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7" r:id="rId5"/>
    <p:sldMasterId id="2147483750" r:id="rId6"/>
  </p:sldMasterIdLst>
  <p:notesMasterIdLst>
    <p:notesMasterId r:id="rId20"/>
  </p:notesMasterIdLst>
  <p:sldIdLst>
    <p:sldId id="256" r:id="rId7"/>
    <p:sldId id="257" r:id="rId8"/>
    <p:sldId id="258" r:id="rId9"/>
    <p:sldId id="277" r:id="rId10"/>
    <p:sldId id="259" r:id="rId11"/>
    <p:sldId id="279" r:id="rId12"/>
    <p:sldId id="284" r:id="rId13"/>
    <p:sldId id="285" r:id="rId14"/>
    <p:sldId id="281" r:id="rId15"/>
    <p:sldId id="261" r:id="rId16"/>
    <p:sldId id="263" r:id="rId17"/>
    <p:sldId id="266"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12176-8BF0-4109-B7A7-68FDE728406B}" v="239" dt="2020-05-15T12:08:19.454"/>
    <p1510:client id="{07CE60A9-9216-495C-8B4A-3845E3FCFD14}" v="338" dt="2020-05-15T12:59:23.006"/>
    <p1510:client id="{27CDA800-C9C6-47B8-8B94-E89F655C3D06}" v="14" dt="2020-05-17T01:46:06.955"/>
    <p1510:client id="{4403627B-73B9-4B25-AC1B-A5F13AE7E63D}" v="70" dt="2020-05-15T12:03:06.744"/>
    <p1510:client id="{55AF9676-4DEC-490C-8F2A-BFBD48C1FC46}" v="16" dt="2020-05-18T05:34:27.359"/>
    <p1510:client id="{5CDE72E0-BDFD-4774-BC24-3B347A60CAB3}" v="1581" dt="2020-05-15T12:19:54.826"/>
    <p1510:client id="{70B6A00F-834B-4E33-9E94-E45D0E52BEEC}" v="328" dt="2020-05-15T12:50:54.973"/>
    <p1510:client id="{732B7D6E-A50D-44DD-B04A-EB7F70B7A412}" v="8" dt="2020-05-17T13:40:28.793"/>
    <p1510:client id="{7E5DF36B-275A-4399-B170-6A4A90798A84}" v="27" dt="2020-05-18T02:47:43.669"/>
    <p1510:client id="{8D260A04-664E-4E4C-A257-735F9DE98470}" v="166" dt="2020-05-15T09:45:54.790"/>
    <p1510:client id="{9A6D4097-6CD0-43B7-8F5D-135955CA2C48}" v="2" dt="2020-05-18T06:40:34.218"/>
    <p1510:client id="{B45EB826-BC5C-4B78-A798-6F27EDA77989}" v="73" dt="2020-05-18T07:41:14.465"/>
    <p1510:client id="{B5BF15DB-4FEA-422F-8DC9-2D2530DB47E7}" v="131" dt="2020-05-16T03:23:53.512"/>
    <p1510:client id="{D021CFB7-7A2E-4D5C-8BF3-D5BAE340030B}" v="23" dt="2020-05-15T12:22:47.244"/>
    <p1510:client id="{D54EBBD6-AD14-4141-B80A-40D230C3DC18}" v="97" dt="2020-05-15T11:53:16.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VADLA" userId="S::pvadla@deakin.edu.au::a295213e-60c2-4fd4-8b19-6ab9c919fa26" providerId="AD" clId="Web-{4403627B-73B9-4B25-AC1B-A5F13AE7E63D}"/>
    <pc:docChg chg="delSld modSld">
      <pc:chgData name="PAVAN KUMAR VADLA" userId="S::pvadla@deakin.edu.au::a295213e-60c2-4fd4-8b19-6ab9c919fa26" providerId="AD" clId="Web-{4403627B-73B9-4B25-AC1B-A5F13AE7E63D}" dt="2020-05-15T12:03:03.666" v="43"/>
      <pc:docMkLst>
        <pc:docMk/>
      </pc:docMkLst>
      <pc:sldChg chg="modSp">
        <pc:chgData name="PAVAN KUMAR VADLA" userId="S::pvadla@deakin.edu.au::a295213e-60c2-4fd4-8b19-6ab9c919fa26" providerId="AD" clId="Web-{4403627B-73B9-4B25-AC1B-A5F13AE7E63D}" dt="2020-05-15T12:03:03.666" v="43"/>
        <pc:sldMkLst>
          <pc:docMk/>
          <pc:sldMk cId="3090164404" sldId="258"/>
        </pc:sldMkLst>
        <pc:graphicFrameChg chg="mod modGraphic">
          <ac:chgData name="PAVAN KUMAR VADLA" userId="S::pvadla@deakin.edu.au::a295213e-60c2-4fd4-8b19-6ab9c919fa26" providerId="AD" clId="Web-{4403627B-73B9-4B25-AC1B-A5F13AE7E63D}" dt="2020-05-15T12:03:03.666" v="43"/>
          <ac:graphicFrameMkLst>
            <pc:docMk/>
            <pc:sldMk cId="3090164404" sldId="258"/>
            <ac:graphicFrameMk id="10" creationId="{B276ACF4-7426-4947-8CC7-39FC8B61D560}"/>
          </ac:graphicFrameMkLst>
        </pc:graphicFrameChg>
      </pc:sldChg>
      <pc:sldChg chg="del">
        <pc:chgData name="PAVAN KUMAR VADLA" userId="S::pvadla@deakin.edu.au::a295213e-60c2-4fd4-8b19-6ab9c919fa26" providerId="AD" clId="Web-{4403627B-73B9-4B25-AC1B-A5F13AE7E63D}" dt="2020-05-15T12:01:43.338" v="1"/>
        <pc:sldMkLst>
          <pc:docMk/>
          <pc:sldMk cId="1277598886" sldId="262"/>
        </pc:sldMkLst>
      </pc:sldChg>
      <pc:sldChg chg="del">
        <pc:chgData name="PAVAN KUMAR VADLA" userId="S::pvadla@deakin.edu.au::a295213e-60c2-4fd4-8b19-6ab9c919fa26" providerId="AD" clId="Web-{4403627B-73B9-4B25-AC1B-A5F13AE7E63D}" dt="2020-05-15T12:01:40.713" v="0"/>
        <pc:sldMkLst>
          <pc:docMk/>
          <pc:sldMk cId="2410283637" sldId="265"/>
        </pc:sldMkLst>
      </pc:sldChg>
    </pc:docChg>
  </pc:docChgLst>
  <pc:docChgLst>
    <pc:chgData name="MOHAN KIRAN BANDARU" userId="S::mbandaru@deakin.edu.au::db7bce66-5dc0-4d43-bccd-b3b8229be1ff" providerId="AD" clId="Web-{B5BF15DB-4FEA-422F-8DC9-2D2530DB47E7}"/>
    <pc:docChg chg="modSld">
      <pc:chgData name="MOHAN KIRAN BANDARU" userId="S::mbandaru@deakin.edu.au::db7bce66-5dc0-4d43-bccd-b3b8229be1ff" providerId="AD" clId="Web-{B5BF15DB-4FEA-422F-8DC9-2D2530DB47E7}" dt="2020-05-16T03:23:35.403" v="73"/>
      <pc:docMkLst>
        <pc:docMk/>
      </pc:docMkLst>
      <pc:sldChg chg="modSp">
        <pc:chgData name="MOHAN KIRAN BANDARU" userId="S::mbandaru@deakin.edu.au::db7bce66-5dc0-4d43-bccd-b3b8229be1ff" providerId="AD" clId="Web-{B5BF15DB-4FEA-422F-8DC9-2D2530DB47E7}" dt="2020-05-16T02:23:13.603" v="15"/>
        <pc:sldMkLst>
          <pc:docMk/>
          <pc:sldMk cId="3090164404" sldId="258"/>
        </pc:sldMkLst>
        <pc:graphicFrameChg chg="mod modGraphic">
          <ac:chgData name="MOHAN KIRAN BANDARU" userId="S::mbandaru@deakin.edu.au::db7bce66-5dc0-4d43-bccd-b3b8229be1ff" providerId="AD" clId="Web-{B5BF15DB-4FEA-422F-8DC9-2D2530DB47E7}" dt="2020-05-16T02:23:13.603" v="15"/>
          <ac:graphicFrameMkLst>
            <pc:docMk/>
            <pc:sldMk cId="3090164404" sldId="258"/>
            <ac:graphicFrameMk id="10" creationId="{B276ACF4-7426-4947-8CC7-39FC8B61D560}"/>
          </ac:graphicFrameMkLst>
        </pc:graphicFrameChg>
      </pc:sldChg>
      <pc:sldChg chg="modSp">
        <pc:chgData name="MOHAN KIRAN BANDARU" userId="S::mbandaru@deakin.edu.au::db7bce66-5dc0-4d43-bccd-b3b8229be1ff" providerId="AD" clId="Web-{B5BF15DB-4FEA-422F-8DC9-2D2530DB47E7}" dt="2020-05-16T03:23:35.403" v="73"/>
        <pc:sldMkLst>
          <pc:docMk/>
          <pc:sldMk cId="2605484001" sldId="266"/>
        </pc:sldMkLst>
        <pc:graphicFrameChg chg="mod modGraphic">
          <ac:chgData name="MOHAN KIRAN BANDARU" userId="S::mbandaru@deakin.edu.au::db7bce66-5dc0-4d43-bccd-b3b8229be1ff" providerId="AD" clId="Web-{B5BF15DB-4FEA-422F-8DC9-2D2530DB47E7}" dt="2020-05-16T03:23:35.403" v="73"/>
          <ac:graphicFrameMkLst>
            <pc:docMk/>
            <pc:sldMk cId="2605484001" sldId="266"/>
            <ac:graphicFrameMk id="6" creationId="{6F604ADB-6FBA-47F4-80A4-3A161D150C68}"/>
          </ac:graphicFrameMkLst>
        </pc:graphicFrameChg>
      </pc:sldChg>
    </pc:docChg>
  </pc:docChgLst>
  <pc:docChgLst>
    <pc:chgData name="VIJAY BATHINI" userId="S::vbathini@deakin.edu.au::83ff7ee2-00a6-49be-a1f4-37b2e699252b" providerId="AD" clId="Web-{D54EBBD6-AD14-4141-B80A-40D230C3DC18}"/>
    <pc:docChg chg="modSld">
      <pc:chgData name="VIJAY BATHINI" userId="S::vbathini@deakin.edu.au::83ff7ee2-00a6-49be-a1f4-37b2e699252b" providerId="AD" clId="Web-{D54EBBD6-AD14-4141-B80A-40D230C3DC18}" dt="2020-05-15T11:53:04.280" v="79"/>
      <pc:docMkLst>
        <pc:docMk/>
      </pc:docMkLst>
      <pc:sldChg chg="modSp">
        <pc:chgData name="VIJAY BATHINI" userId="S::vbathini@deakin.edu.au::83ff7ee2-00a6-49be-a1f4-37b2e699252b" providerId="AD" clId="Web-{D54EBBD6-AD14-4141-B80A-40D230C3DC18}" dt="2020-05-15T11:53:04.280" v="79"/>
        <pc:sldMkLst>
          <pc:docMk/>
          <pc:sldMk cId="3090164404" sldId="258"/>
        </pc:sldMkLst>
        <pc:graphicFrameChg chg="mod modGraphic">
          <ac:chgData name="VIJAY BATHINI" userId="S::vbathini@deakin.edu.au::83ff7ee2-00a6-49be-a1f4-37b2e699252b" providerId="AD" clId="Web-{D54EBBD6-AD14-4141-B80A-40D230C3DC18}" dt="2020-05-15T11:53:04.280" v="79"/>
          <ac:graphicFrameMkLst>
            <pc:docMk/>
            <pc:sldMk cId="3090164404" sldId="258"/>
            <ac:graphicFrameMk id="10" creationId="{B276ACF4-7426-4947-8CC7-39FC8B61D560}"/>
          </ac:graphicFrameMkLst>
        </pc:graphicFrameChg>
      </pc:sldChg>
    </pc:docChg>
  </pc:docChgLst>
  <pc:docChgLst>
    <pc:chgData name="NITHIN REDDY GUNDRE" userId="S::ngundre@deakin.edu.au::20eeb3f7-0834-41f4-a21a-1150a1b92ce9" providerId="AD" clId="Web-{D021CFB7-7A2E-4D5C-8BF3-D5BAE340030B}"/>
    <pc:docChg chg="modSld">
      <pc:chgData name="NITHIN REDDY GUNDRE" userId="S::ngundre@deakin.edu.au::20eeb3f7-0834-41f4-a21a-1150a1b92ce9" providerId="AD" clId="Web-{D021CFB7-7A2E-4D5C-8BF3-D5BAE340030B}" dt="2020-05-15T12:22:44.853" v="1"/>
      <pc:docMkLst>
        <pc:docMk/>
      </pc:docMkLst>
      <pc:sldChg chg="modSp">
        <pc:chgData name="NITHIN REDDY GUNDRE" userId="S::ngundre@deakin.edu.au::20eeb3f7-0834-41f4-a21a-1150a1b92ce9" providerId="AD" clId="Web-{D021CFB7-7A2E-4D5C-8BF3-D5BAE340030B}" dt="2020-05-15T12:22:44.853" v="1"/>
        <pc:sldMkLst>
          <pc:docMk/>
          <pc:sldMk cId="2605484001" sldId="266"/>
        </pc:sldMkLst>
        <pc:graphicFrameChg chg="mod modGraphic">
          <ac:chgData name="NITHIN REDDY GUNDRE" userId="S::ngundre@deakin.edu.au::20eeb3f7-0834-41f4-a21a-1150a1b92ce9" providerId="AD" clId="Web-{D021CFB7-7A2E-4D5C-8BF3-D5BAE340030B}" dt="2020-05-15T12:22:44.853" v="1"/>
          <ac:graphicFrameMkLst>
            <pc:docMk/>
            <pc:sldMk cId="2605484001" sldId="266"/>
            <ac:graphicFrameMk id="6" creationId="{6F604ADB-6FBA-47F4-80A4-3A161D150C68}"/>
          </ac:graphicFrameMkLst>
        </pc:graphicFrameChg>
      </pc:sldChg>
    </pc:docChg>
  </pc:docChgLst>
  <pc:docChgLst>
    <pc:chgData name="SHIKHAR DHYANI" userId="S::dhyanis@deakin.edu.au::78f3650c-e684-44d9-a882-4cb9e33ab881" providerId="AD" clId="Web-{7E5DF36B-275A-4399-B170-6A4A90798A84}"/>
    <pc:docChg chg="modSld">
      <pc:chgData name="SHIKHAR DHYANI" userId="S::dhyanis@deakin.edu.au::78f3650c-e684-44d9-a882-4cb9e33ab881" providerId="AD" clId="Web-{7E5DF36B-275A-4399-B170-6A4A90798A84}" dt="2020-05-18T02:47:43.669" v="18" actId="20577"/>
      <pc:docMkLst>
        <pc:docMk/>
      </pc:docMkLst>
      <pc:sldChg chg="modSp">
        <pc:chgData name="SHIKHAR DHYANI" userId="S::dhyanis@deakin.edu.au::78f3650c-e684-44d9-a882-4cb9e33ab881" providerId="AD" clId="Web-{7E5DF36B-275A-4399-B170-6A4A90798A84}" dt="2020-05-18T02:46:45.950" v="0" actId="20577"/>
        <pc:sldMkLst>
          <pc:docMk/>
          <pc:sldMk cId="1427185584" sldId="257"/>
        </pc:sldMkLst>
        <pc:spChg chg="mod">
          <ac:chgData name="SHIKHAR DHYANI" userId="S::dhyanis@deakin.edu.au::78f3650c-e684-44d9-a882-4cb9e33ab881" providerId="AD" clId="Web-{7E5DF36B-275A-4399-B170-6A4A90798A84}" dt="2020-05-18T02:46:45.950" v="0" actId="20577"/>
          <ac:spMkLst>
            <pc:docMk/>
            <pc:sldMk cId="1427185584" sldId="257"/>
            <ac:spMk id="3" creationId="{544234B6-1F52-5E49-AD62-0D6833DCFF5A}"/>
          </ac:spMkLst>
        </pc:spChg>
      </pc:sldChg>
      <pc:sldChg chg="modSp">
        <pc:chgData name="SHIKHAR DHYANI" userId="S::dhyanis@deakin.edu.au::78f3650c-e684-44d9-a882-4cb9e33ab881" providerId="AD" clId="Web-{7E5DF36B-275A-4399-B170-6A4A90798A84}" dt="2020-05-18T02:46:46.497" v="8"/>
        <pc:sldMkLst>
          <pc:docMk/>
          <pc:sldMk cId="3090164404" sldId="258"/>
        </pc:sldMkLst>
        <pc:graphicFrameChg chg="mod modGraphic">
          <ac:chgData name="SHIKHAR DHYANI" userId="S::dhyanis@deakin.edu.au::78f3650c-e684-44d9-a882-4cb9e33ab881" providerId="AD" clId="Web-{7E5DF36B-275A-4399-B170-6A4A90798A84}" dt="2020-05-18T02:46:46.497" v="8"/>
          <ac:graphicFrameMkLst>
            <pc:docMk/>
            <pc:sldMk cId="3090164404" sldId="258"/>
            <ac:graphicFrameMk id="10" creationId="{B276ACF4-7426-4947-8CC7-39FC8B61D560}"/>
          </ac:graphicFrameMkLst>
        </pc:graphicFrameChg>
      </pc:sldChg>
      <pc:sldChg chg="modSp">
        <pc:chgData name="SHIKHAR DHYANI" userId="S::dhyanis@deakin.edu.au::78f3650c-e684-44d9-a882-4cb9e33ab881" providerId="AD" clId="Web-{7E5DF36B-275A-4399-B170-6A4A90798A84}" dt="2020-05-18T02:47:43.669" v="17" actId="20577"/>
        <pc:sldMkLst>
          <pc:docMk/>
          <pc:sldMk cId="999601733" sldId="285"/>
        </pc:sldMkLst>
        <pc:spChg chg="mod">
          <ac:chgData name="SHIKHAR DHYANI" userId="S::dhyanis@deakin.edu.au::78f3650c-e684-44d9-a882-4cb9e33ab881" providerId="AD" clId="Web-{7E5DF36B-275A-4399-B170-6A4A90798A84}" dt="2020-05-18T02:47:43.669" v="17" actId="20577"/>
          <ac:spMkLst>
            <pc:docMk/>
            <pc:sldMk cId="999601733" sldId="285"/>
            <ac:spMk id="6" creationId="{D058EEB5-5F4B-4EE7-8348-79CA3126EC44}"/>
          </ac:spMkLst>
        </pc:spChg>
      </pc:sldChg>
    </pc:docChg>
  </pc:docChgLst>
  <pc:docChgLst>
    <pc:chgData name="vijay bathini" userId="28b645e3fd1e6f54" providerId="LiveId" clId="{8D260A04-664E-4E4C-A257-735F9DE98470}"/>
    <pc:docChg chg="undo custSel mod addSld delSld modSld sldOrd addMainMaster">
      <pc:chgData name="vijay bathini" userId="28b645e3fd1e6f54" providerId="LiveId" clId="{8D260A04-664E-4E4C-A257-735F9DE98470}" dt="2020-05-15T09:55:40.771" v="1007" actId="20577"/>
      <pc:docMkLst>
        <pc:docMk/>
      </pc:docMkLst>
      <pc:sldChg chg="addSp delSp delDesignElem">
        <pc:chgData name="vijay bathini" userId="28b645e3fd1e6f54" providerId="LiveId" clId="{8D260A04-664E-4E4C-A257-735F9DE98470}" dt="2020-05-14T22:04:58.172" v="76"/>
        <pc:sldMkLst>
          <pc:docMk/>
          <pc:sldMk cId="5229597" sldId="256"/>
        </pc:sldMkLst>
        <pc:spChg chg="add del">
          <ac:chgData name="vijay bathini" userId="28b645e3fd1e6f54" providerId="LiveId" clId="{8D260A04-664E-4E4C-A257-735F9DE98470}" dt="2020-05-14T22:04:58.172" v="76"/>
          <ac:spMkLst>
            <pc:docMk/>
            <pc:sldMk cId="5229597" sldId="256"/>
            <ac:spMk id="10" creationId="{71B2258F-86CA-4D4D-8270-BC05FCDEBFB3}"/>
          </ac:spMkLst>
        </pc:spChg>
      </pc:sldChg>
      <pc:sldChg chg="addSp delSp modSp mod setBg setClrOvrMap">
        <pc:chgData name="vijay bathini" userId="28b645e3fd1e6f54" providerId="LiveId" clId="{8D260A04-664E-4E4C-A257-735F9DE98470}" dt="2020-05-14T21:59:24.559" v="55" actId="14100"/>
        <pc:sldMkLst>
          <pc:docMk/>
          <pc:sldMk cId="1427185584" sldId="257"/>
        </pc:sldMkLst>
        <pc:spChg chg="mod">
          <ac:chgData name="vijay bathini" userId="28b645e3fd1e6f54" providerId="LiveId" clId="{8D260A04-664E-4E4C-A257-735F9DE98470}" dt="2020-05-14T21:56:59.988" v="10" actId="26606"/>
          <ac:spMkLst>
            <pc:docMk/>
            <pc:sldMk cId="1427185584" sldId="257"/>
            <ac:spMk id="2" creationId="{162184CF-2B76-B04F-8CE1-C80E74D5ACCB}"/>
          </ac:spMkLst>
        </pc:spChg>
        <pc:spChg chg="mod">
          <ac:chgData name="vijay bathini" userId="28b645e3fd1e6f54" providerId="LiveId" clId="{8D260A04-664E-4E4C-A257-735F9DE98470}" dt="2020-05-14T21:57:50.408" v="48" actId="20577"/>
          <ac:spMkLst>
            <pc:docMk/>
            <pc:sldMk cId="1427185584" sldId="257"/>
            <ac:spMk id="3" creationId="{544234B6-1F52-5E49-AD62-0D6833DCFF5A}"/>
          </ac:spMkLst>
        </pc:spChg>
        <pc:spChg chg="del mod ord">
          <ac:chgData name="vijay bathini" userId="28b645e3fd1e6f54" providerId="LiveId" clId="{8D260A04-664E-4E4C-A257-735F9DE98470}" dt="2020-05-14T21:59:16.140" v="54"/>
          <ac:spMkLst>
            <pc:docMk/>
            <pc:sldMk cId="1427185584" sldId="257"/>
            <ac:spMk id="4" creationId="{41111CD0-F637-594A-AB26-0A3A56A673EA}"/>
          </ac:spMkLst>
        </pc:spChg>
        <pc:spChg chg="add del">
          <ac:chgData name="vijay bathini" userId="28b645e3fd1e6f54" providerId="LiveId" clId="{8D260A04-664E-4E4C-A257-735F9DE98470}" dt="2020-05-14T21:56:59.974" v="9" actId="26606"/>
          <ac:spMkLst>
            <pc:docMk/>
            <pc:sldMk cId="1427185584" sldId="257"/>
            <ac:spMk id="13" creationId="{A7AE9375-4664-4DB2-922D-2782A6E439AC}"/>
          </ac:spMkLst>
        </pc:spChg>
        <pc:picChg chg="add mod">
          <ac:chgData name="vijay bathini" userId="28b645e3fd1e6f54" providerId="LiveId" clId="{8D260A04-664E-4E4C-A257-735F9DE98470}" dt="2020-05-14T21:59:24.559" v="55" actId="14100"/>
          <ac:picMkLst>
            <pc:docMk/>
            <pc:sldMk cId="1427185584" sldId="257"/>
            <ac:picMk id="6" creationId="{B18B1871-13F8-4549-9CB3-AD0B1AE2161A}"/>
          </ac:picMkLst>
        </pc:picChg>
        <pc:picChg chg="add mod ord">
          <ac:chgData name="vijay bathini" userId="28b645e3fd1e6f54" providerId="LiveId" clId="{8D260A04-664E-4E4C-A257-735F9DE98470}" dt="2020-05-14T21:57:16.558" v="15" actId="14100"/>
          <ac:picMkLst>
            <pc:docMk/>
            <pc:sldMk cId="1427185584" sldId="257"/>
            <ac:picMk id="8" creationId="{E00A0620-2D67-4451-8DD1-B7D9E9771316}"/>
          </ac:picMkLst>
        </pc:picChg>
        <pc:cxnChg chg="add del">
          <ac:chgData name="vijay bathini" userId="28b645e3fd1e6f54" providerId="LiveId" clId="{8D260A04-664E-4E4C-A257-735F9DE98470}" dt="2020-05-14T21:56:59.974" v="9" actId="26606"/>
          <ac:cxnSpMkLst>
            <pc:docMk/>
            <pc:sldMk cId="1427185584" sldId="257"/>
            <ac:cxnSpMk id="15" creationId="{EE504C98-6397-41C1-A8D8-2D9C4ED307E0}"/>
          </ac:cxnSpMkLst>
        </pc:cxnChg>
        <pc:cxnChg chg="add del">
          <ac:chgData name="vijay bathini" userId="28b645e3fd1e6f54" providerId="LiveId" clId="{8D260A04-664E-4E4C-A257-735F9DE98470}" dt="2020-05-14T21:56:59.974" v="9" actId="26606"/>
          <ac:cxnSpMkLst>
            <pc:docMk/>
            <pc:sldMk cId="1427185584" sldId="257"/>
            <ac:cxnSpMk id="17" creationId="{B7188D9B-1674-419B-A379-D1632A7EC3A2}"/>
          </ac:cxnSpMkLst>
        </pc:cxnChg>
      </pc:sldChg>
      <pc:sldChg chg="addSp delSp modSp mod setBg setClrOvrMap delDesignElem">
        <pc:chgData name="vijay bathini" userId="28b645e3fd1e6f54" providerId="LiveId" clId="{8D260A04-664E-4E4C-A257-735F9DE98470}" dt="2020-05-14T22:32:35.661" v="333" actId="26606"/>
        <pc:sldMkLst>
          <pc:docMk/>
          <pc:sldMk cId="3090164404" sldId="258"/>
        </pc:sldMkLst>
        <pc:spChg chg="mod">
          <ac:chgData name="vijay bathini" userId="28b645e3fd1e6f54" providerId="LiveId" clId="{8D260A04-664E-4E4C-A257-735F9DE98470}" dt="2020-05-14T22:32:35.661" v="333" actId="26606"/>
          <ac:spMkLst>
            <pc:docMk/>
            <pc:sldMk cId="3090164404" sldId="258"/>
            <ac:spMk id="2" creationId="{BFA29599-3B6A-B04A-918F-2FACC4DAE815}"/>
          </ac:spMkLst>
        </pc:spChg>
        <pc:spChg chg="mod">
          <ac:chgData name="vijay bathini" userId="28b645e3fd1e6f54" providerId="LiveId" clId="{8D260A04-664E-4E4C-A257-735F9DE98470}" dt="2020-05-14T22:32:35.661" v="333" actId="26606"/>
          <ac:spMkLst>
            <pc:docMk/>
            <pc:sldMk cId="3090164404" sldId="258"/>
            <ac:spMk id="3" creationId="{06A9712D-1363-B948-8291-AE0D6C0D371E}"/>
          </ac:spMkLst>
        </pc:spChg>
        <pc:spChg chg="mod">
          <ac:chgData name="vijay bathini" userId="28b645e3fd1e6f54" providerId="LiveId" clId="{8D260A04-664E-4E4C-A257-735F9DE98470}" dt="2020-05-14T22:32:35.661" v="333" actId="26606"/>
          <ac:spMkLst>
            <pc:docMk/>
            <pc:sldMk cId="3090164404" sldId="258"/>
            <ac:spMk id="4" creationId="{0BF654AF-0C1E-439A-94A8-0DBEAEBA037F}"/>
          </ac:spMkLst>
        </pc:spChg>
        <pc:spChg chg="del mod">
          <ac:chgData name="vijay bathini" userId="28b645e3fd1e6f54" providerId="LiveId" clId="{8D260A04-664E-4E4C-A257-735F9DE98470}" dt="2020-05-14T21:59:43.964" v="58"/>
          <ac:spMkLst>
            <pc:docMk/>
            <pc:sldMk cId="3090164404" sldId="258"/>
            <ac:spMk id="6" creationId="{CBBE005B-8EA9-684C-9DCB-7FF57AF5E785}"/>
          </ac:spMkLst>
        </pc:spChg>
        <pc:spChg chg="add del">
          <ac:chgData name="vijay bathini" userId="28b645e3fd1e6f54" providerId="LiveId" clId="{8D260A04-664E-4E4C-A257-735F9DE98470}" dt="2020-05-14T22:32:35.661" v="333" actId="26606"/>
          <ac:spMkLst>
            <pc:docMk/>
            <pc:sldMk cId="3090164404" sldId="258"/>
            <ac:spMk id="15" creationId="{CEB41C5C-0F34-4DDA-9D7C-5E717F35F60C}"/>
          </ac:spMkLst>
        </pc:spChg>
        <pc:spChg chg="add del">
          <ac:chgData name="vijay bathini" userId="28b645e3fd1e6f54" providerId="LiveId" clId="{8D260A04-664E-4E4C-A257-735F9DE98470}" dt="2020-05-14T22:32:29.428" v="331" actId="26606"/>
          <ac:spMkLst>
            <pc:docMk/>
            <pc:sldMk cId="3090164404" sldId="258"/>
            <ac:spMk id="22" creationId="{867D4867-5BA7-4462-B2F6-A23F4A622AA7}"/>
          </ac:spMkLst>
        </pc:spChg>
        <pc:spChg chg="add del">
          <ac:chgData name="vijay bathini" userId="28b645e3fd1e6f54" providerId="LiveId" clId="{8D260A04-664E-4E4C-A257-735F9DE98470}" dt="2020-05-14T22:32:35.661" v="333" actId="26606"/>
          <ac:spMkLst>
            <pc:docMk/>
            <pc:sldMk cId="3090164404" sldId="258"/>
            <ac:spMk id="25" creationId="{B8D412AD-9CF4-4510-97DC-34D6CC830887}"/>
          </ac:spMkLst>
        </pc:spChg>
        <pc:graphicFrameChg chg="mod ord modGraphic">
          <ac:chgData name="vijay bathini" userId="28b645e3fd1e6f54" providerId="LiveId" clId="{8D260A04-664E-4E4C-A257-735F9DE98470}" dt="2020-05-14T22:32:35.661" v="333" actId="26606"/>
          <ac:graphicFrameMkLst>
            <pc:docMk/>
            <pc:sldMk cId="3090164404" sldId="258"/>
            <ac:graphicFrameMk id="10" creationId="{B276ACF4-7426-4947-8CC7-39FC8B61D560}"/>
          </ac:graphicFrameMkLst>
        </pc:graphicFrameChg>
        <pc:cxnChg chg="add del">
          <ac:chgData name="vijay bathini" userId="28b645e3fd1e6f54" providerId="LiveId" clId="{8D260A04-664E-4E4C-A257-735F9DE98470}" dt="2020-05-14T22:32:35.661" v="333" actId="26606"/>
          <ac:cxnSpMkLst>
            <pc:docMk/>
            <pc:sldMk cId="3090164404" sldId="258"/>
            <ac:cxnSpMk id="17" creationId="{57E1E5E6-F385-4E9C-B201-BA5BDE5CAD52}"/>
          </ac:cxnSpMkLst>
        </pc:cxnChg>
        <pc:cxnChg chg="add del">
          <ac:chgData name="vijay bathini" userId="28b645e3fd1e6f54" providerId="LiveId" clId="{8D260A04-664E-4E4C-A257-735F9DE98470}" dt="2020-05-14T22:32:35.661" v="333" actId="26606"/>
          <ac:cxnSpMkLst>
            <pc:docMk/>
            <pc:sldMk cId="3090164404" sldId="258"/>
            <ac:cxnSpMk id="24" creationId="{E8FC89CA-47F1-4934-B283-0E52680A131B}"/>
          </ac:cxnSpMkLst>
        </pc:cxnChg>
      </pc:sldChg>
      <pc:sldChg chg="addSp delSp modSp mod setBg setClrOvrMap">
        <pc:chgData name="vijay bathini" userId="28b645e3fd1e6f54" providerId="LiveId" clId="{8D260A04-664E-4E4C-A257-735F9DE98470}" dt="2020-05-14T22:35:41.475" v="592" actId="26606"/>
        <pc:sldMkLst>
          <pc:docMk/>
          <pc:sldMk cId="3242889452" sldId="259"/>
        </pc:sldMkLst>
        <pc:spChg chg="mod">
          <ac:chgData name="vijay bathini" userId="28b645e3fd1e6f54" providerId="LiveId" clId="{8D260A04-664E-4E4C-A257-735F9DE98470}" dt="2020-05-14T22:35:41.460" v="591" actId="26606"/>
          <ac:spMkLst>
            <pc:docMk/>
            <pc:sldMk cId="3242889452" sldId="259"/>
            <ac:spMk id="2" creationId="{D1B32C62-9193-C749-A449-33AFE21F6A5C}"/>
          </ac:spMkLst>
        </pc:spChg>
        <pc:spChg chg="mod">
          <ac:chgData name="vijay bathini" userId="28b645e3fd1e6f54" providerId="LiveId" clId="{8D260A04-664E-4E4C-A257-735F9DE98470}" dt="2020-05-14T22:35:41.460" v="591" actId="26606"/>
          <ac:spMkLst>
            <pc:docMk/>
            <pc:sldMk cId="3242889452" sldId="259"/>
            <ac:spMk id="3" creationId="{9F841CF9-B553-7842-B608-8679D31C6F7F}"/>
          </ac:spMkLst>
        </pc:spChg>
        <pc:spChg chg="del mod">
          <ac:chgData name="vijay bathini" userId="28b645e3fd1e6f54" providerId="LiveId" clId="{8D260A04-664E-4E4C-A257-735F9DE98470}" dt="2020-05-14T22:00:06.286" v="60"/>
          <ac:spMkLst>
            <pc:docMk/>
            <pc:sldMk cId="3242889452" sldId="259"/>
            <ac:spMk id="4" creationId="{9DF11F47-31F1-504E-8D77-E1D80D98CBA9}"/>
          </ac:spMkLst>
        </pc:spChg>
        <pc:spChg chg="mod ord">
          <ac:chgData name="vijay bathini" userId="28b645e3fd1e6f54" providerId="LiveId" clId="{8D260A04-664E-4E4C-A257-735F9DE98470}" dt="2020-05-14T22:35:41.460" v="591" actId="26606"/>
          <ac:spMkLst>
            <pc:docMk/>
            <pc:sldMk cId="3242889452" sldId="259"/>
            <ac:spMk id="5" creationId="{7F67D653-E87F-4A38-8831-0E9285F23C42}"/>
          </ac:spMkLst>
        </pc:spChg>
        <pc:spChg chg="add del">
          <ac:chgData name="vijay bathini" userId="28b645e3fd1e6f54" providerId="LiveId" clId="{8D260A04-664E-4E4C-A257-735F9DE98470}" dt="2020-05-14T22:35:41.475" v="592" actId="26606"/>
          <ac:spMkLst>
            <pc:docMk/>
            <pc:sldMk cId="3242889452" sldId="259"/>
            <ac:spMk id="11" creationId="{F2B38F72-8FC4-4001-8C67-FA6B86DEC767}"/>
          </ac:spMkLst>
        </pc:spChg>
        <pc:spChg chg="add del">
          <ac:chgData name="vijay bathini" userId="28b645e3fd1e6f54" providerId="LiveId" clId="{8D260A04-664E-4E4C-A257-735F9DE98470}" dt="2020-05-14T22:35:34.099" v="589" actId="26606"/>
          <ac:spMkLst>
            <pc:docMk/>
            <pc:sldMk cId="3242889452" sldId="259"/>
            <ac:spMk id="16" creationId="{F2B38F72-8FC4-4001-8C67-FA6B86DEC767}"/>
          </ac:spMkLst>
        </pc:spChg>
        <pc:spChg chg="add del">
          <ac:chgData name="vijay bathini" userId="28b645e3fd1e6f54" providerId="LiveId" clId="{8D260A04-664E-4E4C-A257-735F9DE98470}" dt="2020-05-14T22:35:41.460" v="591" actId="26606"/>
          <ac:spMkLst>
            <pc:docMk/>
            <pc:sldMk cId="3242889452" sldId="259"/>
            <ac:spMk id="18" creationId="{293F5FFF-2AE2-424B-BE21-49AFFEF68811}"/>
          </ac:spMkLst>
        </pc:spChg>
        <pc:spChg chg="add">
          <ac:chgData name="vijay bathini" userId="28b645e3fd1e6f54" providerId="LiveId" clId="{8D260A04-664E-4E4C-A257-735F9DE98470}" dt="2020-05-14T22:35:41.475" v="592" actId="26606"/>
          <ac:spMkLst>
            <pc:docMk/>
            <pc:sldMk cId="3242889452" sldId="259"/>
            <ac:spMk id="20" creationId="{F2B38F72-8FC4-4001-8C67-FA6B86DEC767}"/>
          </ac:spMkLst>
        </pc:spChg>
        <pc:picChg chg="add mod">
          <ac:chgData name="vijay bathini" userId="28b645e3fd1e6f54" providerId="LiveId" clId="{8D260A04-664E-4E4C-A257-735F9DE98470}" dt="2020-05-14T22:35:41.460" v="591" actId="26606"/>
          <ac:picMkLst>
            <pc:docMk/>
            <pc:sldMk cId="3242889452" sldId="259"/>
            <ac:picMk id="6" creationId="{A365A2A4-2FA1-4E9D-81B3-A8C4A706FA6F}"/>
          </ac:picMkLst>
        </pc:picChg>
      </pc:sldChg>
      <pc:sldChg chg="delSp">
        <pc:chgData name="vijay bathini" userId="28b645e3fd1e6f54" providerId="LiveId" clId="{8D260A04-664E-4E4C-A257-735F9DE98470}" dt="2020-05-14T22:01:08.430" v="66"/>
        <pc:sldMkLst>
          <pc:docMk/>
          <pc:sldMk cId="3536681332" sldId="260"/>
        </pc:sldMkLst>
        <pc:spChg chg="del">
          <ac:chgData name="vijay bathini" userId="28b645e3fd1e6f54" providerId="LiveId" clId="{8D260A04-664E-4E4C-A257-735F9DE98470}" dt="2020-05-14T22:01:08.430" v="66"/>
          <ac:spMkLst>
            <pc:docMk/>
            <pc:sldMk cId="3536681332" sldId="260"/>
            <ac:spMk id="4" creationId="{EDEC4E38-1361-C94E-A536-734B044B31B1}"/>
          </ac:spMkLst>
        </pc:spChg>
      </pc:sldChg>
      <pc:sldChg chg="delSp modSp ord">
        <pc:chgData name="vijay bathini" userId="28b645e3fd1e6f54" providerId="LiveId" clId="{8D260A04-664E-4E4C-A257-735F9DE98470}" dt="2020-05-14T22:49:02.215" v="613"/>
        <pc:sldMkLst>
          <pc:docMk/>
          <pc:sldMk cId="1437935387" sldId="261"/>
        </pc:sldMkLst>
        <pc:spChg chg="del mod">
          <ac:chgData name="vijay bathini" userId="28b645e3fd1e6f54" providerId="LiveId" clId="{8D260A04-664E-4E4C-A257-735F9DE98470}" dt="2020-05-14T22:00:24.072" v="62"/>
          <ac:spMkLst>
            <pc:docMk/>
            <pc:sldMk cId="1437935387" sldId="261"/>
            <ac:spMk id="4" creationId="{4BC8F5FB-4E8F-E345-9203-DF47DAEC1ED8}"/>
          </ac:spMkLst>
        </pc:spChg>
      </pc:sldChg>
      <pc:sldChg chg="modSp">
        <pc:chgData name="vijay bathini" userId="28b645e3fd1e6f54" providerId="LiveId" clId="{8D260A04-664E-4E4C-A257-735F9DE98470}" dt="2020-05-14T22:04:58.172" v="76"/>
        <pc:sldMkLst>
          <pc:docMk/>
          <pc:sldMk cId="1277598886" sldId="262"/>
        </pc:sldMkLst>
        <pc:spChg chg="mod">
          <ac:chgData name="vijay bathini" userId="28b645e3fd1e6f54" providerId="LiveId" clId="{8D260A04-664E-4E4C-A257-735F9DE98470}" dt="2020-05-14T22:04:58.172" v="76"/>
          <ac:spMkLst>
            <pc:docMk/>
            <pc:sldMk cId="1277598886" sldId="262"/>
            <ac:spMk id="2" creationId="{16A39F4F-C569-A641-8424-59B197D06EF6}"/>
          </ac:spMkLst>
        </pc:spChg>
      </pc:sldChg>
      <pc:sldChg chg="delSp modSp mod setBg">
        <pc:chgData name="vijay bathini" userId="28b645e3fd1e6f54" providerId="LiveId" clId="{8D260A04-664E-4E4C-A257-735F9DE98470}" dt="2020-05-15T09:47:03.558" v="996" actId="26606"/>
        <pc:sldMkLst>
          <pc:docMk/>
          <pc:sldMk cId="3105714111" sldId="263"/>
        </pc:sldMkLst>
        <pc:spChg chg="mod">
          <ac:chgData name="vijay bathini" userId="28b645e3fd1e6f54" providerId="LiveId" clId="{8D260A04-664E-4E4C-A257-735F9DE98470}" dt="2020-05-15T09:46:00.288" v="991" actId="26606"/>
          <ac:spMkLst>
            <pc:docMk/>
            <pc:sldMk cId="3105714111" sldId="263"/>
            <ac:spMk id="2" creationId="{D4128E12-8449-43A4-A748-23B0E4A292BE}"/>
          </ac:spMkLst>
        </pc:spChg>
        <pc:spChg chg="del">
          <ac:chgData name="vijay bathini" userId="28b645e3fd1e6f54" providerId="LiveId" clId="{8D260A04-664E-4E4C-A257-735F9DE98470}" dt="2020-05-15T09:45:54.789" v="990"/>
          <ac:spMkLst>
            <pc:docMk/>
            <pc:sldMk cId="3105714111" sldId="263"/>
            <ac:spMk id="3" creationId="{4181B6E9-7A08-4E7B-B67A-814BD5549E02}"/>
          </ac:spMkLst>
        </pc:spChg>
        <pc:spChg chg="mod">
          <ac:chgData name="vijay bathini" userId="28b645e3fd1e6f54" providerId="LiveId" clId="{8D260A04-664E-4E4C-A257-735F9DE98470}" dt="2020-05-15T09:46:00.288" v="991" actId="26606"/>
          <ac:spMkLst>
            <pc:docMk/>
            <pc:sldMk cId="3105714111" sldId="263"/>
            <ac:spMk id="4" creationId="{6ECE23D9-3839-407B-9BEB-DEE8A0500E5F}"/>
          </ac:spMkLst>
        </pc:spChg>
        <pc:spChg chg="del">
          <ac:chgData name="vijay bathini" userId="28b645e3fd1e6f54" providerId="LiveId" clId="{8D260A04-664E-4E4C-A257-735F9DE98470}" dt="2020-05-14T22:00:40.193" v="64"/>
          <ac:spMkLst>
            <pc:docMk/>
            <pc:sldMk cId="3105714111" sldId="263"/>
            <ac:spMk id="6" creationId="{8B98932A-8EA4-423A-A0CE-6AAF67218F28}"/>
          </ac:spMkLst>
        </pc:spChg>
        <pc:graphicFrameChg chg="mod ord modGraphic">
          <ac:chgData name="vijay bathini" userId="28b645e3fd1e6f54" providerId="LiveId" clId="{8D260A04-664E-4E4C-A257-735F9DE98470}" dt="2020-05-15T09:47:03.558" v="996" actId="26606"/>
          <ac:graphicFrameMkLst>
            <pc:docMk/>
            <pc:sldMk cId="3105714111" sldId="263"/>
            <ac:graphicFrameMk id="7" creationId="{FA7079F2-0915-45CF-8FC0-3218C6637C66}"/>
          </ac:graphicFrameMkLst>
        </pc:graphicFrameChg>
      </pc:sldChg>
      <pc:sldChg chg="modSp">
        <pc:chgData name="vijay bathini" userId="28b645e3fd1e6f54" providerId="LiveId" clId="{8D260A04-664E-4E4C-A257-735F9DE98470}" dt="2020-05-14T22:04:58.172" v="76"/>
        <pc:sldMkLst>
          <pc:docMk/>
          <pc:sldMk cId="2410283637" sldId="265"/>
        </pc:sldMkLst>
        <pc:spChg chg="mod">
          <ac:chgData name="vijay bathini" userId="28b645e3fd1e6f54" providerId="LiveId" clId="{8D260A04-664E-4E4C-A257-735F9DE98470}" dt="2020-05-14T22:04:58.172" v="76"/>
          <ac:spMkLst>
            <pc:docMk/>
            <pc:sldMk cId="2410283637" sldId="265"/>
            <ac:spMk id="2" creationId="{16A39F4F-C569-A641-8424-59B197D06EF6}"/>
          </ac:spMkLst>
        </pc:spChg>
      </pc:sldChg>
      <pc:sldChg chg="modSp mod setBg">
        <pc:chgData name="vijay bathini" userId="28b645e3fd1e6f54" providerId="LiveId" clId="{8D260A04-664E-4E4C-A257-735F9DE98470}" dt="2020-05-15T09:47:15.993" v="997" actId="26606"/>
        <pc:sldMkLst>
          <pc:docMk/>
          <pc:sldMk cId="2605484001" sldId="266"/>
        </pc:sldMkLst>
        <pc:spChg chg="mod">
          <ac:chgData name="vijay bathini" userId="28b645e3fd1e6f54" providerId="LiveId" clId="{8D260A04-664E-4E4C-A257-735F9DE98470}" dt="2020-05-15T09:46:44.366" v="995" actId="26606"/>
          <ac:spMkLst>
            <pc:docMk/>
            <pc:sldMk cId="2605484001" sldId="266"/>
            <ac:spMk id="2" creationId="{D5C87360-846E-4AF3-AA8A-A13591A33250}"/>
          </ac:spMkLst>
        </pc:spChg>
        <pc:spChg chg="mod">
          <ac:chgData name="vijay bathini" userId="28b645e3fd1e6f54" providerId="LiveId" clId="{8D260A04-664E-4E4C-A257-735F9DE98470}" dt="2020-05-15T09:46:44.366" v="995" actId="26606"/>
          <ac:spMkLst>
            <pc:docMk/>
            <pc:sldMk cId="2605484001" sldId="266"/>
            <ac:spMk id="3" creationId="{AF57ACF3-CFF1-4024-995E-36476D915DA9}"/>
          </ac:spMkLst>
        </pc:spChg>
        <pc:graphicFrameChg chg="mod ord modGraphic">
          <ac:chgData name="vijay bathini" userId="28b645e3fd1e6f54" providerId="LiveId" clId="{8D260A04-664E-4E4C-A257-735F9DE98470}" dt="2020-05-15T09:47:15.993" v="997" actId="26606"/>
          <ac:graphicFrameMkLst>
            <pc:docMk/>
            <pc:sldMk cId="2605484001" sldId="266"/>
            <ac:graphicFrameMk id="6" creationId="{6F604ADB-6FBA-47F4-80A4-3A161D150C68}"/>
          </ac:graphicFrameMkLst>
        </pc:graphicFrameChg>
      </pc:sldChg>
      <pc:sldChg chg="addSp delSp modSp add del">
        <pc:chgData name="vijay bathini" userId="28b645e3fd1e6f54" providerId="LiveId" clId="{8D260A04-664E-4E4C-A257-735F9DE98470}" dt="2020-05-14T22:10:47.868" v="139" actId="2696"/>
        <pc:sldMkLst>
          <pc:docMk/>
          <pc:sldMk cId="3004817540" sldId="267"/>
        </pc:sldMkLst>
        <pc:spChg chg="mod">
          <ac:chgData name="vijay bathini" userId="28b645e3fd1e6f54" providerId="LiveId" clId="{8D260A04-664E-4E4C-A257-735F9DE98470}" dt="2020-05-14T22:08:22.443" v="117" actId="20577"/>
          <ac:spMkLst>
            <pc:docMk/>
            <pc:sldMk cId="3004817540" sldId="267"/>
            <ac:spMk id="2" creationId="{1B6A7699-902B-4A70-A9EE-B272A16E63B2}"/>
          </ac:spMkLst>
        </pc:spChg>
        <pc:spChg chg="add del">
          <ac:chgData name="vijay bathini" userId="28b645e3fd1e6f54" providerId="LiveId" clId="{8D260A04-664E-4E4C-A257-735F9DE98470}" dt="2020-05-14T22:08:50.534" v="119" actId="1032"/>
          <ac:spMkLst>
            <pc:docMk/>
            <pc:sldMk cId="3004817540" sldId="267"/>
            <ac:spMk id="3" creationId="{77092C70-8248-4236-9C41-00439988DD7C}"/>
          </ac:spMkLst>
        </pc:spChg>
        <pc:graphicFrameChg chg="add del mod">
          <ac:chgData name="vijay bathini" userId="28b645e3fd1e6f54" providerId="LiveId" clId="{8D260A04-664E-4E4C-A257-735F9DE98470}" dt="2020-05-14T22:08:50.534" v="119" actId="1032"/>
          <ac:graphicFrameMkLst>
            <pc:docMk/>
            <pc:sldMk cId="3004817540" sldId="267"/>
            <ac:graphicFrameMk id="5" creationId="{4E815FBD-3185-489E-B46C-B75F1548C8E2}"/>
          </ac:graphicFrameMkLst>
        </pc:graphicFrameChg>
      </pc:sldChg>
      <pc:sldChg chg="addSp delSp modSp add del setBg delDesignElem">
        <pc:chgData name="vijay bathini" userId="28b645e3fd1e6f54" providerId="LiveId" clId="{8D260A04-664E-4E4C-A257-735F9DE98470}" dt="2020-05-14T22:30:06.161" v="323" actId="2696"/>
        <pc:sldMkLst>
          <pc:docMk/>
          <pc:sldMk cId="1893704895" sldId="275"/>
        </pc:sldMkLst>
        <pc:spChg chg="add del mod">
          <ac:chgData name="vijay bathini" userId="28b645e3fd1e6f54" providerId="LiveId" clId="{8D260A04-664E-4E4C-A257-735F9DE98470}" dt="2020-05-14T22:10:42.228" v="137"/>
          <ac:spMkLst>
            <pc:docMk/>
            <pc:sldMk cId="1893704895" sldId="275"/>
            <ac:spMk id="2" creationId="{22C3AF50-BFAB-4CF4-AA55-C51FCEC51A7B}"/>
          </ac:spMkLst>
        </pc:spChg>
        <pc:spChg chg="add del mod">
          <ac:chgData name="vijay bathini" userId="28b645e3fd1e6f54" providerId="LiveId" clId="{8D260A04-664E-4E4C-A257-735F9DE98470}" dt="2020-05-14T22:10:41.501" v="135"/>
          <ac:spMkLst>
            <pc:docMk/>
            <pc:sldMk cId="1893704895" sldId="275"/>
            <ac:spMk id="3" creationId="{47859267-9C47-4220-884E-FBCD4512B5DF}"/>
          </ac:spMkLst>
        </pc:spChg>
        <pc:spChg chg="del">
          <ac:chgData name="vijay bathini" userId="28b645e3fd1e6f54" providerId="LiveId" clId="{8D260A04-664E-4E4C-A257-735F9DE98470}" dt="2020-05-14T22:09:17.016" v="121"/>
          <ac:spMkLst>
            <pc:docMk/>
            <pc:sldMk cId="1893704895" sldId="275"/>
            <ac:spMk id="10" creationId="{3558DB37-9FEE-48A2-8578-ED0401573943}"/>
          </ac:spMkLst>
        </pc:spChg>
        <pc:spChg chg="del">
          <ac:chgData name="vijay bathini" userId="28b645e3fd1e6f54" providerId="LiveId" clId="{8D260A04-664E-4E4C-A257-735F9DE98470}" dt="2020-05-14T22:09:17.016" v="121"/>
          <ac:spMkLst>
            <pc:docMk/>
            <pc:sldMk cId="1893704895" sldId="275"/>
            <ac:spMk id="12" creationId="{5F7FCCA6-00E2-4F74-A105-0D769872F243}"/>
          </ac:spMkLst>
        </pc:spChg>
        <pc:spChg chg="del">
          <ac:chgData name="vijay bathini" userId="28b645e3fd1e6f54" providerId="LiveId" clId="{8D260A04-664E-4E4C-A257-735F9DE98470}" dt="2020-05-14T22:09:17.016" v="121"/>
          <ac:spMkLst>
            <pc:docMk/>
            <pc:sldMk cId="1893704895" sldId="275"/>
            <ac:spMk id="14" creationId="{5E1ED12F-9F06-4B37-87B7-F98F52937F86}"/>
          </ac:spMkLst>
        </pc:spChg>
        <pc:spChg chg="mod">
          <ac:chgData name="vijay bathini" userId="28b645e3fd1e6f54" providerId="LiveId" clId="{8D260A04-664E-4E4C-A257-735F9DE98470}" dt="2020-05-14T22:22:09.796" v="269" actId="14100"/>
          <ac:spMkLst>
            <pc:docMk/>
            <pc:sldMk cId="1893704895" sldId="275"/>
            <ac:spMk id="35" creationId="{A1961160-A5E5-4CB3-9BBA-BA594860BD55}"/>
          </ac:spMkLst>
        </pc:spChg>
        <pc:spChg chg="mod">
          <ac:chgData name="vijay bathini" userId="28b645e3fd1e6f54" providerId="LiveId" clId="{8D260A04-664E-4E4C-A257-735F9DE98470}" dt="2020-05-14T22:24:48.725" v="283" actId="14100"/>
          <ac:spMkLst>
            <pc:docMk/>
            <pc:sldMk cId="1893704895" sldId="275"/>
            <ac:spMk id="36" creationId="{9178B0B3-B1E4-409E-ADF9-2FC22EAFB917}"/>
          </ac:spMkLst>
        </pc:spChg>
        <pc:spChg chg="add del mod">
          <ac:chgData name="vijay bathini" userId="28b645e3fd1e6f54" providerId="LiveId" clId="{8D260A04-664E-4E4C-A257-735F9DE98470}" dt="2020-05-14T22:10:41.843" v="136" actId="6549"/>
          <ac:spMkLst>
            <pc:docMk/>
            <pc:sldMk cId="1893704895" sldId="275"/>
            <ac:spMk id="39" creationId="{AE71D076-31A0-4529-A15F-0D429BC37BF2}"/>
          </ac:spMkLst>
        </pc:spChg>
        <pc:picChg chg="mod">
          <ac:chgData name="vijay bathini" userId="28b645e3fd1e6f54" providerId="LiveId" clId="{8D260A04-664E-4E4C-A257-735F9DE98470}" dt="2020-05-14T22:24:48.725" v="283" actId="14100"/>
          <ac:picMkLst>
            <pc:docMk/>
            <pc:sldMk cId="1893704895" sldId="275"/>
            <ac:picMk id="17" creationId="{201D23FE-C5D2-45B6-84EF-C7D7B21D5158}"/>
          </ac:picMkLst>
        </pc:picChg>
        <pc:picChg chg="mod">
          <ac:chgData name="vijay bathini" userId="28b645e3fd1e6f54" providerId="LiveId" clId="{8D260A04-664E-4E4C-A257-735F9DE98470}" dt="2020-05-14T22:22:09.796" v="269" actId="14100"/>
          <ac:picMkLst>
            <pc:docMk/>
            <pc:sldMk cId="1893704895" sldId="275"/>
            <ac:picMk id="21" creationId="{DCBC6031-E7F1-4A20-BB58-CFB3A3AFED4C}"/>
          </ac:picMkLst>
        </pc:picChg>
        <pc:picChg chg="mod">
          <ac:chgData name="vijay bathini" userId="28b645e3fd1e6f54" providerId="LiveId" clId="{8D260A04-664E-4E4C-A257-735F9DE98470}" dt="2020-05-14T22:22:29.243" v="272" actId="1076"/>
          <ac:picMkLst>
            <pc:docMk/>
            <pc:sldMk cId="1893704895" sldId="275"/>
            <ac:picMk id="29" creationId="{1E88C19B-7C89-475D-A6B4-C02227FD3444}"/>
          </ac:picMkLst>
        </pc:picChg>
      </pc:sldChg>
      <pc:sldChg chg="addSp delSp modSp add del">
        <pc:chgData name="vijay bathini" userId="28b645e3fd1e6f54" providerId="LiveId" clId="{8D260A04-664E-4E4C-A257-735F9DE98470}" dt="2020-05-14T22:29:51.361" v="321" actId="2696"/>
        <pc:sldMkLst>
          <pc:docMk/>
          <pc:sldMk cId="811532657" sldId="276"/>
        </pc:sldMkLst>
        <pc:spChg chg="del">
          <ac:chgData name="vijay bathini" userId="28b645e3fd1e6f54" providerId="LiveId" clId="{8D260A04-664E-4E4C-A257-735F9DE98470}" dt="2020-05-14T22:21:33.869" v="266"/>
          <ac:spMkLst>
            <pc:docMk/>
            <pc:sldMk cId="811532657" sldId="276"/>
            <ac:spMk id="3" creationId="{CC2CD197-4115-4D60-8C16-017914818AF3}"/>
          </ac:spMkLst>
        </pc:spChg>
        <pc:spChg chg="add mod">
          <ac:chgData name="vijay bathini" userId="28b645e3fd1e6f54" providerId="LiveId" clId="{8D260A04-664E-4E4C-A257-735F9DE98470}" dt="2020-05-14T22:21:15.559" v="265" actId="1076"/>
          <ac:spMkLst>
            <pc:docMk/>
            <pc:sldMk cId="811532657" sldId="276"/>
            <ac:spMk id="6" creationId="{B41A0E18-AF03-43D8-AC14-911CA1437BE6}"/>
          </ac:spMkLst>
        </pc:spChg>
        <pc:spChg chg="add mod">
          <ac:chgData name="vijay bathini" userId="28b645e3fd1e6f54" providerId="LiveId" clId="{8D260A04-664E-4E4C-A257-735F9DE98470}" dt="2020-05-14T22:22:22.424" v="271" actId="1076"/>
          <ac:spMkLst>
            <pc:docMk/>
            <pc:sldMk cId="811532657" sldId="276"/>
            <ac:spMk id="9" creationId="{2C6331B8-CDB1-478A-A57C-2583E40C8BB4}"/>
          </ac:spMkLst>
        </pc:spChg>
        <pc:spChg chg="add del">
          <ac:chgData name="vijay bathini" userId="28b645e3fd1e6f54" providerId="LiveId" clId="{8D260A04-664E-4E4C-A257-735F9DE98470}" dt="2020-05-14T22:23:50.610" v="279"/>
          <ac:spMkLst>
            <pc:docMk/>
            <pc:sldMk cId="811532657" sldId="276"/>
            <ac:spMk id="12" creationId="{691B4F7D-75EC-40E7-A837-4D4A1C72554E}"/>
          </ac:spMkLst>
        </pc:spChg>
        <pc:spChg chg="add mod">
          <ac:chgData name="vijay bathini" userId="28b645e3fd1e6f54" providerId="LiveId" clId="{8D260A04-664E-4E4C-A257-735F9DE98470}" dt="2020-05-14T22:26:51.075" v="301" actId="14100"/>
          <ac:spMkLst>
            <pc:docMk/>
            <pc:sldMk cId="811532657" sldId="276"/>
            <ac:spMk id="15" creationId="{524CA64C-3CF6-4825-93A7-A8C953FA935C}"/>
          </ac:spMkLst>
        </pc:spChg>
        <pc:spChg chg="add mod">
          <ac:chgData name="vijay bathini" userId="28b645e3fd1e6f54" providerId="LiveId" clId="{8D260A04-664E-4E4C-A257-735F9DE98470}" dt="2020-05-14T22:27:50.566" v="308" actId="1076"/>
          <ac:spMkLst>
            <pc:docMk/>
            <pc:sldMk cId="811532657" sldId="276"/>
            <ac:spMk id="17" creationId="{89744778-76CB-4798-AEC3-5DCC25340338}"/>
          </ac:spMkLst>
        </pc:spChg>
        <pc:picChg chg="add mod">
          <ac:chgData name="vijay bathini" userId="28b645e3fd1e6f54" providerId="LiveId" clId="{8D260A04-664E-4E4C-A257-735F9DE98470}" dt="2020-05-14T22:28:22.359" v="316" actId="14100"/>
          <ac:picMkLst>
            <pc:docMk/>
            <pc:sldMk cId="811532657" sldId="276"/>
            <ac:picMk id="5" creationId="{3C4A6365-F72A-4C63-81AB-4E1B834F980D}"/>
          </ac:picMkLst>
        </pc:picChg>
        <pc:picChg chg="add mod">
          <ac:chgData name="vijay bathini" userId="28b645e3fd1e6f54" providerId="LiveId" clId="{8D260A04-664E-4E4C-A257-735F9DE98470}" dt="2020-05-14T22:21:38.200" v="267" actId="1076"/>
          <ac:picMkLst>
            <pc:docMk/>
            <pc:sldMk cId="811532657" sldId="276"/>
            <ac:picMk id="7" creationId="{4023D841-3602-4FB6-A1BE-81DE65D0741B}"/>
          </ac:picMkLst>
        </pc:picChg>
        <pc:picChg chg="add mod">
          <ac:chgData name="vijay bathini" userId="28b645e3fd1e6f54" providerId="LiveId" clId="{8D260A04-664E-4E4C-A257-735F9DE98470}" dt="2020-05-14T22:28:21.568" v="315" actId="14100"/>
          <ac:picMkLst>
            <pc:docMk/>
            <pc:sldMk cId="811532657" sldId="276"/>
            <ac:picMk id="8" creationId="{5AFD4E3A-BE7B-4FF3-BDAC-A124E44608E7}"/>
          </ac:picMkLst>
        </pc:picChg>
        <pc:picChg chg="add mod">
          <ac:chgData name="vijay bathini" userId="28b645e3fd1e6f54" providerId="LiveId" clId="{8D260A04-664E-4E4C-A257-735F9DE98470}" dt="2020-05-14T22:22:39.322" v="274" actId="1076"/>
          <ac:picMkLst>
            <pc:docMk/>
            <pc:sldMk cId="811532657" sldId="276"/>
            <ac:picMk id="10" creationId="{DAA695A4-EF6D-49E7-8998-0A94DB233AA6}"/>
          </ac:picMkLst>
        </pc:picChg>
        <pc:picChg chg="add del mod">
          <ac:chgData name="vijay bathini" userId="28b645e3fd1e6f54" providerId="LiveId" clId="{8D260A04-664E-4E4C-A257-735F9DE98470}" dt="2020-05-14T22:24:28.829" v="280"/>
          <ac:picMkLst>
            <pc:docMk/>
            <pc:sldMk cId="811532657" sldId="276"/>
            <ac:picMk id="11" creationId="{C733C2A5-878E-4FAF-8743-B4CF339C4436}"/>
          </ac:picMkLst>
        </pc:picChg>
        <pc:picChg chg="add del">
          <ac:chgData name="vijay bathini" userId="28b645e3fd1e6f54" providerId="LiveId" clId="{8D260A04-664E-4E4C-A257-735F9DE98470}" dt="2020-05-14T22:24:37.975" v="282"/>
          <ac:picMkLst>
            <pc:docMk/>
            <pc:sldMk cId="811532657" sldId="276"/>
            <ac:picMk id="13" creationId="{4F8E41C8-ED93-4814-A102-0E4D276C4120}"/>
          </ac:picMkLst>
        </pc:picChg>
        <pc:picChg chg="add mod">
          <ac:chgData name="vijay bathini" userId="28b645e3fd1e6f54" providerId="LiveId" clId="{8D260A04-664E-4E4C-A257-735F9DE98470}" dt="2020-05-14T22:27:18.005" v="304" actId="14100"/>
          <ac:picMkLst>
            <pc:docMk/>
            <pc:sldMk cId="811532657" sldId="276"/>
            <ac:picMk id="14" creationId="{E8DE3F42-F85D-4C35-97DB-216CF46F6C64}"/>
          </ac:picMkLst>
        </pc:picChg>
        <pc:picChg chg="add mod">
          <ac:chgData name="vijay bathini" userId="28b645e3fd1e6f54" providerId="LiveId" clId="{8D260A04-664E-4E4C-A257-735F9DE98470}" dt="2020-05-14T22:27:50.566" v="308" actId="1076"/>
          <ac:picMkLst>
            <pc:docMk/>
            <pc:sldMk cId="811532657" sldId="276"/>
            <ac:picMk id="16" creationId="{5B891479-9004-4060-ACD5-9B9E8FD1A520}"/>
          </ac:picMkLst>
        </pc:picChg>
      </pc:sldChg>
      <pc:sldChg chg="addSp delSp modSp add del">
        <pc:chgData name="vijay bathini" userId="28b645e3fd1e6f54" providerId="LiveId" clId="{8D260A04-664E-4E4C-A257-735F9DE98470}" dt="2020-05-14T22:20:37.454" v="262" actId="2696"/>
        <pc:sldMkLst>
          <pc:docMk/>
          <pc:sldMk cId="1937251272" sldId="276"/>
        </pc:sldMkLst>
        <pc:spChg chg="del">
          <ac:chgData name="vijay bathini" userId="28b645e3fd1e6f54" providerId="LiveId" clId="{8D260A04-664E-4E4C-A257-735F9DE98470}" dt="2020-05-14T22:11:16.098" v="141"/>
          <ac:spMkLst>
            <pc:docMk/>
            <pc:sldMk cId="1937251272" sldId="276"/>
            <ac:spMk id="3" creationId="{153C0F17-DDA9-4CD1-85BE-54A6BD77182C}"/>
          </ac:spMkLst>
        </pc:spChg>
        <pc:spChg chg="add del mod">
          <ac:chgData name="vijay bathini" userId="28b645e3fd1e6f54" providerId="LiveId" clId="{8D260A04-664E-4E4C-A257-735F9DE98470}" dt="2020-05-14T22:15:02.135" v="151" actId="1032"/>
          <ac:spMkLst>
            <pc:docMk/>
            <pc:sldMk cId="1937251272" sldId="276"/>
            <ac:spMk id="7" creationId="{4F2C736D-449F-489B-B25F-85C52F2E5627}"/>
          </ac:spMkLst>
        </pc:spChg>
        <pc:graphicFrameChg chg="add del mod">
          <ac:chgData name="vijay bathini" userId="28b645e3fd1e6f54" providerId="LiveId" clId="{8D260A04-664E-4E4C-A257-735F9DE98470}" dt="2020-05-14T22:14:49.241" v="150" actId="1032"/>
          <ac:graphicFrameMkLst>
            <pc:docMk/>
            <pc:sldMk cId="1937251272" sldId="276"/>
            <ac:graphicFrameMk id="8" creationId="{FA6CC977-1877-4911-8894-179E115187C7}"/>
          </ac:graphicFrameMkLst>
        </pc:graphicFrameChg>
        <pc:graphicFrameChg chg="add mod">
          <ac:chgData name="vijay bathini" userId="28b645e3fd1e6f54" providerId="LiveId" clId="{8D260A04-664E-4E4C-A257-735F9DE98470}" dt="2020-05-14T22:20:25.492" v="261"/>
          <ac:graphicFrameMkLst>
            <pc:docMk/>
            <pc:sldMk cId="1937251272" sldId="276"/>
            <ac:graphicFrameMk id="9" creationId="{B78D3EDB-997D-4B39-848C-9785DDD1755F}"/>
          </ac:graphicFrameMkLst>
        </pc:graphicFrameChg>
        <pc:picChg chg="add del mod">
          <ac:chgData name="vijay bathini" userId="28b645e3fd1e6f54" providerId="LiveId" clId="{8D260A04-664E-4E4C-A257-735F9DE98470}" dt="2020-05-14T22:12:00.972" v="148"/>
          <ac:picMkLst>
            <pc:docMk/>
            <pc:sldMk cId="1937251272" sldId="276"/>
            <ac:picMk id="5" creationId="{40765476-B7DE-402F-B9D3-53029ED5BF81}"/>
          </ac:picMkLst>
        </pc:picChg>
        <pc:picChg chg="add del mod">
          <ac:chgData name="vijay bathini" userId="28b645e3fd1e6f54" providerId="LiveId" clId="{8D260A04-664E-4E4C-A257-735F9DE98470}" dt="2020-05-14T22:11:57.244" v="147"/>
          <ac:picMkLst>
            <pc:docMk/>
            <pc:sldMk cId="1937251272" sldId="276"/>
            <ac:picMk id="6" creationId="{F8A0857D-EE5B-42E0-90AD-53FD1BC59BFF}"/>
          </ac:picMkLst>
        </pc:picChg>
      </pc:sldChg>
      <pc:sldChg chg="add">
        <pc:chgData name="vijay bathini" userId="28b645e3fd1e6f54" providerId="LiveId" clId="{8D260A04-664E-4E4C-A257-735F9DE98470}" dt="2020-05-14T22:29:33.459" v="318"/>
        <pc:sldMkLst>
          <pc:docMk/>
          <pc:sldMk cId="330417987" sldId="277"/>
        </pc:sldMkLst>
      </pc:sldChg>
      <pc:sldChg chg="addSp delSp modSp add">
        <pc:chgData name="vijay bathini" userId="28b645e3fd1e6f54" providerId="LiveId" clId="{8D260A04-664E-4E4C-A257-735F9DE98470}" dt="2020-05-14T22:49:51.120" v="624" actId="26606"/>
        <pc:sldMkLst>
          <pc:docMk/>
          <pc:sldMk cId="896687834" sldId="278"/>
        </pc:sldMkLst>
        <pc:spChg chg="mod">
          <ac:chgData name="vijay bathini" userId="28b645e3fd1e6f54" providerId="LiveId" clId="{8D260A04-664E-4E4C-A257-735F9DE98470}" dt="2020-05-14T22:49:51.120" v="624" actId="26606"/>
          <ac:spMkLst>
            <pc:docMk/>
            <pc:sldMk cId="896687834" sldId="278"/>
            <ac:spMk id="2" creationId="{1B39CE9F-A08B-4726-9355-F57CDB6416A4}"/>
          </ac:spMkLst>
        </pc:spChg>
        <pc:spChg chg="add del">
          <ac:chgData name="vijay bathini" userId="28b645e3fd1e6f54" providerId="LiveId" clId="{8D260A04-664E-4E4C-A257-735F9DE98470}" dt="2020-05-14T22:47:24.875" v="599" actId="26606"/>
          <ac:spMkLst>
            <pc:docMk/>
            <pc:sldMk cId="896687834" sldId="278"/>
            <ac:spMk id="109" creationId="{E7F82259-6DC6-40BE-84AB-3D4BDA537672}"/>
          </ac:spMkLst>
        </pc:spChg>
        <pc:spChg chg="add del">
          <ac:chgData name="vijay bathini" userId="28b645e3fd1e6f54" providerId="LiveId" clId="{8D260A04-664E-4E4C-A257-735F9DE98470}" dt="2020-05-14T22:47:24.875" v="599" actId="26606"/>
          <ac:spMkLst>
            <pc:docMk/>
            <pc:sldMk cId="896687834" sldId="278"/>
            <ac:spMk id="113" creationId="{35490A1A-AA28-463A-AA3C-C84B88ED54D3}"/>
          </ac:spMkLst>
        </pc:spChg>
        <pc:spChg chg="add del">
          <ac:chgData name="vijay bathini" userId="28b645e3fd1e6f54" providerId="LiveId" clId="{8D260A04-664E-4E4C-A257-735F9DE98470}" dt="2020-05-14T22:47:24.875" v="599" actId="26606"/>
          <ac:spMkLst>
            <pc:docMk/>
            <pc:sldMk cId="896687834" sldId="278"/>
            <ac:spMk id="115" creationId="{9CBAC0BF-B249-46F8-B6CE-50488DCA102A}"/>
          </ac:spMkLst>
        </pc:spChg>
        <pc:spChg chg="add del">
          <ac:chgData name="vijay bathini" userId="28b645e3fd1e6f54" providerId="LiveId" clId="{8D260A04-664E-4E4C-A257-735F9DE98470}" dt="2020-05-14T22:47:24.875" v="599" actId="26606"/>
          <ac:spMkLst>
            <pc:docMk/>
            <pc:sldMk cId="896687834" sldId="278"/>
            <ac:spMk id="117" creationId="{983DEAAD-C42F-417F-96C1-36AC52AA5D25}"/>
          </ac:spMkLst>
        </pc:spChg>
        <pc:spChg chg="add del">
          <ac:chgData name="vijay bathini" userId="28b645e3fd1e6f54" providerId="LiveId" clId="{8D260A04-664E-4E4C-A257-735F9DE98470}" dt="2020-05-14T22:47:24.875" v="599" actId="26606"/>
          <ac:spMkLst>
            <pc:docMk/>
            <pc:sldMk cId="896687834" sldId="278"/>
            <ac:spMk id="119" creationId="{69259C9E-EB60-4136-BFB3-C6AA8EABCC75}"/>
          </ac:spMkLst>
        </pc:spChg>
        <pc:spChg chg="add del">
          <ac:chgData name="vijay bathini" userId="28b645e3fd1e6f54" providerId="LiveId" clId="{8D260A04-664E-4E4C-A257-735F9DE98470}" dt="2020-05-14T22:47:24.875" v="599" actId="26606"/>
          <ac:spMkLst>
            <pc:docMk/>
            <pc:sldMk cId="896687834" sldId="278"/>
            <ac:spMk id="121" creationId="{C44B207C-AE62-4FA8-B469-5E0EDADF80A5}"/>
          </ac:spMkLst>
        </pc:spChg>
        <pc:spChg chg="add del">
          <ac:chgData name="vijay bathini" userId="28b645e3fd1e6f54" providerId="LiveId" clId="{8D260A04-664E-4E4C-A257-735F9DE98470}" dt="2020-05-14T22:47:24.875" v="599" actId="26606"/>
          <ac:spMkLst>
            <pc:docMk/>
            <pc:sldMk cId="896687834" sldId="278"/>
            <ac:spMk id="123" creationId="{BE1354F6-7F92-40AE-A769-AC17DBD95EC7}"/>
          </ac:spMkLst>
        </pc:spChg>
        <pc:spChg chg="add del">
          <ac:chgData name="vijay bathini" userId="28b645e3fd1e6f54" providerId="LiveId" clId="{8D260A04-664E-4E4C-A257-735F9DE98470}" dt="2020-05-14T22:49:51.066" v="623" actId="26606"/>
          <ac:spMkLst>
            <pc:docMk/>
            <pc:sldMk cId="896687834" sldId="278"/>
            <ac:spMk id="125" creationId="{04DD3E41-33C2-4660-BB4C-BBCF07F65FCD}"/>
          </ac:spMkLst>
        </pc:spChg>
        <pc:spChg chg="add del">
          <ac:chgData name="vijay bathini" userId="28b645e3fd1e6f54" providerId="LiveId" clId="{8D260A04-664E-4E4C-A257-735F9DE98470}" dt="2020-05-14T22:49:51.120" v="624" actId="26606"/>
          <ac:spMkLst>
            <pc:docMk/>
            <pc:sldMk cId="896687834" sldId="278"/>
            <ac:spMk id="156" creationId="{0D3048CC-BFEE-499F-968D-9681FE25454C}"/>
          </ac:spMkLst>
        </pc:spChg>
        <pc:spChg chg="add del">
          <ac:chgData name="vijay bathini" userId="28b645e3fd1e6f54" providerId="LiveId" clId="{8D260A04-664E-4E4C-A257-735F9DE98470}" dt="2020-05-14T22:49:51.120" v="624" actId="26606"/>
          <ac:spMkLst>
            <pc:docMk/>
            <pc:sldMk cId="896687834" sldId="278"/>
            <ac:spMk id="157" creationId="{2AF095ED-34C6-4B6B-BF2F-B18C3C6CD2B7}"/>
          </ac:spMkLst>
        </pc:spChg>
        <pc:spChg chg="add del">
          <ac:chgData name="vijay bathini" userId="28b645e3fd1e6f54" providerId="LiveId" clId="{8D260A04-664E-4E4C-A257-735F9DE98470}" dt="2020-05-14T22:49:51.120" v="624" actId="26606"/>
          <ac:spMkLst>
            <pc:docMk/>
            <pc:sldMk cId="896687834" sldId="278"/>
            <ac:spMk id="158" creationId="{E80E2106-26D1-4CFC-9F58-A3D915C7A9D1}"/>
          </ac:spMkLst>
        </pc:spChg>
        <pc:spChg chg="add del">
          <ac:chgData name="vijay bathini" userId="28b645e3fd1e6f54" providerId="LiveId" clId="{8D260A04-664E-4E4C-A257-735F9DE98470}" dt="2020-05-14T22:49:51.120" v="624" actId="26606"/>
          <ac:spMkLst>
            <pc:docMk/>
            <pc:sldMk cId="896687834" sldId="278"/>
            <ac:spMk id="160" creationId="{82C98A42-D33B-4523-A0B2-4904C32B7090}"/>
          </ac:spMkLst>
        </pc:spChg>
        <pc:spChg chg="add del">
          <ac:chgData name="vijay bathini" userId="28b645e3fd1e6f54" providerId="LiveId" clId="{8D260A04-664E-4E4C-A257-735F9DE98470}" dt="2020-05-14T22:49:51.120" v="624" actId="26606"/>
          <ac:spMkLst>
            <pc:docMk/>
            <pc:sldMk cId="896687834" sldId="278"/>
            <ac:spMk id="161" creationId="{B314DF03-4B84-4C63-9500-DC80BCA1BBFF}"/>
          </ac:spMkLst>
        </pc:spChg>
        <pc:spChg chg="mod ord">
          <ac:chgData name="vijay bathini" userId="28b645e3fd1e6f54" providerId="LiveId" clId="{8D260A04-664E-4E4C-A257-735F9DE98470}" dt="2020-05-14T22:49:51.120" v="624" actId="26606"/>
          <ac:spMkLst>
            <pc:docMk/>
            <pc:sldMk cId="896687834" sldId="278"/>
            <ac:spMk id="162" creationId="{47BD2C86-218F-485A-BFE4-B6B3BC897D9B}"/>
          </ac:spMkLst>
        </pc:spChg>
        <pc:spChg chg="add del">
          <ac:chgData name="vijay bathini" userId="28b645e3fd1e6f54" providerId="LiveId" clId="{8D260A04-664E-4E4C-A257-735F9DE98470}" dt="2020-05-14T22:49:51.120" v="624" actId="26606"/>
          <ac:spMkLst>
            <pc:docMk/>
            <pc:sldMk cId="896687834" sldId="278"/>
            <ac:spMk id="163" creationId="{C0C2C24D-DBC6-4FC3-8BD4-31D3CC1A3DF9}"/>
          </ac:spMkLst>
        </pc:spChg>
        <pc:spChg chg="add del">
          <ac:chgData name="vijay bathini" userId="28b645e3fd1e6f54" providerId="LiveId" clId="{8D260A04-664E-4E4C-A257-735F9DE98470}" dt="2020-05-14T22:49:51.120" v="624" actId="26606"/>
          <ac:spMkLst>
            <pc:docMk/>
            <pc:sldMk cId="896687834" sldId="278"/>
            <ac:spMk id="164" creationId="{57B513E8-3CAA-4B4E-92DE-D3EA3E17B3B6}"/>
          </ac:spMkLst>
        </pc:spChg>
        <pc:spChg chg="mod">
          <ac:chgData name="vijay bathini" userId="28b645e3fd1e6f54" providerId="LiveId" clId="{8D260A04-664E-4E4C-A257-735F9DE98470}" dt="2020-05-14T22:49:51.120" v="624" actId="26606"/>
          <ac:spMkLst>
            <pc:docMk/>
            <pc:sldMk cId="896687834" sldId="278"/>
            <ac:spMk id="165" creationId="{5B9640B7-09F2-469C-985F-1B53BB16F5F5}"/>
          </ac:spMkLst>
        </pc:spChg>
        <pc:spChg chg="mod">
          <ac:chgData name="vijay bathini" userId="28b645e3fd1e6f54" providerId="LiveId" clId="{8D260A04-664E-4E4C-A257-735F9DE98470}" dt="2020-05-14T22:49:51.120" v="624" actId="26606"/>
          <ac:spMkLst>
            <pc:docMk/>
            <pc:sldMk cId="896687834" sldId="278"/>
            <ac:spMk id="166" creationId="{D39198B7-7CCF-427B-BF20-1E47F9CDCD5D}"/>
          </ac:spMkLst>
        </pc:spChg>
        <pc:spChg chg="mod">
          <ac:chgData name="vijay bathini" userId="28b645e3fd1e6f54" providerId="LiveId" clId="{8D260A04-664E-4E4C-A257-735F9DE98470}" dt="2020-05-14T22:49:51.120" v="624" actId="26606"/>
          <ac:spMkLst>
            <pc:docMk/>
            <pc:sldMk cId="896687834" sldId="278"/>
            <ac:spMk id="167" creationId="{24599D3D-5517-41CD-94F9-3A2D30C55229}"/>
          </ac:spMkLst>
        </pc:spChg>
        <pc:spChg chg="mod">
          <ac:chgData name="vijay bathini" userId="28b645e3fd1e6f54" providerId="LiveId" clId="{8D260A04-664E-4E4C-A257-735F9DE98470}" dt="2020-05-14T22:49:51.120" v="624" actId="26606"/>
          <ac:spMkLst>
            <pc:docMk/>
            <pc:sldMk cId="896687834" sldId="278"/>
            <ac:spMk id="168" creationId="{6639D875-EDEE-438F-BB88-30AE749D9E86}"/>
          </ac:spMkLst>
        </pc:spChg>
        <pc:spChg chg="add del">
          <ac:chgData name="vijay bathini" userId="28b645e3fd1e6f54" providerId="LiveId" clId="{8D260A04-664E-4E4C-A257-735F9DE98470}" dt="2020-05-14T22:48:55.691" v="611" actId="26606"/>
          <ac:spMkLst>
            <pc:docMk/>
            <pc:sldMk cId="896687834" sldId="278"/>
            <ac:spMk id="170" creationId="{C642902F-4656-4563-AB0B-2EB57ACCD674}"/>
          </ac:spMkLst>
        </pc:spChg>
        <pc:spChg chg="add del">
          <ac:chgData name="vijay bathini" userId="28b645e3fd1e6f54" providerId="LiveId" clId="{8D260A04-664E-4E4C-A257-735F9DE98470}" dt="2020-05-14T22:48:55.691" v="611" actId="26606"/>
          <ac:spMkLst>
            <pc:docMk/>
            <pc:sldMk cId="896687834" sldId="278"/>
            <ac:spMk id="171" creationId="{2793D4A6-D9A6-4743-902C-5C956F8CAE12}"/>
          </ac:spMkLst>
        </pc:spChg>
        <pc:spChg chg="add del">
          <ac:chgData name="vijay bathini" userId="28b645e3fd1e6f54" providerId="LiveId" clId="{8D260A04-664E-4E4C-A257-735F9DE98470}" dt="2020-05-14T22:48:55.691" v="611" actId="26606"/>
          <ac:spMkLst>
            <pc:docMk/>
            <pc:sldMk cId="896687834" sldId="278"/>
            <ac:spMk id="172" creationId="{82D6E6E8-60D6-43DF-AB32-F009976E965A}"/>
          </ac:spMkLst>
        </pc:spChg>
        <pc:spChg chg="add del">
          <ac:chgData name="vijay bathini" userId="28b645e3fd1e6f54" providerId="LiveId" clId="{8D260A04-664E-4E4C-A257-735F9DE98470}" dt="2020-05-14T22:48:55.691" v="611" actId="26606"/>
          <ac:spMkLst>
            <pc:docMk/>
            <pc:sldMk cId="896687834" sldId="278"/>
            <ac:spMk id="174" creationId="{BE24306B-0379-4C6F-80A1-5A7D01A13564}"/>
          </ac:spMkLst>
        </pc:spChg>
        <pc:spChg chg="add del">
          <ac:chgData name="vijay bathini" userId="28b645e3fd1e6f54" providerId="LiveId" clId="{8D260A04-664E-4E4C-A257-735F9DE98470}" dt="2020-05-14T22:48:55.691" v="611" actId="26606"/>
          <ac:spMkLst>
            <pc:docMk/>
            <pc:sldMk cId="896687834" sldId="278"/>
            <ac:spMk id="175" creationId="{98F8BC0B-2185-4E1F-B3E4-6C4034B461AD}"/>
          </ac:spMkLst>
        </pc:spChg>
        <pc:spChg chg="add del">
          <ac:chgData name="vijay bathini" userId="28b645e3fd1e6f54" providerId="LiveId" clId="{8D260A04-664E-4E4C-A257-735F9DE98470}" dt="2020-05-14T22:48:55.691" v="611" actId="26606"/>
          <ac:spMkLst>
            <pc:docMk/>
            <pc:sldMk cId="896687834" sldId="278"/>
            <ac:spMk id="176" creationId="{9204E438-647D-40F8-9613-FA00FF3E5094}"/>
          </ac:spMkLst>
        </pc:spChg>
        <pc:spChg chg="add del">
          <ac:chgData name="vijay bathini" userId="28b645e3fd1e6f54" providerId="LiveId" clId="{8D260A04-664E-4E4C-A257-735F9DE98470}" dt="2020-05-14T22:48:55.691" v="611" actId="26606"/>
          <ac:spMkLst>
            <pc:docMk/>
            <pc:sldMk cId="896687834" sldId="278"/>
            <ac:spMk id="177" creationId="{4EE16D88-B2D1-4B7E-92B3-B0AD4F5B56FE}"/>
          </ac:spMkLst>
        </pc:spChg>
        <pc:spChg chg="add del">
          <ac:chgData name="vijay bathini" userId="28b645e3fd1e6f54" providerId="LiveId" clId="{8D260A04-664E-4E4C-A257-735F9DE98470}" dt="2020-05-14T22:49:34.845" v="617" actId="26606"/>
          <ac:spMkLst>
            <pc:docMk/>
            <pc:sldMk cId="896687834" sldId="278"/>
            <ac:spMk id="178" creationId="{0B789DD3-9D02-4B65-98A7-798D2F8168EB}"/>
          </ac:spMkLst>
        </pc:spChg>
        <pc:spChg chg="add del">
          <ac:chgData name="vijay bathini" userId="28b645e3fd1e6f54" providerId="LiveId" clId="{8D260A04-664E-4E4C-A257-735F9DE98470}" dt="2020-05-14T22:49:34.845" v="617" actId="26606"/>
          <ac:spMkLst>
            <pc:docMk/>
            <pc:sldMk cId="896687834" sldId="278"/>
            <ac:spMk id="180" creationId="{616C25DF-F9AA-4172-ABB0-B1D72859D48C}"/>
          </ac:spMkLst>
        </pc:spChg>
        <pc:spChg chg="add del">
          <ac:chgData name="vijay bathini" userId="28b645e3fd1e6f54" providerId="LiveId" clId="{8D260A04-664E-4E4C-A257-735F9DE98470}" dt="2020-05-14T22:49:34.845" v="617" actId="26606"/>
          <ac:spMkLst>
            <pc:docMk/>
            <pc:sldMk cId="896687834" sldId="278"/>
            <ac:spMk id="181" creationId="{629DFB77-4CB2-43BD-A496-DA7D128B4FFB}"/>
          </ac:spMkLst>
        </pc:spChg>
        <pc:spChg chg="add del">
          <ac:chgData name="vijay bathini" userId="28b645e3fd1e6f54" providerId="LiveId" clId="{8D260A04-664E-4E4C-A257-735F9DE98470}" dt="2020-05-14T22:49:51.066" v="623" actId="26606"/>
          <ac:spMkLst>
            <pc:docMk/>
            <pc:sldMk cId="896687834" sldId="278"/>
            <ac:spMk id="182" creationId="{BA8475A3-3952-408D-8E93-626076E6D360}"/>
          </ac:spMkLst>
        </pc:spChg>
        <pc:spChg chg="add del">
          <ac:chgData name="vijay bathini" userId="28b645e3fd1e6f54" providerId="LiveId" clId="{8D260A04-664E-4E4C-A257-735F9DE98470}" dt="2020-05-14T22:49:38.114" v="619" actId="26606"/>
          <ac:spMkLst>
            <pc:docMk/>
            <pc:sldMk cId="896687834" sldId="278"/>
            <ac:spMk id="183" creationId="{3DB605D2-2584-453D-96E6-3F31CDD49979}"/>
          </ac:spMkLst>
        </pc:spChg>
        <pc:spChg chg="add del">
          <ac:chgData name="vijay bathini" userId="28b645e3fd1e6f54" providerId="LiveId" clId="{8D260A04-664E-4E4C-A257-735F9DE98470}" dt="2020-05-14T22:49:38.114" v="619" actId="26606"/>
          <ac:spMkLst>
            <pc:docMk/>
            <pc:sldMk cId="896687834" sldId="278"/>
            <ac:spMk id="184" creationId="{95AB4F08-D898-4641-8E24-F0C9B7CD5F84}"/>
          </ac:spMkLst>
        </pc:spChg>
        <pc:spChg chg="add del">
          <ac:chgData name="vijay bathini" userId="28b645e3fd1e6f54" providerId="LiveId" clId="{8D260A04-664E-4E4C-A257-735F9DE98470}" dt="2020-05-14T22:49:38.114" v="619" actId="26606"/>
          <ac:spMkLst>
            <pc:docMk/>
            <pc:sldMk cId="896687834" sldId="278"/>
            <ac:spMk id="185" creationId="{D95106F4-3D6B-41F2-8C4A-85F8B9559B45}"/>
          </ac:spMkLst>
        </pc:spChg>
        <pc:spChg chg="add del">
          <ac:chgData name="vijay bathini" userId="28b645e3fd1e6f54" providerId="LiveId" clId="{8D260A04-664E-4E4C-A257-735F9DE98470}" dt="2020-05-14T22:49:51.066" v="623" actId="26606"/>
          <ac:spMkLst>
            <pc:docMk/>
            <pc:sldMk cId="896687834" sldId="278"/>
            <ac:spMk id="186" creationId="{2D57056C-3580-48E4-9666-53A445F49042}"/>
          </ac:spMkLst>
        </pc:spChg>
        <pc:spChg chg="add del">
          <ac:chgData name="vijay bathini" userId="28b645e3fd1e6f54" providerId="LiveId" clId="{8D260A04-664E-4E4C-A257-735F9DE98470}" dt="2020-05-14T22:49:51.066" v="623" actId="26606"/>
          <ac:spMkLst>
            <pc:docMk/>
            <pc:sldMk cId="896687834" sldId="278"/>
            <ac:spMk id="187" creationId="{41C87A45-5863-4DAD-A1ED-9DD72EF1D020}"/>
          </ac:spMkLst>
        </pc:spChg>
        <pc:spChg chg="add del">
          <ac:chgData name="vijay bathini" userId="28b645e3fd1e6f54" providerId="LiveId" clId="{8D260A04-664E-4E4C-A257-735F9DE98470}" dt="2020-05-14T22:49:51.066" v="623" actId="26606"/>
          <ac:spMkLst>
            <pc:docMk/>
            <pc:sldMk cId="896687834" sldId="278"/>
            <ac:spMk id="188" creationId="{0480D754-2EAA-46BD-A784-B04FC0A6F95D}"/>
          </ac:spMkLst>
        </pc:spChg>
        <pc:spChg chg="add del">
          <ac:chgData name="vijay bathini" userId="28b645e3fd1e6f54" providerId="LiveId" clId="{8D260A04-664E-4E4C-A257-735F9DE98470}" dt="2020-05-14T22:49:51.066" v="623" actId="26606"/>
          <ac:spMkLst>
            <pc:docMk/>
            <pc:sldMk cId="896687834" sldId="278"/>
            <ac:spMk id="190" creationId="{14BF5C5C-12B0-46A7-8912-9751C89D4779}"/>
          </ac:spMkLst>
        </pc:spChg>
        <pc:spChg chg="add del">
          <ac:chgData name="vijay bathini" userId="28b645e3fd1e6f54" providerId="LiveId" clId="{8D260A04-664E-4E4C-A257-735F9DE98470}" dt="2020-05-14T22:49:51.066" v="623" actId="26606"/>
          <ac:spMkLst>
            <pc:docMk/>
            <pc:sldMk cId="896687834" sldId="278"/>
            <ac:spMk id="191" creationId="{0EF884FC-88CB-4669-9AA4-82CBE2BC033A}"/>
          </ac:spMkLst>
        </pc:spChg>
        <pc:spChg chg="add del">
          <ac:chgData name="vijay bathini" userId="28b645e3fd1e6f54" providerId="LiveId" clId="{8D260A04-664E-4E4C-A257-735F9DE98470}" dt="2020-05-14T22:49:51.066" v="623" actId="26606"/>
          <ac:spMkLst>
            <pc:docMk/>
            <pc:sldMk cId="896687834" sldId="278"/>
            <ac:spMk id="192" creationId="{1180F95C-403D-4961-9F97-F226C68788DA}"/>
          </ac:spMkLst>
        </pc:spChg>
        <pc:spChg chg="add">
          <ac:chgData name="vijay bathini" userId="28b645e3fd1e6f54" providerId="LiveId" clId="{8D260A04-664E-4E4C-A257-735F9DE98470}" dt="2020-05-14T22:49:51.120" v="624" actId="26606"/>
          <ac:spMkLst>
            <pc:docMk/>
            <pc:sldMk cId="896687834" sldId="278"/>
            <ac:spMk id="194" creationId="{0D3048CC-BFEE-499F-968D-9681FE25454C}"/>
          </ac:spMkLst>
        </pc:spChg>
        <pc:spChg chg="add">
          <ac:chgData name="vijay bathini" userId="28b645e3fd1e6f54" providerId="LiveId" clId="{8D260A04-664E-4E4C-A257-735F9DE98470}" dt="2020-05-14T22:49:51.120" v="624" actId="26606"/>
          <ac:spMkLst>
            <pc:docMk/>
            <pc:sldMk cId="896687834" sldId="278"/>
            <ac:spMk id="195" creationId="{2AF095ED-34C6-4B6B-BF2F-B18C3C6CD2B7}"/>
          </ac:spMkLst>
        </pc:spChg>
        <pc:spChg chg="add">
          <ac:chgData name="vijay bathini" userId="28b645e3fd1e6f54" providerId="LiveId" clId="{8D260A04-664E-4E4C-A257-735F9DE98470}" dt="2020-05-14T22:49:51.120" v="624" actId="26606"/>
          <ac:spMkLst>
            <pc:docMk/>
            <pc:sldMk cId="896687834" sldId="278"/>
            <ac:spMk id="196" creationId="{E80E2106-26D1-4CFC-9F58-A3D915C7A9D1}"/>
          </ac:spMkLst>
        </pc:spChg>
        <pc:spChg chg="add">
          <ac:chgData name="vijay bathini" userId="28b645e3fd1e6f54" providerId="LiveId" clId="{8D260A04-664E-4E4C-A257-735F9DE98470}" dt="2020-05-14T22:49:51.120" v="624" actId="26606"/>
          <ac:spMkLst>
            <pc:docMk/>
            <pc:sldMk cId="896687834" sldId="278"/>
            <ac:spMk id="198" creationId="{82C98A42-D33B-4523-A0B2-4904C32B7090}"/>
          </ac:spMkLst>
        </pc:spChg>
        <pc:spChg chg="add">
          <ac:chgData name="vijay bathini" userId="28b645e3fd1e6f54" providerId="LiveId" clId="{8D260A04-664E-4E4C-A257-735F9DE98470}" dt="2020-05-14T22:49:51.120" v="624" actId="26606"/>
          <ac:spMkLst>
            <pc:docMk/>
            <pc:sldMk cId="896687834" sldId="278"/>
            <ac:spMk id="199" creationId="{B314DF03-4B84-4C63-9500-DC80BCA1BBFF}"/>
          </ac:spMkLst>
        </pc:spChg>
        <pc:spChg chg="add">
          <ac:chgData name="vijay bathini" userId="28b645e3fd1e6f54" providerId="LiveId" clId="{8D260A04-664E-4E4C-A257-735F9DE98470}" dt="2020-05-14T22:49:51.120" v="624" actId="26606"/>
          <ac:spMkLst>
            <pc:docMk/>
            <pc:sldMk cId="896687834" sldId="278"/>
            <ac:spMk id="200" creationId="{C0C2C24D-DBC6-4FC3-8BD4-31D3CC1A3DF9}"/>
          </ac:spMkLst>
        </pc:spChg>
        <pc:spChg chg="add">
          <ac:chgData name="vijay bathini" userId="28b645e3fd1e6f54" providerId="LiveId" clId="{8D260A04-664E-4E4C-A257-735F9DE98470}" dt="2020-05-14T22:49:51.120" v="624" actId="26606"/>
          <ac:spMkLst>
            <pc:docMk/>
            <pc:sldMk cId="896687834" sldId="278"/>
            <ac:spMk id="201" creationId="{57B513E8-3CAA-4B4E-92DE-D3EA3E17B3B6}"/>
          </ac:spMkLst>
        </pc:spChg>
        <pc:picChg chg="mod ord">
          <ac:chgData name="vijay bathini" userId="28b645e3fd1e6f54" providerId="LiveId" clId="{8D260A04-664E-4E4C-A257-735F9DE98470}" dt="2020-05-14T22:49:51.120" v="624" actId="26606"/>
          <ac:picMkLst>
            <pc:docMk/>
            <pc:sldMk cId="896687834" sldId="278"/>
            <ac:picMk id="8" creationId="{5AC378D5-B692-4910-8127-54D4040C9745}"/>
          </ac:picMkLst>
        </pc:picChg>
        <pc:picChg chg="mod ord">
          <ac:chgData name="vijay bathini" userId="28b645e3fd1e6f54" providerId="LiveId" clId="{8D260A04-664E-4E4C-A257-735F9DE98470}" dt="2020-05-14T22:49:51.120" v="624" actId="26606"/>
          <ac:picMkLst>
            <pc:docMk/>
            <pc:sldMk cId="896687834" sldId="278"/>
            <ac:picMk id="12" creationId="{D3E5F2A1-48E3-4C47-9555-43C8363B6714}"/>
          </ac:picMkLst>
        </pc:picChg>
        <pc:picChg chg="mod ord">
          <ac:chgData name="vijay bathini" userId="28b645e3fd1e6f54" providerId="LiveId" clId="{8D260A04-664E-4E4C-A257-735F9DE98470}" dt="2020-05-14T22:49:45.613" v="621" actId="26606"/>
          <ac:picMkLst>
            <pc:docMk/>
            <pc:sldMk cId="896687834" sldId="278"/>
            <ac:picMk id="16" creationId="{086D9F1A-5E0B-404B-A07C-86824782D1C8}"/>
          </ac:picMkLst>
        </pc:picChg>
        <pc:picChg chg="mod ord">
          <ac:chgData name="vijay bathini" userId="28b645e3fd1e6f54" providerId="LiveId" clId="{8D260A04-664E-4E4C-A257-735F9DE98470}" dt="2020-05-14T22:49:51.120" v="624" actId="26606"/>
          <ac:picMkLst>
            <pc:docMk/>
            <pc:sldMk cId="896687834" sldId="278"/>
            <ac:picMk id="20" creationId="{15B1A98C-A77A-4930-A6F5-97981E5A126D}"/>
          </ac:picMkLst>
        </pc:picChg>
        <pc:cxnChg chg="add del">
          <ac:chgData name="vijay bathini" userId="28b645e3fd1e6f54" providerId="LiveId" clId="{8D260A04-664E-4E4C-A257-735F9DE98470}" dt="2020-05-14T22:47:24.875" v="599" actId="26606"/>
          <ac:cxnSpMkLst>
            <pc:docMk/>
            <pc:sldMk cId="896687834" sldId="278"/>
            <ac:cxnSpMk id="111" creationId="{D8969DA3-1975-44C7-B7ED-053710F94528}"/>
          </ac:cxnSpMkLst>
        </pc:cxnChg>
        <pc:cxnChg chg="add del">
          <ac:chgData name="vijay bathini" userId="28b645e3fd1e6f54" providerId="LiveId" clId="{8D260A04-664E-4E4C-A257-735F9DE98470}" dt="2020-05-14T22:49:51.120" v="624" actId="26606"/>
          <ac:cxnSpMkLst>
            <pc:docMk/>
            <pc:sldMk cId="896687834" sldId="278"/>
            <ac:cxnSpMk id="159" creationId="{9E02610F-7D0E-44AD-ADE2-F343EC06F793}"/>
          </ac:cxnSpMkLst>
        </pc:cxnChg>
        <pc:cxnChg chg="add del">
          <ac:chgData name="vijay bathini" userId="28b645e3fd1e6f54" providerId="LiveId" clId="{8D260A04-664E-4E4C-A257-735F9DE98470}" dt="2020-05-14T22:48:55.691" v="611" actId="26606"/>
          <ac:cxnSpMkLst>
            <pc:docMk/>
            <pc:sldMk cId="896687834" sldId="278"/>
            <ac:cxnSpMk id="173" creationId="{FDF97CA6-0525-4AD4-8E21-2C9A75DB7A01}"/>
          </ac:cxnSpMkLst>
        </pc:cxnChg>
        <pc:cxnChg chg="add del">
          <ac:chgData name="vijay bathini" userId="28b645e3fd1e6f54" providerId="LiveId" clId="{8D260A04-664E-4E4C-A257-735F9DE98470}" dt="2020-05-14T22:49:34.845" v="617" actId="26606"/>
          <ac:cxnSpMkLst>
            <pc:docMk/>
            <pc:sldMk cId="896687834" sldId="278"/>
            <ac:cxnSpMk id="179" creationId="{C36004AF-2B2B-4BD7-90BF-D2B68B64D599}"/>
          </ac:cxnSpMkLst>
        </pc:cxnChg>
        <pc:cxnChg chg="add del">
          <ac:chgData name="vijay bathini" userId="28b645e3fd1e6f54" providerId="LiveId" clId="{8D260A04-664E-4E4C-A257-735F9DE98470}" dt="2020-05-14T22:49:51.066" v="623" actId="26606"/>
          <ac:cxnSpMkLst>
            <pc:docMk/>
            <pc:sldMk cId="896687834" sldId="278"/>
            <ac:cxnSpMk id="189" creationId="{CF099F8D-E727-44BC-9275-1EC5736F04C7}"/>
          </ac:cxnSpMkLst>
        </pc:cxnChg>
        <pc:cxnChg chg="add">
          <ac:chgData name="vijay bathini" userId="28b645e3fd1e6f54" providerId="LiveId" clId="{8D260A04-664E-4E4C-A257-735F9DE98470}" dt="2020-05-14T22:49:51.120" v="624" actId="26606"/>
          <ac:cxnSpMkLst>
            <pc:docMk/>
            <pc:sldMk cId="896687834" sldId="278"/>
            <ac:cxnSpMk id="197" creationId="{9E02610F-7D0E-44AD-ADE2-F343EC06F793}"/>
          </ac:cxnSpMkLst>
        </pc:cxnChg>
      </pc:sldChg>
      <pc:sldChg chg="add del">
        <pc:chgData name="vijay bathini" userId="28b645e3fd1e6f54" providerId="LiveId" clId="{8D260A04-664E-4E4C-A257-735F9DE98470}" dt="2020-05-14T22:30:00.434" v="322" actId="2696"/>
        <pc:sldMkLst>
          <pc:docMk/>
          <pc:sldMk cId="2317897189" sldId="278"/>
        </pc:sldMkLst>
      </pc:sldChg>
      <pc:sldChg chg="addSp delSp modSp add">
        <pc:chgData name="vijay bathini" userId="28b645e3fd1e6f54" providerId="LiveId" clId="{8D260A04-664E-4E4C-A257-735F9DE98470}" dt="2020-05-14T22:50:05.398" v="625" actId="26606"/>
        <pc:sldMkLst>
          <pc:docMk/>
          <pc:sldMk cId="2912659989" sldId="279"/>
        </pc:sldMkLst>
        <pc:spChg chg="mod">
          <ac:chgData name="vijay bathini" userId="28b645e3fd1e6f54" providerId="LiveId" clId="{8D260A04-664E-4E4C-A257-735F9DE98470}" dt="2020-05-14T22:50:05.398" v="625" actId="26606"/>
          <ac:spMkLst>
            <pc:docMk/>
            <pc:sldMk cId="2912659989" sldId="279"/>
            <ac:spMk id="2" creationId="{FDCC96EC-1BEA-462F-A203-163D19182D66}"/>
          </ac:spMkLst>
        </pc:spChg>
        <pc:spChg chg="del">
          <ac:chgData name="vijay bathini" userId="28b645e3fd1e6f54" providerId="LiveId" clId="{8D260A04-664E-4E4C-A257-735F9DE98470}" dt="2020-05-14T22:50:05.398" v="625" actId="26606"/>
          <ac:spMkLst>
            <pc:docMk/>
            <pc:sldMk cId="2912659989" sldId="279"/>
            <ac:spMk id="55" creationId="{BB2B8762-61F0-4F1B-9364-D633EE9D6AF5}"/>
          </ac:spMkLst>
        </pc:spChg>
        <pc:spChg chg="del">
          <ac:chgData name="vijay bathini" userId="28b645e3fd1e6f54" providerId="LiveId" clId="{8D260A04-664E-4E4C-A257-735F9DE98470}" dt="2020-05-14T22:50:05.398" v="625" actId="26606"/>
          <ac:spMkLst>
            <pc:docMk/>
            <pc:sldMk cId="2912659989" sldId="279"/>
            <ac:spMk id="56" creationId="{E97675C8-1328-460C-9EBF-6B446B67EAD3}"/>
          </ac:spMkLst>
        </pc:spChg>
        <pc:spChg chg="del">
          <ac:chgData name="vijay bathini" userId="28b645e3fd1e6f54" providerId="LiveId" clId="{8D260A04-664E-4E4C-A257-735F9DE98470}" dt="2020-05-14T22:50:05.398" v="625" actId="26606"/>
          <ac:spMkLst>
            <pc:docMk/>
            <pc:sldMk cId="2912659989" sldId="279"/>
            <ac:spMk id="58" creationId="{C6417104-D4C1-4710-9982-2154A7F48492}"/>
          </ac:spMkLst>
        </pc:spChg>
        <pc:spChg chg="del">
          <ac:chgData name="vijay bathini" userId="28b645e3fd1e6f54" providerId="LiveId" clId="{8D260A04-664E-4E4C-A257-735F9DE98470}" dt="2020-05-14T22:50:05.398" v="625" actId="26606"/>
          <ac:spMkLst>
            <pc:docMk/>
            <pc:sldMk cId="2912659989" sldId="279"/>
            <ac:spMk id="59" creationId="{626F1402-2DEC-4071-84AF-350C7BF00D43}"/>
          </ac:spMkLst>
        </pc:spChg>
        <pc:spChg chg="del">
          <ac:chgData name="vijay bathini" userId="28b645e3fd1e6f54" providerId="LiveId" clId="{8D260A04-664E-4E4C-A257-735F9DE98470}" dt="2020-05-14T22:50:05.398" v="625" actId="26606"/>
          <ac:spMkLst>
            <pc:docMk/>
            <pc:sldMk cId="2912659989" sldId="279"/>
            <ac:spMk id="61" creationId="{DA52A394-10F4-4AA5-90E4-634D1E919DBA}"/>
          </ac:spMkLst>
        </pc:spChg>
        <pc:spChg chg="del">
          <ac:chgData name="vijay bathini" userId="28b645e3fd1e6f54" providerId="LiveId" clId="{8D260A04-664E-4E4C-A257-735F9DE98470}" dt="2020-05-14T22:50:05.398" v="625" actId="26606"/>
          <ac:spMkLst>
            <pc:docMk/>
            <pc:sldMk cId="2912659989" sldId="279"/>
            <ac:spMk id="62" creationId="{07BDDC51-8BB2-42BE-8EA8-39B3E9AC1EF6}"/>
          </ac:spMkLst>
        </pc:spChg>
        <pc:spChg chg="add">
          <ac:chgData name="vijay bathini" userId="28b645e3fd1e6f54" providerId="LiveId" clId="{8D260A04-664E-4E4C-A257-735F9DE98470}" dt="2020-05-14T22:50:05.398" v="625" actId="26606"/>
          <ac:spMkLst>
            <pc:docMk/>
            <pc:sldMk cId="2912659989" sldId="279"/>
            <ac:spMk id="67" creationId="{BB2B8762-61F0-4F1B-9364-D633EE9D6AF5}"/>
          </ac:spMkLst>
        </pc:spChg>
        <pc:spChg chg="add">
          <ac:chgData name="vijay bathini" userId="28b645e3fd1e6f54" providerId="LiveId" clId="{8D260A04-664E-4E4C-A257-735F9DE98470}" dt="2020-05-14T22:50:05.398" v="625" actId="26606"/>
          <ac:spMkLst>
            <pc:docMk/>
            <pc:sldMk cId="2912659989" sldId="279"/>
            <ac:spMk id="69" creationId="{E97675C8-1328-460C-9EBF-6B446B67EAD3}"/>
          </ac:spMkLst>
        </pc:spChg>
        <pc:spChg chg="add">
          <ac:chgData name="vijay bathini" userId="28b645e3fd1e6f54" providerId="LiveId" clId="{8D260A04-664E-4E4C-A257-735F9DE98470}" dt="2020-05-14T22:50:05.398" v="625" actId="26606"/>
          <ac:spMkLst>
            <pc:docMk/>
            <pc:sldMk cId="2912659989" sldId="279"/>
            <ac:spMk id="73" creationId="{C6417104-D4C1-4710-9982-2154A7F48492}"/>
          </ac:spMkLst>
        </pc:spChg>
        <pc:spChg chg="add">
          <ac:chgData name="vijay bathini" userId="28b645e3fd1e6f54" providerId="LiveId" clId="{8D260A04-664E-4E4C-A257-735F9DE98470}" dt="2020-05-14T22:50:05.398" v="625" actId="26606"/>
          <ac:spMkLst>
            <pc:docMk/>
            <pc:sldMk cId="2912659989" sldId="279"/>
            <ac:spMk id="75" creationId="{626F1402-2DEC-4071-84AF-350C7BF00D43}"/>
          </ac:spMkLst>
        </pc:spChg>
        <pc:spChg chg="add">
          <ac:chgData name="vijay bathini" userId="28b645e3fd1e6f54" providerId="LiveId" clId="{8D260A04-664E-4E4C-A257-735F9DE98470}" dt="2020-05-14T22:50:05.398" v="625" actId="26606"/>
          <ac:spMkLst>
            <pc:docMk/>
            <pc:sldMk cId="2912659989" sldId="279"/>
            <ac:spMk id="79" creationId="{DA52A394-10F4-4AA5-90E4-634D1E919DBA}"/>
          </ac:spMkLst>
        </pc:spChg>
        <pc:spChg chg="add">
          <ac:chgData name="vijay bathini" userId="28b645e3fd1e6f54" providerId="LiveId" clId="{8D260A04-664E-4E4C-A257-735F9DE98470}" dt="2020-05-14T22:50:05.398" v="625" actId="26606"/>
          <ac:spMkLst>
            <pc:docMk/>
            <pc:sldMk cId="2912659989" sldId="279"/>
            <ac:spMk id="81" creationId="{07BDDC51-8BB2-42BE-8EA8-39B3E9AC1EF6}"/>
          </ac:spMkLst>
        </pc:spChg>
        <pc:cxnChg chg="del">
          <ac:chgData name="vijay bathini" userId="28b645e3fd1e6f54" providerId="LiveId" clId="{8D260A04-664E-4E4C-A257-735F9DE98470}" dt="2020-05-14T22:50:05.398" v="625" actId="26606"/>
          <ac:cxnSpMkLst>
            <pc:docMk/>
            <pc:sldMk cId="2912659989" sldId="279"/>
            <ac:cxnSpMk id="57" creationId="{514EE78B-AF71-4195-A01B-F1165D9233BF}"/>
          </ac:cxnSpMkLst>
        </pc:cxnChg>
        <pc:cxnChg chg="del">
          <ac:chgData name="vijay bathini" userId="28b645e3fd1e6f54" providerId="LiveId" clId="{8D260A04-664E-4E4C-A257-735F9DE98470}" dt="2020-05-14T22:50:05.398" v="625" actId="26606"/>
          <ac:cxnSpMkLst>
            <pc:docMk/>
            <pc:sldMk cId="2912659989" sldId="279"/>
            <ac:cxnSpMk id="60" creationId="{04733B62-1719-4677-A612-CA0AC0AD7482}"/>
          </ac:cxnSpMkLst>
        </pc:cxnChg>
        <pc:cxnChg chg="add">
          <ac:chgData name="vijay bathini" userId="28b645e3fd1e6f54" providerId="LiveId" clId="{8D260A04-664E-4E4C-A257-735F9DE98470}" dt="2020-05-14T22:50:05.398" v="625" actId="26606"/>
          <ac:cxnSpMkLst>
            <pc:docMk/>
            <pc:sldMk cId="2912659989" sldId="279"/>
            <ac:cxnSpMk id="71" creationId="{514EE78B-AF71-4195-A01B-F1165D9233BF}"/>
          </ac:cxnSpMkLst>
        </pc:cxnChg>
        <pc:cxnChg chg="add">
          <ac:chgData name="vijay bathini" userId="28b645e3fd1e6f54" providerId="LiveId" clId="{8D260A04-664E-4E4C-A257-735F9DE98470}" dt="2020-05-14T22:50:05.398" v="625" actId="26606"/>
          <ac:cxnSpMkLst>
            <pc:docMk/>
            <pc:sldMk cId="2912659989" sldId="279"/>
            <ac:cxnSpMk id="77" creationId="{04733B62-1719-4677-A612-CA0AC0AD7482}"/>
          </ac:cxnSpMkLst>
        </pc:cxnChg>
      </pc:sldChg>
      <pc:sldChg chg="add del">
        <pc:chgData name="vijay bathini" userId="28b645e3fd1e6f54" providerId="LiveId" clId="{8D260A04-664E-4E4C-A257-735F9DE98470}" dt="2020-05-15T09:19:15.510" v="644" actId="2696"/>
        <pc:sldMkLst>
          <pc:docMk/>
          <pc:sldMk cId="552921601" sldId="280"/>
        </pc:sldMkLst>
      </pc:sldChg>
      <pc:sldChg chg="modSp add del">
        <pc:chgData name="vijay bathini" userId="28b645e3fd1e6f54" providerId="LiveId" clId="{8D260A04-664E-4E4C-A257-735F9DE98470}" dt="2020-05-15T09:18:59.099" v="641"/>
        <pc:sldMkLst>
          <pc:docMk/>
          <pc:sldMk cId="2363692158" sldId="280"/>
        </pc:sldMkLst>
        <pc:spChg chg="mod">
          <ac:chgData name="vijay bathini" userId="28b645e3fd1e6f54" providerId="LiveId" clId="{8D260A04-664E-4E4C-A257-735F9DE98470}" dt="2020-05-15T09:18:58.412" v="640" actId="20577"/>
          <ac:spMkLst>
            <pc:docMk/>
            <pc:sldMk cId="2363692158" sldId="280"/>
            <ac:spMk id="2" creationId="{B09AB676-DC29-459B-97C7-65AC7081A1DE}"/>
          </ac:spMkLst>
        </pc:spChg>
      </pc:sldChg>
      <pc:sldChg chg="addSp modSp add">
        <pc:chgData name="vijay bathini" userId="28b645e3fd1e6f54" providerId="LiveId" clId="{8D260A04-664E-4E4C-A257-735F9DE98470}" dt="2020-05-15T09:20:06.205" v="669" actId="20577"/>
        <pc:sldMkLst>
          <pc:docMk/>
          <pc:sldMk cId="1133635244" sldId="281"/>
        </pc:sldMkLst>
        <pc:spChg chg="add mod">
          <ac:chgData name="vijay bathini" userId="28b645e3fd1e6f54" providerId="LiveId" clId="{8D260A04-664E-4E4C-A257-735F9DE98470}" dt="2020-05-15T09:20:06.205" v="669" actId="20577"/>
          <ac:spMkLst>
            <pc:docMk/>
            <pc:sldMk cId="1133635244" sldId="281"/>
            <ac:spMk id="3" creationId="{ED011F7A-4D72-4845-BC29-E84E7DC77C9B}"/>
          </ac:spMkLst>
        </pc:spChg>
        <pc:spChg chg="add mod">
          <ac:chgData name="vijay bathini" userId="28b645e3fd1e6f54" providerId="LiveId" clId="{8D260A04-664E-4E4C-A257-735F9DE98470}" dt="2020-05-15T09:19:36.720" v="645"/>
          <ac:spMkLst>
            <pc:docMk/>
            <pc:sldMk cId="1133635244" sldId="281"/>
            <ac:spMk id="4" creationId="{92C4BD7A-451A-4D6C-8331-39A308E67A85}"/>
          </ac:spMkLst>
        </pc:spChg>
      </pc:sldChg>
      <pc:sldChg chg="modSp add">
        <pc:chgData name="vijay bathini" userId="28b645e3fd1e6f54" providerId="LiveId" clId="{8D260A04-664E-4E4C-A257-735F9DE98470}" dt="2020-05-15T09:55:40.771" v="1007" actId="20577"/>
        <pc:sldMkLst>
          <pc:docMk/>
          <pc:sldMk cId="3056048393" sldId="282"/>
        </pc:sldMkLst>
        <pc:spChg chg="mod">
          <ac:chgData name="vijay bathini" userId="28b645e3fd1e6f54" providerId="LiveId" clId="{8D260A04-664E-4E4C-A257-735F9DE98470}" dt="2020-05-15T09:39:14.739" v="707" actId="20577"/>
          <ac:spMkLst>
            <pc:docMk/>
            <pc:sldMk cId="3056048393" sldId="282"/>
            <ac:spMk id="2" creationId="{B5F29408-1545-4403-A16A-14D55FFB9CC5}"/>
          </ac:spMkLst>
        </pc:spChg>
        <pc:spChg chg="mod">
          <ac:chgData name="vijay bathini" userId="28b645e3fd1e6f54" providerId="LiveId" clId="{8D260A04-664E-4E4C-A257-735F9DE98470}" dt="2020-05-15T09:55:40.771" v="1007" actId="20577"/>
          <ac:spMkLst>
            <pc:docMk/>
            <pc:sldMk cId="3056048393" sldId="282"/>
            <ac:spMk id="3" creationId="{B10AD7CF-5EBE-4E2B-BCC5-9925DAABCC6F}"/>
          </ac:spMkLst>
        </pc:spChg>
      </pc:sldChg>
      <pc:sldMasterChg chg="add addSldLayout">
        <pc:chgData name="vijay bathini" userId="28b645e3fd1e6f54" providerId="LiveId" clId="{8D260A04-664E-4E4C-A257-735F9DE98470}" dt="2020-05-14T22:29:33.459" v="317" actId="27028"/>
        <pc:sldMasterMkLst>
          <pc:docMk/>
          <pc:sldMasterMk cId="2506801904" sldId="2147483747"/>
        </pc:sldMasterMkLst>
        <pc:sldLayoutChg chg="add">
          <pc:chgData name="vijay bathini" userId="28b645e3fd1e6f54" providerId="LiveId" clId="{8D260A04-664E-4E4C-A257-735F9DE98470}" dt="2020-05-14T22:29:33.459" v="317" actId="27028"/>
          <pc:sldLayoutMkLst>
            <pc:docMk/>
            <pc:sldMasterMk cId="2506801904" sldId="2147483747"/>
            <pc:sldLayoutMk cId="3516087199" sldId="2147483749"/>
          </pc:sldLayoutMkLst>
        </pc:sldLayoutChg>
      </pc:sldMasterChg>
      <pc:sldMasterChg chg="add addSldLayout">
        <pc:chgData name="vijay bathini" userId="28b645e3fd1e6f54" providerId="LiveId" clId="{8D260A04-664E-4E4C-A257-735F9DE98470}" dt="2020-05-14T22:46:15.486" v="593" actId="27028"/>
        <pc:sldMasterMkLst>
          <pc:docMk/>
          <pc:sldMasterMk cId="2506801904" sldId="2147483750"/>
        </pc:sldMasterMkLst>
        <pc:sldLayoutChg chg="add">
          <pc:chgData name="vijay bathini" userId="28b645e3fd1e6f54" providerId="LiveId" clId="{8D260A04-664E-4E4C-A257-735F9DE98470}" dt="2020-05-14T22:46:15.486" v="593" actId="27028"/>
          <pc:sldLayoutMkLst>
            <pc:docMk/>
            <pc:sldMasterMk cId="2506801904" sldId="2147483750"/>
            <pc:sldLayoutMk cId="3516087199" sldId="2147483751"/>
          </pc:sldLayoutMkLst>
        </pc:sldLayoutChg>
      </pc:sldMasterChg>
    </pc:docChg>
  </pc:docChgLst>
  <pc:docChgLst>
    <pc:chgData name="VIJAY BATHINI" userId="S::vbathini@deakin.edu.au::83ff7ee2-00a6-49be-a1f4-37b2e699252b" providerId="AD" clId="Web-{5CDE72E0-BDFD-4774-BC24-3B347A60CAB3}"/>
    <pc:docChg chg="modSld">
      <pc:chgData name="VIJAY BATHINI" userId="S::vbathini@deakin.edu.au::83ff7ee2-00a6-49be-a1f4-37b2e699252b" providerId="AD" clId="Web-{5CDE72E0-BDFD-4774-BC24-3B347A60CAB3}" dt="2020-05-15T12:19:54.826" v="1521" actId="20577"/>
      <pc:docMkLst>
        <pc:docMk/>
      </pc:docMkLst>
      <pc:sldChg chg="modSp">
        <pc:chgData name="VIJAY BATHINI" userId="S::vbathini@deakin.edu.au::83ff7ee2-00a6-49be-a1f4-37b2e699252b" providerId="AD" clId="Web-{5CDE72E0-BDFD-4774-BC24-3B347A60CAB3}" dt="2020-05-15T11:54:22.308" v="74" actId="20577"/>
        <pc:sldMkLst>
          <pc:docMk/>
          <pc:sldMk cId="3090164404" sldId="258"/>
        </pc:sldMkLst>
        <pc:spChg chg="mod">
          <ac:chgData name="VIJAY BATHINI" userId="S::vbathini@deakin.edu.au::83ff7ee2-00a6-49be-a1f4-37b2e699252b" providerId="AD" clId="Web-{5CDE72E0-BDFD-4774-BC24-3B347A60CAB3}" dt="2020-05-15T11:54:22.308" v="74" actId="20577"/>
          <ac:spMkLst>
            <pc:docMk/>
            <pc:sldMk cId="3090164404" sldId="258"/>
            <ac:spMk id="3" creationId="{06A9712D-1363-B948-8291-AE0D6C0D371E}"/>
          </ac:spMkLst>
        </pc:spChg>
        <pc:graphicFrameChg chg="mod modGraphic">
          <ac:chgData name="VIJAY BATHINI" userId="S::vbathini@deakin.edu.au::83ff7ee2-00a6-49be-a1f4-37b2e699252b" providerId="AD" clId="Web-{5CDE72E0-BDFD-4774-BC24-3B347A60CAB3}" dt="2020-05-15T11:54:06.277" v="67"/>
          <ac:graphicFrameMkLst>
            <pc:docMk/>
            <pc:sldMk cId="3090164404" sldId="258"/>
            <ac:graphicFrameMk id="10" creationId="{B276ACF4-7426-4947-8CC7-39FC8B61D560}"/>
          </ac:graphicFrameMkLst>
        </pc:graphicFrameChg>
      </pc:sldChg>
      <pc:sldChg chg="modSp">
        <pc:chgData name="VIJAY BATHINI" userId="S::vbathini@deakin.edu.au::83ff7ee2-00a6-49be-a1f4-37b2e699252b" providerId="AD" clId="Web-{5CDE72E0-BDFD-4774-BC24-3B347A60CAB3}" dt="2020-05-15T12:17:33.560" v="1515" actId="20577"/>
        <pc:sldMkLst>
          <pc:docMk/>
          <pc:sldMk cId="3536681332" sldId="260"/>
        </pc:sldMkLst>
        <pc:spChg chg="mod">
          <ac:chgData name="VIJAY BATHINI" userId="S::vbathini@deakin.edu.au::83ff7ee2-00a6-49be-a1f4-37b2e699252b" providerId="AD" clId="Web-{5CDE72E0-BDFD-4774-BC24-3B347A60CAB3}" dt="2020-05-15T12:17:33.560" v="1515" actId="20577"/>
          <ac:spMkLst>
            <pc:docMk/>
            <pc:sldMk cId="3536681332" sldId="260"/>
            <ac:spMk id="3" creationId="{0D0055F6-4835-2A43-961A-98165898E2DE}"/>
          </ac:spMkLst>
        </pc:spChg>
      </pc:sldChg>
      <pc:sldChg chg="modSp">
        <pc:chgData name="VIJAY BATHINI" userId="S::vbathini@deakin.edu.au::83ff7ee2-00a6-49be-a1f4-37b2e699252b" providerId="AD" clId="Web-{5CDE72E0-BDFD-4774-BC24-3B347A60CAB3}" dt="2020-05-15T12:02:55.840" v="305"/>
        <pc:sldMkLst>
          <pc:docMk/>
          <pc:sldMk cId="3105714111" sldId="263"/>
        </pc:sldMkLst>
        <pc:graphicFrameChg chg="mod modGraphic">
          <ac:chgData name="VIJAY BATHINI" userId="S::vbathini@deakin.edu.au::83ff7ee2-00a6-49be-a1f4-37b2e699252b" providerId="AD" clId="Web-{5CDE72E0-BDFD-4774-BC24-3B347A60CAB3}" dt="2020-05-15T12:02:55.840" v="305"/>
          <ac:graphicFrameMkLst>
            <pc:docMk/>
            <pc:sldMk cId="3105714111" sldId="263"/>
            <ac:graphicFrameMk id="7" creationId="{FA7079F2-0915-45CF-8FC0-3218C6637C66}"/>
          </ac:graphicFrameMkLst>
        </pc:graphicFrameChg>
      </pc:sldChg>
      <pc:sldChg chg="modSp">
        <pc:chgData name="VIJAY BATHINI" userId="S::vbathini@deakin.edu.au::83ff7ee2-00a6-49be-a1f4-37b2e699252b" providerId="AD" clId="Web-{5CDE72E0-BDFD-4774-BC24-3B347A60CAB3}" dt="2020-05-15T12:02:51.059" v="301"/>
        <pc:sldMkLst>
          <pc:docMk/>
          <pc:sldMk cId="2605484001" sldId="266"/>
        </pc:sldMkLst>
        <pc:graphicFrameChg chg="mod modGraphic">
          <ac:chgData name="VIJAY BATHINI" userId="S::vbathini@deakin.edu.au::83ff7ee2-00a6-49be-a1f4-37b2e699252b" providerId="AD" clId="Web-{5CDE72E0-BDFD-4774-BC24-3B347A60CAB3}" dt="2020-05-15T12:02:51.059" v="301"/>
          <ac:graphicFrameMkLst>
            <pc:docMk/>
            <pc:sldMk cId="2605484001" sldId="266"/>
            <ac:graphicFrameMk id="6" creationId="{6F604ADB-6FBA-47F4-80A4-3A161D150C68}"/>
          </ac:graphicFrameMkLst>
        </pc:graphicFrameChg>
      </pc:sldChg>
      <pc:sldChg chg="addSp delSp modSp mod setBg setClrOvrMap">
        <pc:chgData name="VIJAY BATHINI" userId="S::vbathini@deakin.edu.au::83ff7ee2-00a6-49be-a1f4-37b2e699252b" providerId="AD" clId="Web-{5CDE72E0-BDFD-4774-BC24-3B347A60CAB3}" dt="2020-05-15T12:07:51.466" v="567" actId="20577"/>
        <pc:sldMkLst>
          <pc:docMk/>
          <pc:sldMk cId="1133635244" sldId="281"/>
        </pc:sldMkLst>
        <pc:spChg chg="mod ord">
          <ac:chgData name="VIJAY BATHINI" userId="S::vbathini@deakin.edu.au::83ff7ee2-00a6-49be-a1f4-37b2e699252b" providerId="AD" clId="Web-{5CDE72E0-BDFD-4774-BC24-3B347A60CAB3}" dt="2020-05-15T11:58:33.387" v="154"/>
          <ac:spMkLst>
            <pc:docMk/>
            <pc:sldMk cId="1133635244" sldId="281"/>
            <ac:spMk id="2" creationId="{C4BC61DC-D995-4D02-8A6A-3E281E67FC98}"/>
          </ac:spMkLst>
        </pc:spChg>
        <pc:spChg chg="mod ord">
          <ac:chgData name="VIJAY BATHINI" userId="S::vbathini@deakin.edu.au::83ff7ee2-00a6-49be-a1f4-37b2e699252b" providerId="AD" clId="Web-{5CDE72E0-BDFD-4774-BC24-3B347A60CAB3}" dt="2020-05-15T11:58:33.387" v="154"/>
          <ac:spMkLst>
            <pc:docMk/>
            <pc:sldMk cId="1133635244" sldId="281"/>
            <ac:spMk id="3" creationId="{ED011F7A-4D72-4845-BC29-E84E7DC77C9B}"/>
          </ac:spMkLst>
        </pc:spChg>
        <pc:spChg chg="del">
          <ac:chgData name="VIJAY BATHINI" userId="S::vbathini@deakin.edu.au::83ff7ee2-00a6-49be-a1f4-37b2e699252b" providerId="AD" clId="Web-{5CDE72E0-BDFD-4774-BC24-3B347A60CAB3}" dt="2020-05-15T11:54:55.652" v="76"/>
          <ac:spMkLst>
            <pc:docMk/>
            <pc:sldMk cId="1133635244" sldId="281"/>
            <ac:spMk id="4" creationId="{92C4BD7A-451A-4D6C-8331-39A308E67A85}"/>
          </ac:spMkLst>
        </pc:spChg>
        <pc:spChg chg="add mod">
          <ac:chgData name="VIJAY BATHINI" userId="S::vbathini@deakin.edu.au::83ff7ee2-00a6-49be-a1f4-37b2e699252b" providerId="AD" clId="Web-{5CDE72E0-BDFD-4774-BC24-3B347A60CAB3}" dt="2020-05-15T12:07:51.466" v="567" actId="20577"/>
          <ac:spMkLst>
            <pc:docMk/>
            <pc:sldMk cId="1133635244" sldId="281"/>
            <ac:spMk id="10" creationId="{51D009DA-5460-4396-96CC-53614AC79B08}"/>
          </ac:spMkLst>
        </pc:spChg>
        <pc:spChg chg="add del">
          <ac:chgData name="VIJAY BATHINI" userId="S::vbathini@deakin.edu.au::83ff7ee2-00a6-49be-a1f4-37b2e699252b" providerId="AD" clId="Web-{5CDE72E0-BDFD-4774-BC24-3B347A60CAB3}" dt="2020-05-15T11:56:37.012" v="88"/>
          <ac:spMkLst>
            <pc:docMk/>
            <pc:sldMk cId="1133635244" sldId="281"/>
            <ac:spMk id="11" creationId="{1707FC24-6981-43D9-B525-C7832BA22463}"/>
          </ac:spMkLst>
        </pc:spChg>
        <pc:spChg chg="add del">
          <ac:chgData name="VIJAY BATHINI" userId="S::vbathini@deakin.edu.au::83ff7ee2-00a6-49be-a1f4-37b2e699252b" providerId="AD" clId="Web-{5CDE72E0-BDFD-4774-BC24-3B347A60CAB3}" dt="2020-05-15T11:58:33.418" v="155"/>
          <ac:spMkLst>
            <pc:docMk/>
            <pc:sldMk cId="1133635244" sldId="281"/>
            <ac:spMk id="13" creationId="{231BF440-39FA-4087-84CC-2EEC0BBDAF29}"/>
          </ac:spMkLst>
        </pc:spChg>
        <pc:spChg chg="add del">
          <ac:chgData name="VIJAY BATHINI" userId="S::vbathini@deakin.edu.au::83ff7ee2-00a6-49be-a1f4-37b2e699252b" providerId="AD" clId="Web-{5CDE72E0-BDFD-4774-BC24-3B347A60CAB3}" dt="2020-05-15T11:58:33.418" v="155"/>
          <ac:spMkLst>
            <pc:docMk/>
            <pc:sldMk cId="1133635244" sldId="281"/>
            <ac:spMk id="15" creationId="{F04E4CBA-303B-48BD-8451-C2701CB0EEBF}"/>
          </ac:spMkLst>
        </pc:spChg>
        <pc:spChg chg="add del">
          <ac:chgData name="VIJAY BATHINI" userId="S::vbathini@deakin.edu.au::83ff7ee2-00a6-49be-a1f4-37b2e699252b" providerId="AD" clId="Web-{5CDE72E0-BDFD-4774-BC24-3B347A60CAB3}" dt="2020-05-15T11:58:33.418" v="155"/>
          <ac:spMkLst>
            <pc:docMk/>
            <pc:sldMk cId="1133635244" sldId="281"/>
            <ac:spMk id="17" creationId="{F6CA58B3-AFCC-4A40-9882-50D5080879B0}"/>
          </ac:spMkLst>
        </pc:spChg>
        <pc:spChg chg="add del">
          <ac:chgData name="VIJAY BATHINI" userId="S::vbathini@deakin.edu.au::83ff7ee2-00a6-49be-a1f4-37b2e699252b" providerId="AD" clId="Web-{5CDE72E0-BDFD-4774-BC24-3B347A60CAB3}" dt="2020-05-15T11:58:33.418" v="155"/>
          <ac:spMkLst>
            <pc:docMk/>
            <pc:sldMk cId="1133635244" sldId="281"/>
            <ac:spMk id="19" creationId="{75C56826-D4E5-42ED-8529-079651CB3005}"/>
          </ac:spMkLst>
        </pc:spChg>
        <pc:spChg chg="add del">
          <ac:chgData name="VIJAY BATHINI" userId="S::vbathini@deakin.edu.au::83ff7ee2-00a6-49be-a1f4-37b2e699252b" providerId="AD" clId="Web-{5CDE72E0-BDFD-4774-BC24-3B347A60CAB3}" dt="2020-05-15T11:58:33.418" v="155"/>
          <ac:spMkLst>
            <pc:docMk/>
            <pc:sldMk cId="1133635244" sldId="281"/>
            <ac:spMk id="21" creationId="{82095FCE-EF05-4443-B97A-85DEE3A5CA17}"/>
          </ac:spMkLst>
        </pc:spChg>
        <pc:spChg chg="add del">
          <ac:chgData name="VIJAY BATHINI" userId="S::vbathini@deakin.edu.au::83ff7ee2-00a6-49be-a1f4-37b2e699252b" providerId="AD" clId="Web-{5CDE72E0-BDFD-4774-BC24-3B347A60CAB3}" dt="2020-05-15T11:58:33.418" v="155"/>
          <ac:spMkLst>
            <pc:docMk/>
            <pc:sldMk cId="1133635244" sldId="281"/>
            <ac:spMk id="23" creationId="{CA00AE6B-AA30-4CF8-BA6F-339B780AD76C}"/>
          </ac:spMkLst>
        </pc:spChg>
        <pc:spChg chg="add del">
          <ac:chgData name="VIJAY BATHINI" userId="S::vbathini@deakin.edu.au::83ff7ee2-00a6-49be-a1f4-37b2e699252b" providerId="AD" clId="Web-{5CDE72E0-BDFD-4774-BC24-3B347A60CAB3}" dt="2020-05-15T11:58:33.387" v="154"/>
          <ac:spMkLst>
            <pc:docMk/>
            <pc:sldMk cId="1133635244" sldId="281"/>
            <ac:spMk id="25" creationId="{8F23F8A3-8FD7-4779-8323-FDC26BE99889}"/>
          </ac:spMkLst>
        </pc:spChg>
        <pc:spChg chg="add del">
          <ac:chgData name="VIJAY BATHINI" userId="S::vbathini@deakin.edu.au::83ff7ee2-00a6-49be-a1f4-37b2e699252b" providerId="AD" clId="Web-{5CDE72E0-BDFD-4774-BC24-3B347A60CAB3}" dt="2020-05-15T11:58:33.387" v="154"/>
          <ac:spMkLst>
            <pc:docMk/>
            <pc:sldMk cId="1133635244" sldId="281"/>
            <ac:spMk id="26" creationId="{F605C4CC-A25C-416F-8333-7CB7DC97D870}"/>
          </ac:spMkLst>
        </pc:spChg>
        <pc:spChg chg="add">
          <ac:chgData name="VIJAY BATHINI" userId="S::vbathini@deakin.edu.au::83ff7ee2-00a6-49be-a1f4-37b2e699252b" providerId="AD" clId="Web-{5CDE72E0-BDFD-4774-BC24-3B347A60CAB3}" dt="2020-05-15T11:58:33.418" v="155"/>
          <ac:spMkLst>
            <pc:docMk/>
            <pc:sldMk cId="1133635244" sldId="281"/>
            <ac:spMk id="27" creationId="{231BF440-39FA-4087-84CC-2EEC0BBDAF29}"/>
          </ac:spMkLst>
        </pc:spChg>
        <pc:spChg chg="add del">
          <ac:chgData name="VIJAY BATHINI" userId="S::vbathini@deakin.edu.au::83ff7ee2-00a6-49be-a1f4-37b2e699252b" providerId="AD" clId="Web-{5CDE72E0-BDFD-4774-BC24-3B347A60CAB3}" dt="2020-05-15T11:58:21.980" v="152"/>
          <ac:spMkLst>
            <pc:docMk/>
            <pc:sldMk cId="1133635244" sldId="281"/>
            <ac:spMk id="28" creationId="{2032B1E8-BC40-4380-97A6-14C0320AE1C0}"/>
          </ac:spMkLst>
        </pc:spChg>
        <pc:spChg chg="add">
          <ac:chgData name="VIJAY BATHINI" userId="S::vbathini@deakin.edu.au::83ff7ee2-00a6-49be-a1f4-37b2e699252b" providerId="AD" clId="Web-{5CDE72E0-BDFD-4774-BC24-3B347A60CAB3}" dt="2020-05-15T11:58:33.418" v="155"/>
          <ac:spMkLst>
            <pc:docMk/>
            <pc:sldMk cId="1133635244" sldId="281"/>
            <ac:spMk id="29" creationId="{F04E4CBA-303B-48BD-8451-C2701CB0EEBF}"/>
          </ac:spMkLst>
        </pc:spChg>
        <pc:spChg chg="add del">
          <ac:chgData name="VIJAY BATHINI" userId="S::vbathini@deakin.edu.au::83ff7ee2-00a6-49be-a1f4-37b2e699252b" providerId="AD" clId="Web-{5CDE72E0-BDFD-4774-BC24-3B347A60CAB3}" dt="2020-05-15T11:58:21.980" v="152"/>
          <ac:spMkLst>
            <pc:docMk/>
            <pc:sldMk cId="1133635244" sldId="281"/>
            <ac:spMk id="30" creationId="{82BEABD9-E1ED-49C7-8734-5494C88EE5A7}"/>
          </ac:spMkLst>
        </pc:spChg>
        <pc:spChg chg="add">
          <ac:chgData name="VIJAY BATHINI" userId="S::vbathini@deakin.edu.au::83ff7ee2-00a6-49be-a1f4-37b2e699252b" providerId="AD" clId="Web-{5CDE72E0-BDFD-4774-BC24-3B347A60CAB3}" dt="2020-05-15T11:58:33.418" v="155"/>
          <ac:spMkLst>
            <pc:docMk/>
            <pc:sldMk cId="1133635244" sldId="281"/>
            <ac:spMk id="31" creationId="{F6CA58B3-AFCC-4A40-9882-50D5080879B0}"/>
          </ac:spMkLst>
        </pc:spChg>
        <pc:spChg chg="add">
          <ac:chgData name="VIJAY BATHINI" userId="S::vbathini@deakin.edu.au::83ff7ee2-00a6-49be-a1f4-37b2e699252b" providerId="AD" clId="Web-{5CDE72E0-BDFD-4774-BC24-3B347A60CAB3}" dt="2020-05-15T11:58:33.418" v="155"/>
          <ac:spMkLst>
            <pc:docMk/>
            <pc:sldMk cId="1133635244" sldId="281"/>
            <ac:spMk id="34" creationId="{75C56826-D4E5-42ED-8529-079651CB3005}"/>
          </ac:spMkLst>
        </pc:spChg>
        <pc:spChg chg="add">
          <ac:chgData name="VIJAY BATHINI" userId="S::vbathini@deakin.edu.au::83ff7ee2-00a6-49be-a1f4-37b2e699252b" providerId="AD" clId="Web-{5CDE72E0-BDFD-4774-BC24-3B347A60CAB3}" dt="2020-05-15T11:58:33.418" v="155"/>
          <ac:spMkLst>
            <pc:docMk/>
            <pc:sldMk cId="1133635244" sldId="281"/>
            <ac:spMk id="36" creationId="{82095FCE-EF05-4443-B97A-85DEE3A5CA17}"/>
          </ac:spMkLst>
        </pc:spChg>
        <pc:spChg chg="add">
          <ac:chgData name="VIJAY BATHINI" userId="S::vbathini@deakin.edu.au::83ff7ee2-00a6-49be-a1f4-37b2e699252b" providerId="AD" clId="Web-{5CDE72E0-BDFD-4774-BC24-3B347A60CAB3}" dt="2020-05-15T11:58:33.418" v="155"/>
          <ac:spMkLst>
            <pc:docMk/>
            <pc:sldMk cId="1133635244" sldId="281"/>
            <ac:spMk id="38" creationId="{CA00AE6B-AA30-4CF8-BA6F-339B780AD76C}"/>
          </ac:spMkLst>
        </pc:spChg>
        <pc:picChg chg="add mod ord">
          <ac:chgData name="VIJAY BATHINI" userId="S::vbathini@deakin.edu.au::83ff7ee2-00a6-49be-a1f4-37b2e699252b" providerId="AD" clId="Web-{5CDE72E0-BDFD-4774-BC24-3B347A60CAB3}" dt="2020-05-15T11:58:33.387" v="154"/>
          <ac:picMkLst>
            <pc:docMk/>
            <pc:sldMk cId="1133635244" sldId="281"/>
            <ac:picMk id="5" creationId="{ADBBD59B-51E1-4603-9A61-43A7F5C41299}"/>
          </ac:picMkLst>
        </pc:picChg>
        <pc:picChg chg="add mod">
          <ac:chgData name="VIJAY BATHINI" userId="S::vbathini@deakin.edu.au::83ff7ee2-00a6-49be-a1f4-37b2e699252b" providerId="AD" clId="Web-{5CDE72E0-BDFD-4774-BC24-3B347A60CAB3}" dt="2020-05-15T11:58:33.387" v="154"/>
          <ac:picMkLst>
            <pc:docMk/>
            <pc:sldMk cId="1133635244" sldId="281"/>
            <ac:picMk id="6" creationId="{6D78356A-7283-44CA-AD2F-16B38FC1C4AE}"/>
          </ac:picMkLst>
        </pc:picChg>
        <pc:cxnChg chg="add del">
          <ac:chgData name="VIJAY BATHINI" userId="S::vbathini@deakin.edu.au::83ff7ee2-00a6-49be-a1f4-37b2e699252b" providerId="AD" clId="Web-{5CDE72E0-BDFD-4774-BC24-3B347A60CAB3}" dt="2020-05-15T11:58:21.980" v="152"/>
          <ac:cxnSpMkLst>
            <pc:docMk/>
            <pc:sldMk cId="1133635244" sldId="281"/>
            <ac:cxnSpMk id="32" creationId="{17341211-05E5-4FDD-98B1-F551CD0EAE1C}"/>
          </ac:cxnSpMkLst>
        </pc:cxnChg>
      </pc:sldChg>
      <pc:sldChg chg="modSp">
        <pc:chgData name="VIJAY BATHINI" userId="S::vbathini@deakin.edu.au::83ff7ee2-00a6-49be-a1f4-37b2e699252b" providerId="AD" clId="Web-{5CDE72E0-BDFD-4774-BC24-3B347A60CAB3}" dt="2020-05-15T12:18:56.638" v="1519" actId="20577"/>
        <pc:sldMkLst>
          <pc:docMk/>
          <pc:sldMk cId="3056048393" sldId="282"/>
        </pc:sldMkLst>
        <pc:spChg chg="mod">
          <ac:chgData name="VIJAY BATHINI" userId="S::vbathini@deakin.edu.au::83ff7ee2-00a6-49be-a1f4-37b2e699252b" providerId="AD" clId="Web-{5CDE72E0-BDFD-4774-BC24-3B347A60CAB3}" dt="2020-05-15T12:18:56.638" v="1519" actId="20577"/>
          <ac:spMkLst>
            <pc:docMk/>
            <pc:sldMk cId="3056048393" sldId="282"/>
            <ac:spMk id="3" creationId="{B10AD7CF-5EBE-4E2B-BCC5-9925DAABCC6F}"/>
          </ac:spMkLst>
        </pc:spChg>
      </pc:sldChg>
    </pc:docChg>
  </pc:docChgLst>
  <pc:docChgLst>
    <pc:chgData name="VIJAY BATHINI" userId="S::vbathini@deakin.edu.au::83ff7ee2-00a6-49be-a1f4-37b2e699252b" providerId="AD" clId="Web-{70B6A00F-834B-4E33-9E94-E45D0E52BEEC}"/>
    <pc:docChg chg="addSld delSld modSld">
      <pc:chgData name="VIJAY BATHINI" userId="S::vbathini@deakin.edu.au::83ff7ee2-00a6-49be-a1f4-37b2e699252b" providerId="AD" clId="Web-{70B6A00F-834B-4E33-9E94-E45D0E52BEEC}" dt="2020-05-15T12:50:54.973" v="333"/>
      <pc:docMkLst>
        <pc:docMk/>
      </pc:docMkLst>
      <pc:sldChg chg="del">
        <pc:chgData name="VIJAY BATHINI" userId="S::vbathini@deakin.edu.au::83ff7ee2-00a6-49be-a1f4-37b2e699252b" providerId="AD" clId="Web-{70B6A00F-834B-4E33-9E94-E45D0E52BEEC}" dt="2020-05-15T12:48:48.895" v="262"/>
        <pc:sldMkLst>
          <pc:docMk/>
          <pc:sldMk cId="896687834" sldId="278"/>
        </pc:sldMkLst>
      </pc:sldChg>
      <pc:sldChg chg="modSp">
        <pc:chgData name="VIJAY BATHINI" userId="S::vbathini@deakin.edu.au::83ff7ee2-00a6-49be-a1f4-37b2e699252b" providerId="AD" clId="Web-{70B6A00F-834B-4E33-9E94-E45D0E52BEEC}" dt="2020-05-15T12:42:17.847" v="191" actId="20577"/>
        <pc:sldMkLst>
          <pc:docMk/>
          <pc:sldMk cId="1133635244" sldId="281"/>
        </pc:sldMkLst>
        <pc:spChg chg="mod">
          <ac:chgData name="VIJAY BATHINI" userId="S::vbathini@deakin.edu.au::83ff7ee2-00a6-49be-a1f4-37b2e699252b" providerId="AD" clId="Web-{70B6A00F-834B-4E33-9E94-E45D0E52BEEC}" dt="2020-05-15T12:42:17.847" v="191" actId="20577"/>
          <ac:spMkLst>
            <pc:docMk/>
            <pc:sldMk cId="1133635244" sldId="281"/>
            <ac:spMk id="10" creationId="{51D009DA-5460-4396-96CC-53614AC79B08}"/>
          </ac:spMkLst>
        </pc:spChg>
      </pc:sldChg>
      <pc:sldChg chg="addSp delSp modSp new del mod setBg">
        <pc:chgData name="VIJAY BATHINI" userId="S::vbathini@deakin.edu.au::83ff7ee2-00a6-49be-a1f4-37b2e699252b" providerId="AD" clId="Web-{70B6A00F-834B-4E33-9E94-E45D0E52BEEC}" dt="2020-05-15T12:27:37.079" v="126"/>
        <pc:sldMkLst>
          <pc:docMk/>
          <pc:sldMk cId="92361491" sldId="282"/>
        </pc:sldMkLst>
        <pc:spChg chg="mod">
          <ac:chgData name="VIJAY BATHINI" userId="S::vbathini@deakin.edu.au::83ff7ee2-00a6-49be-a1f4-37b2e699252b" providerId="AD" clId="Web-{70B6A00F-834B-4E33-9E94-E45D0E52BEEC}" dt="2020-05-15T12:26:42.188" v="95" actId="14100"/>
          <ac:spMkLst>
            <pc:docMk/>
            <pc:sldMk cId="92361491" sldId="282"/>
            <ac:spMk id="2" creationId="{0C12C1E2-FDB6-4A1E-8A67-63A2628075E0}"/>
          </ac:spMkLst>
        </pc:spChg>
        <pc:spChg chg="del">
          <ac:chgData name="VIJAY BATHINI" userId="S::vbathini@deakin.edu.au::83ff7ee2-00a6-49be-a1f4-37b2e699252b" providerId="AD" clId="Web-{70B6A00F-834B-4E33-9E94-E45D0E52BEEC}" dt="2020-05-15T12:25:27.798" v="73"/>
          <ac:spMkLst>
            <pc:docMk/>
            <pc:sldMk cId="92361491" sldId="282"/>
            <ac:spMk id="3" creationId="{75B869EB-77DE-4BBA-836A-C07CFC230BE2}"/>
          </ac:spMkLst>
        </pc:spChg>
        <pc:spChg chg="mod ord">
          <ac:chgData name="VIJAY BATHINI" userId="S::vbathini@deakin.edu.au::83ff7ee2-00a6-49be-a1f4-37b2e699252b" providerId="AD" clId="Web-{70B6A00F-834B-4E33-9E94-E45D0E52BEEC}" dt="2020-05-15T12:26:35.189" v="94"/>
          <ac:spMkLst>
            <pc:docMk/>
            <pc:sldMk cId="92361491" sldId="282"/>
            <ac:spMk id="4" creationId="{30B0BEA9-B836-4A8A-8EF7-D4243B71EDBF}"/>
          </ac:spMkLst>
        </pc:spChg>
        <pc:spChg chg="add del mod">
          <ac:chgData name="VIJAY BATHINI" userId="S::vbathini@deakin.edu.au::83ff7ee2-00a6-49be-a1f4-37b2e699252b" providerId="AD" clId="Web-{70B6A00F-834B-4E33-9E94-E45D0E52BEEC}" dt="2020-05-15T12:25:48.345" v="75"/>
          <ac:spMkLst>
            <pc:docMk/>
            <pc:sldMk cId="92361491" sldId="282"/>
            <ac:spMk id="7" creationId="{2AA07E25-BD62-41B1-97F1-429DDBD7C9E4}"/>
          </ac:spMkLst>
        </pc:spChg>
        <pc:spChg chg="add">
          <ac:chgData name="VIJAY BATHINI" userId="S::vbathini@deakin.edu.au::83ff7ee2-00a6-49be-a1f4-37b2e699252b" providerId="AD" clId="Web-{70B6A00F-834B-4E33-9E94-E45D0E52BEEC}" dt="2020-05-15T12:26:35.189" v="94"/>
          <ac:spMkLst>
            <pc:docMk/>
            <pc:sldMk cId="92361491" sldId="282"/>
            <ac:spMk id="10" creationId="{990D0034-F768-41E7-85D4-F38C4DE85770}"/>
          </ac:spMkLst>
        </pc:spChg>
        <pc:spChg chg="add">
          <ac:chgData name="VIJAY BATHINI" userId="S::vbathini@deakin.edu.au::83ff7ee2-00a6-49be-a1f4-37b2e699252b" providerId="AD" clId="Web-{70B6A00F-834B-4E33-9E94-E45D0E52BEEC}" dt="2020-05-15T12:26:35.189" v="94"/>
          <ac:spMkLst>
            <pc:docMk/>
            <pc:sldMk cId="92361491" sldId="282"/>
            <ac:spMk id="11" creationId="{C4F7E42D-8B5A-4FC8-81CD-9E60171F7FA8}"/>
          </ac:spMkLst>
        </pc:spChg>
        <pc:spChg chg="add del">
          <ac:chgData name="VIJAY BATHINI" userId="S::vbathini@deakin.edu.au::83ff7ee2-00a6-49be-a1f4-37b2e699252b" providerId="AD" clId="Web-{70B6A00F-834B-4E33-9E94-E45D0E52BEEC}" dt="2020-05-15T12:26:35.173" v="93"/>
          <ac:spMkLst>
            <pc:docMk/>
            <pc:sldMk cId="92361491" sldId="282"/>
            <ac:spMk id="12" creationId="{2060441F-010A-4519-B01F-26B9D478D146}"/>
          </ac:spMkLst>
        </pc:spChg>
        <pc:spChg chg="add mod">
          <ac:chgData name="VIJAY BATHINI" userId="S::vbathini@deakin.edu.au::83ff7ee2-00a6-49be-a1f4-37b2e699252b" providerId="AD" clId="Web-{70B6A00F-834B-4E33-9E94-E45D0E52BEEC}" dt="2020-05-15T12:27:22.345" v="121" actId="20577"/>
          <ac:spMkLst>
            <pc:docMk/>
            <pc:sldMk cId="92361491" sldId="282"/>
            <ac:spMk id="13" creationId="{1D4BD1AF-B200-4E58-9AED-470347217F90}"/>
          </ac:spMkLst>
        </pc:spChg>
        <pc:spChg chg="add">
          <ac:chgData name="VIJAY BATHINI" userId="S::vbathini@deakin.edu.au::83ff7ee2-00a6-49be-a1f4-37b2e699252b" providerId="AD" clId="Web-{70B6A00F-834B-4E33-9E94-E45D0E52BEEC}" dt="2020-05-15T12:26:35.189" v="94"/>
          <ac:spMkLst>
            <pc:docMk/>
            <pc:sldMk cId="92361491" sldId="282"/>
            <ac:spMk id="14" creationId="{8C04651D-B9F4-4935-A02D-364153FBDF54}"/>
          </ac:spMkLst>
        </pc:spChg>
        <pc:spChg chg="add del">
          <ac:chgData name="VIJAY BATHINI" userId="S::vbathini@deakin.edu.au::83ff7ee2-00a6-49be-a1f4-37b2e699252b" providerId="AD" clId="Web-{70B6A00F-834B-4E33-9E94-E45D0E52BEEC}" dt="2020-05-15T12:26:35.173" v="93"/>
          <ac:spMkLst>
            <pc:docMk/>
            <pc:sldMk cId="92361491" sldId="282"/>
            <ac:spMk id="15" creationId="{990D0034-F768-41E7-85D4-F38C4DE85770}"/>
          </ac:spMkLst>
        </pc:spChg>
        <pc:spChg chg="add del">
          <ac:chgData name="VIJAY BATHINI" userId="S::vbathini@deakin.edu.au::83ff7ee2-00a6-49be-a1f4-37b2e699252b" providerId="AD" clId="Web-{70B6A00F-834B-4E33-9E94-E45D0E52BEEC}" dt="2020-05-15T12:26:35.173" v="93"/>
          <ac:spMkLst>
            <pc:docMk/>
            <pc:sldMk cId="92361491" sldId="282"/>
            <ac:spMk id="17" creationId="{C4F7E42D-8B5A-4FC8-81CD-9E60171F7FA8}"/>
          </ac:spMkLst>
        </pc:spChg>
        <pc:spChg chg="add del">
          <ac:chgData name="VIJAY BATHINI" userId="S::vbathini@deakin.edu.au::83ff7ee2-00a6-49be-a1f4-37b2e699252b" providerId="AD" clId="Web-{70B6A00F-834B-4E33-9E94-E45D0E52BEEC}" dt="2020-05-15T12:26:35.173" v="93"/>
          <ac:spMkLst>
            <pc:docMk/>
            <pc:sldMk cId="92361491" sldId="282"/>
            <ac:spMk id="19" creationId="{8C04651D-B9F4-4935-A02D-364153FBDF54}"/>
          </ac:spMkLst>
        </pc:spChg>
        <pc:picChg chg="add del mod ord">
          <ac:chgData name="VIJAY BATHINI" userId="S::vbathini@deakin.edu.au::83ff7ee2-00a6-49be-a1f4-37b2e699252b" providerId="AD" clId="Web-{70B6A00F-834B-4E33-9E94-E45D0E52BEEC}" dt="2020-05-15T12:25:35.063" v="74"/>
          <ac:picMkLst>
            <pc:docMk/>
            <pc:sldMk cId="92361491" sldId="282"/>
            <ac:picMk id="5" creationId="{1E337287-03DA-4E79-9EEA-69CF45E5BCC3}"/>
          </ac:picMkLst>
        </pc:picChg>
        <pc:picChg chg="add mod ord">
          <ac:chgData name="VIJAY BATHINI" userId="S::vbathini@deakin.edu.au::83ff7ee2-00a6-49be-a1f4-37b2e699252b" providerId="AD" clId="Web-{70B6A00F-834B-4E33-9E94-E45D0E52BEEC}" dt="2020-05-15T12:27:30.204" v="125" actId="1076"/>
          <ac:picMkLst>
            <pc:docMk/>
            <pc:sldMk cId="92361491" sldId="282"/>
            <ac:picMk id="8" creationId="{F497D03A-935F-4C67-9ED2-DE1EB28D35F6}"/>
          </ac:picMkLst>
        </pc:picChg>
      </pc:sldChg>
      <pc:sldChg chg="addSp delSp modSp new del mod setBg">
        <pc:chgData name="VIJAY BATHINI" userId="S::vbathini@deakin.edu.au::83ff7ee2-00a6-49be-a1f4-37b2e699252b" providerId="AD" clId="Web-{70B6A00F-834B-4E33-9E94-E45D0E52BEEC}" dt="2020-05-15T12:47:36.223" v="259"/>
        <pc:sldMkLst>
          <pc:docMk/>
          <pc:sldMk cId="1657139059" sldId="282"/>
        </pc:sldMkLst>
        <pc:spChg chg="mod">
          <ac:chgData name="VIJAY BATHINI" userId="S::vbathini@deakin.edu.au::83ff7ee2-00a6-49be-a1f4-37b2e699252b" providerId="AD" clId="Web-{70B6A00F-834B-4E33-9E94-E45D0E52BEEC}" dt="2020-05-15T12:45:57.895" v="248" actId="20577"/>
          <ac:spMkLst>
            <pc:docMk/>
            <pc:sldMk cId="1657139059" sldId="282"/>
            <ac:spMk id="2" creationId="{D82E18CE-E0EA-4312-8B5B-9BF9AC84658F}"/>
          </ac:spMkLst>
        </pc:spChg>
        <pc:spChg chg="mod">
          <ac:chgData name="VIJAY BATHINI" userId="S::vbathini@deakin.edu.au::83ff7ee2-00a6-49be-a1f4-37b2e699252b" providerId="AD" clId="Web-{70B6A00F-834B-4E33-9E94-E45D0E52BEEC}" dt="2020-05-15T12:45:07.035" v="223"/>
          <ac:spMkLst>
            <pc:docMk/>
            <pc:sldMk cId="1657139059" sldId="282"/>
            <ac:spMk id="3" creationId="{7B8B650B-3FCF-4A25-B52F-7A5FFE3EB627}"/>
          </ac:spMkLst>
        </pc:spChg>
        <pc:spChg chg="mod">
          <ac:chgData name="VIJAY BATHINI" userId="S::vbathini@deakin.edu.au::83ff7ee2-00a6-49be-a1f4-37b2e699252b" providerId="AD" clId="Web-{70B6A00F-834B-4E33-9E94-E45D0E52BEEC}" dt="2020-05-15T12:43:48.113" v="209"/>
          <ac:spMkLst>
            <pc:docMk/>
            <pc:sldMk cId="1657139059" sldId="282"/>
            <ac:spMk id="4" creationId="{418AEBCB-4711-4295-BA72-C15F05D24E3E}"/>
          </ac:spMkLst>
        </pc:spChg>
        <pc:spChg chg="add del">
          <ac:chgData name="VIJAY BATHINI" userId="S::vbathini@deakin.edu.au::83ff7ee2-00a6-49be-a1f4-37b2e699252b" providerId="AD" clId="Web-{70B6A00F-834B-4E33-9E94-E45D0E52BEEC}" dt="2020-05-15T12:45:07.035" v="223"/>
          <ac:spMkLst>
            <pc:docMk/>
            <pc:sldMk cId="1657139059" sldId="282"/>
            <ac:spMk id="9" creationId="{3741B58E-3B65-4A01-A276-975AB2CF8A08}"/>
          </ac:spMkLst>
        </pc:spChg>
        <pc:spChg chg="add del">
          <ac:chgData name="VIJAY BATHINI" userId="S::vbathini@deakin.edu.au::83ff7ee2-00a6-49be-a1f4-37b2e699252b" providerId="AD" clId="Web-{70B6A00F-834B-4E33-9E94-E45D0E52BEEC}" dt="2020-05-15T12:45:07.035" v="223"/>
          <ac:spMkLst>
            <pc:docMk/>
            <pc:sldMk cId="1657139059" sldId="282"/>
            <ac:spMk id="11" creationId="{7AAC67C3-831B-4AB1-A259-DFB839CAFAFC}"/>
          </ac:spMkLst>
        </pc:spChg>
        <pc:spChg chg="add del">
          <ac:chgData name="VIJAY BATHINI" userId="S::vbathini@deakin.edu.au::83ff7ee2-00a6-49be-a1f4-37b2e699252b" providerId="AD" clId="Web-{70B6A00F-834B-4E33-9E94-E45D0E52BEEC}" dt="2020-05-15T12:45:07.035" v="223"/>
          <ac:spMkLst>
            <pc:docMk/>
            <pc:sldMk cId="1657139059" sldId="282"/>
            <ac:spMk id="13" creationId="{054B3F04-9EAC-45C0-B3CE-0387EEA10A0C}"/>
          </ac:spMkLst>
        </pc:spChg>
        <pc:spChg chg="add del">
          <ac:chgData name="VIJAY BATHINI" userId="S::vbathini@deakin.edu.au::83ff7ee2-00a6-49be-a1f4-37b2e699252b" providerId="AD" clId="Web-{70B6A00F-834B-4E33-9E94-E45D0E52BEEC}" dt="2020-05-15T12:45:39.645" v="233"/>
          <ac:spMkLst>
            <pc:docMk/>
            <pc:sldMk cId="1657139059" sldId="282"/>
            <ac:spMk id="18" creationId="{3741B58E-3B65-4A01-A276-975AB2CF8A08}"/>
          </ac:spMkLst>
        </pc:spChg>
        <pc:spChg chg="add del">
          <ac:chgData name="VIJAY BATHINI" userId="S::vbathini@deakin.edu.au::83ff7ee2-00a6-49be-a1f4-37b2e699252b" providerId="AD" clId="Web-{70B6A00F-834B-4E33-9E94-E45D0E52BEEC}" dt="2020-05-15T12:45:39.645" v="233"/>
          <ac:spMkLst>
            <pc:docMk/>
            <pc:sldMk cId="1657139059" sldId="282"/>
            <ac:spMk id="20" creationId="{7AAC67C3-831B-4AB1-A259-DFB839CAFAFC}"/>
          </ac:spMkLst>
        </pc:spChg>
        <pc:spChg chg="add del">
          <ac:chgData name="VIJAY BATHINI" userId="S::vbathini@deakin.edu.au::83ff7ee2-00a6-49be-a1f4-37b2e699252b" providerId="AD" clId="Web-{70B6A00F-834B-4E33-9E94-E45D0E52BEEC}" dt="2020-05-15T12:45:39.645" v="233"/>
          <ac:spMkLst>
            <pc:docMk/>
            <pc:sldMk cId="1657139059" sldId="282"/>
            <ac:spMk id="22" creationId="{054B3F04-9EAC-45C0-B3CE-0387EEA10A0C}"/>
          </ac:spMkLst>
        </pc:spChg>
        <pc:spChg chg="add del">
          <ac:chgData name="VIJAY BATHINI" userId="S::vbathini@deakin.edu.au::83ff7ee2-00a6-49be-a1f4-37b2e699252b" providerId="AD" clId="Web-{70B6A00F-834B-4E33-9E94-E45D0E52BEEC}" dt="2020-05-15T12:45:58.082" v="250"/>
          <ac:spMkLst>
            <pc:docMk/>
            <pc:sldMk cId="1657139059" sldId="282"/>
            <ac:spMk id="27" creationId="{3741B58E-3B65-4A01-A276-975AB2CF8A08}"/>
          </ac:spMkLst>
        </pc:spChg>
        <pc:spChg chg="add del">
          <ac:chgData name="VIJAY BATHINI" userId="S::vbathini@deakin.edu.au::83ff7ee2-00a6-49be-a1f4-37b2e699252b" providerId="AD" clId="Web-{70B6A00F-834B-4E33-9E94-E45D0E52BEEC}" dt="2020-05-15T12:45:58.082" v="250"/>
          <ac:spMkLst>
            <pc:docMk/>
            <pc:sldMk cId="1657139059" sldId="282"/>
            <ac:spMk id="29" creationId="{7AAC67C3-831B-4AB1-A259-DFB839CAFAFC}"/>
          </ac:spMkLst>
        </pc:spChg>
        <pc:spChg chg="add del">
          <ac:chgData name="VIJAY BATHINI" userId="S::vbathini@deakin.edu.au::83ff7ee2-00a6-49be-a1f4-37b2e699252b" providerId="AD" clId="Web-{70B6A00F-834B-4E33-9E94-E45D0E52BEEC}" dt="2020-05-15T12:45:58.082" v="250"/>
          <ac:spMkLst>
            <pc:docMk/>
            <pc:sldMk cId="1657139059" sldId="282"/>
            <ac:spMk id="31" creationId="{054B3F04-9EAC-45C0-B3CE-0387EEA10A0C}"/>
          </ac:spMkLst>
        </pc:spChg>
        <pc:spChg chg="add">
          <ac:chgData name="VIJAY BATHINI" userId="S::vbathini@deakin.edu.au::83ff7ee2-00a6-49be-a1f4-37b2e699252b" providerId="AD" clId="Web-{70B6A00F-834B-4E33-9E94-E45D0E52BEEC}" dt="2020-05-15T12:45:58.082" v="250"/>
          <ac:spMkLst>
            <pc:docMk/>
            <pc:sldMk cId="1657139059" sldId="282"/>
            <ac:spMk id="36" creationId="{3741B58E-3B65-4A01-A276-975AB2CF8A08}"/>
          </ac:spMkLst>
        </pc:spChg>
        <pc:spChg chg="add">
          <ac:chgData name="VIJAY BATHINI" userId="S::vbathini@deakin.edu.au::83ff7ee2-00a6-49be-a1f4-37b2e699252b" providerId="AD" clId="Web-{70B6A00F-834B-4E33-9E94-E45D0E52BEEC}" dt="2020-05-15T12:45:58.082" v="250"/>
          <ac:spMkLst>
            <pc:docMk/>
            <pc:sldMk cId="1657139059" sldId="282"/>
            <ac:spMk id="38" creationId="{7AAC67C3-831B-4AB1-A259-DFB839CAFAFC}"/>
          </ac:spMkLst>
        </pc:spChg>
        <pc:spChg chg="add">
          <ac:chgData name="VIJAY BATHINI" userId="S::vbathini@deakin.edu.au::83ff7ee2-00a6-49be-a1f4-37b2e699252b" providerId="AD" clId="Web-{70B6A00F-834B-4E33-9E94-E45D0E52BEEC}" dt="2020-05-15T12:45:58.082" v="250"/>
          <ac:spMkLst>
            <pc:docMk/>
            <pc:sldMk cId="1657139059" sldId="282"/>
            <ac:spMk id="40" creationId="{054B3F04-9EAC-45C0-B3CE-0387EEA10A0C}"/>
          </ac:spMkLst>
        </pc:spChg>
      </pc:sldChg>
      <pc:sldChg chg="addSp delSp modSp del mod setBg">
        <pc:chgData name="VIJAY BATHINI" userId="S::vbathini@deakin.edu.au::83ff7ee2-00a6-49be-a1f4-37b2e699252b" providerId="AD" clId="Web-{70B6A00F-834B-4E33-9E94-E45D0E52BEEC}" dt="2020-05-15T12:25:08.345" v="71"/>
        <pc:sldMkLst>
          <pc:docMk/>
          <pc:sldMk cId="3056048393" sldId="282"/>
        </pc:sldMkLst>
        <pc:spChg chg="mod">
          <ac:chgData name="VIJAY BATHINI" userId="S::vbathini@deakin.edu.au::83ff7ee2-00a6-49be-a1f4-37b2e699252b" providerId="AD" clId="Web-{70B6A00F-834B-4E33-9E94-E45D0E52BEEC}" dt="2020-05-15T12:24:30.641" v="55" actId="14100"/>
          <ac:spMkLst>
            <pc:docMk/>
            <pc:sldMk cId="3056048393" sldId="282"/>
            <ac:spMk id="2" creationId="{B5F29408-1545-4403-A16A-14D55FFB9CC5}"/>
          </ac:spMkLst>
        </pc:spChg>
        <pc:spChg chg="del">
          <ac:chgData name="VIJAY BATHINI" userId="S::vbathini@deakin.edu.au::83ff7ee2-00a6-49be-a1f4-37b2e699252b" providerId="AD" clId="Web-{70B6A00F-834B-4E33-9E94-E45D0E52BEEC}" dt="2020-05-15T12:21:48" v="0"/>
          <ac:spMkLst>
            <pc:docMk/>
            <pc:sldMk cId="3056048393" sldId="282"/>
            <ac:spMk id="3" creationId="{B10AD7CF-5EBE-4E2B-BCC5-9925DAABCC6F}"/>
          </ac:spMkLst>
        </pc:spChg>
        <pc:spChg chg="mod">
          <ac:chgData name="VIJAY BATHINI" userId="S::vbathini@deakin.edu.au::83ff7ee2-00a6-49be-a1f4-37b2e699252b" providerId="AD" clId="Web-{70B6A00F-834B-4E33-9E94-E45D0E52BEEC}" dt="2020-05-15T12:24:13.673" v="51"/>
          <ac:spMkLst>
            <pc:docMk/>
            <pc:sldMk cId="3056048393" sldId="282"/>
            <ac:spMk id="4" creationId="{CAE3788A-B966-4269-986D-AEEF1794DC58}"/>
          </ac:spMkLst>
        </pc:spChg>
        <pc:spChg chg="add del mod">
          <ac:chgData name="VIJAY BATHINI" userId="S::vbathini@deakin.edu.au::83ff7ee2-00a6-49be-a1f4-37b2e699252b" providerId="AD" clId="Web-{70B6A00F-834B-4E33-9E94-E45D0E52BEEC}" dt="2020-05-15T12:23:59.782" v="50"/>
          <ac:spMkLst>
            <pc:docMk/>
            <pc:sldMk cId="3056048393" sldId="282"/>
            <ac:spMk id="6" creationId="{5F22EC83-3061-459C-AF22-05211FDF0ECF}"/>
          </ac:spMkLst>
        </pc:spChg>
        <pc:spChg chg="add">
          <ac:chgData name="VIJAY BATHINI" userId="S::vbathini@deakin.edu.au::83ff7ee2-00a6-49be-a1f4-37b2e699252b" providerId="AD" clId="Web-{70B6A00F-834B-4E33-9E94-E45D0E52BEEC}" dt="2020-05-15T12:24:13.673" v="51"/>
          <ac:spMkLst>
            <pc:docMk/>
            <pc:sldMk cId="3056048393" sldId="282"/>
            <ac:spMk id="7" creationId="{44CC594A-A820-450F-B363-C19201FCFEC6}"/>
          </ac:spMkLst>
        </pc:spChg>
        <pc:spChg chg="add">
          <ac:chgData name="VIJAY BATHINI" userId="S::vbathini@deakin.edu.au::83ff7ee2-00a6-49be-a1f4-37b2e699252b" providerId="AD" clId="Web-{70B6A00F-834B-4E33-9E94-E45D0E52BEEC}" dt="2020-05-15T12:24:13.673" v="51"/>
          <ac:spMkLst>
            <pc:docMk/>
            <pc:sldMk cId="3056048393" sldId="282"/>
            <ac:spMk id="8" creationId="{59FAB3DA-E9ED-4574-ABCC-378BC0FF1BBC}"/>
          </ac:spMkLst>
        </pc:spChg>
        <pc:spChg chg="add del mod">
          <ac:chgData name="VIJAY BATHINI" userId="S::vbathini@deakin.edu.au::83ff7ee2-00a6-49be-a1f4-37b2e699252b" providerId="AD" clId="Web-{70B6A00F-834B-4E33-9E94-E45D0E52BEEC}" dt="2020-05-15T12:23:06.282" v="20"/>
          <ac:spMkLst>
            <pc:docMk/>
            <pc:sldMk cId="3056048393" sldId="282"/>
            <ac:spMk id="9" creationId="{9560D556-5685-40E7-9CE0-5282ED0B6C60}"/>
          </ac:spMkLst>
        </pc:spChg>
        <pc:spChg chg="add mod">
          <ac:chgData name="VIJAY BATHINI" userId="S::vbathini@deakin.edu.au::83ff7ee2-00a6-49be-a1f4-37b2e699252b" providerId="AD" clId="Web-{70B6A00F-834B-4E33-9E94-E45D0E52BEEC}" dt="2020-05-15T12:24:55.313" v="68" actId="20577"/>
          <ac:spMkLst>
            <pc:docMk/>
            <pc:sldMk cId="3056048393" sldId="282"/>
            <ac:spMk id="10" creationId="{3A78F5CE-9254-4B00-ABE1-6BB587EEFE78}"/>
          </ac:spMkLst>
        </pc:spChg>
        <pc:spChg chg="add">
          <ac:chgData name="VIJAY BATHINI" userId="S::vbathini@deakin.edu.au::83ff7ee2-00a6-49be-a1f4-37b2e699252b" providerId="AD" clId="Web-{70B6A00F-834B-4E33-9E94-E45D0E52BEEC}" dt="2020-05-15T12:24:13.673" v="51"/>
          <ac:spMkLst>
            <pc:docMk/>
            <pc:sldMk cId="3056048393" sldId="282"/>
            <ac:spMk id="11" creationId="{53B8D6B0-55D6-48DC-86D8-FD95D5F118AB}"/>
          </ac:spMkLst>
        </pc:spChg>
        <pc:spChg chg="add del">
          <ac:chgData name="VIJAY BATHINI" userId="S::vbathini@deakin.edu.au::83ff7ee2-00a6-49be-a1f4-37b2e699252b" providerId="AD" clId="Web-{70B6A00F-834B-4E33-9E94-E45D0E52BEEC}" dt="2020-05-15T12:23:06.282" v="20"/>
          <ac:spMkLst>
            <pc:docMk/>
            <pc:sldMk cId="3056048393" sldId="282"/>
            <ac:spMk id="12" creationId="{44CC594A-A820-450F-B363-C19201FCFEC6}"/>
          </ac:spMkLst>
        </pc:spChg>
        <pc:spChg chg="add del">
          <ac:chgData name="VIJAY BATHINI" userId="S::vbathini@deakin.edu.au::83ff7ee2-00a6-49be-a1f4-37b2e699252b" providerId="AD" clId="Web-{70B6A00F-834B-4E33-9E94-E45D0E52BEEC}" dt="2020-05-15T12:23:06.282" v="20"/>
          <ac:spMkLst>
            <pc:docMk/>
            <pc:sldMk cId="3056048393" sldId="282"/>
            <ac:spMk id="14" creationId="{59FAB3DA-E9ED-4574-ABCC-378BC0FF1BBC}"/>
          </ac:spMkLst>
        </pc:spChg>
        <pc:spChg chg="add del">
          <ac:chgData name="VIJAY BATHINI" userId="S::vbathini@deakin.edu.au::83ff7ee2-00a6-49be-a1f4-37b2e699252b" providerId="AD" clId="Web-{70B6A00F-834B-4E33-9E94-E45D0E52BEEC}" dt="2020-05-15T12:23:06.282" v="20"/>
          <ac:spMkLst>
            <pc:docMk/>
            <pc:sldMk cId="3056048393" sldId="282"/>
            <ac:spMk id="16" creationId="{53B8D6B0-55D6-48DC-86D8-FD95D5F118AB}"/>
          </ac:spMkLst>
        </pc:spChg>
        <pc:spChg chg="add del">
          <ac:chgData name="VIJAY BATHINI" userId="S::vbathini@deakin.edu.au::83ff7ee2-00a6-49be-a1f4-37b2e699252b" providerId="AD" clId="Web-{70B6A00F-834B-4E33-9E94-E45D0E52BEEC}" dt="2020-05-15T12:23:02.907" v="18"/>
          <ac:spMkLst>
            <pc:docMk/>
            <pc:sldMk cId="3056048393" sldId="282"/>
            <ac:spMk id="21" creationId="{44CC594A-A820-450F-B363-C19201FCFEC6}"/>
          </ac:spMkLst>
        </pc:spChg>
        <pc:spChg chg="add del">
          <ac:chgData name="VIJAY BATHINI" userId="S::vbathini@deakin.edu.au::83ff7ee2-00a6-49be-a1f4-37b2e699252b" providerId="AD" clId="Web-{70B6A00F-834B-4E33-9E94-E45D0E52BEEC}" dt="2020-05-15T12:23:02.907" v="18"/>
          <ac:spMkLst>
            <pc:docMk/>
            <pc:sldMk cId="3056048393" sldId="282"/>
            <ac:spMk id="23" creationId="{59FAB3DA-E9ED-4574-ABCC-378BC0FF1BBC}"/>
          </ac:spMkLst>
        </pc:spChg>
        <pc:spChg chg="add del">
          <ac:chgData name="VIJAY BATHINI" userId="S::vbathini@deakin.edu.au::83ff7ee2-00a6-49be-a1f4-37b2e699252b" providerId="AD" clId="Web-{70B6A00F-834B-4E33-9E94-E45D0E52BEEC}" dt="2020-05-15T12:23:02.907" v="18"/>
          <ac:spMkLst>
            <pc:docMk/>
            <pc:sldMk cId="3056048393" sldId="282"/>
            <ac:spMk id="25" creationId="{53B8D6B0-55D6-48DC-86D8-FD95D5F118AB}"/>
          </ac:spMkLst>
        </pc:spChg>
        <pc:picChg chg="add mod ord">
          <ac:chgData name="VIJAY BATHINI" userId="S::vbathini@deakin.edu.au::83ff7ee2-00a6-49be-a1f4-37b2e699252b" providerId="AD" clId="Web-{70B6A00F-834B-4E33-9E94-E45D0E52BEEC}" dt="2020-05-15T12:24:13.673" v="51"/>
          <ac:picMkLst>
            <pc:docMk/>
            <pc:sldMk cId="3056048393" sldId="282"/>
            <ac:picMk id="5" creationId="{88FF09F5-2608-4DBC-88F8-9ABD9C72A7E3}"/>
          </ac:picMkLst>
        </pc:picChg>
      </pc:sldChg>
      <pc:sldChg chg="addSp delSp modSp new mod setBg">
        <pc:chgData name="VIJAY BATHINI" userId="S::vbathini@deakin.edu.au::83ff7ee2-00a6-49be-a1f4-37b2e699252b" providerId="AD" clId="Web-{70B6A00F-834B-4E33-9E94-E45D0E52BEEC}" dt="2020-05-15T12:48:36.817" v="260" actId="1076"/>
        <pc:sldMkLst>
          <pc:docMk/>
          <pc:sldMk cId="191490168" sldId="283"/>
        </pc:sldMkLst>
        <pc:spChg chg="del mod">
          <ac:chgData name="VIJAY BATHINI" userId="S::vbathini@deakin.edu.au::83ff7ee2-00a6-49be-a1f4-37b2e699252b" providerId="AD" clId="Web-{70B6A00F-834B-4E33-9E94-E45D0E52BEEC}" dt="2020-05-15T12:47:23.004" v="258"/>
          <ac:spMkLst>
            <pc:docMk/>
            <pc:sldMk cId="191490168" sldId="283"/>
            <ac:spMk id="2" creationId="{1F2E6DB5-C7CF-45A1-9B7E-6963E9A73654}"/>
          </ac:spMkLst>
        </pc:spChg>
        <pc:spChg chg="del">
          <ac:chgData name="VIJAY BATHINI" userId="S::vbathini@deakin.edu.au::83ff7ee2-00a6-49be-a1f4-37b2e699252b" providerId="AD" clId="Web-{70B6A00F-834B-4E33-9E94-E45D0E52BEEC}" dt="2020-05-15T12:46:26.629" v="252"/>
          <ac:spMkLst>
            <pc:docMk/>
            <pc:sldMk cId="191490168" sldId="283"/>
            <ac:spMk id="3" creationId="{6BB96EA7-30FF-436B-A943-BAD45167642F}"/>
          </ac:spMkLst>
        </pc:spChg>
        <pc:spChg chg="mod">
          <ac:chgData name="VIJAY BATHINI" userId="S::vbathini@deakin.edu.au::83ff7ee2-00a6-49be-a1f4-37b2e699252b" providerId="AD" clId="Web-{70B6A00F-834B-4E33-9E94-E45D0E52BEEC}" dt="2020-05-15T12:48:36.817" v="260" actId="1076"/>
          <ac:spMkLst>
            <pc:docMk/>
            <pc:sldMk cId="191490168" sldId="283"/>
            <ac:spMk id="4" creationId="{842E5FBC-4F39-447A-A3D2-2286454A1213}"/>
          </ac:spMkLst>
        </pc:spChg>
        <pc:spChg chg="add del">
          <ac:chgData name="VIJAY BATHINI" userId="S::vbathini@deakin.edu.au::83ff7ee2-00a6-49be-a1f4-37b2e699252b" providerId="AD" clId="Web-{70B6A00F-834B-4E33-9E94-E45D0E52BEEC}" dt="2020-05-15T12:47:23.004" v="258"/>
          <ac:spMkLst>
            <pc:docMk/>
            <pc:sldMk cId="191490168" sldId="283"/>
            <ac:spMk id="7" creationId="{990D0034-F768-41E7-85D4-F38C4DE85770}"/>
          </ac:spMkLst>
        </pc:spChg>
        <pc:spChg chg="add del">
          <ac:chgData name="VIJAY BATHINI" userId="S::vbathini@deakin.edu.au::83ff7ee2-00a6-49be-a1f4-37b2e699252b" providerId="AD" clId="Web-{70B6A00F-834B-4E33-9E94-E45D0E52BEEC}" dt="2020-05-15T12:47:23.004" v="258"/>
          <ac:spMkLst>
            <pc:docMk/>
            <pc:sldMk cId="191490168" sldId="283"/>
            <ac:spMk id="8" creationId="{C4F7E42D-8B5A-4FC8-81CD-9E60171F7FA8}"/>
          </ac:spMkLst>
        </pc:spChg>
        <pc:spChg chg="add del">
          <ac:chgData name="VIJAY BATHINI" userId="S::vbathini@deakin.edu.au::83ff7ee2-00a6-49be-a1f4-37b2e699252b" providerId="AD" clId="Web-{70B6A00F-834B-4E33-9E94-E45D0E52BEEC}" dt="2020-05-15T12:46:44.145" v="254"/>
          <ac:spMkLst>
            <pc:docMk/>
            <pc:sldMk cId="191490168" sldId="283"/>
            <ac:spMk id="9" creationId="{D4E28EFD-A2BC-4039-9964-D7F015EAD101}"/>
          </ac:spMkLst>
        </pc:spChg>
        <pc:spChg chg="add del">
          <ac:chgData name="VIJAY BATHINI" userId="S::vbathini@deakin.edu.au::83ff7ee2-00a6-49be-a1f4-37b2e699252b" providerId="AD" clId="Web-{70B6A00F-834B-4E33-9E94-E45D0E52BEEC}" dt="2020-05-15T12:47:23.004" v="258"/>
          <ac:spMkLst>
            <pc:docMk/>
            <pc:sldMk cId="191490168" sldId="283"/>
            <ac:spMk id="10" creationId="{037D937E-EDD2-406C-897A-D8BAB5CAE645}"/>
          </ac:spMkLst>
        </pc:spChg>
        <pc:spChg chg="add del">
          <ac:chgData name="VIJAY BATHINI" userId="S::vbathini@deakin.edu.au::83ff7ee2-00a6-49be-a1f4-37b2e699252b" providerId="AD" clId="Web-{70B6A00F-834B-4E33-9E94-E45D0E52BEEC}" dt="2020-05-15T12:47:23.004" v="258"/>
          <ac:spMkLst>
            <pc:docMk/>
            <pc:sldMk cId="191490168" sldId="283"/>
            <ac:spMk id="11" creationId="{8C04651D-B9F4-4935-A02D-364153FBDF54}"/>
          </ac:spMkLst>
        </pc:spChg>
        <pc:spChg chg="add del">
          <ac:chgData name="VIJAY BATHINI" userId="S::vbathini@deakin.edu.au::83ff7ee2-00a6-49be-a1f4-37b2e699252b" providerId="AD" clId="Web-{70B6A00F-834B-4E33-9E94-E45D0E52BEEC}" dt="2020-05-15T12:46:44.145" v="254"/>
          <ac:spMkLst>
            <pc:docMk/>
            <pc:sldMk cId="191490168" sldId="283"/>
            <ac:spMk id="12" creationId="{10162E77-11AD-44A7-84EC-40C59EEFBD2E}"/>
          </ac:spMkLst>
        </pc:spChg>
        <pc:spChg chg="add">
          <ac:chgData name="VIJAY BATHINI" userId="S::vbathini@deakin.edu.au::83ff7ee2-00a6-49be-a1f4-37b2e699252b" providerId="AD" clId="Web-{70B6A00F-834B-4E33-9E94-E45D0E52BEEC}" dt="2020-05-15T12:47:23.004" v="258"/>
          <ac:spMkLst>
            <pc:docMk/>
            <pc:sldMk cId="191490168" sldId="283"/>
            <ac:spMk id="13" creationId="{C2579DAE-C141-48DB-810E-C070C300819E}"/>
          </ac:spMkLst>
        </pc:spChg>
        <pc:spChg chg="add">
          <ac:chgData name="VIJAY BATHINI" userId="S::vbathini@deakin.edu.au::83ff7ee2-00a6-49be-a1f4-37b2e699252b" providerId="AD" clId="Web-{70B6A00F-834B-4E33-9E94-E45D0E52BEEC}" dt="2020-05-15T12:47:23.004" v="258"/>
          <ac:spMkLst>
            <pc:docMk/>
            <pc:sldMk cId="191490168" sldId="283"/>
            <ac:spMk id="15" creationId="{02FD90C3-6350-4D5B-9738-6E94EDF30F74}"/>
          </ac:spMkLst>
        </pc:spChg>
        <pc:spChg chg="add del">
          <ac:chgData name="VIJAY BATHINI" userId="S::vbathini@deakin.edu.au::83ff7ee2-00a6-49be-a1f4-37b2e699252b" providerId="AD" clId="Web-{70B6A00F-834B-4E33-9E94-E45D0E52BEEC}" dt="2020-05-15T12:46:44.145" v="254"/>
          <ac:spMkLst>
            <pc:docMk/>
            <pc:sldMk cId="191490168" sldId="283"/>
            <ac:spMk id="16" creationId="{6329CBCE-21AE-419D-AC1F-8ACF510A6670}"/>
          </ac:spMkLst>
        </pc:spChg>
        <pc:spChg chg="add del">
          <ac:chgData name="VIJAY BATHINI" userId="S::vbathini@deakin.edu.au::83ff7ee2-00a6-49be-a1f4-37b2e699252b" providerId="AD" clId="Web-{70B6A00F-834B-4E33-9E94-E45D0E52BEEC}" dt="2020-05-15T12:46:44.145" v="254"/>
          <ac:spMkLst>
            <pc:docMk/>
            <pc:sldMk cId="191490168" sldId="283"/>
            <ac:spMk id="18" creationId="{FF2DA012-1414-493D-888F-5D99D0BDA322}"/>
          </ac:spMkLst>
        </pc:spChg>
        <pc:spChg chg="add">
          <ac:chgData name="VIJAY BATHINI" userId="S::vbathini@deakin.edu.au::83ff7ee2-00a6-49be-a1f4-37b2e699252b" providerId="AD" clId="Web-{70B6A00F-834B-4E33-9E94-E45D0E52BEEC}" dt="2020-05-15T12:47:23.004" v="258"/>
          <ac:spMkLst>
            <pc:docMk/>
            <pc:sldMk cId="191490168" sldId="283"/>
            <ac:spMk id="20" creationId="{41497DE5-0939-4D1D-9350-0C5E1B209C68}"/>
          </ac:spMkLst>
        </pc:spChg>
        <pc:spChg chg="add">
          <ac:chgData name="VIJAY BATHINI" userId="S::vbathini@deakin.edu.au::83ff7ee2-00a6-49be-a1f4-37b2e699252b" providerId="AD" clId="Web-{70B6A00F-834B-4E33-9E94-E45D0E52BEEC}" dt="2020-05-15T12:47:23.004" v="258"/>
          <ac:spMkLst>
            <pc:docMk/>
            <pc:sldMk cId="191490168" sldId="283"/>
            <ac:spMk id="22" creationId="{5CCC70ED-6C63-4537-B7EB-51990D6C0A6F}"/>
          </ac:spMkLst>
        </pc:spChg>
        <pc:spChg chg="add">
          <ac:chgData name="VIJAY BATHINI" userId="S::vbathini@deakin.edu.au::83ff7ee2-00a6-49be-a1f4-37b2e699252b" providerId="AD" clId="Web-{70B6A00F-834B-4E33-9E94-E45D0E52BEEC}" dt="2020-05-15T12:47:23.004" v="258"/>
          <ac:spMkLst>
            <pc:docMk/>
            <pc:sldMk cId="191490168" sldId="283"/>
            <ac:spMk id="24" creationId="{B76E24C1-2968-40DC-A36E-F6B85F0F0752}"/>
          </ac:spMkLst>
        </pc:spChg>
        <pc:picChg chg="add mod ord">
          <ac:chgData name="VIJAY BATHINI" userId="S::vbathini@deakin.edu.au::83ff7ee2-00a6-49be-a1f4-37b2e699252b" providerId="AD" clId="Web-{70B6A00F-834B-4E33-9E94-E45D0E52BEEC}" dt="2020-05-15T12:47:23.004" v="258"/>
          <ac:picMkLst>
            <pc:docMk/>
            <pc:sldMk cId="191490168" sldId="283"/>
            <ac:picMk id="5" creationId="{A8722DF3-1174-433A-A42A-CCD7CEB4928A}"/>
          </ac:picMkLst>
        </pc:picChg>
        <pc:cxnChg chg="add del">
          <ac:chgData name="VIJAY BATHINI" userId="S::vbathini@deakin.edu.au::83ff7ee2-00a6-49be-a1f4-37b2e699252b" providerId="AD" clId="Web-{70B6A00F-834B-4E33-9E94-E45D0E52BEEC}" dt="2020-05-15T12:46:44.145" v="254"/>
          <ac:cxnSpMkLst>
            <pc:docMk/>
            <pc:sldMk cId="191490168" sldId="283"/>
            <ac:cxnSpMk id="14" creationId="{5AB158E9-1B40-4CD6-95F0-95CA11DF7B7A}"/>
          </ac:cxnSpMkLst>
        </pc:cxnChg>
      </pc:sldChg>
      <pc:sldChg chg="new">
        <pc:chgData name="VIJAY BATHINI" userId="S::vbathini@deakin.edu.au::83ff7ee2-00a6-49be-a1f4-37b2e699252b" providerId="AD" clId="Web-{70B6A00F-834B-4E33-9E94-E45D0E52BEEC}" dt="2020-05-15T12:48:44.426" v="261"/>
        <pc:sldMkLst>
          <pc:docMk/>
          <pc:sldMk cId="3623002818" sldId="284"/>
        </pc:sldMkLst>
      </pc:sldChg>
      <pc:sldChg chg="addSp modSp new del mod setBg">
        <pc:chgData name="VIJAY BATHINI" userId="S::vbathini@deakin.edu.au::83ff7ee2-00a6-49be-a1f4-37b2e699252b" providerId="AD" clId="Web-{70B6A00F-834B-4E33-9E94-E45D0E52BEEC}" dt="2020-05-15T12:49:51.926" v="307"/>
        <pc:sldMkLst>
          <pc:docMk/>
          <pc:sldMk cId="2275029138" sldId="285"/>
        </pc:sldMkLst>
        <pc:spChg chg="mod">
          <ac:chgData name="VIJAY BATHINI" userId="S::vbathini@deakin.edu.au::83ff7ee2-00a6-49be-a1f4-37b2e699252b" providerId="AD" clId="Web-{70B6A00F-834B-4E33-9E94-E45D0E52BEEC}" dt="2020-05-15T12:49:43.380" v="306"/>
          <ac:spMkLst>
            <pc:docMk/>
            <pc:sldMk cId="2275029138" sldId="285"/>
            <ac:spMk id="2" creationId="{C265B278-C9BD-47AF-9283-C8817B40D207}"/>
          </ac:spMkLst>
        </pc:spChg>
        <pc:spChg chg="mod">
          <ac:chgData name="VIJAY BATHINI" userId="S::vbathini@deakin.edu.au::83ff7ee2-00a6-49be-a1f4-37b2e699252b" providerId="AD" clId="Web-{70B6A00F-834B-4E33-9E94-E45D0E52BEEC}" dt="2020-05-15T12:49:43.380" v="306"/>
          <ac:spMkLst>
            <pc:docMk/>
            <pc:sldMk cId="2275029138" sldId="285"/>
            <ac:spMk id="3" creationId="{71DE2E25-8AA0-459A-B230-F0DD14B6F52E}"/>
          </ac:spMkLst>
        </pc:spChg>
        <pc:spChg chg="mod">
          <ac:chgData name="VIJAY BATHINI" userId="S::vbathini@deakin.edu.au::83ff7ee2-00a6-49be-a1f4-37b2e699252b" providerId="AD" clId="Web-{70B6A00F-834B-4E33-9E94-E45D0E52BEEC}" dt="2020-05-15T12:49:43.380" v="306"/>
          <ac:spMkLst>
            <pc:docMk/>
            <pc:sldMk cId="2275029138" sldId="285"/>
            <ac:spMk id="4" creationId="{9696A1E1-A1BD-455A-B887-411F26A69D80}"/>
          </ac:spMkLst>
        </pc:spChg>
        <pc:spChg chg="add">
          <ac:chgData name="VIJAY BATHINI" userId="S::vbathini@deakin.edu.au::83ff7ee2-00a6-49be-a1f4-37b2e699252b" providerId="AD" clId="Web-{70B6A00F-834B-4E33-9E94-E45D0E52BEEC}" dt="2020-05-15T12:49:43.380" v="306"/>
          <ac:spMkLst>
            <pc:docMk/>
            <pc:sldMk cId="2275029138" sldId="285"/>
            <ac:spMk id="9" creationId="{3741B58E-3B65-4A01-A276-975AB2CF8A08}"/>
          </ac:spMkLst>
        </pc:spChg>
        <pc:spChg chg="add">
          <ac:chgData name="VIJAY BATHINI" userId="S::vbathini@deakin.edu.au::83ff7ee2-00a6-49be-a1f4-37b2e699252b" providerId="AD" clId="Web-{70B6A00F-834B-4E33-9E94-E45D0E52BEEC}" dt="2020-05-15T12:49:43.380" v="306"/>
          <ac:spMkLst>
            <pc:docMk/>
            <pc:sldMk cId="2275029138" sldId="285"/>
            <ac:spMk id="11" creationId="{7AAC67C3-831B-4AB1-A259-DFB839CAFAFC}"/>
          </ac:spMkLst>
        </pc:spChg>
        <pc:spChg chg="add">
          <ac:chgData name="VIJAY BATHINI" userId="S::vbathini@deakin.edu.au::83ff7ee2-00a6-49be-a1f4-37b2e699252b" providerId="AD" clId="Web-{70B6A00F-834B-4E33-9E94-E45D0E52BEEC}" dt="2020-05-15T12:49:43.380" v="306"/>
          <ac:spMkLst>
            <pc:docMk/>
            <pc:sldMk cId="2275029138" sldId="285"/>
            <ac:spMk id="13" creationId="{054B3F04-9EAC-45C0-B3CE-0387EEA10A0C}"/>
          </ac:spMkLst>
        </pc:spChg>
      </pc:sldChg>
      <pc:sldChg chg="new del">
        <pc:chgData name="VIJAY BATHINI" userId="S::vbathini@deakin.edu.au::83ff7ee2-00a6-49be-a1f4-37b2e699252b" providerId="AD" clId="Web-{70B6A00F-834B-4E33-9E94-E45D0E52BEEC}" dt="2020-05-15T12:50:17.895" v="309"/>
        <pc:sldMkLst>
          <pc:docMk/>
          <pc:sldMk cId="2512531374" sldId="285"/>
        </pc:sldMkLst>
      </pc:sldChg>
      <pc:sldChg chg="addSp modSp new del mod setBg">
        <pc:chgData name="VIJAY BATHINI" userId="S::vbathini@deakin.edu.au::83ff7ee2-00a6-49be-a1f4-37b2e699252b" providerId="AD" clId="Web-{70B6A00F-834B-4E33-9E94-E45D0E52BEEC}" dt="2020-05-15T12:50:54.973" v="333"/>
        <pc:sldMkLst>
          <pc:docMk/>
          <pc:sldMk cId="2666845431" sldId="285"/>
        </pc:sldMkLst>
        <pc:spChg chg="mod">
          <ac:chgData name="VIJAY BATHINI" userId="S::vbathini@deakin.edu.au::83ff7ee2-00a6-49be-a1f4-37b2e699252b" providerId="AD" clId="Web-{70B6A00F-834B-4E33-9E94-E45D0E52BEEC}" dt="2020-05-15T12:50:44.786" v="332"/>
          <ac:spMkLst>
            <pc:docMk/>
            <pc:sldMk cId="2666845431" sldId="285"/>
            <ac:spMk id="2" creationId="{56985373-0022-4EBE-813E-AA8A18C3E338}"/>
          </ac:spMkLst>
        </pc:spChg>
        <pc:spChg chg="mod">
          <ac:chgData name="VIJAY BATHINI" userId="S::vbathini@deakin.edu.au::83ff7ee2-00a6-49be-a1f4-37b2e699252b" providerId="AD" clId="Web-{70B6A00F-834B-4E33-9E94-E45D0E52BEEC}" dt="2020-05-15T12:50:44.786" v="332"/>
          <ac:spMkLst>
            <pc:docMk/>
            <pc:sldMk cId="2666845431" sldId="285"/>
            <ac:spMk id="3" creationId="{4DF341DB-E147-4681-8007-BF6BE7845041}"/>
          </ac:spMkLst>
        </pc:spChg>
        <pc:spChg chg="mod">
          <ac:chgData name="VIJAY BATHINI" userId="S::vbathini@deakin.edu.au::83ff7ee2-00a6-49be-a1f4-37b2e699252b" providerId="AD" clId="Web-{70B6A00F-834B-4E33-9E94-E45D0E52BEEC}" dt="2020-05-15T12:50:44.786" v="332"/>
          <ac:spMkLst>
            <pc:docMk/>
            <pc:sldMk cId="2666845431" sldId="285"/>
            <ac:spMk id="4" creationId="{586D0882-6759-498B-822F-B5FA046F845F}"/>
          </ac:spMkLst>
        </pc:spChg>
        <pc:spChg chg="add">
          <ac:chgData name="VIJAY BATHINI" userId="S::vbathini@deakin.edu.au::83ff7ee2-00a6-49be-a1f4-37b2e699252b" providerId="AD" clId="Web-{70B6A00F-834B-4E33-9E94-E45D0E52BEEC}" dt="2020-05-15T12:50:44.786" v="332"/>
          <ac:spMkLst>
            <pc:docMk/>
            <pc:sldMk cId="2666845431" sldId="285"/>
            <ac:spMk id="9" creationId="{3741B58E-3B65-4A01-A276-975AB2CF8A08}"/>
          </ac:spMkLst>
        </pc:spChg>
        <pc:spChg chg="add">
          <ac:chgData name="VIJAY BATHINI" userId="S::vbathini@deakin.edu.au::83ff7ee2-00a6-49be-a1f4-37b2e699252b" providerId="AD" clId="Web-{70B6A00F-834B-4E33-9E94-E45D0E52BEEC}" dt="2020-05-15T12:50:44.786" v="332"/>
          <ac:spMkLst>
            <pc:docMk/>
            <pc:sldMk cId="2666845431" sldId="285"/>
            <ac:spMk id="11" creationId="{7AAC67C3-831B-4AB1-A259-DFB839CAFAFC}"/>
          </ac:spMkLst>
        </pc:spChg>
        <pc:spChg chg="add">
          <ac:chgData name="VIJAY BATHINI" userId="S::vbathini@deakin.edu.au::83ff7ee2-00a6-49be-a1f4-37b2e699252b" providerId="AD" clId="Web-{70B6A00F-834B-4E33-9E94-E45D0E52BEEC}" dt="2020-05-15T12:50:44.786" v="332"/>
          <ac:spMkLst>
            <pc:docMk/>
            <pc:sldMk cId="2666845431" sldId="285"/>
            <ac:spMk id="13" creationId="{054B3F04-9EAC-45C0-B3CE-0387EEA10A0C}"/>
          </ac:spMkLst>
        </pc:spChg>
      </pc:sldChg>
    </pc:docChg>
  </pc:docChgLst>
  <pc:docChgLst>
    <pc:chgData name="HAMZA ZULFIQAR" userId="S::hzulfiqar@deakin.edu.au::7402c321-da14-4c4b-a4e0-9f1a9af91d8c" providerId="AD" clId="Web-{55AF9676-4DEC-490C-8F2A-BFBD48C1FC46}"/>
    <pc:docChg chg="modSld">
      <pc:chgData name="HAMZA ZULFIQAR" userId="S::hzulfiqar@deakin.edu.au::7402c321-da14-4c4b-a4e0-9f1a9af91d8c" providerId="AD" clId="Web-{55AF9676-4DEC-490C-8F2A-BFBD48C1FC46}" dt="2020-05-18T05:34:24.094" v="7"/>
      <pc:docMkLst>
        <pc:docMk/>
      </pc:docMkLst>
      <pc:sldChg chg="modSp">
        <pc:chgData name="HAMZA ZULFIQAR" userId="S::hzulfiqar@deakin.edu.au::7402c321-da14-4c4b-a4e0-9f1a9af91d8c" providerId="AD" clId="Web-{55AF9676-4DEC-490C-8F2A-BFBD48C1FC46}" dt="2020-05-18T05:34:24.094" v="7"/>
        <pc:sldMkLst>
          <pc:docMk/>
          <pc:sldMk cId="2605484001" sldId="266"/>
        </pc:sldMkLst>
        <pc:graphicFrameChg chg="mod modGraphic">
          <ac:chgData name="HAMZA ZULFIQAR" userId="S::hzulfiqar@deakin.edu.au::7402c321-da14-4c4b-a4e0-9f1a9af91d8c" providerId="AD" clId="Web-{55AF9676-4DEC-490C-8F2A-BFBD48C1FC46}" dt="2020-05-18T05:34:24.094" v="7"/>
          <ac:graphicFrameMkLst>
            <pc:docMk/>
            <pc:sldMk cId="2605484001" sldId="266"/>
            <ac:graphicFrameMk id="6" creationId="{6F604ADB-6FBA-47F4-80A4-3A161D150C68}"/>
          </ac:graphicFrameMkLst>
        </pc:graphicFrameChg>
      </pc:sldChg>
    </pc:docChg>
  </pc:docChgLst>
  <pc:docChgLst>
    <pc:chgData name="VIJAY BATHINI" userId="S::vbathini@deakin.edu.au::83ff7ee2-00a6-49be-a1f4-37b2e699252b" providerId="AD" clId="Web-{B45EB826-BC5C-4B78-A798-6F27EDA77989}"/>
    <pc:docChg chg="modSld">
      <pc:chgData name="VIJAY BATHINI" userId="S::vbathini@deakin.edu.au::83ff7ee2-00a6-49be-a1f4-37b2e699252b" providerId="AD" clId="Web-{B45EB826-BC5C-4B78-A798-6F27EDA77989}" dt="2020-05-18T07:41:14.465" v="72" actId="20577"/>
      <pc:docMkLst>
        <pc:docMk/>
      </pc:docMkLst>
      <pc:sldChg chg="modSp">
        <pc:chgData name="VIJAY BATHINI" userId="S::vbathini@deakin.edu.au::83ff7ee2-00a6-49be-a1f4-37b2e699252b" providerId="AD" clId="Web-{B45EB826-BC5C-4B78-A798-6F27EDA77989}" dt="2020-05-18T07:41:14.449" v="71" actId="20577"/>
        <pc:sldMkLst>
          <pc:docMk/>
          <pc:sldMk cId="3536681332" sldId="260"/>
        </pc:sldMkLst>
        <pc:spChg chg="mod">
          <ac:chgData name="VIJAY BATHINI" userId="S::vbathini@deakin.edu.au::83ff7ee2-00a6-49be-a1f4-37b2e699252b" providerId="AD" clId="Web-{B45EB826-BC5C-4B78-A798-6F27EDA77989}" dt="2020-05-18T07:41:14.449" v="71" actId="20577"/>
          <ac:spMkLst>
            <pc:docMk/>
            <pc:sldMk cId="3536681332" sldId="260"/>
            <ac:spMk id="3" creationId="{0D0055F6-4835-2A43-961A-98165898E2DE}"/>
          </ac:spMkLst>
        </pc:spChg>
      </pc:sldChg>
      <pc:sldChg chg="modSp">
        <pc:chgData name="VIJAY BATHINI" userId="S::vbathini@deakin.edu.au::83ff7ee2-00a6-49be-a1f4-37b2e699252b" providerId="AD" clId="Web-{B45EB826-BC5C-4B78-A798-6F27EDA77989}" dt="2020-05-18T07:39:06.480" v="67" actId="20577"/>
        <pc:sldMkLst>
          <pc:docMk/>
          <pc:sldMk cId="422278654" sldId="284"/>
        </pc:sldMkLst>
        <pc:spChg chg="mod">
          <ac:chgData name="VIJAY BATHINI" userId="S::vbathini@deakin.edu.au::83ff7ee2-00a6-49be-a1f4-37b2e699252b" providerId="AD" clId="Web-{B45EB826-BC5C-4B78-A798-6F27EDA77989}" dt="2020-05-18T07:39:06.480" v="67" actId="20577"/>
          <ac:spMkLst>
            <pc:docMk/>
            <pc:sldMk cId="422278654" sldId="284"/>
            <ac:spMk id="3" creationId="{D2030425-440E-4CAF-AF0B-7EC97114A689}"/>
          </ac:spMkLst>
        </pc:spChg>
      </pc:sldChg>
      <pc:sldChg chg="modSp">
        <pc:chgData name="VIJAY BATHINI" userId="S::vbathini@deakin.edu.au::83ff7ee2-00a6-49be-a1f4-37b2e699252b" providerId="AD" clId="Web-{B45EB826-BC5C-4B78-A798-6F27EDA77989}" dt="2020-05-18T07:24:13.460" v="2" actId="20577"/>
        <pc:sldMkLst>
          <pc:docMk/>
          <pc:sldMk cId="999601733" sldId="285"/>
        </pc:sldMkLst>
        <pc:spChg chg="mod">
          <ac:chgData name="VIJAY BATHINI" userId="S::vbathini@deakin.edu.au::83ff7ee2-00a6-49be-a1f4-37b2e699252b" providerId="AD" clId="Web-{B45EB826-BC5C-4B78-A798-6F27EDA77989}" dt="2020-05-18T07:24:13.460" v="2" actId="20577"/>
          <ac:spMkLst>
            <pc:docMk/>
            <pc:sldMk cId="999601733" sldId="285"/>
            <ac:spMk id="6" creationId="{D058EEB5-5F4B-4EE7-8348-79CA3126EC44}"/>
          </ac:spMkLst>
        </pc:spChg>
      </pc:sldChg>
    </pc:docChg>
  </pc:docChgLst>
  <pc:docChgLst>
    <pc:chgData name="VARSHA SANKAR" userId="S::vsankar@deakin.edu.au::9f1990bb-9f30-4da1-9747-f8e5989195ab" providerId="AD" clId="Web-{9A6D4097-6CD0-43B7-8F5D-135955CA2C48}"/>
    <pc:docChg chg="addSld delSld">
      <pc:chgData name="VARSHA SANKAR" userId="S::vsankar@deakin.edu.au::9f1990bb-9f30-4da1-9747-f8e5989195ab" providerId="AD" clId="Web-{9A6D4097-6CD0-43B7-8F5D-135955CA2C48}" dt="2020-05-18T06:40:34.218" v="1"/>
      <pc:docMkLst>
        <pc:docMk/>
      </pc:docMkLst>
      <pc:sldChg chg="add del replId">
        <pc:chgData name="VARSHA SANKAR" userId="S::vsankar@deakin.edu.au::9f1990bb-9f30-4da1-9747-f8e5989195ab" providerId="AD" clId="Web-{9A6D4097-6CD0-43B7-8F5D-135955CA2C48}" dt="2020-05-18T06:40:34.218" v="1"/>
        <pc:sldMkLst>
          <pc:docMk/>
          <pc:sldMk cId="3767660932" sldId="286"/>
        </pc:sldMkLst>
      </pc:sldChg>
    </pc:docChg>
  </pc:docChgLst>
  <pc:docChgLst>
    <pc:chgData name="VIJAY BATHINI" userId="S::vbathini@deakin.edu.au::83ff7ee2-00a6-49be-a1f4-37b2e699252b" providerId="AD" clId="Web-{07CE60A9-9216-495C-8B4A-3845E3FCFD14}"/>
    <pc:docChg chg="addSld delSld modSld">
      <pc:chgData name="VIJAY BATHINI" userId="S::vbathini@deakin.edu.au::83ff7ee2-00a6-49be-a1f4-37b2e699252b" providerId="AD" clId="Web-{07CE60A9-9216-495C-8B4A-3845E3FCFD14}" dt="2020-05-15T12:59:48.194" v="341"/>
      <pc:docMkLst>
        <pc:docMk/>
      </pc:docMkLst>
      <pc:sldChg chg="del">
        <pc:chgData name="VIJAY BATHINI" userId="S::vbathini@deakin.edu.au::83ff7ee2-00a6-49be-a1f4-37b2e699252b" providerId="AD" clId="Web-{07CE60A9-9216-495C-8B4A-3845E3FCFD14}" dt="2020-05-15T12:52:04.237" v="52"/>
        <pc:sldMkLst>
          <pc:docMk/>
          <pc:sldMk cId="191490168" sldId="283"/>
        </pc:sldMkLst>
      </pc:sldChg>
      <pc:sldChg chg="addSp modSp new mod setBg">
        <pc:chgData name="VIJAY BATHINI" userId="S::vbathini@deakin.edu.au::83ff7ee2-00a6-49be-a1f4-37b2e699252b" providerId="AD" clId="Web-{07CE60A9-9216-495C-8B4A-3845E3FCFD14}" dt="2020-05-15T12:51:57.409" v="51"/>
        <pc:sldMkLst>
          <pc:docMk/>
          <pc:sldMk cId="422278654" sldId="284"/>
        </pc:sldMkLst>
        <pc:spChg chg="mod">
          <ac:chgData name="VIJAY BATHINI" userId="S::vbathini@deakin.edu.au::83ff7ee2-00a6-49be-a1f4-37b2e699252b" providerId="AD" clId="Web-{07CE60A9-9216-495C-8B4A-3845E3FCFD14}" dt="2020-05-15T12:51:57.409" v="51"/>
          <ac:spMkLst>
            <pc:docMk/>
            <pc:sldMk cId="422278654" sldId="284"/>
            <ac:spMk id="2" creationId="{DDB549F7-0BDA-4B4F-AE25-E352E9091903}"/>
          </ac:spMkLst>
        </pc:spChg>
        <pc:spChg chg="mod">
          <ac:chgData name="VIJAY BATHINI" userId="S::vbathini@deakin.edu.au::83ff7ee2-00a6-49be-a1f4-37b2e699252b" providerId="AD" clId="Web-{07CE60A9-9216-495C-8B4A-3845E3FCFD14}" dt="2020-05-15T12:51:57.409" v="51"/>
          <ac:spMkLst>
            <pc:docMk/>
            <pc:sldMk cId="422278654" sldId="284"/>
            <ac:spMk id="3" creationId="{D2030425-440E-4CAF-AF0B-7EC97114A689}"/>
          </ac:spMkLst>
        </pc:spChg>
        <pc:spChg chg="mod">
          <ac:chgData name="VIJAY BATHINI" userId="S::vbathini@deakin.edu.au::83ff7ee2-00a6-49be-a1f4-37b2e699252b" providerId="AD" clId="Web-{07CE60A9-9216-495C-8B4A-3845E3FCFD14}" dt="2020-05-15T12:51:57.409" v="51"/>
          <ac:spMkLst>
            <pc:docMk/>
            <pc:sldMk cId="422278654" sldId="284"/>
            <ac:spMk id="4" creationId="{ABC821ED-CBC2-494C-B910-36337107DC7B}"/>
          </ac:spMkLst>
        </pc:spChg>
        <pc:spChg chg="add">
          <ac:chgData name="VIJAY BATHINI" userId="S::vbathini@deakin.edu.au::83ff7ee2-00a6-49be-a1f4-37b2e699252b" providerId="AD" clId="Web-{07CE60A9-9216-495C-8B4A-3845E3FCFD14}" dt="2020-05-15T12:51:57.409" v="51"/>
          <ac:spMkLst>
            <pc:docMk/>
            <pc:sldMk cId="422278654" sldId="284"/>
            <ac:spMk id="9" creationId="{3741B58E-3B65-4A01-A276-975AB2CF8A08}"/>
          </ac:spMkLst>
        </pc:spChg>
        <pc:spChg chg="add">
          <ac:chgData name="VIJAY BATHINI" userId="S::vbathini@deakin.edu.au::83ff7ee2-00a6-49be-a1f4-37b2e699252b" providerId="AD" clId="Web-{07CE60A9-9216-495C-8B4A-3845E3FCFD14}" dt="2020-05-15T12:51:57.409" v="51"/>
          <ac:spMkLst>
            <pc:docMk/>
            <pc:sldMk cId="422278654" sldId="284"/>
            <ac:spMk id="11" creationId="{7AAC67C3-831B-4AB1-A259-DFB839CAFAFC}"/>
          </ac:spMkLst>
        </pc:spChg>
        <pc:spChg chg="add">
          <ac:chgData name="VIJAY BATHINI" userId="S::vbathini@deakin.edu.au::83ff7ee2-00a6-49be-a1f4-37b2e699252b" providerId="AD" clId="Web-{07CE60A9-9216-495C-8B4A-3845E3FCFD14}" dt="2020-05-15T12:51:57.409" v="51"/>
          <ac:spMkLst>
            <pc:docMk/>
            <pc:sldMk cId="422278654" sldId="284"/>
            <ac:spMk id="13" creationId="{054B3F04-9EAC-45C0-B3CE-0387EEA10A0C}"/>
          </ac:spMkLst>
        </pc:spChg>
      </pc:sldChg>
      <pc:sldChg chg="del">
        <pc:chgData name="VIJAY BATHINI" userId="S::vbathini@deakin.edu.au::83ff7ee2-00a6-49be-a1f4-37b2e699252b" providerId="AD" clId="Web-{07CE60A9-9216-495C-8B4A-3845E3FCFD14}" dt="2020-05-15T12:51:23.393" v="0"/>
        <pc:sldMkLst>
          <pc:docMk/>
          <pc:sldMk cId="3623002818" sldId="284"/>
        </pc:sldMkLst>
      </pc:sldChg>
      <pc:sldChg chg="addSp delSp modSp new mod setBg">
        <pc:chgData name="VIJAY BATHINI" userId="S::vbathini@deakin.edu.au::83ff7ee2-00a6-49be-a1f4-37b2e699252b" providerId="AD" clId="Web-{07CE60A9-9216-495C-8B4A-3845E3FCFD14}" dt="2020-05-15T12:59:48.194" v="341"/>
        <pc:sldMkLst>
          <pc:docMk/>
          <pc:sldMk cId="999601733" sldId="285"/>
        </pc:sldMkLst>
        <pc:spChg chg="mod">
          <ac:chgData name="VIJAY BATHINI" userId="S::vbathini@deakin.edu.au::83ff7ee2-00a6-49be-a1f4-37b2e699252b" providerId="AD" clId="Web-{07CE60A9-9216-495C-8B4A-3845E3FCFD14}" dt="2020-05-15T12:59:48.194" v="341"/>
          <ac:spMkLst>
            <pc:docMk/>
            <pc:sldMk cId="999601733" sldId="285"/>
            <ac:spMk id="2" creationId="{7D4B84FD-F6E7-4267-9B05-235885558EED}"/>
          </ac:spMkLst>
        </pc:spChg>
        <pc:spChg chg="del">
          <ac:chgData name="VIJAY BATHINI" userId="S::vbathini@deakin.edu.au::83ff7ee2-00a6-49be-a1f4-37b2e699252b" providerId="AD" clId="Web-{07CE60A9-9216-495C-8B4A-3845E3FCFD14}" dt="2020-05-15T12:52:29.159" v="54"/>
          <ac:spMkLst>
            <pc:docMk/>
            <pc:sldMk cId="999601733" sldId="285"/>
            <ac:spMk id="3" creationId="{37928337-9131-4348-B110-919DC772C5F3}"/>
          </ac:spMkLst>
        </pc:spChg>
        <pc:spChg chg="mod ord">
          <ac:chgData name="VIJAY BATHINI" userId="S::vbathini@deakin.edu.au::83ff7ee2-00a6-49be-a1f4-37b2e699252b" providerId="AD" clId="Web-{07CE60A9-9216-495C-8B4A-3845E3FCFD14}" dt="2020-05-15T12:59:48.194" v="341"/>
          <ac:spMkLst>
            <pc:docMk/>
            <pc:sldMk cId="999601733" sldId="285"/>
            <ac:spMk id="4" creationId="{8DE69E45-BC65-435C-92C4-0D7321F599FF}"/>
          </ac:spMkLst>
        </pc:spChg>
        <pc:spChg chg="add mod ord">
          <ac:chgData name="VIJAY BATHINI" userId="S::vbathini@deakin.edu.au::83ff7ee2-00a6-49be-a1f4-37b2e699252b" providerId="AD" clId="Web-{07CE60A9-9216-495C-8B4A-3845E3FCFD14}" dt="2020-05-15T12:59:48.194" v="341"/>
          <ac:spMkLst>
            <pc:docMk/>
            <pc:sldMk cId="999601733" sldId="285"/>
            <ac:spMk id="6" creationId="{D058EEB5-5F4B-4EE7-8348-79CA3126EC44}"/>
          </ac:spMkLst>
        </pc:spChg>
        <pc:spChg chg="add del">
          <ac:chgData name="VIJAY BATHINI" userId="S::vbathini@deakin.edu.au::83ff7ee2-00a6-49be-a1f4-37b2e699252b" providerId="AD" clId="Web-{07CE60A9-9216-495C-8B4A-3845E3FCFD14}" dt="2020-05-15T12:59:48.178" v="340"/>
          <ac:spMkLst>
            <pc:docMk/>
            <pc:sldMk cId="999601733" sldId="285"/>
            <ac:spMk id="8" creationId="{52ABB703-2B0E-4C3B-B4A2-F3973548E561}"/>
          </ac:spMkLst>
        </pc:spChg>
        <pc:spChg chg="add del">
          <ac:chgData name="VIJAY BATHINI" userId="S::vbathini@deakin.edu.au::83ff7ee2-00a6-49be-a1f4-37b2e699252b" providerId="AD" clId="Web-{07CE60A9-9216-495C-8B4A-3845E3FCFD14}" dt="2020-05-15T12:59:48.178" v="340"/>
          <ac:spMkLst>
            <pc:docMk/>
            <pc:sldMk cId="999601733" sldId="285"/>
            <ac:spMk id="10" creationId="{E95DA498-D9A2-4DA9-B9DA-B3776E08CF7E}"/>
          </ac:spMkLst>
        </pc:spChg>
        <pc:spChg chg="add del">
          <ac:chgData name="VIJAY BATHINI" userId="S::vbathini@deakin.edu.au::83ff7ee2-00a6-49be-a1f4-37b2e699252b" providerId="AD" clId="Web-{07CE60A9-9216-495C-8B4A-3845E3FCFD14}" dt="2020-05-15T12:59:42.569" v="338"/>
          <ac:spMkLst>
            <pc:docMk/>
            <pc:sldMk cId="999601733" sldId="285"/>
            <ac:spMk id="11" creationId="{44CC594A-A820-450F-B363-C19201FCFEC6}"/>
          </ac:spMkLst>
        </pc:spChg>
        <pc:spChg chg="add">
          <ac:chgData name="VIJAY BATHINI" userId="S::vbathini@deakin.edu.au::83ff7ee2-00a6-49be-a1f4-37b2e699252b" providerId="AD" clId="Web-{07CE60A9-9216-495C-8B4A-3845E3FCFD14}" dt="2020-05-15T12:59:48.194" v="341"/>
          <ac:spMkLst>
            <pc:docMk/>
            <pc:sldMk cId="999601733" sldId="285"/>
            <ac:spMk id="12" creationId="{44CC594A-A820-450F-B363-C19201FCFEC6}"/>
          </ac:spMkLst>
        </pc:spChg>
        <pc:spChg chg="add del">
          <ac:chgData name="VIJAY BATHINI" userId="S::vbathini@deakin.edu.au::83ff7ee2-00a6-49be-a1f4-37b2e699252b" providerId="AD" clId="Web-{07CE60A9-9216-495C-8B4A-3845E3FCFD14}" dt="2020-05-15T12:59:42.569" v="338"/>
          <ac:spMkLst>
            <pc:docMk/>
            <pc:sldMk cId="999601733" sldId="285"/>
            <ac:spMk id="13" creationId="{59FAB3DA-E9ED-4574-ABCC-378BC0FF1BBC}"/>
          </ac:spMkLst>
        </pc:spChg>
        <pc:spChg chg="add">
          <ac:chgData name="VIJAY BATHINI" userId="S::vbathini@deakin.edu.au::83ff7ee2-00a6-49be-a1f4-37b2e699252b" providerId="AD" clId="Web-{07CE60A9-9216-495C-8B4A-3845E3FCFD14}" dt="2020-05-15T12:59:48.194" v="341"/>
          <ac:spMkLst>
            <pc:docMk/>
            <pc:sldMk cId="999601733" sldId="285"/>
            <ac:spMk id="14" creationId="{59FAB3DA-E9ED-4574-ABCC-378BC0FF1BBC}"/>
          </ac:spMkLst>
        </pc:spChg>
        <pc:spChg chg="add del">
          <ac:chgData name="VIJAY BATHINI" userId="S::vbathini@deakin.edu.au::83ff7ee2-00a6-49be-a1f4-37b2e699252b" providerId="AD" clId="Web-{07CE60A9-9216-495C-8B4A-3845E3FCFD14}" dt="2020-05-15T12:59:42.569" v="338"/>
          <ac:spMkLst>
            <pc:docMk/>
            <pc:sldMk cId="999601733" sldId="285"/>
            <ac:spMk id="15" creationId="{53B8D6B0-55D6-48DC-86D8-FD95D5F118AB}"/>
          </ac:spMkLst>
        </pc:spChg>
        <pc:spChg chg="add">
          <ac:chgData name="VIJAY BATHINI" userId="S::vbathini@deakin.edu.au::83ff7ee2-00a6-49be-a1f4-37b2e699252b" providerId="AD" clId="Web-{07CE60A9-9216-495C-8B4A-3845E3FCFD14}" dt="2020-05-15T12:59:48.194" v="341"/>
          <ac:spMkLst>
            <pc:docMk/>
            <pc:sldMk cId="999601733" sldId="285"/>
            <ac:spMk id="16" creationId="{53B8D6B0-55D6-48DC-86D8-FD95D5F118AB}"/>
          </ac:spMkLst>
        </pc:spChg>
        <pc:spChg chg="add del">
          <ac:chgData name="VIJAY BATHINI" userId="S::vbathini@deakin.edu.au::83ff7ee2-00a6-49be-a1f4-37b2e699252b" providerId="AD" clId="Web-{07CE60A9-9216-495C-8B4A-3845E3FCFD14}" dt="2020-05-15T12:59:48.178" v="340"/>
          <ac:spMkLst>
            <pc:docMk/>
            <pc:sldMk cId="999601733" sldId="285"/>
            <ac:spMk id="17" creationId="{82A73093-4B9D-420D-B17E-52293703A1D4}"/>
          </ac:spMkLst>
        </pc:spChg>
        <pc:picChg chg="add mod ord">
          <ac:chgData name="VIJAY BATHINI" userId="S::vbathini@deakin.edu.au::83ff7ee2-00a6-49be-a1f4-37b2e699252b" providerId="AD" clId="Web-{07CE60A9-9216-495C-8B4A-3845E3FCFD14}" dt="2020-05-15T12:59:48.194" v="341"/>
          <ac:picMkLst>
            <pc:docMk/>
            <pc:sldMk cId="999601733" sldId="285"/>
            <ac:picMk id="5" creationId="{5253ECF9-D0B8-461F-9312-C6A92BD473E3}"/>
          </ac:picMkLst>
        </pc:picChg>
        <pc:cxnChg chg="add del">
          <ac:chgData name="VIJAY BATHINI" userId="S::vbathini@deakin.edu.au::83ff7ee2-00a6-49be-a1f4-37b2e699252b" providerId="AD" clId="Web-{07CE60A9-9216-495C-8B4A-3845E3FCFD14}" dt="2020-05-15T12:59:48.178" v="340"/>
          <ac:cxnSpMkLst>
            <pc:docMk/>
            <pc:sldMk cId="999601733" sldId="285"/>
            <ac:cxnSpMk id="9" creationId="{9C21570E-E159-49A6-9891-FA397B7A92D3}"/>
          </ac:cxnSpMkLst>
        </pc:cxnChg>
      </pc:sldChg>
    </pc:docChg>
  </pc:docChgLst>
  <pc:docChgLst>
    <pc:chgData name="AISWARYA SUBRAHMANIAN" userId="S::asubrahmanian@deakin.edu.au::b0c93bd5-9192-4621-af14-446f36c43c30" providerId="AD" clId="Web-{00812176-8BF0-4109-B7A7-68FDE728406B}"/>
    <pc:docChg chg="modSld">
      <pc:chgData name="AISWARYA SUBRAHMANIAN" userId="S::asubrahmanian@deakin.edu.au::b0c93bd5-9192-4621-af14-446f36c43c30" providerId="AD" clId="Web-{00812176-8BF0-4109-B7A7-68FDE728406B}" dt="2020-05-15T12:08:05.079" v="195"/>
      <pc:docMkLst>
        <pc:docMk/>
      </pc:docMkLst>
      <pc:sldChg chg="modSp">
        <pc:chgData name="AISWARYA SUBRAHMANIAN" userId="S::asubrahmanian@deakin.edu.au::b0c93bd5-9192-4621-af14-446f36c43c30" providerId="AD" clId="Web-{00812176-8BF0-4109-B7A7-68FDE728406B}" dt="2020-05-15T12:06:57.016" v="1"/>
        <pc:sldMkLst>
          <pc:docMk/>
          <pc:sldMk cId="3090164404" sldId="258"/>
        </pc:sldMkLst>
        <pc:graphicFrameChg chg="mod modGraphic">
          <ac:chgData name="AISWARYA SUBRAHMANIAN" userId="S::asubrahmanian@deakin.edu.au::b0c93bd5-9192-4621-af14-446f36c43c30" providerId="AD" clId="Web-{00812176-8BF0-4109-B7A7-68FDE728406B}" dt="2020-05-15T12:06:57.016" v="1"/>
          <ac:graphicFrameMkLst>
            <pc:docMk/>
            <pc:sldMk cId="3090164404" sldId="258"/>
            <ac:graphicFrameMk id="10" creationId="{B276ACF4-7426-4947-8CC7-39FC8B61D560}"/>
          </ac:graphicFrameMkLst>
        </pc:graphicFrameChg>
      </pc:sldChg>
      <pc:sldChg chg="modSp">
        <pc:chgData name="AISWARYA SUBRAHMANIAN" userId="S::asubrahmanian@deakin.edu.au::b0c93bd5-9192-4621-af14-446f36c43c30" providerId="AD" clId="Web-{00812176-8BF0-4109-B7A7-68FDE728406B}" dt="2020-05-15T12:08:05.079" v="195"/>
        <pc:sldMkLst>
          <pc:docMk/>
          <pc:sldMk cId="3105714111" sldId="263"/>
        </pc:sldMkLst>
        <pc:graphicFrameChg chg="mod modGraphic">
          <ac:chgData name="AISWARYA SUBRAHMANIAN" userId="S::asubrahmanian@deakin.edu.au::b0c93bd5-9192-4621-af14-446f36c43c30" providerId="AD" clId="Web-{00812176-8BF0-4109-B7A7-68FDE728406B}" dt="2020-05-15T12:08:05.079" v="195"/>
          <ac:graphicFrameMkLst>
            <pc:docMk/>
            <pc:sldMk cId="3105714111" sldId="263"/>
            <ac:graphicFrameMk id="7" creationId="{FA7079F2-0915-45CF-8FC0-3218C6637C66}"/>
          </ac:graphicFrameMkLst>
        </pc:graphicFrameChg>
      </pc:sldChg>
    </pc:docChg>
  </pc:docChgLst>
  <pc:docChgLst>
    <pc:chgData name="HAMZA ZULFIQAR" userId="S::hzulfiqar@deakin.edu.au::7402c321-da14-4c4b-a4e0-9f1a9af91d8c" providerId="AD" clId="Web-{732B7D6E-A50D-44DD-B04A-EB7F70B7A412}"/>
    <pc:docChg chg="modSld">
      <pc:chgData name="HAMZA ZULFIQAR" userId="S::hzulfiqar@deakin.edu.au::7402c321-da14-4c4b-a4e0-9f1a9af91d8c" providerId="AD" clId="Web-{732B7D6E-A50D-44DD-B04A-EB7F70B7A412}" dt="2020-05-17T13:40:28.793" v="7"/>
      <pc:docMkLst>
        <pc:docMk/>
      </pc:docMkLst>
      <pc:sldChg chg="modSp">
        <pc:chgData name="HAMZA ZULFIQAR" userId="S::hzulfiqar@deakin.edu.au::7402c321-da14-4c4b-a4e0-9f1a9af91d8c" providerId="AD" clId="Web-{732B7D6E-A50D-44DD-B04A-EB7F70B7A412}" dt="2020-05-17T13:40:28.793" v="7"/>
        <pc:sldMkLst>
          <pc:docMk/>
          <pc:sldMk cId="2605484001" sldId="266"/>
        </pc:sldMkLst>
        <pc:graphicFrameChg chg="mod modGraphic">
          <ac:chgData name="HAMZA ZULFIQAR" userId="S::hzulfiqar@deakin.edu.au::7402c321-da14-4c4b-a4e0-9f1a9af91d8c" providerId="AD" clId="Web-{732B7D6E-A50D-44DD-B04A-EB7F70B7A412}" dt="2020-05-17T13:40:28.793" v="7"/>
          <ac:graphicFrameMkLst>
            <pc:docMk/>
            <pc:sldMk cId="2605484001" sldId="266"/>
            <ac:graphicFrameMk id="6" creationId="{6F604ADB-6FBA-47F4-80A4-3A161D150C68}"/>
          </ac:graphicFrameMkLst>
        </pc:graphicFrameChg>
      </pc:sldChg>
    </pc:docChg>
  </pc:docChgLst>
  <pc:docChgLst>
    <pc:chgData name="VARSHA SANKAR" userId="S::vsankar@deakin.edu.au::9f1990bb-9f30-4da1-9747-f8e5989195ab" providerId="AD" clId="Web-{27CDA800-C9C6-47B8-8B94-E89F655C3D06}"/>
    <pc:docChg chg="modSld">
      <pc:chgData name="VARSHA SANKAR" userId="S::vsankar@deakin.edu.au::9f1990bb-9f30-4da1-9747-f8e5989195ab" providerId="AD" clId="Web-{27CDA800-C9C6-47B8-8B94-E89F655C3D06}" dt="2020-05-17T01:46:02.299" v="9"/>
      <pc:docMkLst>
        <pc:docMk/>
      </pc:docMkLst>
      <pc:sldChg chg="modSp">
        <pc:chgData name="VARSHA SANKAR" userId="S::vsankar@deakin.edu.au::9f1990bb-9f30-4da1-9747-f8e5989195ab" providerId="AD" clId="Web-{27CDA800-C9C6-47B8-8B94-E89F655C3D06}" dt="2020-05-17T01:46:02.299" v="9"/>
        <pc:sldMkLst>
          <pc:docMk/>
          <pc:sldMk cId="3090164404" sldId="258"/>
        </pc:sldMkLst>
        <pc:graphicFrameChg chg="mod modGraphic">
          <ac:chgData name="VARSHA SANKAR" userId="S::vsankar@deakin.edu.au::9f1990bb-9f30-4da1-9747-f8e5989195ab" providerId="AD" clId="Web-{27CDA800-C9C6-47B8-8B94-E89F655C3D06}" dt="2020-05-17T01:46:02.299" v="9"/>
          <ac:graphicFrameMkLst>
            <pc:docMk/>
            <pc:sldMk cId="3090164404" sldId="258"/>
            <ac:graphicFrameMk id="10" creationId="{B276ACF4-7426-4947-8CC7-39FC8B61D56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C298-0670-4D6A-A2F6-F687352DF2A6}" type="datetimeFigureOut">
              <a:rPr lang="en-AU" smtClean="0"/>
              <a:t>18/05/2020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9D7F7-F0BC-450A-9C94-5848B7B78EF8}" type="slidenum">
              <a:rPr lang="en-AU" smtClean="0"/>
              <a:t>‹#›</a:t>
            </a:fld>
            <a:endParaRPr lang="en-AU"/>
          </a:p>
        </p:txBody>
      </p:sp>
    </p:spTree>
    <p:extLst>
      <p:ext uri="{BB962C8B-B14F-4D97-AF65-F5344CB8AC3E}">
        <p14:creationId xmlns:p14="http://schemas.microsoft.com/office/powerpoint/2010/main" val="387852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F8BE-017E-9D44-BC2A-316036B3E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EC981-99CC-FF43-B054-5536F84FA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73DD9-9B20-FB4D-A8A6-9327FD42B575}"/>
              </a:ext>
            </a:extLst>
          </p:cNvPr>
          <p:cNvSpPr>
            <a:spLocks noGrp="1"/>
          </p:cNvSpPr>
          <p:nvPr>
            <p:ph type="dt" sz="half" idx="10"/>
          </p:nvPr>
        </p:nvSpPr>
        <p:spPr/>
        <p:txBody>
          <a:bodyPr/>
          <a:lstStyle/>
          <a:p>
            <a:fld id="{D164BAA3-3940-410F-AD38-24E7FD9F4B48}" type="datetime1">
              <a:rPr lang="en-US" smtClean="0"/>
              <a:t>5/18/2020</a:t>
            </a:fld>
            <a:endParaRPr lang="en-US"/>
          </a:p>
        </p:txBody>
      </p:sp>
      <p:sp>
        <p:nvSpPr>
          <p:cNvPr id="5" name="Footer Placeholder 4">
            <a:extLst>
              <a:ext uri="{FF2B5EF4-FFF2-40B4-BE49-F238E27FC236}">
                <a16:creationId xmlns:a16="http://schemas.microsoft.com/office/drawing/2014/main" id="{8DCAA3CC-EDF1-CC48-8072-765F54502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AC275-DFAB-CF4D-BBF1-3181939426A4}"/>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56686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DBF1-2DEE-F344-B7B2-66A0C0E4C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0B37D9-E06E-8049-B091-7967EF0C92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5A82E-BE7E-8E4C-BABC-C61149DE45D9}"/>
              </a:ext>
            </a:extLst>
          </p:cNvPr>
          <p:cNvSpPr>
            <a:spLocks noGrp="1"/>
          </p:cNvSpPr>
          <p:nvPr>
            <p:ph type="dt" sz="half" idx="10"/>
          </p:nvPr>
        </p:nvSpPr>
        <p:spPr/>
        <p:txBody>
          <a:bodyPr/>
          <a:lstStyle/>
          <a:p>
            <a:fld id="{147AB977-4476-4AAB-BAB7-4273717F5BEE}" type="datetime1">
              <a:rPr lang="en-US" smtClean="0"/>
              <a:t>5/18/2020</a:t>
            </a:fld>
            <a:endParaRPr lang="en-US"/>
          </a:p>
        </p:txBody>
      </p:sp>
      <p:sp>
        <p:nvSpPr>
          <p:cNvPr id="5" name="Footer Placeholder 4">
            <a:extLst>
              <a:ext uri="{FF2B5EF4-FFF2-40B4-BE49-F238E27FC236}">
                <a16:creationId xmlns:a16="http://schemas.microsoft.com/office/drawing/2014/main" id="{434CBC66-229F-3242-86F1-68A13400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E10A2-DEA8-B347-B034-2603DC7F5CAA}"/>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53061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8DE0D-A183-6C47-806C-925C64169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0622C-DAA2-C848-B2DB-310032EB35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6A357-A394-5E42-ABE3-BF9FB605F4D1}"/>
              </a:ext>
            </a:extLst>
          </p:cNvPr>
          <p:cNvSpPr>
            <a:spLocks noGrp="1"/>
          </p:cNvSpPr>
          <p:nvPr>
            <p:ph type="dt" sz="half" idx="10"/>
          </p:nvPr>
        </p:nvSpPr>
        <p:spPr/>
        <p:txBody>
          <a:bodyPr/>
          <a:lstStyle/>
          <a:p>
            <a:fld id="{EAA61B6E-305A-47C0-8ABD-A1DC0B55C587}" type="datetime1">
              <a:rPr lang="en-US" smtClean="0"/>
              <a:t>5/18/2020</a:t>
            </a:fld>
            <a:endParaRPr lang="en-US"/>
          </a:p>
        </p:txBody>
      </p:sp>
      <p:sp>
        <p:nvSpPr>
          <p:cNvPr id="5" name="Footer Placeholder 4">
            <a:extLst>
              <a:ext uri="{FF2B5EF4-FFF2-40B4-BE49-F238E27FC236}">
                <a16:creationId xmlns:a16="http://schemas.microsoft.com/office/drawing/2014/main" id="{B83C8E08-044C-BE4F-B139-0F07284C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04B43-1323-F448-851E-4A1C0F44B62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222000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9A29B-9837-49DD-B52D-95BAEB7DFF91}" type="datetime1">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51608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4B462-EF06-49D5-BE75-B7ADA5008973}" type="datetime1">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351608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C1E9-518D-C34B-9CF9-914B544D6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6B7C6-66CC-0F4E-A207-38FC2D9ACA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031B8-D97A-4F4A-8E57-8B34FF0F78C1}"/>
              </a:ext>
            </a:extLst>
          </p:cNvPr>
          <p:cNvSpPr>
            <a:spLocks noGrp="1"/>
          </p:cNvSpPr>
          <p:nvPr>
            <p:ph type="dt" sz="half" idx="10"/>
          </p:nvPr>
        </p:nvSpPr>
        <p:spPr/>
        <p:txBody>
          <a:bodyPr/>
          <a:lstStyle/>
          <a:p>
            <a:fld id="{A9F26E2B-C681-4997-980A-5BBAE0F2047E}" type="datetime1">
              <a:rPr lang="en-US" smtClean="0"/>
              <a:t>5/18/2020</a:t>
            </a:fld>
            <a:endParaRPr lang="en-US"/>
          </a:p>
        </p:txBody>
      </p:sp>
      <p:sp>
        <p:nvSpPr>
          <p:cNvPr id="5" name="Footer Placeholder 4">
            <a:extLst>
              <a:ext uri="{FF2B5EF4-FFF2-40B4-BE49-F238E27FC236}">
                <a16:creationId xmlns:a16="http://schemas.microsoft.com/office/drawing/2014/main" id="{45EFBEE6-DE8C-4141-B41E-393F98814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EEF3-A1B9-D847-AA2D-EA6402D4C27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7560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647C-A592-3C45-BF22-EDF7BF34B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4CD65E-7038-AC44-A514-198171127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C3279A-53BE-C444-A03B-E1C3BC5935B5}"/>
              </a:ext>
            </a:extLst>
          </p:cNvPr>
          <p:cNvSpPr>
            <a:spLocks noGrp="1"/>
          </p:cNvSpPr>
          <p:nvPr>
            <p:ph type="dt" sz="half" idx="10"/>
          </p:nvPr>
        </p:nvSpPr>
        <p:spPr/>
        <p:txBody>
          <a:bodyPr/>
          <a:lstStyle/>
          <a:p>
            <a:fld id="{09D8252E-9D02-4872-875B-D4265E543BE2}" type="datetime1">
              <a:rPr lang="en-US" smtClean="0"/>
              <a:t>5/18/2020</a:t>
            </a:fld>
            <a:endParaRPr lang="en-US"/>
          </a:p>
        </p:txBody>
      </p:sp>
      <p:sp>
        <p:nvSpPr>
          <p:cNvPr id="5" name="Footer Placeholder 4">
            <a:extLst>
              <a:ext uri="{FF2B5EF4-FFF2-40B4-BE49-F238E27FC236}">
                <a16:creationId xmlns:a16="http://schemas.microsoft.com/office/drawing/2014/main" id="{217DEF7F-5C92-A842-AA2E-ED6333FD4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D62FC-18DC-7B4E-90B2-0838C1C92D9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63867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B52E-0422-AB4B-A599-55C3BC914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ECAFB-5162-5E4D-B2C4-0CE08F4964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989F6-4B2A-D448-8D8C-1FB17A7E0B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83C409-6BF2-8649-919A-81A22C8FBE6E}"/>
              </a:ext>
            </a:extLst>
          </p:cNvPr>
          <p:cNvSpPr>
            <a:spLocks noGrp="1"/>
          </p:cNvSpPr>
          <p:nvPr>
            <p:ph type="dt" sz="half" idx="10"/>
          </p:nvPr>
        </p:nvSpPr>
        <p:spPr/>
        <p:txBody>
          <a:bodyPr/>
          <a:lstStyle/>
          <a:p>
            <a:fld id="{D9AC454C-414E-4FE0-AFA1-9A922ED0B155}" type="datetime1">
              <a:rPr lang="en-US" smtClean="0"/>
              <a:t>5/18/2020</a:t>
            </a:fld>
            <a:endParaRPr lang="en-US"/>
          </a:p>
        </p:txBody>
      </p:sp>
      <p:sp>
        <p:nvSpPr>
          <p:cNvPr id="6" name="Footer Placeholder 5">
            <a:extLst>
              <a:ext uri="{FF2B5EF4-FFF2-40B4-BE49-F238E27FC236}">
                <a16:creationId xmlns:a16="http://schemas.microsoft.com/office/drawing/2014/main" id="{88B3E832-CC40-844E-9B7E-FE680B776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6D8D7-75E8-1048-AD51-963B23462B57}"/>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44141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E866-6B43-C244-A5DB-C40A61EDDA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E0F79-D021-8F46-9C6A-BC8BB02B7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3727FC-505A-0749-B01C-5EEADB17C7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1B1DB7-02D8-2542-BB49-FD40CFB30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DD652F-2C1E-CD4A-9B5A-1A017000A0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FBFB3-8AB3-7C4B-9EC1-6F0275D9180E}"/>
              </a:ext>
            </a:extLst>
          </p:cNvPr>
          <p:cNvSpPr>
            <a:spLocks noGrp="1"/>
          </p:cNvSpPr>
          <p:nvPr>
            <p:ph type="dt" sz="half" idx="10"/>
          </p:nvPr>
        </p:nvSpPr>
        <p:spPr/>
        <p:txBody>
          <a:bodyPr/>
          <a:lstStyle/>
          <a:p>
            <a:fld id="{C537D537-536F-4F31-A13D-3D86AE46C18B}" type="datetime1">
              <a:rPr lang="en-US" smtClean="0"/>
              <a:t>5/18/2020</a:t>
            </a:fld>
            <a:endParaRPr lang="en-US"/>
          </a:p>
        </p:txBody>
      </p:sp>
      <p:sp>
        <p:nvSpPr>
          <p:cNvPr id="8" name="Footer Placeholder 7">
            <a:extLst>
              <a:ext uri="{FF2B5EF4-FFF2-40B4-BE49-F238E27FC236}">
                <a16:creationId xmlns:a16="http://schemas.microsoft.com/office/drawing/2014/main" id="{EE73653B-EDFB-014E-BD39-72FFBFB19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D9FF9-327E-404B-B986-3379B5AF98B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205922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A67A-A617-CB4F-9261-4E2C07001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7B54A-4BEC-CD4F-B0E3-F79FB8DDE7D4}"/>
              </a:ext>
            </a:extLst>
          </p:cNvPr>
          <p:cNvSpPr>
            <a:spLocks noGrp="1"/>
          </p:cNvSpPr>
          <p:nvPr>
            <p:ph type="dt" sz="half" idx="10"/>
          </p:nvPr>
        </p:nvSpPr>
        <p:spPr/>
        <p:txBody>
          <a:bodyPr/>
          <a:lstStyle/>
          <a:p>
            <a:fld id="{88FE8105-998B-4E86-B0CC-658373051F01}" type="datetime1">
              <a:rPr lang="en-US" smtClean="0"/>
              <a:t>5/18/2020</a:t>
            </a:fld>
            <a:endParaRPr lang="en-US"/>
          </a:p>
        </p:txBody>
      </p:sp>
      <p:sp>
        <p:nvSpPr>
          <p:cNvPr id="4" name="Footer Placeholder 3">
            <a:extLst>
              <a:ext uri="{FF2B5EF4-FFF2-40B4-BE49-F238E27FC236}">
                <a16:creationId xmlns:a16="http://schemas.microsoft.com/office/drawing/2014/main" id="{532FEFF0-F2F1-D740-B60D-32972A9C1F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32001-18CC-5F4B-BCF7-114EB90E4C1C}"/>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60040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8311C-CFEB-E743-8C50-131642EA6D26}"/>
              </a:ext>
            </a:extLst>
          </p:cNvPr>
          <p:cNvSpPr>
            <a:spLocks noGrp="1"/>
          </p:cNvSpPr>
          <p:nvPr>
            <p:ph type="dt" sz="half" idx="10"/>
          </p:nvPr>
        </p:nvSpPr>
        <p:spPr/>
        <p:txBody>
          <a:bodyPr/>
          <a:lstStyle/>
          <a:p>
            <a:fld id="{A058B1D0-99A0-4C5B-B8A3-462E49D2C450}" type="datetime1">
              <a:rPr lang="en-US" smtClean="0"/>
              <a:t>5/18/2020</a:t>
            </a:fld>
            <a:endParaRPr lang="en-US"/>
          </a:p>
        </p:txBody>
      </p:sp>
      <p:sp>
        <p:nvSpPr>
          <p:cNvPr id="3" name="Footer Placeholder 2">
            <a:extLst>
              <a:ext uri="{FF2B5EF4-FFF2-40B4-BE49-F238E27FC236}">
                <a16:creationId xmlns:a16="http://schemas.microsoft.com/office/drawing/2014/main" id="{B12DF3BD-C947-1E41-9C3F-7D8E31061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A046B-EFAB-0A41-8B8D-279C2D1218FD}"/>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320869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2620-C97E-8141-A8DA-C43D9A40A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6EB9E2-A02F-514A-9B99-13284E2E7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58DB2-E8C3-234E-A9CE-B306F9F50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A18A78-80C5-184B-8014-2309213E0A40}"/>
              </a:ext>
            </a:extLst>
          </p:cNvPr>
          <p:cNvSpPr>
            <a:spLocks noGrp="1"/>
          </p:cNvSpPr>
          <p:nvPr>
            <p:ph type="dt" sz="half" idx="10"/>
          </p:nvPr>
        </p:nvSpPr>
        <p:spPr/>
        <p:txBody>
          <a:bodyPr/>
          <a:lstStyle/>
          <a:p>
            <a:fld id="{C8F0E57C-5CEA-40BB-9606-84D823F0C3C1}" type="datetime1">
              <a:rPr lang="en-US" smtClean="0"/>
              <a:t>5/18/2020</a:t>
            </a:fld>
            <a:endParaRPr lang="en-US"/>
          </a:p>
        </p:txBody>
      </p:sp>
      <p:sp>
        <p:nvSpPr>
          <p:cNvPr id="6" name="Footer Placeholder 5">
            <a:extLst>
              <a:ext uri="{FF2B5EF4-FFF2-40B4-BE49-F238E27FC236}">
                <a16:creationId xmlns:a16="http://schemas.microsoft.com/office/drawing/2014/main" id="{7C261AA0-0491-B841-89E7-9B63F67E0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60A7B-CF54-9544-82BF-EB229EAD8BB9}"/>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01834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768D-5E22-B746-8C17-206B3AD4F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E5C523-748E-B94B-9097-0A6BA6798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A01833-5EE9-4444-AB81-9830A8AEB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F066C1-A40E-4649-B091-DAA3AFF8D84C}"/>
              </a:ext>
            </a:extLst>
          </p:cNvPr>
          <p:cNvSpPr>
            <a:spLocks noGrp="1"/>
          </p:cNvSpPr>
          <p:nvPr>
            <p:ph type="dt" sz="half" idx="10"/>
          </p:nvPr>
        </p:nvSpPr>
        <p:spPr/>
        <p:txBody>
          <a:bodyPr/>
          <a:lstStyle/>
          <a:p>
            <a:fld id="{BEFBE6DE-CC39-4BEA-B31C-AA3F4EC45BB1}" type="datetime1">
              <a:rPr lang="en-US" smtClean="0"/>
              <a:t>5/18/2020</a:t>
            </a:fld>
            <a:endParaRPr lang="en-US"/>
          </a:p>
        </p:txBody>
      </p:sp>
      <p:sp>
        <p:nvSpPr>
          <p:cNvPr id="6" name="Footer Placeholder 5">
            <a:extLst>
              <a:ext uri="{FF2B5EF4-FFF2-40B4-BE49-F238E27FC236}">
                <a16:creationId xmlns:a16="http://schemas.microsoft.com/office/drawing/2014/main" id="{BAFA4E75-83D4-674F-B459-B81EBDD32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6A17F-9EB5-6F4F-9970-06B5A3C2EBDE}"/>
              </a:ext>
            </a:extLst>
          </p:cNvPr>
          <p:cNvSpPr>
            <a:spLocks noGrp="1"/>
          </p:cNvSpPr>
          <p:nvPr>
            <p:ph type="sldNum" sz="quarter" idx="12"/>
          </p:nvPr>
        </p:nvSpPr>
        <p:spPr/>
        <p:txBody>
          <a:bodyPr/>
          <a:lstStyle/>
          <a:p>
            <a:fld id="{C48280ED-41E5-F44B-B077-EC45CC8728CD}" type="slidenum">
              <a:rPr lang="en-US" smtClean="0"/>
              <a:t>‹#›</a:t>
            </a:fld>
            <a:endParaRPr lang="en-US"/>
          </a:p>
        </p:txBody>
      </p:sp>
    </p:spTree>
    <p:extLst>
      <p:ext uri="{BB962C8B-B14F-4D97-AF65-F5344CB8AC3E}">
        <p14:creationId xmlns:p14="http://schemas.microsoft.com/office/powerpoint/2010/main" val="193405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FD7F-DAD2-1246-8489-4011F3965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78D1E-B3F8-9241-9907-CA571E9E9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A677A-A585-E045-B13A-01536D4A7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99851-2DE9-4815-B5B3-3242019A09C7}" type="datetime1">
              <a:rPr lang="en-US" smtClean="0"/>
              <a:t>5/18/2020</a:t>
            </a:fld>
            <a:endParaRPr lang="en-US"/>
          </a:p>
        </p:txBody>
      </p:sp>
      <p:sp>
        <p:nvSpPr>
          <p:cNvPr id="5" name="Footer Placeholder 4">
            <a:extLst>
              <a:ext uri="{FF2B5EF4-FFF2-40B4-BE49-F238E27FC236}">
                <a16:creationId xmlns:a16="http://schemas.microsoft.com/office/drawing/2014/main" id="{21123024-B286-3A4F-8E84-65960D02D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67640-D6B8-5344-86F4-F0B1F18B9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280ED-41E5-F44B-B077-EC45CC8728CD}" type="slidenum">
              <a:rPr lang="en-US" smtClean="0"/>
              <a:t>‹#›</a:t>
            </a:fld>
            <a:endParaRPr lang="en-US"/>
          </a:p>
        </p:txBody>
      </p:sp>
    </p:spTree>
    <p:extLst>
      <p:ext uri="{BB962C8B-B14F-4D97-AF65-F5344CB8AC3E}">
        <p14:creationId xmlns:p14="http://schemas.microsoft.com/office/powerpoint/2010/main" val="186273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8EB50B-2448-4022-BB4F-EA499EEE1D86}" type="datetime1">
              <a:rPr lang="en-US" smtClean="0"/>
              <a:t>5/18/2020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1904"/>
      </p:ext>
    </p:extLst>
  </p:cSld>
  <p:clrMap bg1="lt1" tx1="dk1" bg2="lt2" tx2="dk2" accent1="accent1" accent2="accent2" accent3="accent3" accent4="accent4" accent5="accent5" accent6="accent6" hlink="hlink" folHlink="folHlink"/>
  <p:sldLayoutIdLst>
    <p:sldLayoutId id="2147483749" r:id="rId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71EFBF-3FB4-4341-A1DC-2AF83ECE3A6F}" type="datetime1">
              <a:rPr lang="en-US" smtClean="0"/>
              <a:t>5/18/2020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1904"/>
      </p:ext>
    </p:extLst>
  </p:cSld>
  <p:clrMap bg1="lt1" tx1="dk1" bg2="lt2" tx2="dk2" accent1="accent1" accent2="accent2" accent3="accent3" accent4="accent4" accent5="accent5" accent6="accent6" hlink="hlink" folHlink="folHlink"/>
  <p:sldLayoutIdLst>
    <p:sldLayoutId id="2147483751" r:id="rId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orse standing in front of a sunset&#10;&#10;Description automatically generated">
            <a:extLst>
              <a:ext uri="{FF2B5EF4-FFF2-40B4-BE49-F238E27FC236}">
                <a16:creationId xmlns:a16="http://schemas.microsoft.com/office/drawing/2014/main" id="{9860F535-8670-4DAC-B8E3-F16E4435C999}"/>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5E90AFD-29F3-CC4C-BCF1-211A6179904D}"/>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Times New Roman"/>
                <a:cs typeface="Times New Roman"/>
              </a:rPr>
              <a:t>EMERGENCY MANAGEMENT</a:t>
            </a:r>
            <a:endParaRPr lang="en-US" b="1">
              <a:solidFill>
                <a:srgbClr val="FFFFFF"/>
              </a:solidFill>
            </a:endParaRPr>
          </a:p>
        </p:txBody>
      </p:sp>
      <p:sp>
        <p:nvSpPr>
          <p:cNvPr id="3" name="Subtitle 2">
            <a:extLst>
              <a:ext uri="{FF2B5EF4-FFF2-40B4-BE49-F238E27FC236}">
                <a16:creationId xmlns:a16="http://schemas.microsoft.com/office/drawing/2014/main" id="{D6C5FA00-0F2A-EC4C-9F2A-F4CB5A3436F9}"/>
              </a:ext>
            </a:extLst>
          </p:cNvPr>
          <p:cNvSpPr>
            <a:spLocks noGrp="1"/>
          </p:cNvSpPr>
          <p:nvPr>
            <p:ph type="subTitle" idx="1"/>
          </p:nvPr>
        </p:nvSpPr>
        <p:spPr>
          <a:xfrm>
            <a:off x="1524000" y="4159404"/>
            <a:ext cx="9144000" cy="1098395"/>
          </a:xfrm>
        </p:spPr>
        <p:txBody>
          <a:bodyPr>
            <a:normAutofit/>
          </a:bodyPr>
          <a:lstStyle/>
          <a:p>
            <a:r>
              <a:rPr lang="en-US" b="1">
                <a:solidFill>
                  <a:srgbClr val="FFFFFF"/>
                </a:solidFill>
              </a:rPr>
              <a:t>Australian Bushfires &amp; Ambulance</a:t>
            </a:r>
          </a:p>
          <a:p>
            <a:endParaRPr lang="en-US" b="1">
              <a:solidFill>
                <a:srgbClr val="FFFFFF"/>
              </a:solidFill>
            </a:endParaRPr>
          </a:p>
        </p:txBody>
      </p:sp>
      <p:sp>
        <p:nvSpPr>
          <p:cNvPr id="4" name="Slide Number Placeholder 3">
            <a:extLst>
              <a:ext uri="{FF2B5EF4-FFF2-40B4-BE49-F238E27FC236}">
                <a16:creationId xmlns:a16="http://schemas.microsoft.com/office/drawing/2014/main" id="{C5A9CE29-86A4-4B09-843F-50C5CEFFAC30}"/>
              </a:ext>
            </a:extLst>
          </p:cNvPr>
          <p:cNvSpPr>
            <a:spLocks noGrp="1"/>
          </p:cNvSpPr>
          <p:nvPr>
            <p:ph type="sldNum" sz="quarter" idx="12"/>
          </p:nvPr>
        </p:nvSpPr>
        <p:spPr/>
        <p:txBody>
          <a:bodyPr/>
          <a:lstStyle/>
          <a:p>
            <a:fld id="{C48280ED-41E5-F44B-B077-EC45CC8728CD}" type="slidenum">
              <a:rPr lang="en-US" smtClean="0"/>
              <a:t>1</a:t>
            </a:fld>
            <a:endParaRPr lang="en-US"/>
          </a:p>
        </p:txBody>
      </p:sp>
    </p:spTree>
    <p:extLst>
      <p:ext uri="{BB962C8B-B14F-4D97-AF65-F5344CB8AC3E}">
        <p14:creationId xmlns:p14="http://schemas.microsoft.com/office/powerpoint/2010/main" val="52295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0A47-9A1F-8D4F-B741-4E054D46E109}"/>
              </a:ext>
            </a:extLst>
          </p:cNvPr>
          <p:cNvSpPr>
            <a:spLocks noGrp="1"/>
          </p:cNvSpPr>
          <p:nvPr>
            <p:ph type="title"/>
          </p:nvPr>
        </p:nvSpPr>
        <p:spPr/>
        <p:txBody>
          <a:bodyPr/>
          <a:lstStyle/>
          <a:p>
            <a:r>
              <a:rPr lang="en-US" b="1"/>
              <a:t>Demo Slide: Feature/task completed in this iteration</a:t>
            </a:r>
          </a:p>
        </p:txBody>
      </p:sp>
      <p:sp>
        <p:nvSpPr>
          <p:cNvPr id="3" name="Content Placeholder 2">
            <a:extLst>
              <a:ext uri="{FF2B5EF4-FFF2-40B4-BE49-F238E27FC236}">
                <a16:creationId xmlns:a16="http://schemas.microsoft.com/office/drawing/2014/main" id="{26C5133F-26D7-C74B-9DC3-2DB5BBC50944}"/>
              </a:ext>
            </a:extLst>
          </p:cNvPr>
          <p:cNvSpPr>
            <a:spLocks noGrp="1"/>
          </p:cNvSpPr>
          <p:nvPr>
            <p:ph idx="1"/>
          </p:nvPr>
        </p:nvSpPr>
        <p:spPr/>
        <p:txBody>
          <a:bodyPr vert="horz" lIns="91440" tIns="45720" rIns="91440" bIns="45720" rtlCol="0" anchor="t">
            <a:normAutofit/>
          </a:bodyPr>
          <a:lstStyle/>
          <a:p>
            <a:pPr>
              <a:lnSpc>
                <a:spcPct val="150000"/>
              </a:lnSpc>
            </a:pPr>
            <a:r>
              <a:rPr lang="en-US"/>
              <a:t>Use the slide to show / discuss:</a:t>
            </a:r>
          </a:p>
          <a:p>
            <a:pPr lvl="1">
              <a:lnSpc>
                <a:spcPct val="150000"/>
              </a:lnSpc>
            </a:pPr>
            <a:r>
              <a:rPr lang="en-US"/>
              <a:t>How and who achieved the task</a:t>
            </a:r>
            <a:endParaRPr lang="en-US">
              <a:cs typeface="Calibri"/>
            </a:endParaRPr>
          </a:p>
          <a:p>
            <a:pPr lvl="1">
              <a:lnSpc>
                <a:spcPct val="150000"/>
              </a:lnSpc>
            </a:pPr>
            <a:r>
              <a:rPr lang="en-US"/>
              <a:t>How this feature/task contribute to the overall project</a:t>
            </a:r>
            <a:endParaRPr lang="en-US">
              <a:cs typeface="Calibri"/>
            </a:endParaRPr>
          </a:p>
          <a:p>
            <a:pPr lvl="1">
              <a:lnSpc>
                <a:spcPct val="150000"/>
              </a:lnSpc>
            </a:pPr>
            <a:r>
              <a:rPr lang="en-US">
                <a:cs typeface="Calibri"/>
              </a:rPr>
              <a:t>Live demonstration or a video (preferred)</a:t>
            </a:r>
            <a:endParaRPr lang="en-US"/>
          </a:p>
          <a:p>
            <a:pPr lvl="1">
              <a:lnSpc>
                <a:spcPct val="150000"/>
              </a:lnSpc>
            </a:pPr>
            <a:r>
              <a:rPr lang="en-US"/>
              <a:t>Challenges you faced and how you overcame them</a:t>
            </a:r>
            <a:endParaRPr lang="en-US">
              <a:cs typeface="Calibri" panose="020F0502020204030204"/>
            </a:endParaRPr>
          </a:p>
          <a:p>
            <a:pPr lvl="1">
              <a:lnSpc>
                <a:spcPct val="150000"/>
              </a:lnSpc>
            </a:pPr>
            <a:r>
              <a:rPr lang="en-US">
                <a:cs typeface="Calibri" panose="020F0502020204030204"/>
              </a:rPr>
              <a:t>Demonstrate or otherwise show the feature in operation</a:t>
            </a:r>
          </a:p>
          <a:p>
            <a:endParaRPr lang="en-US">
              <a:cs typeface="Calibri" panose="020F0502020204030204"/>
            </a:endParaRPr>
          </a:p>
        </p:txBody>
      </p:sp>
      <p:sp>
        <p:nvSpPr>
          <p:cNvPr id="5" name="Slide Number Placeholder 4">
            <a:extLst>
              <a:ext uri="{FF2B5EF4-FFF2-40B4-BE49-F238E27FC236}">
                <a16:creationId xmlns:a16="http://schemas.microsoft.com/office/drawing/2014/main" id="{B29B1333-BB83-47BC-80DE-A7395CAF1E48}"/>
              </a:ext>
            </a:extLst>
          </p:cNvPr>
          <p:cNvSpPr>
            <a:spLocks noGrp="1"/>
          </p:cNvSpPr>
          <p:nvPr>
            <p:ph type="sldNum" sz="quarter" idx="12"/>
          </p:nvPr>
        </p:nvSpPr>
        <p:spPr/>
        <p:txBody>
          <a:bodyPr/>
          <a:lstStyle/>
          <a:p>
            <a:fld id="{C48280ED-41E5-F44B-B077-EC45CC8728CD}" type="slidenum">
              <a:rPr lang="en-US" smtClean="0"/>
              <a:t>10</a:t>
            </a:fld>
            <a:endParaRPr lang="en-US"/>
          </a:p>
        </p:txBody>
      </p:sp>
    </p:spTree>
    <p:extLst>
      <p:ext uri="{BB962C8B-B14F-4D97-AF65-F5344CB8AC3E}">
        <p14:creationId xmlns:p14="http://schemas.microsoft.com/office/powerpoint/2010/main" val="143793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8E12-8449-43A4-A748-23B0E4A292B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Team Contribution</a:t>
            </a:r>
          </a:p>
        </p:txBody>
      </p:sp>
      <p:sp>
        <p:nvSpPr>
          <p:cNvPr id="4" name="Slide Number Placeholder 3">
            <a:extLst>
              <a:ext uri="{FF2B5EF4-FFF2-40B4-BE49-F238E27FC236}">
                <a16:creationId xmlns:a16="http://schemas.microsoft.com/office/drawing/2014/main" id="{6ECE23D9-3839-407B-9BEB-DEE8A0500E5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48280ED-41E5-F44B-B077-EC45CC8728CD}" type="slidenum">
              <a:rPr lang="en-US" smtClean="0"/>
              <a:pPr>
                <a:spcAft>
                  <a:spcPts val="600"/>
                </a:spcAft>
              </a:pPr>
              <a:t>11</a:t>
            </a:fld>
            <a:endParaRPr lang="en-US"/>
          </a:p>
        </p:txBody>
      </p:sp>
      <p:graphicFrame>
        <p:nvGraphicFramePr>
          <p:cNvPr id="7" name="Table 7">
            <a:extLst>
              <a:ext uri="{FF2B5EF4-FFF2-40B4-BE49-F238E27FC236}">
                <a16:creationId xmlns:a16="http://schemas.microsoft.com/office/drawing/2014/main" id="{FA7079F2-0915-45CF-8FC0-3218C6637C66}"/>
              </a:ext>
            </a:extLst>
          </p:cNvPr>
          <p:cNvGraphicFramePr>
            <a:graphicFrameLocks noGrp="1"/>
          </p:cNvGraphicFramePr>
          <p:nvPr>
            <p:ph idx="1"/>
            <p:extLst>
              <p:ext uri="{D42A27DB-BD31-4B8C-83A1-F6EECF244321}">
                <p14:modId xmlns:p14="http://schemas.microsoft.com/office/powerpoint/2010/main" val="2518595244"/>
              </p:ext>
            </p:extLst>
          </p:nvPr>
        </p:nvGraphicFramePr>
        <p:xfrm>
          <a:off x="828675" y="2074009"/>
          <a:ext cx="10525127" cy="3981850"/>
        </p:xfrm>
        <a:graphic>
          <a:graphicData uri="http://schemas.openxmlformats.org/drawingml/2006/table">
            <a:tbl>
              <a:tblPr firstRow="1" bandRow="1">
                <a:noFill/>
                <a:tableStyleId>{8EC20E35-A176-4012-BC5E-935CFFF8708E}</a:tableStyleId>
              </a:tblPr>
              <a:tblGrid>
                <a:gridCol w="3220826">
                  <a:extLst>
                    <a:ext uri="{9D8B030D-6E8A-4147-A177-3AD203B41FA5}">
                      <a16:colId xmlns:a16="http://schemas.microsoft.com/office/drawing/2014/main" val="3085050513"/>
                    </a:ext>
                  </a:extLst>
                </a:gridCol>
                <a:gridCol w="4772133">
                  <a:extLst>
                    <a:ext uri="{9D8B030D-6E8A-4147-A177-3AD203B41FA5}">
                      <a16:colId xmlns:a16="http://schemas.microsoft.com/office/drawing/2014/main" val="700946290"/>
                    </a:ext>
                  </a:extLst>
                </a:gridCol>
                <a:gridCol w="2532168">
                  <a:extLst>
                    <a:ext uri="{9D8B030D-6E8A-4147-A177-3AD203B41FA5}">
                      <a16:colId xmlns:a16="http://schemas.microsoft.com/office/drawing/2014/main" val="601957480"/>
                    </a:ext>
                  </a:extLst>
                </a:gridCol>
              </a:tblGrid>
              <a:tr h="5855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a:solidFill>
                            <a:schemeClr val="tx1">
                              <a:lumMod val="75000"/>
                              <a:lumOff val="25000"/>
                            </a:schemeClr>
                          </a:solidFill>
                        </a:rPr>
                        <a:t>Team Member</a:t>
                      </a:r>
                    </a:p>
                    <a:p>
                      <a:endParaRPr lang="en-AU" sz="1400" b="1">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a:solidFill>
                            <a:schemeClr val="tx1">
                              <a:lumMod val="75000"/>
                              <a:lumOff val="25000"/>
                            </a:schemeClr>
                          </a:solidFill>
                        </a:rPr>
                        <a:t>Major Contribution(s)</a:t>
                      </a:r>
                      <a:endParaRPr lang="en-GB" sz="1400" b="1">
                        <a:solidFill>
                          <a:schemeClr val="tx1">
                            <a:lumMod val="75000"/>
                            <a:lumOff val="25000"/>
                          </a:schemeClr>
                        </a:solidFill>
                        <a:latin typeface="Times New Roman"/>
                      </a:endParaRPr>
                    </a:p>
                  </a:txBody>
                  <a:tcPr marL="139406" marR="104554" marT="69703" marB="6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a:solidFill>
                            <a:schemeClr val="tx1">
                              <a:lumMod val="75000"/>
                              <a:lumOff val="25000"/>
                            </a:schemeClr>
                          </a:solidFill>
                        </a:rPr>
                        <a:t>Hours Recorded </a:t>
                      </a:r>
                    </a:p>
                    <a:p>
                      <a:endParaRPr lang="en-AU" sz="1400" b="1">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77091080"/>
                  </a:ext>
                </a:extLst>
              </a:tr>
              <a:tr h="620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Pavan </a:t>
                      </a:r>
                      <a:r>
                        <a:rPr lang="en-GB" sz="1000" err="1">
                          <a:solidFill>
                            <a:schemeClr val="tx1">
                              <a:lumMod val="75000"/>
                              <a:lumOff val="25000"/>
                            </a:schemeClr>
                          </a:solidFill>
                        </a:rPr>
                        <a:t>Vadla</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u="none" strike="noStrike" noProof="0">
                          <a:solidFill>
                            <a:schemeClr val="tx1">
                              <a:lumMod val="75000"/>
                              <a:lumOff val="25000"/>
                            </a:schemeClr>
                          </a:solidFill>
                        </a:rPr>
                        <a:t>Data Sourcing,  Visualization of Ambulance Victoria Data, Predicting future Emergency Requirements and final documentation.</a:t>
                      </a:r>
                      <a:endParaRPr lang="en-GB" sz="1000">
                        <a:solidFill>
                          <a:schemeClr val="tx1">
                            <a:lumMod val="75000"/>
                            <a:lumOff val="25000"/>
                          </a:schemeClr>
                        </a:solidFill>
                      </a:endParaRP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21510382"/>
                  </a:ext>
                </a:extLst>
              </a:tr>
              <a:tr h="46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Nikita </a:t>
                      </a:r>
                      <a:r>
                        <a:rPr lang="en-GB" sz="1000" err="1">
                          <a:solidFill>
                            <a:schemeClr val="tx1">
                              <a:lumMod val="75000"/>
                              <a:lumOff val="25000"/>
                            </a:schemeClr>
                          </a:solidFill>
                        </a:rPr>
                        <a:t>Shishupal</a:t>
                      </a:r>
                      <a:r>
                        <a:rPr lang="en-GB" sz="1000">
                          <a:solidFill>
                            <a:schemeClr val="tx1">
                              <a:lumMod val="75000"/>
                              <a:lumOff val="25000"/>
                            </a:schemeClr>
                          </a:solidFill>
                        </a:rPr>
                        <a:t> </a:t>
                      </a:r>
                      <a:r>
                        <a:rPr lang="en-GB" sz="1000" err="1">
                          <a:solidFill>
                            <a:schemeClr val="tx1">
                              <a:lumMod val="75000"/>
                              <a:lumOff val="25000"/>
                            </a:schemeClr>
                          </a:solidFill>
                        </a:rPr>
                        <a:t>Dighe</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GB" sz="1000">
                          <a:solidFill>
                            <a:schemeClr val="tx1">
                              <a:lumMod val="75000"/>
                              <a:lumOff val="25000"/>
                            </a:schemeClr>
                          </a:solidFill>
                        </a:rPr>
                        <a:t>Mentoring and Managing, Distribution of tasks, Data Sourcing, Preparing User Interface, Planning and execution of UI, Presenting the presentation</a:t>
                      </a:r>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9792988"/>
                  </a:ext>
                </a:extLst>
              </a:tr>
              <a:tr h="46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err="1">
                          <a:solidFill>
                            <a:schemeClr val="tx1">
                              <a:lumMod val="75000"/>
                              <a:lumOff val="25000"/>
                            </a:schemeClr>
                          </a:solidFill>
                        </a:rPr>
                        <a:t>Aiswaraya</a:t>
                      </a:r>
                      <a:r>
                        <a:rPr lang="en-GB" sz="1000">
                          <a:solidFill>
                            <a:schemeClr val="tx1">
                              <a:lumMod val="75000"/>
                              <a:lumOff val="25000"/>
                            </a:schemeClr>
                          </a:solidFill>
                        </a:rPr>
                        <a:t> </a:t>
                      </a:r>
                      <a:r>
                        <a:rPr lang="en-GB" sz="1000" err="1">
                          <a:solidFill>
                            <a:schemeClr val="tx1">
                              <a:lumMod val="75000"/>
                              <a:lumOff val="25000"/>
                            </a:schemeClr>
                          </a:solidFill>
                        </a:rPr>
                        <a:t>Subrahmanian</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000" b="0" u="none" strike="noStrike" noProof="0">
                          <a:solidFill>
                            <a:schemeClr val="tx1">
                              <a:lumMod val="75000"/>
                              <a:lumOff val="25000"/>
                            </a:schemeClr>
                          </a:solidFill>
                        </a:rPr>
                        <a:t>Data sourcing for bushfire and weather data. Created heat maps for data. Did reverse geocoding for the bushfire data. Created models for prediction. Found probabilities of bushfires in various places across Australia.</a:t>
                      </a:r>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AU" sz="1000">
                          <a:solidFill>
                            <a:schemeClr val="tx1">
                              <a:lumMod val="75000"/>
                              <a:lumOff val="25000"/>
                            </a:schemeClr>
                          </a:solidFill>
                        </a:rPr>
                        <a:t>106</a:t>
                      </a: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75180495"/>
                  </a:ext>
                </a:extLst>
              </a:tr>
              <a:tr h="46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Vijay </a:t>
                      </a:r>
                      <a:r>
                        <a:rPr lang="en-GB" sz="1000" err="1">
                          <a:solidFill>
                            <a:schemeClr val="tx1">
                              <a:lumMod val="75000"/>
                              <a:lumOff val="25000"/>
                            </a:schemeClr>
                          </a:solidFill>
                        </a:rPr>
                        <a:t>bathini</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Data souring, making presentations and Data Cleaning</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55868838"/>
                  </a:ext>
                </a:extLst>
              </a:tr>
              <a:tr h="620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err="1">
                          <a:solidFill>
                            <a:schemeClr val="tx1">
                              <a:lumMod val="75000"/>
                              <a:lumOff val="25000"/>
                            </a:schemeClr>
                          </a:solidFill>
                        </a:rPr>
                        <a:t>Bala</a:t>
                      </a:r>
                      <a:r>
                        <a:rPr lang="en-GB" sz="1000">
                          <a:solidFill>
                            <a:schemeClr val="tx1">
                              <a:lumMod val="75000"/>
                              <a:lumOff val="25000"/>
                            </a:schemeClr>
                          </a:solidFill>
                        </a:rPr>
                        <a:t> </a:t>
                      </a:r>
                      <a:r>
                        <a:rPr lang="en-GB" sz="1000" err="1">
                          <a:solidFill>
                            <a:schemeClr val="tx1">
                              <a:lumMod val="75000"/>
                              <a:lumOff val="25000"/>
                            </a:schemeClr>
                          </a:solidFill>
                        </a:rPr>
                        <a:t>Tharun</a:t>
                      </a:r>
                      <a:r>
                        <a:rPr lang="en-GB" sz="1000">
                          <a:solidFill>
                            <a:schemeClr val="tx1">
                              <a:lumMod val="75000"/>
                              <a:lumOff val="25000"/>
                            </a:schemeClr>
                          </a:solidFill>
                        </a:rPr>
                        <a:t> Reddy </a:t>
                      </a:r>
                      <a:r>
                        <a:rPr lang="en-GB" sz="1000" err="1">
                          <a:solidFill>
                            <a:schemeClr val="tx1">
                              <a:lumMod val="75000"/>
                              <a:lumOff val="25000"/>
                            </a:schemeClr>
                          </a:solidFill>
                        </a:rPr>
                        <a:t>Shymala</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u="none" strike="noStrike" noProof="0">
                          <a:solidFill>
                            <a:schemeClr val="tx1">
                              <a:lumMod val="75000"/>
                              <a:lumOff val="25000"/>
                            </a:schemeClr>
                          </a:solidFill>
                        </a:rPr>
                        <a:t>Data Sourcing for Bushfire, Data Cleaning, extraction of weather data in respective with the bushfire locations</a:t>
                      </a:r>
                      <a:endParaRPr lang="en-US" sz="1000">
                        <a:solidFill>
                          <a:schemeClr val="tx1">
                            <a:lumMod val="75000"/>
                            <a:lumOff val="25000"/>
                          </a:schemeClr>
                        </a:solidFill>
                      </a:endParaRP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AU" sz="1000">
                          <a:solidFill>
                            <a:schemeClr val="tx1">
                              <a:lumMod val="75000"/>
                              <a:lumOff val="25000"/>
                            </a:schemeClr>
                          </a:solidFill>
                        </a:rPr>
                        <a:t>83</a:t>
                      </a: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74524813"/>
                  </a:ext>
                </a:extLst>
              </a:tr>
              <a:tr h="620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Simran </a:t>
                      </a:r>
                      <a:r>
                        <a:rPr lang="en-GB" sz="1000" err="1">
                          <a:solidFill>
                            <a:schemeClr val="tx1">
                              <a:lumMod val="75000"/>
                              <a:lumOff val="25000"/>
                            </a:schemeClr>
                          </a:solidFill>
                        </a:rPr>
                        <a:t>Rashpal</a:t>
                      </a:r>
                      <a:r>
                        <a:rPr lang="en-GB" sz="1000">
                          <a:solidFill>
                            <a:schemeClr val="tx1">
                              <a:lumMod val="75000"/>
                              <a:lumOff val="25000"/>
                            </a:schemeClr>
                          </a:solidFill>
                        </a:rPr>
                        <a:t> Dhillon</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solidFill>
                            <a:schemeClr val="tx1">
                              <a:lumMod val="75000"/>
                              <a:lumOff val="25000"/>
                            </a:schemeClr>
                          </a:solidFill>
                        </a:rPr>
                        <a:t>Planning of UI design, Wireframe representation, Implementation and Execution of UI</a:t>
                      </a:r>
                    </a:p>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U" sz="1000">
                        <a:solidFill>
                          <a:schemeClr val="tx1">
                            <a:lumMod val="75000"/>
                            <a:lumOff val="25000"/>
                          </a:schemeClr>
                        </a:solidFill>
                      </a:endParaRPr>
                    </a:p>
                  </a:txBody>
                  <a:tcPr marL="139406" marR="104554" marT="69703" marB="6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813381"/>
                  </a:ext>
                </a:extLst>
              </a:tr>
            </a:tbl>
          </a:graphicData>
        </a:graphic>
      </p:graphicFrame>
    </p:spTree>
    <p:extLst>
      <p:ext uri="{BB962C8B-B14F-4D97-AF65-F5344CB8AC3E}">
        <p14:creationId xmlns:p14="http://schemas.microsoft.com/office/powerpoint/2010/main" val="310571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7360-846E-4AF3-AA8A-A13591A332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Team Contribution</a:t>
            </a:r>
            <a:endParaRPr lang="en-US" kern="120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AF57ACF3-CFF1-4024-995E-36476D915D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48280ED-41E5-F44B-B077-EC45CC8728CD}" type="slidenum">
              <a:rPr lang="en-US" smtClean="0"/>
              <a:pPr>
                <a:spcAft>
                  <a:spcPts val="600"/>
                </a:spcAft>
              </a:pPr>
              <a:t>12</a:t>
            </a:fld>
            <a:endParaRPr lang="en-US"/>
          </a:p>
        </p:txBody>
      </p:sp>
      <p:graphicFrame>
        <p:nvGraphicFramePr>
          <p:cNvPr id="6" name="Table 6">
            <a:extLst>
              <a:ext uri="{FF2B5EF4-FFF2-40B4-BE49-F238E27FC236}">
                <a16:creationId xmlns:a16="http://schemas.microsoft.com/office/drawing/2014/main" id="{6F604ADB-6FBA-47F4-80A4-3A161D150C68}"/>
              </a:ext>
            </a:extLst>
          </p:cNvPr>
          <p:cNvGraphicFramePr>
            <a:graphicFrameLocks noGrp="1"/>
          </p:cNvGraphicFramePr>
          <p:nvPr>
            <p:ph idx="1"/>
            <p:extLst>
              <p:ext uri="{D42A27DB-BD31-4B8C-83A1-F6EECF244321}">
                <p14:modId xmlns:p14="http://schemas.microsoft.com/office/powerpoint/2010/main" val="2360431111"/>
              </p:ext>
            </p:extLst>
          </p:nvPr>
        </p:nvGraphicFramePr>
        <p:xfrm>
          <a:off x="828675" y="1883105"/>
          <a:ext cx="10525126" cy="4378426"/>
        </p:xfrm>
        <a:graphic>
          <a:graphicData uri="http://schemas.openxmlformats.org/drawingml/2006/table">
            <a:tbl>
              <a:tblPr firstRow="1" bandRow="1">
                <a:noFill/>
                <a:tableStyleId>{5C22544A-7EE6-4342-B048-85BDC9FD1C3A}</a:tableStyleId>
              </a:tblPr>
              <a:tblGrid>
                <a:gridCol w="2558532">
                  <a:extLst>
                    <a:ext uri="{9D8B030D-6E8A-4147-A177-3AD203B41FA5}">
                      <a16:colId xmlns:a16="http://schemas.microsoft.com/office/drawing/2014/main" val="1877327841"/>
                    </a:ext>
                  </a:extLst>
                </a:gridCol>
                <a:gridCol w="5277048">
                  <a:extLst>
                    <a:ext uri="{9D8B030D-6E8A-4147-A177-3AD203B41FA5}">
                      <a16:colId xmlns:a16="http://schemas.microsoft.com/office/drawing/2014/main" val="2012023375"/>
                    </a:ext>
                  </a:extLst>
                </a:gridCol>
                <a:gridCol w="2689546">
                  <a:extLst>
                    <a:ext uri="{9D8B030D-6E8A-4147-A177-3AD203B41FA5}">
                      <a16:colId xmlns:a16="http://schemas.microsoft.com/office/drawing/2014/main" val="932891980"/>
                    </a:ext>
                  </a:extLst>
                </a:gridCol>
              </a:tblGrid>
              <a:tr h="658336">
                <a:tc>
                  <a:txBody>
                    <a:bodyPr/>
                    <a:lstStyle/>
                    <a:p>
                      <a:r>
                        <a:rPr lang="en-US" sz="1400">
                          <a:solidFill>
                            <a:schemeClr val="tx1">
                              <a:lumMod val="75000"/>
                              <a:lumOff val="25000"/>
                            </a:schemeClr>
                          </a:solidFill>
                        </a:rPr>
                        <a:t>Team Members</a:t>
                      </a:r>
                      <a:endParaRPr lang="en-AU" sz="1400">
                        <a:solidFill>
                          <a:schemeClr val="tx1">
                            <a:lumMod val="75000"/>
                            <a:lumOff val="25000"/>
                          </a:schemeClr>
                        </a:solidFill>
                      </a:endParaRPr>
                    </a:p>
                  </a:txBody>
                  <a:tcPr marL="162555" marR="97533" marT="97533" marB="9753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chemeClr val="tx1">
                              <a:lumMod val="75000"/>
                              <a:lumOff val="25000"/>
                            </a:schemeClr>
                          </a:solidFill>
                          <a:latin typeface="Times New Roman"/>
                        </a:rPr>
                        <a:t>Major Contribution(s)</a:t>
                      </a:r>
                    </a:p>
                    <a:p>
                      <a:endParaRPr lang="en-AU" sz="1400">
                        <a:solidFill>
                          <a:schemeClr val="tx1">
                            <a:lumMod val="75000"/>
                            <a:lumOff val="25000"/>
                          </a:schemeClr>
                        </a:solidFill>
                      </a:endParaRPr>
                    </a:p>
                  </a:txBody>
                  <a:tcPr marL="162555" marR="97533" marT="97533" marB="9753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chemeClr val="tx1">
                              <a:lumMod val="75000"/>
                              <a:lumOff val="25000"/>
                            </a:schemeClr>
                          </a:solidFill>
                          <a:latin typeface="Times New Roman"/>
                        </a:rPr>
                        <a:t>Hours Recorded </a:t>
                      </a:r>
                    </a:p>
                    <a:p>
                      <a:endParaRPr lang="en-AU" sz="1400">
                        <a:solidFill>
                          <a:schemeClr val="tx1">
                            <a:lumMod val="75000"/>
                            <a:lumOff val="25000"/>
                          </a:schemeClr>
                        </a:solidFill>
                      </a:endParaRPr>
                    </a:p>
                  </a:txBody>
                  <a:tcPr marL="162555" marR="97533" marT="97533" marB="97533">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929160508"/>
                  </a:ext>
                </a:extLst>
              </a:tr>
              <a:tr h="697576">
                <a:tc>
                  <a:txBody>
                    <a:bodyPr/>
                    <a:lstStyle/>
                    <a:p>
                      <a:r>
                        <a:rPr lang="en-US" sz="1100">
                          <a:solidFill>
                            <a:schemeClr val="tx1">
                              <a:lumMod val="75000"/>
                              <a:lumOff val="25000"/>
                            </a:schemeClr>
                          </a:solidFill>
                          <a:latin typeface="Times New Roman"/>
                        </a:rPr>
                        <a:t>Mohan Kiran </a:t>
                      </a:r>
                      <a:r>
                        <a:rPr lang="en-US" sz="1100" err="1">
                          <a:solidFill>
                            <a:schemeClr val="tx1">
                              <a:lumMod val="75000"/>
                              <a:lumOff val="25000"/>
                            </a:schemeClr>
                          </a:solidFill>
                          <a:latin typeface="Times New Roman"/>
                        </a:rPr>
                        <a:t>Bandaru</a:t>
                      </a:r>
                    </a:p>
                  </a:txBody>
                  <a:tcPr marL="162555" marR="84529" marT="84529" marB="845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285750" indent="-285750">
                        <a:buFont typeface="Arial"/>
                        <a:buChar char="•"/>
                      </a:pPr>
                      <a:r>
                        <a:rPr lang="en-US" sz="1100">
                          <a:solidFill>
                            <a:schemeClr val="tx1">
                              <a:lumMod val="75000"/>
                              <a:lumOff val="25000"/>
                            </a:schemeClr>
                          </a:solidFill>
                          <a:latin typeface="Times New Roman"/>
                        </a:rPr>
                        <a:t>Visualization using Tableau and Python( time series for Canberra)</a:t>
                      </a:r>
                    </a:p>
                    <a:p>
                      <a:pPr marL="285750" lvl="0" indent="-285750">
                        <a:buFont typeface="Arial"/>
                        <a:buChar char="•"/>
                      </a:pPr>
                      <a:r>
                        <a:rPr lang="en-US" sz="1100">
                          <a:solidFill>
                            <a:schemeClr val="tx1">
                              <a:lumMod val="75000"/>
                              <a:lumOff val="25000"/>
                            </a:schemeClr>
                          </a:solidFill>
                          <a:latin typeface="Times New Roman"/>
                        </a:rPr>
                        <a:t>Data sourcing for bushfire locations</a:t>
                      </a:r>
                    </a:p>
                    <a:p>
                      <a:pPr marL="285750" lvl="0" indent="-285750">
                        <a:buFont typeface="Arial"/>
                        <a:buChar char="•"/>
                      </a:pPr>
                      <a:r>
                        <a:rPr lang="en-US" sz="1100">
                          <a:solidFill>
                            <a:schemeClr val="tx1">
                              <a:lumMod val="75000"/>
                              <a:lumOff val="25000"/>
                            </a:schemeClr>
                          </a:solidFill>
                          <a:latin typeface="Times New Roman"/>
                        </a:rPr>
                        <a:t>Documentation and it is showcased in folder "Mohan"</a:t>
                      </a:r>
                    </a:p>
                    <a:p>
                      <a:pPr marL="285750" lvl="0" indent="-285750">
                        <a:buFont typeface="Arial"/>
                        <a:buChar char="•"/>
                      </a:pPr>
                      <a:r>
                        <a:rPr lang="en-US" sz="1100">
                          <a:solidFill>
                            <a:schemeClr val="tx1">
                              <a:lumMod val="75000"/>
                              <a:lumOff val="25000"/>
                            </a:schemeClr>
                          </a:solidFill>
                          <a:latin typeface="Times New Roman"/>
                        </a:rPr>
                        <a:t>Prediction analysis using multi linear regression model</a:t>
                      </a:r>
                    </a:p>
                  </a:txBody>
                  <a:tcPr marL="162555" marR="84529" marT="84529" marB="845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AU" sz="1100">
                          <a:solidFill>
                            <a:schemeClr val="tx1">
                              <a:lumMod val="75000"/>
                              <a:lumOff val="25000"/>
                            </a:schemeClr>
                          </a:solidFill>
                        </a:rPr>
                        <a:t>84</a:t>
                      </a:r>
                    </a:p>
                  </a:txBody>
                  <a:tcPr marL="162555" marR="84529" marT="84529" marB="8452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28919805"/>
                  </a:ext>
                </a:extLst>
              </a:tr>
              <a:tr h="534453">
                <a:tc>
                  <a:txBody>
                    <a:bodyPr/>
                    <a:lstStyle/>
                    <a:p>
                      <a:pPr lvl="0">
                        <a:buNone/>
                      </a:pPr>
                      <a:r>
                        <a:rPr lang="en-US" sz="1100">
                          <a:solidFill>
                            <a:schemeClr val="tx1">
                              <a:lumMod val="75000"/>
                              <a:lumOff val="25000"/>
                            </a:schemeClr>
                          </a:solidFill>
                          <a:latin typeface="Times New Roman"/>
                        </a:rPr>
                        <a:t>Hamza Zulfiqar</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lgn="l">
                        <a:lnSpc>
                          <a:spcPct val="100000"/>
                        </a:lnSpc>
                        <a:spcBef>
                          <a:spcPts val="0"/>
                        </a:spcBef>
                        <a:spcAft>
                          <a:spcPts val="0"/>
                        </a:spcAft>
                        <a:buNone/>
                      </a:pPr>
                      <a:r>
                        <a:rPr lang="en-US" sz="1100" b="0" i="0" u="none" strike="noStrike" noProof="0">
                          <a:solidFill>
                            <a:schemeClr val="tx1">
                              <a:lumMod val="75000"/>
                              <a:lumOff val="25000"/>
                            </a:schemeClr>
                          </a:solidFill>
                          <a:latin typeface="Times New Roman"/>
                        </a:rPr>
                        <a:t>Data extraction for the bushfires, got familiar with python for my part in Iteration 2, learnt how to plot graphs and visualize data in python, UI</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AU" sz="1100">
                          <a:solidFill>
                            <a:schemeClr val="tx1">
                              <a:lumMod val="75000"/>
                              <a:lumOff val="25000"/>
                            </a:schemeClr>
                          </a:solidFill>
                        </a:rPr>
                        <a:t>70.5</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9802632"/>
                  </a:ext>
                </a:extLst>
              </a:tr>
              <a:tr h="534453">
                <a:tc>
                  <a:txBody>
                    <a:bodyPr/>
                    <a:lstStyle/>
                    <a:p>
                      <a:r>
                        <a:rPr lang="en-US" sz="1100">
                          <a:solidFill>
                            <a:schemeClr val="tx1">
                              <a:lumMod val="75000"/>
                              <a:lumOff val="25000"/>
                            </a:schemeClr>
                          </a:solidFill>
                          <a:latin typeface="Times New Roman"/>
                        </a:rPr>
                        <a:t>Shikhar </a:t>
                      </a:r>
                      <a:r>
                        <a:rPr lang="en-US" sz="1100" err="1">
                          <a:solidFill>
                            <a:schemeClr val="tx1">
                              <a:lumMod val="75000"/>
                              <a:lumOff val="25000"/>
                            </a:schemeClr>
                          </a:solidFill>
                          <a:latin typeface="Times New Roman"/>
                        </a:rPr>
                        <a:t>Dhyani</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lgn="l">
                        <a:lnSpc>
                          <a:spcPct val="100000"/>
                        </a:lnSpc>
                        <a:spcBef>
                          <a:spcPts val="0"/>
                        </a:spcBef>
                        <a:spcAft>
                          <a:spcPts val="0"/>
                        </a:spcAft>
                        <a:buNone/>
                      </a:pPr>
                      <a:r>
                        <a:rPr lang="en-US" sz="1100" b="0" i="0" u="none" strike="noStrike" noProof="0">
                          <a:solidFill>
                            <a:schemeClr val="tx1">
                              <a:lumMod val="75000"/>
                              <a:lumOff val="25000"/>
                            </a:schemeClr>
                          </a:solidFill>
                          <a:latin typeface="Times New Roman"/>
                        </a:rPr>
                        <a:t>Data sourcing, documentation of presentations, upskilling in python, using python to create graphs for data analysis in iteration 2</a:t>
                      </a:r>
                      <a:endParaRPr lang="en-US" sz="1100">
                        <a:solidFill>
                          <a:schemeClr val="tx1">
                            <a:lumMod val="75000"/>
                            <a:lumOff val="25000"/>
                          </a:schemeClr>
                        </a:solidFill>
                        <a:latin typeface="Times New Roman"/>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AU" sz="1100">
                        <a:solidFill>
                          <a:schemeClr val="tx1">
                            <a:lumMod val="75000"/>
                            <a:lumOff val="25000"/>
                          </a:schemeClr>
                        </a:solidFill>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15139653"/>
                  </a:ext>
                </a:extLst>
              </a:tr>
              <a:tr h="534453">
                <a:tc>
                  <a:txBody>
                    <a:bodyPr/>
                    <a:lstStyle/>
                    <a:p>
                      <a:r>
                        <a:rPr lang="en-US" sz="1100">
                          <a:solidFill>
                            <a:schemeClr val="tx1">
                              <a:lumMod val="75000"/>
                              <a:lumOff val="25000"/>
                            </a:schemeClr>
                          </a:solidFill>
                          <a:latin typeface="Times New Roman"/>
                        </a:rPr>
                        <a:t>Piyush Gandhi</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latin typeface="Times New Roman"/>
                        </a:rPr>
                        <a:t>Data Sourcing, Analysis and Visualization of Ambulance Victoria Data, Predicting future Emergency Requirements.</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AU" sz="1100">
                        <a:solidFill>
                          <a:schemeClr val="tx1">
                            <a:lumMod val="75000"/>
                            <a:lumOff val="25000"/>
                          </a:schemeClr>
                        </a:solidFill>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58992165"/>
                  </a:ext>
                </a:extLst>
              </a:tr>
              <a:tr h="371330">
                <a:tc>
                  <a:txBody>
                    <a:bodyPr/>
                    <a:lstStyle/>
                    <a:p>
                      <a:pPr lvl="0">
                        <a:buNone/>
                      </a:pPr>
                      <a:r>
                        <a:rPr lang="en-GB" sz="1100" b="0" i="0" u="none" strike="noStrike" noProof="0">
                          <a:solidFill>
                            <a:schemeClr val="tx1">
                              <a:lumMod val="75000"/>
                              <a:lumOff val="25000"/>
                            </a:schemeClr>
                          </a:solidFill>
                          <a:latin typeface="Times New Roman"/>
                        </a:rPr>
                        <a:t>Nithin Reddy </a:t>
                      </a:r>
                      <a:r>
                        <a:rPr lang="en-GB" sz="1100" b="0" i="0" u="none" strike="noStrike" noProof="0" err="1">
                          <a:solidFill>
                            <a:schemeClr val="tx1">
                              <a:lumMod val="75000"/>
                              <a:lumOff val="25000"/>
                            </a:schemeClr>
                          </a:solidFill>
                          <a:latin typeface="Times New Roman"/>
                        </a:rPr>
                        <a:t>Gundre</a:t>
                      </a:r>
                      <a:endParaRPr lang="en-US" sz="1100" err="1">
                        <a:solidFill>
                          <a:schemeClr val="tx1">
                            <a:lumMod val="75000"/>
                            <a:lumOff val="25000"/>
                          </a:schemeClr>
                        </a:solidFill>
                        <a:latin typeface="Times New Roman"/>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buNone/>
                      </a:pPr>
                      <a:r>
                        <a:rPr lang="en-GB" sz="1100" b="0" i="0" u="none" strike="noStrike" noProof="0">
                          <a:solidFill>
                            <a:schemeClr val="tx1">
                              <a:lumMod val="75000"/>
                              <a:lumOff val="25000"/>
                            </a:schemeClr>
                          </a:solidFill>
                          <a:latin typeface="Times New Roman"/>
                        </a:rPr>
                        <a:t>Data Sourcing, Extracting weather data, Visualisation, Documentation of UI (prototype)</a:t>
                      </a:r>
                      <a:endParaRPr lang="en-US" sz="1100" b="0">
                        <a:solidFill>
                          <a:schemeClr val="tx1">
                            <a:lumMod val="75000"/>
                            <a:lumOff val="25000"/>
                          </a:schemeClr>
                        </a:solidFill>
                        <a:latin typeface="Times New Roman"/>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AU" sz="1100">
                          <a:solidFill>
                            <a:schemeClr val="tx1">
                              <a:lumMod val="75000"/>
                              <a:lumOff val="25000"/>
                            </a:schemeClr>
                          </a:solidFill>
                        </a:rPr>
                        <a:t>74</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96002003"/>
                  </a:ext>
                </a:extLst>
              </a:tr>
              <a:tr h="534453">
                <a:tc>
                  <a:txBody>
                    <a:bodyPr/>
                    <a:lstStyle/>
                    <a:p>
                      <a:pPr lvl="0">
                        <a:buNone/>
                      </a:pPr>
                      <a:r>
                        <a:rPr lang="en-US" sz="1100">
                          <a:solidFill>
                            <a:schemeClr val="tx1">
                              <a:lumMod val="75000"/>
                              <a:lumOff val="25000"/>
                            </a:schemeClr>
                          </a:solidFill>
                          <a:latin typeface="Times New Roman"/>
                        </a:rPr>
                        <a:t>Nikhil Reddy </a:t>
                      </a:r>
                      <a:r>
                        <a:rPr lang="en-US" sz="1100" err="1">
                          <a:solidFill>
                            <a:schemeClr val="tx1">
                              <a:lumMod val="75000"/>
                              <a:lumOff val="25000"/>
                            </a:schemeClr>
                          </a:solidFill>
                          <a:latin typeface="Times New Roman"/>
                        </a:rPr>
                        <a:t>Viraati</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lvl="0">
                        <a:buNone/>
                      </a:pPr>
                      <a:r>
                        <a:rPr lang="en-US" sz="1100">
                          <a:solidFill>
                            <a:schemeClr val="tx1">
                              <a:lumMod val="75000"/>
                              <a:lumOff val="25000"/>
                            </a:schemeClr>
                          </a:solidFill>
                          <a:latin typeface="Times New Roman"/>
                        </a:rPr>
                        <a:t>Data Sourcing, Data visualization, Working on the previous year's project Ambulance Data, Extracting Weather data relevant to the Bushfire Data.</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AU" sz="1100">
                          <a:solidFill>
                            <a:schemeClr val="tx1">
                              <a:lumMod val="75000"/>
                              <a:lumOff val="25000"/>
                            </a:schemeClr>
                          </a:solidFill>
                        </a:rPr>
                        <a:t>80</a:t>
                      </a:r>
                    </a:p>
                  </a:txBody>
                  <a:tcPr marL="162555" marR="84529" marT="84529" marB="8452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54585507"/>
                  </a:ext>
                </a:extLst>
              </a:tr>
              <a:tr h="371330">
                <a:tc>
                  <a:txBody>
                    <a:bodyPr/>
                    <a:lstStyle/>
                    <a:p>
                      <a:pPr lvl="0">
                        <a:buNone/>
                      </a:pPr>
                      <a:r>
                        <a:rPr lang="en-GB" sz="1100">
                          <a:solidFill>
                            <a:schemeClr val="tx1">
                              <a:lumMod val="75000"/>
                              <a:lumOff val="25000"/>
                            </a:schemeClr>
                          </a:solidFill>
                          <a:latin typeface="Times New Roman"/>
                        </a:rPr>
                        <a:t>Varsha  Shankar</a:t>
                      </a:r>
                    </a:p>
                  </a:txBody>
                  <a:tcPr marL="162555" marR="84529" marT="84529" marB="845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lvl="0">
                        <a:buNone/>
                      </a:pPr>
                      <a:r>
                        <a:rPr lang="en-GB" sz="1100">
                          <a:solidFill>
                            <a:schemeClr val="tx1">
                              <a:lumMod val="75000"/>
                              <a:lumOff val="25000"/>
                            </a:schemeClr>
                          </a:solidFill>
                          <a:latin typeface="Times New Roman"/>
                        </a:rPr>
                        <a:t>Data Sourcing, planning to </a:t>
                      </a:r>
                      <a:r>
                        <a:rPr lang="en-GB" sz="1100" err="1">
                          <a:solidFill>
                            <a:schemeClr val="tx1">
                              <a:lumMod val="75000"/>
                              <a:lumOff val="25000"/>
                            </a:schemeClr>
                          </a:solidFill>
                          <a:latin typeface="Times New Roman"/>
                        </a:rPr>
                        <a:t>conribute</a:t>
                      </a:r>
                      <a:r>
                        <a:rPr lang="en-GB" sz="1100">
                          <a:solidFill>
                            <a:schemeClr val="tx1">
                              <a:lumMod val="75000"/>
                              <a:lumOff val="25000"/>
                            </a:schemeClr>
                          </a:solidFill>
                          <a:latin typeface="Times New Roman"/>
                        </a:rPr>
                        <a:t> in UI design and final documentation</a:t>
                      </a:r>
                    </a:p>
                  </a:txBody>
                  <a:tcPr marL="162555" marR="84529" marT="84529" marB="845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endParaRPr lang="en-AU" sz="1100">
                        <a:solidFill>
                          <a:schemeClr val="tx1">
                            <a:lumMod val="75000"/>
                            <a:lumOff val="25000"/>
                          </a:schemeClr>
                        </a:solidFill>
                      </a:endParaRPr>
                    </a:p>
                  </a:txBody>
                  <a:tcPr marL="162555" marR="84529" marT="84529" marB="84529">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554677959"/>
                  </a:ext>
                </a:extLst>
              </a:tr>
            </a:tbl>
          </a:graphicData>
        </a:graphic>
      </p:graphicFrame>
    </p:spTree>
    <p:extLst>
      <p:ext uri="{BB962C8B-B14F-4D97-AF65-F5344CB8AC3E}">
        <p14:creationId xmlns:p14="http://schemas.microsoft.com/office/powerpoint/2010/main" val="260548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B19E-0CE9-494E-920C-0F3C1E88FE06}"/>
              </a:ext>
            </a:extLst>
          </p:cNvPr>
          <p:cNvSpPr>
            <a:spLocks noGrp="1"/>
          </p:cNvSpPr>
          <p:nvPr>
            <p:ph type="title"/>
          </p:nvPr>
        </p:nvSpPr>
        <p:spPr/>
        <p:txBody>
          <a:bodyPr/>
          <a:lstStyle/>
          <a:p>
            <a:r>
              <a:rPr lang="en-US" b="1"/>
              <a:t>Plan for the next iteration</a:t>
            </a:r>
          </a:p>
        </p:txBody>
      </p:sp>
      <p:sp>
        <p:nvSpPr>
          <p:cNvPr id="3" name="Content Placeholder 2">
            <a:extLst>
              <a:ext uri="{FF2B5EF4-FFF2-40B4-BE49-F238E27FC236}">
                <a16:creationId xmlns:a16="http://schemas.microsoft.com/office/drawing/2014/main" id="{0D0055F6-4835-2A43-961A-98165898E2DE}"/>
              </a:ext>
            </a:extLst>
          </p:cNvPr>
          <p:cNvSpPr>
            <a:spLocks noGrp="1"/>
          </p:cNvSpPr>
          <p:nvPr>
            <p:ph idx="1"/>
          </p:nvPr>
        </p:nvSpPr>
        <p:spPr/>
        <p:txBody>
          <a:bodyPr vert="horz" lIns="91440" tIns="45720" rIns="91440" bIns="45720" rtlCol="0" anchor="t">
            <a:normAutofit/>
          </a:bodyPr>
          <a:lstStyle/>
          <a:p>
            <a:r>
              <a:rPr lang="en-US">
                <a:cs typeface="Calibri"/>
              </a:rPr>
              <a:t>For the next iteration we will try to complete the website which includes </a:t>
            </a:r>
          </a:p>
          <a:p>
            <a:endParaRPr lang="en-US">
              <a:cs typeface="Calibri"/>
            </a:endParaRPr>
          </a:p>
          <a:p>
            <a:r>
              <a:rPr lang="en-US">
                <a:cs typeface="Calibri"/>
              </a:rPr>
              <a:t>A map of Australia with  areas which  are prone to bushfires</a:t>
            </a:r>
          </a:p>
          <a:p>
            <a:pPr marL="0" indent="0">
              <a:buNone/>
            </a:pPr>
            <a:r>
              <a:rPr lang="en-US">
                <a:cs typeface="Calibri"/>
              </a:rPr>
              <a:t>   </a:t>
            </a:r>
          </a:p>
          <a:p>
            <a:r>
              <a:rPr lang="en-US">
                <a:cs typeface="Calibri"/>
              </a:rPr>
              <a:t>The website gives out information  about ongoing  fires and  provides with emergency hotline numbers </a:t>
            </a:r>
            <a:endParaRPr lang="en-US"/>
          </a:p>
          <a:p>
            <a:endParaRPr lang="en-US">
              <a:cs typeface="Calibri"/>
            </a:endParaRPr>
          </a:p>
        </p:txBody>
      </p:sp>
      <p:sp>
        <p:nvSpPr>
          <p:cNvPr id="5" name="Slide Number Placeholder 4">
            <a:extLst>
              <a:ext uri="{FF2B5EF4-FFF2-40B4-BE49-F238E27FC236}">
                <a16:creationId xmlns:a16="http://schemas.microsoft.com/office/drawing/2014/main" id="{ACACD42F-186B-4D2D-95B3-52D1FA41566F}"/>
              </a:ext>
            </a:extLst>
          </p:cNvPr>
          <p:cNvSpPr>
            <a:spLocks noGrp="1"/>
          </p:cNvSpPr>
          <p:nvPr>
            <p:ph type="sldNum" sz="quarter" idx="12"/>
          </p:nvPr>
        </p:nvSpPr>
        <p:spPr/>
        <p:txBody>
          <a:bodyPr/>
          <a:lstStyle/>
          <a:p>
            <a:fld id="{C48280ED-41E5-F44B-B077-EC45CC8728CD}" type="slidenum">
              <a:rPr lang="en-US" smtClean="0"/>
              <a:t>13</a:t>
            </a:fld>
            <a:endParaRPr lang="en-US"/>
          </a:p>
        </p:txBody>
      </p:sp>
    </p:spTree>
    <p:extLst>
      <p:ext uri="{BB962C8B-B14F-4D97-AF65-F5344CB8AC3E}">
        <p14:creationId xmlns:p14="http://schemas.microsoft.com/office/powerpoint/2010/main" val="35366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84CF-2B76-B04F-8CE1-C80E74D5ACCB}"/>
              </a:ext>
            </a:extLst>
          </p:cNvPr>
          <p:cNvSpPr>
            <a:spLocks noGrp="1"/>
          </p:cNvSpPr>
          <p:nvPr>
            <p:ph type="title"/>
          </p:nvPr>
        </p:nvSpPr>
        <p:spPr>
          <a:xfrm>
            <a:off x="840364" y="464828"/>
            <a:ext cx="6494172" cy="2103366"/>
          </a:xfrm>
        </p:spPr>
        <p:txBody>
          <a:bodyPr anchor="b">
            <a:normAutofit/>
          </a:bodyPr>
          <a:lstStyle/>
          <a:p>
            <a:r>
              <a:rPr lang="en-US" b="1"/>
              <a:t>Slide 1: Project Overview</a:t>
            </a:r>
          </a:p>
        </p:txBody>
      </p:sp>
      <p:pic>
        <p:nvPicPr>
          <p:cNvPr id="8" name="Picture 7" descr="A close up of smoke&#10;&#10;Description automatically generated">
            <a:extLst>
              <a:ext uri="{FF2B5EF4-FFF2-40B4-BE49-F238E27FC236}">
                <a16:creationId xmlns:a16="http://schemas.microsoft.com/office/drawing/2014/main" id="{E00A0620-2D67-4451-8DD1-B7D9E9771316}"/>
              </a:ext>
            </a:extLst>
          </p:cNvPr>
          <p:cNvPicPr>
            <a:picLocks noChangeAspect="1"/>
          </p:cNvPicPr>
          <p:nvPr/>
        </p:nvPicPr>
        <p:blipFill rotWithShape="1">
          <a:blip r:embed="rId2"/>
          <a:srcRect t="12143" r="2" b="2"/>
          <a:stretch/>
        </p:blipFill>
        <p:spPr>
          <a:xfrm>
            <a:off x="7930896" y="-10150"/>
            <a:ext cx="4261104" cy="3149590"/>
          </a:xfrm>
          <a:prstGeom prst="rect">
            <a:avLst/>
          </a:prstGeom>
        </p:spPr>
      </p:pic>
      <p:sp>
        <p:nvSpPr>
          <p:cNvPr id="3" name="Content Placeholder 2">
            <a:extLst>
              <a:ext uri="{FF2B5EF4-FFF2-40B4-BE49-F238E27FC236}">
                <a16:creationId xmlns:a16="http://schemas.microsoft.com/office/drawing/2014/main" id="{544234B6-1F52-5E49-AD62-0D6833DCFF5A}"/>
              </a:ext>
            </a:extLst>
          </p:cNvPr>
          <p:cNvSpPr>
            <a:spLocks noGrp="1"/>
          </p:cNvSpPr>
          <p:nvPr>
            <p:ph idx="1"/>
          </p:nvPr>
        </p:nvSpPr>
        <p:spPr>
          <a:xfrm>
            <a:off x="840364" y="2743200"/>
            <a:ext cx="6494172" cy="3438144"/>
          </a:xfrm>
        </p:spPr>
        <p:txBody>
          <a:bodyPr vert="horz" lIns="91440" tIns="45720" rIns="91440" bIns="45720" rtlCol="0" anchor="t">
            <a:normAutofit/>
          </a:bodyPr>
          <a:lstStyle/>
          <a:p>
            <a:pPr marL="0" indent="0">
              <a:buNone/>
            </a:pPr>
            <a:endParaRPr lang="en-US" sz="1700"/>
          </a:p>
          <a:p>
            <a:pPr marL="0" indent="0">
              <a:buNone/>
            </a:pPr>
            <a:r>
              <a:rPr lang="en-US" sz="1700"/>
              <a:t>Bushfires:-</a:t>
            </a:r>
          </a:p>
          <a:p>
            <a:pPr marL="0" indent="0">
              <a:buNone/>
            </a:pPr>
            <a:r>
              <a:rPr lang="en-US" sz="1700"/>
              <a:t>The main objective of the project is to find out which areas rise huge risk for bushfires across  Australia and developing a website which gives out information for all  regions which  have frequent bushfires.</a:t>
            </a:r>
          </a:p>
          <a:p>
            <a:pPr marL="0" indent="0">
              <a:buNone/>
            </a:pPr>
            <a:endParaRPr lang="en-US" sz="1700"/>
          </a:p>
          <a:p>
            <a:pPr marL="0" indent="0">
              <a:buNone/>
            </a:pPr>
            <a:endParaRPr lang="en-US" sz="1700"/>
          </a:p>
          <a:p>
            <a:pPr marL="0" indent="0">
              <a:buNone/>
            </a:pPr>
            <a:r>
              <a:rPr lang="en-US" sz="1700"/>
              <a:t>Ambulance</a:t>
            </a:r>
          </a:p>
        </p:txBody>
      </p:sp>
      <p:pic>
        <p:nvPicPr>
          <p:cNvPr id="6" name="Picture 5" descr="A bus traveling down a dirt road&#10;&#10;Description automatically generated">
            <a:extLst>
              <a:ext uri="{FF2B5EF4-FFF2-40B4-BE49-F238E27FC236}">
                <a16:creationId xmlns:a16="http://schemas.microsoft.com/office/drawing/2014/main" id="{B18B1871-13F8-4549-9CB3-AD0B1AE2161A}"/>
              </a:ext>
            </a:extLst>
          </p:cNvPr>
          <p:cNvPicPr>
            <a:picLocks noChangeAspect="1"/>
          </p:cNvPicPr>
          <p:nvPr/>
        </p:nvPicPr>
        <p:blipFill rotWithShape="1">
          <a:blip r:embed="rId3"/>
          <a:srcRect t="35739" r="1" b="1"/>
          <a:stretch/>
        </p:blipFill>
        <p:spPr>
          <a:xfrm>
            <a:off x="7930897" y="3210560"/>
            <a:ext cx="4261103" cy="3647440"/>
          </a:xfrm>
          <a:prstGeom prst="rect">
            <a:avLst/>
          </a:prstGeom>
        </p:spPr>
      </p:pic>
      <p:sp>
        <p:nvSpPr>
          <p:cNvPr id="9" name="Slide Number Placeholder 8">
            <a:extLst>
              <a:ext uri="{FF2B5EF4-FFF2-40B4-BE49-F238E27FC236}">
                <a16:creationId xmlns:a16="http://schemas.microsoft.com/office/drawing/2014/main" id="{3E15B145-FDCD-4D04-815B-D8222C6F79F7}"/>
              </a:ext>
            </a:extLst>
          </p:cNvPr>
          <p:cNvSpPr>
            <a:spLocks noGrp="1"/>
          </p:cNvSpPr>
          <p:nvPr>
            <p:ph type="sldNum" sz="quarter" idx="12"/>
          </p:nvPr>
        </p:nvSpPr>
        <p:spPr/>
        <p:txBody>
          <a:bodyPr/>
          <a:lstStyle/>
          <a:p>
            <a:fld id="{C48280ED-41E5-F44B-B077-EC45CC8728CD}" type="slidenum">
              <a:rPr lang="en-US" smtClean="0"/>
              <a:t>2</a:t>
            </a:fld>
            <a:endParaRPr lang="en-US"/>
          </a:p>
        </p:txBody>
      </p:sp>
    </p:spTree>
    <p:extLst>
      <p:ext uri="{BB962C8B-B14F-4D97-AF65-F5344CB8AC3E}">
        <p14:creationId xmlns:p14="http://schemas.microsoft.com/office/powerpoint/2010/main" val="14271855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29599-3B6A-B04A-918F-2FACC4DAE815}"/>
              </a:ext>
            </a:extLst>
          </p:cNvPr>
          <p:cNvSpPr>
            <a:spLocks noGrp="1"/>
          </p:cNvSpPr>
          <p:nvPr>
            <p:ph type="title"/>
          </p:nvPr>
        </p:nvSpPr>
        <p:spPr>
          <a:xfrm>
            <a:off x="594360" y="640263"/>
            <a:ext cx="3822192" cy="1344975"/>
          </a:xfrm>
        </p:spPr>
        <p:txBody>
          <a:bodyPr>
            <a:normAutofit/>
          </a:bodyPr>
          <a:lstStyle/>
          <a:p>
            <a:r>
              <a:rPr lang="en-US" sz="3300" b="1">
                <a:solidFill>
                  <a:schemeClr val="bg1"/>
                </a:solidFill>
              </a:rPr>
              <a:t>Slide 2: Deliverables of the Overall Project</a:t>
            </a:r>
          </a:p>
        </p:txBody>
      </p:sp>
      <p:cxnSp>
        <p:nvCxnSpPr>
          <p:cNvPr id="17" name="Straight Connector 1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A9712D-1363-B948-8291-AE0D6C0D371E}"/>
              </a:ext>
            </a:extLst>
          </p:cNvPr>
          <p:cNvSpPr>
            <a:spLocks noGrp="1"/>
          </p:cNvSpPr>
          <p:nvPr>
            <p:ph idx="1"/>
          </p:nvPr>
        </p:nvSpPr>
        <p:spPr>
          <a:xfrm>
            <a:off x="593610" y="2121763"/>
            <a:ext cx="3822192" cy="3773010"/>
          </a:xfrm>
        </p:spPr>
        <p:txBody>
          <a:bodyPr vert="horz" lIns="91440" tIns="45720" rIns="91440" bIns="45720" rtlCol="0" anchor="t">
            <a:normAutofit/>
          </a:bodyPr>
          <a:lstStyle/>
          <a:p>
            <a:pPr marL="0" indent="0">
              <a:buNone/>
            </a:pPr>
            <a:r>
              <a:rPr lang="en-US" sz="2000" b="1">
                <a:solidFill>
                  <a:schemeClr val="bg1"/>
                </a:solidFill>
              </a:rPr>
              <a:t>Main deliverable:</a:t>
            </a:r>
            <a:r>
              <a:rPr lang="en-US" sz="2000">
                <a:solidFill>
                  <a:schemeClr val="bg1"/>
                </a:solidFill>
              </a:rPr>
              <a:t> </a:t>
            </a:r>
          </a:p>
          <a:p>
            <a:r>
              <a:rPr lang="en-US" sz="2000">
                <a:solidFill>
                  <a:schemeClr val="bg1"/>
                </a:solidFill>
              </a:rPr>
              <a:t>finding out areas which are highly prone to bushfires </a:t>
            </a:r>
            <a:endParaRPr lang="en-US" sz="2000">
              <a:solidFill>
                <a:schemeClr val="bg1"/>
              </a:solidFill>
              <a:cs typeface="Calibri"/>
            </a:endParaRPr>
          </a:p>
          <a:p>
            <a:r>
              <a:rPr lang="en-US" sz="2000">
                <a:solidFill>
                  <a:schemeClr val="bg1"/>
                </a:solidFill>
              </a:rPr>
              <a:t>creating a website which gives out information on bushfires across Australia and  provides precautions with details of the nearest fire brigade</a:t>
            </a:r>
            <a:endParaRPr lang="en-US" sz="2000">
              <a:solidFill>
                <a:schemeClr val="bg1"/>
              </a:solidFill>
              <a:cs typeface="Calibri"/>
            </a:endParaRPr>
          </a:p>
          <a:p>
            <a:r>
              <a:rPr lang="en-US" sz="2000">
                <a:solidFill>
                  <a:schemeClr val="bg1"/>
                </a:solidFill>
              </a:rPr>
              <a:t>finishing the ambulance data by plotting graphs by using python/Tableau </a:t>
            </a:r>
            <a:endParaRPr lang="en-US" sz="2000">
              <a:solidFill>
                <a:schemeClr val="bg1"/>
              </a:solidFill>
              <a:cs typeface="Calibri"/>
            </a:endParaRPr>
          </a:p>
          <a:p>
            <a:pPr marL="0" indent="0">
              <a:buNone/>
            </a:pPr>
            <a:endParaRPr lang="en-US" sz="2000">
              <a:solidFill>
                <a:schemeClr val="bg1"/>
              </a:solidFill>
            </a:endParaRPr>
          </a:p>
        </p:txBody>
      </p:sp>
      <p:graphicFrame>
        <p:nvGraphicFramePr>
          <p:cNvPr id="10" name="Table 10">
            <a:extLst>
              <a:ext uri="{FF2B5EF4-FFF2-40B4-BE49-F238E27FC236}">
                <a16:creationId xmlns:a16="http://schemas.microsoft.com/office/drawing/2014/main" id="{B276ACF4-7426-4947-8CC7-39FC8B61D560}"/>
              </a:ext>
            </a:extLst>
          </p:cNvPr>
          <p:cNvGraphicFramePr>
            <a:graphicFrameLocks noGrp="1"/>
          </p:cNvGraphicFramePr>
          <p:nvPr>
            <p:extLst>
              <p:ext uri="{D42A27DB-BD31-4B8C-83A1-F6EECF244321}">
                <p14:modId xmlns:p14="http://schemas.microsoft.com/office/powerpoint/2010/main" val="2756125504"/>
              </p:ext>
            </p:extLst>
          </p:nvPr>
        </p:nvGraphicFramePr>
        <p:xfrm>
          <a:off x="5110716" y="1706396"/>
          <a:ext cx="6596653" cy="3743517"/>
        </p:xfrm>
        <a:graphic>
          <a:graphicData uri="http://schemas.openxmlformats.org/drawingml/2006/table">
            <a:tbl>
              <a:tblPr firstRow="1" bandRow="1">
                <a:tableStyleId>{9D7B26C5-4107-4FEC-AEDC-1716B250A1EF}</a:tableStyleId>
              </a:tblPr>
              <a:tblGrid>
                <a:gridCol w="2103695">
                  <a:extLst>
                    <a:ext uri="{9D8B030D-6E8A-4147-A177-3AD203B41FA5}">
                      <a16:colId xmlns:a16="http://schemas.microsoft.com/office/drawing/2014/main" val="3701713979"/>
                    </a:ext>
                  </a:extLst>
                </a:gridCol>
                <a:gridCol w="2924706">
                  <a:extLst>
                    <a:ext uri="{9D8B030D-6E8A-4147-A177-3AD203B41FA5}">
                      <a16:colId xmlns:a16="http://schemas.microsoft.com/office/drawing/2014/main" val="168977316"/>
                    </a:ext>
                  </a:extLst>
                </a:gridCol>
                <a:gridCol w="1568252">
                  <a:extLst>
                    <a:ext uri="{9D8B030D-6E8A-4147-A177-3AD203B41FA5}">
                      <a16:colId xmlns:a16="http://schemas.microsoft.com/office/drawing/2014/main" val="2319538100"/>
                    </a:ext>
                  </a:extLst>
                </a:gridCol>
              </a:tblGrid>
              <a:tr h="376952">
                <a:tc>
                  <a:txBody>
                    <a:bodyPr/>
                    <a:lstStyle/>
                    <a:p>
                      <a:r>
                        <a:rPr lang="en-US" sz="1700"/>
                        <a:t>Task</a:t>
                      </a:r>
                      <a:endParaRPr lang="en-AU" sz="1700"/>
                    </a:p>
                  </a:txBody>
                  <a:tcPr marL="85671" marR="85671" marT="42835" marB="42835"/>
                </a:tc>
                <a:tc>
                  <a:txBody>
                    <a:bodyPr/>
                    <a:lstStyle/>
                    <a:p>
                      <a:r>
                        <a:rPr lang="en-US" sz="1700"/>
                        <a:t>Members</a:t>
                      </a:r>
                      <a:endParaRPr lang="en-AU" sz="1700"/>
                    </a:p>
                  </a:txBody>
                  <a:tcPr marL="85671" marR="85671" marT="42835" marB="42835"/>
                </a:tc>
                <a:tc>
                  <a:txBody>
                    <a:bodyPr/>
                    <a:lstStyle/>
                    <a:p>
                      <a:r>
                        <a:rPr lang="en-US" sz="1700"/>
                        <a:t>Technologies</a:t>
                      </a:r>
                      <a:endParaRPr lang="en-AU" sz="1700"/>
                    </a:p>
                  </a:txBody>
                  <a:tcPr marL="85671" marR="85671" marT="42835" marB="42835"/>
                </a:tc>
                <a:extLst>
                  <a:ext uri="{0D108BD9-81ED-4DB2-BD59-A6C34878D82A}">
                    <a16:rowId xmlns:a16="http://schemas.microsoft.com/office/drawing/2014/main" val="1706664005"/>
                  </a:ext>
                </a:extLst>
              </a:tr>
              <a:tr h="1147989">
                <a:tc>
                  <a:txBody>
                    <a:bodyPr/>
                    <a:lstStyle/>
                    <a:p>
                      <a:r>
                        <a:rPr lang="en-US" sz="1700"/>
                        <a:t>Data Sourcing</a:t>
                      </a:r>
                      <a:endParaRPr lang="en-AU" sz="1700"/>
                    </a:p>
                  </a:txBody>
                  <a:tcPr marL="85671" marR="85671" marT="42835" marB="428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a:t>Nithin, Mohan, Nikhil Reddy,  Nikita , </a:t>
                      </a:r>
                      <a:r>
                        <a:rPr lang="en-IN" sz="1700" err="1"/>
                        <a:t>Bala</a:t>
                      </a:r>
                      <a:r>
                        <a:rPr lang="en-IN" sz="1700"/>
                        <a:t>, Varsha, Vijay</a:t>
                      </a:r>
                    </a:p>
                    <a:p>
                      <a:endParaRPr lang="en-AU" sz="1700"/>
                    </a:p>
                  </a:txBody>
                  <a:tcPr marL="85671" marR="85671" marT="42835" marB="42835"/>
                </a:tc>
                <a:tc>
                  <a:txBody>
                    <a:bodyPr/>
                    <a:lstStyle/>
                    <a:p>
                      <a:r>
                        <a:rPr lang="en-AU" sz="1700"/>
                        <a:t>Various website</a:t>
                      </a:r>
                    </a:p>
                  </a:txBody>
                  <a:tcPr marL="85671" marR="85671" marT="42835" marB="42835"/>
                </a:tc>
                <a:extLst>
                  <a:ext uri="{0D108BD9-81ED-4DB2-BD59-A6C34878D82A}">
                    <a16:rowId xmlns:a16="http://schemas.microsoft.com/office/drawing/2014/main" val="2483318297"/>
                  </a:ext>
                </a:extLst>
              </a:tr>
              <a:tr h="633964">
                <a:tc>
                  <a:txBody>
                    <a:bodyPr/>
                    <a:lstStyle/>
                    <a:p>
                      <a:r>
                        <a:rPr lang="en-US" sz="1700"/>
                        <a:t>Data Cleaning</a:t>
                      </a:r>
                      <a:endParaRPr lang="en-AU" sz="1700"/>
                    </a:p>
                  </a:txBody>
                  <a:tcPr marL="85671" marR="85671" marT="42835" marB="428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a:t>Nithin, </a:t>
                      </a:r>
                      <a:r>
                        <a:rPr lang="en-IN" sz="1700" err="1"/>
                        <a:t>Bala</a:t>
                      </a:r>
                      <a:r>
                        <a:rPr lang="en-IN" sz="1700"/>
                        <a:t> </a:t>
                      </a:r>
                      <a:r>
                        <a:rPr lang="en-IN" sz="1700" err="1"/>
                        <a:t>Tharun</a:t>
                      </a:r>
                    </a:p>
                    <a:p>
                      <a:endParaRPr lang="en-AU" sz="1700"/>
                    </a:p>
                  </a:txBody>
                  <a:tcPr marL="85671" marR="85671" marT="42835" marB="42835"/>
                </a:tc>
                <a:tc>
                  <a:txBody>
                    <a:bodyPr/>
                    <a:lstStyle/>
                    <a:p>
                      <a:r>
                        <a:rPr lang="en-AU" sz="1700"/>
                        <a:t>Python</a:t>
                      </a:r>
                    </a:p>
                  </a:txBody>
                  <a:tcPr marL="85671" marR="85671" marT="42835" marB="42835"/>
                </a:tc>
                <a:extLst>
                  <a:ext uri="{0D108BD9-81ED-4DB2-BD59-A6C34878D82A}">
                    <a16:rowId xmlns:a16="http://schemas.microsoft.com/office/drawing/2014/main" val="1189698800"/>
                  </a:ext>
                </a:extLst>
              </a:tr>
              <a:tr h="376952">
                <a:tc>
                  <a:txBody>
                    <a:bodyPr/>
                    <a:lstStyle/>
                    <a:p>
                      <a:r>
                        <a:rPr lang="en-US" sz="1700"/>
                        <a:t>Prediction Analysis</a:t>
                      </a:r>
                      <a:endParaRPr lang="en-AU" sz="1700"/>
                    </a:p>
                  </a:txBody>
                  <a:tcPr marL="85671" marR="85671" marT="42835" marB="42835"/>
                </a:tc>
                <a:tc>
                  <a:txBody>
                    <a:bodyPr/>
                    <a:lstStyle/>
                    <a:p>
                      <a:r>
                        <a:rPr lang="en-US" sz="1700" err="1"/>
                        <a:t>Aiswarya</a:t>
                      </a:r>
                      <a:r>
                        <a:rPr lang="en-US" sz="1700"/>
                        <a:t> ,Nithin, Mohan</a:t>
                      </a:r>
                      <a:endParaRPr lang="en-AU" sz="1700"/>
                    </a:p>
                  </a:txBody>
                  <a:tcPr marL="85671" marR="85671" marT="42835" marB="42835"/>
                </a:tc>
                <a:tc>
                  <a:txBody>
                    <a:bodyPr/>
                    <a:lstStyle/>
                    <a:p>
                      <a:r>
                        <a:rPr lang="en-AU" sz="1700"/>
                        <a:t>Python</a:t>
                      </a:r>
                    </a:p>
                  </a:txBody>
                  <a:tcPr marL="85671" marR="85671" marT="42835" marB="42835"/>
                </a:tc>
                <a:extLst>
                  <a:ext uri="{0D108BD9-81ED-4DB2-BD59-A6C34878D82A}">
                    <a16:rowId xmlns:a16="http://schemas.microsoft.com/office/drawing/2014/main" val="3008017163"/>
                  </a:ext>
                </a:extLst>
              </a:tr>
              <a:tr h="376952">
                <a:tc>
                  <a:txBody>
                    <a:bodyPr/>
                    <a:lstStyle/>
                    <a:p>
                      <a:r>
                        <a:rPr lang="en-US" sz="1700"/>
                        <a:t>Data visualization</a:t>
                      </a:r>
                      <a:endParaRPr lang="en-AU" sz="1700"/>
                    </a:p>
                  </a:txBody>
                  <a:tcPr marL="85671" marR="85671" marT="42835" marB="42835"/>
                </a:tc>
                <a:tc>
                  <a:txBody>
                    <a:bodyPr/>
                    <a:lstStyle/>
                    <a:p>
                      <a:r>
                        <a:rPr lang="en-US" sz="1700"/>
                        <a:t>Pavan ,Piyush , Nikhil ,Simran, Shikhar</a:t>
                      </a:r>
                      <a:endParaRPr lang="en-AU" sz="1700"/>
                    </a:p>
                  </a:txBody>
                  <a:tcPr marL="85671" marR="85671" marT="42835" marB="42835"/>
                </a:tc>
                <a:tc>
                  <a:txBody>
                    <a:bodyPr/>
                    <a:lstStyle/>
                    <a:p>
                      <a:r>
                        <a:rPr lang="en-AU" sz="1700"/>
                        <a:t>Tableau, GIS</a:t>
                      </a:r>
                      <a:endParaRPr lang="en-AU" sz="1700" err="1"/>
                    </a:p>
                  </a:txBody>
                  <a:tcPr marL="85671" marR="85671" marT="42835" marB="42835"/>
                </a:tc>
                <a:extLst>
                  <a:ext uri="{0D108BD9-81ED-4DB2-BD59-A6C34878D82A}">
                    <a16:rowId xmlns:a16="http://schemas.microsoft.com/office/drawing/2014/main" val="2629373833"/>
                  </a:ext>
                </a:extLst>
              </a:tr>
              <a:tr h="376952">
                <a:tc>
                  <a:txBody>
                    <a:bodyPr/>
                    <a:lstStyle/>
                    <a:p>
                      <a:r>
                        <a:rPr lang="en-US" sz="1700"/>
                        <a:t>UI</a:t>
                      </a:r>
                      <a:endParaRPr lang="en-AU" sz="1700"/>
                    </a:p>
                  </a:txBody>
                  <a:tcPr marL="85671" marR="85671" marT="42835" marB="42835"/>
                </a:tc>
                <a:tc>
                  <a:txBody>
                    <a:bodyPr/>
                    <a:lstStyle/>
                    <a:p>
                      <a:r>
                        <a:rPr lang="en-US" sz="1700"/>
                        <a:t>Simran ,Nikita ,Varsha, Hamza, Pavan</a:t>
                      </a:r>
                      <a:endParaRPr lang="en-AU" sz="1700"/>
                    </a:p>
                  </a:txBody>
                  <a:tcPr marL="85671" marR="85671" marT="42835" marB="42835"/>
                </a:tc>
                <a:tc>
                  <a:txBody>
                    <a:bodyPr/>
                    <a:lstStyle/>
                    <a:p>
                      <a:r>
                        <a:rPr lang="en-AU" sz="1700"/>
                        <a:t>Simran, Hamza, Pavan</a:t>
                      </a:r>
                      <a:endParaRPr lang="en-AU" sz="1700" err="1"/>
                    </a:p>
                  </a:txBody>
                  <a:tcPr marL="85671" marR="85671" marT="42835" marB="42835"/>
                </a:tc>
                <a:extLst>
                  <a:ext uri="{0D108BD9-81ED-4DB2-BD59-A6C34878D82A}">
                    <a16:rowId xmlns:a16="http://schemas.microsoft.com/office/drawing/2014/main" val="3212111609"/>
                  </a:ext>
                </a:extLst>
              </a:tr>
            </a:tbl>
          </a:graphicData>
        </a:graphic>
      </p:graphicFrame>
      <p:sp>
        <p:nvSpPr>
          <p:cNvPr id="4" name="Slide Number Placeholder 3">
            <a:extLst>
              <a:ext uri="{FF2B5EF4-FFF2-40B4-BE49-F238E27FC236}">
                <a16:creationId xmlns:a16="http://schemas.microsoft.com/office/drawing/2014/main" id="{0BF654AF-0C1E-439A-94A8-0DBEAEBA037F}"/>
              </a:ext>
            </a:extLst>
          </p:cNvPr>
          <p:cNvSpPr>
            <a:spLocks noGrp="1"/>
          </p:cNvSpPr>
          <p:nvPr>
            <p:ph type="sldNum" sz="quarter" idx="12"/>
          </p:nvPr>
        </p:nvSpPr>
        <p:spPr>
          <a:xfrm>
            <a:off x="8610600" y="6356350"/>
            <a:ext cx="2743200" cy="365125"/>
          </a:xfrm>
        </p:spPr>
        <p:txBody>
          <a:bodyPr/>
          <a:lstStyle/>
          <a:p>
            <a:fld id="{C48280ED-41E5-F44B-B077-EC45CC8728CD}" type="slidenum">
              <a:rPr lang="en-US" smtClean="0"/>
              <a:t>3</a:t>
            </a:fld>
            <a:endParaRPr lang="en-US"/>
          </a:p>
        </p:txBody>
      </p:sp>
    </p:spTree>
    <p:extLst>
      <p:ext uri="{BB962C8B-B14F-4D97-AF65-F5344CB8AC3E}">
        <p14:creationId xmlns:p14="http://schemas.microsoft.com/office/powerpoint/2010/main" val="309016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5" descr="A picture containing bird&#10;&#10;Description generated with very high confidence">
            <a:extLst>
              <a:ext uri="{FF2B5EF4-FFF2-40B4-BE49-F238E27FC236}">
                <a16:creationId xmlns:a16="http://schemas.microsoft.com/office/drawing/2014/main" id="{F614CE9E-D624-478E-ABCB-5956BD366429}"/>
              </a:ext>
            </a:extLst>
          </p:cNvPr>
          <p:cNvPicPr>
            <a:picLocks noGrp="1" noChangeAspect="1"/>
          </p:cNvPicPr>
          <p:nvPr>
            <p:ph idx="1"/>
          </p:nvPr>
        </p:nvPicPr>
        <p:blipFill>
          <a:blip r:embed="rId2"/>
          <a:stretch>
            <a:fillRect/>
          </a:stretch>
        </p:blipFill>
        <p:spPr>
          <a:xfrm>
            <a:off x="613711" y="1557447"/>
            <a:ext cx="1219200" cy="733425"/>
          </a:xfrm>
        </p:spPr>
      </p:pic>
      <p:pic>
        <p:nvPicPr>
          <p:cNvPr id="17" name="Picture 17" descr="A picture containing bird&#10;&#10;Description generated with very high confidence">
            <a:extLst>
              <a:ext uri="{FF2B5EF4-FFF2-40B4-BE49-F238E27FC236}">
                <a16:creationId xmlns:a16="http://schemas.microsoft.com/office/drawing/2014/main" id="{201D23FE-C5D2-45B6-84EF-C7D7B21D5158}"/>
              </a:ext>
            </a:extLst>
          </p:cNvPr>
          <p:cNvPicPr>
            <a:picLocks noChangeAspect="1"/>
          </p:cNvPicPr>
          <p:nvPr/>
        </p:nvPicPr>
        <p:blipFill>
          <a:blip r:embed="rId2"/>
          <a:stretch>
            <a:fillRect/>
          </a:stretch>
        </p:blipFill>
        <p:spPr>
          <a:xfrm>
            <a:off x="8723549" y="1484244"/>
            <a:ext cx="1219200" cy="733425"/>
          </a:xfrm>
          <a:prstGeom prst="rect">
            <a:avLst/>
          </a:prstGeom>
        </p:spPr>
      </p:pic>
      <p:pic>
        <p:nvPicPr>
          <p:cNvPr id="19" name="Picture 19" descr="A picture containing bird&#10;&#10;Description generated with very high confidence">
            <a:extLst>
              <a:ext uri="{FF2B5EF4-FFF2-40B4-BE49-F238E27FC236}">
                <a16:creationId xmlns:a16="http://schemas.microsoft.com/office/drawing/2014/main" id="{94DFF01F-E23E-475F-B2C4-48AD1FF9C046}"/>
              </a:ext>
            </a:extLst>
          </p:cNvPr>
          <p:cNvPicPr>
            <a:picLocks noChangeAspect="1"/>
          </p:cNvPicPr>
          <p:nvPr/>
        </p:nvPicPr>
        <p:blipFill>
          <a:blip r:embed="rId2"/>
          <a:stretch>
            <a:fillRect/>
          </a:stretch>
        </p:blipFill>
        <p:spPr>
          <a:xfrm>
            <a:off x="10847421" y="1484244"/>
            <a:ext cx="1219200" cy="733425"/>
          </a:xfrm>
          <a:prstGeom prst="rect">
            <a:avLst/>
          </a:prstGeom>
        </p:spPr>
      </p:pic>
      <p:pic>
        <p:nvPicPr>
          <p:cNvPr id="21" name="Picture 21" descr="A picture containing bird&#10;&#10;Description generated with very high confidence">
            <a:extLst>
              <a:ext uri="{FF2B5EF4-FFF2-40B4-BE49-F238E27FC236}">
                <a16:creationId xmlns:a16="http://schemas.microsoft.com/office/drawing/2014/main" id="{DCBC6031-E7F1-4A20-BB58-CFB3A3AFED4C}"/>
              </a:ext>
            </a:extLst>
          </p:cNvPr>
          <p:cNvPicPr>
            <a:picLocks noChangeAspect="1"/>
          </p:cNvPicPr>
          <p:nvPr/>
        </p:nvPicPr>
        <p:blipFill>
          <a:blip r:embed="rId2"/>
          <a:stretch>
            <a:fillRect/>
          </a:stretch>
        </p:blipFill>
        <p:spPr>
          <a:xfrm>
            <a:off x="2748595" y="1518057"/>
            <a:ext cx="1219200" cy="733425"/>
          </a:xfrm>
          <a:prstGeom prst="rect">
            <a:avLst/>
          </a:prstGeom>
        </p:spPr>
      </p:pic>
      <p:pic>
        <p:nvPicPr>
          <p:cNvPr id="23" name="Picture 23">
            <a:extLst>
              <a:ext uri="{FF2B5EF4-FFF2-40B4-BE49-F238E27FC236}">
                <a16:creationId xmlns:a16="http://schemas.microsoft.com/office/drawing/2014/main" id="{42A67A59-083B-4115-AC17-38E251BBBA77}"/>
              </a:ext>
            </a:extLst>
          </p:cNvPr>
          <p:cNvPicPr>
            <a:picLocks noChangeAspect="1"/>
          </p:cNvPicPr>
          <p:nvPr/>
        </p:nvPicPr>
        <p:blipFill>
          <a:blip r:embed="rId3"/>
          <a:stretch>
            <a:fillRect/>
          </a:stretch>
        </p:blipFill>
        <p:spPr>
          <a:xfrm>
            <a:off x="2105405" y="1711339"/>
            <a:ext cx="428625" cy="333375"/>
          </a:xfrm>
          <a:prstGeom prst="rect">
            <a:avLst/>
          </a:prstGeom>
        </p:spPr>
      </p:pic>
      <p:pic>
        <p:nvPicPr>
          <p:cNvPr id="25" name="Picture 25">
            <a:extLst>
              <a:ext uri="{FF2B5EF4-FFF2-40B4-BE49-F238E27FC236}">
                <a16:creationId xmlns:a16="http://schemas.microsoft.com/office/drawing/2014/main" id="{BC2D9E21-AA1D-46D5-B3AC-9DE3F44129A5}"/>
              </a:ext>
            </a:extLst>
          </p:cNvPr>
          <p:cNvPicPr>
            <a:picLocks noChangeAspect="1"/>
          </p:cNvPicPr>
          <p:nvPr/>
        </p:nvPicPr>
        <p:blipFill>
          <a:blip r:embed="rId3"/>
          <a:stretch>
            <a:fillRect/>
          </a:stretch>
        </p:blipFill>
        <p:spPr>
          <a:xfrm>
            <a:off x="7908283" y="1711290"/>
            <a:ext cx="428625" cy="333375"/>
          </a:xfrm>
          <a:prstGeom prst="rect">
            <a:avLst/>
          </a:prstGeom>
        </p:spPr>
      </p:pic>
      <p:pic>
        <p:nvPicPr>
          <p:cNvPr id="27" name="Picture 27">
            <a:extLst>
              <a:ext uri="{FF2B5EF4-FFF2-40B4-BE49-F238E27FC236}">
                <a16:creationId xmlns:a16="http://schemas.microsoft.com/office/drawing/2014/main" id="{36323863-7D37-44FF-A19E-A246BF5DFB73}"/>
              </a:ext>
            </a:extLst>
          </p:cNvPr>
          <p:cNvPicPr>
            <a:picLocks noChangeAspect="1"/>
          </p:cNvPicPr>
          <p:nvPr/>
        </p:nvPicPr>
        <p:blipFill>
          <a:blip r:embed="rId3"/>
          <a:stretch>
            <a:fillRect/>
          </a:stretch>
        </p:blipFill>
        <p:spPr>
          <a:xfrm>
            <a:off x="4391405" y="1711339"/>
            <a:ext cx="428625" cy="333375"/>
          </a:xfrm>
          <a:prstGeom prst="rect">
            <a:avLst/>
          </a:prstGeom>
        </p:spPr>
      </p:pic>
      <p:pic>
        <p:nvPicPr>
          <p:cNvPr id="29" name="Picture 29" descr="A close up of a logo&#10;&#10;Description generated with very high confidence">
            <a:extLst>
              <a:ext uri="{FF2B5EF4-FFF2-40B4-BE49-F238E27FC236}">
                <a16:creationId xmlns:a16="http://schemas.microsoft.com/office/drawing/2014/main" id="{1E88C19B-7C89-475D-A6B4-C02227FD3444}"/>
              </a:ext>
            </a:extLst>
          </p:cNvPr>
          <p:cNvPicPr>
            <a:picLocks noChangeAspect="1"/>
          </p:cNvPicPr>
          <p:nvPr/>
        </p:nvPicPr>
        <p:blipFill>
          <a:blip r:embed="rId4"/>
          <a:stretch>
            <a:fillRect/>
          </a:stretch>
        </p:blipFill>
        <p:spPr>
          <a:xfrm>
            <a:off x="5086485" y="487495"/>
            <a:ext cx="2743200" cy="3137647"/>
          </a:xfrm>
          <a:prstGeom prst="rect">
            <a:avLst/>
          </a:prstGeom>
        </p:spPr>
      </p:pic>
      <p:pic>
        <p:nvPicPr>
          <p:cNvPr id="31" name="Picture 25" descr="A picture containing table, drawing&#10;&#10;Description generated with very high confidence">
            <a:extLst>
              <a:ext uri="{FF2B5EF4-FFF2-40B4-BE49-F238E27FC236}">
                <a16:creationId xmlns:a16="http://schemas.microsoft.com/office/drawing/2014/main" id="{1E412DDD-0102-49A5-B7C5-A37B45CC2D03}"/>
              </a:ext>
            </a:extLst>
          </p:cNvPr>
          <p:cNvPicPr>
            <a:picLocks noChangeAspect="1"/>
          </p:cNvPicPr>
          <p:nvPr/>
        </p:nvPicPr>
        <p:blipFill>
          <a:blip r:embed="rId3"/>
          <a:stretch>
            <a:fillRect/>
          </a:stretch>
        </p:blipFill>
        <p:spPr>
          <a:xfrm>
            <a:off x="10161857" y="1662651"/>
            <a:ext cx="428625" cy="333375"/>
          </a:xfrm>
          <a:prstGeom prst="rect">
            <a:avLst/>
          </a:prstGeom>
        </p:spPr>
      </p:pic>
      <p:sp>
        <p:nvSpPr>
          <p:cNvPr id="33" name="TextBox 32">
            <a:extLst>
              <a:ext uri="{FF2B5EF4-FFF2-40B4-BE49-F238E27FC236}">
                <a16:creationId xmlns:a16="http://schemas.microsoft.com/office/drawing/2014/main" id="{AE4DDEF3-CA9C-449D-93CF-E68295E1A746}"/>
              </a:ext>
            </a:extLst>
          </p:cNvPr>
          <p:cNvSpPr txBox="1"/>
          <p:nvPr/>
        </p:nvSpPr>
        <p:spPr>
          <a:xfrm>
            <a:off x="776254" y="1716594"/>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Data sourcing</a:t>
            </a:r>
          </a:p>
        </p:txBody>
      </p:sp>
      <p:sp>
        <p:nvSpPr>
          <p:cNvPr id="35" name="TextBox 34">
            <a:extLst>
              <a:ext uri="{FF2B5EF4-FFF2-40B4-BE49-F238E27FC236}">
                <a16:creationId xmlns:a16="http://schemas.microsoft.com/office/drawing/2014/main" id="{A1961160-A5E5-4CB3-9BBA-BA594860BD55}"/>
              </a:ext>
            </a:extLst>
          </p:cNvPr>
          <p:cNvSpPr txBox="1"/>
          <p:nvPr/>
        </p:nvSpPr>
        <p:spPr>
          <a:xfrm>
            <a:off x="2937955" y="1732806"/>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Data cleaning</a:t>
            </a:r>
          </a:p>
        </p:txBody>
      </p:sp>
      <p:sp>
        <p:nvSpPr>
          <p:cNvPr id="36" name="TextBox 35">
            <a:extLst>
              <a:ext uri="{FF2B5EF4-FFF2-40B4-BE49-F238E27FC236}">
                <a16:creationId xmlns:a16="http://schemas.microsoft.com/office/drawing/2014/main" id="{9178B0B3-B1E4-409E-ADF9-2FC22EAFB917}"/>
              </a:ext>
            </a:extLst>
          </p:cNvPr>
          <p:cNvSpPr txBox="1"/>
          <p:nvPr/>
        </p:nvSpPr>
        <p:spPr>
          <a:xfrm>
            <a:off x="8833997" y="1662550"/>
            <a:ext cx="100302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Visualization</a:t>
            </a:r>
          </a:p>
        </p:txBody>
      </p:sp>
      <p:sp>
        <p:nvSpPr>
          <p:cNvPr id="37" name="TextBox 36">
            <a:extLst>
              <a:ext uri="{FF2B5EF4-FFF2-40B4-BE49-F238E27FC236}">
                <a16:creationId xmlns:a16="http://schemas.microsoft.com/office/drawing/2014/main" id="{2C605F1B-C697-4758-B8D7-F35AABFFA8A7}"/>
              </a:ext>
            </a:extLst>
          </p:cNvPr>
          <p:cNvSpPr txBox="1"/>
          <p:nvPr/>
        </p:nvSpPr>
        <p:spPr>
          <a:xfrm>
            <a:off x="10957870" y="1565273"/>
            <a:ext cx="10030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cs typeface="Calibri"/>
              </a:rPr>
              <a:t>     Creating          website </a:t>
            </a:r>
          </a:p>
        </p:txBody>
      </p:sp>
      <p:sp>
        <p:nvSpPr>
          <p:cNvPr id="39" name="TextBox 38">
            <a:extLst>
              <a:ext uri="{FF2B5EF4-FFF2-40B4-BE49-F238E27FC236}">
                <a16:creationId xmlns:a16="http://schemas.microsoft.com/office/drawing/2014/main" id="{AE71D076-31A0-4529-A15F-0D429BC37BF2}"/>
              </a:ext>
            </a:extLst>
          </p:cNvPr>
          <p:cNvSpPr txBox="1"/>
          <p:nvPr/>
        </p:nvSpPr>
        <p:spPr>
          <a:xfrm>
            <a:off x="948514" y="5271918"/>
            <a:ext cx="8325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latin typeface="Times New Roman"/>
                <a:cs typeface="Times New Roman"/>
              </a:rPr>
              <a:t>Methodology/Process</a:t>
            </a:r>
          </a:p>
        </p:txBody>
      </p:sp>
      <p:sp>
        <p:nvSpPr>
          <p:cNvPr id="2" name="Slide Number Placeholder 1">
            <a:extLst>
              <a:ext uri="{FF2B5EF4-FFF2-40B4-BE49-F238E27FC236}">
                <a16:creationId xmlns:a16="http://schemas.microsoft.com/office/drawing/2014/main" id="{6BC0BE24-BCE4-412A-9A60-3238ED1D1727}"/>
              </a:ext>
            </a:extLst>
          </p:cNvPr>
          <p:cNvSpPr>
            <a:spLocks noGrp="1"/>
          </p:cNvSpPr>
          <p:nvPr>
            <p:ph type="sldNum" sz="quarter" idx="12"/>
          </p:nvPr>
        </p:nvSpPr>
        <p:spPr/>
        <p:txBody>
          <a:bodyPr/>
          <a:lstStyle/>
          <a:p>
            <a:fld id="{6113E31D-E2AB-40D1-8B51-AFA5AFEF393A}" type="slidenum">
              <a:rPr lang="en-US" smtClean="0"/>
              <a:t>4</a:t>
            </a:fld>
            <a:endParaRPr lang="en-US"/>
          </a:p>
        </p:txBody>
      </p:sp>
    </p:spTree>
    <p:extLst>
      <p:ext uri="{BB962C8B-B14F-4D97-AF65-F5344CB8AC3E}">
        <p14:creationId xmlns:p14="http://schemas.microsoft.com/office/powerpoint/2010/main" val="33041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2C62-9193-C749-A449-33AFE21F6A5C}"/>
              </a:ext>
            </a:extLst>
          </p:cNvPr>
          <p:cNvSpPr>
            <a:spLocks noGrp="1"/>
          </p:cNvSpPr>
          <p:nvPr>
            <p:ph type="title"/>
          </p:nvPr>
        </p:nvSpPr>
        <p:spPr>
          <a:xfrm>
            <a:off x="648929" y="629266"/>
            <a:ext cx="3667039" cy="1676603"/>
          </a:xfrm>
        </p:spPr>
        <p:txBody>
          <a:bodyPr>
            <a:normAutofit/>
          </a:bodyPr>
          <a:lstStyle/>
          <a:p>
            <a:r>
              <a:rPr lang="en-US" sz="3600" b="1"/>
              <a:t>Slide 3: Deliverables of this iteration</a:t>
            </a:r>
            <a:endParaRPr lang="en-US" sz="3600"/>
          </a:p>
        </p:txBody>
      </p:sp>
      <p:sp>
        <p:nvSpPr>
          <p:cNvPr id="3" name="Content Placeholder 2">
            <a:extLst>
              <a:ext uri="{FF2B5EF4-FFF2-40B4-BE49-F238E27FC236}">
                <a16:creationId xmlns:a16="http://schemas.microsoft.com/office/drawing/2014/main" id="{9F841CF9-B553-7842-B608-8679D31C6F7F}"/>
              </a:ext>
            </a:extLst>
          </p:cNvPr>
          <p:cNvSpPr>
            <a:spLocks noGrp="1"/>
          </p:cNvSpPr>
          <p:nvPr>
            <p:ph idx="1"/>
          </p:nvPr>
        </p:nvSpPr>
        <p:spPr>
          <a:xfrm>
            <a:off x="648931" y="2438401"/>
            <a:ext cx="3667036" cy="3779520"/>
          </a:xfrm>
        </p:spPr>
        <p:txBody>
          <a:bodyPr>
            <a:normAutofit/>
          </a:bodyPr>
          <a:lstStyle/>
          <a:p>
            <a:pPr marL="0" indent="0">
              <a:buNone/>
            </a:pPr>
            <a:r>
              <a:rPr lang="en-US" sz="1800"/>
              <a:t>The main goal that we tried to achieve until now is to predict  areas which are prone to bushfires by using different models and create a website which gives out information about bushfires</a:t>
            </a:r>
          </a:p>
          <a:p>
            <a:pPr marL="0" indent="0">
              <a:buNone/>
            </a:pPr>
            <a:endParaRPr lang="en-US" sz="1800"/>
          </a:p>
          <a:p>
            <a:pPr marL="0" indent="0">
              <a:buNone/>
            </a:pPr>
            <a:r>
              <a:rPr lang="en-US" sz="1800">
                <a:latin typeface="Times New Roman"/>
                <a:cs typeface="Calibri"/>
              </a:rPr>
              <a:t>This graph shows the total number of bushfire cases across Australia. The fires have different levels of intensity which is demonstrated by the color map</a:t>
            </a:r>
            <a:endParaRPr lang="en-US" sz="1800"/>
          </a:p>
        </p:txBody>
      </p:sp>
      <p:sp>
        <p:nvSpPr>
          <p:cNvPr id="20" name="Rectangle 15">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2" descr="A screenshot of a cell phone&#10;&#10;Description generated with high confidence">
            <a:extLst>
              <a:ext uri="{FF2B5EF4-FFF2-40B4-BE49-F238E27FC236}">
                <a16:creationId xmlns:a16="http://schemas.microsoft.com/office/drawing/2014/main" id="{A365A2A4-2FA1-4E9D-81B3-A8C4A706FA6F}"/>
              </a:ext>
            </a:extLst>
          </p:cNvPr>
          <p:cNvPicPr>
            <a:picLocks noChangeAspect="1"/>
          </p:cNvPicPr>
          <p:nvPr/>
        </p:nvPicPr>
        <p:blipFill rotWithShape="1">
          <a:blip r:embed="rId2"/>
          <a:srcRect l="2809" r="13925"/>
          <a:stretch/>
        </p:blipFill>
        <p:spPr>
          <a:xfrm>
            <a:off x="5276088" y="640082"/>
            <a:ext cx="6276250" cy="5577838"/>
          </a:xfrm>
          <a:prstGeom prst="rect">
            <a:avLst/>
          </a:prstGeom>
          <a:effectLst/>
        </p:spPr>
      </p:pic>
      <p:sp>
        <p:nvSpPr>
          <p:cNvPr id="5" name="Slide Number Placeholder 4">
            <a:extLst>
              <a:ext uri="{FF2B5EF4-FFF2-40B4-BE49-F238E27FC236}">
                <a16:creationId xmlns:a16="http://schemas.microsoft.com/office/drawing/2014/main" id="{7F67D653-E87F-4A38-8831-0E9285F23C42}"/>
              </a:ext>
            </a:extLst>
          </p:cNvPr>
          <p:cNvSpPr>
            <a:spLocks noGrp="1"/>
          </p:cNvSpPr>
          <p:nvPr>
            <p:ph type="sldNum" sz="quarter" idx="12"/>
          </p:nvPr>
        </p:nvSpPr>
        <p:spPr>
          <a:xfrm>
            <a:off x="288635" y="6356350"/>
            <a:ext cx="685800" cy="365125"/>
          </a:xfrm>
        </p:spPr>
        <p:txBody>
          <a:bodyPr>
            <a:normAutofit/>
          </a:bodyPr>
          <a:lstStyle/>
          <a:p>
            <a:pPr>
              <a:spcAft>
                <a:spcPts val="600"/>
              </a:spcAft>
            </a:pPr>
            <a:fld id="{C48280ED-41E5-F44B-B077-EC45CC8728CD}" type="slidenum">
              <a:rPr lang="en-US" smtClean="0"/>
              <a:pPr>
                <a:spcAft>
                  <a:spcPts val="600"/>
                </a:spcAft>
              </a:pPr>
              <a:t>5</a:t>
            </a:fld>
            <a:endParaRPr lang="en-US"/>
          </a:p>
        </p:txBody>
      </p:sp>
    </p:spTree>
    <p:extLst>
      <p:ext uri="{BB962C8B-B14F-4D97-AF65-F5344CB8AC3E}">
        <p14:creationId xmlns:p14="http://schemas.microsoft.com/office/powerpoint/2010/main" val="32428894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 name="Straight Connector 7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C96EC-1BEA-462F-A203-163D19182D6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a:solidFill>
                  <a:schemeClr val="tx1">
                    <a:lumMod val="85000"/>
                    <a:lumOff val="15000"/>
                  </a:schemeClr>
                </a:solidFill>
              </a:rPr>
              <a:t>AVG Response time Vs Annual Rainfall data</a:t>
            </a:r>
          </a:p>
        </p:txBody>
      </p:sp>
      <p:pic>
        <p:nvPicPr>
          <p:cNvPr id="4" name="Picture 4" descr="A screenshot of a map&#10;&#10;Description generated with very high confidence">
            <a:extLst>
              <a:ext uri="{FF2B5EF4-FFF2-40B4-BE49-F238E27FC236}">
                <a16:creationId xmlns:a16="http://schemas.microsoft.com/office/drawing/2014/main" id="{429E656A-6ECB-49A4-90FA-CBB0286EFA8B}"/>
              </a:ext>
            </a:extLst>
          </p:cNvPr>
          <p:cNvPicPr>
            <a:picLocks noGrp="1" noChangeAspect="1"/>
          </p:cNvPicPr>
          <p:nvPr>
            <p:ph idx="1"/>
          </p:nvPr>
        </p:nvPicPr>
        <p:blipFill>
          <a:blip r:embed="rId2"/>
          <a:stretch>
            <a:fillRect/>
          </a:stretch>
        </p:blipFill>
        <p:spPr>
          <a:xfrm>
            <a:off x="635457" y="940440"/>
            <a:ext cx="5131653" cy="3002016"/>
          </a:xfrm>
          <a:prstGeom prst="rect">
            <a:avLst/>
          </a:prstGeom>
        </p:spPr>
      </p:pic>
      <p:sp>
        <p:nvSpPr>
          <p:cNvPr id="75" name="Rectangle 74">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close up of a map&#10;&#10;Description generated with very high confidence">
            <a:extLst>
              <a:ext uri="{FF2B5EF4-FFF2-40B4-BE49-F238E27FC236}">
                <a16:creationId xmlns:a16="http://schemas.microsoft.com/office/drawing/2014/main" id="{73CB2DB1-F8E7-4996-96B7-821628CA2CC0}"/>
              </a:ext>
            </a:extLst>
          </p:cNvPr>
          <p:cNvPicPr>
            <a:picLocks noChangeAspect="1"/>
          </p:cNvPicPr>
          <p:nvPr/>
        </p:nvPicPr>
        <p:blipFill>
          <a:blip r:embed="rId3"/>
          <a:stretch>
            <a:fillRect/>
          </a:stretch>
        </p:blipFill>
        <p:spPr>
          <a:xfrm>
            <a:off x="6424891" y="886800"/>
            <a:ext cx="5118182" cy="3109295"/>
          </a:xfrm>
          <a:prstGeom prst="rect">
            <a:avLst/>
          </a:prstGeom>
        </p:spPr>
      </p:pic>
      <p:cxnSp>
        <p:nvCxnSpPr>
          <p:cNvPr id="77" name="Straight Connector 76">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21629CC5-22F6-4683-A6E3-67821D701D92}"/>
              </a:ext>
            </a:extLst>
          </p:cNvPr>
          <p:cNvSpPr>
            <a:spLocks noGrp="1"/>
          </p:cNvSpPr>
          <p:nvPr>
            <p:ph type="sldNum" sz="quarter" idx="12"/>
          </p:nvPr>
        </p:nvSpPr>
        <p:spPr/>
        <p:txBody>
          <a:bodyPr/>
          <a:lstStyle/>
          <a:p>
            <a:fld id="{6113E31D-E2AB-40D1-8B51-AFA5AFEF393A}" type="slidenum">
              <a:rPr lang="en-US" smtClean="0"/>
              <a:t>6</a:t>
            </a:fld>
            <a:endParaRPr lang="en-US"/>
          </a:p>
        </p:txBody>
      </p:sp>
    </p:spTree>
    <p:extLst>
      <p:ext uri="{BB962C8B-B14F-4D97-AF65-F5344CB8AC3E}">
        <p14:creationId xmlns:p14="http://schemas.microsoft.com/office/powerpoint/2010/main" val="291265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B549F7-0BDA-4B4F-AE25-E352E909190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cs typeface="Calibri Light"/>
              </a:rPr>
              <a:t>Prediction analysis</a:t>
            </a:r>
            <a:endParaRPr lang="en-US" sz="3600">
              <a:solidFill>
                <a:srgbClr val="FFFFFF"/>
              </a:solidFill>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2030425-440E-4CAF-AF0B-7EC97114A689}"/>
              </a:ext>
            </a:extLst>
          </p:cNvPr>
          <p:cNvSpPr>
            <a:spLocks noGrp="1"/>
          </p:cNvSpPr>
          <p:nvPr>
            <p:ph idx="1"/>
          </p:nvPr>
        </p:nvSpPr>
        <p:spPr>
          <a:xfrm>
            <a:off x="4742016" y="605896"/>
            <a:ext cx="6413663" cy="5646208"/>
          </a:xfrm>
        </p:spPr>
        <p:txBody>
          <a:bodyPr vert="horz" lIns="0" tIns="45720" rIns="0" bIns="45720" rtlCol="0" anchor="ctr">
            <a:normAutofit/>
          </a:bodyPr>
          <a:lstStyle/>
          <a:p>
            <a:r>
              <a:rPr lang="en-US">
                <a:ea typeface="+mn-lt"/>
                <a:cs typeface="+mn-lt"/>
              </a:rPr>
              <a:t>We have chosen a dependent variable as a state for the first model, i.e. logistic regression which is used after encoding the categorical data, the accuracy of this model is 0.86 </a:t>
            </a:r>
            <a:endParaRPr lang="en-US">
              <a:cs typeface="Calibri" panose="020F0502020204030204"/>
            </a:endParaRPr>
          </a:p>
          <a:p>
            <a:r>
              <a:rPr lang="en-US">
                <a:ea typeface="+mn-lt"/>
                <a:cs typeface="+mn-lt"/>
              </a:rPr>
              <a:t>the prediction variable have features such as probability which can provide the likelihood of bushfires for different places with under various conditions</a:t>
            </a:r>
            <a:endParaRPr lang="en-US"/>
          </a:p>
          <a:p>
            <a:r>
              <a:rPr lang="en-US">
                <a:ea typeface="+mn-lt"/>
                <a:cs typeface="+mn-lt"/>
              </a:rPr>
              <a:t>we used multinomial Logistic Regression by taking suburbs as dependent variable with  which has an accuracy of 0.86 </a:t>
            </a:r>
            <a:endParaRPr lang="en-US"/>
          </a:p>
          <a:p>
            <a:endParaRPr lang="en-US">
              <a:cs typeface="Calibri"/>
            </a:endParaRPr>
          </a:p>
        </p:txBody>
      </p:sp>
      <p:sp>
        <p:nvSpPr>
          <p:cNvPr id="4" name="Slide Number Placeholder 3">
            <a:extLst>
              <a:ext uri="{FF2B5EF4-FFF2-40B4-BE49-F238E27FC236}">
                <a16:creationId xmlns:a16="http://schemas.microsoft.com/office/drawing/2014/main" id="{ABC821ED-CBC2-494C-B910-36337107DC7B}"/>
              </a:ext>
            </a:extLst>
          </p:cNvPr>
          <p:cNvSpPr>
            <a:spLocks noGrp="1"/>
          </p:cNvSpPr>
          <p:nvPr>
            <p:ph type="sldNum" sz="quarter" idx="12"/>
          </p:nvPr>
        </p:nvSpPr>
        <p:spPr>
          <a:xfrm>
            <a:off x="10123055" y="6459785"/>
            <a:ext cx="1089428" cy="365125"/>
          </a:xfrm>
        </p:spPr>
        <p:txBody>
          <a:bodyPr>
            <a:normAutofit/>
          </a:bodyPr>
          <a:lstStyle/>
          <a:p>
            <a:pPr>
              <a:spcAft>
                <a:spcPts val="600"/>
              </a:spcAft>
            </a:pPr>
            <a:fld id="{6113E31D-E2AB-40D1-8B51-AFA5AFEF393A}" type="slidenum">
              <a:rPr lang="en-US">
                <a:solidFill>
                  <a:schemeClr val="tx2"/>
                </a:solidFill>
              </a:rPr>
              <a:pPr>
                <a:spcAft>
                  <a:spcPts val="600"/>
                </a:spcAft>
              </a:pPr>
              <a:t>7</a:t>
            </a:fld>
            <a:endParaRPr lang="en-US">
              <a:solidFill>
                <a:schemeClr val="tx2"/>
              </a:solidFill>
            </a:endParaRPr>
          </a:p>
        </p:txBody>
      </p:sp>
    </p:spTree>
    <p:extLst>
      <p:ext uri="{BB962C8B-B14F-4D97-AF65-F5344CB8AC3E}">
        <p14:creationId xmlns:p14="http://schemas.microsoft.com/office/powerpoint/2010/main" val="42227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4B84FD-F6E7-4267-9B05-235885558EED}"/>
              </a:ext>
            </a:extLst>
          </p:cNvPr>
          <p:cNvSpPr>
            <a:spLocks noGrp="1"/>
          </p:cNvSpPr>
          <p:nvPr>
            <p:ph type="title"/>
          </p:nvPr>
        </p:nvSpPr>
        <p:spPr>
          <a:xfrm>
            <a:off x="492370" y="516835"/>
            <a:ext cx="3084844" cy="2103875"/>
          </a:xfrm>
        </p:spPr>
        <p:txBody>
          <a:bodyPr vert="horz" lIns="91440" tIns="45720" rIns="91440" bIns="45720" rtlCol="0" anchor="b">
            <a:normAutofit/>
          </a:bodyPr>
          <a:lstStyle/>
          <a:p>
            <a:endParaRPr lang="en-US" sz="3600">
              <a:solidFill>
                <a:srgbClr val="FFFFFF"/>
              </a:solidFill>
            </a:endParaRPr>
          </a:p>
        </p:txBody>
      </p:sp>
      <p:sp>
        <p:nvSpPr>
          <p:cNvPr id="6" name="TextBox 5">
            <a:extLst>
              <a:ext uri="{FF2B5EF4-FFF2-40B4-BE49-F238E27FC236}">
                <a16:creationId xmlns:a16="http://schemas.microsoft.com/office/drawing/2014/main" id="{D058EEB5-5F4B-4EE7-8348-79CA3126EC44}"/>
              </a:ext>
            </a:extLst>
          </p:cNvPr>
          <p:cNvSpPr txBox="1"/>
          <p:nvPr/>
        </p:nvSpPr>
        <p:spPr>
          <a:xfrm>
            <a:off x="492371" y="2653800"/>
            <a:ext cx="3084844"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marL="285750" indent="-285750">
              <a:lnSpc>
                <a:spcPct val="90000"/>
              </a:lnSpc>
              <a:spcAft>
                <a:spcPts val="600"/>
              </a:spcAft>
              <a:buClr>
                <a:schemeClr val="accent1"/>
              </a:buClr>
              <a:buFont typeface="Calibri" panose="020F0502020204030204" pitchFamily="34" charset="0"/>
              <a:buChar char="•"/>
            </a:pPr>
            <a:r>
              <a:rPr lang="en-US" sz="1500">
                <a:solidFill>
                  <a:srgbClr val="FFFFFF"/>
                </a:solidFill>
              </a:rPr>
              <a:t>From the prediction analysis we can see that suburbs such as </a:t>
            </a:r>
            <a:r>
              <a:rPr lang="en-US" sz="1500" err="1">
                <a:solidFill>
                  <a:srgbClr val="FFFFFF"/>
                </a:solidFill>
              </a:rPr>
              <a:t>Bairnsdale</a:t>
            </a:r>
            <a:r>
              <a:rPr lang="en-US" sz="1500">
                <a:solidFill>
                  <a:srgbClr val="FFFFFF"/>
                </a:solidFill>
              </a:rPr>
              <a:t> which is above 38-degree Celsius had the highest probability of bushfire with 0.879</a:t>
            </a:r>
          </a:p>
          <a:p>
            <a:pPr marL="285750" indent="-285750">
              <a:lnSpc>
                <a:spcPct val="90000"/>
              </a:lnSpc>
              <a:spcAft>
                <a:spcPts val="600"/>
              </a:spcAft>
              <a:buClr>
                <a:schemeClr val="accent1"/>
              </a:buClr>
              <a:buFont typeface="Calibri" panose="020F0502020204030204" pitchFamily="34" charset="0"/>
              <a:buChar char="•"/>
            </a:pPr>
            <a:r>
              <a:rPr lang="en-US" sz="1500">
                <a:solidFill>
                  <a:srgbClr val="FFFFFF"/>
                </a:solidFill>
              </a:rPr>
              <a:t> the areas with temperatures lower than 12 -degree Celsius and humidity &lt;30% had fewer chances of bushfires with 39%</a:t>
            </a:r>
            <a:endParaRPr lang="en-US" sz="1500">
              <a:solidFill>
                <a:srgbClr val="FFFFFF"/>
              </a:solidFill>
              <a:cs typeface="Calibri"/>
            </a:endParaRPr>
          </a:p>
          <a:p>
            <a:pPr marL="285750" indent="-285750">
              <a:lnSpc>
                <a:spcPct val="90000"/>
              </a:lnSpc>
              <a:spcAft>
                <a:spcPts val="600"/>
              </a:spcAft>
              <a:buClr>
                <a:schemeClr val="accent1"/>
              </a:buClr>
              <a:buFont typeface="Calibri" panose="020F0502020204030204" pitchFamily="34" charset="0"/>
              <a:buChar char="•"/>
            </a:pPr>
            <a:r>
              <a:rPr lang="en-US" sz="1500">
                <a:solidFill>
                  <a:srgbClr val="FFFFFF"/>
                </a:solidFill>
              </a:rPr>
              <a:t>hence proved that weather conditions have an impact on bushfires</a:t>
            </a:r>
            <a:endParaRPr lang="en-US" sz="1500">
              <a:solidFill>
                <a:srgbClr val="FFFFFF"/>
              </a:solidFill>
              <a:cs typeface="Calibri"/>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16"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A close up of a map&#10;&#10;Description generated with high confidence">
            <a:extLst>
              <a:ext uri="{FF2B5EF4-FFF2-40B4-BE49-F238E27FC236}">
                <a16:creationId xmlns:a16="http://schemas.microsoft.com/office/drawing/2014/main" id="{5253ECF9-D0B8-461F-9312-C6A92BD473E3}"/>
              </a:ext>
            </a:extLst>
          </p:cNvPr>
          <p:cNvPicPr>
            <a:picLocks noGrp="1" noChangeAspect="1"/>
          </p:cNvPicPr>
          <p:nvPr>
            <p:ph idx="1"/>
          </p:nvPr>
        </p:nvPicPr>
        <p:blipFill>
          <a:blip r:embed="rId2"/>
          <a:stretch>
            <a:fillRect/>
          </a:stretch>
        </p:blipFill>
        <p:spPr>
          <a:xfrm>
            <a:off x="4742017" y="1021346"/>
            <a:ext cx="6798082" cy="4815307"/>
          </a:xfrm>
          <a:prstGeom prst="rect">
            <a:avLst/>
          </a:prstGeom>
        </p:spPr>
      </p:pic>
      <p:sp>
        <p:nvSpPr>
          <p:cNvPr id="4" name="Slide Number Placeholder 3">
            <a:extLst>
              <a:ext uri="{FF2B5EF4-FFF2-40B4-BE49-F238E27FC236}">
                <a16:creationId xmlns:a16="http://schemas.microsoft.com/office/drawing/2014/main" id="{8DE69E45-BC65-435C-92C4-0D7321F599F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6113E31D-E2AB-40D1-8B51-AFA5AFEF393A}" type="slidenum">
              <a:rPr lang="en-US">
                <a:solidFill>
                  <a:schemeClr val="tx2"/>
                </a:solidFill>
              </a:rPr>
              <a:pPr>
                <a:spcAft>
                  <a:spcPts val="600"/>
                </a:spcAft>
              </a:pPr>
              <a:t>8</a:t>
            </a:fld>
            <a:endParaRPr lang="en-US">
              <a:solidFill>
                <a:schemeClr val="tx2"/>
              </a:solidFill>
            </a:endParaRPr>
          </a:p>
        </p:txBody>
      </p:sp>
    </p:spTree>
    <p:extLst>
      <p:ext uri="{BB962C8B-B14F-4D97-AF65-F5344CB8AC3E}">
        <p14:creationId xmlns:p14="http://schemas.microsoft.com/office/powerpoint/2010/main" val="99960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7">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ADBBD59B-51E1-4603-9A61-43A7F5C41299}"/>
              </a:ext>
            </a:extLst>
          </p:cNvPr>
          <p:cNvPicPr>
            <a:picLocks noChangeAspect="1"/>
          </p:cNvPicPr>
          <p:nvPr/>
        </p:nvPicPr>
        <p:blipFill rotWithShape="1">
          <a:blip r:embed="rId2"/>
          <a:srcRect r="-2" b="1815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6" name="Picture 6" descr="A picture containing screenshot&#10;&#10;Description generated with very high confidence">
            <a:extLst>
              <a:ext uri="{FF2B5EF4-FFF2-40B4-BE49-F238E27FC236}">
                <a16:creationId xmlns:a16="http://schemas.microsoft.com/office/drawing/2014/main" id="{6D78356A-7283-44CA-AD2F-16B38FC1C4AE}"/>
              </a:ext>
            </a:extLst>
          </p:cNvPr>
          <p:cNvPicPr>
            <a:picLocks noChangeAspect="1"/>
          </p:cNvPicPr>
          <p:nvPr/>
        </p:nvPicPr>
        <p:blipFill rotWithShape="1">
          <a:blip r:embed="rId3"/>
          <a:srcRect t="17093" r="-2" b="1057"/>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9" name="Freeform: Shape 29">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1">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tle 2">
            <a:extLst>
              <a:ext uri="{FF2B5EF4-FFF2-40B4-BE49-F238E27FC236}">
                <a16:creationId xmlns:a16="http://schemas.microsoft.com/office/drawing/2014/main" id="{ED011F7A-4D72-4845-BC29-E84E7DC77C9B}"/>
              </a:ext>
            </a:extLst>
          </p:cNvPr>
          <p:cNvSpPr>
            <a:spLocks noGrp="1"/>
          </p:cNvSpPr>
          <p:nvPr>
            <p:ph type="title"/>
          </p:nvPr>
        </p:nvSpPr>
        <p:spPr>
          <a:xfrm>
            <a:off x="448056" y="859536"/>
            <a:ext cx="4832802" cy="1243584"/>
          </a:xfrm>
        </p:spPr>
        <p:txBody>
          <a:bodyPr>
            <a:normAutofit/>
          </a:bodyPr>
          <a:lstStyle/>
          <a:p>
            <a:r>
              <a:rPr lang="en-US" sz="3400"/>
              <a:t>Bushfire website</a:t>
            </a:r>
            <a:endParaRPr lang="en-AU" sz="3400"/>
          </a:p>
        </p:txBody>
      </p:sp>
      <p:sp>
        <p:nvSpPr>
          <p:cNvPr id="34" name="Rectangle 3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6" name="Rectangle 3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51D009DA-5460-4396-96CC-53614AC79B08}"/>
              </a:ext>
            </a:extLst>
          </p:cNvPr>
          <p:cNvSpPr>
            <a:spLocks noGrp="1"/>
          </p:cNvSpPr>
          <p:nvPr>
            <p:ph idx="1"/>
          </p:nvPr>
        </p:nvSpPr>
        <p:spPr>
          <a:xfrm>
            <a:off x="448056" y="2512611"/>
            <a:ext cx="4832803" cy="3664351"/>
          </a:xfrm>
        </p:spPr>
        <p:txBody>
          <a:bodyPr vert="horz" lIns="91440" tIns="45720" rIns="91440" bIns="45720" rtlCol="0" anchor="t">
            <a:normAutofit/>
          </a:bodyPr>
          <a:lstStyle/>
          <a:p>
            <a:r>
              <a:rPr lang="en-US" sz="2000">
                <a:cs typeface="Calibri"/>
              </a:rPr>
              <a:t>We  have created  access page for  general public use and  a made main page with Victoria map</a:t>
            </a:r>
          </a:p>
          <a:p>
            <a:endParaRPr lang="en-US" sz="2000">
              <a:cs typeface="Calibri"/>
            </a:endParaRPr>
          </a:p>
          <a:p>
            <a:endParaRPr lang="en-US" sz="2000">
              <a:cs typeface="Calibri"/>
            </a:endParaRPr>
          </a:p>
          <a:p>
            <a:r>
              <a:rPr lang="en-US" sz="2000">
                <a:cs typeface="Calibri"/>
              </a:rPr>
              <a:t>To create the website we are using atom software where we run html code</a:t>
            </a:r>
          </a:p>
        </p:txBody>
      </p:sp>
      <p:sp>
        <p:nvSpPr>
          <p:cNvPr id="2" name="Slide Number Placeholder 1">
            <a:extLst>
              <a:ext uri="{FF2B5EF4-FFF2-40B4-BE49-F238E27FC236}">
                <a16:creationId xmlns:a16="http://schemas.microsoft.com/office/drawing/2014/main" id="{C4BC61DC-D995-4D02-8A6A-3E281E67FC98}"/>
              </a:ext>
            </a:extLst>
          </p:cNvPr>
          <p:cNvSpPr>
            <a:spLocks noGrp="1"/>
          </p:cNvSpPr>
          <p:nvPr>
            <p:ph type="sldNum" sz="quarter" idx="12"/>
          </p:nvPr>
        </p:nvSpPr>
        <p:spPr>
          <a:xfrm>
            <a:off x="9009888" y="6356350"/>
            <a:ext cx="2743200" cy="365125"/>
          </a:xfrm>
        </p:spPr>
        <p:txBody>
          <a:bodyPr>
            <a:normAutofit/>
          </a:bodyPr>
          <a:lstStyle/>
          <a:p>
            <a:pPr>
              <a:spcAft>
                <a:spcPts val="600"/>
              </a:spcAft>
            </a:pPr>
            <a:fld id="{C48280ED-41E5-F44B-B077-EC45CC8728CD}" type="slidenum">
              <a:rPr lang="en-US">
                <a:solidFill>
                  <a:schemeClr val="bg1"/>
                </a:solidFill>
              </a:rPr>
              <a:pPr>
                <a:spcAft>
                  <a:spcPts val="600"/>
                </a:spcAft>
              </a:pPr>
              <a:t>9</a:t>
            </a:fld>
            <a:endParaRPr lang="en-US">
              <a:solidFill>
                <a:schemeClr val="bg1"/>
              </a:solidFill>
            </a:endParaRPr>
          </a:p>
        </p:txBody>
      </p:sp>
    </p:spTree>
    <p:extLst>
      <p:ext uri="{BB962C8B-B14F-4D97-AF65-F5344CB8AC3E}">
        <p14:creationId xmlns:p14="http://schemas.microsoft.com/office/powerpoint/2010/main" val="113363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FE272B2DF4B44EA6E332E22EB86DD4" ma:contentTypeVersion="10" ma:contentTypeDescription="Create a new document." ma:contentTypeScope="" ma:versionID="7b4c9bdf068468c71ea5f12673ba52d5">
  <xsd:schema xmlns:xsd="http://www.w3.org/2001/XMLSchema" xmlns:xs="http://www.w3.org/2001/XMLSchema" xmlns:p="http://schemas.microsoft.com/office/2006/metadata/properties" xmlns:ns2="afc71e28-3a3c-4a48-b14a-5eb4c2135c62" targetNamespace="http://schemas.microsoft.com/office/2006/metadata/properties" ma:root="true" ma:fieldsID="c115a55776667cc25f628bf2cf7532f5" ns2:_="">
    <xsd:import namespace="afc71e28-3a3c-4a48-b14a-5eb4c2135c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71e28-3a3c-4a48-b14a-5eb4c2135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34863E-9265-4AB4-8EAD-A86BB2E51E02}">
  <ds:schemaRefs>
    <ds:schemaRef ds:uri="http://schemas.microsoft.com/sharepoint/v3/contenttype/forms"/>
  </ds:schemaRefs>
</ds:datastoreItem>
</file>

<file path=customXml/itemProps2.xml><?xml version="1.0" encoding="utf-8"?>
<ds:datastoreItem xmlns:ds="http://schemas.openxmlformats.org/officeDocument/2006/customXml" ds:itemID="{1A097F22-70C0-4047-AACA-DA79F9F96B2C}">
  <ds:schemaRefs>
    <ds:schemaRef ds:uri="afc71e28-3a3c-4a48-b14a-5eb4c2135c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1FEB4F-2920-4F88-9401-DF9E32CEFF2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Office Theme</vt:lpstr>
      <vt:lpstr>Retrospect</vt:lpstr>
      <vt:lpstr>Retrospect</vt:lpstr>
      <vt:lpstr>EMERGENCY MANAGEMENT</vt:lpstr>
      <vt:lpstr>Slide 1: Project Overview</vt:lpstr>
      <vt:lpstr>Slide 2: Deliverables of the Overall Project</vt:lpstr>
      <vt:lpstr>PowerPoint Presentation</vt:lpstr>
      <vt:lpstr>Slide 3: Deliverables of this iteration</vt:lpstr>
      <vt:lpstr>AVG Response time Vs Annual Rainfall data</vt:lpstr>
      <vt:lpstr>Prediction analysis</vt:lpstr>
      <vt:lpstr>PowerPoint Presentation</vt:lpstr>
      <vt:lpstr>Bushfire website</vt:lpstr>
      <vt:lpstr>Demo Slide: Feature/task completed in this iteration</vt:lpstr>
      <vt:lpstr>Team Contribution</vt:lpstr>
      <vt:lpstr>Team Contribution</vt:lpstr>
      <vt:lpstr>Plan for the next iteration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MANAGEMENT</dc:title>
  <dc:creator>vijay bathini</dc:creator>
  <cp:revision>1</cp:revision>
  <dcterms:created xsi:type="dcterms:W3CDTF">2020-05-15T09:47:15Z</dcterms:created>
  <dcterms:modified xsi:type="dcterms:W3CDTF">2020-05-18T07:41:40Z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0x0101006EFE272B2DF4B44EA6E332E22EB86DD4</vt:lpwstr>
  </property>
</Properties>
</file>