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1" r:id="rId6"/>
    <p:sldId id="263" r:id="rId7"/>
    <p:sldId id="266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47EA9-3DCF-4676-A35D-776338342860}" v="6" dt="2020-05-15T11:10:02.458"/>
    <p1510:client id="{23701FD6-18E3-4433-89AC-69E6CF0DE05B}" v="1" dt="2020-05-14T21:49:57.490"/>
    <p1510:client id="{313C81E6-0678-4F55-B6E5-CA73263992ED}" v="441" dt="2020-04-20T00:28:24.509"/>
    <p1510:client id="{710139D9-5142-429A-B8EE-EB5CC57FFEEE}" v="3" dt="2020-05-18T08:28:33.960"/>
    <p1510:client id="{75BB1DD6-261C-4850-88A8-9E9EB0EAD109}" v="3" dt="2020-05-14T22:55:49.410"/>
    <p1510:client id="{834076C1-D186-41B3-A4D5-D6ED8CFFCE19}" v="149" dt="2020-04-17T02:00:06.824"/>
    <p1510:client id="{883ECBFE-7572-4A6C-B3F8-25E72D88E364}" v="192" dt="2020-05-14T07:16:53.420"/>
    <p1510:client id="{A29A6872-14DE-477B-9B29-91F7383A4CDA}" v="68" dt="2020-05-19T06:01:42.661"/>
    <p1510:client id="{AFBA935D-2EC1-41E7-8B41-11B2D5C3A567}" v="6" dt="2020-05-15T07:44:40.249"/>
    <p1510:client id="{B03F2759-24AB-9444-9C60-745D2607BE65}" v="11" dt="2020-04-17T06:56:12.855"/>
    <p1510:client id="{B756EF74-643D-493B-9F94-0364DCAC9A1B}" v="1" dt="2020-05-15T07:41:38.773"/>
    <p1510:client id="{C0D7748B-3DAF-48CC-BC79-0BEDAAEC53D5}" v="47" dt="2020-05-15T11:34:47.012"/>
    <p1510:client id="{C2B1F90B-EACD-44D9-AC32-672358110AF5}" v="43" dt="2020-05-14T06:53:15.816"/>
    <p1510:client id="{C304F58D-8553-48EA-90DA-75AF18B524D0}" v="88" dt="2020-05-15T11:17:07.829"/>
    <p1510:client id="{DD2C2B1B-FD45-42E4-8B5D-5063B4FC6BB7}" v="150" dt="2020-05-15T11:03:05.006"/>
    <p1510:client id="{E94156F0-80AD-4D77-A17C-DF0F422F3693}" v="155" dt="2020-04-19T23:52:25.585"/>
    <p1510:client id="{ED825DC5-6B8E-49BF-B4B8-638CEDCC38E4}" v="46" dt="2020-05-14T07:09:53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HAR DHYANI" userId="S::dhyanis@deakin.edu.au::78f3650c-e684-44d9-a882-4cb9e33ab881" providerId="AD" clId="Web-{1B347EA9-3DCF-4676-A35D-776338342860}"/>
    <pc:docChg chg="modSld">
      <pc:chgData name="SHIKHAR DHYANI" userId="S::dhyanis@deakin.edu.au::78f3650c-e684-44d9-a882-4cb9e33ab881" providerId="AD" clId="Web-{1B347EA9-3DCF-4676-A35D-776338342860}" dt="2020-05-15T11:09:50.786" v="3"/>
      <pc:docMkLst>
        <pc:docMk/>
      </pc:docMkLst>
      <pc:sldChg chg="modSp">
        <pc:chgData name="SHIKHAR DHYANI" userId="S::dhyanis@deakin.edu.au::78f3650c-e684-44d9-a882-4cb9e33ab881" providerId="AD" clId="Web-{1B347EA9-3DCF-4676-A35D-776338342860}" dt="2020-05-15T11:09:50.786" v="3"/>
        <pc:sldMkLst>
          <pc:docMk/>
          <pc:sldMk cId="2605484001" sldId="266"/>
        </pc:sldMkLst>
        <pc:graphicFrameChg chg="mod modGraphic">
          <ac:chgData name="SHIKHAR DHYANI" userId="S::dhyanis@deakin.edu.au::78f3650c-e684-44d9-a882-4cb9e33ab881" providerId="AD" clId="Web-{1B347EA9-3DCF-4676-A35D-776338342860}" dt="2020-05-15T11:09:50.786" v="3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</pc:docChg>
  </pc:docChgLst>
  <pc:docChgLst>
    <pc:chgData name="VIJAY BATHINI" userId="S::vbathini@deakin.edu.au::83ff7ee2-00a6-49be-a1f4-37b2e699252b" providerId="AD" clId="Web-{C2B1F90B-EACD-44D9-AC32-672358110AF5}"/>
    <pc:docChg chg="modSld">
      <pc:chgData name="VIJAY BATHINI" userId="S::vbathini@deakin.edu.au::83ff7ee2-00a6-49be-a1f4-37b2e699252b" providerId="AD" clId="Web-{C2B1F90B-EACD-44D9-AC32-672358110AF5}" dt="2020-05-14T06:52:26.411" v="37"/>
      <pc:docMkLst>
        <pc:docMk/>
      </pc:docMkLst>
      <pc:sldChg chg="modSp">
        <pc:chgData name="VIJAY BATHINI" userId="S::vbathini@deakin.edu.au::83ff7ee2-00a6-49be-a1f4-37b2e699252b" providerId="AD" clId="Web-{C2B1F90B-EACD-44D9-AC32-672358110AF5}" dt="2020-05-14T06:52:26.411" v="37"/>
        <pc:sldMkLst>
          <pc:docMk/>
          <pc:sldMk cId="3090164404" sldId="258"/>
        </pc:sldMkLst>
        <pc:graphicFrameChg chg="mod modGraphic">
          <ac:chgData name="VIJAY BATHINI" userId="S::vbathini@deakin.edu.au::83ff7ee2-00a6-49be-a1f4-37b2e699252b" providerId="AD" clId="Web-{C2B1F90B-EACD-44D9-AC32-672358110AF5}" dt="2020-05-14T06:52:26.411" v="37"/>
          <ac:graphicFrameMkLst>
            <pc:docMk/>
            <pc:sldMk cId="3090164404" sldId="258"/>
            <ac:graphicFrameMk id="10" creationId="{B276ACF4-7426-4947-8CC7-39FC8B61D560}"/>
          </ac:graphicFrameMkLst>
        </pc:graphicFrameChg>
      </pc:sldChg>
    </pc:docChg>
  </pc:docChgLst>
  <pc:docChgLst>
    <pc:chgData name="VIJAY BATHINI" userId="S::vbathini@deakin.edu.au::83ff7ee2-00a6-49be-a1f4-37b2e699252b" providerId="AD" clId="Web-{23701FD6-18E3-4433-89AC-69E6CF0DE05B}"/>
    <pc:docChg chg="modSld addMainMaster delMainMaster">
      <pc:chgData name="VIJAY BATHINI" userId="S::vbathini@deakin.edu.au::83ff7ee2-00a6-49be-a1f4-37b2e699252b" providerId="AD" clId="Web-{23701FD6-18E3-4433-89AC-69E6CF0DE05B}" dt="2020-05-14T21:49:57.490" v="0"/>
      <pc:docMkLst>
        <pc:docMk/>
      </pc:docMkLst>
      <pc:sldChg chg="delSp modSp mod modClrScheme delDesignElem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5229597" sldId="256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5229597" sldId="256"/>
            <ac:spMk id="2" creationId="{A5E90AFD-29F3-CC4C-BCF1-211A6179904D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5229597" sldId="256"/>
            <ac:spMk id="3" creationId="{D6C5FA00-0F2A-EC4C-9F2A-F4CB5A3436F9}"/>
          </ac:spMkLst>
        </pc:spChg>
        <pc:spChg chg="del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5229597" sldId="256"/>
            <ac:spMk id="10" creationId="{71B2258F-86CA-4D4D-8270-BC05FCDEBFB3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1427185584" sldId="257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1427185584" sldId="257"/>
            <ac:spMk id="2" creationId="{162184CF-2B76-B04F-8CE1-C80E74D5ACCB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1427185584" sldId="257"/>
            <ac:spMk id="3" creationId="{544234B6-1F52-5E49-AD62-0D6833DCFF5A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3090164404" sldId="258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090164404" sldId="258"/>
            <ac:spMk id="2" creationId="{BFA29599-3B6A-B04A-918F-2FACC4DAE815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090164404" sldId="258"/>
            <ac:spMk id="3" creationId="{06A9712D-1363-B948-8291-AE0D6C0D371E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3242889452" sldId="259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242889452" sldId="259"/>
            <ac:spMk id="2" creationId="{D1B32C62-9193-C749-A449-33AFE21F6A5C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242889452" sldId="259"/>
            <ac:spMk id="3" creationId="{9F841CF9-B553-7842-B608-8679D31C6F7F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3536681332" sldId="260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536681332" sldId="260"/>
            <ac:spMk id="2" creationId="{53E7B19E-0CE9-494E-920C-0F3C1E88FE06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536681332" sldId="260"/>
            <ac:spMk id="3" creationId="{0D0055F6-4835-2A43-961A-98165898E2DE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1437935387" sldId="261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1437935387" sldId="261"/>
            <ac:spMk id="2" creationId="{B8B10A47-9A1F-8D4F-B741-4E054D46E109}"/>
          </ac:spMkLst>
        </pc:spChg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1437935387" sldId="261"/>
            <ac:spMk id="3" creationId="{26C5133F-26D7-C74B-9DC3-2DB5BBC50944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1277598886" sldId="262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1277598886" sldId="262"/>
            <ac:spMk id="2" creationId="{16A39F4F-C569-A641-8424-59B197D06EF6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3105714111" sldId="263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3105714111" sldId="263"/>
            <ac:spMk id="2" creationId="{D4128E12-8449-43A4-A748-23B0E4A292BE}"/>
          </ac:spMkLst>
        </pc:spChg>
        <pc:graphicFrameChg chg="mod ord">
          <ac:chgData name="VIJAY BATHINI" userId="S::vbathini@deakin.edu.au::83ff7ee2-00a6-49be-a1f4-37b2e699252b" providerId="AD" clId="Web-{23701FD6-18E3-4433-89AC-69E6CF0DE05B}" dt="2020-05-14T21:49:57.490" v="0"/>
          <ac:graphicFrameMkLst>
            <pc:docMk/>
            <pc:sldMk cId="3105714111" sldId="263"/>
            <ac:graphicFrameMk id="7" creationId="{FA7079F2-0915-45CF-8FC0-3218C6637C66}"/>
          </ac:graphicFrameMkLst>
        </pc:graphicFrame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2410283637" sldId="265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2410283637" sldId="265"/>
            <ac:spMk id="2" creationId="{16A39F4F-C569-A641-8424-59B197D06EF6}"/>
          </ac:spMkLst>
        </pc:spChg>
      </pc:sldChg>
      <pc:sldChg chg="modSp mod modClrScheme chgLayout">
        <pc:chgData name="VIJAY BATHINI" userId="S::vbathini@deakin.edu.au::83ff7ee2-00a6-49be-a1f4-37b2e699252b" providerId="AD" clId="Web-{23701FD6-18E3-4433-89AC-69E6CF0DE05B}" dt="2020-05-14T21:49:57.490" v="0"/>
        <pc:sldMkLst>
          <pc:docMk/>
          <pc:sldMk cId="2605484001" sldId="266"/>
        </pc:sldMkLst>
        <pc:spChg chg="mod ord">
          <ac:chgData name="VIJAY BATHINI" userId="S::vbathini@deakin.edu.au::83ff7ee2-00a6-49be-a1f4-37b2e699252b" providerId="AD" clId="Web-{23701FD6-18E3-4433-89AC-69E6CF0DE05B}" dt="2020-05-14T21:49:57.490" v="0"/>
          <ac:spMkLst>
            <pc:docMk/>
            <pc:sldMk cId="2605484001" sldId="266"/>
            <ac:spMk id="2" creationId="{D5C87360-846E-4AF3-AA8A-A13591A33250}"/>
          </ac:spMkLst>
        </pc:spChg>
        <pc:graphicFrameChg chg="mod ord">
          <ac:chgData name="VIJAY BATHINI" userId="S::vbathini@deakin.edu.au::83ff7ee2-00a6-49be-a1f4-37b2e699252b" providerId="AD" clId="Web-{23701FD6-18E3-4433-89AC-69E6CF0DE05B}" dt="2020-05-14T21:49:57.490" v="0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  <pc:sldMasterChg chg="del delSldLayout">
        <pc:chgData name="VIJAY BATHINI" userId="S::vbathini@deakin.edu.au::83ff7ee2-00a6-49be-a1f4-37b2e699252b" providerId="AD" clId="Web-{23701FD6-18E3-4433-89AC-69E6CF0DE05B}" dt="2020-05-14T21:49:57.490" v="0"/>
        <pc:sldMasterMkLst>
          <pc:docMk/>
          <pc:sldMasterMk cId="1862733507" sldId="2147483648"/>
        </pc:sldMasterMkLst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3566869708" sldId="2147483649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1975603818" sldId="2147483650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638674548" sldId="2147483651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1441417034" sldId="2147483652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2059225648" sldId="2147483653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3600407238" sldId="2147483654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3208699478" sldId="2147483655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1018340157" sldId="2147483656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1934056834" sldId="2147483657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1530612390" sldId="2147483658"/>
          </pc:sldLayoutMkLst>
        </pc:sldLayoutChg>
        <pc:sldLayoutChg chg="del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1862733507" sldId="2147483648"/>
            <pc:sldLayoutMk cId="2220005683" sldId="2147483659"/>
          </pc:sldLayoutMkLst>
        </pc:sldLayoutChg>
      </pc:sldMasterChg>
      <pc:sldMasterChg chg="add addSldLayout modSldLayout">
        <pc:chgData name="VIJAY BATHINI" userId="S::vbathini@deakin.edu.au::83ff7ee2-00a6-49be-a1f4-37b2e699252b" providerId="AD" clId="Web-{23701FD6-18E3-4433-89AC-69E6CF0DE05B}" dt="2020-05-14T21:49:57.490" v="0"/>
        <pc:sldMasterMkLst>
          <pc:docMk/>
          <pc:sldMasterMk cId="2930300297" sldId="2147483660"/>
        </pc:sldMasterMkLst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2228572955" sldId="2147483661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1439811477" sldId="2147483662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4151406127" sldId="2147483663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2065837983" sldId="2147483664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657310744" sldId="2147483665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1698490354" sldId="2147483666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650323001" sldId="2147483667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878137801" sldId="2147483668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2858475133" sldId="2147483669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3227034344" sldId="2147483670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402434202" sldId="2147483671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638385426" sldId="2147483672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496389328" sldId="2147483673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393161282" sldId="2147483674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1454585183" sldId="2147483675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3161769934" sldId="2147483676"/>
          </pc:sldLayoutMkLst>
        </pc:sldLayoutChg>
        <pc:sldLayoutChg chg="add mod replId">
          <pc:chgData name="VIJAY BATHINI" userId="S::vbathini@deakin.edu.au::83ff7ee2-00a6-49be-a1f4-37b2e699252b" providerId="AD" clId="Web-{23701FD6-18E3-4433-89AC-69E6CF0DE05B}" dt="2020-05-14T21:49:57.490" v="0"/>
          <pc:sldLayoutMkLst>
            <pc:docMk/>
            <pc:sldMasterMk cId="2930300297" sldId="2147483660"/>
            <pc:sldLayoutMk cId="3211096040" sldId="2147483677"/>
          </pc:sldLayoutMkLst>
        </pc:sldLayoutChg>
      </pc:sldMasterChg>
    </pc:docChg>
  </pc:docChgLst>
  <pc:docChgLst>
    <pc:chgData name="SIMRAN RASHPAL DHILLON" userId="S::srdhillon@deakin.edu.au::c3addc3f-7851-4f2d-a8c4-feab37e24b6c" providerId="AD" clId="Web-{AFBA935D-2EC1-41E7-8B41-11B2D5C3A567}"/>
    <pc:docChg chg="modSld">
      <pc:chgData name="SIMRAN RASHPAL DHILLON" userId="S::srdhillon@deakin.edu.au::c3addc3f-7851-4f2d-a8c4-feab37e24b6c" providerId="AD" clId="Web-{AFBA935D-2EC1-41E7-8B41-11B2D5C3A567}" dt="2020-05-15T07:44:40.233" v="5" actId="1076"/>
      <pc:docMkLst>
        <pc:docMk/>
      </pc:docMkLst>
      <pc:sldChg chg="modSp">
        <pc:chgData name="SIMRAN RASHPAL DHILLON" userId="S::srdhillon@deakin.edu.au::c3addc3f-7851-4f2d-a8c4-feab37e24b6c" providerId="AD" clId="Web-{AFBA935D-2EC1-41E7-8B41-11B2D5C3A567}" dt="2020-05-15T07:44:40.233" v="5" actId="1076"/>
        <pc:sldMkLst>
          <pc:docMk/>
          <pc:sldMk cId="3105714111" sldId="263"/>
        </pc:sldMkLst>
        <pc:spChg chg="mod">
          <ac:chgData name="SIMRAN RASHPAL DHILLON" userId="S::srdhillon@deakin.edu.au::c3addc3f-7851-4f2d-a8c4-feab37e24b6c" providerId="AD" clId="Web-{AFBA935D-2EC1-41E7-8B41-11B2D5C3A567}" dt="2020-05-15T07:44:40.233" v="5" actId="1076"/>
          <ac:spMkLst>
            <pc:docMk/>
            <pc:sldMk cId="3105714111" sldId="263"/>
            <ac:spMk id="3" creationId="{4181B6E9-7A08-4E7B-B67A-814BD5549E02}"/>
          </ac:spMkLst>
        </pc:spChg>
      </pc:sldChg>
    </pc:docChg>
  </pc:docChgLst>
  <pc:docChgLst>
    <pc:chgData name="VIJAY BATHINI" userId="S::vbathini@deakin.edu.au::83ff7ee2-00a6-49be-a1f4-37b2e699252b" providerId="AD" clId="Web-{883ECBFE-7572-4A6C-B3F8-25E72D88E364}"/>
    <pc:docChg chg="modSld">
      <pc:chgData name="VIJAY BATHINI" userId="S::vbathini@deakin.edu.au::83ff7ee2-00a6-49be-a1f4-37b2e699252b" providerId="AD" clId="Web-{883ECBFE-7572-4A6C-B3F8-25E72D88E364}" dt="2020-05-14T07:16:53.420" v="180" actId="20577"/>
      <pc:docMkLst>
        <pc:docMk/>
      </pc:docMkLst>
      <pc:sldChg chg="modSp">
        <pc:chgData name="VIJAY BATHINI" userId="S::vbathini@deakin.edu.au::83ff7ee2-00a6-49be-a1f4-37b2e699252b" providerId="AD" clId="Web-{883ECBFE-7572-4A6C-B3F8-25E72D88E364}" dt="2020-05-14T07:16:42.920" v="174" actId="20577"/>
        <pc:sldMkLst>
          <pc:docMk/>
          <pc:sldMk cId="1427185584" sldId="257"/>
        </pc:sldMkLst>
        <pc:spChg chg="mod">
          <ac:chgData name="VIJAY BATHINI" userId="S::vbathini@deakin.edu.au::83ff7ee2-00a6-49be-a1f4-37b2e699252b" providerId="AD" clId="Web-{883ECBFE-7572-4A6C-B3F8-25E72D88E364}" dt="2020-05-14T07:16:42.920" v="174" actId="20577"/>
          <ac:spMkLst>
            <pc:docMk/>
            <pc:sldMk cId="1427185584" sldId="257"/>
            <ac:spMk id="3" creationId="{544234B6-1F52-5E49-AD62-0D6833DCFF5A}"/>
          </ac:spMkLst>
        </pc:spChg>
      </pc:sldChg>
      <pc:sldChg chg="modSp">
        <pc:chgData name="VIJAY BATHINI" userId="S::vbathini@deakin.edu.au::83ff7ee2-00a6-49be-a1f4-37b2e699252b" providerId="AD" clId="Web-{883ECBFE-7572-4A6C-B3F8-25E72D88E364}" dt="2020-05-14T07:12:05.296" v="143"/>
        <pc:sldMkLst>
          <pc:docMk/>
          <pc:sldMk cId="3090164404" sldId="258"/>
        </pc:sldMkLst>
        <pc:graphicFrameChg chg="mod modGraphic">
          <ac:chgData name="VIJAY BATHINI" userId="S::vbathini@deakin.edu.au::83ff7ee2-00a6-49be-a1f4-37b2e699252b" providerId="AD" clId="Web-{883ECBFE-7572-4A6C-B3F8-25E72D88E364}" dt="2020-05-14T07:12:05.296" v="143"/>
          <ac:graphicFrameMkLst>
            <pc:docMk/>
            <pc:sldMk cId="3090164404" sldId="258"/>
            <ac:graphicFrameMk id="10" creationId="{B276ACF4-7426-4947-8CC7-39FC8B61D560}"/>
          </ac:graphicFrameMkLst>
        </pc:graphicFrameChg>
      </pc:sldChg>
      <pc:sldChg chg="modSp">
        <pc:chgData name="VIJAY BATHINI" userId="S::vbathini@deakin.edu.au::83ff7ee2-00a6-49be-a1f4-37b2e699252b" providerId="AD" clId="Web-{883ECBFE-7572-4A6C-B3F8-25E72D88E364}" dt="2020-05-14T07:16:53.420" v="179" actId="20577"/>
        <pc:sldMkLst>
          <pc:docMk/>
          <pc:sldMk cId="3242889452" sldId="259"/>
        </pc:sldMkLst>
        <pc:spChg chg="mod">
          <ac:chgData name="VIJAY BATHINI" userId="S::vbathini@deakin.edu.au::83ff7ee2-00a6-49be-a1f4-37b2e699252b" providerId="AD" clId="Web-{883ECBFE-7572-4A6C-B3F8-25E72D88E364}" dt="2020-05-14T07:16:53.420" v="179" actId="20577"/>
          <ac:spMkLst>
            <pc:docMk/>
            <pc:sldMk cId="3242889452" sldId="259"/>
            <ac:spMk id="3" creationId="{9F841CF9-B553-7842-B608-8679D31C6F7F}"/>
          </ac:spMkLst>
        </pc:spChg>
      </pc:sldChg>
    </pc:docChg>
  </pc:docChgLst>
  <pc:docChgLst>
    <pc:chgData name="VIJAY BATHINI" userId="S::vbathini@deakin.edu.au::83ff7ee2-00a6-49be-a1f4-37b2e699252b" providerId="AD" clId="Web-{ED825DC5-6B8E-49BF-B4B8-638CEDCC38E4}"/>
    <pc:docChg chg="modSld">
      <pc:chgData name="VIJAY BATHINI" userId="S::vbathini@deakin.edu.au::83ff7ee2-00a6-49be-a1f4-37b2e699252b" providerId="AD" clId="Web-{ED825DC5-6B8E-49BF-B4B8-638CEDCC38E4}" dt="2020-05-14T07:09:53.065" v="43"/>
      <pc:docMkLst>
        <pc:docMk/>
      </pc:docMkLst>
      <pc:sldChg chg="addSp delSp modSp">
        <pc:chgData name="VIJAY BATHINI" userId="S::vbathini@deakin.edu.au::83ff7ee2-00a6-49be-a1f4-37b2e699252b" providerId="AD" clId="Web-{ED825DC5-6B8E-49BF-B4B8-638CEDCC38E4}" dt="2020-05-14T07:09:53.065" v="43"/>
        <pc:sldMkLst>
          <pc:docMk/>
          <pc:sldMk cId="3090164404" sldId="258"/>
        </pc:sldMkLst>
        <pc:spChg chg="add del mod">
          <ac:chgData name="VIJAY BATHINI" userId="S::vbathini@deakin.edu.au::83ff7ee2-00a6-49be-a1f4-37b2e699252b" providerId="AD" clId="Web-{ED825DC5-6B8E-49BF-B4B8-638CEDCC38E4}" dt="2020-05-14T07:09:53.065" v="42"/>
          <ac:spMkLst>
            <pc:docMk/>
            <pc:sldMk cId="3090164404" sldId="258"/>
            <ac:spMk id="7" creationId="{135963F4-A18E-469D-B10B-AD50AAE42F1E}"/>
          </ac:spMkLst>
        </pc:spChg>
        <pc:graphicFrameChg chg="add del mod">
          <ac:chgData name="VIJAY BATHINI" userId="S::vbathini@deakin.edu.au::83ff7ee2-00a6-49be-a1f4-37b2e699252b" providerId="AD" clId="Web-{ED825DC5-6B8E-49BF-B4B8-638CEDCC38E4}" dt="2020-05-14T07:09:53.065" v="43"/>
          <ac:graphicFrameMkLst>
            <pc:docMk/>
            <pc:sldMk cId="3090164404" sldId="258"/>
            <ac:graphicFrameMk id="5" creationId="{14B90F93-3F5A-4A2B-A2C2-8B46B85E3EF7}"/>
          </ac:graphicFrameMkLst>
        </pc:graphicFrameChg>
        <pc:graphicFrameChg chg="mod modGraphic">
          <ac:chgData name="VIJAY BATHINI" userId="S::vbathini@deakin.edu.au::83ff7ee2-00a6-49be-a1f4-37b2e699252b" providerId="AD" clId="Web-{ED825DC5-6B8E-49BF-B4B8-638CEDCC38E4}" dt="2020-05-14T07:09:17.330" v="37"/>
          <ac:graphicFrameMkLst>
            <pc:docMk/>
            <pc:sldMk cId="3090164404" sldId="258"/>
            <ac:graphicFrameMk id="10" creationId="{B276ACF4-7426-4947-8CC7-39FC8B61D560}"/>
          </ac:graphicFrameMkLst>
        </pc:graphicFrameChg>
      </pc:sldChg>
    </pc:docChg>
  </pc:docChgLst>
  <pc:docChgLst>
    <pc:chgData name="VARSHA SANKAR" userId="S::vsankar@deakin.edu.au::9f1990bb-9f30-4da1-9747-f8e5989195ab" providerId="AD" clId="Web-{710139D9-5142-429A-B8EE-EB5CC57FFEEE}"/>
    <pc:docChg chg="modSld">
      <pc:chgData name="VARSHA SANKAR" userId="S::vsankar@deakin.edu.au::9f1990bb-9f30-4da1-9747-f8e5989195ab" providerId="AD" clId="Web-{710139D9-5142-429A-B8EE-EB5CC57FFEEE}" dt="2020-05-18T08:28:33.960" v="2"/>
      <pc:docMkLst>
        <pc:docMk/>
      </pc:docMkLst>
      <pc:sldChg chg="modSp">
        <pc:chgData name="VARSHA SANKAR" userId="S::vsankar@deakin.edu.au::9f1990bb-9f30-4da1-9747-f8e5989195ab" providerId="AD" clId="Web-{710139D9-5142-429A-B8EE-EB5CC57FFEEE}" dt="2020-05-18T08:28:33.960" v="2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710139D9-5142-429A-B8EE-EB5CC57FFEEE}" dt="2020-05-18T08:28:33.960" v="2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</pc:docChg>
  </pc:docChgLst>
  <pc:docChgLst>
    <pc:chgData name="NIKITA SHISHUPAL DIGHE" userId="S::ndighe@deakin.edu.au::80ba4b5d-1ff7-422d-9e1a-8c0d3e5df900" providerId="AD" clId="Web-{C0D7748B-3DAF-48CC-BC79-0BEDAAEC53D5}"/>
    <pc:docChg chg="modSld">
      <pc:chgData name="NIKITA SHISHUPAL DIGHE" userId="S::ndighe@deakin.edu.au::80ba4b5d-1ff7-422d-9e1a-8c0d3e5df900" providerId="AD" clId="Web-{C0D7748B-3DAF-48CC-BC79-0BEDAAEC53D5}" dt="2020-05-15T11:34:35.277" v="29"/>
      <pc:docMkLst>
        <pc:docMk/>
      </pc:docMkLst>
      <pc:sldChg chg="modSp">
        <pc:chgData name="NIKITA SHISHUPAL DIGHE" userId="S::ndighe@deakin.edu.au::80ba4b5d-1ff7-422d-9e1a-8c0d3e5df900" providerId="AD" clId="Web-{C0D7748B-3DAF-48CC-BC79-0BEDAAEC53D5}" dt="2020-05-15T11:34:35.277" v="29"/>
        <pc:sldMkLst>
          <pc:docMk/>
          <pc:sldMk cId="3105714111" sldId="263"/>
        </pc:sldMkLst>
        <pc:graphicFrameChg chg="mod modGraphic">
          <ac:chgData name="NIKITA SHISHUPAL DIGHE" userId="S::ndighe@deakin.edu.au::80ba4b5d-1ff7-422d-9e1a-8c0d3e5df900" providerId="AD" clId="Web-{C0D7748B-3DAF-48CC-BC79-0BEDAAEC53D5}" dt="2020-05-15T11:34:35.277" v="29"/>
          <ac:graphicFrameMkLst>
            <pc:docMk/>
            <pc:sldMk cId="3105714111" sldId="263"/>
            <ac:graphicFrameMk id="7" creationId="{FA7079F2-0915-45CF-8FC0-3218C6637C66}"/>
          </ac:graphicFrameMkLst>
        </pc:graphicFrameChg>
      </pc:sldChg>
    </pc:docChg>
  </pc:docChgLst>
  <pc:docChgLst>
    <pc:chgData name="SIMRAN RASHPAL DHILLON" userId="S::srdhillon@deakin.edu.au::c3addc3f-7851-4f2d-a8c4-feab37e24b6c" providerId="AD" clId="Web-{B756EF74-643D-493B-9F94-0364DCAC9A1B}"/>
    <pc:docChg chg="modSld">
      <pc:chgData name="SIMRAN RASHPAL DHILLON" userId="S::srdhillon@deakin.edu.au::c3addc3f-7851-4f2d-a8c4-feab37e24b6c" providerId="AD" clId="Web-{B756EF74-643D-493B-9F94-0364DCAC9A1B}" dt="2020-05-15T07:41:38.773" v="0" actId="1076"/>
      <pc:docMkLst>
        <pc:docMk/>
      </pc:docMkLst>
      <pc:sldChg chg="modSp">
        <pc:chgData name="SIMRAN RASHPAL DHILLON" userId="S::srdhillon@deakin.edu.au::c3addc3f-7851-4f2d-a8c4-feab37e24b6c" providerId="AD" clId="Web-{B756EF74-643D-493B-9F94-0364DCAC9A1B}" dt="2020-05-15T07:41:38.773" v="0" actId="1076"/>
        <pc:sldMkLst>
          <pc:docMk/>
          <pc:sldMk cId="5229597" sldId="256"/>
        </pc:sldMkLst>
        <pc:picChg chg="mod">
          <ac:chgData name="SIMRAN RASHPAL DHILLON" userId="S::srdhillon@deakin.edu.au::c3addc3f-7851-4f2d-a8c4-feab37e24b6c" providerId="AD" clId="Web-{B756EF74-643D-493B-9F94-0364DCAC9A1B}" dt="2020-05-15T07:41:38.773" v="0" actId="1076"/>
          <ac:picMkLst>
            <pc:docMk/>
            <pc:sldMk cId="5229597" sldId="256"/>
            <ac:picMk id="5" creationId="{9860F535-8670-4DAC-B8E3-F16E4435C999}"/>
          </ac:picMkLst>
        </pc:picChg>
      </pc:sldChg>
    </pc:docChg>
  </pc:docChgLst>
  <pc:docChgLst>
    <pc:chgData name="VARSHA SANKAR" userId="S::vsankar@deakin.edu.au::9f1990bb-9f30-4da1-9747-f8e5989195ab" providerId="AD" clId="Web-{DD2C2B1B-FD45-42E4-8B5D-5063B4FC6BB7}"/>
    <pc:docChg chg="modSld">
      <pc:chgData name="VARSHA SANKAR" userId="S::vsankar@deakin.edu.au::9f1990bb-9f30-4da1-9747-f8e5989195ab" providerId="AD" clId="Web-{DD2C2B1B-FD45-42E4-8B5D-5063B4FC6BB7}" dt="2020-05-15T11:02:59.053" v="129"/>
      <pc:docMkLst>
        <pc:docMk/>
      </pc:docMkLst>
      <pc:sldChg chg="modSp">
        <pc:chgData name="VARSHA SANKAR" userId="S::vsankar@deakin.edu.au::9f1990bb-9f30-4da1-9747-f8e5989195ab" providerId="AD" clId="Web-{DD2C2B1B-FD45-42E4-8B5D-5063B4FC6BB7}" dt="2020-05-15T11:02:59.053" v="129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DD2C2B1B-FD45-42E4-8B5D-5063B4FC6BB7}" dt="2020-05-15T11:02:59.053" v="129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</pc:docChg>
  </pc:docChgLst>
  <pc:docChgLst>
    <pc:chgData name="NITHIN REDDY GUNDRE" userId="S::ngundre@deakin.edu.au::20eeb3f7-0834-41f4-a21a-1150a1b92ce9" providerId="AD" clId="Web-{A29A6872-14DE-477B-9B29-91F7383A4CDA}"/>
    <pc:docChg chg="modSld">
      <pc:chgData name="NITHIN REDDY GUNDRE" userId="S::ngundre@deakin.edu.au::20eeb3f7-0834-41f4-a21a-1150a1b92ce9" providerId="AD" clId="Web-{A29A6872-14DE-477B-9B29-91F7383A4CDA}" dt="2020-05-19T06:01:37.442" v="47"/>
      <pc:docMkLst>
        <pc:docMk/>
      </pc:docMkLst>
      <pc:sldChg chg="modSp">
        <pc:chgData name="NITHIN REDDY GUNDRE" userId="S::ngundre@deakin.edu.au::20eeb3f7-0834-41f4-a21a-1150a1b92ce9" providerId="AD" clId="Web-{A29A6872-14DE-477B-9B29-91F7383A4CDA}" dt="2020-05-19T06:01:37.442" v="47"/>
        <pc:sldMkLst>
          <pc:docMk/>
          <pc:sldMk cId="2605484001" sldId="266"/>
        </pc:sldMkLst>
        <pc:graphicFrameChg chg="mod modGraphic">
          <ac:chgData name="NITHIN REDDY GUNDRE" userId="S::ngundre@deakin.edu.au::20eeb3f7-0834-41f4-a21a-1150a1b92ce9" providerId="AD" clId="Web-{A29A6872-14DE-477B-9B29-91F7383A4CDA}" dt="2020-05-19T06:01:37.442" v="47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</pc:docChg>
  </pc:docChgLst>
  <pc:docChgLst>
    <pc:chgData name="VARSHA SANKAR" userId="S::vsankar@deakin.edu.au::9f1990bb-9f30-4da1-9747-f8e5989195ab" providerId="AD" clId="Web-{C304F58D-8553-48EA-90DA-75AF18B524D0}"/>
    <pc:docChg chg="modSld">
      <pc:chgData name="VARSHA SANKAR" userId="S::vsankar@deakin.edu.au::9f1990bb-9f30-4da1-9747-f8e5989195ab" providerId="AD" clId="Web-{C304F58D-8553-48EA-90DA-75AF18B524D0}" dt="2020-05-15T11:17:07.829" v="87"/>
      <pc:docMkLst>
        <pc:docMk/>
      </pc:docMkLst>
      <pc:sldChg chg="modSp">
        <pc:chgData name="VARSHA SANKAR" userId="S::vsankar@deakin.edu.au::9f1990bb-9f30-4da1-9747-f8e5989195ab" providerId="AD" clId="Web-{C304F58D-8553-48EA-90DA-75AF18B524D0}" dt="2020-05-15T11:17:07.829" v="87"/>
        <pc:sldMkLst>
          <pc:docMk/>
          <pc:sldMk cId="2605484001" sldId="266"/>
        </pc:sldMkLst>
        <pc:graphicFrameChg chg="mod modGraphic">
          <ac:chgData name="VARSHA SANKAR" userId="S::vsankar@deakin.edu.au::9f1990bb-9f30-4da1-9747-f8e5989195ab" providerId="AD" clId="Web-{C304F58D-8553-48EA-90DA-75AF18B524D0}" dt="2020-05-15T11:17:07.829" v="87"/>
          <ac:graphicFrameMkLst>
            <pc:docMk/>
            <pc:sldMk cId="2605484001" sldId="266"/>
            <ac:graphicFrameMk id="6" creationId="{6F604ADB-6FBA-47F4-80A4-3A161D150C68}"/>
          </ac:graphicFrameMkLst>
        </pc:graphicFrameChg>
      </pc:sldChg>
    </pc:docChg>
  </pc:docChgLst>
  <pc:docChgLst>
    <pc:chgData name="VIJAY BATHINI" userId="S::vbathini@deakin.edu.au::83ff7ee2-00a6-49be-a1f4-37b2e699252b" providerId="AD" clId="Web-{75BB1DD6-261C-4850-88A8-9E9EB0EAD109}"/>
    <pc:docChg chg="delSld">
      <pc:chgData name="VIJAY BATHINI" userId="S::vbathini@deakin.edu.au::83ff7ee2-00a6-49be-a1f4-37b2e699252b" providerId="AD" clId="Web-{75BB1DD6-261C-4850-88A8-9E9EB0EAD109}" dt="2020-05-14T22:55:49.410" v="2"/>
      <pc:docMkLst>
        <pc:docMk/>
      </pc:docMkLst>
      <pc:sldChg chg="del">
        <pc:chgData name="VIJAY BATHINI" userId="S::vbathini@deakin.edu.au::83ff7ee2-00a6-49be-a1f4-37b2e699252b" providerId="AD" clId="Web-{75BB1DD6-261C-4850-88A8-9E9EB0EAD109}" dt="2020-05-14T22:55:37.957" v="0"/>
        <pc:sldMkLst>
          <pc:docMk/>
          <pc:sldMk cId="1427185584" sldId="257"/>
        </pc:sldMkLst>
      </pc:sldChg>
      <pc:sldChg chg="del">
        <pc:chgData name="VIJAY BATHINI" userId="S::vbathini@deakin.edu.au::83ff7ee2-00a6-49be-a1f4-37b2e699252b" providerId="AD" clId="Web-{75BB1DD6-261C-4850-88A8-9E9EB0EAD109}" dt="2020-05-14T22:55:45.348" v="1"/>
        <pc:sldMkLst>
          <pc:docMk/>
          <pc:sldMk cId="3090164404" sldId="258"/>
        </pc:sldMkLst>
      </pc:sldChg>
      <pc:sldChg chg="del">
        <pc:chgData name="VIJAY BATHINI" userId="S::vbathini@deakin.edu.au::83ff7ee2-00a6-49be-a1f4-37b2e699252b" providerId="AD" clId="Web-{75BB1DD6-261C-4850-88A8-9E9EB0EAD109}" dt="2020-05-14T22:55:49.410" v="2"/>
        <pc:sldMkLst>
          <pc:docMk/>
          <pc:sldMk cId="324288945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5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0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rse standing in front of a sunset&#10;&#10;Description automatically generated">
            <a:extLst>
              <a:ext uri="{FF2B5EF4-FFF2-40B4-BE49-F238E27FC236}">
                <a16:creationId xmlns:a16="http://schemas.microsoft.com/office/drawing/2014/main" id="{9860F535-8670-4DAC-B8E3-F16E4435C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22726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90AFD-29F3-CC4C-BCF1-211A6179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EMERGENCY MANAGEMENT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5FA00-0F2A-EC4C-9F2A-F4CB5A34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Australian Bushfires &amp; Ambulance</a:t>
            </a:r>
          </a:p>
          <a:p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A47-9A1F-8D4F-B741-4E054D4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Slide: Feature/task completed in this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133F-26D7-C74B-9DC3-2DB5BBC5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Use the slide to show / discuss:</a:t>
            </a:r>
          </a:p>
          <a:p>
            <a:pPr lvl="1">
              <a:lnSpc>
                <a:spcPct val="150000"/>
              </a:lnSpc>
            </a:pPr>
            <a:r>
              <a:rPr lang="en-US"/>
              <a:t>How and who achieved the task</a:t>
            </a:r>
            <a:endParaRPr lang="en-US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/>
              <a:t>How this feature/task contribute to the overall project</a:t>
            </a:r>
            <a:endParaRPr lang="en-US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>
                <a:cs typeface="Calibri"/>
              </a:rPr>
              <a:t>Live demonstration or a video (preferred)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Challenges you faced and how you overcame them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US">
                <a:cs typeface="Calibri" panose="020F0502020204030204"/>
              </a:rPr>
              <a:t>Demonstrate or otherwise show the feature in operation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8F5FB-4E8F-E345-9203-DF47DAEC1ED8}"/>
              </a:ext>
            </a:extLst>
          </p:cNvPr>
          <p:cNvSpPr txBox="1"/>
          <p:nvPr/>
        </p:nvSpPr>
        <p:spPr>
          <a:xfrm>
            <a:off x="8766741" y="6308209"/>
            <a:ext cx="29522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Max Time Limit: 8 minutes (for all the demo slides)</a:t>
            </a:r>
          </a:p>
        </p:txBody>
      </p:sp>
    </p:spTree>
    <p:extLst>
      <p:ext uri="{BB962C8B-B14F-4D97-AF65-F5344CB8AC3E}">
        <p14:creationId xmlns:p14="http://schemas.microsoft.com/office/powerpoint/2010/main" val="143793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8E12-8449-43A4-A748-23B0E4A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60"/>
            <a:ext cx="10515600" cy="462042"/>
          </a:xfrm>
        </p:spPr>
        <p:txBody>
          <a:bodyPr>
            <a:normAutofit fontScale="90000"/>
          </a:bodyPr>
          <a:lstStyle/>
          <a:p>
            <a:r>
              <a:rPr lang="en-GB" b="1">
                <a:cs typeface="Calibri Light"/>
              </a:rPr>
              <a:t>Team Contribution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7079F2-0915-45CF-8FC0-3218C6637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00515"/>
              </p:ext>
            </p:extLst>
          </p:nvPr>
        </p:nvGraphicFramePr>
        <p:xfrm>
          <a:off x="838200" y="642502"/>
          <a:ext cx="1066292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157">
                  <a:extLst>
                    <a:ext uri="{9D8B030D-6E8A-4147-A177-3AD203B41FA5}">
                      <a16:colId xmlns:a16="http://schemas.microsoft.com/office/drawing/2014/main" val="3085050513"/>
                    </a:ext>
                  </a:extLst>
                </a:gridCol>
                <a:gridCol w="3559457">
                  <a:extLst>
                    <a:ext uri="{9D8B030D-6E8A-4147-A177-3AD203B41FA5}">
                      <a16:colId xmlns:a16="http://schemas.microsoft.com/office/drawing/2014/main" val="700946290"/>
                    </a:ext>
                  </a:extLst>
                </a:gridCol>
                <a:gridCol w="3554306">
                  <a:extLst>
                    <a:ext uri="{9D8B030D-6E8A-4147-A177-3AD203B41FA5}">
                      <a16:colId xmlns:a16="http://schemas.microsoft.com/office/drawing/2014/main" val="601957480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Times New Roman"/>
                        </a:rPr>
                        <a:t>Team Member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Times New Roman"/>
                        </a:rPr>
                        <a:t>Major Contribution(s)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Hours Recorded 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1080"/>
                  </a:ext>
                </a:extLst>
              </a:tr>
              <a:tr h="94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Pavan </a:t>
                      </a:r>
                      <a:r>
                        <a:rPr lang="en-GB" sz="1400" dirty="0" err="1">
                          <a:latin typeface="Times New Roman"/>
                        </a:rPr>
                        <a:t>Vadla</a:t>
                      </a:r>
                      <a:endParaRPr lang="en-GB" sz="1400" dirty="0">
                        <a:latin typeface="Times New Roman"/>
                      </a:endParaRP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Data Sourcing,  Visualization of Ambulance Victoria Data, Predicting future Emergency Requirements and final documentation.</a:t>
                      </a:r>
                      <a:endParaRPr lang="en-GB" sz="1400" dirty="0">
                        <a:latin typeface="Times New Roman"/>
                      </a:endParaRP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10382"/>
                  </a:ext>
                </a:extLst>
              </a:tr>
              <a:tr h="887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Nikita </a:t>
                      </a:r>
                      <a:r>
                        <a:rPr lang="en-GB" sz="1400" dirty="0" err="1">
                          <a:latin typeface="Times New Roman"/>
                        </a:rPr>
                        <a:t>Shishupal</a:t>
                      </a:r>
                      <a:r>
                        <a:rPr lang="en-GB" sz="1400" dirty="0">
                          <a:latin typeface="Times New Roman"/>
                        </a:rPr>
                        <a:t> </a:t>
                      </a:r>
                      <a:r>
                        <a:rPr lang="en-GB" sz="1400" dirty="0" err="1">
                          <a:latin typeface="Times New Roman"/>
                        </a:rPr>
                        <a:t>Dighe</a:t>
                      </a:r>
                      <a:endParaRPr lang="en-GB" sz="1400" dirty="0">
                        <a:latin typeface="Times New Roman"/>
                      </a:endParaRP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/>
                        </a:rPr>
                        <a:t>Mentoring and Managing, Distribution of tasks, Data Sourcing, Preparing User Interface, Creation of database, Planning and execution of UI, Presenting the presentation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2988"/>
                  </a:ext>
                </a:extLst>
              </a:tr>
              <a:tr h="686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Times New Roman"/>
                        </a:rPr>
                        <a:t>Aiswaraya</a:t>
                      </a:r>
                      <a:r>
                        <a:rPr lang="en-GB" sz="1400" dirty="0">
                          <a:latin typeface="Times New Roman"/>
                        </a:rPr>
                        <a:t> </a:t>
                      </a:r>
                      <a:r>
                        <a:rPr lang="en-GB" sz="1400" dirty="0" err="1">
                          <a:latin typeface="Times New Roman"/>
                        </a:rPr>
                        <a:t>Subrahmanian</a:t>
                      </a:r>
                      <a:endParaRPr lang="en-GB" sz="1400" dirty="0">
                        <a:latin typeface="Times New Roman"/>
                      </a:endParaRPr>
                    </a:p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 dirty="0">
                          <a:latin typeface="Times New Roman"/>
                        </a:rPr>
                        <a:t>Data sourcing for bushfire and weather data. Created heat maps for data. Did reverse geocoding for the bushfire data.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80495"/>
                  </a:ext>
                </a:extLst>
              </a:tr>
              <a:tr h="686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Vijay </a:t>
                      </a:r>
                      <a:r>
                        <a:rPr lang="en-GB" sz="1400" dirty="0" err="1">
                          <a:latin typeface="Times New Roman"/>
                        </a:rPr>
                        <a:t>bathini</a:t>
                      </a:r>
                    </a:p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Data souring, making presentations and Data Cleaning</a:t>
                      </a:r>
                    </a:p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68838"/>
                  </a:ext>
                </a:extLst>
              </a:tr>
              <a:tr h="94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Times New Roman"/>
                        </a:rPr>
                        <a:t>Bala</a:t>
                      </a:r>
                      <a:r>
                        <a:rPr lang="en-GB" sz="1400" dirty="0">
                          <a:latin typeface="Times New Roman"/>
                        </a:rPr>
                        <a:t> </a:t>
                      </a:r>
                      <a:r>
                        <a:rPr lang="en-GB" sz="1400" dirty="0" err="1">
                          <a:latin typeface="Times New Roman"/>
                        </a:rPr>
                        <a:t>Tharun</a:t>
                      </a:r>
                      <a:r>
                        <a:rPr lang="en-GB" sz="1400" dirty="0">
                          <a:latin typeface="Times New Roman"/>
                        </a:rPr>
                        <a:t> Reddy </a:t>
                      </a:r>
                      <a:r>
                        <a:rPr lang="en-GB" sz="1400" dirty="0" err="1">
                          <a:latin typeface="Times New Roman"/>
                        </a:rPr>
                        <a:t>Shymala</a:t>
                      </a:r>
                      <a:endParaRPr lang="en-GB" sz="1400" dirty="0">
                        <a:latin typeface="Times New Roman"/>
                      </a:endParaRP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Data Sourcing for Bushfire, Data Cleaning, extraction of weather data in respective with the bushfire locations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24813"/>
                  </a:ext>
                </a:extLst>
              </a:tr>
              <a:tr h="94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Simran </a:t>
                      </a:r>
                      <a:r>
                        <a:rPr lang="en-GB" sz="1400" dirty="0" err="1">
                          <a:latin typeface="Times New Roman"/>
                        </a:rPr>
                        <a:t>Rashpal</a:t>
                      </a:r>
                      <a:r>
                        <a:rPr lang="en-GB" sz="1400" dirty="0">
                          <a:latin typeface="Times New Roman"/>
                        </a:rPr>
                        <a:t> Dhillon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/>
                        </a:rPr>
                        <a:t>Planning of UI design, Wireframe representation, Implementation and Execution of UI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133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81B6E9-7A08-4E7B-B67A-814BD5549E02}"/>
              </a:ext>
            </a:extLst>
          </p:cNvPr>
          <p:cNvSpPr txBox="1"/>
          <p:nvPr/>
        </p:nvSpPr>
        <p:spPr>
          <a:xfrm>
            <a:off x="419378" y="6192780"/>
            <a:ext cx="8605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The squad worklog should be open for the panel to check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8932A-8EA4-423A-A0CE-6AAF67218F28}"/>
              </a:ext>
            </a:extLst>
          </p:cNvPr>
          <p:cNvSpPr txBox="1"/>
          <p:nvPr/>
        </p:nvSpPr>
        <p:spPr>
          <a:xfrm>
            <a:off x="8800113" y="6308209"/>
            <a:ext cx="291892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Max Time Limit: 1 minute</a:t>
            </a:r>
          </a:p>
        </p:txBody>
      </p:sp>
    </p:spTree>
    <p:extLst>
      <p:ext uri="{BB962C8B-B14F-4D97-AF65-F5344CB8AC3E}">
        <p14:creationId xmlns:p14="http://schemas.microsoft.com/office/powerpoint/2010/main" val="31057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360-846E-4AF3-AA8A-A13591A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GB" b="1">
                <a:cs typeface="Calibri Light"/>
              </a:rPr>
              <a:t>Team Contribution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604ADB-6FBA-47F4-80A4-3A161D150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87051"/>
              </p:ext>
            </p:extLst>
          </p:nvPr>
        </p:nvGraphicFramePr>
        <p:xfrm>
          <a:off x="64394" y="762000"/>
          <a:ext cx="11136789" cy="672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391">
                  <a:extLst>
                    <a:ext uri="{9D8B030D-6E8A-4147-A177-3AD203B41FA5}">
                      <a16:colId xmlns:a16="http://schemas.microsoft.com/office/drawing/2014/main" val="18773278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20233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32891980"/>
                    </a:ext>
                  </a:extLst>
                </a:gridCol>
              </a:tblGrid>
              <a:tr h="568450">
                <a:tc>
                  <a:txBody>
                    <a:bodyPr/>
                    <a:lstStyle/>
                    <a:p>
                      <a:r>
                        <a:rPr lang="en-US" sz="1600" dirty="0"/>
                        <a:t>Team Members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Times New Roman"/>
                        </a:rPr>
                        <a:t>Major Contribution(s)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 New Roman"/>
                        </a:rPr>
                        <a:t>Hours Recorded 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60508"/>
                  </a:ext>
                </a:extLst>
              </a:tr>
              <a:tr h="10286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Mohan Kiran </a:t>
                      </a:r>
                      <a:r>
                        <a:rPr lang="en-US" sz="1400" dirty="0" err="1">
                          <a:latin typeface="Times New Roman"/>
                        </a:rPr>
                        <a:t>Bandaru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>
                          <a:latin typeface="Times New Roman"/>
                        </a:rPr>
                        <a:t>Visualization using Tableau and Python( time series for Canberra)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>
                          <a:latin typeface="Times New Roman"/>
                        </a:rPr>
                        <a:t>Data sourcing for bushfire locations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>
                          <a:latin typeface="Times New Roman"/>
                        </a:rPr>
                        <a:t>Documentation and it is showcased in folder "Mohan"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19805"/>
                  </a:ext>
                </a:extLst>
              </a:tr>
              <a:tr h="839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/>
                        </a:rPr>
                        <a:t>Hamza Zulfiqar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Data extraction for the bushfires, got familiar with python for my part in Iteration 2, learnt how to plot graphs and visualize data in 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2632"/>
                  </a:ext>
                </a:extLst>
              </a:tr>
              <a:tr h="8391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Shikhar </a:t>
                      </a:r>
                      <a:r>
                        <a:rPr lang="en-US" sz="1400" dirty="0" err="1">
                          <a:latin typeface="Times New Roman"/>
                        </a:rPr>
                        <a:t>Dhyani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Data sourcing, documentation of presentations, upskilling in python, using python to create graphs for data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9653"/>
                  </a:ext>
                </a:extLst>
              </a:tr>
              <a:tr h="6496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Piyush Gandhi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Data Sourcing, Analysis and Visualization of Ambulance Victoria Data, Predicting future Emergency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92165"/>
                  </a:ext>
                </a:extLst>
              </a:tr>
              <a:tr h="6496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Nithin Reddy </a:t>
                      </a:r>
                      <a:r>
                        <a:rPr lang="en-GB" sz="1400" b="0" i="0" u="none" strike="noStrike" noProof="0" dirty="0" err="1">
                          <a:latin typeface="Times New Roman"/>
                        </a:rPr>
                        <a:t>Gundre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Data Sourcing, Extracting weather data, Visualisation, Documentation of UI (prototype), prediction analysis</a:t>
                      </a:r>
                      <a:endParaRPr lang="en-US" sz="1400" b="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02003"/>
                  </a:ext>
                </a:extLst>
              </a:tr>
              <a:tr h="839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/>
                        </a:rPr>
                        <a:t>Nikhil Reddy </a:t>
                      </a:r>
                      <a:r>
                        <a:rPr lang="en-US" sz="1400" dirty="0" err="1">
                          <a:latin typeface="Times New Roman"/>
                        </a:rPr>
                        <a:t>Viraati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/>
                        </a:rPr>
                        <a:t>Data Sourcing, Data visualization, Working on the previous year's project Ambulance Data, Extracting Weather data relevant to the Bushfire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85507"/>
                  </a:ext>
                </a:extLst>
              </a:tr>
              <a:tr h="509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Varsha  Shankar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Data Sourcing, Document presentation, Prediction models and I'm currently working on database creation of bushfire data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7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48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B19E-0CE9-494E-920C-0F3C1E88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 for the next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55F6-4835-2A43-961A-98165898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C4E38-1361-C94E-A536-734B044B31B1}"/>
              </a:ext>
            </a:extLst>
          </p:cNvPr>
          <p:cNvSpPr txBox="1"/>
          <p:nvPr/>
        </p:nvSpPr>
        <p:spPr>
          <a:xfrm>
            <a:off x="8688872" y="6308209"/>
            <a:ext cx="30301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Max Time Limit: 2 minutes</a:t>
            </a:r>
          </a:p>
        </p:txBody>
      </p:sp>
    </p:spTree>
    <p:extLst>
      <p:ext uri="{BB962C8B-B14F-4D97-AF65-F5344CB8AC3E}">
        <p14:creationId xmlns:p14="http://schemas.microsoft.com/office/powerpoint/2010/main" val="35366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F4F-C569-A641-8424-59B197D0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21" y="2351580"/>
            <a:ext cx="9053836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 Discussions with High-Distinction</a:t>
            </a:r>
            <a:br>
              <a:rPr lang="en-US" b="1"/>
            </a:br>
            <a:r>
              <a:rPr lang="en-US" b="1"/>
              <a:t>and Distinction Students</a:t>
            </a:r>
            <a:endParaRPr lang="en-US" b="1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132D6-4CF9-8440-9D80-EC2D4DEEDD62}"/>
              </a:ext>
            </a:extLst>
          </p:cNvPr>
          <p:cNvSpPr txBox="1"/>
          <p:nvPr/>
        </p:nvSpPr>
        <p:spPr>
          <a:xfrm>
            <a:off x="8533135" y="6308209"/>
            <a:ext cx="31859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Max Time Limit: 5 minutes</a:t>
            </a:r>
          </a:p>
        </p:txBody>
      </p:sp>
    </p:spTree>
    <p:extLst>
      <p:ext uri="{BB962C8B-B14F-4D97-AF65-F5344CB8AC3E}">
        <p14:creationId xmlns:p14="http://schemas.microsoft.com/office/powerpoint/2010/main" val="241028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F4F-C569-A641-8424-59B197D0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233" y="2362704"/>
            <a:ext cx="5555311" cy="1325563"/>
          </a:xfrm>
        </p:spPr>
        <p:txBody>
          <a:bodyPr/>
          <a:lstStyle/>
          <a:p>
            <a:r>
              <a:rPr lang="en-US" b="1"/>
              <a:t> General Discussi</a:t>
            </a:r>
            <a:r>
              <a:rPr lang="en-US" b="1">
                <a:cs typeface="Calibri Light"/>
              </a:rPr>
              <a:t>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132D6-4CF9-8440-9D80-EC2D4DEEDD62}"/>
              </a:ext>
            </a:extLst>
          </p:cNvPr>
          <p:cNvSpPr txBox="1"/>
          <p:nvPr/>
        </p:nvSpPr>
        <p:spPr>
          <a:xfrm>
            <a:off x="8577631" y="6308209"/>
            <a:ext cx="31414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Max Time Limit: 10 minutes</a:t>
            </a:r>
          </a:p>
        </p:txBody>
      </p:sp>
    </p:spTree>
    <p:extLst>
      <p:ext uri="{BB962C8B-B14F-4D97-AF65-F5344CB8AC3E}">
        <p14:creationId xmlns:p14="http://schemas.microsoft.com/office/powerpoint/2010/main" val="1277598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E272B2DF4B44EA6E332E22EB86DD4" ma:contentTypeVersion="10" ma:contentTypeDescription="Create a new document." ma:contentTypeScope="" ma:versionID="7b4c9bdf068468c71ea5f12673ba52d5">
  <xsd:schema xmlns:xsd="http://www.w3.org/2001/XMLSchema" xmlns:xs="http://www.w3.org/2001/XMLSchema" xmlns:p="http://schemas.microsoft.com/office/2006/metadata/properties" xmlns:ns2="afc71e28-3a3c-4a48-b14a-5eb4c2135c62" targetNamespace="http://schemas.microsoft.com/office/2006/metadata/properties" ma:root="true" ma:fieldsID="c115a55776667cc25f628bf2cf7532f5" ns2:_="">
    <xsd:import namespace="afc71e28-3a3c-4a48-b14a-5eb4c2135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71e28-3a3c-4a48-b14a-5eb4c2135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F2E17-359C-4839-9C1F-7223ECEE5A86}">
  <ds:schemaRefs>
    <ds:schemaRef ds:uri="afc71e28-3a3c-4a48-b14a-5eb4c2135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1FEB4F-2920-4F88-9401-DF9E32CEFF21}">
  <ds:schemaRefs>
    <ds:schemaRef ds:uri="b4425adc-7bdc-4f52-9e75-3495ad025a62"/>
    <ds:schemaRef ds:uri="dea13da1-518e-4e78-b1d7-a1f3188e6a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34863E-9265-4AB4-8EAD-A86BB2E51E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EMERGENCY MANAGEMENT</vt:lpstr>
      <vt:lpstr>Demo Slide: Feature/task completed in this iteration</vt:lpstr>
      <vt:lpstr>Team Contribution</vt:lpstr>
      <vt:lpstr>Team Contribution</vt:lpstr>
      <vt:lpstr>Plan for the next iteration</vt:lpstr>
      <vt:lpstr> Discussions with High-Distinction and Distinction Students</vt:lpstr>
      <vt:lpstr> General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MANAGEMENT</dc:title>
  <dc:creator>vijay bathini</dc:creator>
  <cp:revision>18</cp:revision>
  <dcterms:created xsi:type="dcterms:W3CDTF">2020-05-13T04:21:48Z</dcterms:created>
  <dcterms:modified xsi:type="dcterms:W3CDTF">2020-05-19T06:01:42Z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0x0101006EFE272B2DF4B44EA6E332E22EB86DD4</vt:lpwstr>
  </property>
</Properties>
</file>