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68FB-413E-4F5B-C024-E150199D7E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D210E9-C515-4F28-115F-27B13061DA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F41D2F-1E1E-7243-10A7-FEC5EF6C6394}"/>
              </a:ext>
            </a:extLst>
          </p:cNvPr>
          <p:cNvSpPr>
            <a:spLocks noGrp="1"/>
          </p:cNvSpPr>
          <p:nvPr>
            <p:ph type="dt" sz="half" idx="10"/>
          </p:nvPr>
        </p:nvSpPr>
        <p:spPr/>
        <p:txBody>
          <a:bodyPr/>
          <a:lstStyle/>
          <a:p>
            <a:fld id="{15B24224-2C87-40A3-B14C-E7C8FCC86129}" type="datetimeFigureOut">
              <a:rPr lang="en-IN" smtClean="0"/>
              <a:t>20-11-2024</a:t>
            </a:fld>
            <a:endParaRPr lang="en-IN"/>
          </a:p>
        </p:txBody>
      </p:sp>
      <p:sp>
        <p:nvSpPr>
          <p:cNvPr id="5" name="Footer Placeholder 4">
            <a:extLst>
              <a:ext uri="{FF2B5EF4-FFF2-40B4-BE49-F238E27FC236}">
                <a16:creationId xmlns:a16="http://schemas.microsoft.com/office/drawing/2014/main" id="{A6E27C15-B352-D6EE-68EF-C59173D6E9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4BC2D8-D60D-685E-1051-C6D10EB4C83B}"/>
              </a:ext>
            </a:extLst>
          </p:cNvPr>
          <p:cNvSpPr>
            <a:spLocks noGrp="1"/>
          </p:cNvSpPr>
          <p:nvPr>
            <p:ph type="sldNum" sz="quarter" idx="12"/>
          </p:nvPr>
        </p:nvSpPr>
        <p:spPr/>
        <p:txBody>
          <a:bodyPr/>
          <a:lstStyle/>
          <a:p>
            <a:fld id="{7E6940F1-6011-4C00-9F74-DEFFFE04E1E5}" type="slidenum">
              <a:rPr lang="en-IN" smtClean="0"/>
              <a:t>‹#›</a:t>
            </a:fld>
            <a:endParaRPr lang="en-IN"/>
          </a:p>
        </p:txBody>
      </p:sp>
    </p:spTree>
    <p:extLst>
      <p:ext uri="{BB962C8B-B14F-4D97-AF65-F5344CB8AC3E}">
        <p14:creationId xmlns:p14="http://schemas.microsoft.com/office/powerpoint/2010/main" val="4001950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89D9E-C239-4382-74EE-019C3EAB10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F90D6B-1876-B0DC-0CE7-1582AB0869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F5AA17-F11E-0142-237B-D61930CAF745}"/>
              </a:ext>
            </a:extLst>
          </p:cNvPr>
          <p:cNvSpPr>
            <a:spLocks noGrp="1"/>
          </p:cNvSpPr>
          <p:nvPr>
            <p:ph type="dt" sz="half" idx="10"/>
          </p:nvPr>
        </p:nvSpPr>
        <p:spPr/>
        <p:txBody>
          <a:bodyPr/>
          <a:lstStyle/>
          <a:p>
            <a:fld id="{15B24224-2C87-40A3-B14C-E7C8FCC86129}" type="datetimeFigureOut">
              <a:rPr lang="en-IN" smtClean="0"/>
              <a:t>20-11-2024</a:t>
            </a:fld>
            <a:endParaRPr lang="en-IN"/>
          </a:p>
        </p:txBody>
      </p:sp>
      <p:sp>
        <p:nvSpPr>
          <p:cNvPr id="5" name="Footer Placeholder 4">
            <a:extLst>
              <a:ext uri="{FF2B5EF4-FFF2-40B4-BE49-F238E27FC236}">
                <a16:creationId xmlns:a16="http://schemas.microsoft.com/office/drawing/2014/main" id="{2514C50D-3838-D92F-478D-A700E6807A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863D2D-05E7-1B7A-4074-12CA63F6EFE8}"/>
              </a:ext>
            </a:extLst>
          </p:cNvPr>
          <p:cNvSpPr>
            <a:spLocks noGrp="1"/>
          </p:cNvSpPr>
          <p:nvPr>
            <p:ph type="sldNum" sz="quarter" idx="12"/>
          </p:nvPr>
        </p:nvSpPr>
        <p:spPr/>
        <p:txBody>
          <a:bodyPr/>
          <a:lstStyle/>
          <a:p>
            <a:fld id="{7E6940F1-6011-4C00-9F74-DEFFFE04E1E5}" type="slidenum">
              <a:rPr lang="en-IN" smtClean="0"/>
              <a:t>‹#›</a:t>
            </a:fld>
            <a:endParaRPr lang="en-IN"/>
          </a:p>
        </p:txBody>
      </p:sp>
    </p:spTree>
    <p:extLst>
      <p:ext uri="{BB962C8B-B14F-4D97-AF65-F5344CB8AC3E}">
        <p14:creationId xmlns:p14="http://schemas.microsoft.com/office/powerpoint/2010/main" val="2584978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75763E-58AA-47C9-4A2B-953007FA9A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C42A79-F44A-A045-E5D3-8D6F3FA9EB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B9C4E0-A2D1-D299-621A-507C1E8DF6E3}"/>
              </a:ext>
            </a:extLst>
          </p:cNvPr>
          <p:cNvSpPr>
            <a:spLocks noGrp="1"/>
          </p:cNvSpPr>
          <p:nvPr>
            <p:ph type="dt" sz="half" idx="10"/>
          </p:nvPr>
        </p:nvSpPr>
        <p:spPr/>
        <p:txBody>
          <a:bodyPr/>
          <a:lstStyle/>
          <a:p>
            <a:fld id="{15B24224-2C87-40A3-B14C-E7C8FCC86129}" type="datetimeFigureOut">
              <a:rPr lang="en-IN" smtClean="0"/>
              <a:t>20-11-2024</a:t>
            </a:fld>
            <a:endParaRPr lang="en-IN"/>
          </a:p>
        </p:txBody>
      </p:sp>
      <p:sp>
        <p:nvSpPr>
          <p:cNvPr id="5" name="Footer Placeholder 4">
            <a:extLst>
              <a:ext uri="{FF2B5EF4-FFF2-40B4-BE49-F238E27FC236}">
                <a16:creationId xmlns:a16="http://schemas.microsoft.com/office/drawing/2014/main" id="{62A70460-7DD4-9F30-4D1B-0E272A990A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6FF81B-9110-2BD5-A1F0-77EFE570D46E}"/>
              </a:ext>
            </a:extLst>
          </p:cNvPr>
          <p:cNvSpPr>
            <a:spLocks noGrp="1"/>
          </p:cNvSpPr>
          <p:nvPr>
            <p:ph type="sldNum" sz="quarter" idx="12"/>
          </p:nvPr>
        </p:nvSpPr>
        <p:spPr/>
        <p:txBody>
          <a:bodyPr/>
          <a:lstStyle/>
          <a:p>
            <a:fld id="{7E6940F1-6011-4C00-9F74-DEFFFE04E1E5}" type="slidenum">
              <a:rPr lang="en-IN" smtClean="0"/>
              <a:t>‹#›</a:t>
            </a:fld>
            <a:endParaRPr lang="en-IN"/>
          </a:p>
        </p:txBody>
      </p:sp>
    </p:spTree>
    <p:extLst>
      <p:ext uri="{BB962C8B-B14F-4D97-AF65-F5344CB8AC3E}">
        <p14:creationId xmlns:p14="http://schemas.microsoft.com/office/powerpoint/2010/main" val="336285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C79D-3D67-5CF3-B782-47AB8E7E17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A6B0D5-D3BE-4D51-4519-6D2BD24DDA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1D9DFF-2F47-235C-4686-C1C75F7C2E62}"/>
              </a:ext>
            </a:extLst>
          </p:cNvPr>
          <p:cNvSpPr>
            <a:spLocks noGrp="1"/>
          </p:cNvSpPr>
          <p:nvPr>
            <p:ph type="dt" sz="half" idx="10"/>
          </p:nvPr>
        </p:nvSpPr>
        <p:spPr/>
        <p:txBody>
          <a:bodyPr/>
          <a:lstStyle/>
          <a:p>
            <a:fld id="{15B24224-2C87-40A3-B14C-E7C8FCC86129}" type="datetimeFigureOut">
              <a:rPr lang="en-IN" smtClean="0"/>
              <a:t>20-11-2024</a:t>
            </a:fld>
            <a:endParaRPr lang="en-IN"/>
          </a:p>
        </p:txBody>
      </p:sp>
      <p:sp>
        <p:nvSpPr>
          <p:cNvPr id="5" name="Footer Placeholder 4">
            <a:extLst>
              <a:ext uri="{FF2B5EF4-FFF2-40B4-BE49-F238E27FC236}">
                <a16:creationId xmlns:a16="http://schemas.microsoft.com/office/drawing/2014/main" id="{D98933B3-52A6-EC60-BC4B-CAD9108FA2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C0EB3C-CAC2-3785-B3D1-2B118B9F59FB}"/>
              </a:ext>
            </a:extLst>
          </p:cNvPr>
          <p:cNvSpPr>
            <a:spLocks noGrp="1"/>
          </p:cNvSpPr>
          <p:nvPr>
            <p:ph type="sldNum" sz="quarter" idx="12"/>
          </p:nvPr>
        </p:nvSpPr>
        <p:spPr/>
        <p:txBody>
          <a:bodyPr/>
          <a:lstStyle/>
          <a:p>
            <a:fld id="{7E6940F1-6011-4C00-9F74-DEFFFE04E1E5}" type="slidenum">
              <a:rPr lang="en-IN" smtClean="0"/>
              <a:t>‹#›</a:t>
            </a:fld>
            <a:endParaRPr lang="en-IN"/>
          </a:p>
        </p:txBody>
      </p:sp>
    </p:spTree>
    <p:extLst>
      <p:ext uri="{BB962C8B-B14F-4D97-AF65-F5344CB8AC3E}">
        <p14:creationId xmlns:p14="http://schemas.microsoft.com/office/powerpoint/2010/main" val="2209613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DBE3F-EF92-0DC0-54C8-C589B690F2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39E833-4FE7-DC7F-4DF7-C7109E94EE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C97BD5-9383-5A77-815E-62649F61DB39}"/>
              </a:ext>
            </a:extLst>
          </p:cNvPr>
          <p:cNvSpPr>
            <a:spLocks noGrp="1"/>
          </p:cNvSpPr>
          <p:nvPr>
            <p:ph type="dt" sz="half" idx="10"/>
          </p:nvPr>
        </p:nvSpPr>
        <p:spPr/>
        <p:txBody>
          <a:bodyPr/>
          <a:lstStyle/>
          <a:p>
            <a:fld id="{15B24224-2C87-40A3-B14C-E7C8FCC86129}" type="datetimeFigureOut">
              <a:rPr lang="en-IN" smtClean="0"/>
              <a:t>20-11-2024</a:t>
            </a:fld>
            <a:endParaRPr lang="en-IN"/>
          </a:p>
        </p:txBody>
      </p:sp>
      <p:sp>
        <p:nvSpPr>
          <p:cNvPr id="5" name="Footer Placeholder 4">
            <a:extLst>
              <a:ext uri="{FF2B5EF4-FFF2-40B4-BE49-F238E27FC236}">
                <a16:creationId xmlns:a16="http://schemas.microsoft.com/office/drawing/2014/main" id="{0130E553-B6D2-166A-5D1B-B2390B016C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8D92CC-1FB9-4B25-47CE-80F92FCF35FA}"/>
              </a:ext>
            </a:extLst>
          </p:cNvPr>
          <p:cNvSpPr>
            <a:spLocks noGrp="1"/>
          </p:cNvSpPr>
          <p:nvPr>
            <p:ph type="sldNum" sz="quarter" idx="12"/>
          </p:nvPr>
        </p:nvSpPr>
        <p:spPr/>
        <p:txBody>
          <a:bodyPr/>
          <a:lstStyle/>
          <a:p>
            <a:fld id="{7E6940F1-6011-4C00-9F74-DEFFFE04E1E5}" type="slidenum">
              <a:rPr lang="en-IN" smtClean="0"/>
              <a:t>‹#›</a:t>
            </a:fld>
            <a:endParaRPr lang="en-IN"/>
          </a:p>
        </p:txBody>
      </p:sp>
    </p:spTree>
    <p:extLst>
      <p:ext uri="{BB962C8B-B14F-4D97-AF65-F5344CB8AC3E}">
        <p14:creationId xmlns:p14="http://schemas.microsoft.com/office/powerpoint/2010/main" val="74278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33E0-FA87-8465-F89F-FE8779DE33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E095C9-3E7F-0F7C-F0D7-0850F49CF4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2309E0-2F17-5529-8902-A4A07E61CA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B3876E-AB70-1BAE-7F17-1542F578E0B5}"/>
              </a:ext>
            </a:extLst>
          </p:cNvPr>
          <p:cNvSpPr>
            <a:spLocks noGrp="1"/>
          </p:cNvSpPr>
          <p:nvPr>
            <p:ph type="dt" sz="half" idx="10"/>
          </p:nvPr>
        </p:nvSpPr>
        <p:spPr/>
        <p:txBody>
          <a:bodyPr/>
          <a:lstStyle/>
          <a:p>
            <a:fld id="{15B24224-2C87-40A3-B14C-E7C8FCC86129}" type="datetimeFigureOut">
              <a:rPr lang="en-IN" smtClean="0"/>
              <a:t>20-11-2024</a:t>
            </a:fld>
            <a:endParaRPr lang="en-IN"/>
          </a:p>
        </p:txBody>
      </p:sp>
      <p:sp>
        <p:nvSpPr>
          <p:cNvPr id="6" name="Footer Placeholder 5">
            <a:extLst>
              <a:ext uri="{FF2B5EF4-FFF2-40B4-BE49-F238E27FC236}">
                <a16:creationId xmlns:a16="http://schemas.microsoft.com/office/drawing/2014/main" id="{07B11C09-6344-FB3E-32D2-C9D02030C0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073ECE-973D-D03B-BFC9-03F1FC26DC14}"/>
              </a:ext>
            </a:extLst>
          </p:cNvPr>
          <p:cNvSpPr>
            <a:spLocks noGrp="1"/>
          </p:cNvSpPr>
          <p:nvPr>
            <p:ph type="sldNum" sz="quarter" idx="12"/>
          </p:nvPr>
        </p:nvSpPr>
        <p:spPr/>
        <p:txBody>
          <a:bodyPr/>
          <a:lstStyle/>
          <a:p>
            <a:fld id="{7E6940F1-6011-4C00-9F74-DEFFFE04E1E5}" type="slidenum">
              <a:rPr lang="en-IN" smtClean="0"/>
              <a:t>‹#›</a:t>
            </a:fld>
            <a:endParaRPr lang="en-IN"/>
          </a:p>
        </p:txBody>
      </p:sp>
    </p:spTree>
    <p:extLst>
      <p:ext uri="{BB962C8B-B14F-4D97-AF65-F5344CB8AC3E}">
        <p14:creationId xmlns:p14="http://schemas.microsoft.com/office/powerpoint/2010/main" val="482245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2038-B92C-2E5D-1D55-6377D16B6C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22C945-A343-E662-1F95-BE166259A5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729ABA-B3BD-5993-54F0-BA83967D1E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F54716-58C1-68DC-4687-08859027D1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2E2B2A-2EBE-ECB5-9D3C-DBE074CB52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AF34AC-6256-BC69-9464-4474306102D8}"/>
              </a:ext>
            </a:extLst>
          </p:cNvPr>
          <p:cNvSpPr>
            <a:spLocks noGrp="1"/>
          </p:cNvSpPr>
          <p:nvPr>
            <p:ph type="dt" sz="half" idx="10"/>
          </p:nvPr>
        </p:nvSpPr>
        <p:spPr/>
        <p:txBody>
          <a:bodyPr/>
          <a:lstStyle/>
          <a:p>
            <a:fld id="{15B24224-2C87-40A3-B14C-E7C8FCC86129}" type="datetimeFigureOut">
              <a:rPr lang="en-IN" smtClean="0"/>
              <a:t>20-11-2024</a:t>
            </a:fld>
            <a:endParaRPr lang="en-IN"/>
          </a:p>
        </p:txBody>
      </p:sp>
      <p:sp>
        <p:nvSpPr>
          <p:cNvPr id="8" name="Footer Placeholder 7">
            <a:extLst>
              <a:ext uri="{FF2B5EF4-FFF2-40B4-BE49-F238E27FC236}">
                <a16:creationId xmlns:a16="http://schemas.microsoft.com/office/drawing/2014/main" id="{BFB7B4A8-088C-0045-0EB7-8006733845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0A75AE-126D-CB36-0A18-E9284C1409FF}"/>
              </a:ext>
            </a:extLst>
          </p:cNvPr>
          <p:cNvSpPr>
            <a:spLocks noGrp="1"/>
          </p:cNvSpPr>
          <p:nvPr>
            <p:ph type="sldNum" sz="quarter" idx="12"/>
          </p:nvPr>
        </p:nvSpPr>
        <p:spPr/>
        <p:txBody>
          <a:bodyPr/>
          <a:lstStyle/>
          <a:p>
            <a:fld id="{7E6940F1-6011-4C00-9F74-DEFFFE04E1E5}" type="slidenum">
              <a:rPr lang="en-IN" smtClean="0"/>
              <a:t>‹#›</a:t>
            </a:fld>
            <a:endParaRPr lang="en-IN"/>
          </a:p>
        </p:txBody>
      </p:sp>
    </p:spTree>
    <p:extLst>
      <p:ext uri="{BB962C8B-B14F-4D97-AF65-F5344CB8AC3E}">
        <p14:creationId xmlns:p14="http://schemas.microsoft.com/office/powerpoint/2010/main" val="3611097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7A27-5A55-9C70-1DFD-E9D34D4DB6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6B69D0-BC37-2DED-39F9-C6F16F3BFA17}"/>
              </a:ext>
            </a:extLst>
          </p:cNvPr>
          <p:cNvSpPr>
            <a:spLocks noGrp="1"/>
          </p:cNvSpPr>
          <p:nvPr>
            <p:ph type="dt" sz="half" idx="10"/>
          </p:nvPr>
        </p:nvSpPr>
        <p:spPr/>
        <p:txBody>
          <a:bodyPr/>
          <a:lstStyle/>
          <a:p>
            <a:fld id="{15B24224-2C87-40A3-B14C-E7C8FCC86129}" type="datetimeFigureOut">
              <a:rPr lang="en-IN" smtClean="0"/>
              <a:t>20-11-2024</a:t>
            </a:fld>
            <a:endParaRPr lang="en-IN"/>
          </a:p>
        </p:txBody>
      </p:sp>
      <p:sp>
        <p:nvSpPr>
          <p:cNvPr id="4" name="Footer Placeholder 3">
            <a:extLst>
              <a:ext uri="{FF2B5EF4-FFF2-40B4-BE49-F238E27FC236}">
                <a16:creationId xmlns:a16="http://schemas.microsoft.com/office/drawing/2014/main" id="{8D6A372A-8A55-D7C8-7781-90110E0DBC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456872-2DC2-B0E9-23EA-91F7AF6E3664}"/>
              </a:ext>
            </a:extLst>
          </p:cNvPr>
          <p:cNvSpPr>
            <a:spLocks noGrp="1"/>
          </p:cNvSpPr>
          <p:nvPr>
            <p:ph type="sldNum" sz="quarter" idx="12"/>
          </p:nvPr>
        </p:nvSpPr>
        <p:spPr/>
        <p:txBody>
          <a:bodyPr/>
          <a:lstStyle/>
          <a:p>
            <a:fld id="{7E6940F1-6011-4C00-9F74-DEFFFE04E1E5}" type="slidenum">
              <a:rPr lang="en-IN" smtClean="0"/>
              <a:t>‹#›</a:t>
            </a:fld>
            <a:endParaRPr lang="en-IN"/>
          </a:p>
        </p:txBody>
      </p:sp>
    </p:spTree>
    <p:extLst>
      <p:ext uri="{BB962C8B-B14F-4D97-AF65-F5344CB8AC3E}">
        <p14:creationId xmlns:p14="http://schemas.microsoft.com/office/powerpoint/2010/main" val="3991313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EE9A5F-9DF5-AC71-D4F7-668BBC4C833A}"/>
              </a:ext>
            </a:extLst>
          </p:cNvPr>
          <p:cNvSpPr>
            <a:spLocks noGrp="1"/>
          </p:cNvSpPr>
          <p:nvPr>
            <p:ph type="dt" sz="half" idx="10"/>
          </p:nvPr>
        </p:nvSpPr>
        <p:spPr/>
        <p:txBody>
          <a:bodyPr/>
          <a:lstStyle/>
          <a:p>
            <a:fld id="{15B24224-2C87-40A3-B14C-E7C8FCC86129}" type="datetimeFigureOut">
              <a:rPr lang="en-IN" smtClean="0"/>
              <a:t>20-11-2024</a:t>
            </a:fld>
            <a:endParaRPr lang="en-IN"/>
          </a:p>
        </p:txBody>
      </p:sp>
      <p:sp>
        <p:nvSpPr>
          <p:cNvPr id="3" name="Footer Placeholder 2">
            <a:extLst>
              <a:ext uri="{FF2B5EF4-FFF2-40B4-BE49-F238E27FC236}">
                <a16:creationId xmlns:a16="http://schemas.microsoft.com/office/drawing/2014/main" id="{EC8E72C9-92A6-E59B-326C-3319BBA1A0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A6B686-932E-2995-B927-F0509C12149D}"/>
              </a:ext>
            </a:extLst>
          </p:cNvPr>
          <p:cNvSpPr>
            <a:spLocks noGrp="1"/>
          </p:cNvSpPr>
          <p:nvPr>
            <p:ph type="sldNum" sz="quarter" idx="12"/>
          </p:nvPr>
        </p:nvSpPr>
        <p:spPr/>
        <p:txBody>
          <a:bodyPr/>
          <a:lstStyle/>
          <a:p>
            <a:fld id="{7E6940F1-6011-4C00-9F74-DEFFFE04E1E5}" type="slidenum">
              <a:rPr lang="en-IN" smtClean="0"/>
              <a:t>‹#›</a:t>
            </a:fld>
            <a:endParaRPr lang="en-IN"/>
          </a:p>
        </p:txBody>
      </p:sp>
    </p:spTree>
    <p:extLst>
      <p:ext uri="{BB962C8B-B14F-4D97-AF65-F5344CB8AC3E}">
        <p14:creationId xmlns:p14="http://schemas.microsoft.com/office/powerpoint/2010/main" val="3239280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F90DC-2DAE-3C12-8458-D02FE6E7CB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0D1841-AE89-639C-E15E-BA46DCBFF9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95EC25-644D-C755-9140-C5FDF88E1B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600531-B90C-C0D3-DC4D-7DE79577489B}"/>
              </a:ext>
            </a:extLst>
          </p:cNvPr>
          <p:cNvSpPr>
            <a:spLocks noGrp="1"/>
          </p:cNvSpPr>
          <p:nvPr>
            <p:ph type="dt" sz="half" idx="10"/>
          </p:nvPr>
        </p:nvSpPr>
        <p:spPr/>
        <p:txBody>
          <a:bodyPr/>
          <a:lstStyle/>
          <a:p>
            <a:fld id="{15B24224-2C87-40A3-B14C-E7C8FCC86129}" type="datetimeFigureOut">
              <a:rPr lang="en-IN" smtClean="0"/>
              <a:t>20-11-2024</a:t>
            </a:fld>
            <a:endParaRPr lang="en-IN"/>
          </a:p>
        </p:txBody>
      </p:sp>
      <p:sp>
        <p:nvSpPr>
          <p:cNvPr id="6" name="Footer Placeholder 5">
            <a:extLst>
              <a:ext uri="{FF2B5EF4-FFF2-40B4-BE49-F238E27FC236}">
                <a16:creationId xmlns:a16="http://schemas.microsoft.com/office/drawing/2014/main" id="{CCF9F85F-9FEE-4B03-460F-D3178BB444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437584-1061-82B5-0F8E-A47CAC1DA791}"/>
              </a:ext>
            </a:extLst>
          </p:cNvPr>
          <p:cNvSpPr>
            <a:spLocks noGrp="1"/>
          </p:cNvSpPr>
          <p:nvPr>
            <p:ph type="sldNum" sz="quarter" idx="12"/>
          </p:nvPr>
        </p:nvSpPr>
        <p:spPr/>
        <p:txBody>
          <a:bodyPr/>
          <a:lstStyle/>
          <a:p>
            <a:fld id="{7E6940F1-6011-4C00-9F74-DEFFFE04E1E5}" type="slidenum">
              <a:rPr lang="en-IN" smtClean="0"/>
              <a:t>‹#›</a:t>
            </a:fld>
            <a:endParaRPr lang="en-IN"/>
          </a:p>
        </p:txBody>
      </p:sp>
    </p:spTree>
    <p:extLst>
      <p:ext uri="{BB962C8B-B14F-4D97-AF65-F5344CB8AC3E}">
        <p14:creationId xmlns:p14="http://schemas.microsoft.com/office/powerpoint/2010/main" val="1423984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8CD0-0219-29AC-03AF-E37D0495D8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C5FB30-DC2D-D75A-442E-FB927512A7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94B268-AFA8-8907-FC96-1999C0196E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0B7FB1-5231-DE0A-7ADB-5B5F42B94C6B}"/>
              </a:ext>
            </a:extLst>
          </p:cNvPr>
          <p:cNvSpPr>
            <a:spLocks noGrp="1"/>
          </p:cNvSpPr>
          <p:nvPr>
            <p:ph type="dt" sz="half" idx="10"/>
          </p:nvPr>
        </p:nvSpPr>
        <p:spPr/>
        <p:txBody>
          <a:bodyPr/>
          <a:lstStyle/>
          <a:p>
            <a:fld id="{15B24224-2C87-40A3-B14C-E7C8FCC86129}" type="datetimeFigureOut">
              <a:rPr lang="en-IN" smtClean="0"/>
              <a:t>20-11-2024</a:t>
            </a:fld>
            <a:endParaRPr lang="en-IN"/>
          </a:p>
        </p:txBody>
      </p:sp>
      <p:sp>
        <p:nvSpPr>
          <p:cNvPr id="6" name="Footer Placeholder 5">
            <a:extLst>
              <a:ext uri="{FF2B5EF4-FFF2-40B4-BE49-F238E27FC236}">
                <a16:creationId xmlns:a16="http://schemas.microsoft.com/office/drawing/2014/main" id="{37D194CE-F86B-B8B8-A172-CE756521CD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7B293A-5F9C-3C00-FA4C-D783007F67C0}"/>
              </a:ext>
            </a:extLst>
          </p:cNvPr>
          <p:cNvSpPr>
            <a:spLocks noGrp="1"/>
          </p:cNvSpPr>
          <p:nvPr>
            <p:ph type="sldNum" sz="quarter" idx="12"/>
          </p:nvPr>
        </p:nvSpPr>
        <p:spPr/>
        <p:txBody>
          <a:bodyPr/>
          <a:lstStyle/>
          <a:p>
            <a:fld id="{7E6940F1-6011-4C00-9F74-DEFFFE04E1E5}" type="slidenum">
              <a:rPr lang="en-IN" smtClean="0"/>
              <a:t>‹#›</a:t>
            </a:fld>
            <a:endParaRPr lang="en-IN"/>
          </a:p>
        </p:txBody>
      </p:sp>
    </p:spTree>
    <p:extLst>
      <p:ext uri="{BB962C8B-B14F-4D97-AF65-F5344CB8AC3E}">
        <p14:creationId xmlns:p14="http://schemas.microsoft.com/office/powerpoint/2010/main" val="2607765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67C53F-28CF-9C5F-6257-20CFCAEBFE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FA458E-50AC-E761-5C09-92BE1DAA1D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2E83C9-F938-6C78-D66D-5A7673DA00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24224-2C87-40A3-B14C-E7C8FCC86129}" type="datetimeFigureOut">
              <a:rPr lang="en-IN" smtClean="0"/>
              <a:t>20-11-2024</a:t>
            </a:fld>
            <a:endParaRPr lang="en-IN"/>
          </a:p>
        </p:txBody>
      </p:sp>
      <p:sp>
        <p:nvSpPr>
          <p:cNvPr id="5" name="Footer Placeholder 4">
            <a:extLst>
              <a:ext uri="{FF2B5EF4-FFF2-40B4-BE49-F238E27FC236}">
                <a16:creationId xmlns:a16="http://schemas.microsoft.com/office/drawing/2014/main" id="{D0690C99-261E-4129-4124-CCA0072087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DCAD4A-8BFD-3135-A7EF-13AB739CE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940F1-6011-4C00-9F74-DEFFFE04E1E5}" type="slidenum">
              <a:rPr lang="en-IN" smtClean="0"/>
              <a:t>‹#›</a:t>
            </a:fld>
            <a:endParaRPr lang="en-IN"/>
          </a:p>
        </p:txBody>
      </p:sp>
    </p:spTree>
    <p:extLst>
      <p:ext uri="{BB962C8B-B14F-4D97-AF65-F5344CB8AC3E}">
        <p14:creationId xmlns:p14="http://schemas.microsoft.com/office/powerpoint/2010/main" val="2835268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B9C130-F776-B4FD-2CBE-2F08AD1D9B49}"/>
              </a:ext>
            </a:extLst>
          </p:cNvPr>
          <p:cNvSpPr>
            <a:spLocks noGrp="1"/>
          </p:cNvSpPr>
          <p:nvPr>
            <p:ph type="subTitle" idx="1"/>
          </p:nvPr>
        </p:nvSpPr>
        <p:spPr>
          <a:xfrm>
            <a:off x="963560" y="3429000"/>
            <a:ext cx="8622891" cy="2696497"/>
          </a:xfrm>
        </p:spPr>
        <p:txBody>
          <a:bodyPr>
            <a:noAutofit/>
          </a:bodyPr>
          <a:lstStyle/>
          <a:p>
            <a:pPr algn="l"/>
            <a:r>
              <a:rPr lang="en-US" sz="1600" b="1" dirty="0">
                <a:latin typeface="Times New Roman" panose="02020603050405020304" pitchFamily="18" charset="0"/>
                <a:cs typeface="Times New Roman" panose="02020603050405020304" pitchFamily="18" charset="0"/>
              </a:rPr>
              <a:t>Task</a:t>
            </a:r>
            <a:r>
              <a:rPr lang="en-US" sz="1600" dirty="0">
                <a:latin typeface="Times New Roman" panose="02020603050405020304" pitchFamily="18" charset="0"/>
                <a:cs typeface="Times New Roman" panose="02020603050405020304" pitchFamily="18" charset="0"/>
              </a:rPr>
              <a:t>: Tableau Project</a:t>
            </a:r>
          </a:p>
          <a:p>
            <a:pPr algn="l"/>
            <a:r>
              <a:rPr lang="en-US" sz="1600" b="1" dirty="0">
                <a:latin typeface="Times New Roman" panose="02020603050405020304" pitchFamily="18" charset="0"/>
                <a:cs typeface="Times New Roman" panose="02020603050405020304" pitchFamily="18" charset="0"/>
              </a:rPr>
              <a:t>Project On</a:t>
            </a:r>
            <a:r>
              <a:rPr lang="en-US" sz="1600" dirty="0">
                <a:latin typeface="Times New Roman" panose="02020603050405020304" pitchFamily="18" charset="0"/>
                <a:cs typeface="Times New Roman" panose="02020603050405020304" pitchFamily="18" charset="0"/>
              </a:rPr>
              <a:t>: ICC Men T20 World Cup 2024 Full Scorecards &amp; Stats</a:t>
            </a:r>
          </a:p>
          <a:p>
            <a:pPr algn="l"/>
            <a:r>
              <a:rPr lang="en-US" sz="1600" b="1" dirty="0">
                <a:latin typeface="Times New Roman" panose="02020603050405020304" pitchFamily="18" charset="0"/>
                <a:cs typeface="Times New Roman" panose="02020603050405020304" pitchFamily="18" charset="0"/>
              </a:rPr>
              <a:t>Submitted by </a:t>
            </a:r>
            <a:r>
              <a:rPr lang="en-US" sz="1600" dirty="0">
                <a:latin typeface="Times New Roman" panose="02020603050405020304" pitchFamily="18" charset="0"/>
                <a:cs typeface="Times New Roman" panose="02020603050405020304" pitchFamily="18" charset="0"/>
              </a:rPr>
              <a:t>: Puneeth Vadlamudi</a:t>
            </a:r>
          </a:p>
          <a:p>
            <a:pPr algn="l"/>
            <a:r>
              <a:rPr lang="en-US" sz="1600" b="1" dirty="0">
                <a:latin typeface="Times New Roman" panose="02020603050405020304" pitchFamily="18" charset="0"/>
                <a:cs typeface="Times New Roman" panose="02020603050405020304" pitchFamily="18" charset="0"/>
              </a:rPr>
              <a:t>Registration Number </a:t>
            </a:r>
            <a:r>
              <a:rPr lang="en-US" sz="1600" dirty="0">
                <a:latin typeface="Times New Roman" panose="02020603050405020304" pitchFamily="18" charset="0"/>
                <a:cs typeface="Times New Roman" panose="02020603050405020304" pitchFamily="18" charset="0"/>
              </a:rPr>
              <a:t>: 12212244</a:t>
            </a:r>
          </a:p>
          <a:p>
            <a:pPr algn="l"/>
            <a:r>
              <a:rPr lang="en-US" sz="1600" b="1" dirty="0">
                <a:latin typeface="Times New Roman" panose="02020603050405020304" pitchFamily="18" charset="0"/>
                <a:cs typeface="Times New Roman" panose="02020603050405020304" pitchFamily="18" charset="0"/>
              </a:rPr>
              <a:t>Roll No </a:t>
            </a:r>
            <a:r>
              <a:rPr lang="en-US" sz="1600" dirty="0">
                <a:latin typeface="Times New Roman" panose="02020603050405020304" pitchFamily="18" charset="0"/>
                <a:cs typeface="Times New Roman" panose="02020603050405020304" pitchFamily="18" charset="0"/>
              </a:rPr>
              <a:t>: 16</a:t>
            </a:r>
          </a:p>
          <a:p>
            <a:pPr algn="l"/>
            <a:r>
              <a:rPr lang="en-US" sz="1600" b="1" dirty="0">
                <a:latin typeface="Times New Roman" panose="02020603050405020304" pitchFamily="18" charset="0"/>
                <a:cs typeface="Times New Roman" panose="02020603050405020304" pitchFamily="18" charset="0"/>
              </a:rPr>
              <a:t>Section </a:t>
            </a:r>
            <a:r>
              <a:rPr lang="en-US" sz="1600" dirty="0">
                <a:latin typeface="Times New Roman" panose="02020603050405020304" pitchFamily="18" charset="0"/>
                <a:cs typeface="Times New Roman" panose="02020603050405020304" pitchFamily="18" charset="0"/>
              </a:rPr>
              <a:t>: K22BW</a:t>
            </a:r>
          </a:p>
          <a:p>
            <a:pPr algn="l"/>
            <a:r>
              <a:rPr lang="en-US" sz="1600" b="1" dirty="0">
                <a:latin typeface="Times New Roman" panose="02020603050405020304" pitchFamily="18" charset="0"/>
                <a:cs typeface="Times New Roman" panose="02020603050405020304" pitchFamily="18" charset="0"/>
              </a:rPr>
              <a:t>Submitted to </a:t>
            </a:r>
            <a:r>
              <a:rPr lang="en-US" sz="1600" dirty="0">
                <a:latin typeface="Times New Roman" panose="02020603050405020304" pitchFamily="18" charset="0"/>
                <a:cs typeface="Times New Roman" panose="02020603050405020304" pitchFamily="18" charset="0"/>
              </a:rPr>
              <a:t>: Mr. Vikas </a:t>
            </a:r>
            <a:r>
              <a:rPr lang="en-US" sz="1600" dirty="0" err="1">
                <a:latin typeface="Times New Roman" panose="02020603050405020304" pitchFamily="18" charset="0"/>
                <a:cs typeface="Times New Roman" panose="02020603050405020304" pitchFamily="18" charset="0"/>
              </a:rPr>
              <a:t>Mangotra</a:t>
            </a:r>
            <a:r>
              <a:rPr lang="en-US" sz="1600" dirty="0">
                <a:latin typeface="Times New Roman" panose="02020603050405020304" pitchFamily="18" charset="0"/>
                <a:cs typeface="Times New Roman" panose="02020603050405020304" pitchFamily="18" charset="0"/>
              </a:rPr>
              <a:t> (31488)</a:t>
            </a: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6EDDB65-3E6C-BFDA-7B60-5BD7D8C1784B}"/>
              </a:ext>
            </a:extLst>
          </p:cNvPr>
          <p:cNvPicPr>
            <a:picLocks noChangeAspect="1"/>
          </p:cNvPicPr>
          <p:nvPr/>
        </p:nvPicPr>
        <p:blipFill>
          <a:blip r:embed="rId2"/>
          <a:stretch>
            <a:fillRect/>
          </a:stretch>
        </p:blipFill>
        <p:spPr>
          <a:xfrm>
            <a:off x="2648250" y="357841"/>
            <a:ext cx="6505582" cy="2149383"/>
          </a:xfrm>
          <a:prstGeom prst="rect">
            <a:avLst/>
          </a:prstGeom>
        </p:spPr>
      </p:pic>
    </p:spTree>
    <p:extLst>
      <p:ext uri="{BB962C8B-B14F-4D97-AF65-F5344CB8AC3E}">
        <p14:creationId xmlns:p14="http://schemas.microsoft.com/office/powerpoint/2010/main" val="73655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14F7-7785-17ED-D556-6DA196020AD9}"/>
              </a:ext>
            </a:extLst>
          </p:cNvPr>
          <p:cNvSpPr>
            <a:spLocks noGrp="1"/>
          </p:cNvSpPr>
          <p:nvPr>
            <p:ph type="title"/>
          </p:nvPr>
        </p:nvSpPr>
        <p:spPr>
          <a:xfrm>
            <a:off x="838200" y="365126"/>
            <a:ext cx="10515600" cy="1040888"/>
          </a:xfrm>
        </p:spPr>
        <p:txBody>
          <a:bodyPr>
            <a:normAutofit/>
          </a:bodyPr>
          <a:lstStyle/>
          <a:p>
            <a:r>
              <a:rPr lang="en-US" sz="3000" b="1" dirty="0">
                <a:latin typeface="Times New Roman" panose="02020603050405020304" pitchFamily="18" charset="0"/>
                <a:cs typeface="Times New Roman" panose="02020603050405020304" pitchFamily="18" charset="0"/>
              </a:rPr>
              <a:t>Chart8: Comparison Between First Inning and Second Inning </a:t>
            </a:r>
            <a:endParaRPr lang="en-IN" sz="3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8EA2150-7AE4-CF61-1859-82636CDA6409}"/>
              </a:ext>
            </a:extLst>
          </p:cNvPr>
          <p:cNvPicPr>
            <a:picLocks noGrp="1" noChangeAspect="1"/>
          </p:cNvPicPr>
          <p:nvPr>
            <p:ph idx="1"/>
          </p:nvPr>
        </p:nvPicPr>
        <p:blipFill>
          <a:blip r:embed="rId2"/>
          <a:stretch>
            <a:fillRect/>
          </a:stretch>
        </p:blipFill>
        <p:spPr>
          <a:xfrm>
            <a:off x="996556" y="1589651"/>
            <a:ext cx="7111558" cy="4351338"/>
          </a:xfrm>
        </p:spPr>
      </p:pic>
    </p:spTree>
    <p:extLst>
      <p:ext uri="{BB962C8B-B14F-4D97-AF65-F5344CB8AC3E}">
        <p14:creationId xmlns:p14="http://schemas.microsoft.com/office/powerpoint/2010/main" val="3869835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0F2D6-016D-6AE5-D74B-1F65DA1231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DD888A-2E1F-FAC0-D6EF-9C77BAC600B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B7BD05C-1E66-164C-67D4-9927B072D6C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54616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B6602-2211-8AAC-D4CE-F39740EC096F}"/>
              </a:ext>
            </a:extLst>
          </p:cNvPr>
          <p:cNvSpPr>
            <a:spLocks noGrp="1"/>
          </p:cNvSpPr>
          <p:nvPr>
            <p:ph idx="1"/>
          </p:nvPr>
        </p:nvSpPr>
        <p:spPr>
          <a:xfrm>
            <a:off x="838200" y="570271"/>
            <a:ext cx="10515600" cy="5606692"/>
          </a:xfrm>
        </p:spPr>
        <p:txBody>
          <a:bodyPr>
            <a:normAutofit/>
          </a:bodyPr>
          <a:lstStyle/>
          <a:p>
            <a:r>
              <a:rPr lang="en-US" b="1" dirty="0">
                <a:latin typeface="Times New Roman" panose="02020603050405020304" pitchFamily="18" charset="0"/>
                <a:cs typeface="Times New Roman" panose="02020603050405020304" pitchFamily="18" charset="0"/>
              </a:rPr>
              <a:t>Objectives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These objectives ensure a comprehensive analysis of both individual and team performances while drawing actionable insights for players, teams, and fans.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	</a:t>
            </a:r>
            <a:endParaRPr lang="en-US" dirty="0"/>
          </a:p>
          <a:p>
            <a:pPr marL="0" indent="0">
              <a:buNone/>
            </a:pPr>
            <a:r>
              <a:rPr lang="en-US" dirty="0"/>
              <a:t>	The data is useful for analyzing the best-performing batsmen, which can be highly beneficial for betting apps to adjust their odds. It is also valuable for team coaches to identify areas of improvement and plan focused practice sessions effectively.</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671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6A32-E973-4438-7F70-064987F39950}"/>
              </a:ext>
            </a:extLst>
          </p:cNvPr>
          <p:cNvSpPr>
            <a:spLocks noGrp="1"/>
          </p:cNvSpPr>
          <p:nvPr>
            <p:ph type="ctrTitle"/>
          </p:nvPr>
        </p:nvSpPr>
        <p:spPr>
          <a:xfrm>
            <a:off x="786581" y="306286"/>
            <a:ext cx="4572000" cy="667108"/>
          </a:xfrm>
        </p:spPr>
        <p:txBody>
          <a:bodyPr>
            <a:noAutofit/>
          </a:bodyPr>
          <a:lstStyle/>
          <a:p>
            <a:r>
              <a:rPr lang="en-IN" sz="3000" dirty="0">
                <a:latin typeface="Algerian" panose="04020705040A02060702" pitchFamily="82" charset="0"/>
              </a:rPr>
              <a:t>About the project</a:t>
            </a:r>
          </a:p>
        </p:txBody>
      </p:sp>
      <p:sp>
        <p:nvSpPr>
          <p:cNvPr id="3" name="Subtitle 2">
            <a:extLst>
              <a:ext uri="{FF2B5EF4-FFF2-40B4-BE49-F238E27FC236}">
                <a16:creationId xmlns:a16="http://schemas.microsoft.com/office/drawing/2014/main" id="{71853B13-AC1A-0819-797A-E5789E1FCC0F}"/>
              </a:ext>
            </a:extLst>
          </p:cNvPr>
          <p:cNvSpPr>
            <a:spLocks noGrp="1"/>
          </p:cNvSpPr>
          <p:nvPr>
            <p:ph type="subTitle" idx="1"/>
          </p:nvPr>
        </p:nvSpPr>
        <p:spPr>
          <a:xfrm>
            <a:off x="1052052" y="1173010"/>
            <a:ext cx="6076336" cy="3941250"/>
          </a:xfrm>
        </p:spPr>
        <p:txBody>
          <a:bodyPr>
            <a:normAutofit/>
          </a:bodyPr>
          <a:lstStyle/>
          <a:p>
            <a:pPr algn="just"/>
            <a:endParaRPr lang="en-US" dirty="0"/>
          </a:p>
          <a:p>
            <a:pPr algn="just"/>
            <a:r>
              <a:rPr lang="en-US" dirty="0"/>
              <a:t>I conducted an analysis of the ICC T20 World Cup to identify the top-performing batsmen who scored the most runs and the bowlers who took the highest number of wickets. Additionally, I evaluated which team excelled in both batting and bowling. I also examined the winning margins of the teams to understand their dominance in the matches.</a:t>
            </a:r>
            <a:endParaRPr lang="en-IN" dirty="0"/>
          </a:p>
        </p:txBody>
      </p:sp>
    </p:spTree>
    <p:extLst>
      <p:ext uri="{BB962C8B-B14F-4D97-AF65-F5344CB8AC3E}">
        <p14:creationId xmlns:p14="http://schemas.microsoft.com/office/powerpoint/2010/main" val="2957482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7B40-BF2D-CC89-9E75-E24BA14138EB}"/>
              </a:ext>
            </a:extLst>
          </p:cNvPr>
          <p:cNvSpPr>
            <a:spLocks noGrp="1"/>
          </p:cNvSpPr>
          <p:nvPr>
            <p:ph type="title"/>
          </p:nvPr>
        </p:nvSpPr>
        <p:spPr>
          <a:xfrm>
            <a:off x="838200" y="365125"/>
            <a:ext cx="9151374" cy="844243"/>
          </a:xfrm>
        </p:spPr>
        <p:txBody>
          <a:bodyPr>
            <a:noAutofit/>
          </a:bodyPr>
          <a:lstStyle/>
          <a:p>
            <a:r>
              <a:rPr lang="en-US" sz="3000" b="1" dirty="0">
                <a:latin typeface="Times New Roman" panose="02020603050405020304" pitchFamily="18" charset="0"/>
                <a:cs typeface="Times New Roman" panose="02020603050405020304" pitchFamily="18" charset="0"/>
              </a:rPr>
              <a:t>Chart1: Top 10 Batsmen’s with the most Boundary Hit</a:t>
            </a:r>
            <a:endParaRPr lang="en-IN" sz="3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C7BB1AA-6A66-B162-698B-4C0ECC90A88F}"/>
              </a:ext>
            </a:extLst>
          </p:cNvPr>
          <p:cNvPicPr>
            <a:picLocks noGrp="1" noChangeAspect="1"/>
          </p:cNvPicPr>
          <p:nvPr>
            <p:ph idx="1"/>
          </p:nvPr>
        </p:nvPicPr>
        <p:blipFill>
          <a:blip r:embed="rId2"/>
          <a:stretch>
            <a:fillRect/>
          </a:stretch>
        </p:blipFill>
        <p:spPr>
          <a:xfrm>
            <a:off x="1028609" y="1471664"/>
            <a:ext cx="7735712" cy="4351338"/>
          </a:xfrm>
        </p:spPr>
      </p:pic>
    </p:spTree>
    <p:extLst>
      <p:ext uri="{BB962C8B-B14F-4D97-AF65-F5344CB8AC3E}">
        <p14:creationId xmlns:p14="http://schemas.microsoft.com/office/powerpoint/2010/main" val="313117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CE8E-38D5-0AB0-DA4B-04F4ED479B2A}"/>
              </a:ext>
            </a:extLst>
          </p:cNvPr>
          <p:cNvSpPr>
            <a:spLocks noGrp="1"/>
          </p:cNvSpPr>
          <p:nvPr>
            <p:ph type="title"/>
          </p:nvPr>
        </p:nvSpPr>
        <p:spPr>
          <a:xfrm>
            <a:off x="948648" y="601099"/>
            <a:ext cx="4468925" cy="765585"/>
          </a:xfrm>
        </p:spPr>
        <p:txBody>
          <a:bodyPr>
            <a:normAutofit/>
          </a:bodyPr>
          <a:lstStyle/>
          <a:p>
            <a:r>
              <a:rPr lang="en-US" sz="3000" b="1" dirty="0">
                <a:latin typeface="Times New Roman" panose="02020603050405020304" pitchFamily="18" charset="0"/>
                <a:cs typeface="Times New Roman" panose="02020603050405020304" pitchFamily="18" charset="0"/>
              </a:rPr>
              <a:t>Chart2: Top 5 Batsmen’s</a:t>
            </a:r>
            <a:endParaRPr lang="en-IN" sz="3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9CCE84-5F72-471B-0E56-3E9AEE4C0111}"/>
              </a:ext>
            </a:extLst>
          </p:cNvPr>
          <p:cNvPicPr>
            <a:picLocks noGrp="1" noChangeAspect="1"/>
          </p:cNvPicPr>
          <p:nvPr>
            <p:ph idx="1"/>
          </p:nvPr>
        </p:nvPicPr>
        <p:blipFill>
          <a:blip r:embed="rId2"/>
          <a:stretch>
            <a:fillRect/>
          </a:stretch>
        </p:blipFill>
        <p:spPr>
          <a:xfrm>
            <a:off x="948649" y="1474839"/>
            <a:ext cx="7089386" cy="4643131"/>
          </a:xfrm>
        </p:spPr>
      </p:pic>
    </p:spTree>
    <p:extLst>
      <p:ext uri="{BB962C8B-B14F-4D97-AF65-F5344CB8AC3E}">
        <p14:creationId xmlns:p14="http://schemas.microsoft.com/office/powerpoint/2010/main" val="3341093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5514-4EA9-B0E2-DBBF-B26495C41F78}"/>
              </a:ext>
            </a:extLst>
          </p:cNvPr>
          <p:cNvSpPr>
            <a:spLocks noGrp="1"/>
          </p:cNvSpPr>
          <p:nvPr>
            <p:ph type="title"/>
          </p:nvPr>
        </p:nvSpPr>
        <p:spPr>
          <a:xfrm>
            <a:off x="838200" y="443784"/>
            <a:ext cx="8374627" cy="893404"/>
          </a:xfrm>
        </p:spPr>
        <p:txBody>
          <a:bodyPr>
            <a:normAutofit/>
          </a:bodyPr>
          <a:lstStyle/>
          <a:p>
            <a:r>
              <a:rPr lang="en-US" sz="3000" b="1" dirty="0">
                <a:latin typeface="Times New Roman" panose="02020603050405020304" pitchFamily="18" charset="0"/>
                <a:cs typeface="Times New Roman" panose="02020603050405020304" pitchFamily="18" charset="0"/>
              </a:rPr>
              <a:t>Chart3: Top Bowlers with the most wickets taken</a:t>
            </a:r>
            <a:endParaRPr lang="en-IN" sz="3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9BF9836-AA01-6CF9-30BE-A0F9EEFD2994}"/>
              </a:ext>
            </a:extLst>
          </p:cNvPr>
          <p:cNvPicPr>
            <a:picLocks noChangeAspect="1"/>
          </p:cNvPicPr>
          <p:nvPr/>
        </p:nvPicPr>
        <p:blipFill>
          <a:blip r:embed="rId2"/>
          <a:stretch>
            <a:fillRect/>
          </a:stretch>
        </p:blipFill>
        <p:spPr>
          <a:xfrm>
            <a:off x="838200" y="1510993"/>
            <a:ext cx="8278761" cy="4417860"/>
          </a:xfrm>
          <a:prstGeom prst="rect">
            <a:avLst/>
          </a:prstGeom>
        </p:spPr>
      </p:pic>
    </p:spTree>
    <p:extLst>
      <p:ext uri="{BB962C8B-B14F-4D97-AF65-F5344CB8AC3E}">
        <p14:creationId xmlns:p14="http://schemas.microsoft.com/office/powerpoint/2010/main" val="353697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690F6-D0AC-082F-5B22-6314236015CB}"/>
              </a:ext>
            </a:extLst>
          </p:cNvPr>
          <p:cNvSpPr>
            <a:spLocks noGrp="1"/>
          </p:cNvSpPr>
          <p:nvPr>
            <p:ph type="title"/>
          </p:nvPr>
        </p:nvSpPr>
        <p:spPr>
          <a:xfrm>
            <a:off x="838200" y="365126"/>
            <a:ext cx="6349181" cy="834410"/>
          </a:xfrm>
        </p:spPr>
        <p:txBody>
          <a:bodyPr>
            <a:normAutofit/>
          </a:bodyPr>
          <a:lstStyle/>
          <a:p>
            <a:r>
              <a:rPr lang="en-US" sz="3000" b="1" dirty="0">
                <a:latin typeface="Times New Roman" panose="02020603050405020304" pitchFamily="18" charset="0"/>
                <a:cs typeface="Times New Roman" panose="02020603050405020304" pitchFamily="18" charset="0"/>
              </a:rPr>
              <a:t>Chart4: Highest Dot Balls Bowled</a:t>
            </a:r>
            <a:endParaRPr lang="en-IN" sz="3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CF8E34D-D990-5200-41F8-56C0A7676EFE}"/>
              </a:ext>
            </a:extLst>
          </p:cNvPr>
          <p:cNvPicPr>
            <a:picLocks noGrp="1" noChangeAspect="1"/>
          </p:cNvPicPr>
          <p:nvPr>
            <p:ph idx="1"/>
          </p:nvPr>
        </p:nvPicPr>
        <p:blipFill>
          <a:blip r:embed="rId2"/>
          <a:stretch>
            <a:fillRect/>
          </a:stretch>
        </p:blipFill>
        <p:spPr>
          <a:xfrm>
            <a:off x="961357" y="1461832"/>
            <a:ext cx="7122963" cy="4351338"/>
          </a:xfrm>
        </p:spPr>
      </p:pic>
    </p:spTree>
    <p:extLst>
      <p:ext uri="{BB962C8B-B14F-4D97-AF65-F5344CB8AC3E}">
        <p14:creationId xmlns:p14="http://schemas.microsoft.com/office/powerpoint/2010/main" val="328438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679E-0231-FFA1-D664-B5B5120F3DDE}"/>
              </a:ext>
            </a:extLst>
          </p:cNvPr>
          <p:cNvSpPr>
            <a:spLocks noGrp="1"/>
          </p:cNvSpPr>
          <p:nvPr>
            <p:ph type="title"/>
          </p:nvPr>
        </p:nvSpPr>
        <p:spPr>
          <a:xfrm>
            <a:off x="838200" y="355293"/>
            <a:ext cx="7538884" cy="804913"/>
          </a:xfrm>
        </p:spPr>
        <p:txBody>
          <a:bodyPr>
            <a:normAutofit/>
          </a:bodyPr>
          <a:lstStyle/>
          <a:p>
            <a:r>
              <a:rPr lang="en-US" sz="3000" b="1" dirty="0">
                <a:latin typeface="Times New Roman" panose="02020603050405020304" pitchFamily="18" charset="0"/>
                <a:cs typeface="Times New Roman" panose="02020603050405020304" pitchFamily="18" charset="0"/>
              </a:rPr>
              <a:t>Chart5: Winners Won By Winning Margin</a:t>
            </a:r>
            <a:endParaRPr lang="en-IN" sz="3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A70F0E2-8309-2628-60CB-B72C30C78EB7}"/>
              </a:ext>
            </a:extLst>
          </p:cNvPr>
          <p:cNvPicPr>
            <a:picLocks noGrp="1" noChangeAspect="1"/>
          </p:cNvPicPr>
          <p:nvPr>
            <p:ph idx="1"/>
          </p:nvPr>
        </p:nvPicPr>
        <p:blipFill>
          <a:blip r:embed="rId2"/>
          <a:stretch>
            <a:fillRect/>
          </a:stretch>
        </p:blipFill>
        <p:spPr>
          <a:xfrm>
            <a:off x="838200" y="1530657"/>
            <a:ext cx="7052365" cy="4351338"/>
          </a:xfrm>
        </p:spPr>
      </p:pic>
    </p:spTree>
    <p:extLst>
      <p:ext uri="{BB962C8B-B14F-4D97-AF65-F5344CB8AC3E}">
        <p14:creationId xmlns:p14="http://schemas.microsoft.com/office/powerpoint/2010/main" val="2536939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A7D8D-473E-6A24-216F-AC0A680B7851}"/>
              </a:ext>
            </a:extLst>
          </p:cNvPr>
          <p:cNvSpPr>
            <a:spLocks noGrp="1"/>
          </p:cNvSpPr>
          <p:nvPr>
            <p:ph type="title"/>
          </p:nvPr>
        </p:nvSpPr>
        <p:spPr>
          <a:xfrm>
            <a:off x="838200" y="365125"/>
            <a:ext cx="10515600" cy="863907"/>
          </a:xfrm>
        </p:spPr>
        <p:txBody>
          <a:bodyPr>
            <a:normAutofit/>
          </a:bodyPr>
          <a:lstStyle/>
          <a:p>
            <a:r>
              <a:rPr lang="en-US" sz="3000" b="1" dirty="0">
                <a:latin typeface="Times New Roman" panose="02020603050405020304" pitchFamily="18" charset="0"/>
                <a:cs typeface="Times New Roman" panose="02020603050405020304" pitchFamily="18" charset="0"/>
              </a:rPr>
              <a:t>Chart6: </a:t>
            </a:r>
            <a:r>
              <a:rPr lang="en-US" sz="3000" b="1" dirty="0">
                <a:effectLst/>
                <a:latin typeface="Times New Roman" panose="02020603050405020304" pitchFamily="18" charset="0"/>
                <a:cs typeface="Times New Roman" panose="02020603050405020304" pitchFamily="18" charset="0"/>
              </a:rPr>
              <a:t>Impact of Top Individual Scores on Winning Margins</a:t>
            </a:r>
            <a:endParaRPr lang="en-IN" sz="3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9424E21-ACBB-EEEE-2970-A1755DC72E13}"/>
              </a:ext>
            </a:extLst>
          </p:cNvPr>
          <p:cNvPicPr>
            <a:picLocks noGrp="1" noChangeAspect="1"/>
          </p:cNvPicPr>
          <p:nvPr>
            <p:ph idx="1"/>
          </p:nvPr>
        </p:nvPicPr>
        <p:blipFill>
          <a:blip r:embed="rId2"/>
          <a:stretch>
            <a:fillRect/>
          </a:stretch>
        </p:blipFill>
        <p:spPr>
          <a:xfrm>
            <a:off x="1016951" y="1491328"/>
            <a:ext cx="7129764" cy="4351338"/>
          </a:xfrm>
        </p:spPr>
      </p:pic>
    </p:spTree>
    <p:extLst>
      <p:ext uri="{BB962C8B-B14F-4D97-AF65-F5344CB8AC3E}">
        <p14:creationId xmlns:p14="http://schemas.microsoft.com/office/powerpoint/2010/main" val="1344035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393D-4C19-0BF6-8679-6F88CB780618}"/>
              </a:ext>
            </a:extLst>
          </p:cNvPr>
          <p:cNvSpPr>
            <a:spLocks noGrp="1"/>
          </p:cNvSpPr>
          <p:nvPr>
            <p:ph type="title"/>
          </p:nvPr>
        </p:nvSpPr>
        <p:spPr>
          <a:xfrm>
            <a:off x="838200" y="365126"/>
            <a:ext cx="7715865" cy="972062"/>
          </a:xfrm>
        </p:spPr>
        <p:txBody>
          <a:bodyPr>
            <a:normAutofit/>
          </a:bodyPr>
          <a:lstStyle/>
          <a:p>
            <a:r>
              <a:rPr lang="en-US" sz="3000" b="1" dirty="0">
                <a:latin typeface="Times New Roman" panose="02020603050405020304" pitchFamily="18" charset="0"/>
                <a:cs typeface="Times New Roman" panose="02020603050405020304" pitchFamily="18" charset="0"/>
              </a:rPr>
              <a:t>Chart7: Winners and Their Victory Margin</a:t>
            </a:r>
            <a:endParaRPr lang="en-IN" sz="3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B6F4970-661E-FBCF-021D-B087253BD12C}"/>
              </a:ext>
            </a:extLst>
          </p:cNvPr>
          <p:cNvPicPr>
            <a:picLocks noGrp="1" noChangeAspect="1"/>
          </p:cNvPicPr>
          <p:nvPr>
            <p:ph idx="1"/>
          </p:nvPr>
        </p:nvPicPr>
        <p:blipFill>
          <a:blip r:embed="rId2"/>
          <a:stretch>
            <a:fillRect/>
          </a:stretch>
        </p:blipFill>
        <p:spPr>
          <a:xfrm>
            <a:off x="1020806" y="1461832"/>
            <a:ext cx="6669767" cy="4351338"/>
          </a:xfrm>
        </p:spPr>
      </p:pic>
    </p:spTree>
    <p:extLst>
      <p:ext uri="{BB962C8B-B14F-4D97-AF65-F5344CB8AC3E}">
        <p14:creationId xmlns:p14="http://schemas.microsoft.com/office/powerpoint/2010/main" val="1985693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242</Words>
  <Application>Microsoft Office PowerPoint</Application>
  <PresentationFormat>Widescreen</PresentationFormat>
  <Paragraphs>22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Calibri Light</vt:lpstr>
      <vt:lpstr>Times New Roman</vt:lpstr>
      <vt:lpstr>Office Theme</vt:lpstr>
      <vt:lpstr>PowerPoint Presentation</vt:lpstr>
      <vt:lpstr>About the project</vt:lpstr>
      <vt:lpstr>Chart1: Top 10 Batsmen’s with the most Boundary Hit</vt:lpstr>
      <vt:lpstr>Chart2: Top 5 Batsmen’s</vt:lpstr>
      <vt:lpstr>Chart3: Top Bowlers with the most wickets taken</vt:lpstr>
      <vt:lpstr>Chart4: Highest Dot Balls Bowled</vt:lpstr>
      <vt:lpstr>Chart5: Winners Won By Winning Margin</vt:lpstr>
      <vt:lpstr>Chart6: Impact of Top Individual Scores on Winning Margins</vt:lpstr>
      <vt:lpstr>Chart7: Winners and Their Victory Margin</vt:lpstr>
      <vt:lpstr>Chart8: Comparison Between First Inning and Second Inning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Puneeth Vadlamudi</dc:creator>
  <cp:lastModifiedBy>Puneeth Vadlamudi</cp:lastModifiedBy>
  <cp:revision>31</cp:revision>
  <dcterms:created xsi:type="dcterms:W3CDTF">2024-11-16T04:47:46Z</dcterms:created>
  <dcterms:modified xsi:type="dcterms:W3CDTF">2024-11-20T09:56:55Z</dcterms:modified>
</cp:coreProperties>
</file>