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65" r:id="rId4"/>
    <p:sldId id="266" r:id="rId5"/>
    <p:sldId id="267" r:id="rId6"/>
    <p:sldId id="258"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44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E6556C-845B-48E8-801B-AC97E236D21E}" type="doc">
      <dgm:prSet loTypeId="urn:microsoft.com/office/officeart/2005/8/layout/vList3" loCatId="list" qsTypeId="urn:microsoft.com/office/officeart/2005/8/quickstyle/3d9" qsCatId="3D" csTypeId="urn:microsoft.com/office/officeart/2005/8/colors/colorful1" csCatId="colorful" phldr="1"/>
      <dgm:spPr/>
    </dgm:pt>
    <dgm:pt modelId="{C63A2A1A-8FC9-4F0B-9787-608F507DA57C}">
      <dgm:prSet phldrT="[Text]"/>
      <dgm:spPr/>
      <dgm:t>
        <a:bodyPr/>
        <a:lstStyle/>
        <a:p>
          <a:r>
            <a:rPr lang="en-IN" b="0" i="0" u="none" dirty="0" smtClean="0"/>
            <a:t>MESSAGING</a:t>
          </a:r>
          <a:endParaRPr lang="en-US" dirty="0"/>
        </a:p>
      </dgm:t>
    </dgm:pt>
    <dgm:pt modelId="{503AB1CB-B02C-4037-9B42-0C95CA53A0BA}" type="parTrans" cxnId="{37C91938-A37C-4219-AE2C-68817C2BA255}">
      <dgm:prSet/>
      <dgm:spPr/>
      <dgm:t>
        <a:bodyPr/>
        <a:lstStyle/>
        <a:p>
          <a:endParaRPr lang="en-US"/>
        </a:p>
      </dgm:t>
    </dgm:pt>
    <dgm:pt modelId="{3C911EA0-B42E-446D-9ED5-786CAC5505F7}" type="sibTrans" cxnId="{37C91938-A37C-4219-AE2C-68817C2BA255}">
      <dgm:prSet/>
      <dgm:spPr/>
      <dgm:t>
        <a:bodyPr/>
        <a:lstStyle/>
        <a:p>
          <a:endParaRPr lang="en-US"/>
        </a:p>
      </dgm:t>
    </dgm:pt>
    <dgm:pt modelId="{3D6F5575-C097-49C7-8100-6D7478C78AE2}">
      <dgm:prSet phldrT="[Text]"/>
      <dgm:spPr/>
      <dgm:t>
        <a:bodyPr/>
        <a:lstStyle/>
        <a:p>
          <a:r>
            <a:rPr lang="en-US" dirty="0" smtClean="0"/>
            <a:t>CALLS</a:t>
          </a:r>
          <a:endParaRPr lang="en-US" dirty="0"/>
        </a:p>
      </dgm:t>
    </dgm:pt>
    <dgm:pt modelId="{615BBC95-26A8-460B-B185-605330FBC4D5}" type="parTrans" cxnId="{3069730D-EC8E-4B50-9A68-E7EADD37E89E}">
      <dgm:prSet/>
      <dgm:spPr/>
      <dgm:t>
        <a:bodyPr/>
        <a:lstStyle/>
        <a:p>
          <a:endParaRPr lang="en-US"/>
        </a:p>
      </dgm:t>
    </dgm:pt>
    <dgm:pt modelId="{D079C39F-1A71-4AE8-95E0-3FE25AD13442}" type="sibTrans" cxnId="{3069730D-EC8E-4B50-9A68-E7EADD37E89E}">
      <dgm:prSet/>
      <dgm:spPr/>
      <dgm:t>
        <a:bodyPr/>
        <a:lstStyle/>
        <a:p>
          <a:endParaRPr lang="en-US"/>
        </a:p>
      </dgm:t>
    </dgm:pt>
    <dgm:pt modelId="{A4186D12-4489-409B-A4C9-80D13C672625}">
      <dgm:prSet phldrT="[Text]"/>
      <dgm:spPr/>
      <dgm:t>
        <a:bodyPr/>
        <a:lstStyle/>
        <a:p>
          <a:r>
            <a:rPr lang="en-US" dirty="0" smtClean="0"/>
            <a:t>SPOOFED LINK</a:t>
          </a:r>
        </a:p>
      </dgm:t>
    </dgm:pt>
    <dgm:pt modelId="{B358E957-0CDE-43CC-B6F1-DE1B9DCD4F3C}" type="parTrans" cxnId="{36746050-CACC-4878-AFD1-4BA758A0A220}">
      <dgm:prSet/>
      <dgm:spPr/>
      <dgm:t>
        <a:bodyPr/>
        <a:lstStyle/>
        <a:p>
          <a:endParaRPr lang="en-US"/>
        </a:p>
      </dgm:t>
    </dgm:pt>
    <dgm:pt modelId="{5A7FCC18-7A48-4C25-8E29-93977BCB8408}" type="sibTrans" cxnId="{36746050-CACC-4878-AFD1-4BA758A0A220}">
      <dgm:prSet/>
      <dgm:spPr/>
      <dgm:t>
        <a:bodyPr/>
        <a:lstStyle/>
        <a:p>
          <a:endParaRPr lang="en-US"/>
        </a:p>
      </dgm:t>
    </dgm:pt>
    <dgm:pt modelId="{68FEC78E-EBD1-4131-A73C-1A761D61F895}">
      <dgm:prSet phldrT="[Text]"/>
      <dgm:spPr/>
      <dgm:t>
        <a:bodyPr/>
        <a:lstStyle/>
        <a:p>
          <a:r>
            <a:rPr lang="en-IN" b="0" i="0" u="none" dirty="0" smtClean="0"/>
            <a:t>counterfeit websites</a:t>
          </a:r>
          <a:endParaRPr lang="en-US" dirty="0"/>
        </a:p>
      </dgm:t>
    </dgm:pt>
    <dgm:pt modelId="{BD321AE2-C152-4FDB-9E77-AAD92B020631}" type="parTrans" cxnId="{71CC3512-BB8D-4386-84B9-96276F41BFCC}">
      <dgm:prSet/>
      <dgm:spPr/>
      <dgm:t>
        <a:bodyPr/>
        <a:lstStyle/>
        <a:p>
          <a:endParaRPr lang="en-US"/>
        </a:p>
      </dgm:t>
    </dgm:pt>
    <dgm:pt modelId="{B5ECED8E-5856-4C16-8AE4-10F0F6A62C5C}" type="sibTrans" cxnId="{71CC3512-BB8D-4386-84B9-96276F41BFCC}">
      <dgm:prSet/>
      <dgm:spPr/>
      <dgm:t>
        <a:bodyPr/>
        <a:lstStyle/>
        <a:p>
          <a:endParaRPr lang="en-US"/>
        </a:p>
      </dgm:t>
    </dgm:pt>
    <dgm:pt modelId="{9E95D4B2-277F-4FB8-8823-56338F10E18E}" type="pres">
      <dgm:prSet presAssocID="{36E6556C-845B-48E8-801B-AC97E236D21E}" presName="linearFlow" presStyleCnt="0">
        <dgm:presLayoutVars>
          <dgm:dir/>
          <dgm:resizeHandles val="exact"/>
        </dgm:presLayoutVars>
      </dgm:prSet>
      <dgm:spPr/>
    </dgm:pt>
    <dgm:pt modelId="{A3CBB312-AAC7-4A5C-8FC1-F6C8AC387309}" type="pres">
      <dgm:prSet presAssocID="{C63A2A1A-8FC9-4F0B-9787-608F507DA57C}" presName="composite" presStyleCnt="0"/>
      <dgm:spPr/>
    </dgm:pt>
    <dgm:pt modelId="{A2719B60-807B-43CB-9449-718D1F800E94}" type="pres">
      <dgm:prSet presAssocID="{C63A2A1A-8FC9-4F0B-9787-608F507DA57C}" presName="imgShp" presStyleLbl="fgImgPlace1" presStyleIdx="0" presStyleCnt="4"/>
      <dgm:spPr/>
    </dgm:pt>
    <dgm:pt modelId="{910DD3F4-2A21-4A9D-B9D4-EE7635CB1EB7}" type="pres">
      <dgm:prSet presAssocID="{C63A2A1A-8FC9-4F0B-9787-608F507DA57C}" presName="txShp" presStyleLbl="node1" presStyleIdx="0" presStyleCnt="4">
        <dgm:presLayoutVars>
          <dgm:bulletEnabled val="1"/>
        </dgm:presLayoutVars>
      </dgm:prSet>
      <dgm:spPr/>
      <dgm:t>
        <a:bodyPr/>
        <a:lstStyle/>
        <a:p>
          <a:endParaRPr lang="en-US"/>
        </a:p>
      </dgm:t>
    </dgm:pt>
    <dgm:pt modelId="{26B27E3F-80CE-4726-96C9-53E88328FA18}" type="pres">
      <dgm:prSet presAssocID="{3C911EA0-B42E-446D-9ED5-786CAC5505F7}" presName="spacing" presStyleCnt="0"/>
      <dgm:spPr/>
    </dgm:pt>
    <dgm:pt modelId="{ED7F5E1E-09D7-485A-BFC1-015232D2D57F}" type="pres">
      <dgm:prSet presAssocID="{A4186D12-4489-409B-A4C9-80D13C672625}" presName="composite" presStyleCnt="0"/>
      <dgm:spPr/>
    </dgm:pt>
    <dgm:pt modelId="{CA227559-460A-49A1-87B1-36C0AE201C1D}" type="pres">
      <dgm:prSet presAssocID="{A4186D12-4489-409B-A4C9-80D13C672625}" presName="imgShp" presStyleLbl="fgImgPlace1" presStyleIdx="1" presStyleCnt="4"/>
      <dgm:spPr/>
    </dgm:pt>
    <dgm:pt modelId="{617092F2-40C1-48BB-B45E-56AC48D375C1}" type="pres">
      <dgm:prSet presAssocID="{A4186D12-4489-409B-A4C9-80D13C672625}" presName="txShp" presStyleLbl="node1" presStyleIdx="1" presStyleCnt="4">
        <dgm:presLayoutVars>
          <dgm:bulletEnabled val="1"/>
        </dgm:presLayoutVars>
      </dgm:prSet>
      <dgm:spPr/>
      <dgm:t>
        <a:bodyPr/>
        <a:lstStyle/>
        <a:p>
          <a:endParaRPr lang="en-US"/>
        </a:p>
      </dgm:t>
    </dgm:pt>
    <dgm:pt modelId="{355A3481-0208-4DA7-87A2-AC1130833E13}" type="pres">
      <dgm:prSet presAssocID="{5A7FCC18-7A48-4C25-8E29-93977BCB8408}" presName="spacing" presStyleCnt="0"/>
      <dgm:spPr/>
    </dgm:pt>
    <dgm:pt modelId="{8980FD24-DD6D-48B1-B2BE-E0873DF78366}" type="pres">
      <dgm:prSet presAssocID="{3D6F5575-C097-49C7-8100-6D7478C78AE2}" presName="composite" presStyleCnt="0"/>
      <dgm:spPr/>
    </dgm:pt>
    <dgm:pt modelId="{664A6EC8-065F-478F-A06A-613134A902AD}" type="pres">
      <dgm:prSet presAssocID="{3D6F5575-C097-49C7-8100-6D7478C78AE2}" presName="imgShp" presStyleLbl="fgImgPlace1" presStyleIdx="2" presStyleCnt="4"/>
      <dgm:spPr/>
    </dgm:pt>
    <dgm:pt modelId="{932EDFF4-DB84-410E-A18A-4EF89CFE4C68}" type="pres">
      <dgm:prSet presAssocID="{3D6F5575-C097-49C7-8100-6D7478C78AE2}" presName="txShp" presStyleLbl="node1" presStyleIdx="2" presStyleCnt="4" custLinFactNeighborX="-971">
        <dgm:presLayoutVars>
          <dgm:bulletEnabled val="1"/>
        </dgm:presLayoutVars>
      </dgm:prSet>
      <dgm:spPr/>
      <dgm:t>
        <a:bodyPr/>
        <a:lstStyle/>
        <a:p>
          <a:endParaRPr lang="en-US"/>
        </a:p>
      </dgm:t>
    </dgm:pt>
    <dgm:pt modelId="{04F586EC-A0CA-492B-B900-E6010E6745C7}" type="pres">
      <dgm:prSet presAssocID="{D079C39F-1A71-4AE8-95E0-3FE25AD13442}" presName="spacing" presStyleCnt="0"/>
      <dgm:spPr/>
    </dgm:pt>
    <dgm:pt modelId="{2FD94335-9600-403D-B473-E9735652269A}" type="pres">
      <dgm:prSet presAssocID="{68FEC78E-EBD1-4131-A73C-1A761D61F895}" presName="composite" presStyleCnt="0"/>
      <dgm:spPr/>
    </dgm:pt>
    <dgm:pt modelId="{5757130A-9D91-4CCA-BFFC-9B64F9915C7C}" type="pres">
      <dgm:prSet presAssocID="{68FEC78E-EBD1-4131-A73C-1A761D61F895}" presName="imgShp" presStyleLbl="fgImgPlace1" presStyleIdx="3" presStyleCnt="4"/>
      <dgm:spPr/>
    </dgm:pt>
    <dgm:pt modelId="{70ED89CD-8E5F-4C7D-9126-7DCD30838F3D}" type="pres">
      <dgm:prSet presAssocID="{68FEC78E-EBD1-4131-A73C-1A761D61F895}" presName="txShp" presStyleLbl="node1" presStyleIdx="3" presStyleCnt="4">
        <dgm:presLayoutVars>
          <dgm:bulletEnabled val="1"/>
        </dgm:presLayoutVars>
      </dgm:prSet>
      <dgm:spPr/>
      <dgm:t>
        <a:bodyPr/>
        <a:lstStyle/>
        <a:p>
          <a:endParaRPr lang="en-US"/>
        </a:p>
      </dgm:t>
    </dgm:pt>
  </dgm:ptLst>
  <dgm:cxnLst>
    <dgm:cxn modelId="{971602FC-70EA-4A22-B7DE-1C96943E7F73}" type="presOf" srcId="{C63A2A1A-8FC9-4F0B-9787-608F507DA57C}" destId="{910DD3F4-2A21-4A9D-B9D4-EE7635CB1EB7}" srcOrd="0" destOrd="0" presId="urn:microsoft.com/office/officeart/2005/8/layout/vList3"/>
    <dgm:cxn modelId="{400A8941-1FD2-4A67-B21F-5A74CDA6F9DE}" type="presOf" srcId="{3D6F5575-C097-49C7-8100-6D7478C78AE2}" destId="{932EDFF4-DB84-410E-A18A-4EF89CFE4C68}" srcOrd="0" destOrd="0" presId="urn:microsoft.com/office/officeart/2005/8/layout/vList3"/>
    <dgm:cxn modelId="{EE210372-9633-4626-859B-DB205DC6603B}" type="presOf" srcId="{A4186D12-4489-409B-A4C9-80D13C672625}" destId="{617092F2-40C1-48BB-B45E-56AC48D375C1}" srcOrd="0" destOrd="0" presId="urn:microsoft.com/office/officeart/2005/8/layout/vList3"/>
    <dgm:cxn modelId="{37C91938-A37C-4219-AE2C-68817C2BA255}" srcId="{36E6556C-845B-48E8-801B-AC97E236D21E}" destId="{C63A2A1A-8FC9-4F0B-9787-608F507DA57C}" srcOrd="0" destOrd="0" parTransId="{503AB1CB-B02C-4037-9B42-0C95CA53A0BA}" sibTransId="{3C911EA0-B42E-446D-9ED5-786CAC5505F7}"/>
    <dgm:cxn modelId="{3069730D-EC8E-4B50-9A68-E7EADD37E89E}" srcId="{36E6556C-845B-48E8-801B-AC97E236D21E}" destId="{3D6F5575-C097-49C7-8100-6D7478C78AE2}" srcOrd="2" destOrd="0" parTransId="{615BBC95-26A8-460B-B185-605330FBC4D5}" sibTransId="{D079C39F-1A71-4AE8-95E0-3FE25AD13442}"/>
    <dgm:cxn modelId="{36746050-CACC-4878-AFD1-4BA758A0A220}" srcId="{36E6556C-845B-48E8-801B-AC97E236D21E}" destId="{A4186D12-4489-409B-A4C9-80D13C672625}" srcOrd="1" destOrd="0" parTransId="{B358E957-0CDE-43CC-B6F1-DE1B9DCD4F3C}" sibTransId="{5A7FCC18-7A48-4C25-8E29-93977BCB8408}"/>
    <dgm:cxn modelId="{71CC3512-BB8D-4386-84B9-96276F41BFCC}" srcId="{36E6556C-845B-48E8-801B-AC97E236D21E}" destId="{68FEC78E-EBD1-4131-A73C-1A761D61F895}" srcOrd="3" destOrd="0" parTransId="{BD321AE2-C152-4FDB-9E77-AAD92B020631}" sibTransId="{B5ECED8E-5856-4C16-8AE4-10F0F6A62C5C}"/>
    <dgm:cxn modelId="{DAC75459-8610-4F03-A98A-87DFDB5F4303}" type="presOf" srcId="{36E6556C-845B-48E8-801B-AC97E236D21E}" destId="{9E95D4B2-277F-4FB8-8823-56338F10E18E}" srcOrd="0" destOrd="0" presId="urn:microsoft.com/office/officeart/2005/8/layout/vList3"/>
    <dgm:cxn modelId="{7ED712A6-6885-4CBE-8E24-6718B42D7281}" type="presOf" srcId="{68FEC78E-EBD1-4131-A73C-1A761D61F895}" destId="{70ED89CD-8E5F-4C7D-9126-7DCD30838F3D}" srcOrd="0" destOrd="0" presId="urn:microsoft.com/office/officeart/2005/8/layout/vList3"/>
    <dgm:cxn modelId="{97501782-117A-47A3-B7D2-F1B7FF245046}" type="presParOf" srcId="{9E95D4B2-277F-4FB8-8823-56338F10E18E}" destId="{A3CBB312-AAC7-4A5C-8FC1-F6C8AC387309}" srcOrd="0" destOrd="0" presId="urn:microsoft.com/office/officeart/2005/8/layout/vList3"/>
    <dgm:cxn modelId="{D47347C2-35BC-4688-BABA-E41820E651A4}" type="presParOf" srcId="{A3CBB312-AAC7-4A5C-8FC1-F6C8AC387309}" destId="{A2719B60-807B-43CB-9449-718D1F800E94}" srcOrd="0" destOrd="0" presId="urn:microsoft.com/office/officeart/2005/8/layout/vList3"/>
    <dgm:cxn modelId="{0C0B3FC7-1AA1-4B71-AABB-CB5B63176F4D}" type="presParOf" srcId="{A3CBB312-AAC7-4A5C-8FC1-F6C8AC387309}" destId="{910DD3F4-2A21-4A9D-B9D4-EE7635CB1EB7}" srcOrd="1" destOrd="0" presId="urn:microsoft.com/office/officeart/2005/8/layout/vList3"/>
    <dgm:cxn modelId="{147C9AB2-4280-4FBD-89AE-F8191B595FE4}" type="presParOf" srcId="{9E95D4B2-277F-4FB8-8823-56338F10E18E}" destId="{26B27E3F-80CE-4726-96C9-53E88328FA18}" srcOrd="1" destOrd="0" presId="urn:microsoft.com/office/officeart/2005/8/layout/vList3"/>
    <dgm:cxn modelId="{7469B097-3F0C-44BF-BE04-2967D8233BAA}" type="presParOf" srcId="{9E95D4B2-277F-4FB8-8823-56338F10E18E}" destId="{ED7F5E1E-09D7-485A-BFC1-015232D2D57F}" srcOrd="2" destOrd="0" presId="urn:microsoft.com/office/officeart/2005/8/layout/vList3"/>
    <dgm:cxn modelId="{673EE10D-17E1-45CB-917C-2AE0DEDB46E7}" type="presParOf" srcId="{ED7F5E1E-09D7-485A-BFC1-015232D2D57F}" destId="{CA227559-460A-49A1-87B1-36C0AE201C1D}" srcOrd="0" destOrd="0" presId="urn:microsoft.com/office/officeart/2005/8/layout/vList3"/>
    <dgm:cxn modelId="{D7A62D61-BDC9-4362-926F-126F8D2101FD}" type="presParOf" srcId="{ED7F5E1E-09D7-485A-BFC1-015232D2D57F}" destId="{617092F2-40C1-48BB-B45E-56AC48D375C1}" srcOrd="1" destOrd="0" presId="urn:microsoft.com/office/officeart/2005/8/layout/vList3"/>
    <dgm:cxn modelId="{24E40787-CB9E-43A4-8AB4-ECB321020A2B}" type="presParOf" srcId="{9E95D4B2-277F-4FB8-8823-56338F10E18E}" destId="{355A3481-0208-4DA7-87A2-AC1130833E13}" srcOrd="3" destOrd="0" presId="urn:microsoft.com/office/officeart/2005/8/layout/vList3"/>
    <dgm:cxn modelId="{AE25327A-CFF9-491D-B14A-86611B978575}" type="presParOf" srcId="{9E95D4B2-277F-4FB8-8823-56338F10E18E}" destId="{8980FD24-DD6D-48B1-B2BE-E0873DF78366}" srcOrd="4" destOrd="0" presId="urn:microsoft.com/office/officeart/2005/8/layout/vList3"/>
    <dgm:cxn modelId="{95ACFE1A-5063-4EDB-95C8-192B2F66C665}" type="presParOf" srcId="{8980FD24-DD6D-48B1-B2BE-E0873DF78366}" destId="{664A6EC8-065F-478F-A06A-613134A902AD}" srcOrd="0" destOrd="0" presId="urn:microsoft.com/office/officeart/2005/8/layout/vList3"/>
    <dgm:cxn modelId="{C421B63A-F59E-4BFD-B182-9186147DA272}" type="presParOf" srcId="{8980FD24-DD6D-48B1-B2BE-E0873DF78366}" destId="{932EDFF4-DB84-410E-A18A-4EF89CFE4C68}" srcOrd="1" destOrd="0" presId="urn:microsoft.com/office/officeart/2005/8/layout/vList3"/>
    <dgm:cxn modelId="{3AC7C55B-BE21-4DF1-B802-70A449F3B5B5}" type="presParOf" srcId="{9E95D4B2-277F-4FB8-8823-56338F10E18E}" destId="{04F586EC-A0CA-492B-B900-E6010E6745C7}" srcOrd="5" destOrd="0" presId="urn:microsoft.com/office/officeart/2005/8/layout/vList3"/>
    <dgm:cxn modelId="{C25D9237-13B5-4ED0-8078-CB1E26146AB1}" type="presParOf" srcId="{9E95D4B2-277F-4FB8-8823-56338F10E18E}" destId="{2FD94335-9600-403D-B473-E9735652269A}" srcOrd="6" destOrd="0" presId="urn:microsoft.com/office/officeart/2005/8/layout/vList3"/>
    <dgm:cxn modelId="{0B7BE24A-4839-41F9-A453-3082E52AA78F}" type="presParOf" srcId="{2FD94335-9600-403D-B473-E9735652269A}" destId="{5757130A-9D91-4CCA-BFFC-9B64F9915C7C}" srcOrd="0" destOrd="0" presId="urn:microsoft.com/office/officeart/2005/8/layout/vList3"/>
    <dgm:cxn modelId="{8BFC69E2-5ECA-470B-A15D-6166DFCC58ED}" type="presParOf" srcId="{2FD94335-9600-403D-B473-E9735652269A}" destId="{70ED89CD-8E5F-4C7D-9126-7DCD30838F3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61F69-B248-4175-B16D-2DB8641ED17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38FA0FB-0A20-4D49-9008-AB09E1D59C0F}">
      <dgm:prSet phldrT="[Text]" custT="1"/>
      <dgm:spPr/>
      <dgm:t>
        <a:bodyPr/>
        <a:lstStyle/>
        <a:p>
          <a:r>
            <a:rPr lang="en-US" sz="2400" dirty="0" smtClean="0">
              <a:solidFill>
                <a:srgbClr val="FF0000"/>
              </a:solidFill>
            </a:rPr>
            <a:t>🚫</a:t>
          </a:r>
          <a:endParaRPr lang="en-US" sz="2400" dirty="0">
            <a:solidFill>
              <a:srgbClr val="FF0000"/>
            </a:solidFill>
          </a:endParaRPr>
        </a:p>
      </dgm:t>
    </dgm:pt>
    <dgm:pt modelId="{44DDA8D8-FEA9-438B-8888-7CFAB260E862}" type="parTrans" cxnId="{6FE8D1FB-75E7-423F-8404-6236BBBC0CFC}">
      <dgm:prSet/>
      <dgm:spPr/>
      <dgm:t>
        <a:bodyPr/>
        <a:lstStyle/>
        <a:p>
          <a:endParaRPr lang="en-US"/>
        </a:p>
      </dgm:t>
    </dgm:pt>
    <dgm:pt modelId="{B8EF8BA9-58A4-4151-A0F7-ADC27EB63347}" type="sibTrans" cxnId="{6FE8D1FB-75E7-423F-8404-6236BBBC0CFC}">
      <dgm:prSet/>
      <dgm:spPr/>
      <dgm:t>
        <a:bodyPr/>
        <a:lstStyle/>
        <a:p>
          <a:endParaRPr lang="en-US"/>
        </a:p>
      </dgm:t>
    </dgm:pt>
    <dgm:pt modelId="{97F18971-F459-4EB6-8B69-E38DC4CFB450}">
      <dgm:prSet phldrT="[Text]"/>
      <dgm:spPr/>
      <dgm:t>
        <a:bodyPr/>
        <a:lstStyle/>
        <a:p>
          <a:r>
            <a:rPr lang="en-IN" dirty="0" smtClean="0"/>
            <a:t>Misspelled domain names</a:t>
          </a:r>
          <a:endParaRPr lang="en-US" dirty="0"/>
        </a:p>
      </dgm:t>
    </dgm:pt>
    <dgm:pt modelId="{122909E8-47B7-4D83-9554-952B62494D61}" type="parTrans" cxnId="{80210227-0E44-4754-90D4-5C2F877D036C}">
      <dgm:prSet/>
      <dgm:spPr/>
      <dgm:t>
        <a:bodyPr/>
        <a:lstStyle/>
        <a:p>
          <a:endParaRPr lang="en-US"/>
        </a:p>
      </dgm:t>
    </dgm:pt>
    <dgm:pt modelId="{A2BCA246-672D-42EB-8DA6-276BAD98AEB3}" type="sibTrans" cxnId="{80210227-0E44-4754-90D4-5C2F877D036C}">
      <dgm:prSet/>
      <dgm:spPr/>
      <dgm:t>
        <a:bodyPr/>
        <a:lstStyle/>
        <a:p>
          <a:endParaRPr lang="en-US"/>
        </a:p>
      </dgm:t>
    </dgm:pt>
    <dgm:pt modelId="{7ED527AE-62A9-4A28-88DA-B9DB9A3AD4D4}">
      <dgm:prSet phldrT="[Text]" custT="1"/>
      <dgm:spPr/>
      <dgm:t>
        <a:bodyPr/>
        <a:lstStyle/>
        <a:p>
          <a:r>
            <a:rPr lang="en-US" sz="2400" dirty="0" smtClean="0">
              <a:solidFill>
                <a:srgbClr val="FF0000"/>
              </a:solidFill>
            </a:rPr>
            <a:t>🚫</a:t>
          </a:r>
          <a:endParaRPr lang="en-US" sz="2700" dirty="0">
            <a:solidFill>
              <a:srgbClr val="FF0000"/>
            </a:solidFill>
          </a:endParaRPr>
        </a:p>
      </dgm:t>
    </dgm:pt>
    <dgm:pt modelId="{27703DF7-5054-42EF-A7AE-279DAFF3DEB6}" type="parTrans" cxnId="{C38C214C-878F-4D88-84A9-464E02EFCE7A}">
      <dgm:prSet/>
      <dgm:spPr/>
      <dgm:t>
        <a:bodyPr/>
        <a:lstStyle/>
        <a:p>
          <a:endParaRPr lang="en-US"/>
        </a:p>
      </dgm:t>
    </dgm:pt>
    <dgm:pt modelId="{5967A137-B705-40BD-801A-74FD801926AA}" type="sibTrans" cxnId="{C38C214C-878F-4D88-84A9-464E02EFCE7A}">
      <dgm:prSet/>
      <dgm:spPr/>
      <dgm:t>
        <a:bodyPr/>
        <a:lstStyle/>
        <a:p>
          <a:endParaRPr lang="en-US"/>
        </a:p>
      </dgm:t>
    </dgm:pt>
    <dgm:pt modelId="{EF059DA7-0B43-4B73-8D74-0019111F4D15}">
      <dgm:prSet phldrT="[Text]"/>
      <dgm:spPr/>
      <dgm:t>
        <a:bodyPr/>
        <a:lstStyle/>
        <a:p>
          <a:r>
            <a:rPr lang="en-IN" dirty="0" smtClean="0"/>
            <a:t>Poor design</a:t>
          </a:r>
          <a:endParaRPr lang="en-US" dirty="0"/>
        </a:p>
      </dgm:t>
    </dgm:pt>
    <dgm:pt modelId="{BD77C82E-153A-404E-97D2-745D6B9F10AA}" type="parTrans" cxnId="{B6C16E6F-736C-4013-93EA-E469BD34A7E6}">
      <dgm:prSet/>
      <dgm:spPr/>
      <dgm:t>
        <a:bodyPr/>
        <a:lstStyle/>
        <a:p>
          <a:endParaRPr lang="en-US"/>
        </a:p>
      </dgm:t>
    </dgm:pt>
    <dgm:pt modelId="{2B4D8C00-4222-4458-A9A5-0FA5069E423E}" type="sibTrans" cxnId="{B6C16E6F-736C-4013-93EA-E469BD34A7E6}">
      <dgm:prSet/>
      <dgm:spPr/>
      <dgm:t>
        <a:bodyPr/>
        <a:lstStyle/>
        <a:p>
          <a:endParaRPr lang="en-US"/>
        </a:p>
      </dgm:t>
    </dgm:pt>
    <dgm:pt modelId="{C1BB88AB-B23C-4551-83BC-E2D6726B151B}">
      <dgm:prSet phldrT="[Text]" custT="1"/>
      <dgm:spPr/>
      <dgm:t>
        <a:bodyPr/>
        <a:lstStyle/>
        <a:p>
          <a:r>
            <a:rPr lang="en-US" sz="2400" dirty="0" smtClean="0">
              <a:solidFill>
                <a:srgbClr val="FF0000"/>
              </a:solidFill>
            </a:rPr>
            <a:t>🚫</a:t>
          </a:r>
          <a:endParaRPr lang="en-US" sz="2700" dirty="0">
            <a:solidFill>
              <a:srgbClr val="FF0000"/>
            </a:solidFill>
          </a:endParaRPr>
        </a:p>
      </dgm:t>
    </dgm:pt>
    <dgm:pt modelId="{C00931ED-9B46-48E7-B2FC-C60268DC750E}" type="parTrans" cxnId="{6F13A04D-F2AC-422A-A2BC-7DE51CD6FE80}">
      <dgm:prSet/>
      <dgm:spPr/>
      <dgm:t>
        <a:bodyPr/>
        <a:lstStyle/>
        <a:p>
          <a:endParaRPr lang="en-US"/>
        </a:p>
      </dgm:t>
    </dgm:pt>
    <dgm:pt modelId="{3EAA352B-5523-4DAC-A477-5FA16EE98283}" type="sibTrans" cxnId="{6F13A04D-F2AC-422A-A2BC-7DE51CD6FE80}">
      <dgm:prSet/>
      <dgm:spPr/>
      <dgm:t>
        <a:bodyPr/>
        <a:lstStyle/>
        <a:p>
          <a:endParaRPr lang="en-US"/>
        </a:p>
      </dgm:t>
    </dgm:pt>
    <dgm:pt modelId="{7D1B8551-E1F1-458F-98D3-78560E09EA6A}">
      <dgm:prSet phldrT="[Text]"/>
      <dgm:spPr/>
      <dgm:t>
        <a:bodyPr/>
        <a:lstStyle/>
        <a:p>
          <a:r>
            <a:rPr lang="en-IN" dirty="0" smtClean="0"/>
            <a:t>Fake contact info</a:t>
          </a:r>
          <a:endParaRPr lang="en-US" dirty="0"/>
        </a:p>
      </dgm:t>
    </dgm:pt>
    <dgm:pt modelId="{C020333F-874B-4760-9432-F91DD1BBAFCA}" type="parTrans" cxnId="{EF4BAD68-FD36-4ACC-98B2-85FE562352CC}">
      <dgm:prSet/>
      <dgm:spPr/>
      <dgm:t>
        <a:bodyPr/>
        <a:lstStyle/>
        <a:p>
          <a:endParaRPr lang="en-US"/>
        </a:p>
      </dgm:t>
    </dgm:pt>
    <dgm:pt modelId="{C448B046-114C-443F-910E-405D076A7E41}" type="sibTrans" cxnId="{EF4BAD68-FD36-4ACC-98B2-85FE562352CC}">
      <dgm:prSet/>
      <dgm:spPr/>
      <dgm:t>
        <a:bodyPr/>
        <a:lstStyle/>
        <a:p>
          <a:endParaRPr lang="en-US"/>
        </a:p>
      </dgm:t>
    </dgm:pt>
    <dgm:pt modelId="{7B399413-6A15-4D31-8421-9C89E857651F}">
      <dgm:prSet phldrT="[Text]"/>
      <dgm:spPr/>
      <dgm:t>
        <a:bodyPr/>
        <a:lstStyle/>
        <a:p>
          <a:r>
            <a:rPr lang="en-US" dirty="0" smtClean="0"/>
            <a:t>Warnings / Alerts</a:t>
          </a:r>
          <a:endParaRPr lang="en-US" dirty="0"/>
        </a:p>
      </dgm:t>
    </dgm:pt>
    <dgm:pt modelId="{ACBC0EAC-6CF5-4FBD-9982-DBB875045977}" type="parTrans" cxnId="{7D659085-C169-400F-AC73-0FA9ED41E754}">
      <dgm:prSet/>
      <dgm:spPr/>
      <dgm:t>
        <a:bodyPr/>
        <a:lstStyle/>
        <a:p>
          <a:endParaRPr lang="en-US"/>
        </a:p>
      </dgm:t>
    </dgm:pt>
    <dgm:pt modelId="{4CCF2E94-2445-4093-BB97-B13558F0E4DD}" type="sibTrans" cxnId="{7D659085-C169-400F-AC73-0FA9ED41E754}">
      <dgm:prSet/>
      <dgm:spPr/>
      <dgm:t>
        <a:bodyPr/>
        <a:lstStyle/>
        <a:p>
          <a:endParaRPr lang="en-US"/>
        </a:p>
      </dgm:t>
    </dgm:pt>
    <dgm:pt modelId="{868A7454-614C-479C-B646-E3D31952EC29}">
      <dgm:prSet/>
      <dgm:spPr/>
      <dgm:t>
        <a:bodyPr/>
        <a:lstStyle/>
        <a:p>
          <a:r>
            <a:rPr lang="en-US" dirty="0" smtClean="0"/>
            <a:t>Suspicious URLs (HTTP instead of HTTPS)</a:t>
          </a:r>
          <a:endParaRPr lang="en-US" dirty="0"/>
        </a:p>
      </dgm:t>
    </dgm:pt>
    <dgm:pt modelId="{17EFE5D2-DCF0-4114-BD5F-FA1E66AD0325}" type="parTrans" cxnId="{C8AE9BBB-1874-436B-B8D3-3FA84CFD500E}">
      <dgm:prSet/>
      <dgm:spPr/>
      <dgm:t>
        <a:bodyPr/>
        <a:lstStyle/>
        <a:p>
          <a:endParaRPr lang="en-US"/>
        </a:p>
      </dgm:t>
    </dgm:pt>
    <dgm:pt modelId="{517D3FB0-3DA2-42E3-944C-B0C152360B6B}" type="sibTrans" cxnId="{C8AE9BBB-1874-436B-B8D3-3FA84CFD500E}">
      <dgm:prSet/>
      <dgm:spPr/>
      <dgm:t>
        <a:bodyPr/>
        <a:lstStyle/>
        <a:p>
          <a:endParaRPr lang="en-US"/>
        </a:p>
      </dgm:t>
    </dgm:pt>
    <dgm:pt modelId="{EE418A03-AA1F-4794-B7B1-BCF9A071E499}">
      <dgm:prSet/>
      <dgm:spPr/>
      <dgm:t>
        <a:bodyPr/>
        <a:lstStyle/>
        <a:p>
          <a:r>
            <a:rPr lang="en-IN" dirty="0" smtClean="0"/>
            <a:t>Pop-ups or excessive </a:t>
          </a:r>
          <a:endParaRPr lang="en-IN" dirty="0"/>
        </a:p>
      </dgm:t>
    </dgm:pt>
    <dgm:pt modelId="{8D664798-9FAE-46EA-9E1B-3187714AFB11}" type="parTrans" cxnId="{EA9E7610-05F7-49A5-97AB-C41DE2566B25}">
      <dgm:prSet/>
      <dgm:spPr/>
      <dgm:t>
        <a:bodyPr/>
        <a:lstStyle/>
        <a:p>
          <a:endParaRPr lang="en-US"/>
        </a:p>
      </dgm:t>
    </dgm:pt>
    <dgm:pt modelId="{4F62D895-DA6B-4CB4-B818-564AFD0CA4B8}" type="sibTrans" cxnId="{EA9E7610-05F7-49A5-97AB-C41DE2566B25}">
      <dgm:prSet/>
      <dgm:spPr/>
      <dgm:t>
        <a:bodyPr/>
        <a:lstStyle/>
        <a:p>
          <a:endParaRPr lang="en-US"/>
        </a:p>
      </dgm:t>
    </dgm:pt>
    <dgm:pt modelId="{4439FFDD-4D44-4E62-9EFA-87C49F80281C}" type="pres">
      <dgm:prSet presAssocID="{38A61F69-B248-4175-B16D-2DB8641ED174}" presName="linearFlow" presStyleCnt="0">
        <dgm:presLayoutVars>
          <dgm:dir/>
          <dgm:animLvl val="lvl"/>
          <dgm:resizeHandles val="exact"/>
        </dgm:presLayoutVars>
      </dgm:prSet>
      <dgm:spPr/>
    </dgm:pt>
    <dgm:pt modelId="{4F0D2EE2-6648-401D-BB3D-4461E47DA58F}" type="pres">
      <dgm:prSet presAssocID="{B38FA0FB-0A20-4D49-9008-AB09E1D59C0F}" presName="composite" presStyleCnt="0"/>
      <dgm:spPr/>
    </dgm:pt>
    <dgm:pt modelId="{31D8EC73-92E8-4FBB-9E42-32153596CD0F}" type="pres">
      <dgm:prSet presAssocID="{B38FA0FB-0A20-4D49-9008-AB09E1D59C0F}" presName="parentText" presStyleLbl="alignNode1" presStyleIdx="0" presStyleCnt="3" custLinFactNeighborX="0" custLinFactNeighborY="-79">
        <dgm:presLayoutVars>
          <dgm:chMax val="1"/>
          <dgm:bulletEnabled val="1"/>
        </dgm:presLayoutVars>
      </dgm:prSet>
      <dgm:spPr/>
    </dgm:pt>
    <dgm:pt modelId="{6CC1887F-123D-47F5-ADD9-7174B3C6BFAD}" type="pres">
      <dgm:prSet presAssocID="{B38FA0FB-0A20-4D49-9008-AB09E1D59C0F}" presName="descendantText" presStyleLbl="alignAcc1" presStyleIdx="0" presStyleCnt="3">
        <dgm:presLayoutVars>
          <dgm:bulletEnabled val="1"/>
        </dgm:presLayoutVars>
      </dgm:prSet>
      <dgm:spPr/>
      <dgm:t>
        <a:bodyPr/>
        <a:lstStyle/>
        <a:p>
          <a:endParaRPr lang="en-US"/>
        </a:p>
      </dgm:t>
    </dgm:pt>
    <dgm:pt modelId="{EDC350AC-D07E-4E4C-893A-2BD9FBD9CCB9}" type="pres">
      <dgm:prSet presAssocID="{B8EF8BA9-58A4-4151-A0F7-ADC27EB63347}" presName="sp" presStyleCnt="0"/>
      <dgm:spPr/>
    </dgm:pt>
    <dgm:pt modelId="{23306D82-D800-42E7-8968-3B1314208AF2}" type="pres">
      <dgm:prSet presAssocID="{7ED527AE-62A9-4A28-88DA-B9DB9A3AD4D4}" presName="composite" presStyleCnt="0"/>
      <dgm:spPr/>
    </dgm:pt>
    <dgm:pt modelId="{A9C836F0-D412-4DA7-B922-ADF50F865D1C}" type="pres">
      <dgm:prSet presAssocID="{7ED527AE-62A9-4A28-88DA-B9DB9A3AD4D4}" presName="parentText" presStyleLbl="alignNode1" presStyleIdx="1" presStyleCnt="3">
        <dgm:presLayoutVars>
          <dgm:chMax val="1"/>
          <dgm:bulletEnabled val="1"/>
        </dgm:presLayoutVars>
      </dgm:prSet>
      <dgm:spPr/>
      <dgm:t>
        <a:bodyPr/>
        <a:lstStyle/>
        <a:p>
          <a:endParaRPr lang="en-US"/>
        </a:p>
      </dgm:t>
    </dgm:pt>
    <dgm:pt modelId="{2086DF33-4BCB-4966-AAE7-6CE7AAFF1574}" type="pres">
      <dgm:prSet presAssocID="{7ED527AE-62A9-4A28-88DA-B9DB9A3AD4D4}" presName="descendantText" presStyleLbl="alignAcc1" presStyleIdx="1" presStyleCnt="3">
        <dgm:presLayoutVars>
          <dgm:bulletEnabled val="1"/>
        </dgm:presLayoutVars>
      </dgm:prSet>
      <dgm:spPr/>
      <dgm:t>
        <a:bodyPr/>
        <a:lstStyle/>
        <a:p>
          <a:endParaRPr lang="en-US"/>
        </a:p>
      </dgm:t>
    </dgm:pt>
    <dgm:pt modelId="{5CEC672E-7113-427E-87B8-5281489A2DCB}" type="pres">
      <dgm:prSet presAssocID="{5967A137-B705-40BD-801A-74FD801926AA}" presName="sp" presStyleCnt="0"/>
      <dgm:spPr/>
    </dgm:pt>
    <dgm:pt modelId="{A603EF2E-12E9-4496-B28C-96A35F6ADBF9}" type="pres">
      <dgm:prSet presAssocID="{C1BB88AB-B23C-4551-83BC-E2D6726B151B}" presName="composite" presStyleCnt="0"/>
      <dgm:spPr/>
    </dgm:pt>
    <dgm:pt modelId="{A7EF172F-F83B-4218-8189-7AA6CCB6BDBB}" type="pres">
      <dgm:prSet presAssocID="{C1BB88AB-B23C-4551-83BC-E2D6726B151B}" presName="parentText" presStyleLbl="alignNode1" presStyleIdx="2" presStyleCnt="3">
        <dgm:presLayoutVars>
          <dgm:chMax val="1"/>
          <dgm:bulletEnabled val="1"/>
        </dgm:presLayoutVars>
      </dgm:prSet>
      <dgm:spPr/>
      <dgm:t>
        <a:bodyPr/>
        <a:lstStyle/>
        <a:p>
          <a:endParaRPr lang="en-US"/>
        </a:p>
      </dgm:t>
    </dgm:pt>
    <dgm:pt modelId="{05F7007B-B635-40F5-97D0-32E58408F57F}" type="pres">
      <dgm:prSet presAssocID="{C1BB88AB-B23C-4551-83BC-E2D6726B151B}" presName="descendantText" presStyleLbl="alignAcc1" presStyleIdx="2" presStyleCnt="3">
        <dgm:presLayoutVars>
          <dgm:bulletEnabled val="1"/>
        </dgm:presLayoutVars>
      </dgm:prSet>
      <dgm:spPr/>
      <dgm:t>
        <a:bodyPr/>
        <a:lstStyle/>
        <a:p>
          <a:endParaRPr lang="en-US"/>
        </a:p>
      </dgm:t>
    </dgm:pt>
  </dgm:ptLst>
  <dgm:cxnLst>
    <dgm:cxn modelId="{6FE8D1FB-75E7-423F-8404-6236BBBC0CFC}" srcId="{38A61F69-B248-4175-B16D-2DB8641ED174}" destId="{B38FA0FB-0A20-4D49-9008-AB09E1D59C0F}" srcOrd="0" destOrd="0" parTransId="{44DDA8D8-FEA9-438B-8888-7CFAB260E862}" sibTransId="{B8EF8BA9-58A4-4151-A0F7-ADC27EB63347}"/>
    <dgm:cxn modelId="{EA9E7610-05F7-49A5-97AB-C41DE2566B25}" srcId="{7ED527AE-62A9-4A28-88DA-B9DB9A3AD4D4}" destId="{EE418A03-AA1F-4794-B7B1-BCF9A071E499}" srcOrd="1" destOrd="0" parTransId="{8D664798-9FAE-46EA-9E1B-3187714AFB11}" sibTransId="{4F62D895-DA6B-4CB4-B818-564AFD0CA4B8}"/>
    <dgm:cxn modelId="{69456652-C2D9-44AB-9A5B-16A820212EEF}" type="presOf" srcId="{EF059DA7-0B43-4B73-8D74-0019111F4D15}" destId="{2086DF33-4BCB-4966-AAE7-6CE7AAFF1574}" srcOrd="0" destOrd="0" presId="urn:microsoft.com/office/officeart/2005/8/layout/chevron2"/>
    <dgm:cxn modelId="{80210227-0E44-4754-90D4-5C2F877D036C}" srcId="{B38FA0FB-0A20-4D49-9008-AB09E1D59C0F}" destId="{97F18971-F459-4EB6-8B69-E38DC4CFB450}" srcOrd="0" destOrd="0" parTransId="{122909E8-47B7-4D83-9554-952B62494D61}" sibTransId="{A2BCA246-672D-42EB-8DA6-276BAD98AEB3}"/>
    <dgm:cxn modelId="{C8AE9BBB-1874-436B-B8D3-3FA84CFD500E}" srcId="{B38FA0FB-0A20-4D49-9008-AB09E1D59C0F}" destId="{868A7454-614C-479C-B646-E3D31952EC29}" srcOrd="1" destOrd="0" parTransId="{17EFE5D2-DCF0-4114-BD5F-FA1E66AD0325}" sibTransId="{517D3FB0-3DA2-42E3-944C-B0C152360B6B}"/>
    <dgm:cxn modelId="{CC57093C-F46F-413C-81CD-36AE0B7F2449}" type="presOf" srcId="{38A61F69-B248-4175-B16D-2DB8641ED174}" destId="{4439FFDD-4D44-4E62-9EFA-87C49F80281C}" srcOrd="0" destOrd="0" presId="urn:microsoft.com/office/officeart/2005/8/layout/chevron2"/>
    <dgm:cxn modelId="{810DD34C-B54D-40E5-BFAD-3550EAC4E7F2}" type="presOf" srcId="{7D1B8551-E1F1-458F-98D3-78560E09EA6A}" destId="{05F7007B-B635-40F5-97D0-32E58408F57F}" srcOrd="0" destOrd="0" presId="urn:microsoft.com/office/officeart/2005/8/layout/chevron2"/>
    <dgm:cxn modelId="{C7F833C2-EE28-4C19-8449-2CD9B39E9E57}" type="presOf" srcId="{EE418A03-AA1F-4794-B7B1-BCF9A071E499}" destId="{2086DF33-4BCB-4966-AAE7-6CE7AAFF1574}" srcOrd="0" destOrd="1" presId="urn:microsoft.com/office/officeart/2005/8/layout/chevron2"/>
    <dgm:cxn modelId="{317B0814-E1C3-4E18-82DF-E1177E41FC9F}" type="presOf" srcId="{7ED527AE-62A9-4A28-88DA-B9DB9A3AD4D4}" destId="{A9C836F0-D412-4DA7-B922-ADF50F865D1C}" srcOrd="0" destOrd="0" presId="urn:microsoft.com/office/officeart/2005/8/layout/chevron2"/>
    <dgm:cxn modelId="{5CF88D02-587D-4DA9-9B91-6421E7F3790C}" type="presOf" srcId="{7B399413-6A15-4D31-8421-9C89E857651F}" destId="{05F7007B-B635-40F5-97D0-32E58408F57F}" srcOrd="0" destOrd="1" presId="urn:microsoft.com/office/officeart/2005/8/layout/chevron2"/>
    <dgm:cxn modelId="{6F13A04D-F2AC-422A-A2BC-7DE51CD6FE80}" srcId="{38A61F69-B248-4175-B16D-2DB8641ED174}" destId="{C1BB88AB-B23C-4551-83BC-E2D6726B151B}" srcOrd="2" destOrd="0" parTransId="{C00931ED-9B46-48E7-B2FC-C60268DC750E}" sibTransId="{3EAA352B-5523-4DAC-A477-5FA16EE98283}"/>
    <dgm:cxn modelId="{42140C69-1400-4763-BC3A-BFF44A8F26A3}" type="presOf" srcId="{868A7454-614C-479C-B646-E3D31952EC29}" destId="{6CC1887F-123D-47F5-ADD9-7174B3C6BFAD}" srcOrd="0" destOrd="1" presId="urn:microsoft.com/office/officeart/2005/8/layout/chevron2"/>
    <dgm:cxn modelId="{7D659085-C169-400F-AC73-0FA9ED41E754}" srcId="{C1BB88AB-B23C-4551-83BC-E2D6726B151B}" destId="{7B399413-6A15-4D31-8421-9C89E857651F}" srcOrd="1" destOrd="0" parTransId="{ACBC0EAC-6CF5-4FBD-9982-DBB875045977}" sibTransId="{4CCF2E94-2445-4093-BB97-B13558F0E4DD}"/>
    <dgm:cxn modelId="{B6C16E6F-736C-4013-93EA-E469BD34A7E6}" srcId="{7ED527AE-62A9-4A28-88DA-B9DB9A3AD4D4}" destId="{EF059DA7-0B43-4B73-8D74-0019111F4D15}" srcOrd="0" destOrd="0" parTransId="{BD77C82E-153A-404E-97D2-745D6B9F10AA}" sibTransId="{2B4D8C00-4222-4458-A9A5-0FA5069E423E}"/>
    <dgm:cxn modelId="{E2BB47ED-BE09-4C95-8BC1-A111322F14C7}" type="presOf" srcId="{C1BB88AB-B23C-4551-83BC-E2D6726B151B}" destId="{A7EF172F-F83B-4218-8189-7AA6CCB6BDBB}" srcOrd="0" destOrd="0" presId="urn:microsoft.com/office/officeart/2005/8/layout/chevron2"/>
    <dgm:cxn modelId="{8B8117CA-0BE5-446F-A6B8-628327A4E63D}" type="presOf" srcId="{97F18971-F459-4EB6-8B69-E38DC4CFB450}" destId="{6CC1887F-123D-47F5-ADD9-7174B3C6BFAD}" srcOrd="0" destOrd="0" presId="urn:microsoft.com/office/officeart/2005/8/layout/chevron2"/>
    <dgm:cxn modelId="{EF4BAD68-FD36-4ACC-98B2-85FE562352CC}" srcId="{C1BB88AB-B23C-4551-83BC-E2D6726B151B}" destId="{7D1B8551-E1F1-458F-98D3-78560E09EA6A}" srcOrd="0" destOrd="0" parTransId="{C020333F-874B-4760-9432-F91DD1BBAFCA}" sibTransId="{C448B046-114C-443F-910E-405D076A7E41}"/>
    <dgm:cxn modelId="{8700CF73-6227-485C-932B-BA9DB9D15AA9}" type="presOf" srcId="{B38FA0FB-0A20-4D49-9008-AB09E1D59C0F}" destId="{31D8EC73-92E8-4FBB-9E42-32153596CD0F}" srcOrd="0" destOrd="0" presId="urn:microsoft.com/office/officeart/2005/8/layout/chevron2"/>
    <dgm:cxn modelId="{C38C214C-878F-4D88-84A9-464E02EFCE7A}" srcId="{38A61F69-B248-4175-B16D-2DB8641ED174}" destId="{7ED527AE-62A9-4A28-88DA-B9DB9A3AD4D4}" srcOrd="1" destOrd="0" parTransId="{27703DF7-5054-42EF-A7AE-279DAFF3DEB6}" sibTransId="{5967A137-B705-40BD-801A-74FD801926AA}"/>
    <dgm:cxn modelId="{05DBBCCF-F772-41A2-AB87-0301916C2905}" type="presParOf" srcId="{4439FFDD-4D44-4E62-9EFA-87C49F80281C}" destId="{4F0D2EE2-6648-401D-BB3D-4461E47DA58F}" srcOrd="0" destOrd="0" presId="urn:microsoft.com/office/officeart/2005/8/layout/chevron2"/>
    <dgm:cxn modelId="{053F1280-2D4D-4EE6-BE45-F2485546AAA1}" type="presParOf" srcId="{4F0D2EE2-6648-401D-BB3D-4461E47DA58F}" destId="{31D8EC73-92E8-4FBB-9E42-32153596CD0F}" srcOrd="0" destOrd="0" presId="urn:microsoft.com/office/officeart/2005/8/layout/chevron2"/>
    <dgm:cxn modelId="{19C31FE5-3FF0-4FE3-AEF8-1985DCDA4F6F}" type="presParOf" srcId="{4F0D2EE2-6648-401D-BB3D-4461E47DA58F}" destId="{6CC1887F-123D-47F5-ADD9-7174B3C6BFAD}" srcOrd="1" destOrd="0" presId="urn:microsoft.com/office/officeart/2005/8/layout/chevron2"/>
    <dgm:cxn modelId="{FCCC9643-5175-40FD-BCDC-79E81FDF7315}" type="presParOf" srcId="{4439FFDD-4D44-4E62-9EFA-87C49F80281C}" destId="{EDC350AC-D07E-4E4C-893A-2BD9FBD9CCB9}" srcOrd="1" destOrd="0" presId="urn:microsoft.com/office/officeart/2005/8/layout/chevron2"/>
    <dgm:cxn modelId="{57E1726D-8CBE-4DAD-A48A-76C2C74F3290}" type="presParOf" srcId="{4439FFDD-4D44-4E62-9EFA-87C49F80281C}" destId="{23306D82-D800-42E7-8968-3B1314208AF2}" srcOrd="2" destOrd="0" presId="urn:microsoft.com/office/officeart/2005/8/layout/chevron2"/>
    <dgm:cxn modelId="{1F1A7A6E-D360-4710-B3AD-5311A37CAB6E}" type="presParOf" srcId="{23306D82-D800-42E7-8968-3B1314208AF2}" destId="{A9C836F0-D412-4DA7-B922-ADF50F865D1C}" srcOrd="0" destOrd="0" presId="urn:microsoft.com/office/officeart/2005/8/layout/chevron2"/>
    <dgm:cxn modelId="{11413867-6CAA-4F5B-B894-77F2A4B5F2AD}" type="presParOf" srcId="{23306D82-D800-42E7-8968-3B1314208AF2}" destId="{2086DF33-4BCB-4966-AAE7-6CE7AAFF1574}" srcOrd="1" destOrd="0" presId="urn:microsoft.com/office/officeart/2005/8/layout/chevron2"/>
    <dgm:cxn modelId="{227C2719-3E39-4518-89FE-79D5E9FAAE15}" type="presParOf" srcId="{4439FFDD-4D44-4E62-9EFA-87C49F80281C}" destId="{5CEC672E-7113-427E-87B8-5281489A2DCB}" srcOrd="3" destOrd="0" presId="urn:microsoft.com/office/officeart/2005/8/layout/chevron2"/>
    <dgm:cxn modelId="{28B168C7-5030-416C-AA06-18B3C7C19475}" type="presParOf" srcId="{4439FFDD-4D44-4E62-9EFA-87C49F80281C}" destId="{A603EF2E-12E9-4496-B28C-96A35F6ADBF9}" srcOrd="4" destOrd="0" presId="urn:microsoft.com/office/officeart/2005/8/layout/chevron2"/>
    <dgm:cxn modelId="{804CCD3F-DF7A-4700-BC33-14F10DE0E4D9}" type="presParOf" srcId="{A603EF2E-12E9-4496-B28C-96A35F6ADBF9}" destId="{A7EF172F-F83B-4218-8189-7AA6CCB6BDBB}" srcOrd="0" destOrd="0" presId="urn:microsoft.com/office/officeart/2005/8/layout/chevron2"/>
    <dgm:cxn modelId="{50683245-58A6-4066-A577-40099B949CEF}" type="presParOf" srcId="{A603EF2E-12E9-4496-B28C-96A35F6ADBF9}" destId="{05F7007B-B635-40F5-97D0-32E58408F57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DD3F4-2A21-4A9D-B9D4-EE7635CB1EB7}">
      <dsp:nvSpPr>
        <dsp:cNvPr id="0" name=""/>
        <dsp:cNvSpPr/>
      </dsp:nvSpPr>
      <dsp:spPr>
        <a:xfrm rot="10800000">
          <a:off x="1091668" y="1503"/>
          <a:ext cx="3763497" cy="574878"/>
        </a:xfrm>
        <a:prstGeom prst="homePlate">
          <a:avLst/>
        </a:prstGeom>
        <a:solidFill>
          <a:schemeClr val="accent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3506" tIns="106680" rIns="199136" bIns="106680" numCol="1" spcCol="1270" anchor="ctr" anchorCtr="0">
          <a:noAutofit/>
          <a:sp3d extrusionH="28000" prstMaterial="matte"/>
        </a:bodyPr>
        <a:lstStyle/>
        <a:p>
          <a:pPr lvl="0" algn="ctr" defTabSz="1244600">
            <a:lnSpc>
              <a:spcPct val="90000"/>
            </a:lnSpc>
            <a:spcBef>
              <a:spcPct val="0"/>
            </a:spcBef>
            <a:spcAft>
              <a:spcPct val="35000"/>
            </a:spcAft>
          </a:pPr>
          <a:r>
            <a:rPr lang="en-IN" sz="2800" b="0" i="0" u="none" kern="1200" dirty="0" smtClean="0"/>
            <a:t>MESSAGING</a:t>
          </a:r>
          <a:endParaRPr lang="en-US" sz="2800" kern="1200" dirty="0"/>
        </a:p>
      </dsp:txBody>
      <dsp:txXfrm rot="10800000">
        <a:off x="1235387" y="1503"/>
        <a:ext cx="3619778" cy="574878"/>
      </dsp:txXfrm>
    </dsp:sp>
    <dsp:sp modelId="{A2719B60-807B-43CB-9449-718D1F800E94}">
      <dsp:nvSpPr>
        <dsp:cNvPr id="0" name=""/>
        <dsp:cNvSpPr/>
      </dsp:nvSpPr>
      <dsp:spPr>
        <a:xfrm>
          <a:off x="804228" y="1503"/>
          <a:ext cx="574878" cy="574878"/>
        </a:xfrm>
        <a:prstGeom prst="ellipse">
          <a:avLst/>
        </a:prstGeom>
        <a:solidFill>
          <a:schemeClr val="accent2">
            <a:tint val="5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sp>
    <dsp:sp modelId="{617092F2-40C1-48BB-B45E-56AC48D375C1}">
      <dsp:nvSpPr>
        <dsp:cNvPr id="0" name=""/>
        <dsp:cNvSpPr/>
      </dsp:nvSpPr>
      <dsp:spPr>
        <a:xfrm rot="10800000">
          <a:off x="1091668" y="747988"/>
          <a:ext cx="3763497" cy="574878"/>
        </a:xfrm>
        <a:prstGeom prst="homePlate">
          <a:avLst/>
        </a:prstGeom>
        <a:solidFill>
          <a:schemeClr val="accent3">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3506" tIns="106680" rIns="199136" bIns="10668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t>SPOOFED LINK</a:t>
          </a:r>
        </a:p>
      </dsp:txBody>
      <dsp:txXfrm rot="10800000">
        <a:off x="1235387" y="747988"/>
        <a:ext cx="3619778" cy="574878"/>
      </dsp:txXfrm>
    </dsp:sp>
    <dsp:sp modelId="{CA227559-460A-49A1-87B1-36C0AE201C1D}">
      <dsp:nvSpPr>
        <dsp:cNvPr id="0" name=""/>
        <dsp:cNvSpPr/>
      </dsp:nvSpPr>
      <dsp:spPr>
        <a:xfrm>
          <a:off x="804228" y="747988"/>
          <a:ext cx="574878" cy="574878"/>
        </a:xfrm>
        <a:prstGeom prst="ellipse">
          <a:avLst/>
        </a:prstGeom>
        <a:solidFill>
          <a:schemeClr val="accent3">
            <a:tint val="5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sp>
    <dsp:sp modelId="{932EDFF4-DB84-410E-A18A-4EF89CFE4C68}">
      <dsp:nvSpPr>
        <dsp:cNvPr id="0" name=""/>
        <dsp:cNvSpPr/>
      </dsp:nvSpPr>
      <dsp:spPr>
        <a:xfrm rot="10800000">
          <a:off x="1055124" y="1494472"/>
          <a:ext cx="3763497" cy="574878"/>
        </a:xfrm>
        <a:prstGeom prst="homePlate">
          <a:avLst/>
        </a:prstGeom>
        <a:solidFill>
          <a:schemeClr val="accent4">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3506" tIns="106680" rIns="199136" bIns="10668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t>CALLS</a:t>
          </a:r>
          <a:endParaRPr lang="en-US" sz="2800" kern="1200" dirty="0"/>
        </a:p>
      </dsp:txBody>
      <dsp:txXfrm rot="10800000">
        <a:off x="1198843" y="1494472"/>
        <a:ext cx="3619778" cy="574878"/>
      </dsp:txXfrm>
    </dsp:sp>
    <dsp:sp modelId="{664A6EC8-065F-478F-A06A-613134A902AD}">
      <dsp:nvSpPr>
        <dsp:cNvPr id="0" name=""/>
        <dsp:cNvSpPr/>
      </dsp:nvSpPr>
      <dsp:spPr>
        <a:xfrm>
          <a:off x="804228" y="1494472"/>
          <a:ext cx="574878" cy="574878"/>
        </a:xfrm>
        <a:prstGeom prst="ellipse">
          <a:avLst/>
        </a:prstGeom>
        <a:solidFill>
          <a:schemeClr val="accent4">
            <a:tint val="5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sp>
    <dsp:sp modelId="{70ED89CD-8E5F-4C7D-9126-7DCD30838F3D}">
      <dsp:nvSpPr>
        <dsp:cNvPr id="0" name=""/>
        <dsp:cNvSpPr/>
      </dsp:nvSpPr>
      <dsp:spPr>
        <a:xfrm rot="10800000">
          <a:off x="1091668" y="2240957"/>
          <a:ext cx="3763497" cy="574878"/>
        </a:xfrm>
        <a:prstGeom prst="homePlate">
          <a:avLst/>
        </a:prstGeom>
        <a:solidFill>
          <a:schemeClr val="accent5">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3506" tIns="106680" rIns="199136" bIns="106680" numCol="1" spcCol="1270" anchor="ctr" anchorCtr="0">
          <a:noAutofit/>
          <a:sp3d extrusionH="28000" prstMaterial="matte"/>
        </a:bodyPr>
        <a:lstStyle/>
        <a:p>
          <a:pPr lvl="0" algn="ctr" defTabSz="1244600">
            <a:lnSpc>
              <a:spcPct val="90000"/>
            </a:lnSpc>
            <a:spcBef>
              <a:spcPct val="0"/>
            </a:spcBef>
            <a:spcAft>
              <a:spcPct val="35000"/>
            </a:spcAft>
          </a:pPr>
          <a:r>
            <a:rPr lang="en-IN" sz="2800" b="0" i="0" u="none" kern="1200" dirty="0" smtClean="0"/>
            <a:t>counterfeit websites</a:t>
          </a:r>
          <a:endParaRPr lang="en-US" sz="2800" kern="1200" dirty="0"/>
        </a:p>
      </dsp:txBody>
      <dsp:txXfrm rot="10800000">
        <a:off x="1235387" y="2240957"/>
        <a:ext cx="3619778" cy="574878"/>
      </dsp:txXfrm>
    </dsp:sp>
    <dsp:sp modelId="{5757130A-9D91-4CCA-BFFC-9B64F9915C7C}">
      <dsp:nvSpPr>
        <dsp:cNvPr id="0" name=""/>
        <dsp:cNvSpPr/>
      </dsp:nvSpPr>
      <dsp:spPr>
        <a:xfrm>
          <a:off x="804228" y="2240957"/>
          <a:ext cx="574878" cy="574878"/>
        </a:xfrm>
        <a:prstGeom prst="ellipse">
          <a:avLst/>
        </a:prstGeom>
        <a:solidFill>
          <a:schemeClr val="accent5">
            <a:tint val="5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8EC73-92E8-4FBB-9E42-32153596CD0F}">
      <dsp:nvSpPr>
        <dsp:cNvPr id="0" name=""/>
        <dsp:cNvSpPr/>
      </dsp:nvSpPr>
      <dsp:spPr>
        <a:xfrm rot="5400000">
          <a:off x="-222646" y="222654"/>
          <a:ext cx="1484312" cy="103901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solidFill>
                <a:srgbClr val="FF0000"/>
              </a:solidFill>
            </a:rPr>
            <a:t>🚫</a:t>
          </a:r>
          <a:endParaRPr lang="en-US" sz="2400" kern="1200" dirty="0">
            <a:solidFill>
              <a:srgbClr val="FF0000"/>
            </a:solidFill>
          </a:endParaRPr>
        </a:p>
      </dsp:txBody>
      <dsp:txXfrm rot="-5400000">
        <a:off x="1" y="519516"/>
        <a:ext cx="1039018" cy="445294"/>
      </dsp:txXfrm>
    </dsp:sp>
    <dsp:sp modelId="{6CC1887F-123D-47F5-ADD9-7174B3C6BFAD}">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kern="1200" dirty="0" smtClean="0"/>
            <a:t>Misspelled domain names</a:t>
          </a:r>
          <a:endParaRPr lang="en-US" sz="2200" kern="1200" dirty="0"/>
        </a:p>
        <a:p>
          <a:pPr marL="228600" lvl="1" indent="-228600" algn="l" defTabSz="977900">
            <a:lnSpc>
              <a:spcPct val="90000"/>
            </a:lnSpc>
            <a:spcBef>
              <a:spcPct val="0"/>
            </a:spcBef>
            <a:spcAft>
              <a:spcPct val="15000"/>
            </a:spcAft>
            <a:buChar char="••"/>
          </a:pPr>
          <a:r>
            <a:rPr lang="en-US" sz="2200" kern="1200" dirty="0" smtClean="0"/>
            <a:t>Suspicious URLs (HTTP instead of HTTPS)</a:t>
          </a:r>
          <a:endParaRPr lang="en-US" sz="2200" kern="1200" dirty="0"/>
        </a:p>
      </dsp:txBody>
      <dsp:txXfrm rot="-5400000">
        <a:off x="1039018" y="48278"/>
        <a:ext cx="5009883" cy="870607"/>
      </dsp:txXfrm>
    </dsp:sp>
    <dsp:sp modelId="{A9C836F0-D412-4DA7-B922-ADF50F865D1C}">
      <dsp:nvSpPr>
        <dsp:cNvPr id="0" name=""/>
        <dsp:cNvSpPr/>
      </dsp:nvSpPr>
      <dsp:spPr>
        <a:xfrm rot="5400000">
          <a:off x="-222646" y="1512490"/>
          <a:ext cx="1484312" cy="103901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solidFill>
                <a:srgbClr val="FF0000"/>
              </a:solidFill>
            </a:rPr>
            <a:t>🚫</a:t>
          </a:r>
          <a:endParaRPr lang="en-US" sz="2700" kern="1200" dirty="0">
            <a:solidFill>
              <a:srgbClr val="FF0000"/>
            </a:solidFill>
          </a:endParaRPr>
        </a:p>
      </dsp:txBody>
      <dsp:txXfrm rot="-5400000">
        <a:off x="1" y="1809352"/>
        <a:ext cx="1039018" cy="445294"/>
      </dsp:txXfrm>
    </dsp:sp>
    <dsp:sp modelId="{2086DF33-4BCB-4966-AAE7-6CE7AAFF1574}">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kern="1200" dirty="0" smtClean="0"/>
            <a:t>Poor design</a:t>
          </a:r>
          <a:endParaRPr lang="en-US" sz="2200" kern="1200" dirty="0"/>
        </a:p>
        <a:p>
          <a:pPr marL="228600" lvl="1" indent="-228600" algn="l" defTabSz="977900">
            <a:lnSpc>
              <a:spcPct val="90000"/>
            </a:lnSpc>
            <a:spcBef>
              <a:spcPct val="0"/>
            </a:spcBef>
            <a:spcAft>
              <a:spcPct val="15000"/>
            </a:spcAft>
            <a:buChar char="••"/>
          </a:pPr>
          <a:r>
            <a:rPr lang="en-IN" sz="2200" kern="1200" dirty="0" smtClean="0"/>
            <a:t>Pop-ups or excessive </a:t>
          </a:r>
          <a:endParaRPr lang="en-IN" sz="2200" kern="1200" dirty="0"/>
        </a:p>
      </dsp:txBody>
      <dsp:txXfrm rot="-5400000">
        <a:off x="1039018" y="1336942"/>
        <a:ext cx="5009883" cy="870607"/>
      </dsp:txXfrm>
    </dsp:sp>
    <dsp:sp modelId="{A7EF172F-F83B-4218-8189-7AA6CCB6BDBB}">
      <dsp:nvSpPr>
        <dsp:cNvPr id="0" name=""/>
        <dsp:cNvSpPr/>
      </dsp:nvSpPr>
      <dsp:spPr>
        <a:xfrm rot="5400000">
          <a:off x="-222646" y="2801154"/>
          <a:ext cx="1484312" cy="103901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solidFill>
                <a:srgbClr val="FF0000"/>
              </a:solidFill>
            </a:rPr>
            <a:t>🚫</a:t>
          </a:r>
          <a:endParaRPr lang="en-US" sz="2700" kern="1200" dirty="0">
            <a:solidFill>
              <a:srgbClr val="FF0000"/>
            </a:solidFill>
          </a:endParaRPr>
        </a:p>
      </dsp:txBody>
      <dsp:txXfrm rot="-5400000">
        <a:off x="1" y="3098016"/>
        <a:ext cx="1039018" cy="445294"/>
      </dsp:txXfrm>
    </dsp:sp>
    <dsp:sp modelId="{05F7007B-B635-40F5-97D0-32E58408F57F}">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kern="1200" dirty="0" smtClean="0"/>
            <a:t>Fake contact info</a:t>
          </a:r>
          <a:endParaRPr lang="en-US" sz="2200" kern="1200" dirty="0"/>
        </a:p>
        <a:p>
          <a:pPr marL="228600" lvl="1" indent="-228600" algn="l" defTabSz="977900">
            <a:lnSpc>
              <a:spcPct val="90000"/>
            </a:lnSpc>
            <a:spcBef>
              <a:spcPct val="0"/>
            </a:spcBef>
            <a:spcAft>
              <a:spcPct val="15000"/>
            </a:spcAft>
            <a:buChar char="••"/>
          </a:pPr>
          <a:r>
            <a:rPr lang="en-US" sz="2200" kern="1200" dirty="0" smtClean="0"/>
            <a:t>Warnings / Alerts</a:t>
          </a:r>
          <a:endParaRPr lang="en-US" sz="2200" kern="1200" dirty="0"/>
        </a:p>
      </dsp:txBody>
      <dsp:txXfrm rot="-5400000">
        <a:off x="1039018" y="2625605"/>
        <a:ext cx="5009883" cy="870607"/>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632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792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892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862624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51122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3875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9/9/2024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8581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5812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4567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9/9/2024</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184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5773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1913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024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1670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989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739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546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9/9/2024</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1740058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endParaRPr dirty="0"/>
          </a:p>
        </p:txBody>
      </p:sp>
      <p:sp>
        <p:nvSpPr>
          <p:cNvPr id="3" name="Subtitle 2"/>
          <p:cNvSpPr>
            <a:spLocks noGrp="1"/>
          </p:cNvSpPr>
          <p:nvPr>
            <p:ph type="subTitle" idx="1"/>
          </p:nvPr>
        </p:nvSpPr>
        <p:spPr>
          <a:xfrm>
            <a:off x="1248032" y="5014784"/>
            <a:ext cx="6400800" cy="1752600"/>
          </a:xfrm>
        </p:spPr>
        <p:txBody>
          <a:bodyPr/>
          <a:lstStyle/>
          <a:p>
            <a:r>
              <a:rPr lang="en-US" b="1" dirty="0" smtClean="0">
                <a:solidFill>
                  <a:srgbClr val="FFFF00"/>
                </a:solidFill>
              </a:rPr>
              <a:t>         </a:t>
            </a:r>
            <a:r>
              <a:rPr b="1" dirty="0" smtClean="0">
                <a:solidFill>
                  <a:srgbClr val="FFFF00"/>
                </a:solidFill>
              </a:rPr>
              <a:t>How </a:t>
            </a:r>
            <a:r>
              <a:rPr b="1" dirty="0">
                <a:solidFill>
                  <a:srgbClr val="FFFF00"/>
                </a:solidFill>
              </a:rPr>
              <a:t>to identify and avoid online scams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0169" y="5479707"/>
            <a:ext cx="2676525" cy="17145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bg1"/>
                </a:solidFill>
              </a:rPr>
              <a:t>What is Fake Website Detection?</a:t>
            </a:r>
          </a:p>
        </p:txBody>
      </p:sp>
      <p:sp>
        <p:nvSpPr>
          <p:cNvPr id="3" name="Content Placeholder 2"/>
          <p:cNvSpPr>
            <a:spLocks noGrp="1"/>
          </p:cNvSpPr>
          <p:nvPr>
            <p:ph idx="1"/>
          </p:nvPr>
        </p:nvSpPr>
        <p:spPr>
          <a:xfrm>
            <a:off x="856060" y="1648337"/>
            <a:ext cx="7217022" cy="2174019"/>
          </a:xfrm>
        </p:spPr>
        <p:txBody>
          <a:bodyPr>
            <a:normAutofit/>
          </a:bodyPr>
          <a:lstStyle/>
          <a:p>
            <a:r>
              <a:rPr dirty="0"/>
              <a:t>Fake website detection involves recognizing fraudulent websites designed to trick users into providing personal information or making payments</a:t>
            </a:r>
            <a:r>
              <a:rPr dirty="0" smtClean="0"/>
              <a:t>.</a:t>
            </a:r>
            <a:r>
              <a:rPr lang="en-US" dirty="0" smtClean="0"/>
              <a:t> </a:t>
            </a:r>
            <a:r>
              <a:rPr lang="en-US" dirty="0"/>
              <a:t>Various methods are used by </a:t>
            </a:r>
            <a:r>
              <a:rPr lang="en-US" dirty="0" smtClean="0"/>
              <a:t>hackers </a:t>
            </a:r>
            <a:r>
              <a:rPr lang="en-US" dirty="0"/>
              <a:t>to attack the vulnerable users such </a:t>
            </a:r>
            <a:r>
              <a:rPr lang="en-US" dirty="0" smtClean="0"/>
              <a:t>as : </a:t>
            </a:r>
            <a:endParaRPr dirty="0"/>
          </a:p>
        </p:txBody>
      </p:sp>
      <p:graphicFrame>
        <p:nvGraphicFramePr>
          <p:cNvPr id="4" name="Diagram 3"/>
          <p:cNvGraphicFramePr/>
          <p:nvPr>
            <p:extLst>
              <p:ext uri="{D42A27DB-BD31-4B8C-83A1-F6EECF244321}">
                <p14:modId xmlns:p14="http://schemas.microsoft.com/office/powerpoint/2010/main" val="2201981004"/>
              </p:ext>
            </p:extLst>
          </p:nvPr>
        </p:nvGraphicFramePr>
        <p:xfrm>
          <a:off x="2026509" y="3443505"/>
          <a:ext cx="5659394" cy="2817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          What my project do?</a:t>
            </a:r>
            <a:endParaRPr lang="en-IN" b="1" dirty="0">
              <a:solidFill>
                <a:schemeClr val="bg1"/>
              </a:solidFill>
            </a:endParaRPr>
          </a:p>
        </p:txBody>
      </p:sp>
      <p:sp>
        <p:nvSpPr>
          <p:cNvPr id="6" name="Rectangle 5"/>
          <p:cNvSpPr/>
          <p:nvPr/>
        </p:nvSpPr>
        <p:spPr>
          <a:xfrm>
            <a:off x="856061" y="1926506"/>
            <a:ext cx="7697346" cy="40780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1000"/>
              </a:spcBef>
            </a:pPr>
            <a:r>
              <a:rPr lang="en-US" dirty="0">
                <a:latin typeface="Nunito"/>
              </a:rPr>
              <a:t>Now a days, we are seeing most of them have lost their money by some fake websites</a:t>
            </a:r>
            <a:r>
              <a:rPr lang="en-US" dirty="0" smtClean="0">
                <a:latin typeface="Nunito"/>
              </a:rPr>
              <a:t>. Even </a:t>
            </a:r>
            <a:r>
              <a:rPr lang="en-US" dirty="0">
                <a:latin typeface="Nunito"/>
              </a:rPr>
              <a:t>though there are many websites or apps to identify whether it is a fake website or not but most of them are still getting trapped in this fake website.</a:t>
            </a:r>
            <a:endParaRPr lang="en-US" dirty="0"/>
          </a:p>
          <a:p>
            <a:pPr>
              <a:spcBef>
                <a:spcPts val="1000"/>
              </a:spcBef>
            </a:pPr>
            <a:r>
              <a:rPr lang="en-US" dirty="0">
                <a:latin typeface="Nunito"/>
              </a:rPr>
              <a:t>So, </a:t>
            </a:r>
            <a:r>
              <a:rPr lang="en-US" dirty="0" smtClean="0">
                <a:latin typeface="Nunito"/>
              </a:rPr>
              <a:t>I </a:t>
            </a:r>
            <a:r>
              <a:rPr lang="en-US" dirty="0">
                <a:latin typeface="Nunito"/>
              </a:rPr>
              <a:t>planned to create a website to identify whether it is fake website or not. So, just copy the link of that website and paste in our website, so you can see the information, regarding that website, it identifies if it is fake or not and also, its gives us information regarding that website</a:t>
            </a:r>
            <a:r>
              <a:rPr lang="en-US" dirty="0" smtClean="0">
                <a:latin typeface="Nunito"/>
              </a:rPr>
              <a:t>.</a:t>
            </a:r>
          </a:p>
          <a:p>
            <a:pPr>
              <a:spcBef>
                <a:spcPts val="1000"/>
              </a:spcBef>
            </a:pPr>
            <a:r>
              <a:rPr lang="en-US" dirty="0">
                <a:latin typeface="Nunito"/>
              </a:rPr>
              <a:t>My website can be prevented by detecting the websites and creating awareness to users to identify the fake websites. </a:t>
            </a:r>
          </a:p>
          <a:p>
            <a:pPr algn="just">
              <a:spcBef>
                <a:spcPts val="1000"/>
              </a:spcBef>
            </a:pPr>
            <a:endParaRPr lang="en-US" dirty="0"/>
          </a:p>
          <a:p>
            <a:r>
              <a:rPr lang="en-US" dirty="0"/>
              <a:t/>
            </a:r>
            <a:br>
              <a:rPr lang="en-US" dirty="0"/>
            </a:br>
            <a:endParaRPr lang="en-IN" dirty="0"/>
          </a:p>
        </p:txBody>
      </p:sp>
      <p:pic>
        <p:nvPicPr>
          <p:cNvPr id="1030" name="Picture 6" descr="https://lh7-rt.googleusercontent.com/slidesz/AGV_vUe4syEPG6TWhzweDFuqYzIml0K83Pk9R3AgyCkb-NwrxouKC_eFkpku3PFgVhQ1OQJR77Hxq_BWzq-1BZ0HvBOJg36xQR8bGnemRO6SZdBnpJzeGXqTZpMoAiqaFv8uh9fw6mczNYAp-RsJUGlTv5ITrWsbzH2XSd2gphAuclltdYaEOt2Zecc=s2048?key=iAxqHiu4kXuiHC2JW9PEP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3696" y="3880022"/>
            <a:ext cx="3541712" cy="325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5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cap="none" dirty="0" smtClean="0">
                <a:ln w="22225">
                  <a:solidFill>
                    <a:schemeClr val="accent2"/>
                  </a:solidFill>
                  <a:prstDash val="solid"/>
                </a:ln>
                <a:solidFill>
                  <a:schemeClr val="bg1"/>
                </a:solidFill>
              </a:rPr>
              <a:t>Why and how ?</a:t>
            </a:r>
            <a:endParaRPr lang="en-IN" sz="4800" b="1" cap="none" dirty="0">
              <a:ln w="22225">
                <a:solidFill>
                  <a:schemeClr val="accent2"/>
                </a:solidFill>
                <a:prstDash val="solid"/>
              </a:ln>
              <a:solidFill>
                <a:schemeClr val="bg1"/>
              </a:solidFill>
            </a:endParaRPr>
          </a:p>
        </p:txBody>
      </p:sp>
      <p:sp>
        <p:nvSpPr>
          <p:cNvPr id="3" name="Content Placeholder 2"/>
          <p:cNvSpPr>
            <a:spLocks noGrp="1"/>
          </p:cNvSpPr>
          <p:nvPr>
            <p:ph idx="1"/>
          </p:nvPr>
        </p:nvSpPr>
        <p:spPr>
          <a:xfrm>
            <a:off x="857251" y="1705233"/>
            <a:ext cx="7429499" cy="4794422"/>
          </a:xfrm>
        </p:spPr>
        <p:txBody>
          <a:bodyPr>
            <a:normAutofit fontScale="77500" lnSpcReduction="20000"/>
          </a:bodyPr>
          <a:lstStyle/>
          <a:p>
            <a:pPr algn="just" fontAlgn="base">
              <a:buFont typeface="Wingdings" panose="05000000000000000000" pitchFamily="2" charset="2"/>
              <a:buChar char="ü"/>
            </a:pPr>
            <a:r>
              <a:rPr lang="en-US" dirty="0" smtClean="0">
                <a:solidFill>
                  <a:schemeClr val="bg1"/>
                </a:solidFill>
              </a:rPr>
              <a:t>Since most of the users go online to access the services provided by government and financial institutions, there has been a significant increase in fake attacks for the past few years. </a:t>
            </a:r>
          </a:p>
          <a:p>
            <a:pPr algn="just" fontAlgn="base">
              <a:buFont typeface="Wingdings" panose="05000000000000000000" pitchFamily="2" charset="2"/>
              <a:buChar char="ü"/>
            </a:pPr>
            <a:r>
              <a:rPr lang="en-US" dirty="0" smtClean="0">
                <a:solidFill>
                  <a:schemeClr val="bg1"/>
                </a:solidFill>
              </a:rPr>
              <a:t>This websites people started this to earn money and they are doing this as a successful business. </a:t>
            </a:r>
          </a:p>
          <a:p>
            <a:pPr algn="just" fontAlgn="base">
              <a:buFont typeface="Wingdings" panose="05000000000000000000" pitchFamily="2" charset="2"/>
              <a:buChar char="ü"/>
            </a:pPr>
            <a:r>
              <a:rPr lang="en-US" dirty="0" smtClean="0">
                <a:solidFill>
                  <a:schemeClr val="bg1"/>
                </a:solidFill>
              </a:rPr>
              <a:t>It is very easy to create counterfeit websites, which looks like a genuine website in terms of layout and content. </a:t>
            </a:r>
          </a:p>
          <a:p>
            <a:pPr algn="just" fontAlgn="base">
              <a:buFont typeface="Wingdings" panose="05000000000000000000" pitchFamily="2" charset="2"/>
              <a:buChar char="ü"/>
            </a:pPr>
            <a:r>
              <a:rPr lang="en-US" dirty="0" smtClean="0">
                <a:solidFill>
                  <a:schemeClr val="bg1"/>
                </a:solidFill>
              </a:rPr>
              <a:t>The reason for creating these websites is to get private data from users like account numbers, login id, passwords of debit and credit card, etc..</a:t>
            </a:r>
          </a:p>
          <a:p>
            <a:pPr algn="just" fontAlgn="base">
              <a:buFont typeface="Wingdings" panose="05000000000000000000" pitchFamily="2" charset="2"/>
              <a:buChar char="ü"/>
            </a:pPr>
            <a:r>
              <a:rPr lang="en-US" dirty="0" smtClean="0">
                <a:solidFill>
                  <a:schemeClr val="bg1"/>
                </a:solidFill>
              </a:rPr>
              <a:t>Moreover</a:t>
            </a:r>
            <a:r>
              <a:rPr lang="en-US" dirty="0">
                <a:solidFill>
                  <a:schemeClr val="bg1"/>
                </a:solidFill>
              </a:rPr>
              <a:t>, attackers ask security questions to answer to posing as a high level security measure providing to users. When users respond to those questions, they get easily trapped into phishing attacks.</a:t>
            </a:r>
          </a:p>
          <a:p>
            <a:pPr algn="just" fontAlgn="base">
              <a:buFont typeface="Wingdings" panose="05000000000000000000" pitchFamily="2" charset="2"/>
              <a:buChar char="ü"/>
            </a:pPr>
            <a:r>
              <a:rPr lang="en-US" dirty="0" smtClean="0">
                <a:solidFill>
                  <a:schemeClr val="bg1"/>
                </a:solidFill>
              </a:rPr>
              <a:t>Many researches have been going on to prevent this attacks by different communities around the world. </a:t>
            </a:r>
          </a:p>
          <a:p>
            <a:pPr algn="just" fontAlgn="base">
              <a:buFont typeface="Wingdings" panose="05000000000000000000" pitchFamily="2" charset="2"/>
              <a:buChar char="ü"/>
            </a:pPr>
            <a:endParaRPr lang="en-US" dirty="0"/>
          </a:p>
        </p:txBody>
      </p:sp>
    </p:spTree>
    <p:extLst>
      <p:ext uri="{BB962C8B-B14F-4D97-AF65-F5344CB8AC3E}">
        <p14:creationId xmlns:p14="http://schemas.microsoft.com/office/powerpoint/2010/main" val="2135054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cap="none" dirty="0" smtClean="0">
                <a:ln w="22225">
                  <a:solidFill>
                    <a:schemeClr val="accent2"/>
                  </a:solidFill>
                  <a:prstDash val="solid"/>
                </a:ln>
                <a:solidFill>
                  <a:schemeClr val="bg1"/>
                </a:solidFill>
              </a:rPr>
              <a:t>TECHNOLOGIES USED!!!...</a:t>
            </a:r>
            <a:endParaRPr lang="en-IN" dirty="0"/>
          </a:p>
        </p:txBody>
      </p:sp>
      <p:sp>
        <p:nvSpPr>
          <p:cNvPr id="3" name="Content Placeholder 2"/>
          <p:cNvSpPr>
            <a:spLocks noGrp="1"/>
          </p:cNvSpPr>
          <p:nvPr>
            <p:ph idx="1"/>
          </p:nvPr>
        </p:nvSpPr>
        <p:spPr>
          <a:xfrm>
            <a:off x="1193811" y="2249487"/>
            <a:ext cx="7429499" cy="3541714"/>
          </a:xfrm>
        </p:spPr>
        <p:txBody>
          <a:bodyPr>
            <a:normAutofit/>
          </a:bodyPr>
          <a:lstStyle/>
          <a:p>
            <a:pPr fontAlgn="base">
              <a:buFont typeface="Wingdings" panose="05000000000000000000" pitchFamily="2" charset="2"/>
              <a:buChar char="Ø"/>
            </a:pPr>
            <a:r>
              <a:rPr lang="en-US" dirty="0" smtClean="0"/>
              <a:t> Domain : machine learning</a:t>
            </a:r>
            <a:endParaRPr lang="en-US" dirty="0"/>
          </a:p>
          <a:p>
            <a:pPr fontAlgn="base">
              <a:buFont typeface="Wingdings" panose="05000000000000000000" pitchFamily="2" charset="2"/>
              <a:buChar char="Ø"/>
            </a:pPr>
            <a:r>
              <a:rPr lang="en-US" dirty="0" smtClean="0"/>
              <a:t> Technology </a:t>
            </a:r>
            <a:r>
              <a:rPr lang="en-US" dirty="0"/>
              <a:t>: </a:t>
            </a:r>
            <a:r>
              <a:rPr lang="en-US" dirty="0" smtClean="0"/>
              <a:t>python</a:t>
            </a:r>
          </a:p>
          <a:p>
            <a:pPr fontAlgn="base">
              <a:buFont typeface="Wingdings" panose="05000000000000000000" pitchFamily="2" charset="2"/>
              <a:buChar char="Ø"/>
            </a:pPr>
            <a:r>
              <a:rPr lang="en-US" dirty="0"/>
              <a:t> </a:t>
            </a:r>
            <a:r>
              <a:rPr lang="en-US" dirty="0" smtClean="0"/>
              <a:t>Machine </a:t>
            </a:r>
            <a:r>
              <a:rPr lang="en-US" dirty="0"/>
              <a:t>learning algorithms have been one of the best technique in detecting fake websites</a:t>
            </a:r>
            <a:r>
              <a:rPr lang="en-US" dirty="0" smtClean="0"/>
              <a:t>.</a:t>
            </a:r>
          </a:p>
          <a:p>
            <a:pPr fontAlgn="base">
              <a:buFont typeface="Wingdings" panose="05000000000000000000" pitchFamily="2" charset="2"/>
              <a:buChar char="Ø"/>
            </a:pPr>
            <a:r>
              <a:rPr lang="en-US" dirty="0"/>
              <a:t>Machine learning is a powerful tool used to strive against these fake attackers.</a:t>
            </a:r>
          </a:p>
          <a:p>
            <a:pPr marL="0" indent="0" fontAlgn="base">
              <a:buNone/>
            </a:pPr>
            <a:endParaRPr lang="en-US" dirty="0" smtClean="0"/>
          </a:p>
          <a:p>
            <a:pPr fontAlgn="base">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56583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6" y="511426"/>
            <a:ext cx="8254314" cy="1478570"/>
          </a:xfrm>
        </p:spPr>
        <p:txBody>
          <a:bodyPr>
            <a:normAutofit/>
          </a:bodyPr>
          <a:lstStyle/>
          <a:p>
            <a:r>
              <a:rPr lang="en-US" b="1" cap="none" dirty="0" smtClean="0">
                <a:ln w="22225">
                  <a:solidFill>
                    <a:schemeClr val="accent2"/>
                  </a:solidFill>
                  <a:prstDash val="solid"/>
                </a:ln>
                <a:solidFill>
                  <a:schemeClr val="bg1"/>
                </a:solidFill>
              </a:rPr>
              <a:t>COMMON FEATURES OF FAKE WEBSITE.</a:t>
            </a:r>
            <a:endParaRPr dirty="0"/>
          </a:p>
        </p:txBody>
      </p:sp>
      <p:graphicFrame>
        <p:nvGraphicFramePr>
          <p:cNvPr id="4" name="Diagram 3"/>
          <p:cNvGraphicFramePr/>
          <p:nvPr>
            <p:extLst>
              <p:ext uri="{D42A27DB-BD31-4B8C-83A1-F6EECF244321}">
                <p14:modId xmlns:p14="http://schemas.microsoft.com/office/powerpoint/2010/main" val="2615921780"/>
              </p:ext>
            </p:extLst>
          </p:nvPr>
        </p:nvGraphicFramePr>
        <p:xfrm>
          <a:off x="1375720" y="198999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cap="none" dirty="0" smtClean="0">
                <a:ln w="22225">
                  <a:solidFill>
                    <a:schemeClr val="accent2"/>
                  </a:solidFill>
                  <a:prstDash val="solid"/>
                </a:ln>
                <a:solidFill>
                  <a:schemeClr val="bg1"/>
                </a:solidFill>
              </a:rPr>
              <a:t>CONCLUSION</a:t>
            </a:r>
            <a:endParaRPr dirty="0"/>
          </a:p>
        </p:txBody>
      </p:sp>
      <p:sp>
        <p:nvSpPr>
          <p:cNvPr id="3" name="Content Placeholder 2"/>
          <p:cNvSpPr>
            <a:spLocks noGrp="1"/>
          </p:cNvSpPr>
          <p:nvPr>
            <p:ph idx="1"/>
          </p:nvPr>
        </p:nvSpPr>
        <p:spPr>
          <a:xfrm>
            <a:off x="856059" y="1565747"/>
            <a:ext cx="7429499" cy="3541714"/>
          </a:xfrm>
        </p:spPr>
        <p:txBody>
          <a:bodyPr>
            <a:noAutofit/>
          </a:bodyPr>
          <a:lstStyle/>
          <a:p>
            <a:pPr marL="0" indent="0">
              <a:buNone/>
            </a:pPr>
            <a:r>
              <a:rPr lang="en-US" dirty="0" smtClean="0">
                <a:solidFill>
                  <a:schemeClr val="bg1"/>
                </a:solidFill>
                <a:effectLst>
                  <a:outerShdw blurRad="38100" dist="38100" dir="2700000" algn="tl">
                    <a:srgbClr val="000000">
                      <a:alpha val="43137"/>
                    </a:srgbClr>
                  </a:outerShdw>
                </a:effectLst>
              </a:rPr>
              <a:t>I </a:t>
            </a:r>
            <a:r>
              <a:rPr lang="en-US" dirty="0">
                <a:solidFill>
                  <a:schemeClr val="bg1"/>
                </a:solidFill>
                <a:effectLst>
                  <a:outerShdw blurRad="38100" dist="38100" dir="2700000" algn="tl">
                    <a:srgbClr val="000000">
                      <a:alpha val="43137"/>
                    </a:srgbClr>
                  </a:outerShdw>
                </a:effectLst>
              </a:rPr>
              <a:t>conclude that this project helps the users to be aware of fake websites. I have  come across with many fake websites. so </a:t>
            </a:r>
            <a:r>
              <a:rPr lang="en-US" dirty="0" err="1">
                <a:solidFill>
                  <a:schemeClr val="bg1"/>
                </a:solidFill>
                <a:effectLst>
                  <a:outerShdw blurRad="38100" dist="38100" dir="2700000" algn="tl">
                    <a:srgbClr val="000000">
                      <a:alpha val="43137"/>
                    </a:srgbClr>
                  </a:outerShdw>
                </a:effectLst>
              </a:rPr>
              <a:t>i</a:t>
            </a:r>
            <a:r>
              <a:rPr lang="en-US" dirty="0">
                <a:solidFill>
                  <a:schemeClr val="bg1"/>
                </a:solidFill>
                <a:effectLst>
                  <a:outerShdw blurRad="38100" dist="38100" dir="2700000" algn="tl">
                    <a:srgbClr val="000000">
                      <a:alpha val="43137"/>
                    </a:srgbClr>
                  </a:outerShdw>
                </a:effectLst>
              </a:rPr>
              <a:t> decided to implement this project.</a:t>
            </a:r>
            <a:endParaRPr lang="en-US" dirty="0">
              <a:solidFill>
                <a:schemeClr val="bg1"/>
              </a:solidFill>
              <a:effectLst>
                <a:outerShdw blurRad="38100" dist="38100" dir="2700000" algn="tl">
                  <a:srgbClr val="000000">
                    <a:alpha val="43137"/>
                  </a:srgbClr>
                </a:outerShdw>
              </a:effectLst>
            </a:endParaRPr>
          </a:p>
          <a:p>
            <a:pPr marL="0" indent="0">
              <a:buNone/>
            </a:pPr>
            <a:r>
              <a:rPr lang="en-US" dirty="0">
                <a:solidFill>
                  <a:schemeClr val="bg1"/>
                </a:solidFill>
                <a:effectLst>
                  <a:outerShdw blurRad="38100" dist="38100" dir="2700000" algn="tl">
                    <a:srgbClr val="000000">
                      <a:alpha val="43137"/>
                    </a:srgbClr>
                  </a:outerShdw>
                </a:effectLst>
              </a:rPr>
              <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This project  identifies whether  website is fake or not, and it gives warning messages, it gives information regarding the websites like what happens if you open the website. </a:t>
            </a:r>
            <a:endParaRPr lang="en-US" dirty="0" smtClean="0">
              <a:solidFill>
                <a:schemeClr val="bg1"/>
              </a:solidFill>
              <a:effectLst>
                <a:outerShdw blurRad="38100" dist="38100" dir="2700000" algn="tl">
                  <a:srgbClr val="000000">
                    <a:alpha val="43137"/>
                  </a:srgbClr>
                </a:outerShdw>
              </a:effectLst>
            </a:endParaRPr>
          </a:p>
          <a:p>
            <a:pPr marL="0" indent="0">
              <a:buNone/>
            </a:pPr>
            <a:r>
              <a:rPr lang="en-US" dirty="0">
                <a:solidFill>
                  <a:schemeClr val="bg1"/>
                </a:solidFill>
                <a:effectLst>
                  <a:outerShdw blurRad="38100" dist="38100" dir="2700000" algn="tl">
                    <a:srgbClr val="000000">
                      <a:alpha val="43137"/>
                    </a:srgbClr>
                  </a:outerShdw>
                </a:effectLst>
              </a:rPr>
              <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let us be aware of these fake websites and from fake peoples.</a:t>
            </a:r>
            <a:endParaRPr lang="en-US" dirty="0">
              <a:solidFill>
                <a:schemeClr val="bg1"/>
              </a:solidFill>
              <a:effectLst>
                <a:outerShdw blurRad="38100" dist="38100" dir="2700000" algn="tl">
                  <a:srgbClr val="000000">
                    <a:alpha val="43137"/>
                  </a:srgbClr>
                </a:outerShdw>
              </a:effectLst>
            </a:endParaRPr>
          </a:p>
          <a:p>
            <a:pPr marL="0" indent="0">
              <a:buNone/>
            </a:pPr>
            <a:endParaRPr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cap="none" dirty="0" smtClean="0">
                <a:ln w="22225">
                  <a:solidFill>
                    <a:schemeClr val="accent2"/>
                  </a:solidFill>
                  <a:prstDash val="solid"/>
                </a:ln>
                <a:solidFill>
                  <a:schemeClr val="accent2">
                    <a:lumMod val="40000"/>
                    <a:lumOff val="60000"/>
                  </a:schemeClr>
                </a:solidFill>
              </a:rPr>
              <a:t>              </a:t>
            </a:r>
            <a:r>
              <a:rPr b="1" cap="none" dirty="0" smtClean="0">
                <a:ln w="22225">
                  <a:solidFill>
                    <a:schemeClr val="accent2"/>
                  </a:solidFill>
                  <a:prstDash val="solid"/>
                </a:ln>
                <a:solidFill>
                  <a:schemeClr val="accent2">
                    <a:lumMod val="40000"/>
                    <a:lumOff val="60000"/>
                  </a:schemeClr>
                </a:solidFill>
              </a:rPr>
              <a:t>Any Questions?</a:t>
            </a:r>
            <a:r>
              <a:rPr lang="en-US" b="1" cap="none" dirty="0" smtClean="0">
                <a:ln w="22225">
                  <a:solidFill>
                    <a:schemeClr val="accent2"/>
                  </a:solidFill>
                  <a:prstDash val="solid"/>
                </a:ln>
                <a:solidFill>
                  <a:schemeClr val="accent2">
                    <a:lumMod val="40000"/>
                    <a:lumOff val="60000"/>
                  </a:schemeClr>
                </a:solidFill>
              </a:rPr>
              <a:t/>
            </a:r>
            <a:br>
              <a:rPr lang="en-US" b="1" cap="none" dirty="0" smtClean="0">
                <a:ln w="22225">
                  <a:solidFill>
                    <a:schemeClr val="accent2"/>
                  </a:solidFill>
                  <a:prstDash val="solid"/>
                </a:ln>
                <a:solidFill>
                  <a:schemeClr val="accent2">
                    <a:lumMod val="40000"/>
                    <a:lumOff val="60000"/>
                  </a:schemeClr>
                </a:solidFill>
              </a:rPr>
            </a:br>
            <a:r>
              <a:rPr lang="en-US" b="1" cap="none" dirty="0" smtClean="0">
                <a:ln w="22225">
                  <a:solidFill>
                    <a:schemeClr val="accent2"/>
                  </a:solidFill>
                  <a:prstDash val="solid"/>
                </a:ln>
                <a:solidFill>
                  <a:schemeClr val="accent2">
                    <a:lumMod val="40000"/>
                    <a:lumOff val="60000"/>
                  </a:schemeClr>
                </a:solidFill>
              </a:rPr>
              <a:t/>
            </a:r>
            <a:br>
              <a:rPr lang="en-US" b="1" cap="none" dirty="0" smtClean="0">
                <a:ln w="22225">
                  <a:solidFill>
                    <a:schemeClr val="accent2"/>
                  </a:solidFill>
                  <a:prstDash val="solid"/>
                </a:ln>
                <a:solidFill>
                  <a:schemeClr val="accent2">
                    <a:lumMod val="40000"/>
                    <a:lumOff val="60000"/>
                  </a:schemeClr>
                </a:solidFill>
              </a:rPr>
            </a:br>
            <a:r>
              <a:rPr lang="en-US" b="1" cap="none" dirty="0" smtClean="0">
                <a:ln w="22225">
                  <a:solidFill>
                    <a:schemeClr val="accent2"/>
                  </a:solidFill>
                  <a:prstDash val="solid"/>
                </a:ln>
                <a:solidFill>
                  <a:schemeClr val="accent2">
                    <a:lumMod val="40000"/>
                    <a:lumOff val="60000"/>
                  </a:schemeClr>
                </a:solidFill>
              </a:rPr>
              <a:t>           </a:t>
            </a:r>
            <a:r>
              <a:rPr lang="en-US" b="1" dirty="0" smtClean="0">
                <a:solidFill>
                  <a:schemeClr val="bg1"/>
                </a:solidFill>
              </a:rPr>
              <a:t>FEEL </a:t>
            </a:r>
            <a:r>
              <a:rPr lang="en-US" b="1" dirty="0">
                <a:solidFill>
                  <a:schemeClr val="bg1"/>
                </a:solidFill>
              </a:rPr>
              <a:t>FREE TO ASK ME ….</a:t>
            </a:r>
            <a:br>
              <a:rPr lang="en-US" b="1" dirty="0">
                <a:solidFill>
                  <a:schemeClr val="bg1"/>
                </a:solidFill>
              </a:rPr>
            </a:br>
            <a:endParaRPr b="1" cap="none" dirty="0">
              <a:ln w="22225">
                <a:solidFill>
                  <a:schemeClr val="accent2"/>
                </a:solidFill>
                <a:prstDash val="solid"/>
              </a:ln>
              <a:solidFill>
                <a:schemeClr val="accent2">
                  <a:lumMod val="40000"/>
                  <a:lumOff val="60000"/>
                </a:schemeClr>
              </a:solidFill>
            </a:endParaRPr>
          </a:p>
        </p:txBody>
      </p:sp>
      <p:pic>
        <p:nvPicPr>
          <p:cNvPr id="2052" name="Picture 4" descr="Thank You Images – Browse 319,688 Stock Photos, Vectors, and ..."/>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966" t="26590" r="19195" b="37746"/>
          <a:stretch/>
        </p:blipFill>
        <p:spPr bwMode="auto">
          <a:xfrm>
            <a:off x="826242" y="2496066"/>
            <a:ext cx="7692247" cy="2487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136</TotalTime>
  <Words>325</Words>
  <Application>Microsoft Office PowerPoint</Application>
  <PresentationFormat>On-screen Show (4:3)</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Nunito</vt:lpstr>
      <vt:lpstr>Trebuchet MS</vt:lpstr>
      <vt:lpstr>Tw Cen MT</vt:lpstr>
      <vt:lpstr>Wingdings</vt:lpstr>
      <vt:lpstr>Circuit</vt:lpstr>
      <vt:lpstr>PowerPoint Presentation</vt:lpstr>
      <vt:lpstr>What is Fake Website Detection?</vt:lpstr>
      <vt:lpstr>          What my project do?</vt:lpstr>
      <vt:lpstr>Why and how ?</vt:lpstr>
      <vt:lpstr>TECHNOLOGIES USED!!!...</vt:lpstr>
      <vt:lpstr>COMMON FEATURES OF FAKE WEBSITE.</vt:lpstr>
      <vt:lpstr> CONCLUSION</vt:lpstr>
      <vt:lpstr>              Any Questions?             FEEL FREE TO ASK ME ….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lenovo</dc:creator>
  <cp:keywords/>
  <dc:description>generated using python-pptx</dc:description>
  <cp:lastModifiedBy>lenovo</cp:lastModifiedBy>
  <cp:revision>16</cp:revision>
  <dcterms:created xsi:type="dcterms:W3CDTF">2013-01-27T09:14:16Z</dcterms:created>
  <dcterms:modified xsi:type="dcterms:W3CDTF">2024-09-09T09:22:09Z</dcterms:modified>
  <cp:category/>
</cp:coreProperties>
</file>