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  <p:sldId id="262" r:id="rId12"/>
    <p:sldId id="266" r:id="rId13"/>
    <p:sldId id="267" r:id="rId14"/>
    <p:sldId id="269" r:id="rId15"/>
    <p:sldId id="268" r:id="rId16"/>
    <p:sldId id="270" r:id="rId17"/>
    <p:sldId id="299" r:id="rId18"/>
    <p:sldId id="284" r:id="rId19"/>
    <p:sldId id="271" r:id="rId20"/>
    <p:sldId id="272" r:id="rId21"/>
    <p:sldId id="301" r:id="rId22"/>
    <p:sldId id="280" r:id="rId23"/>
    <p:sldId id="273" r:id="rId24"/>
    <p:sldId id="300" r:id="rId25"/>
    <p:sldId id="274" r:id="rId26"/>
    <p:sldId id="275" r:id="rId27"/>
    <p:sldId id="281" r:id="rId28"/>
    <p:sldId id="282" r:id="rId29"/>
    <p:sldId id="283" r:id="rId30"/>
    <p:sldId id="279" r:id="rId31"/>
    <p:sldId id="277" r:id="rId32"/>
    <p:sldId id="302" r:id="rId33"/>
    <p:sldId id="303" r:id="rId34"/>
    <p:sldId id="286" r:id="rId35"/>
  </p:sldIdLst>
  <p:sldSz cx="12192000" cy="6858000"/>
  <p:notesSz cx="6858000" cy="9144000"/>
  <p:custDataLst>
    <p:tags r:id="rId3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5FF846"/>
    <a:srgbClr val="0BC5D9"/>
    <a:srgbClr val="3F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fill>
          <a:solidFill>
            <a:schemeClr val="accent5">
              <a:tint val="40000"/>
            </a:schemeClr>
          </a:solidFill>
        </a:fill>
      </a:tcStyle>
    </a:band1H>
    <a:band1V>
      <a:tcStyle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tags" Target="tags/tag1.xml" /><Relationship Id="rId37" Type="http://schemas.openxmlformats.org/officeDocument/2006/relationships/presProps" Target="presProps.xml" /><Relationship Id="rId38" Type="http://schemas.openxmlformats.org/officeDocument/2006/relationships/viewProps" Target="viewProps.xml" /><Relationship Id="rId39" Type="http://schemas.openxmlformats.org/officeDocument/2006/relationships/theme" Target="theme/theme1.xml" /><Relationship Id="rId4" Type="http://schemas.openxmlformats.org/officeDocument/2006/relationships/slide" Target="slides/slide2.xml" /><Relationship Id="rId40" Type="http://schemas.microsoft.com/office/2016/11/relationships/changesInfo" Target="changesInfos/changesInfo1.xml" /><Relationship Id="rId41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5b2bbc296416cf8" providerId="LiveId" clId="{9CCB0840-6016-48F7-A423-4A28C9F82F30}"/>
    <pc:docChg chg="undo custSel addSld delSld modSld sldOrd">
      <pc:chgData name="" userId="65b2bbc296416cf8" providerId="LiveId" clId="{9CCB0840-6016-48F7-A423-4A28C9F82F30}" dt="2025-01-10T08:33:23.536" v="2753" actId="2696"/>
      <pc:docMkLst>
        <pc:docMk/>
      </pc:docMkLst>
      <pc:sldChg chg="addSp modSp">
        <pc:chgData name="" userId="65b2bbc296416cf8" providerId="LiveId" clId="{9CCB0840-6016-48F7-A423-4A28C9F82F30}" dt="2025-01-09T11:17:34.723" v="116" actId="113"/>
        <pc:sldMkLst>
          <pc:docMk/>
          <pc:sldMk cId="0" sldId="258"/>
        </pc:sldMkLst>
        <pc:spChg chg="add mod">
          <ac:chgData name="" userId="65b2bbc296416cf8" providerId="LiveId" clId="{9CCB0840-6016-48F7-A423-4A28C9F82F30}" dt="2025-01-09T11:17:34.723" v="116" actId="113"/>
          <ac:spMkLst>
            <pc:docMk/>
            <pc:sldMk cId="0" sldId="258"/>
            <ac:spMk id="6" creationId="{E47AF715-C93F-4EB5-82D6-8F06DFFFD0A1}"/>
          </ac:spMkLst>
        </pc:spChg>
        <pc:picChg chg="add mod">
          <ac:chgData name="" userId="65b2bbc296416cf8" providerId="LiveId" clId="{9CCB0840-6016-48F7-A423-4A28C9F82F30}" dt="2025-01-09T10:59:06.501" v="9" actId="1076"/>
          <ac:picMkLst>
            <pc:docMk/>
            <pc:sldMk cId="0" sldId="258"/>
            <ac:picMk id="3" creationId="{7BF3C72F-1128-4F3C-8C59-C8411F18077D}"/>
          </ac:picMkLst>
        </pc:picChg>
        <pc:picChg chg="mod">
          <ac:chgData name="" userId="65b2bbc296416cf8" providerId="LiveId" clId="{9CCB0840-6016-48F7-A423-4A28C9F82F30}" dt="2025-01-09T10:58:36.990" v="0" actId="1076"/>
          <ac:picMkLst>
            <pc:docMk/>
            <pc:sldMk cId="0" sldId="258"/>
            <ac:picMk id="4" creationId="{00000000-0000-0000-0000-000000000000}"/>
          </ac:picMkLst>
        </pc:picChg>
        <pc:picChg chg="add mod">
          <ac:chgData name="" userId="65b2bbc296416cf8" providerId="LiveId" clId="{9CCB0840-6016-48F7-A423-4A28C9F82F30}" dt="2025-01-09T10:59:00.541" v="6" actId="1076"/>
          <ac:picMkLst>
            <pc:docMk/>
            <pc:sldMk cId="0" sldId="258"/>
            <ac:picMk id="5" creationId="{A12A5EE2-00E2-4E10-BD73-B6D3D1E91ABF}"/>
          </ac:picMkLst>
        </pc:picChg>
      </pc:sldChg>
      <pc:sldChg chg="addSp modSp">
        <pc:chgData name="" userId="65b2bbc296416cf8" providerId="LiveId" clId="{9CCB0840-6016-48F7-A423-4A28C9F82F30}" dt="2025-01-10T05:44:28.900" v="1043" actId="20577"/>
        <pc:sldMkLst>
          <pc:docMk/>
          <pc:sldMk cId="0" sldId="260"/>
        </pc:sldMkLst>
        <pc:spChg chg="add mod">
          <ac:chgData name="" userId="65b2bbc296416cf8" providerId="LiveId" clId="{9CCB0840-6016-48F7-A423-4A28C9F82F30}" dt="2025-01-10T05:44:28.900" v="1043" actId="20577"/>
          <ac:spMkLst>
            <pc:docMk/>
            <pc:sldMk cId="0" sldId="260"/>
            <ac:spMk id="2" creationId="{B4E0490F-FFFB-4EB7-8A96-6665FE0618B6}"/>
          </ac:spMkLst>
        </pc:spChg>
      </pc:sldChg>
      <pc:sldChg chg="addSp delSp modSp">
        <pc:chgData name="" userId="65b2bbc296416cf8" providerId="LiveId" clId="{9CCB0840-6016-48F7-A423-4A28C9F82F30}" dt="2025-01-10T07:11:50.264" v="2469" actId="313"/>
        <pc:sldMkLst>
          <pc:docMk/>
          <pc:sldMk cId="0" sldId="261"/>
        </pc:sldMkLst>
        <pc:spChg chg="add mod">
          <ac:chgData name="" userId="65b2bbc296416cf8" providerId="LiveId" clId="{9CCB0840-6016-48F7-A423-4A28C9F82F30}" dt="2025-01-10T06:05:53.521" v="1265" actId="1076"/>
          <ac:spMkLst>
            <pc:docMk/>
            <pc:sldMk cId="0" sldId="261"/>
            <ac:spMk id="3" creationId="{0FCC157D-07E9-4FCD-84AD-353BA27B597A}"/>
          </ac:spMkLst>
        </pc:spChg>
        <pc:spChg chg="add mod">
          <ac:chgData name="" userId="65b2bbc296416cf8" providerId="LiveId" clId="{9CCB0840-6016-48F7-A423-4A28C9F82F30}" dt="2025-01-10T07:11:50.264" v="2469" actId="313"/>
          <ac:spMkLst>
            <pc:docMk/>
            <pc:sldMk cId="0" sldId="261"/>
            <ac:spMk id="5" creationId="{38DD72CF-275B-44C1-ABBC-ECD5E2F14E8E}"/>
          </ac:spMkLst>
        </pc:spChg>
        <pc:spChg chg="add mod">
          <ac:chgData name="" userId="65b2bbc296416cf8" providerId="LiveId" clId="{9CCB0840-6016-48F7-A423-4A28C9F82F30}" dt="2025-01-10T06:07:04.561" v="1280" actId="20577"/>
          <ac:spMkLst>
            <pc:docMk/>
            <pc:sldMk cId="0" sldId="261"/>
            <ac:spMk id="7" creationId="{7B43A9BD-DFEC-489A-BBB4-7248AA63CF2A}"/>
          </ac:spMkLst>
        </pc:spChg>
        <pc:picChg chg="add mod">
          <ac:chgData name="" userId="65b2bbc296416cf8" providerId="LiveId" clId="{9CCB0840-6016-48F7-A423-4A28C9F82F30}" dt="2025-01-10T06:06:33.721" v="1276" actId="14100"/>
          <ac:picMkLst>
            <pc:docMk/>
            <pc:sldMk cId="0" sldId="261"/>
            <ac:picMk id="4" creationId="{256A09A8-69CA-4E34-98E3-232ADD53DA96}"/>
          </ac:picMkLst>
        </pc:picChg>
        <pc:picChg chg="add mod">
          <ac:chgData name="" userId="65b2bbc296416cf8" providerId="LiveId" clId="{9CCB0840-6016-48F7-A423-4A28C9F82F30}" dt="2025-01-10T06:06:35.442" v="1277" actId="1076"/>
          <ac:picMkLst>
            <pc:docMk/>
            <pc:sldMk cId="0" sldId="261"/>
            <ac:picMk id="6" creationId="{E34212AB-1968-4AD4-AB23-65D3F1AF8FBE}"/>
          </ac:picMkLst>
        </pc:picChg>
        <pc:picChg chg="add del mod">
          <ac:chgData name="" userId="65b2bbc296416cf8" providerId="LiveId" clId="{9CCB0840-6016-48F7-A423-4A28C9F82F30}" dt="2025-01-10T06:04:29.413" v="1217"/>
          <ac:picMkLst>
            <pc:docMk/>
            <pc:sldMk cId="0" sldId="261"/>
            <ac:picMk id="1026" creationId="{47E4D9A8-0032-4C59-AFB0-525D3203AA36}"/>
          </ac:picMkLst>
        </pc:picChg>
      </pc:sldChg>
      <pc:sldChg chg="addSp delSp modSp">
        <pc:chgData name="" userId="65b2bbc296416cf8" providerId="LiveId" clId="{9CCB0840-6016-48F7-A423-4A28C9F82F30}" dt="2025-01-10T05:54:03.402" v="1101" actId="1076"/>
        <pc:sldMkLst>
          <pc:docMk/>
          <pc:sldMk cId="0" sldId="262"/>
        </pc:sldMkLst>
        <pc:spChg chg="del">
          <ac:chgData name="" userId="65b2bbc296416cf8" providerId="LiveId" clId="{9CCB0840-6016-48F7-A423-4A28C9F82F30}" dt="2025-01-10T05:53:55.234" v="1098" actId="478"/>
          <ac:spMkLst>
            <pc:docMk/>
            <pc:sldMk cId="0" sldId="262"/>
            <ac:spMk id="6" creationId="{00000000-0000-0000-0000-000000000000}"/>
          </ac:spMkLst>
        </pc:spChg>
        <pc:picChg chg="add mod">
          <ac:chgData name="" userId="65b2bbc296416cf8" providerId="LiveId" clId="{9CCB0840-6016-48F7-A423-4A28C9F82F30}" dt="2025-01-10T05:54:03.402" v="1101" actId="1076"/>
          <ac:picMkLst>
            <pc:docMk/>
            <pc:sldMk cId="0" sldId="262"/>
            <ac:picMk id="2" creationId="{A55587B5-366E-4D8C-9845-4654471251EE}"/>
          </ac:picMkLst>
        </pc:picChg>
      </pc:sldChg>
      <pc:sldChg chg="addSp modSp">
        <pc:chgData name="" userId="65b2bbc296416cf8" providerId="LiveId" clId="{9CCB0840-6016-48F7-A423-4A28C9F82F30}" dt="2025-01-10T05:46:19.789" v="1047" actId="113"/>
        <pc:sldMkLst>
          <pc:docMk/>
          <pc:sldMk cId="0" sldId="263"/>
        </pc:sldMkLst>
        <pc:spChg chg="mod">
          <ac:chgData name="" userId="65b2bbc296416cf8" providerId="LiveId" clId="{9CCB0840-6016-48F7-A423-4A28C9F82F30}" dt="2025-01-10T05:46:19.789" v="1047" actId="113"/>
          <ac:spMkLst>
            <pc:docMk/>
            <pc:sldMk cId="0" sldId="263"/>
            <ac:spMk id="4" creationId="{00000000-0000-0000-0000-000000000000}"/>
          </ac:spMkLst>
        </pc:spChg>
        <pc:picChg chg="add mod">
          <ac:chgData name="" userId="65b2bbc296416cf8" providerId="LiveId" clId="{9CCB0840-6016-48F7-A423-4A28C9F82F30}" dt="2025-01-10T05:46:09.022" v="1045" actId="1076"/>
          <ac:picMkLst>
            <pc:docMk/>
            <pc:sldMk cId="0" sldId="263"/>
            <ac:picMk id="2" creationId="{4A0CD4AB-9961-4F77-BBC9-21B12D555E38}"/>
          </ac:picMkLst>
        </pc:picChg>
      </pc:sldChg>
      <pc:sldChg chg="addSp delSp modSp">
        <pc:chgData name="" userId="65b2bbc296416cf8" providerId="LiveId" clId="{9CCB0840-6016-48F7-A423-4A28C9F82F30}" dt="2025-01-10T05:48:25.354" v="1066"/>
        <pc:sldMkLst>
          <pc:docMk/>
          <pc:sldMk cId="0" sldId="264"/>
        </pc:sldMkLst>
        <pc:spChg chg="mod">
          <ac:chgData name="" userId="65b2bbc296416cf8" providerId="LiveId" clId="{9CCB0840-6016-48F7-A423-4A28C9F82F30}" dt="2025-01-10T05:43:14.123" v="1037" actId="113"/>
          <ac:spMkLst>
            <pc:docMk/>
            <pc:sldMk cId="0" sldId="264"/>
            <ac:spMk id="5" creationId="{00000000-0000-0000-0000-000000000000}"/>
          </ac:spMkLst>
        </pc:spChg>
        <pc:picChg chg="add mod">
          <ac:chgData name="" userId="65b2bbc296416cf8" providerId="LiveId" clId="{9CCB0840-6016-48F7-A423-4A28C9F82F30}" dt="2025-01-10T05:46:55.226" v="1051" actId="14100"/>
          <ac:picMkLst>
            <pc:docMk/>
            <pc:sldMk cId="0" sldId="264"/>
            <ac:picMk id="2" creationId="{5E29C3C0-2488-485B-834A-C610A4FD464D}"/>
          </ac:picMkLst>
        </pc:picChg>
        <pc:picChg chg="add mod">
          <ac:chgData name="" userId="65b2bbc296416cf8" providerId="LiveId" clId="{9CCB0840-6016-48F7-A423-4A28C9F82F30}" dt="2025-01-10T05:46:51.488" v="1050" actId="1076"/>
          <ac:picMkLst>
            <pc:docMk/>
            <pc:sldMk cId="0" sldId="264"/>
            <ac:picMk id="3" creationId="{90C30CA4-A595-4337-BFCF-E3ECDDFE12F6}"/>
          </ac:picMkLst>
        </pc:picChg>
        <pc:picChg chg="add del mod">
          <ac:chgData name="" userId="65b2bbc296416cf8" providerId="LiveId" clId="{9CCB0840-6016-48F7-A423-4A28C9F82F30}" dt="2025-01-10T05:48:13.898" v="1063"/>
          <ac:picMkLst>
            <pc:docMk/>
            <pc:sldMk cId="0" sldId="264"/>
            <ac:picMk id="4" creationId="{F0D53112-2095-48E9-8CB6-66273A9CD26A}"/>
          </ac:picMkLst>
        </pc:picChg>
        <pc:picChg chg="add del mod">
          <ac:chgData name="" userId="65b2bbc296416cf8" providerId="LiveId" clId="{9CCB0840-6016-48F7-A423-4A28C9F82F30}" dt="2025-01-10T05:48:25.354" v="1066"/>
          <ac:picMkLst>
            <pc:docMk/>
            <pc:sldMk cId="0" sldId="264"/>
            <ac:picMk id="6" creationId="{11A1B7E1-9D9C-4E7A-8013-0E5FCDA49D77}"/>
          </ac:picMkLst>
        </pc:picChg>
      </pc:sldChg>
      <pc:sldChg chg="addSp modSp">
        <pc:chgData name="" userId="65b2bbc296416cf8" providerId="LiveId" clId="{9CCB0840-6016-48F7-A423-4A28C9F82F30}" dt="2025-01-10T05:48:46.403" v="1074" actId="1076"/>
        <pc:sldMkLst>
          <pc:docMk/>
          <pc:sldMk cId="0" sldId="265"/>
        </pc:sldMkLst>
        <pc:picChg chg="add mod">
          <ac:chgData name="" userId="65b2bbc296416cf8" providerId="LiveId" clId="{9CCB0840-6016-48F7-A423-4A28C9F82F30}" dt="2025-01-10T05:48:44.727" v="1073" actId="14100"/>
          <ac:picMkLst>
            <pc:docMk/>
            <pc:sldMk cId="0" sldId="265"/>
            <ac:picMk id="2" creationId="{8382CF76-131C-4F7A-B24A-DAB332B89D8D}"/>
          </ac:picMkLst>
        </pc:picChg>
        <pc:picChg chg="add mod">
          <ac:chgData name="" userId="65b2bbc296416cf8" providerId="LiveId" clId="{9CCB0840-6016-48F7-A423-4A28C9F82F30}" dt="2025-01-10T05:48:46.403" v="1074" actId="1076"/>
          <ac:picMkLst>
            <pc:docMk/>
            <pc:sldMk cId="0" sldId="265"/>
            <ac:picMk id="3" creationId="{64BD4557-041B-467D-814B-54647159F6F4}"/>
          </ac:picMkLst>
        </pc:picChg>
      </pc:sldChg>
      <pc:sldChg chg="addSp delSp modSp">
        <pc:chgData name="" userId="65b2bbc296416cf8" providerId="LiveId" clId="{9CCB0840-6016-48F7-A423-4A28C9F82F30}" dt="2025-01-10T05:53:26.532" v="1097" actId="1076"/>
        <pc:sldMkLst>
          <pc:docMk/>
          <pc:sldMk cId="0" sldId="266"/>
        </pc:sldMkLst>
        <pc:spChg chg="mod">
          <ac:chgData name="" userId="65b2bbc296416cf8" providerId="LiveId" clId="{9CCB0840-6016-48F7-A423-4A28C9F82F30}" dt="2025-01-09T12:08:47.925" v="288" actId="20577"/>
          <ac:spMkLst>
            <pc:docMk/>
            <pc:sldMk cId="0" sldId="266"/>
            <ac:spMk id="3" creationId="{00000000-0000-0000-0000-000000000000}"/>
          </ac:spMkLst>
        </pc:spChg>
        <pc:spChg chg="del mod">
          <ac:chgData name="" userId="65b2bbc296416cf8" providerId="LiveId" clId="{9CCB0840-6016-48F7-A423-4A28C9F82F30}" dt="2025-01-10T05:53:18.583" v="1094" actId="478"/>
          <ac:spMkLst>
            <pc:docMk/>
            <pc:sldMk cId="0" sldId="266"/>
            <ac:spMk id="4" creationId="{00000000-0000-0000-0000-000000000000}"/>
          </ac:spMkLst>
        </pc:spChg>
        <pc:picChg chg="add mod">
          <ac:chgData name="" userId="65b2bbc296416cf8" providerId="LiveId" clId="{9CCB0840-6016-48F7-A423-4A28C9F82F30}" dt="2025-01-10T05:53:26.532" v="1097" actId="1076"/>
          <ac:picMkLst>
            <pc:docMk/>
            <pc:sldMk cId="0" sldId="266"/>
            <ac:picMk id="5" creationId="{B31300FF-7EEE-4270-BB95-ADA6B9E761CA}"/>
          </ac:picMkLst>
        </pc:picChg>
      </pc:sldChg>
      <pc:sldChg chg="addSp delSp modSp">
        <pc:chgData name="" userId="65b2bbc296416cf8" providerId="LiveId" clId="{9CCB0840-6016-48F7-A423-4A28C9F82F30}" dt="2025-01-10T06:08:31.560" v="1288" actId="1076"/>
        <pc:sldMkLst>
          <pc:docMk/>
          <pc:sldMk cId="0" sldId="267"/>
        </pc:sldMkLst>
        <pc:spChg chg="mod">
          <ac:chgData name="" userId="65b2bbc296416cf8" providerId="LiveId" clId="{9CCB0840-6016-48F7-A423-4A28C9F82F30}" dt="2025-01-09T12:09:25.667" v="298" actId="20577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" userId="65b2bbc296416cf8" providerId="LiveId" clId="{9CCB0840-6016-48F7-A423-4A28C9F82F30}" dt="2025-01-10T06:08:24.696" v="1285" actId="478"/>
          <ac:spMkLst>
            <pc:docMk/>
            <pc:sldMk cId="0" sldId="267"/>
            <ac:spMk id="4" creationId="{00000000-0000-0000-0000-000000000000}"/>
          </ac:spMkLst>
        </pc:spChg>
        <pc:picChg chg="add mod">
          <ac:chgData name="" userId="65b2bbc296416cf8" providerId="LiveId" clId="{9CCB0840-6016-48F7-A423-4A28C9F82F30}" dt="2025-01-10T06:08:31.560" v="1288" actId="1076"/>
          <ac:picMkLst>
            <pc:docMk/>
            <pc:sldMk cId="0" sldId="267"/>
            <ac:picMk id="5" creationId="{CFC7211F-2C45-4854-BC84-38C1E4C62EEF}"/>
          </ac:picMkLst>
        </pc:picChg>
      </pc:sldChg>
      <pc:sldChg chg="addSp delSp modSp ord">
        <pc:chgData name="" userId="65b2bbc296416cf8" providerId="LiveId" clId="{9CCB0840-6016-48F7-A423-4A28C9F82F30}" dt="2025-01-10T06:07:53.332" v="1284" actId="1076"/>
        <pc:sldMkLst>
          <pc:docMk/>
          <pc:sldMk cId="0" sldId="268"/>
        </pc:sldMkLst>
        <pc:spChg chg="mod">
          <ac:chgData name="" userId="65b2bbc296416cf8" providerId="LiveId" clId="{9CCB0840-6016-48F7-A423-4A28C9F82F30}" dt="2025-01-10T05:55:08.637" v="1149" actId="27636"/>
          <ac:spMkLst>
            <pc:docMk/>
            <pc:sldMk cId="0" sldId="268"/>
            <ac:spMk id="3" creationId="{00000000-0000-0000-0000-000000000000}"/>
          </ac:spMkLst>
        </pc:spChg>
        <pc:spChg chg="del mod">
          <ac:chgData name="" userId="65b2bbc296416cf8" providerId="LiveId" clId="{9CCB0840-6016-48F7-A423-4A28C9F82F30}" dt="2025-01-10T06:07:44.973" v="1281" actId="478"/>
          <ac:spMkLst>
            <pc:docMk/>
            <pc:sldMk cId="0" sldId="268"/>
            <ac:spMk id="4" creationId="{00000000-0000-0000-0000-000000000000}"/>
          </ac:spMkLst>
        </pc:spChg>
        <pc:picChg chg="add mod">
          <ac:chgData name="" userId="65b2bbc296416cf8" providerId="LiveId" clId="{9CCB0840-6016-48F7-A423-4A28C9F82F30}" dt="2025-01-10T06:07:53.332" v="1284" actId="1076"/>
          <ac:picMkLst>
            <pc:docMk/>
            <pc:sldMk cId="0" sldId="268"/>
            <ac:picMk id="5" creationId="{D1F45344-E6F4-4550-AEED-1E84547CCE34}"/>
          </ac:picMkLst>
        </pc:picChg>
      </pc:sldChg>
      <pc:sldChg chg="addSp delSp modSp">
        <pc:chgData name="" userId="65b2bbc296416cf8" providerId="LiveId" clId="{9CCB0840-6016-48F7-A423-4A28C9F82F30}" dt="2025-01-10T06:09:00.972" v="1292" actId="1076"/>
        <pc:sldMkLst>
          <pc:docMk/>
          <pc:sldMk cId="0" sldId="269"/>
        </pc:sldMkLst>
        <pc:spChg chg="mod">
          <ac:chgData name="" userId="65b2bbc296416cf8" providerId="LiveId" clId="{9CCB0840-6016-48F7-A423-4A28C9F82F30}" dt="2025-01-09T12:10:44.860" v="340" actId="20577"/>
          <ac:spMkLst>
            <pc:docMk/>
            <pc:sldMk cId="0" sldId="269"/>
            <ac:spMk id="3" creationId="{00000000-0000-0000-0000-000000000000}"/>
          </ac:spMkLst>
        </pc:spChg>
        <pc:spChg chg="del mod">
          <ac:chgData name="" userId="65b2bbc296416cf8" providerId="LiveId" clId="{9CCB0840-6016-48F7-A423-4A28C9F82F30}" dt="2025-01-10T06:08:54.421" v="1289" actId="478"/>
          <ac:spMkLst>
            <pc:docMk/>
            <pc:sldMk cId="0" sldId="269"/>
            <ac:spMk id="4" creationId="{00000000-0000-0000-0000-000000000000}"/>
          </ac:spMkLst>
        </pc:spChg>
        <pc:picChg chg="add mod">
          <ac:chgData name="" userId="65b2bbc296416cf8" providerId="LiveId" clId="{9CCB0840-6016-48F7-A423-4A28C9F82F30}" dt="2025-01-10T06:09:00.972" v="1292" actId="1076"/>
          <ac:picMkLst>
            <pc:docMk/>
            <pc:sldMk cId="0" sldId="269"/>
            <ac:picMk id="5" creationId="{4C04DC3C-9AA4-4E11-9350-DD57F2C2D873}"/>
          </ac:picMkLst>
        </pc:picChg>
      </pc:sldChg>
      <pc:sldChg chg="addSp delSp modSp">
        <pc:chgData name="" userId="65b2bbc296416cf8" providerId="LiveId" clId="{9CCB0840-6016-48F7-A423-4A28C9F82F30}" dt="2025-01-09T13:27:15.582" v="722" actId="20577"/>
        <pc:sldMkLst>
          <pc:docMk/>
          <pc:sldMk cId="0" sldId="270"/>
        </pc:sldMkLst>
        <pc:spChg chg="mod">
          <ac:chgData name="" userId="65b2bbc296416cf8" providerId="LiveId" clId="{9CCB0840-6016-48F7-A423-4A28C9F82F30}" dt="2025-01-09T13:27:15.582" v="722" actId="20577"/>
          <ac:spMkLst>
            <pc:docMk/>
            <pc:sldMk cId="0" sldId="270"/>
            <ac:spMk id="3" creationId="{00000000-0000-0000-0000-000000000000}"/>
          </ac:spMkLst>
        </pc:spChg>
        <pc:spChg chg="add mod">
          <ac:chgData name="" userId="65b2bbc296416cf8" providerId="LiveId" clId="{9CCB0840-6016-48F7-A423-4A28C9F82F30}" dt="2025-01-09T13:27:04.027" v="716" actId="20577"/>
          <ac:spMkLst>
            <pc:docMk/>
            <pc:sldMk cId="0" sldId="270"/>
            <ac:spMk id="4" creationId="{6A516763-4F75-4344-91EE-1D6179CCB87E}"/>
          </ac:spMkLst>
        </pc:spChg>
        <pc:spChg chg="add mod">
          <ac:chgData name="" userId="65b2bbc296416cf8" providerId="LiveId" clId="{9CCB0840-6016-48F7-A423-4A28C9F82F30}" dt="2025-01-09T13:26:40.918" v="703" actId="20577"/>
          <ac:spMkLst>
            <pc:docMk/>
            <pc:sldMk cId="0" sldId="270"/>
            <ac:spMk id="12" creationId="{FCCF0517-0D88-43B3-8267-CC5975BFF2BB}"/>
          </ac:spMkLst>
        </pc:spChg>
        <pc:picChg chg="add del mod">
          <ac:chgData name="" userId="65b2bbc296416cf8" providerId="LiveId" clId="{9CCB0840-6016-48F7-A423-4A28C9F82F30}" dt="2025-01-09T13:21:56.471" v="524" actId="478"/>
          <ac:picMkLst>
            <pc:docMk/>
            <pc:sldMk cId="0" sldId="270"/>
            <ac:picMk id="11" creationId="{27E3D64E-2D6F-47BB-B696-6B985E84EFBD}"/>
          </ac:picMkLst>
        </pc:picChg>
      </pc:sldChg>
      <pc:sldChg chg="addSp delSp modSp">
        <pc:chgData name="" userId="65b2bbc296416cf8" providerId="LiveId" clId="{9CCB0840-6016-48F7-A423-4A28C9F82F30}" dt="2025-01-10T06:09:55.290" v="1297" actId="1076"/>
        <pc:sldMkLst>
          <pc:docMk/>
          <pc:sldMk cId="0" sldId="271"/>
        </pc:sldMkLst>
        <pc:spChg chg="mod">
          <ac:chgData name="" userId="65b2bbc296416cf8" providerId="LiveId" clId="{9CCB0840-6016-48F7-A423-4A28C9F82F30}" dt="2025-01-09T13:39:22.301" v="1022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" userId="65b2bbc296416cf8" providerId="LiveId" clId="{9CCB0840-6016-48F7-A423-4A28C9F82F30}" dt="2025-01-10T06:09:11.947" v="1293" actId="113"/>
          <ac:spMkLst>
            <pc:docMk/>
            <pc:sldMk cId="0" sldId="271"/>
            <ac:spMk id="3" creationId="{00000000-0000-0000-0000-000000000000}"/>
          </ac:spMkLst>
        </pc:spChg>
        <pc:spChg chg="del mod">
          <ac:chgData name="" userId="65b2bbc296416cf8" providerId="LiveId" clId="{9CCB0840-6016-48F7-A423-4A28C9F82F30}" dt="2025-01-10T06:09:16.240" v="1294" actId="478"/>
          <ac:spMkLst>
            <pc:docMk/>
            <pc:sldMk cId="0" sldId="271"/>
            <ac:spMk id="4" creationId="{00000000-0000-0000-0000-000000000000}"/>
          </ac:spMkLst>
        </pc:spChg>
        <pc:picChg chg="add mod">
          <ac:chgData name="" userId="65b2bbc296416cf8" providerId="LiveId" clId="{9CCB0840-6016-48F7-A423-4A28C9F82F30}" dt="2025-01-10T06:09:55.290" v="1297" actId="1076"/>
          <ac:picMkLst>
            <pc:docMk/>
            <pc:sldMk cId="0" sldId="271"/>
            <ac:picMk id="5" creationId="{1840EB2F-4BD8-4650-B5BF-9A2B15C35B84}"/>
          </ac:picMkLst>
        </pc:picChg>
      </pc:sldChg>
      <pc:sldChg chg="addSp delSp modSp">
        <pc:chgData name="" userId="65b2bbc296416cf8" providerId="LiveId" clId="{9CCB0840-6016-48F7-A423-4A28C9F82F30}" dt="2025-01-10T06:38:20.084" v="1822" actId="113"/>
        <pc:sldMkLst>
          <pc:docMk/>
          <pc:sldMk cId="0" sldId="272"/>
        </pc:sldMkLst>
        <pc:spChg chg="mod">
          <ac:chgData name="" userId="65b2bbc296416cf8" providerId="LiveId" clId="{9CCB0840-6016-48F7-A423-4A28C9F82F30}" dt="2025-01-10T06:38:20.084" v="1822" actId="113"/>
          <ac:spMkLst>
            <pc:docMk/>
            <pc:sldMk cId="0" sldId="272"/>
            <ac:spMk id="3" creationId="{00000000-0000-0000-0000-000000000000}"/>
          </ac:spMkLst>
        </pc:spChg>
        <pc:picChg chg="add mod">
          <ac:chgData name="" userId="65b2bbc296416cf8" providerId="LiveId" clId="{9CCB0840-6016-48F7-A423-4A28C9F82F30}" dt="2025-01-10T06:25:28.470" v="1520" actId="1076"/>
          <ac:picMkLst>
            <pc:docMk/>
            <pc:sldMk cId="0" sldId="272"/>
            <ac:picMk id="4" creationId="{56FD235E-EC9E-4054-931F-B1D53A05B136}"/>
          </ac:picMkLst>
        </pc:picChg>
        <pc:picChg chg="del mod">
          <ac:chgData name="" userId="65b2bbc296416cf8" providerId="LiveId" clId="{9CCB0840-6016-48F7-A423-4A28C9F82F30}" dt="2025-01-10T06:25:22.103" v="1517" actId="478"/>
          <ac:picMkLst>
            <pc:docMk/>
            <pc:sldMk cId="0" sldId="272"/>
            <ac:picMk id="6" creationId="{00000000-0000-0000-0000-000000000000}"/>
          </ac:picMkLst>
        </pc:picChg>
      </pc:sldChg>
      <pc:sldChg chg="addSp delSp modSp add del">
        <pc:chgData name="" userId="65b2bbc296416cf8" providerId="LiveId" clId="{9CCB0840-6016-48F7-A423-4A28C9F82F30}" dt="2025-01-10T06:18:10.797" v="1368" actId="1076"/>
        <pc:sldMkLst>
          <pc:docMk/>
          <pc:sldMk cId="0" sldId="273"/>
        </pc:sldMkLst>
        <pc:spChg chg="del">
          <ac:chgData name="" userId="65b2bbc296416cf8" providerId="LiveId" clId="{9CCB0840-6016-48F7-A423-4A28C9F82F30}" dt="2025-01-10T06:14:22.249" v="1306" actId="478"/>
          <ac:spMkLst>
            <pc:docMk/>
            <pc:sldMk cId="0" sldId="273"/>
            <ac:spMk id="3" creationId="{00000000-0000-0000-0000-000000000000}"/>
          </ac:spMkLst>
        </pc:spChg>
        <pc:spChg chg="del">
          <ac:chgData name="" userId="65b2bbc296416cf8" providerId="LiveId" clId="{9CCB0840-6016-48F7-A423-4A28C9F82F30}" dt="2025-01-10T06:18:01.662" v="1366" actId="478"/>
          <ac:spMkLst>
            <pc:docMk/>
            <pc:sldMk cId="0" sldId="273"/>
            <ac:spMk id="4" creationId="{00000000-0000-0000-0000-000000000000}"/>
          </ac:spMkLst>
        </pc:spChg>
        <pc:spChg chg="add mod">
          <ac:chgData name="" userId="65b2bbc296416cf8" providerId="LiveId" clId="{9CCB0840-6016-48F7-A423-4A28C9F82F30}" dt="2025-01-10T06:17:09.429" v="1363" actId="12"/>
          <ac:spMkLst>
            <pc:docMk/>
            <pc:sldMk cId="0" sldId="273"/>
            <ac:spMk id="6" creationId="{EB33B0B2-20B4-4D75-8786-E70D508981FD}"/>
          </ac:spMkLst>
        </pc:spChg>
        <pc:spChg chg="add mod">
          <ac:chgData name="" userId="65b2bbc296416cf8" providerId="LiveId" clId="{9CCB0840-6016-48F7-A423-4A28C9F82F30}" dt="2025-01-10T06:17:20.748" v="1365" actId="113"/>
          <ac:spMkLst>
            <pc:docMk/>
            <pc:sldMk cId="0" sldId="273"/>
            <ac:spMk id="7" creationId="{22A7FA06-462E-47FD-9B4D-C69202F2A968}"/>
          </ac:spMkLst>
        </pc:spChg>
        <pc:picChg chg="add del mod">
          <ac:chgData name="" userId="65b2bbc296416cf8" providerId="LiveId" clId="{9CCB0840-6016-48F7-A423-4A28C9F82F30}" dt="2025-01-10T06:14:57.928" v="1311" actId="478"/>
          <ac:picMkLst>
            <pc:docMk/>
            <pc:sldMk cId="0" sldId="273"/>
            <ac:picMk id="5" creationId="{E1200087-7AD2-46A9-8C8A-6722C838E11F}"/>
          </ac:picMkLst>
        </pc:picChg>
        <pc:picChg chg="add mod">
          <ac:chgData name="" userId="65b2bbc296416cf8" providerId="LiveId" clId="{9CCB0840-6016-48F7-A423-4A28C9F82F30}" dt="2025-01-10T06:18:10.797" v="1368" actId="1076"/>
          <ac:picMkLst>
            <pc:docMk/>
            <pc:sldMk cId="0" sldId="273"/>
            <ac:picMk id="8" creationId="{C1514E7A-A1B5-4DC5-9227-4B5E5FF59A0B}"/>
          </ac:picMkLst>
        </pc:picChg>
      </pc:sldChg>
      <pc:sldChg chg="addSp delSp modSp">
        <pc:chgData name="" userId="65b2bbc296416cf8" providerId="LiveId" clId="{9CCB0840-6016-48F7-A423-4A28C9F82F30}" dt="2025-01-10T06:35:21.571" v="1741" actId="1076"/>
        <pc:sldMkLst>
          <pc:docMk/>
          <pc:sldMk cId="0" sldId="274"/>
        </pc:sldMkLst>
        <pc:spChg chg="mod">
          <ac:chgData name="" userId="65b2bbc296416cf8" providerId="LiveId" clId="{9CCB0840-6016-48F7-A423-4A28C9F82F30}" dt="2025-01-10T06:34:53.796" v="1737" actId="1076"/>
          <ac:spMkLst>
            <pc:docMk/>
            <pc:sldMk cId="0" sldId="274"/>
            <ac:spMk id="3" creationId="{00000000-0000-0000-0000-000000000000}"/>
          </ac:spMkLst>
        </pc:spChg>
        <pc:spChg chg="del mod">
          <ac:chgData name="" userId="65b2bbc296416cf8" providerId="LiveId" clId="{9CCB0840-6016-48F7-A423-4A28C9F82F30}" dt="2025-01-10T06:35:14.876" v="1738" actId="478"/>
          <ac:spMkLst>
            <pc:docMk/>
            <pc:sldMk cId="0" sldId="274"/>
            <ac:spMk id="4" creationId="{00000000-0000-0000-0000-000000000000}"/>
          </ac:spMkLst>
        </pc:spChg>
        <pc:spChg chg="add mod">
          <ac:chgData name="" userId="65b2bbc296416cf8" providerId="LiveId" clId="{9CCB0840-6016-48F7-A423-4A28C9F82F30}" dt="2025-01-10T06:34:47.583" v="1735" actId="1076"/>
          <ac:spMkLst>
            <pc:docMk/>
            <pc:sldMk cId="0" sldId="274"/>
            <ac:spMk id="5" creationId="{A3E10FE2-FB73-42A2-AF25-48640821A25A}"/>
          </ac:spMkLst>
        </pc:spChg>
        <pc:spChg chg="add mod">
          <ac:chgData name="" userId="65b2bbc296416cf8" providerId="LiveId" clId="{9CCB0840-6016-48F7-A423-4A28C9F82F30}" dt="2025-01-10T06:34:50.344" v="1736" actId="1076"/>
          <ac:spMkLst>
            <pc:docMk/>
            <pc:sldMk cId="0" sldId="274"/>
            <ac:spMk id="6" creationId="{D1F16F9E-0081-42DA-A14F-E841D02F6BF4}"/>
          </ac:spMkLst>
        </pc:spChg>
        <pc:picChg chg="add mod">
          <ac:chgData name="" userId="65b2bbc296416cf8" providerId="LiveId" clId="{9CCB0840-6016-48F7-A423-4A28C9F82F30}" dt="2025-01-10T06:35:21.571" v="1741" actId="1076"/>
          <ac:picMkLst>
            <pc:docMk/>
            <pc:sldMk cId="0" sldId="274"/>
            <ac:picMk id="7" creationId="{A54D32F9-C195-4C2C-BDEA-C9D84649418A}"/>
          </ac:picMkLst>
        </pc:picChg>
      </pc:sldChg>
      <pc:sldChg chg="addSp delSp modSp">
        <pc:chgData name="" userId="65b2bbc296416cf8" providerId="LiveId" clId="{9CCB0840-6016-48F7-A423-4A28C9F82F30}" dt="2025-01-10T07:29:09.283" v="2744" actId="113"/>
        <pc:sldMkLst>
          <pc:docMk/>
          <pc:sldMk cId="0" sldId="275"/>
        </pc:sldMkLst>
        <pc:spChg chg="mod">
          <ac:chgData name="" userId="65b2bbc296416cf8" providerId="LiveId" clId="{9CCB0840-6016-48F7-A423-4A28C9F82F30}" dt="2025-01-10T07:29:09.283" v="2744" actId="113"/>
          <ac:spMkLst>
            <pc:docMk/>
            <pc:sldMk cId="0" sldId="275"/>
            <ac:spMk id="3" creationId="{00000000-0000-0000-0000-000000000000}"/>
          </ac:spMkLst>
        </pc:spChg>
        <pc:spChg chg="del mod">
          <ac:chgData name="" userId="65b2bbc296416cf8" providerId="LiveId" clId="{9CCB0840-6016-48F7-A423-4A28C9F82F30}" dt="2025-01-10T06:59:11.871" v="2359" actId="478"/>
          <ac:spMkLst>
            <pc:docMk/>
            <pc:sldMk cId="0" sldId="275"/>
            <ac:spMk id="4" creationId="{00000000-0000-0000-0000-000000000000}"/>
          </ac:spMkLst>
        </pc:spChg>
        <pc:picChg chg="add mod modCrop">
          <ac:chgData name="" userId="65b2bbc296416cf8" providerId="LiveId" clId="{9CCB0840-6016-48F7-A423-4A28C9F82F30}" dt="2025-01-10T07:13:15.610" v="2504" actId="1076"/>
          <ac:picMkLst>
            <pc:docMk/>
            <pc:sldMk cId="0" sldId="275"/>
            <ac:picMk id="5" creationId="{812D3A48-675F-42CD-B7AA-3B2ED9DA9929}"/>
          </ac:picMkLst>
        </pc:picChg>
        <pc:picChg chg="add del mod modCrop">
          <ac:chgData name="" userId="65b2bbc296416cf8" providerId="LiveId" clId="{9CCB0840-6016-48F7-A423-4A28C9F82F30}" dt="2025-01-10T07:07:22.610" v="2384" actId="478"/>
          <ac:picMkLst>
            <pc:docMk/>
            <pc:sldMk cId="0" sldId="275"/>
            <ac:picMk id="6" creationId="{6B4C6DE8-5D87-4A46-9CDF-342DE0F47D30}"/>
          </ac:picMkLst>
        </pc:picChg>
      </pc:sldChg>
      <pc:sldChg chg="del">
        <pc:chgData name="" userId="65b2bbc296416cf8" providerId="LiveId" clId="{9CCB0840-6016-48F7-A423-4A28C9F82F30}" dt="2025-01-10T07:13:19.809" v="2505" actId="2696"/>
        <pc:sldMkLst>
          <pc:docMk/>
          <pc:sldMk cId="0" sldId="276"/>
        </pc:sldMkLst>
      </pc:sldChg>
      <pc:sldChg chg="addSp delSp">
        <pc:chgData name="" userId="65b2bbc296416cf8" providerId="LiveId" clId="{9CCB0840-6016-48F7-A423-4A28C9F82F30}" dt="2025-01-10T08:32:37.571" v="2752"/>
        <pc:sldMkLst>
          <pc:docMk/>
          <pc:sldMk cId="0" sldId="277"/>
        </pc:sldMkLst>
        <pc:spChg chg="del">
          <ac:chgData name="" userId="65b2bbc296416cf8" providerId="LiveId" clId="{9CCB0840-6016-48F7-A423-4A28C9F82F30}" dt="2025-01-10T08:32:25.704" v="2745"/>
          <ac:spMkLst>
            <pc:docMk/>
            <pc:sldMk cId="0" sldId="277"/>
            <ac:spMk id="3" creationId="{00000000-0000-0000-0000-000000000000}"/>
          </ac:spMkLst>
        </pc:spChg>
        <pc:spChg chg="del">
          <ac:chgData name="" userId="65b2bbc296416cf8" providerId="LiveId" clId="{9CCB0840-6016-48F7-A423-4A28C9F82F30}" dt="2025-01-10T08:32:25.704" v="2745"/>
          <ac:spMkLst>
            <pc:docMk/>
            <pc:sldMk cId="0" sldId="277"/>
            <ac:spMk id="4" creationId="{00000000-0000-0000-0000-000000000000}"/>
          </ac:spMkLst>
        </pc:spChg>
        <pc:spChg chg="add del">
          <ac:chgData name="" userId="65b2bbc296416cf8" providerId="LiveId" clId="{9CCB0840-6016-48F7-A423-4A28C9F82F30}" dt="2025-01-10T08:32:37.178" v="2751"/>
          <ac:spMkLst>
            <pc:docMk/>
            <pc:sldMk cId="0" sldId="277"/>
            <ac:spMk id="5" creationId="{A1235CB3-0A38-4539-B4D7-141AC906786A}"/>
          </ac:spMkLst>
        </pc:spChg>
        <pc:graphicFrameChg chg="add">
          <ac:chgData name="" userId="65b2bbc296416cf8" providerId="LiveId" clId="{9CCB0840-6016-48F7-A423-4A28C9F82F30}" dt="2025-01-10T08:32:37.571" v="2752"/>
          <ac:graphicFrameMkLst>
            <pc:docMk/>
            <pc:sldMk cId="0" sldId="277"/>
            <ac:graphicFrameMk id="6" creationId="{0CB58013-0070-48BE-A8FF-82BCB05F9C5F}"/>
          </ac:graphicFrameMkLst>
        </pc:graphicFrameChg>
      </pc:sldChg>
      <pc:sldChg chg="del">
        <pc:chgData name="" userId="65b2bbc296416cf8" providerId="LiveId" clId="{9CCB0840-6016-48F7-A423-4A28C9F82F30}" dt="2025-01-10T08:33:23.536" v="2753" actId="2696"/>
        <pc:sldMkLst>
          <pc:docMk/>
          <pc:sldMk cId="0" sldId="278"/>
        </pc:sldMkLst>
      </pc:sldChg>
      <pc:sldChg chg="addSp modSp">
        <pc:chgData name="" userId="65b2bbc296416cf8" providerId="LiveId" clId="{9CCB0840-6016-48F7-A423-4A28C9F82F30}" dt="2025-01-10T07:24:41.707" v="2652" actId="1076"/>
        <pc:sldMkLst>
          <pc:docMk/>
          <pc:sldMk cId="0" sldId="279"/>
        </pc:sldMkLst>
        <pc:spChg chg="add mod">
          <ac:chgData name="" userId="65b2bbc296416cf8" providerId="LiveId" clId="{9CCB0840-6016-48F7-A423-4A28C9F82F30}" dt="2025-01-10T07:23:02.374" v="2645" actId="255"/>
          <ac:spMkLst>
            <pc:docMk/>
            <pc:sldMk cId="0" sldId="279"/>
            <ac:spMk id="2" creationId="{94BEFFC1-A39C-4582-A02F-C43E41964210}"/>
          </ac:spMkLst>
        </pc:spChg>
        <pc:spChg chg="mod">
          <ac:chgData name="" userId="65b2bbc296416cf8" providerId="LiveId" clId="{9CCB0840-6016-48F7-A423-4A28C9F82F30}" dt="2025-01-10T07:23:14.573" v="2647" actId="1076"/>
          <ac:spMkLst>
            <pc:docMk/>
            <pc:sldMk cId="0" sldId="279"/>
            <ac:spMk id="5" creationId="{00000000-0000-0000-0000-000000000000}"/>
          </ac:spMkLst>
        </pc:spChg>
        <pc:spChg chg="mod">
          <ac:chgData name="" userId="65b2bbc296416cf8" providerId="LiveId" clId="{9CCB0840-6016-48F7-A423-4A28C9F82F30}" dt="2025-01-10T07:23:19.495" v="2648" actId="1076"/>
          <ac:spMkLst>
            <pc:docMk/>
            <pc:sldMk cId="0" sldId="279"/>
            <ac:spMk id="6" creationId="{00000000-0000-0000-0000-000000000000}"/>
          </ac:spMkLst>
        </pc:spChg>
        <pc:picChg chg="add mod">
          <ac:chgData name="" userId="65b2bbc296416cf8" providerId="LiveId" clId="{9CCB0840-6016-48F7-A423-4A28C9F82F30}" dt="2025-01-10T07:24:41.707" v="2652" actId="1076"/>
          <ac:picMkLst>
            <pc:docMk/>
            <pc:sldMk cId="0" sldId="279"/>
            <ac:picMk id="3" creationId="{04C71609-161B-4EB2-A358-B7B6AD5A7920}"/>
          </ac:picMkLst>
        </pc:picChg>
      </pc:sldChg>
      <pc:sldChg chg="addSp delSp modSp">
        <pc:chgData name="" userId="65b2bbc296416cf8" providerId="LiveId" clId="{9CCB0840-6016-48F7-A423-4A28C9F82F30}" dt="2025-01-10T06:11:11.025" v="1302" actId="1076"/>
        <pc:sldMkLst>
          <pc:docMk/>
          <pc:sldMk cId="0" sldId="280"/>
        </pc:sldMkLst>
        <pc:spChg chg="add del">
          <ac:chgData name="" userId="65b2bbc296416cf8" providerId="LiveId" clId="{9CCB0840-6016-48F7-A423-4A28C9F82F30}" dt="2025-01-10T05:52:00.769" v="1090" actId="478"/>
          <ac:spMkLst>
            <pc:docMk/>
            <pc:sldMk cId="0" sldId="280"/>
            <ac:spMk id="2" creationId="{00000000-0000-0000-0000-000000000000}"/>
          </ac:spMkLst>
        </pc:spChg>
        <pc:spChg chg="del">
          <ac:chgData name="" userId="65b2bbc296416cf8" providerId="LiveId" clId="{9CCB0840-6016-48F7-A423-4A28C9F82F30}" dt="2025-01-10T05:51:05.502" v="1077"/>
          <ac:spMkLst>
            <pc:docMk/>
            <pc:sldMk cId="0" sldId="280"/>
            <ac:spMk id="3" creationId="{00000000-0000-0000-0000-000000000000}"/>
          </ac:spMkLst>
        </pc:spChg>
        <pc:spChg chg="del">
          <ac:chgData name="" userId="65b2bbc296416cf8" providerId="LiveId" clId="{9CCB0840-6016-48F7-A423-4A28C9F82F30}" dt="2025-01-10T05:51:05.502" v="1077"/>
          <ac:spMkLst>
            <pc:docMk/>
            <pc:sldMk cId="0" sldId="280"/>
            <ac:spMk id="4" creationId="{00000000-0000-0000-0000-000000000000}"/>
          </ac:spMkLst>
        </pc:spChg>
        <pc:spChg chg="add mod">
          <ac:chgData name="" userId="65b2bbc296416cf8" providerId="LiveId" clId="{9CCB0840-6016-48F7-A423-4A28C9F82F30}" dt="2025-01-10T05:52:23.958" v="1093" actId="122"/>
          <ac:spMkLst>
            <pc:docMk/>
            <pc:sldMk cId="0" sldId="280"/>
            <ac:spMk id="5" creationId="{1AB29D1D-F2EF-48CB-8EB9-2D0705D1F91C}"/>
          </ac:spMkLst>
        </pc:spChg>
        <pc:spChg chg="add del mod">
          <ac:chgData name="" userId="65b2bbc296416cf8" providerId="LiveId" clId="{9CCB0840-6016-48F7-A423-4A28C9F82F30}" dt="2025-01-10T05:52:00.769" v="1090" actId="478"/>
          <ac:spMkLst>
            <pc:docMk/>
            <pc:sldMk cId="0" sldId="280"/>
            <ac:spMk id="7" creationId="{A03E5888-7F1E-47CE-B8CB-8B84001020D7}"/>
          </ac:spMkLst>
        </pc:spChg>
        <pc:picChg chg="add mod">
          <ac:chgData name="" userId="65b2bbc296416cf8" providerId="LiveId" clId="{9CCB0840-6016-48F7-A423-4A28C9F82F30}" dt="2025-01-10T06:10:45.683" v="1299" actId="1076"/>
          <ac:picMkLst>
            <pc:docMk/>
            <pc:sldMk cId="0" sldId="280"/>
            <ac:picMk id="8" creationId="{66AD1CA8-D4D8-445A-9D95-395E39D252D2}"/>
          </ac:picMkLst>
        </pc:picChg>
        <pc:picChg chg="add mod">
          <ac:chgData name="" userId="65b2bbc296416cf8" providerId="LiveId" clId="{9CCB0840-6016-48F7-A423-4A28C9F82F30}" dt="2025-01-10T06:11:11.025" v="1302" actId="1076"/>
          <ac:picMkLst>
            <pc:docMk/>
            <pc:sldMk cId="0" sldId="280"/>
            <ac:picMk id="9" creationId="{70BAC162-04BA-4CD6-B7F8-C8201D2E59DA}"/>
          </ac:picMkLst>
        </pc:picChg>
      </pc:sldChg>
      <pc:sldChg chg="addSp modSp">
        <pc:chgData name="" userId="65b2bbc296416cf8" providerId="LiveId" clId="{9CCB0840-6016-48F7-A423-4A28C9F82F30}" dt="2025-01-10T07:17:01.218" v="2530" actId="1076"/>
        <pc:sldMkLst>
          <pc:docMk/>
          <pc:sldMk cId="0" sldId="282"/>
        </pc:sldMkLst>
        <pc:spChg chg="mod">
          <ac:chgData name="" userId="65b2bbc296416cf8" providerId="LiveId" clId="{9CCB0840-6016-48F7-A423-4A28C9F82F30}" dt="2025-01-10T07:15:33.544" v="2521" actId="20577"/>
          <ac:spMkLst>
            <pc:docMk/>
            <pc:sldMk cId="0" sldId="282"/>
            <ac:spMk id="2" creationId="{00000000-0000-0000-0000-000000000000}"/>
          </ac:spMkLst>
        </pc:spChg>
        <pc:picChg chg="add mod modCrop">
          <ac:chgData name="" userId="65b2bbc296416cf8" providerId="LiveId" clId="{9CCB0840-6016-48F7-A423-4A28C9F82F30}" dt="2025-01-10T07:14:57.292" v="2513" actId="1076"/>
          <ac:picMkLst>
            <pc:docMk/>
            <pc:sldMk cId="0" sldId="282"/>
            <ac:picMk id="3" creationId="{C39678A5-A1DC-43EB-A3AF-C1CEC14B1742}"/>
          </ac:picMkLst>
        </pc:picChg>
        <pc:picChg chg="add mod modCrop">
          <ac:chgData name="" userId="65b2bbc296416cf8" providerId="LiveId" clId="{9CCB0840-6016-48F7-A423-4A28C9F82F30}" dt="2025-01-10T07:17:01.218" v="2530" actId="1076"/>
          <ac:picMkLst>
            <pc:docMk/>
            <pc:sldMk cId="0" sldId="282"/>
            <ac:picMk id="4" creationId="{1CCAE807-B4E8-4997-914F-106651B5426C}"/>
          </ac:picMkLst>
        </pc:picChg>
      </pc:sldChg>
      <pc:sldChg chg="addSp modSp">
        <pc:chgData name="" userId="65b2bbc296416cf8" providerId="LiveId" clId="{9CCB0840-6016-48F7-A423-4A28C9F82F30}" dt="2025-01-10T07:20:19.412" v="2538" actId="1076"/>
        <pc:sldMkLst>
          <pc:docMk/>
          <pc:sldMk cId="0" sldId="283"/>
        </pc:sldMkLst>
        <pc:spChg chg="add mod">
          <ac:chgData name="" userId="65b2bbc296416cf8" providerId="LiveId" clId="{9CCB0840-6016-48F7-A423-4A28C9F82F30}" dt="2025-01-10T07:20:02.252" v="2536" actId="14100"/>
          <ac:spMkLst>
            <pc:docMk/>
            <pc:sldMk cId="0" sldId="283"/>
            <ac:spMk id="5" creationId="{AB045AA2-BD97-4A0E-AB02-E8184556ED56}"/>
          </ac:spMkLst>
        </pc:spChg>
        <pc:spChg chg="add mod">
          <ac:chgData name="" userId="65b2bbc296416cf8" providerId="LiveId" clId="{9CCB0840-6016-48F7-A423-4A28C9F82F30}" dt="2025-01-10T07:20:19.412" v="2538" actId="1076"/>
          <ac:spMkLst>
            <pc:docMk/>
            <pc:sldMk cId="0" sldId="283"/>
            <ac:spMk id="6" creationId="{CB6EC3D0-2047-4238-A157-E44348B305A0}"/>
          </ac:spMkLst>
        </pc:spChg>
        <pc:picChg chg="add mod">
          <ac:chgData name="" userId="65b2bbc296416cf8" providerId="LiveId" clId="{9CCB0840-6016-48F7-A423-4A28C9F82F30}" dt="2025-01-10T07:18:22.925" v="2533" actId="1076"/>
          <ac:picMkLst>
            <pc:docMk/>
            <pc:sldMk cId="0" sldId="283"/>
            <ac:picMk id="4" creationId="{866589F7-C7BD-410C-B4C7-C31A3D9BBA34}"/>
          </ac:picMkLst>
        </pc:picChg>
      </pc:sldChg>
      <pc:sldChg chg="modSp">
        <pc:chgData name="" userId="65b2bbc296416cf8" providerId="LiveId" clId="{9CCB0840-6016-48F7-A423-4A28C9F82F30}" dt="2025-01-09T13:36:21.438" v="866" actId="20577"/>
        <pc:sldMkLst>
          <pc:docMk/>
          <pc:sldMk cId="0" sldId="284"/>
        </pc:sldMkLst>
        <pc:graphicFrameChg chg="modGraphic">
          <ac:chgData name="" userId="65b2bbc296416cf8" providerId="LiveId" clId="{9CCB0840-6016-48F7-A423-4A28C9F82F30}" dt="2025-01-09T13:36:21.438" v="866" actId="20577"/>
          <ac:graphicFrameMkLst>
            <pc:docMk/>
            <pc:sldMk cId="0" sldId="284"/>
            <ac:graphicFrameMk id="3" creationId="{00000000-0000-0000-0000-000000000000}"/>
          </ac:graphicFrameMkLst>
        </pc:graphicFrameChg>
      </pc:sldChg>
      <pc:sldChg chg="add">
        <pc:chgData name="" userId="65b2bbc296416cf8" providerId="LiveId" clId="{9CCB0840-6016-48F7-A423-4A28C9F82F30}" dt="2025-01-10T07:25:42.682" v="2653"/>
        <pc:sldMkLst>
          <pc:docMk/>
          <pc:sldMk cId="2059897847" sldId="286"/>
        </pc:sldMkLst>
      </pc:sldChg>
      <pc:sldChg chg="addSp delSp modSp">
        <pc:chgData name="" userId="65b2bbc296416cf8" providerId="LiveId" clId="{9CCB0840-6016-48F7-A423-4A28C9F82F30}" dt="2025-01-09T13:36:39.103" v="877" actId="20577"/>
        <pc:sldMkLst>
          <pc:docMk/>
          <pc:sldMk cId="0" sldId="299"/>
        </pc:sldMkLst>
        <pc:spChg chg="mod">
          <ac:chgData name="" userId="65b2bbc296416cf8" providerId="LiveId" clId="{9CCB0840-6016-48F7-A423-4A28C9F82F30}" dt="2025-01-09T13:36:39.103" v="877" actId="20577"/>
          <ac:spMkLst>
            <pc:docMk/>
            <pc:sldMk cId="0" sldId="299"/>
            <ac:spMk id="3" creationId="{00000000-0000-0000-0000-000000000000}"/>
          </ac:spMkLst>
        </pc:spChg>
        <pc:spChg chg="add del">
          <ac:chgData name="" userId="65b2bbc296416cf8" providerId="LiveId" clId="{9CCB0840-6016-48F7-A423-4A28C9F82F30}" dt="2025-01-09T13:21:44.970" v="521"/>
          <ac:spMkLst>
            <pc:docMk/>
            <pc:sldMk cId="0" sldId="299"/>
            <ac:spMk id="4" creationId="{16155DA8-9708-4866-803B-61DB333A4EEB}"/>
          </ac:spMkLst>
        </pc:spChg>
        <pc:spChg chg="add mod">
          <ac:chgData name="" userId="65b2bbc296416cf8" providerId="LiveId" clId="{9CCB0840-6016-48F7-A423-4A28C9F82F30}" dt="2025-01-09T13:26:06.215" v="667" actId="207"/>
          <ac:spMkLst>
            <pc:docMk/>
            <pc:sldMk cId="0" sldId="299"/>
            <ac:spMk id="11" creationId="{871CA4CB-2C04-4D3A-BBB7-28B131F9F7DC}"/>
          </ac:spMkLst>
        </pc:spChg>
        <pc:spChg chg="add mod">
          <ac:chgData name="" userId="65b2bbc296416cf8" providerId="LiveId" clId="{9CCB0840-6016-48F7-A423-4A28C9F82F30}" dt="2025-01-09T13:26:15.047" v="669" actId="207"/>
          <ac:spMkLst>
            <pc:docMk/>
            <pc:sldMk cId="0" sldId="299"/>
            <ac:spMk id="13" creationId="{EF0B6DF3-7C6A-424C-B2CC-E3E6A82E6985}"/>
          </ac:spMkLst>
        </pc:spChg>
        <pc:picChg chg="add del mod">
          <ac:chgData name="" userId="65b2bbc296416cf8" providerId="LiveId" clId="{9CCB0840-6016-48F7-A423-4A28C9F82F30}" dt="2025-01-09T13:23:56.891" v="586" actId="478"/>
          <ac:picMkLst>
            <pc:docMk/>
            <pc:sldMk cId="0" sldId="299"/>
            <ac:picMk id="12" creationId="{B6094938-47BF-41B6-A3E2-FA33BB6A1B54}"/>
          </ac:picMkLst>
        </pc:picChg>
      </pc:sldChg>
      <pc:sldChg chg="del">
        <pc:chgData name="" userId="65b2bbc296416cf8" providerId="LiveId" clId="{9CCB0840-6016-48F7-A423-4A28C9F82F30}" dt="2025-01-09T13:18:20.837" v="396" actId="2696"/>
        <pc:sldMkLst>
          <pc:docMk/>
          <pc:sldMk cId="0" sldId="300"/>
        </pc:sldMkLst>
      </pc:sldChg>
      <pc:sldChg chg="add">
        <pc:chgData name="" userId="65b2bbc296416cf8" providerId="LiveId" clId="{9CCB0840-6016-48F7-A423-4A28C9F82F30}" dt="2025-01-10T06:13:46.474" v="1303"/>
        <pc:sldMkLst>
          <pc:docMk/>
          <pc:sldMk cId="875334003" sldId="300"/>
        </pc:sldMkLst>
      </pc:sldChg>
      <pc:sldChg chg="del">
        <pc:chgData name="" userId="65b2bbc296416cf8" providerId="LiveId" clId="{9CCB0840-6016-48F7-A423-4A28C9F82F30}" dt="2025-01-09T13:18:23.135" v="397" actId="2696"/>
        <pc:sldMkLst>
          <pc:docMk/>
          <pc:sldMk cId="0" sldId="301"/>
        </pc:sldMkLst>
      </pc:sldChg>
      <pc:sldChg chg="addSp delSp modSp add">
        <pc:chgData name="" userId="65b2bbc296416cf8" providerId="LiveId" clId="{9CCB0840-6016-48F7-A423-4A28C9F82F30}" dt="2025-01-10T06:44:20.788" v="1968" actId="20577"/>
        <pc:sldMkLst>
          <pc:docMk/>
          <pc:sldMk cId="1858980356" sldId="301"/>
        </pc:sldMkLst>
        <pc:spChg chg="mod">
          <ac:chgData name="" userId="65b2bbc296416cf8" providerId="LiveId" clId="{9CCB0840-6016-48F7-A423-4A28C9F82F30}" dt="2025-01-10T06:25:12.173" v="1516" actId="20577"/>
          <ac:spMkLst>
            <pc:docMk/>
            <pc:sldMk cId="1858980356" sldId="301"/>
            <ac:spMk id="2" creationId="{00000000-0000-0000-0000-000000000000}"/>
          </ac:spMkLst>
        </pc:spChg>
        <pc:spChg chg="mod">
          <ac:chgData name="" userId="65b2bbc296416cf8" providerId="LiveId" clId="{9CCB0840-6016-48F7-A423-4A28C9F82F30}" dt="2025-01-10T06:38:38.880" v="1844" actId="113"/>
          <ac:spMkLst>
            <pc:docMk/>
            <pc:sldMk cId="1858980356" sldId="301"/>
            <ac:spMk id="3" creationId="{00000000-0000-0000-0000-000000000000}"/>
          </ac:spMkLst>
        </pc:spChg>
        <pc:spChg chg="add mod">
          <ac:chgData name="" userId="65b2bbc296416cf8" providerId="LiveId" clId="{9CCB0840-6016-48F7-A423-4A28C9F82F30}" dt="2025-01-10T06:44:20.788" v="1968" actId="20577"/>
          <ac:spMkLst>
            <pc:docMk/>
            <pc:sldMk cId="1858980356" sldId="301"/>
            <ac:spMk id="4" creationId="{8583DA42-B0AC-44BA-8409-7BC3165611BE}"/>
          </ac:spMkLst>
        </pc:spChg>
        <pc:spChg chg="del">
          <ac:chgData name="" userId="65b2bbc296416cf8" providerId="LiveId" clId="{9CCB0840-6016-48F7-A423-4A28C9F82F30}" dt="2025-01-10T06:25:31.922" v="1521" actId="478"/>
          <ac:spMkLst>
            <pc:docMk/>
            <pc:sldMk cId="1858980356" sldId="301"/>
            <ac:spMk id="5" creationId="{00000000-0000-0000-0000-000000000000}"/>
          </ac:spMkLst>
        </pc:spChg>
        <pc:picChg chg="mod">
          <ac:chgData name="" userId="65b2bbc296416cf8" providerId="LiveId" clId="{9CCB0840-6016-48F7-A423-4A28C9F82F30}" dt="2025-01-10T06:43:15.259" v="1939" actId="14100"/>
          <ac:picMkLst>
            <pc:docMk/>
            <pc:sldMk cId="1858980356" sldId="301"/>
            <ac:picMk id="6" creationId="{00000000-0000-0000-0000-000000000000}"/>
          </ac:picMkLst>
        </pc:picChg>
      </pc:sldChg>
      <pc:sldChg chg="del">
        <pc:chgData name="" userId="65b2bbc296416cf8" providerId="LiveId" clId="{9CCB0840-6016-48F7-A423-4A28C9F82F30}" dt="2025-01-09T13:18:25.560" v="398" actId="2696"/>
        <pc:sldMkLst>
          <pc:docMk/>
          <pc:sldMk cId="0" sldId="302"/>
        </pc:sldMkLst>
      </pc:sldChg>
      <pc:sldChg chg="add">
        <pc:chgData name="" userId="65b2bbc296416cf8" providerId="LiveId" clId="{9CCB0840-6016-48F7-A423-4A28C9F82F30}" dt="2025-01-10T07:25:42.682" v="2653"/>
        <pc:sldMkLst>
          <pc:docMk/>
          <pc:sldMk cId="3182326753" sldId="302"/>
        </pc:sldMkLst>
      </pc:sldChg>
      <pc:sldChg chg="add">
        <pc:chgData name="" userId="65b2bbc296416cf8" providerId="LiveId" clId="{9CCB0840-6016-48F7-A423-4A28C9F82F30}" dt="2025-01-10T07:25:42.682" v="2653"/>
        <pc:sldMkLst>
          <pc:docMk/>
          <pc:sldMk cId="2248604001" sldId="303"/>
        </pc:sldMkLst>
      </pc:sldChg>
    </pc:docChg>
  </pc:docChgLst>
</pc:chgInfo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8B3-FFCB-435A-AE22-070A763040CC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580-2364-4F4B-B7A6-23C1ED1F1A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8B3-FFCB-435A-AE22-070A763040CC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580-2364-4F4B-B7A6-23C1ED1F1A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8B3-FFCB-435A-AE22-070A763040CC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580-2364-4F4B-B7A6-23C1ED1F1A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8B3-FFCB-435A-AE22-070A763040CC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580-2364-4F4B-B7A6-23C1ED1F1A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8B3-FFCB-435A-AE22-070A763040CC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580-2364-4F4B-B7A6-23C1ED1F1A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08B3-FFCB-435A-AE22-070A763040CC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580-2364-4F4B-B7A6-23C1ED1F1A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08B3-FFCB-435A-AE22-070A763040CC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2580-2364-4F4B-B7A6-23C1ED1F1A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08B3-FFCB-435A-AE22-070A763040CC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2580-2364-4F4B-B7A6-23C1ED1F1A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7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8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9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0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1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jpeg" /><Relationship Id="rId3" Type="http://schemas.openxmlformats.org/officeDocument/2006/relationships/image" Target="../media/image23.jpeg" /><Relationship Id="rId4" Type="http://schemas.openxmlformats.org/officeDocument/2006/relationships/image" Target="../media/image2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2.jpeg" /><Relationship Id="rId3" Type="http://schemas.openxmlformats.org/officeDocument/2006/relationships/image" Target="../media/image23.jpeg" /><Relationship Id="rId4" Type="http://schemas.openxmlformats.org/officeDocument/2006/relationships/image" Target="../media/image24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5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6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7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8.jpeg" /><Relationship Id="rId3" Type="http://schemas.openxmlformats.org/officeDocument/2006/relationships/image" Target="../media/image29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30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31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32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33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4.jpeg" /><Relationship Id="rId3" Type="http://schemas.openxmlformats.org/officeDocument/2006/relationships/image" Target="../media/image35.jpeg" /><Relationship Id="rId4" Type="http://schemas.openxmlformats.org/officeDocument/2006/relationships/image" Target="../media/image36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7.jpeg" /><Relationship Id="rId3" Type="http://schemas.openxmlformats.org/officeDocument/2006/relationships/image" Target="../media/image38.jpe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9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0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eg" /><Relationship Id="rId3" Type="http://schemas.openxmlformats.org/officeDocument/2006/relationships/image" Target="../media/image4.jpeg" /><Relationship Id="rId4" Type="http://schemas.openxmlformats.org/officeDocument/2006/relationships/image" Target="../media/image5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eg" /><Relationship Id="rId3" Type="http://schemas.openxmlformats.org/officeDocument/2006/relationships/image" Target="../media/image7.jpeg" /><Relationship Id="rId4" Type="http://schemas.openxmlformats.org/officeDocument/2006/relationships/image" Target="../media/image8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eg" /><Relationship Id="rId3" Type="http://schemas.openxmlformats.org/officeDocument/2006/relationships/hyperlink" Target="https://veduchi-resort.ru/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eg" /><Relationship Id="rId3" Type="http://schemas.openxmlformats.org/officeDocument/2006/relationships/image" Target="../media/image12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eg" /><Relationship Id="rId3" Type="http://schemas.openxmlformats.org/officeDocument/2006/relationships/image" Target="../media/image14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eg" /><Relationship Id="rId3" Type="http://schemas.openxmlformats.org/officeDocument/2006/relationships/image" Target="../media/image16.jpeg" /><Relationship Id="rId4" Type="http://schemas.openxmlformats.org/officeDocument/2006/relationships/hyperlink" Target="https://veduchi-resort.ru/about/skymaps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23392" y="446501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>
                <a:solidFill>
                  <a:srgbClr val="002060"/>
                </a:solidFill>
              </a:rPr>
              <a:t>ВЕДУЧИ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878" y="3059594"/>
            <a:ext cx="3122544" cy="3122544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УНИКАЛЬНОСТЬ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/>
              <a:t>Лучшие мировые стандарты</a:t>
            </a:r>
          </a:p>
          <a:p>
            <a:r>
              <a:rPr lang="ru-RU"/>
              <a:t>Неповторимый национальный стиль</a:t>
            </a:r>
          </a:p>
          <a:p>
            <a:r>
              <a:rPr lang="ru-RU"/>
              <a:t>Работа круглый год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5587B5-366E-4D8C-9845-46544712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63" y="1825625"/>
            <a:ext cx="5240030" cy="348994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СИЛЬНЫЕ СТОРОНЫ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Значительный природно-экологический, историко-культурный и рекреационный потенциал;</a:t>
            </a:r>
          </a:p>
          <a:p>
            <a:r>
              <a:rPr lang="ru-RU"/>
              <a:t>Природно-климатические ресурсы для развития горнолыжного туризма;</a:t>
            </a:r>
          </a:p>
          <a:p>
            <a:r>
              <a:rPr lang="ru-RU"/>
              <a:t>Высокий экологический рейтинг</a:t>
            </a:r>
          </a:p>
          <a:p>
            <a:r>
              <a:rPr lang="ru-RU"/>
              <a:t>Способность руководства региона осуществлять масштабные преобразования.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1300FF-7EEE-4270-BB95-ADA6B9E7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33" y="1855048"/>
            <a:ext cx="3654502" cy="365450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СЛАБЫЕ СТОРОНЫ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2100"/>
              <a:t>Дефицит финансовых ресурсов для развития.</a:t>
            </a:r>
          </a:p>
          <a:p>
            <a:pPr fontAlgn="base"/>
            <a:r>
              <a:rPr lang="ru-RU" sz="2100"/>
              <a:t>Высокая доля теневого сектора; высокие цены на авиабилеты; недостаточно развит придорожный сервис; нехватка малых средств размещения;</a:t>
            </a:r>
          </a:p>
          <a:p>
            <a:pPr fontAlgn="base"/>
            <a:r>
              <a:rPr lang="ru-RU" sz="2100"/>
              <a:t>Недостаточный уровень квалификации персонала;</a:t>
            </a:r>
          </a:p>
          <a:p>
            <a:pPr fontAlgn="base"/>
            <a:r>
              <a:rPr lang="ru-RU" sz="2100"/>
              <a:t>Отсутствие стабильного энергоснабжения</a:t>
            </a:r>
          </a:p>
          <a:p>
            <a:pPr fontAlgn="base"/>
            <a:r>
              <a:rPr lang="ru-RU" sz="2100"/>
              <a:t>Наличие неразминированных территорий в некоторых горных районах Чеченской Республики, потенциально интересных для посещения туристами;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C7211F-2C45-4854-BC84-38C1E4C6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94" y="1910919"/>
            <a:ext cx="5139485" cy="3429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УГРОЗЫ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/>
              <a:t>- сокращение финансовых возможностей федерального бюджета;</a:t>
            </a:r>
          </a:p>
          <a:p>
            <a:r>
              <a:rPr lang="ru-RU"/>
              <a:t>- возможное негативное изменение климата.</a:t>
            </a:r>
          </a:p>
          <a:p>
            <a:r>
              <a:rPr lang="ru-RU"/>
              <a:t>Растущая конкуренция на российском туристском рынке </a:t>
            </a:r>
          </a:p>
          <a:p>
            <a:r>
              <a:rPr lang="ru-RU"/>
              <a:t>Рост привлекательности условий горнолыжного отдыха в других регионах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04DC3C-9AA4-4E11-9350-DD57F2C2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65" y="1825625"/>
            <a:ext cx="5151813" cy="3436259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ВОЗМОЖНОСТИ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/>
              <a:t>Повышение привлекательности Республики для внутреннего и въездного туризма</a:t>
            </a:r>
          </a:p>
          <a:p>
            <a:r>
              <a:rPr lang="ru-RU"/>
              <a:t>Развитие «Ведучи» как опорного фактора развития региона;</a:t>
            </a:r>
          </a:p>
          <a:p>
            <a:r>
              <a:rPr lang="ru-RU"/>
              <a:t>Вторая фаза строительства горнолыжного комплекса "Ведучи";</a:t>
            </a:r>
          </a:p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45344-E6F4-4550-AEED-1E84547C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73" y="2059618"/>
            <a:ext cx="4679816" cy="3120501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8430"/>
            <a:ext cx="10515600" cy="1325563"/>
          </a:xfrm>
        </p:spPr>
        <p:txBody>
          <a:bodyPr/>
          <a:lstStyle/>
          <a:p>
            <a:pPr algn="ctr"/>
            <a:r>
              <a:rPr lang="ru-RU"/>
              <a:t>КОНКУРЕНТЫ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71633" y="1321118"/>
            <a:ext cx="1214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«Эльбрус»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3" y="1833591"/>
            <a:ext cx="2947386" cy="196492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360042" y="1321241"/>
            <a:ext cx="1205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«Домбай»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00" y="1833594"/>
            <a:ext cx="2967569" cy="19772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344474" y="1320633"/>
            <a:ext cx="102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«Архыз»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162" y="1833960"/>
            <a:ext cx="2922806" cy="188166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8737600" y="3859530"/>
            <a:ext cx="3031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ru-RU">
                <a:solidFill>
                  <a:srgbClr val="00CC99"/>
                </a:solidFill>
              </a:rPr>
              <a:t>+ </a:t>
            </a:r>
            <a:r>
              <a:rPr lang="ru-RU" altLang="ru-RU">
                <a:solidFill>
                  <a:srgbClr val="00CC99"/>
                </a:solidFill>
              </a:rPr>
              <a:t>Н</a:t>
            </a:r>
            <a:r>
              <a:rPr lang="en-US" altLang="en-US" err="1">
                <a:solidFill>
                  <a:srgbClr val="00CC99"/>
                </a:solidFill>
              </a:rPr>
              <a:t>аличие</a:t>
            </a:r>
            <a:r>
              <a:rPr lang="en-US" altLang="ru-RU">
                <a:solidFill>
                  <a:srgbClr val="00CC99"/>
                </a:solidFill>
              </a:rPr>
              <a:t> </a:t>
            </a:r>
            <a:r>
              <a:rPr lang="en-US" altLang="en-US" err="1">
                <a:solidFill>
                  <a:srgbClr val="00CC99"/>
                </a:solidFill>
              </a:rPr>
              <a:t>трасс</a:t>
            </a:r>
            <a:r>
              <a:rPr lang="en-US" altLang="ru-RU">
                <a:solidFill>
                  <a:srgbClr val="00CC99"/>
                </a:solidFill>
              </a:rPr>
              <a:t> </a:t>
            </a:r>
            <a:r>
              <a:rPr lang="en-US" altLang="en-US" err="1">
                <a:solidFill>
                  <a:srgbClr val="00CC99"/>
                </a:solidFill>
              </a:rPr>
              <a:t>различного</a:t>
            </a:r>
            <a:r>
              <a:rPr lang="en-US" altLang="ru-RU">
                <a:solidFill>
                  <a:srgbClr val="00CC99"/>
                </a:solidFill>
              </a:rPr>
              <a:t> </a:t>
            </a:r>
          </a:p>
          <a:p>
            <a:r>
              <a:rPr lang="en-US" altLang="en-US" err="1">
                <a:solidFill>
                  <a:srgbClr val="00CC99"/>
                </a:solidFill>
              </a:rPr>
              <a:t>уровня</a:t>
            </a:r>
            <a:r>
              <a:rPr lang="en-US" altLang="ru-RU">
                <a:solidFill>
                  <a:srgbClr val="00CC99"/>
                </a:solidFill>
              </a:rPr>
              <a:t> </a:t>
            </a:r>
            <a:r>
              <a:rPr lang="en-US" altLang="en-US" err="1">
                <a:solidFill>
                  <a:srgbClr val="00CC99"/>
                </a:solidFill>
              </a:rPr>
              <a:t>сложности</a:t>
            </a:r>
            <a:endParaRPr lang="en-US" altLang="en-US">
              <a:solidFill>
                <a:srgbClr val="00CC99"/>
              </a:solidFill>
            </a:endParaRPr>
          </a:p>
          <a:p>
            <a:r>
              <a:rPr lang="ru-RU" altLang="en-US">
                <a:solidFill>
                  <a:srgbClr val="00CC99"/>
                </a:solidFill>
              </a:rPr>
              <a:t>+ Большое кол-во солнечных дней</a:t>
            </a:r>
          </a:p>
          <a:p>
            <a:r>
              <a:rPr lang="ru-RU" altLang="en-US">
                <a:solidFill>
                  <a:srgbClr val="00CC99"/>
                </a:solidFill>
              </a:rPr>
              <a:t>+ Хороший сервис и подготовка трасс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516763-4F75-4344-91EE-1D6179CCB87E}"/>
              </a:ext>
            </a:extLst>
          </p:cNvPr>
          <p:cNvSpPr/>
          <p:nvPr/>
        </p:nvSpPr>
        <p:spPr>
          <a:xfrm>
            <a:off x="4459550" y="4008342"/>
            <a:ext cx="3894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CC99"/>
                </a:solidFill>
              </a:rPr>
              <a:t>+ Достаточное большое количество трасс,</a:t>
            </a:r>
          </a:p>
          <a:p>
            <a:r>
              <a:rPr lang="ru-RU">
                <a:solidFill>
                  <a:srgbClr val="00CC99"/>
                </a:solidFill>
              </a:rPr>
              <a:t>+ Приличные перепады высот,</a:t>
            </a:r>
          </a:p>
          <a:p>
            <a:r>
              <a:rPr lang="ru-RU">
                <a:solidFill>
                  <a:srgbClr val="00CC99"/>
                </a:solidFill>
              </a:rPr>
              <a:t>+ Красивые виды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CF0517-0D88-43B3-8267-CC5975BFF2BB}"/>
              </a:ext>
            </a:extLst>
          </p:cNvPr>
          <p:cNvSpPr/>
          <p:nvPr/>
        </p:nvSpPr>
        <p:spPr>
          <a:xfrm>
            <a:off x="422910" y="3859530"/>
            <a:ext cx="3894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CC99"/>
                </a:solidFill>
              </a:rPr>
              <a:t>+ Самый высокая точка России</a:t>
            </a:r>
          </a:p>
          <a:p>
            <a:r>
              <a:rPr lang="ru-RU">
                <a:solidFill>
                  <a:srgbClr val="00CC99"/>
                </a:solidFill>
              </a:rPr>
              <a:t>+ Самый высокогорный подъемник</a:t>
            </a:r>
          </a:p>
          <a:p>
            <a:r>
              <a:rPr lang="ru-RU">
                <a:solidFill>
                  <a:srgbClr val="00CC99"/>
                </a:solidFill>
              </a:rPr>
              <a:t>+ Большая популярность у туристов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8430"/>
            <a:ext cx="10515600" cy="1325563"/>
          </a:xfrm>
        </p:spPr>
        <p:txBody>
          <a:bodyPr/>
          <a:lstStyle/>
          <a:p>
            <a:pPr algn="ctr"/>
            <a:r>
              <a:rPr lang="ru-RU"/>
              <a:t>КОНКУРЕНТЫ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71633" y="1321118"/>
            <a:ext cx="1214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«Эльбрус»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3" y="1833591"/>
            <a:ext cx="2947386" cy="196492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360042" y="1321241"/>
            <a:ext cx="1205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«Домбай»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00" y="1833594"/>
            <a:ext cx="2967569" cy="19772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344474" y="1320633"/>
            <a:ext cx="102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«Архыз»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162" y="1833960"/>
            <a:ext cx="2922806" cy="188166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8737600" y="3859530"/>
            <a:ext cx="303149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- Изолированность трасс</a:t>
            </a:r>
          </a:p>
          <a:p>
            <a:r>
              <a:rPr lang="ru-RU" altLang="en-US">
                <a:solidFill>
                  <a:srgbClr val="FF0000"/>
                </a:solidFill>
              </a:rPr>
              <a:t>- Небольшие перепады высот</a:t>
            </a:r>
          </a:p>
          <a:p>
            <a:r>
              <a:rPr lang="ru-RU" altLang="en-US">
                <a:solidFill>
                  <a:srgbClr val="FF0000"/>
                </a:solidFill>
              </a:rPr>
              <a:t>- Очень высокие цены</a:t>
            </a:r>
          </a:p>
          <a:p>
            <a:endParaRPr lang="ru-RU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11" name="Текстовое поле 2">
            <a:extLst>
              <a:ext uri="{FF2B5EF4-FFF2-40B4-BE49-F238E27FC236}">
                <a16:creationId xmlns:a16="http://schemas.microsoft.com/office/drawing/2014/main" id="{871CA4CB-2C04-4D3A-BBB7-28B131F9F7DC}"/>
              </a:ext>
            </a:extLst>
          </p:cNvPr>
          <p:cNvSpPr txBox="1"/>
          <p:nvPr/>
        </p:nvSpPr>
        <p:spPr>
          <a:xfrm>
            <a:off x="4815149" y="3996030"/>
            <a:ext cx="303149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>
                <a:solidFill>
                  <a:srgbClr val="FF0000"/>
                </a:solidFill>
              </a:rPr>
              <a:t>- Невысокое качество сервиса</a:t>
            </a:r>
          </a:p>
          <a:p>
            <a:pPr marL="285750" indent="-285750">
              <a:buFontTx/>
              <a:buChar char="-"/>
            </a:pPr>
            <a:r>
              <a:rPr lang="ru-RU" altLang="en-US">
                <a:solidFill>
                  <a:srgbClr val="FF0000"/>
                </a:solidFill>
              </a:rPr>
              <a:t>Высокие цены</a:t>
            </a:r>
          </a:p>
          <a:p>
            <a:pPr marL="285750" indent="-285750">
              <a:buFontTx/>
              <a:buChar char="-"/>
            </a:pPr>
            <a:r>
              <a:rPr lang="ru-RU" altLang="en-US">
                <a:solidFill>
                  <a:srgbClr val="FF0000"/>
                </a:solidFill>
              </a:rPr>
              <a:t>Антисанитария</a:t>
            </a:r>
          </a:p>
          <a:p>
            <a:pPr marL="285750" indent="-285750">
              <a:buFontTx/>
              <a:buChar char="-"/>
            </a:pPr>
            <a:r>
              <a:rPr lang="ru-RU" altLang="en-US">
                <a:solidFill>
                  <a:srgbClr val="FF0000"/>
                </a:solidFill>
              </a:rPr>
              <a:t>Большие очереди на подъемники</a:t>
            </a:r>
          </a:p>
          <a:p>
            <a:endParaRPr lang="ru-RU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0B6DF3-7C6A-424C-B2CC-E3E6A82E6985}"/>
              </a:ext>
            </a:extLst>
          </p:cNvPr>
          <p:cNvSpPr/>
          <p:nvPr/>
        </p:nvSpPr>
        <p:spPr>
          <a:xfrm>
            <a:off x="555699" y="3996030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FF0000"/>
                </a:solidFill>
              </a:rPr>
              <a:t>- Маленький выбор трасс</a:t>
            </a:r>
          </a:p>
          <a:p>
            <a:pPr marL="285750" indent="-285750">
              <a:buFontTx/>
              <a:buChar char="-"/>
            </a:pPr>
            <a:r>
              <a:rPr lang="ru-RU">
                <a:solidFill>
                  <a:srgbClr val="FF0000"/>
                </a:solidFill>
              </a:rPr>
              <a:t>Высокие цены</a:t>
            </a:r>
          </a:p>
          <a:p>
            <a:pPr marL="285750" indent="-285750">
              <a:buFontTx/>
              <a:buChar char="-"/>
            </a:pPr>
            <a:r>
              <a:rPr lang="ru-RU">
                <a:solidFill>
                  <a:srgbClr val="FF0000"/>
                </a:solidFill>
              </a:rPr>
              <a:t>Наледи и лавины</a:t>
            </a:r>
          </a:p>
          <a:p>
            <a:pPr marL="285750" indent="-285750">
              <a:buFontTx/>
              <a:buChar char="-"/>
            </a:pPr>
            <a:r>
              <a:rPr lang="ru-RU" altLang="en-US">
                <a:solidFill>
                  <a:srgbClr val="FF0000"/>
                </a:solidFill>
              </a:rPr>
              <a:t>Большие очереди на подъемники</a:t>
            </a:r>
          </a:p>
          <a:p>
            <a:pPr marL="285750" indent="-285750">
              <a:buFontTx/>
              <a:buChar char="-"/>
            </a:pPr>
            <a:endParaRPr lang="ru-RU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АНАЛИЗ КОНКУРЕНТОВ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83744"/>
              </p:ext>
            </p:extLst>
          </p:nvPr>
        </p:nvGraphicFramePr>
        <p:xfrm>
          <a:off x="2032179" y="1294448"/>
          <a:ext cx="8128000" cy="504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r>
                        <a:rPr lang="ru-RU"/>
                        <a:t>Критерий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«Ведучи»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«Эльбрус»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«Домбай»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«Архыз»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ru-RU" altLang="en-US"/>
                        <a:t>Регион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ru-RU" altLang="en-US"/>
                        <a:t>Северный Кавказ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altLang="en-US" sz="1800">
                          <a:sym typeface="+mn-ea"/>
                        </a:rPr>
                        <a:t>Северный Кавказ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ru-RU" altLang="en-US" sz="1800">
                          <a:sym typeface="+mn-ea"/>
                        </a:rPr>
                        <a:t>Северный Кавказ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ru-RU" altLang="en-US" sz="1800">
                          <a:sym typeface="+mn-ea"/>
                        </a:rPr>
                        <a:t>Северный Кавказ</a:t>
                      </a:r>
                      <a:endParaRPr lang="ru-RU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ru-RU" altLang="en-US"/>
                        <a:t>Расстояние до ближайшего аэропорта/жд. вокзала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ru-RU" altLang="en-US"/>
                        <a:t>83,2 км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altLang="en-US"/>
                        <a:t>190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ru-RU" altLang="en-US"/>
                        <a:t>200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ru-RU" altLang="en-US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ru-RU"/>
                        <a:t>Сезонность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Январь-март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/>
                        <a:t>Ноябрь-Май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 sz="1800">
                          <a:sym typeface="+mn-ea"/>
                        </a:rPr>
                        <a:t>Декабрь-Апрель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Декабрь-Апрель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ru-RU"/>
                        <a:t>Трассы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19 трасс, 46 км.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7 трасс, 13 км.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25 км.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25 км.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ru-RU"/>
                        <a:t>Стоимость ски-пасса на день, руб.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750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3100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2000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4050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r>
                        <a:rPr lang="ru-RU"/>
                        <a:t>Опасные явления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Лавины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/>
                        <a:t>Лавины</a:t>
                      </a:r>
                    </a:p>
                    <a:p>
                      <a:r>
                        <a:rPr lang="ru-RU"/>
                        <a:t>Наледи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 sz="1800">
                          <a:sym typeface="+mn-ea"/>
                        </a:rPr>
                        <a:t>Лавины</a:t>
                      </a:r>
                      <a:endParaRPr lang="ru-RU" sz="1800"/>
                    </a:p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r>
                        <a:rPr lang="ru-RU" sz="1800">
                          <a:sym typeface="+mn-ea"/>
                        </a:rPr>
                        <a:t>Лавины</a:t>
                      </a:r>
                      <a:endParaRPr lang="ru-RU" sz="1800"/>
                    </a:p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КЛЮЧЕВЫЕ ПРЕИМУЩЕСТВА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Разнообразие ландшафтов и экологичность</a:t>
            </a:r>
          </a:p>
          <a:p>
            <a:r>
              <a:rPr lang="ru-RU"/>
              <a:t>Современная инфраструктура</a:t>
            </a:r>
          </a:p>
          <a:p>
            <a:r>
              <a:rPr lang="ru-RU"/>
              <a:t>Доступность и транспортная связь</a:t>
            </a:r>
          </a:p>
          <a:p>
            <a:r>
              <a:rPr lang="ru-RU"/>
              <a:t>Высокая степень безопасности</a:t>
            </a:r>
          </a:p>
          <a:p>
            <a:r>
              <a:rPr lang="ru-RU"/>
              <a:t>Поддержка местных властей</a:t>
            </a:r>
          </a:p>
          <a:p>
            <a:r>
              <a:rPr lang="ru-RU"/>
              <a:t>Национальная культура и гостеприимство</a:t>
            </a:r>
          </a:p>
          <a:p>
            <a:r>
              <a:rPr lang="ru-RU"/>
              <a:t>Возможности круглогодичного отдыха</a:t>
            </a:r>
          </a:p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40EB2F-4BD8-4650-B5BF-9A2B15C3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9912"/>
            <a:ext cx="5425934" cy="301817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713" y="5169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>
                <a:solidFill>
                  <a:srgbClr val="002060"/>
                </a:solidFill>
              </a:rPr>
              <a:t>ЦЕЛЕВАЯ</a:t>
            </a:r>
            <a:br>
              <a:rPr lang="ru-RU" b="1">
                <a:solidFill>
                  <a:srgbClr val="002060"/>
                </a:solidFill>
              </a:rPr>
            </a:br>
            <a:r>
              <a:rPr lang="ru-RU" b="1">
                <a:solidFill>
                  <a:srgbClr val="002060"/>
                </a:solidFill>
              </a:rPr>
              <a:t>АУДИТОРИЯ</a:t>
            </a:r>
            <a:br>
              <a:rPr lang="ru-RU" b="1">
                <a:solidFill>
                  <a:srgbClr val="002060"/>
                </a:solidFill>
              </a:rPr>
            </a:br>
            <a:r>
              <a:rPr lang="ru-RU" b="1">
                <a:solidFill>
                  <a:srgbClr val="002060"/>
                </a:solidFill>
              </a:rPr>
              <a:t>В2С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7713" y="2184808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/>
              <a:t>Регион проживания: </a:t>
            </a:r>
            <a:r>
              <a:rPr lang="ru-RU"/>
              <a:t>крупные города ЮФО, Республика Крым и г. Севастополь</a:t>
            </a:r>
          </a:p>
          <a:p>
            <a:pPr marL="0" indent="0">
              <a:buNone/>
            </a:pPr>
            <a:r>
              <a:rPr lang="ru-RU" b="1"/>
              <a:t>Возраст:</a:t>
            </a:r>
            <a:r>
              <a:rPr lang="ru-RU"/>
              <a:t> 35+</a:t>
            </a:r>
          </a:p>
          <a:p>
            <a:pPr marL="0" indent="0">
              <a:buNone/>
            </a:pPr>
            <a:r>
              <a:rPr lang="ru-RU" b="1"/>
              <a:t>Доход:</a:t>
            </a:r>
            <a:r>
              <a:rPr lang="ru-RU"/>
              <a:t> от 100 тыс. руб. в месяц</a:t>
            </a:r>
          </a:p>
          <a:p>
            <a:pPr marL="0" indent="0">
              <a:buNone/>
            </a:pPr>
            <a:r>
              <a:rPr lang="ru-RU" b="1"/>
              <a:t>Семья:</a:t>
            </a:r>
            <a:r>
              <a:rPr lang="ru-RU"/>
              <a:t> Индивидуалисты и пары, семьи с детьми</a:t>
            </a:r>
          </a:p>
          <a:p>
            <a:pPr marL="0" indent="0">
              <a:buNone/>
            </a:pPr>
            <a:r>
              <a:rPr lang="ru-RU" b="1"/>
              <a:t>Пол:</a:t>
            </a:r>
            <a:r>
              <a:rPr lang="ru-RU"/>
              <a:t> М/Ж (50/50)</a:t>
            </a:r>
          </a:p>
          <a:p>
            <a:pPr marL="0" indent="0">
              <a:buNone/>
            </a:pPr>
            <a:r>
              <a:rPr lang="ru-RU" b="1"/>
              <a:t>Род занятий:</a:t>
            </a:r>
            <a:r>
              <a:rPr lang="ru-RU"/>
              <a:t> Бизнесмены, топ-менеджеры, предприниматели</a:t>
            </a:r>
          </a:p>
          <a:p>
            <a:pPr marL="0" indent="0">
              <a:buNone/>
            </a:pPr>
            <a:r>
              <a:rPr lang="ru-RU" b="1"/>
              <a:t>Образование:</a:t>
            </a:r>
            <a:r>
              <a:rPr lang="ru-RU"/>
              <a:t> высшее</a:t>
            </a:r>
          </a:p>
          <a:p>
            <a:pPr marL="0" indent="0">
              <a:buNone/>
            </a:pPr>
            <a:r>
              <a:rPr lang="ru-RU" b="1"/>
              <a:t>Интересы:</a:t>
            </a:r>
            <a:r>
              <a:rPr lang="ru-RU"/>
              <a:t> активный, спортивный и экологический отдых посещение необычных мест, фотосессии </a:t>
            </a:r>
          </a:p>
          <a:p>
            <a:pPr marL="0" indent="0">
              <a:buNone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311066" y="3218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Характерно быть в постоянном развитии, смело мечтать  </a:t>
            </a:r>
          </a:p>
          <a:p>
            <a:r>
              <a:rPr lang="ru-RU"/>
              <a:t>и добиваться своих целей, путешествовать и открывать </a:t>
            </a:r>
          </a:p>
          <a:p>
            <a:r>
              <a:rPr lang="ru-RU"/>
              <a:t>новое. </a:t>
            </a:r>
            <a:r>
              <a:rPr lang="ru-RU" b="1"/>
              <a:t>Основные ценности: </a:t>
            </a:r>
            <a:r>
              <a:rPr lang="ru-RU"/>
              <a:t>свобода, самодостаточность, </a:t>
            </a:r>
          </a:p>
          <a:p>
            <a:r>
              <a:rPr lang="ru-RU"/>
              <a:t>время как ресурс, культура сервиса в широком понимании, </a:t>
            </a:r>
          </a:p>
          <a:p>
            <a:r>
              <a:rPr lang="ru-RU"/>
              <a:t>эмоциональное наполнение бренда, гедонизм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FD235E-EC9E-4054-931F-B1D53A05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13" y="1994301"/>
            <a:ext cx="5517569" cy="3679794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Прямоугольник 5"/>
          <p:cNvSpPr/>
          <p:nvPr/>
        </p:nvSpPr>
        <p:spPr>
          <a:xfrm>
            <a:off x="334618" y="163549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000" b="1">
                <a:solidFill>
                  <a:srgbClr val="002060"/>
                </a:solidFill>
              </a:rPr>
              <a:t>ЧЕЧЕНСКАЯ РЕСПУБЛИКА!</a:t>
            </a:r>
          </a:p>
          <a:p>
            <a:r>
              <a:rPr lang="ru-RU" sz="4000" b="1">
                <a:solidFill>
                  <a:srgbClr val="002060"/>
                </a:solidFill>
              </a:rPr>
              <a:t>Добро пожаловать!</a:t>
            </a:r>
          </a:p>
          <a:p>
            <a:r>
              <a:rPr lang="ru-RU" sz="4000" b="1">
                <a:solidFill>
                  <a:srgbClr val="002060"/>
                </a:solidFill>
              </a:rPr>
              <a:t>Насладись чеченским гостеприимством!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94" y="1717885"/>
            <a:ext cx="4368403" cy="284417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713" y="516973"/>
            <a:ext cx="10515600" cy="1325563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rgbClr val="002060"/>
                </a:solidFill>
              </a:rPr>
              <a:t>ЯДРО</a:t>
            </a:r>
            <a:br>
              <a:rPr lang="ru-RU" b="1">
                <a:solidFill>
                  <a:srgbClr val="002060"/>
                </a:solidFill>
              </a:rPr>
            </a:br>
            <a:r>
              <a:rPr lang="ru-RU" b="1">
                <a:solidFill>
                  <a:srgbClr val="002060"/>
                </a:solidFill>
              </a:rPr>
              <a:t>В2С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1282" y="1989689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/>
              <a:t>Пол: </a:t>
            </a:r>
            <a:r>
              <a:rPr lang="ru-RU"/>
              <a:t>Мужчина</a:t>
            </a:r>
          </a:p>
          <a:p>
            <a:pPr marL="0" indent="0">
              <a:buNone/>
            </a:pPr>
            <a:r>
              <a:rPr lang="ru-RU" b="1"/>
              <a:t>Регион проживания: </a:t>
            </a:r>
            <a:r>
              <a:rPr lang="ru-RU"/>
              <a:t>житель  Республики Крым и г. Севастополь</a:t>
            </a:r>
          </a:p>
          <a:p>
            <a:pPr marL="0" indent="0">
              <a:buNone/>
            </a:pPr>
            <a:r>
              <a:rPr lang="ru-RU" b="1"/>
              <a:t>Возраст:</a:t>
            </a:r>
            <a:r>
              <a:rPr lang="ru-RU"/>
              <a:t> 35+</a:t>
            </a:r>
          </a:p>
          <a:p>
            <a:pPr marL="0" indent="0">
              <a:buNone/>
            </a:pPr>
            <a:r>
              <a:rPr lang="ru-RU" b="1"/>
              <a:t>Доход:</a:t>
            </a:r>
            <a:r>
              <a:rPr lang="ru-RU"/>
              <a:t> от 100 тыс. руб. в месяц</a:t>
            </a:r>
          </a:p>
          <a:p>
            <a:pPr marL="0" indent="0">
              <a:buNone/>
            </a:pPr>
            <a:r>
              <a:rPr lang="ru-RU"/>
              <a:t>Отдыхает с </a:t>
            </a:r>
            <a:r>
              <a:rPr lang="ru-RU" b="1"/>
              <a:t>семьей</a:t>
            </a:r>
          </a:p>
          <a:p>
            <a:pPr marL="0" indent="0">
              <a:buNone/>
            </a:pPr>
            <a:r>
              <a:rPr lang="ru-RU" b="1"/>
              <a:t>Род занятий:</a:t>
            </a:r>
            <a:r>
              <a:rPr lang="ru-RU"/>
              <a:t> Бизнесмен, топ-менеджер, предприниматель</a:t>
            </a:r>
          </a:p>
          <a:p>
            <a:pPr marL="0" indent="0">
              <a:buNone/>
            </a:pPr>
            <a:r>
              <a:rPr lang="ru-RU" b="1"/>
              <a:t>Образование:</a:t>
            </a:r>
            <a:r>
              <a:rPr lang="ru-RU"/>
              <a:t> высшее</a:t>
            </a:r>
          </a:p>
          <a:p>
            <a:pPr marL="0" indent="0">
              <a:buNone/>
            </a:pPr>
            <a:r>
              <a:rPr lang="ru-RU" b="1"/>
              <a:t>Интересы:</a:t>
            </a:r>
            <a:r>
              <a:rPr lang="ru-RU"/>
              <a:t> активный, спортивный и экологический отдых посещение необычных мест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74" y="464674"/>
            <a:ext cx="4682970" cy="3125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3DA42-B0AC-44BA-8409-7BC3165611BE}"/>
              </a:ext>
            </a:extLst>
          </p:cNvPr>
          <p:cNvSpPr txBox="1"/>
          <p:nvPr/>
        </p:nvSpPr>
        <p:spPr>
          <a:xfrm>
            <a:off x="6230644" y="3815136"/>
            <a:ext cx="5510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/>
              <a:t>Хобби:</a:t>
            </a:r>
            <a:r>
              <a:rPr lang="ru-RU" sz="2400"/>
              <a:t> горные лыжи или сноубород, </a:t>
            </a:r>
          </a:p>
          <a:p>
            <a:r>
              <a:rPr lang="ru-RU" sz="2400"/>
              <a:t>походы и путешествия</a:t>
            </a:r>
          </a:p>
          <a:p>
            <a:r>
              <a:rPr lang="ru-RU" sz="2400" b="1"/>
              <a:t>Активная</a:t>
            </a:r>
            <a:r>
              <a:rPr lang="ru-RU" sz="2400"/>
              <a:t> жизненная позиция</a:t>
            </a:r>
          </a:p>
          <a:p>
            <a:r>
              <a:rPr lang="ru-RU" sz="2400" b="1"/>
              <a:t>Выгоды</a:t>
            </a:r>
            <a:r>
              <a:rPr lang="ru-RU" sz="2400"/>
              <a:t>: хорошее обслуживание, надежность, возможность увидеть многое за адекватную цену.</a:t>
            </a:r>
          </a:p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858980356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solidFill>
                  <a:srgbClr val="002060"/>
                </a:solidFill>
              </a:rPr>
              <a:t>СООБЩЕНИЕ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B29D1D-F2EF-48CB-8EB9-2D0705D1F91C}"/>
              </a:ext>
            </a:extLst>
          </p:cNvPr>
          <p:cNvSpPr/>
          <p:nvPr/>
        </p:nvSpPr>
        <p:spPr>
          <a:xfrm>
            <a:off x="692458" y="1491851"/>
            <a:ext cx="112480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/>
              <a:t>ЗАБЫТЬ О СУЕТЕ В ОКРУЖЕНИИ ГОР, ЛОШАДЕЙ И ОВЕЧЕК</a:t>
            </a:r>
          </a:p>
          <a:p>
            <a:endParaRPr lang="ru-RU" sz="2800"/>
          </a:p>
          <a:p>
            <a:r>
              <a:rPr lang="ru-RU" sz="2400"/>
              <a:t>Северный Кавказ станет вашим убежищем от городской суеты. Здесь овцы пасутся на зелёных холмах и горах, города уступают место умиротворённым деревням, а красота природы окружает и вдохновляет по всюду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AD1CA8-D4D8-445A-9D95-395E39D2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8" y="3816889"/>
            <a:ext cx="4762500" cy="2562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BAC162-04BA-4CD6-B7F8-C8201D2E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9" y="3731728"/>
            <a:ext cx="4098819" cy="273254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НАШИ КЛИЕНТЫ В2В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33B0B2-20B4-4D75-8786-E70D508981FD}"/>
              </a:ext>
            </a:extLst>
          </p:cNvPr>
          <p:cNvSpPr/>
          <p:nvPr/>
        </p:nvSpPr>
        <p:spPr>
          <a:xfrm>
            <a:off x="358067" y="1690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/>
              <a:t>Наше предложение будет интересно: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Туристские компании ЮФО, Республики Крым и г. Севастополя;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Юридические и физические лица;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Размер не имеет значение;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Доход от: 1 млн руб. в год;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Планирует расширить ассортимент, улучшить имидж, привлечь клиентов и увеличить прибыль.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A7FA06-462E-47FD-9B4D-C69202F2A968}"/>
              </a:ext>
            </a:extLst>
          </p:cNvPr>
          <p:cNvSpPr/>
          <p:nvPr/>
        </p:nvSpPr>
        <p:spPr>
          <a:xfrm>
            <a:off x="429087" y="536076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/>
              <a:t>Ядро:</a:t>
            </a:r>
            <a:r>
              <a:rPr lang="ru-RU" sz="2000"/>
              <a:t> туристские компании специализирующие </a:t>
            </a:r>
          </a:p>
          <a:p>
            <a:r>
              <a:rPr lang="ru-RU" sz="2000"/>
              <a:t>на активном отдыхе и поездках по России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514E7A-A1B5-4DC5-9227-4B5E5FF5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96" y="1690688"/>
            <a:ext cx="4333875" cy="3048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EE821-3DF2-4DF5-8DDC-316348CF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6235"/>
            <a:ext cx="10515600" cy="1325563"/>
          </a:xfrm>
        </p:spPr>
        <p:txBody>
          <a:bodyPr/>
          <a:lstStyle/>
          <a:p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 В2В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79B3B-C2D5-4468-AB0F-5BFE56F8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02459"/>
            <a:ext cx="6065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/>
              <a:t>Наше предложение будет интересно:</a:t>
            </a:r>
          </a:p>
          <a:p>
            <a:r>
              <a:rPr lang="ru-RU"/>
              <a:t>Туристские компании г. Севастополь и Республики Крым;</a:t>
            </a:r>
          </a:p>
          <a:p>
            <a:r>
              <a:rPr lang="ru-RU"/>
              <a:t>Юридические и физические лица;</a:t>
            </a:r>
          </a:p>
          <a:p>
            <a:r>
              <a:rPr lang="ru-RU"/>
              <a:t>Размер не имеет значение;</a:t>
            </a:r>
          </a:p>
          <a:p>
            <a:r>
              <a:rPr lang="ru-RU"/>
              <a:t>Доход от: 1 млн руб. в год;</a:t>
            </a:r>
          </a:p>
          <a:p>
            <a:r>
              <a:rPr lang="ru-RU"/>
              <a:t>Планирует расширить ассортимент, улучшить имидж, привлечь клиентов и увеличить прибыль.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C3C07B-2247-4993-8183-C02A8652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520" y="883920"/>
            <a:ext cx="5424059" cy="438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AC462-4EAE-4326-BC40-70C8738C250D}"/>
              </a:ext>
            </a:extLst>
          </p:cNvPr>
          <p:cNvSpPr txBox="1"/>
          <p:nvPr/>
        </p:nvSpPr>
        <p:spPr>
          <a:xfrm>
            <a:off x="7267491" y="5269780"/>
            <a:ext cx="545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Ядро:</a:t>
            </a:r>
            <a:r>
              <a:rPr lang="ru-RU"/>
              <a:t> туристские компании специализирующие </a:t>
            </a:r>
          </a:p>
          <a:p>
            <a:r>
              <a:rPr lang="ru-RU"/>
              <a:t>на активном отдыхе и поездках по России</a:t>
            </a:r>
          </a:p>
        </p:txBody>
      </p:sp>
    </p:spTree>
    <p:extLst>
      <p:ext uri="{BB962C8B-B14F-4D97-AF65-F5344CB8AC3E}">
        <p14:creationId xmlns:p14="http://schemas.microsoft.com/office/powerpoint/2010/main" val="87533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7478" p14:dur="2000"/>
    </mc:Choice>
    <mc:Fallback>
      <p:transition spd="slow" advTm="37478"/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НАШИ КЛИЕНТЫ В2</a:t>
            </a:r>
            <a:r>
              <a:rPr lang="en-US"/>
              <a:t>G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3195" y="3798562"/>
            <a:ext cx="5181600" cy="25966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5100" b="1"/>
              <a:t>Мы предлагаем: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5100"/>
              <a:t>создание совместных туристских продуктов с соседними регионами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5100"/>
              <a:t>- развитие туров для социальных групп (школьники, работники профсоюзов и т.п.)</a:t>
            </a:r>
            <a:br>
              <a:rPr lang="ru-RU" sz="5100"/>
            </a:br>
            <a:br>
              <a:rPr lang="ru-RU"/>
            </a:br>
            <a:endParaRPr lang="ru-RU"/>
          </a:p>
          <a:p>
            <a:pPr marL="0" indent="0">
              <a:buNone/>
            </a:pPr>
            <a:br>
              <a:rPr lang="ru-RU"/>
            </a:b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E10FE2-FB73-42A2-AF25-48640821A25A}"/>
              </a:ext>
            </a:extLst>
          </p:cNvPr>
          <p:cNvSpPr/>
          <p:nvPr/>
        </p:nvSpPr>
        <p:spPr>
          <a:xfrm>
            <a:off x="403195" y="1459855"/>
            <a:ext cx="5212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/>
              <a:t>Наше предложение будет интересно: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F16F9E-0081-42DA-A14F-E841D02F6BF4}"/>
              </a:ext>
            </a:extLst>
          </p:cNvPr>
          <p:cNvSpPr/>
          <p:nvPr/>
        </p:nvSpPr>
        <p:spPr>
          <a:xfrm>
            <a:off x="332174" y="2000588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/>
              <a:t>Региональные государственные учреждения сферы туризма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/>
              <a:t>Региональные общественные и социальные организации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4D32F9-C195-4C2C-BDEA-C9D846494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62" y="1884929"/>
            <a:ext cx="5697843" cy="37985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ПРОГРАММА ПРОДВИЖЕНИЯ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1768" y="1612561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b="1"/>
              <a:t>Цели и задачи РК: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600"/>
              <a:t>Создать положительный образ курорта «Ведучи»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600" err="1"/>
              <a:t>Распростанить информацию о преимуществах отдыха на курорте «Ведучи»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600"/>
              <a:t>Расширение и освоение новых рынков</a:t>
            </a:r>
          </a:p>
          <a:p>
            <a:pPr marL="0" indent="0">
              <a:buNone/>
            </a:pPr>
            <a:r>
              <a:rPr lang="ru-RU" sz="2600" b="1"/>
              <a:t> Сроки РК</a:t>
            </a:r>
            <a:r>
              <a:rPr lang="ru-RU" sz="2600"/>
              <a:t>: январь- декабрь</a:t>
            </a:r>
          </a:p>
          <a:p>
            <a:pPr marL="0" indent="0">
              <a:buNone/>
            </a:pPr>
            <a:r>
              <a:rPr lang="ru-RU" sz="2600" b="1"/>
              <a:t>Этапы:</a:t>
            </a:r>
            <a:r>
              <a:rPr lang="ru-RU" sz="2600"/>
              <a:t> 1-й этап (Январь- май), 2-й этап (июнь-август), 3-й (август-декабрь)</a:t>
            </a:r>
          </a:p>
          <a:p>
            <a:pPr marL="0" indent="0">
              <a:buNone/>
            </a:pPr>
            <a:r>
              <a:rPr lang="ru-RU" sz="2600" b="1"/>
              <a:t>Бюджет:</a:t>
            </a:r>
            <a:r>
              <a:rPr lang="ru-RU" sz="2600"/>
              <a:t> 2 млн. рублей</a:t>
            </a:r>
          </a:p>
          <a:p>
            <a:pPr marL="0" indent="0">
              <a:buNone/>
            </a:pPr>
            <a:r>
              <a:rPr lang="ru-RU" sz="2600" b="1"/>
              <a:t>Инструменты: </a:t>
            </a:r>
            <a:r>
              <a:rPr lang="ru-RU" sz="2600" i="1"/>
              <a:t>онлайн- инструменты</a:t>
            </a:r>
            <a:r>
              <a:rPr lang="en-US" sz="2600"/>
              <a:t>(digital</a:t>
            </a:r>
            <a:r>
              <a:rPr lang="ru-RU" sz="2600" b="1"/>
              <a:t>,</a:t>
            </a:r>
            <a:r>
              <a:rPr lang="ru-RU" sz="2600"/>
              <a:t> контекстная и таргетированная реклама, ТГ-посевы и </a:t>
            </a:r>
            <a:r>
              <a:rPr lang="en-US" sz="2600"/>
              <a:t>SMM</a:t>
            </a:r>
            <a:r>
              <a:rPr lang="ru-RU" sz="2600"/>
              <a:t>, инфлюенсеры, рассылка по </a:t>
            </a:r>
            <a:r>
              <a:rPr lang="en-US" sz="2600"/>
              <a:t>e</a:t>
            </a:r>
            <a:r>
              <a:rPr lang="ru-RU" sz="2600"/>
              <a:t>-</a:t>
            </a:r>
            <a:r>
              <a:rPr lang="en-US" sz="2600"/>
              <a:t>mail</a:t>
            </a:r>
            <a:r>
              <a:rPr lang="ru-RU" sz="2600"/>
              <a:t>), </a:t>
            </a:r>
            <a:r>
              <a:rPr lang="ru-RU" sz="2600" i="1"/>
              <a:t>офлайн-инструменты</a:t>
            </a:r>
            <a:r>
              <a:rPr lang="ru-RU" sz="2600"/>
              <a:t> (личные продажи, организация Road Show,  сувенирная продукция)</a:t>
            </a:r>
          </a:p>
          <a:p>
            <a:pPr marL="0" indent="0">
              <a:buNone/>
            </a:pPr>
            <a:endParaRPr lang="ru-RU" sz="20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2D3A48-675F-42CD-B7AA-3B2ED9DA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4" t="45697" r="3228" b="9256"/>
          <a:stretch>
            <a:fillRect/>
          </a:stretch>
        </p:blipFill>
        <p:spPr>
          <a:xfrm>
            <a:off x="6429656" y="2824049"/>
            <a:ext cx="5575176" cy="148557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2060"/>
                </a:solidFill>
              </a:rPr>
              <a:t>DIGITAL</a:t>
            </a:r>
            <a:r>
              <a:rPr lang="en-US"/>
              <a:t> </a:t>
            </a:r>
            <a:br>
              <a:rPr lang="en-US"/>
            </a:b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rcRect l="25267" t="13851" r="31699" b="5324"/>
          <a:stretch>
            <a:fillRect/>
          </a:stretch>
        </p:blipFill>
        <p:spPr>
          <a:xfrm>
            <a:off x="389654" y="1690688"/>
            <a:ext cx="3117578" cy="32936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rcRect l="9830" t="14989" r="31044" b="5324"/>
          <a:stretch>
            <a:fillRect/>
          </a:stretch>
        </p:blipFill>
        <p:spPr>
          <a:xfrm>
            <a:off x="3627644" y="1690687"/>
            <a:ext cx="4344504" cy="32936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rcRect l="10776" t="9968" r="39782" b="5324"/>
          <a:stretch>
            <a:fillRect/>
          </a:stretch>
        </p:blipFill>
        <p:spPr>
          <a:xfrm>
            <a:off x="8092559" y="1690687"/>
            <a:ext cx="3417577" cy="329361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rgbClr val="002060"/>
                </a:solidFill>
              </a:rPr>
              <a:t>ТГ-ПОСЕВЫ и </a:t>
            </a:r>
            <a:r>
              <a:rPr lang="en-US" b="1">
                <a:solidFill>
                  <a:srgbClr val="002060"/>
                </a:solidFill>
              </a:rPr>
              <a:t>SMM</a:t>
            </a:r>
            <a:r>
              <a:rPr lang="ru-RU" b="1">
                <a:solidFill>
                  <a:srgbClr val="002060"/>
                </a:solidFill>
              </a:rPr>
              <a:t> </a:t>
            </a:r>
            <a:br>
              <a:rPr lang="ru-RU"/>
            </a:b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9678A5-A1DC-43EB-A3AF-C1CEC14B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77" t="9449" r="33811" b="5325"/>
          <a:stretch>
            <a:fillRect/>
          </a:stretch>
        </p:blipFill>
        <p:spPr>
          <a:xfrm>
            <a:off x="756874" y="1135201"/>
            <a:ext cx="4516461" cy="535767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CAE807-B4E8-4997-914F-106651B5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55" t="16553" r="22378" b="6279"/>
          <a:stretch>
            <a:fillRect/>
          </a:stretch>
        </p:blipFill>
        <p:spPr>
          <a:xfrm>
            <a:off x="6096000" y="1690688"/>
            <a:ext cx="4464564" cy="405709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rgbClr val="002060"/>
                </a:solidFill>
              </a:rPr>
              <a:t>ИНФЛЮЕНСЕРЫ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7864" y="18043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Концепт</a:t>
            </a:r>
            <a:endParaRPr lang="ru-RU"/>
          </a:p>
          <a:p>
            <a:r>
              <a:rPr lang="ru-RU" err="1"/>
              <a:t>Инфлюенсер используя отражение в кадре </a:t>
            </a:r>
          </a:p>
          <a:p>
            <a:r>
              <a:rPr lang="ru-RU"/>
              <a:t>демонстрирует себя в любимых локациях курорта «Ведучи».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6589F7-C7BD-410C-B4C7-C31A3D9B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11" y="1511424"/>
            <a:ext cx="5137078" cy="3429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B045AA2-BD97-4A0E-AB02-E8184556ED56}"/>
              </a:ext>
            </a:extLst>
          </p:cNvPr>
          <p:cNvSpPr/>
          <p:nvPr/>
        </p:nvSpPr>
        <p:spPr>
          <a:xfrm>
            <a:off x="6001304" y="5147699"/>
            <a:ext cx="548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На аккаунт Главы ЧР Рамзана Кадырова в Telegram-канале подписались более 3 млн человек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6EC3D0-2047-4238-A157-E44348B305A0}"/>
              </a:ext>
            </a:extLst>
          </p:cNvPr>
          <p:cNvSpPr/>
          <p:nvPr/>
        </p:nvSpPr>
        <p:spPr>
          <a:xfrm>
            <a:off x="6769949" y="6001305"/>
            <a:ext cx="355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https://grozny.tv/news/main/51046</a:t>
            </a:r>
            <a:endParaRPr lang="ru-RU"/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6507" y="1625321"/>
            <a:ext cx="10515600" cy="1325563"/>
          </a:xfrm>
        </p:spPr>
        <p:txBody>
          <a:bodyPr>
            <a:noAutofit/>
          </a:bodyPr>
          <a:lstStyle/>
          <a:p>
            <a:r>
              <a:rPr lang="ru-RU" sz="3200"/>
              <a:t>Организация межрегионального Road Show для знакомства туроператоров и жителей Севастополя и Республики Крым с туристским потенциалом Чеченской республики и курорта «Ведучи»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82087" y="36377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На площадке мероприятия готовили блюда национальной чеченской кухни, мастера ремесел обучали всех желающих гончарному и ткацкому делу, а также резьбе по дереву, а в зоне национальных сувениров можно было приобрести памятные подарки для себя и близких.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BEFFC1-A39C-4582-A02F-C43E41964210}"/>
              </a:ext>
            </a:extLst>
          </p:cNvPr>
          <p:cNvSpPr/>
          <p:nvPr/>
        </p:nvSpPr>
        <p:spPr>
          <a:xfrm>
            <a:off x="4453482" y="376847"/>
            <a:ext cx="2981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02060"/>
                </a:solidFill>
              </a:rPr>
              <a:t>ROAD SHOW </a:t>
            </a:r>
            <a:endParaRPr lang="ru-RU" sz="4000">
              <a:solidFill>
                <a:srgbClr val="00206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C71609-161B-4EB2-A358-B7B6AD5A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36" y="3429000"/>
            <a:ext cx="3545198" cy="214645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>
                <a:solidFill>
                  <a:srgbClr val="002060"/>
                </a:solidFill>
              </a:rPr>
              <a:t>ИНФОРМАЦИЯ О ТЕРРИТОРИИ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96" y="1463754"/>
            <a:ext cx="2983761" cy="366753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F3C72F-1128-4F3C-8C59-C8411F18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412" y="5298026"/>
            <a:ext cx="1998797" cy="13325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2A5EE2-00E2-4E10-BD73-B6D3D1E9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146276" y="5235883"/>
            <a:ext cx="1428750" cy="14287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47AF715-C93F-4EB5-82D6-8F06DFFFD0A1}"/>
              </a:ext>
            </a:extLst>
          </p:cNvPr>
          <p:cNvSpPr/>
          <p:nvPr/>
        </p:nvSpPr>
        <p:spPr>
          <a:xfrm>
            <a:off x="553843" y="159838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Чеченская Республика </a:t>
            </a:r>
            <a:r>
              <a:rPr lang="ru-RU"/>
              <a:t>— республика (субъект) в составе Российской Федерации. Входит в состав </a:t>
            </a:r>
            <a:r>
              <a:rPr lang="ru-RU" b="1"/>
              <a:t>Северо-Кавказского федерального округа</a:t>
            </a:r>
            <a:r>
              <a:rPr lang="ru-RU"/>
              <a:t>.</a:t>
            </a:r>
          </a:p>
          <a:p>
            <a:r>
              <a:rPr lang="ru-RU" b="1"/>
              <a:t>Столица</a:t>
            </a:r>
            <a:r>
              <a:rPr lang="ru-RU"/>
              <a:t> — город Грозный</a:t>
            </a:r>
          </a:p>
          <a:p>
            <a:r>
              <a:rPr lang="ru-RU" b="1"/>
              <a:t>ГП и рельеф: </a:t>
            </a:r>
            <a:r>
              <a:rPr lang="ru-RU"/>
              <a:t>Расположена на северном склоне Большого Кавказского хребта (высота до 4493 м, г. Тебулосмта) и на примыкающих к нему Чеченской равнине и Терско-Кумской низменности.</a:t>
            </a:r>
            <a:endParaRPr lang="ru-RU" b="1"/>
          </a:p>
          <a:p>
            <a:r>
              <a:rPr lang="ru-RU" b="1"/>
              <a:t>Климат</a:t>
            </a:r>
            <a:r>
              <a:rPr lang="ru-RU"/>
              <a:t> горной области Северного Кавказа</a:t>
            </a:r>
            <a:br>
              <a:rPr lang="ru-RU"/>
            </a:br>
            <a:r>
              <a:rPr lang="ru-RU"/>
              <a:t>Средняя температура января 2010 г.: -2,2° С</a:t>
            </a:r>
            <a:br>
              <a:rPr lang="ru-RU"/>
            </a:br>
            <a:r>
              <a:rPr lang="ru-RU"/>
              <a:t>Средняя температура июля 2010 г.: +25.4° С</a:t>
            </a:r>
          </a:p>
          <a:p>
            <a:r>
              <a:rPr lang="ru-RU" b="1"/>
              <a:t>Главной рекой </a:t>
            </a:r>
            <a:r>
              <a:rPr lang="ru-RU"/>
              <a:t>республики является река </a:t>
            </a:r>
            <a:r>
              <a:rPr lang="ru-RU" b="1"/>
              <a:t>Терек</a:t>
            </a:r>
            <a:r>
              <a:rPr lang="ru-RU"/>
              <a:t>, которая пересекает регион с запада на восток.</a:t>
            </a:r>
            <a:endParaRPr lang="ru-RU" b="1"/>
          </a:p>
          <a:p>
            <a:r>
              <a:rPr lang="ru-RU" b="1"/>
              <a:t>Расстояние</a:t>
            </a:r>
            <a:r>
              <a:rPr lang="ru-RU"/>
              <a:t> от Москвы до города Грозного — 1 827, 1 км</a:t>
            </a:r>
          </a:p>
          <a:p>
            <a:r>
              <a:rPr lang="ru-RU" b="1"/>
              <a:t>Часовой пояс: </a:t>
            </a:r>
            <a:r>
              <a:rPr lang="en-US"/>
              <a:t>UTC+03:00 (+3)</a:t>
            </a:r>
            <a:endParaRPr lang="ru-RU"/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ПЛАН-ГРАФИК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CB58013-0070-48BE-A8FF-82BCB05F9C5F}"/>
              </a:ext>
            </a:extLst>
          </p:cNvPr>
          <p:cNvGraphicFramePr>
            <a:graphicFrameLocks noGrp="1"/>
          </p:cNvGraphicFramePr>
          <p:nvPr/>
        </p:nvGraphicFramePr>
        <p:xfrm>
          <a:off x="1445502" y="1819376"/>
          <a:ext cx="9300996" cy="4452598"/>
        </p:xfrm>
        <a:graphic>
          <a:graphicData uri="http://schemas.openxmlformats.org/drawingml/2006/table">
            <a:tbl>
              <a:tblPr firstRow="1" firstCol="1" bandRow="1"/>
              <a:tblGrid>
                <a:gridCol w="1599433">
                  <a:extLst>
                    <a:ext uri="{9D8B030D-6E8A-4147-A177-3AD203B41FA5}">
                      <a16:colId xmlns:a16="http://schemas.microsoft.com/office/drawing/2014/main" val="4188744353"/>
                    </a:ext>
                  </a:extLst>
                </a:gridCol>
                <a:gridCol w="1599433">
                  <a:extLst>
                    <a:ext uri="{9D8B030D-6E8A-4147-A177-3AD203B41FA5}">
                      <a16:colId xmlns:a16="http://schemas.microsoft.com/office/drawing/2014/main" val="4155675212"/>
                    </a:ext>
                  </a:extLst>
                </a:gridCol>
                <a:gridCol w="510039">
                  <a:extLst>
                    <a:ext uri="{9D8B030D-6E8A-4147-A177-3AD203B41FA5}">
                      <a16:colId xmlns:a16="http://schemas.microsoft.com/office/drawing/2014/main" val="3414653464"/>
                    </a:ext>
                  </a:extLst>
                </a:gridCol>
                <a:gridCol w="510039">
                  <a:extLst>
                    <a:ext uri="{9D8B030D-6E8A-4147-A177-3AD203B41FA5}">
                      <a16:colId xmlns:a16="http://schemas.microsoft.com/office/drawing/2014/main" val="1746281684"/>
                    </a:ext>
                  </a:extLst>
                </a:gridCol>
                <a:gridCol w="500220">
                  <a:extLst>
                    <a:ext uri="{9D8B030D-6E8A-4147-A177-3AD203B41FA5}">
                      <a16:colId xmlns:a16="http://schemas.microsoft.com/office/drawing/2014/main" val="523737295"/>
                    </a:ext>
                  </a:extLst>
                </a:gridCol>
                <a:gridCol w="481736">
                  <a:extLst>
                    <a:ext uri="{9D8B030D-6E8A-4147-A177-3AD203B41FA5}">
                      <a16:colId xmlns:a16="http://schemas.microsoft.com/office/drawing/2014/main" val="3201259453"/>
                    </a:ext>
                  </a:extLst>
                </a:gridCol>
                <a:gridCol w="87941">
                  <a:extLst>
                    <a:ext uri="{9D8B030D-6E8A-4147-A177-3AD203B41FA5}">
                      <a16:colId xmlns:a16="http://schemas.microsoft.com/office/drawing/2014/main" val="3389044497"/>
                    </a:ext>
                  </a:extLst>
                </a:gridCol>
                <a:gridCol w="505996">
                  <a:extLst>
                    <a:ext uri="{9D8B030D-6E8A-4147-A177-3AD203B41FA5}">
                      <a16:colId xmlns:a16="http://schemas.microsoft.com/office/drawing/2014/main" val="451934430"/>
                    </a:ext>
                  </a:extLst>
                </a:gridCol>
                <a:gridCol w="505996">
                  <a:extLst>
                    <a:ext uri="{9D8B030D-6E8A-4147-A177-3AD203B41FA5}">
                      <a16:colId xmlns:a16="http://schemas.microsoft.com/office/drawing/2014/main" val="2019782225"/>
                    </a:ext>
                  </a:extLst>
                </a:gridCol>
                <a:gridCol w="504841">
                  <a:extLst>
                    <a:ext uri="{9D8B030D-6E8A-4147-A177-3AD203B41FA5}">
                      <a16:colId xmlns:a16="http://schemas.microsoft.com/office/drawing/2014/main" val="3905050232"/>
                    </a:ext>
                  </a:extLst>
                </a:gridCol>
                <a:gridCol w="497909">
                  <a:extLst>
                    <a:ext uri="{9D8B030D-6E8A-4147-A177-3AD203B41FA5}">
                      <a16:colId xmlns:a16="http://schemas.microsoft.com/office/drawing/2014/main" val="2311048943"/>
                    </a:ext>
                  </a:extLst>
                </a:gridCol>
                <a:gridCol w="497909">
                  <a:extLst>
                    <a:ext uri="{9D8B030D-6E8A-4147-A177-3AD203B41FA5}">
                      <a16:colId xmlns:a16="http://schemas.microsoft.com/office/drawing/2014/main" val="2599905247"/>
                    </a:ext>
                  </a:extLst>
                </a:gridCol>
                <a:gridCol w="507729">
                  <a:extLst>
                    <a:ext uri="{9D8B030D-6E8A-4147-A177-3AD203B41FA5}">
                      <a16:colId xmlns:a16="http://schemas.microsoft.com/office/drawing/2014/main" val="1327797568"/>
                    </a:ext>
                  </a:extLst>
                </a:gridCol>
                <a:gridCol w="507729">
                  <a:extLst>
                    <a:ext uri="{9D8B030D-6E8A-4147-A177-3AD203B41FA5}">
                      <a16:colId xmlns:a16="http://schemas.microsoft.com/office/drawing/2014/main" val="344145259"/>
                    </a:ext>
                  </a:extLst>
                </a:gridCol>
                <a:gridCol w="484046">
                  <a:extLst>
                    <a:ext uri="{9D8B030D-6E8A-4147-A177-3AD203B41FA5}">
                      <a16:colId xmlns:a16="http://schemas.microsoft.com/office/drawing/2014/main" val="150111117"/>
                    </a:ext>
                  </a:extLst>
                </a:gridCol>
              </a:tblGrid>
              <a:tr h="319136"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Медиа-носитель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Маркетинговые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мероприятия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Янв.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Февр.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Март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Апр.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Май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Июнь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Июль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Авг.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Сент.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Окт.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Нояб.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Дек.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884920"/>
                  </a:ext>
                </a:extLst>
              </a:tr>
              <a:tr h="645492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Сайты туристских агрегаторов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Размещение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интерактивного баннера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 в квартал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Интерактивный баннер «Ведучи»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Интерактивный баннер «Ведучи. Лето»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Интерактивный баннер «Ведучи. Зима»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74289"/>
                  </a:ext>
                </a:extLst>
              </a:tr>
              <a:tr h="319136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Интернет СМИ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 в неделю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Новости на тему «Ведучи»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61713"/>
                  </a:ext>
                </a:extLst>
              </a:tr>
              <a:tr h="319136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Яндекс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Настройка Яндекс-директ </a:t>
                      </a:r>
                      <a:r>
                        <a:rPr lang="ru-RU" sz="1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 в месяц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69298"/>
                  </a:ext>
                </a:extLst>
              </a:tr>
              <a:tr h="482314">
                <a:tc rowSpan="2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Соц.сети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Ежедневный пост в группе ВК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Посты + опросы в группе «ведучи»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35939"/>
                  </a:ext>
                </a:extLst>
              </a:tr>
              <a:tr h="392205">
                <a:tc v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Настройка таргетинга в ВК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 в месяц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64640"/>
                  </a:ext>
                </a:extLst>
              </a:tr>
              <a:tr h="406126">
                <a:tc rowSpan="2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Телеграм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ТГ-Посев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 в неделю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Новости на тему «Ведучи»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Новости на тему «Ведучи. Лето»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Новости на тему «Ведучи.Зима»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94047"/>
                  </a:ext>
                </a:extLst>
              </a:tr>
              <a:tr h="198471">
                <a:tc v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Ежедневный пост в ТГ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 vert="horz" wrap="square"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Посты + опросы в ТГ-канале «Ведучи»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69604"/>
                  </a:ext>
                </a:extLst>
              </a:tr>
              <a:tr h="319136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Инфлюенсеры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Публикации в блогах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39907"/>
                  </a:ext>
                </a:extLst>
              </a:tr>
              <a:tr h="155958">
                <a:tc rowSpan="3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PR-</a:t>
                      </a: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акция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Квиз «В гости к Вайнахам»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17837"/>
                  </a:ext>
                </a:extLst>
              </a:tr>
              <a:tr h="155958">
                <a:tc v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Фото -конкурс «Ведучи»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88180"/>
                  </a:ext>
                </a:extLst>
              </a:tr>
              <a:tr h="155958">
                <a:tc v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Организация 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Road Sow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668135"/>
                  </a:ext>
                </a:extLst>
              </a:tr>
              <a:tr h="482314"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CRM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Рассылка постоянным клиентам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 в месяц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 vert="horz" wrap="square"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ru-RU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2383" marR="62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 vert="horz" wrap="square"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06794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69FDD5F-970A-4A7A-BD98-EDF76E10583F}"/>
              </a:ext>
            </a:extLst>
          </p:cNvPr>
          <p:cNvSpPr/>
          <p:nvPr/>
        </p:nvSpPr>
        <p:spPr>
          <a:xfrm>
            <a:off x="2156791" y="467139"/>
            <a:ext cx="8169966" cy="765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/>
              <a:t>И</a:t>
            </a:r>
            <a:r>
              <a:rPr lang="ru-RU" sz="3200">
                <a:solidFill>
                  <a:srgbClr val="002060"/>
                </a:solidFill>
              </a:rPr>
              <a:t>НАШИ ИСТОЧНИКИ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3182326753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DE77BF1-B473-4296-9EF5-7337FD2330B0}"/>
              </a:ext>
            </a:extLst>
          </p:cNvPr>
          <p:cNvSpPr/>
          <p:nvPr/>
        </p:nvSpPr>
        <p:spPr>
          <a:xfrm>
            <a:off x="2156791" y="467139"/>
            <a:ext cx="8169966" cy="765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/>
              <a:t>И</a:t>
            </a:r>
            <a:r>
              <a:rPr lang="ru-RU" sz="3200">
                <a:solidFill>
                  <a:srgbClr val="002060"/>
                </a:solidFill>
              </a:rPr>
              <a:t>КОНТАКТЫ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24860400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2CE3829-FB7D-467F-80A7-288E737F2BC2}"/>
              </a:ext>
            </a:extLst>
          </p:cNvPr>
          <p:cNvSpPr/>
          <p:nvPr/>
        </p:nvSpPr>
        <p:spPr>
          <a:xfrm>
            <a:off x="2663301" y="2281561"/>
            <a:ext cx="6223247" cy="1535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>
                <a:solidFill>
                  <a:srgbClr val="002060"/>
                </a:solidFill>
              </a:rPr>
              <a:t>СВЯЖИТЕСЬ С НАМИ!</a:t>
            </a:r>
          </a:p>
        </p:txBody>
      </p:sp>
    </p:spTree>
    <p:extLst>
      <p:ext uri="{BB962C8B-B14F-4D97-AF65-F5344CB8AC3E}">
        <p14:creationId xmlns:p14="http://schemas.microsoft.com/office/powerpoint/2010/main" val="2059897847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ТУРИЗМ В ЧЕЧНЕ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0264" y="1432270"/>
            <a:ext cx="72091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/>
              <a:t>Чеченская Республика </a:t>
            </a:r>
            <a:r>
              <a:rPr lang="ru-RU" sz="2000"/>
              <a:t>имеет возможность предоставления почти всех видов туризма: культурно-познавательного, лечебно-оздоровительного, экстремальных, спортивных и пр. Для привлечения туристов в Чеченской республике регулярно проводятся масштабные мероприятия, строятся новые объекты отдыха и досуга, проводятся мероприятия направленные на повышение уровня обслуживания и сервиса и тд.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146" y="391081"/>
            <a:ext cx="2986991" cy="17989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6774" y="2318653"/>
            <a:ext cx="318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/>
              <a:t>Мечеть «Гордость мусульман»</a:t>
            </a:r>
          </a:p>
          <a:p>
            <a:pPr algn="ctr"/>
            <a:r>
              <a:rPr lang="ru-RU"/>
              <a:t>Самая большая в Европе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995" y="3180452"/>
            <a:ext cx="2532584" cy="1898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73778" y="5294294"/>
            <a:ext cx="357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err="1"/>
              <a:t>Казеной-Ам самое большое озеро</a:t>
            </a:r>
          </a:p>
          <a:p>
            <a:pPr algn="ctr"/>
            <a:r>
              <a:rPr lang="ru-RU"/>
              <a:t>Северного Кавказа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312" y="4052041"/>
            <a:ext cx="2829339" cy="1888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9996" y="6123543"/>
            <a:ext cx="589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err="1"/>
              <a:t>Ушкалойские башни – уникальный памятник архитектуры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26" y="1391477"/>
            <a:ext cx="4962939" cy="3722204"/>
          </a:xfrm>
          <a:prstGeom prst="rect">
            <a:avLst/>
          </a:prstGeom>
        </p:spPr>
      </p:pic>
      <p:sp>
        <p:nvSpPr>
          <p:cNvPr id="6" name="Прямоугольник: скругленные углы 5"/>
          <p:cNvSpPr/>
          <p:nvPr/>
        </p:nvSpPr>
        <p:spPr>
          <a:xfrm>
            <a:off x="500270" y="1744318"/>
            <a:ext cx="5214731" cy="336936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>
                <a:solidFill>
                  <a:schemeClr val="bg1"/>
                </a:solidFill>
              </a:rPr>
              <a:t>Всесезонный комплекс «Ведучи»</a:t>
            </a:r>
          </a:p>
          <a:p>
            <a:pPr algn="ctr"/>
            <a:r>
              <a:rPr lang="ru-RU" sz="2800" b="1">
                <a:solidFill>
                  <a:schemeClr val="bg1"/>
                </a:solidFill>
              </a:rPr>
              <a:t>Самый молодой курорт страны. Сочетает в себе современные технологии и историю</a:t>
            </a:r>
          </a:p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4E0490F-FFFB-4EB7-8A96-6665FE0618B6}"/>
              </a:ext>
            </a:extLst>
          </p:cNvPr>
          <p:cNvSpPr/>
          <p:nvPr/>
        </p:nvSpPr>
        <p:spPr>
          <a:xfrm>
            <a:off x="683388" y="6094066"/>
            <a:ext cx="2622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https://veduchi-resort.ru/</a:t>
            </a:r>
            <a:endParaRPr lang="ru-RU"/>
          </a:p>
          <a:p>
            <a:endParaRPr lang="ru-RU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Прямоугольник 3"/>
          <p:cNvSpPr/>
          <p:nvPr/>
        </p:nvSpPr>
        <p:spPr>
          <a:xfrm>
            <a:off x="220172" y="195399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/>
              <a:t>Всесезонный комплекс </a:t>
            </a:r>
            <a:r>
              <a:rPr lang="ru-RU" sz="2800" b="1"/>
              <a:t>«Ведучи» </a:t>
            </a:r>
            <a:r>
              <a:rPr lang="ru-RU" sz="2800"/>
              <a:t>развивается с привлечением ведущих лидеров в области проектирования и строительства горных курортов, в соответствии с лучшими мировыми стандартами.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CD4AB-9961-4F77-BBC9-21B12D55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034" y="342900"/>
            <a:ext cx="5038725" cy="61722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Прямоугольник 4"/>
          <p:cNvSpPr/>
          <p:nvPr/>
        </p:nvSpPr>
        <p:spPr>
          <a:xfrm>
            <a:off x="314739" y="55212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/>
              <a:t>В облике курорта </a:t>
            </a:r>
            <a:r>
              <a:rPr lang="ru-RU" sz="2800" b="1"/>
              <a:t>«Ведучи»</a:t>
            </a:r>
            <a:r>
              <a:rPr lang="ru-RU" sz="2800"/>
              <a:t> учтен неповторимый национальный стиль башенной архитектуры, сохранен дух культурных и исторических традиций народа Чеченской Республики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29C3C0-2488-485B-834A-C610A4FD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105" y="474078"/>
            <a:ext cx="3261279" cy="217690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C30CA4-A595-4337-BFCF-E3ECDDFE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881" y="3106217"/>
            <a:ext cx="3172503" cy="356535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Прямоугольник 5"/>
          <p:cNvSpPr/>
          <p:nvPr/>
        </p:nvSpPr>
        <p:spPr>
          <a:xfrm>
            <a:off x="265043" y="534843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/>
              <a:t>Курорт «Ведучи» работает не только как горнолыжный комплекс: весной, летом и зимой гости смогут отправиться на пешую, конную или велосипедную прогулку по живописным горным склонам, побывать с экскурсией на одной из исторических, культурных и природных достопримечательностей, которыми славится Чеченская Республика.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82CF76-131C-4F7A-B24A-DAB332B8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792" y="367354"/>
            <a:ext cx="2472314" cy="277534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BD4557-041B-467D-814B-54647159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04" y="3512189"/>
            <a:ext cx="2410072" cy="270547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О КУРОРТЕ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CC157D-07E9-4FCD-84AD-353BA27B597A}"/>
              </a:ext>
            </a:extLst>
          </p:cNvPr>
          <p:cNvSpPr/>
          <p:nvPr/>
        </p:nvSpPr>
        <p:spPr>
          <a:xfrm>
            <a:off x="348513" y="128974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/>
              <a:t>Всесезонный курорт «Ведучи»</a:t>
            </a:r>
          </a:p>
          <a:p>
            <a:r>
              <a:rPr lang="ru-RU" sz="2000"/>
              <a:t>расположен в высокогорной части Итум-Калинского района Чечни, на склонах хребта Данедук. Это первый горнолыжный курорт в республике, всего в часе езды по современной автодороге от международного аэропорта «Грозный» и города Грозный, столицы Чечни.</a:t>
            </a:r>
          </a:p>
          <a:p>
            <a:endParaRPr lang="ru-RU" sz="2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6A09A8-69CA-4E34-98E3-232ADD53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859" y="1332679"/>
            <a:ext cx="3806429" cy="273736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DD72CF-275B-44C1-ABBC-ECD5E2F14E8E}"/>
              </a:ext>
            </a:extLst>
          </p:cNvPr>
          <p:cNvSpPr/>
          <p:nvPr/>
        </p:nvSpPr>
        <p:spPr>
          <a:xfrm>
            <a:off x="348513" y="362553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/>
              <a:t>Базовая горнолыжная инфраструктура расположена на верхнем плато южного склона.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/>
              <a:t> Пассажирская подвесная канатная дорога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/>
              <a:t>Учебный склон для начинающих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/>
              <a:t>Детский парк</a:t>
            </a:r>
            <a:endParaRPr lang="en-US" sz="200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/>
              <a:t>Отель «Эдельвейс» и ресторан «Ведучи»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/>
              <a:t>Горные бани «Ведучи СПА»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4212AB-1968-4AD4-AB23-65D3F1AF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35" y="4197775"/>
            <a:ext cx="3521938" cy="263825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43A9BD-DFEC-489A-BBB4-7248AA63CF2A}"/>
              </a:ext>
            </a:extLst>
          </p:cNvPr>
          <p:cNvSpPr/>
          <p:nvPr/>
        </p:nvSpPr>
        <p:spPr>
          <a:xfrm>
            <a:off x="653527" y="6250068"/>
            <a:ext cx="4149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https://veduchi-resort.ru/about/skymaps/</a:t>
            </a:r>
            <a:endParaRPr lang="ru-RU"/>
          </a:p>
          <a:p>
            <a:endParaRPr lang="ru-RU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Широкоэкранный</PresentationFormat>
  <Paragraphs>177</Paragraphs>
  <Slides>33</Slides>
  <Notes>0</Notes>
  <TotalTime>336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baseType="lpstr" size="39">
      <vt:lpstr>Arial</vt:lpstr>
      <vt:lpstr>Calibri Light</vt:lpstr>
      <vt:lpstr>Calibri</vt:lpstr>
      <vt:lpstr>Wingdings</vt:lpstr>
      <vt:lpstr>Times New Roman</vt:lpstr>
      <vt:lpstr>Тема Office</vt:lpstr>
      <vt:lpstr>ВЕДУЧИ</vt:lpstr>
      <vt:lpstr>PowerPoint Presentation</vt:lpstr>
      <vt:lpstr>ИНФОРМАЦИЯ О ТЕРРИТОРИИ</vt:lpstr>
      <vt:lpstr>ТУРИЗМ В ЧЕЧНЕ</vt:lpstr>
      <vt:lpstr>PowerPoint Presentation</vt:lpstr>
      <vt:lpstr>PowerPoint Presentation</vt:lpstr>
      <vt:lpstr>PowerPoint Presentation</vt:lpstr>
      <vt:lpstr>PowerPoint Presentation</vt:lpstr>
      <vt:lpstr>О КУРОРТЕ</vt:lpstr>
      <vt:lpstr>УНИКАЛЬНОСТЬ</vt:lpstr>
      <vt:lpstr>СИЛЬНЫЕ СТОРОНЫ</vt:lpstr>
      <vt:lpstr>СЛАБЫЕ СТОРОНЫ</vt:lpstr>
      <vt:lpstr>УГРОЗЫ</vt:lpstr>
      <vt:lpstr>ВОЗМОЖНОСТИ</vt:lpstr>
      <vt:lpstr>КОНКУРЕНТЫ</vt:lpstr>
      <vt:lpstr>КОНКУРЕНТЫ</vt:lpstr>
      <vt:lpstr>АНАЛИЗ КОНКУРЕНТОВ</vt:lpstr>
      <vt:lpstr>КЛЮЧЕВЫЕ ПРЕИМУЩЕСТВА</vt:lpstr>
      <vt:lpstr>ЦЕЛЕВАЯАУДИТОРИЯВ2С</vt:lpstr>
      <vt:lpstr>ЯДРОВ2С</vt:lpstr>
      <vt:lpstr>СООБЩЕНИЕ</vt:lpstr>
      <vt:lpstr>НАШИ КЛИЕНТЫ В2В</vt:lpstr>
      <vt:lpstr>Целевая аудитория В2В</vt:lpstr>
      <vt:lpstr>НАШИ КЛИЕНТЫ В2G</vt:lpstr>
      <vt:lpstr>ПРОГРАММА ПРОДВИЖЕНИЯ</vt:lpstr>
      <vt:lpstr>DIGITAL </vt:lpstr>
      <vt:lpstr>ТГ-ПОСЕВЫ и SMM </vt:lpstr>
      <vt:lpstr>ИНФЛЮЕНСЕРЫ</vt:lpstr>
      <vt:lpstr>Организация межрегионального Road Show для знакомства туроператоров и жителей Севастополя и Республики Крым с туристским потенциалом Чеченской республики и курорта «Ведучи»</vt:lpstr>
      <vt:lpstr>ПЛАН-ГРАФИК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ВЕДУЧИ</dc:title>
  <dc:creator>Ноутбук</dc:creator>
  <cp:lastModifiedBy>Ноутбук</cp:lastModifiedBy>
  <cp:revision>31</cp:revision>
  <dcterms:created xsi:type="dcterms:W3CDTF">2024-12-27T10:39:00Z</dcterms:created>
  <dcterms:modified xsi:type="dcterms:W3CDTF">2025-02-18T19:28:23Z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6AE6C78A716E49C997EE8692D8D483A0_12</vt:lpwstr>
  </property>
  <property fmtid="{D5CDD505-2E9C-101B-9397-08002B2CF9AE}" pid="3" name="KSOProductBuildVer">
    <vt:lpwstr>1049-12.2.0.19307</vt:lpwstr>
  </property>
</Properties>
</file>