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3" r:id="rId3"/>
    <p:sldId id="264" r:id="rId4"/>
    <p:sldId id="265" r:id="rId5"/>
    <p:sldId id="266" r:id="rId6"/>
    <p:sldId id="276" r:id="rId7"/>
    <p:sldId id="268" r:id="rId8"/>
    <p:sldId id="270" r:id="rId9"/>
    <p:sldId id="277" r:id="rId10"/>
    <p:sldId id="269" r:id="rId11"/>
    <p:sldId id="278" r:id="rId12"/>
    <p:sldId id="279" r:id="rId13"/>
    <p:sldId id="280" r:id="rId14"/>
    <p:sldId id="267" r:id="rId15"/>
    <p:sldId id="282" r:id="rId16"/>
    <p:sldId id="281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257" r:id="rId35"/>
    <p:sldId id="301" r:id="rId36"/>
    <p:sldId id="262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731"/>
    <a:srgbClr val="FEE2C6"/>
    <a:srgbClr val="FC8610"/>
    <a:srgbClr val="FDB063"/>
    <a:srgbClr val="F67D04"/>
    <a:srgbClr val="FC8C1C"/>
    <a:srgbClr val="EB8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83" autoAdjust="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4893F-487B-45F7-AA60-2EA71649D047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A26BD-F8DB-4D97-889E-D27D6C00B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32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21BE-2FF0-46C6-854B-0ED9404C539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61A9-1E5C-45F4-BB90-E7308452F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71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21BE-2FF0-46C6-854B-0ED9404C539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61A9-1E5C-45F4-BB90-E7308452F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28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21BE-2FF0-46C6-854B-0ED9404C539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61A9-1E5C-45F4-BB90-E7308452F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94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21BE-2FF0-46C6-854B-0ED9404C539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61A9-1E5C-45F4-BB90-E7308452F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85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21BE-2FF0-46C6-854B-0ED9404C539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61A9-1E5C-45F4-BB90-E7308452F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17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21BE-2FF0-46C6-854B-0ED9404C539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61A9-1E5C-45F4-BB90-E7308452F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67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21BE-2FF0-46C6-854B-0ED9404C539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61A9-1E5C-45F4-BB90-E7308452F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47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21BE-2FF0-46C6-854B-0ED9404C539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61A9-1E5C-45F4-BB90-E7308452F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16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21BE-2FF0-46C6-854B-0ED9404C539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61A9-1E5C-45F4-BB90-E7308452F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49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21BE-2FF0-46C6-854B-0ED9404C539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61A9-1E5C-45F4-BB90-E7308452F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17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21BE-2FF0-46C6-854B-0ED9404C539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61A9-1E5C-45F4-BB90-E7308452F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90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F21BE-2FF0-46C6-854B-0ED9404C539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B61A9-1E5C-45F4-BB90-E7308452F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05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013200"/>
            <a:ext cx="11078817" cy="23876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Baron Neue Black Italic" panose="00000500000000000000" pitchFamily="50" charset="0"/>
              </a:rPr>
              <a:t>Туристический</a:t>
            </a:r>
            <a:br>
              <a:rPr lang="ru-RU" dirty="0" smtClean="0">
                <a:latin typeface="Baron Neue Black Italic" panose="00000500000000000000" pitchFamily="50" charset="0"/>
              </a:rPr>
            </a:br>
            <a:r>
              <a:rPr lang="ru-RU" dirty="0">
                <a:latin typeface="Baron Neue Black Italic" panose="00000500000000000000" pitchFamily="50" charset="0"/>
              </a:rPr>
              <a:t>	</a:t>
            </a:r>
            <a:r>
              <a:rPr lang="ru-RU" dirty="0" smtClean="0">
                <a:latin typeface="Baron Neue Black Italic" panose="00000500000000000000" pitchFamily="50" charset="0"/>
              </a:rPr>
              <a:t>	  маршрут</a:t>
            </a:r>
            <a:r>
              <a:rPr lang="ru-RU" dirty="0" smtClean="0">
                <a:latin typeface="Baron Neue Black Italic" panose="00000500000000000000" pitchFamily="50" charset="0"/>
              </a:rPr>
              <a:t/>
            </a:r>
            <a:br>
              <a:rPr lang="ru-RU" dirty="0" smtClean="0">
                <a:latin typeface="Baron Neue Black Italic" panose="00000500000000000000" pitchFamily="50" charset="0"/>
              </a:rPr>
            </a:br>
            <a:endParaRPr lang="ru-RU" dirty="0">
              <a:latin typeface="Baron Neue Black Italic" panose="00000500000000000000" pitchFamily="50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30347" y="5941977"/>
            <a:ext cx="9144000" cy="1655762"/>
          </a:xfrm>
        </p:spPr>
        <p:txBody>
          <a:bodyPr/>
          <a:lstStyle/>
          <a:p>
            <a:r>
              <a:rPr lang="ru-RU" dirty="0" smtClean="0">
                <a:latin typeface="Baron Neue Black Italic" panose="00000500000000000000" pitchFamily="50" charset="0"/>
              </a:rPr>
              <a:t>Выполнил:</a:t>
            </a:r>
            <a:br>
              <a:rPr lang="ru-RU" dirty="0" smtClean="0">
                <a:latin typeface="Baron Neue Black Italic" panose="00000500000000000000" pitchFamily="50" charset="0"/>
              </a:rPr>
            </a:br>
            <a:r>
              <a:rPr lang="ru-RU" dirty="0" err="1" smtClean="0">
                <a:latin typeface="Baron Neue Black Italic" panose="00000500000000000000" pitchFamily="50" charset="0"/>
              </a:rPr>
              <a:t>Лернер</a:t>
            </a:r>
            <a:r>
              <a:rPr lang="ru-RU" dirty="0" smtClean="0">
                <a:latin typeface="Baron Neue Black Italic" panose="00000500000000000000" pitchFamily="50" charset="0"/>
              </a:rPr>
              <a:t> Владислав</a:t>
            </a:r>
            <a:endParaRPr lang="ru-RU" dirty="0">
              <a:latin typeface="Baron Neue Black Italic" panose="00000500000000000000" pitchFamily="50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937353" y="3306203"/>
            <a:ext cx="30412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модуль </a:t>
            </a:r>
            <a:r>
              <a:rPr lang="ru-RU" sz="5400" dirty="0">
                <a:solidFill>
                  <a:schemeClr val="bg1"/>
                </a:solidFill>
                <a:latin typeface="Baron Neue Black Italic" panose="00000500000000000000" pitchFamily="50" charset="0"/>
              </a:rPr>
              <a:t>Б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132976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-271981" y="-665256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подробности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3520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регион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5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-1424920" y="-1079274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маршрут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210" y="0"/>
            <a:ext cx="3520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регион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82349" y="1956437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i="0" dirty="0" smtClean="0">
                <a:effectLst/>
                <a:latin typeface="Baron Neue" panose="020B0000000000000000" pitchFamily="34" charset="0"/>
              </a:rPr>
              <a:t> насел. пункты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82349" y="362280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протяжённость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9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-1424920" y="-1079274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маршрут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210" y="0"/>
            <a:ext cx="3520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регион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82349" y="1956437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i="0" dirty="0" smtClean="0">
                <a:effectLst/>
                <a:latin typeface="Baron Neue" panose="020B0000000000000000" pitchFamily="34" charset="0"/>
              </a:rPr>
              <a:t> карта маршрута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2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42943" y="723275"/>
            <a:ext cx="7745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Д1</a:t>
            </a:r>
            <a:endParaRPr lang="ru-RU" sz="44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-1424920" y="-1079274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маршрут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210" y="0"/>
            <a:ext cx="3520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регион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82349" y="1956437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i="0" dirty="0" smtClean="0">
                <a:effectLst/>
                <a:latin typeface="Baron Neue" panose="020B0000000000000000" pitchFamily="34" charset="0"/>
              </a:rPr>
              <a:t> план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7047208" y="727898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с двумя скругленными противолежащими углами 8"/>
          <p:cNvSpPr/>
          <p:nvPr/>
        </p:nvSpPr>
        <p:spPr>
          <a:xfrm>
            <a:off x="7067087" y="723275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 rot="5400000">
            <a:off x="11138954" y="3407903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 rot="5400000">
            <a:off x="11147007" y="3366730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2" descr="https://static.wikia.nocookie.net/mireahistory/images/0/05/E44615ea05b256ac64a48101a182c76d.jpg/revision/latest/scale-to-width-down/1000?cb=20171123083323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95" y="834349"/>
            <a:ext cx="4245332" cy="28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4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-271981" y="-665256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гостиница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3520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регион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2195" y="170030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4887178" y="3681858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4907057" y="3677235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 rot="5400000">
            <a:off x="8978924" y="6361863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с двумя скругленными противолежащими углами 8"/>
          <p:cNvSpPr/>
          <p:nvPr/>
        </p:nvSpPr>
        <p:spPr>
          <a:xfrm rot="5400000">
            <a:off x="8986977" y="6320690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2" descr="https://static.wikia.nocookie.net/mireahistory/images/0/05/E44615ea05b256ac64a48101a182c76d.jpg/revision/latest/scale-to-width-down/1000?cb=20171123083323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665" y="3788309"/>
            <a:ext cx="4245332" cy="28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247573" y="3612113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с двумя скругленными противолежащими углами 11"/>
          <p:cNvSpPr/>
          <p:nvPr/>
        </p:nvSpPr>
        <p:spPr>
          <a:xfrm>
            <a:off x="267452" y="3607490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с двумя скругленными противолежащими углами 12"/>
          <p:cNvSpPr/>
          <p:nvPr/>
        </p:nvSpPr>
        <p:spPr>
          <a:xfrm rot="5400000">
            <a:off x="4339319" y="6292118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с двумя скругленными противолежащими углами 15"/>
          <p:cNvSpPr/>
          <p:nvPr/>
        </p:nvSpPr>
        <p:spPr>
          <a:xfrm rot="5400000">
            <a:off x="4347372" y="6250945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Picture 2" descr="https://static.wikia.nocookie.net/mireahistory/images/0/05/E44615ea05b256ac64a48101a182c76d.jpg/revision/latest/scale-to-width-down/1000?cb=20171123083323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0" y="3718564"/>
            <a:ext cx="4245332" cy="28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с двумя скругленными противолежащими углами 17"/>
          <p:cNvSpPr/>
          <p:nvPr/>
        </p:nvSpPr>
        <p:spPr>
          <a:xfrm>
            <a:off x="7491230" y="450987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с двумя скругленными противолежащими углами 18"/>
          <p:cNvSpPr/>
          <p:nvPr/>
        </p:nvSpPr>
        <p:spPr>
          <a:xfrm>
            <a:off x="7511109" y="446364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с двумя скругленными противолежащими углами 19"/>
          <p:cNvSpPr/>
          <p:nvPr/>
        </p:nvSpPr>
        <p:spPr>
          <a:xfrm rot="5400000">
            <a:off x="11582976" y="3130992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с двумя скругленными противолежащими углами 20"/>
          <p:cNvSpPr/>
          <p:nvPr/>
        </p:nvSpPr>
        <p:spPr>
          <a:xfrm rot="5400000">
            <a:off x="11591029" y="3089819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Picture 2" descr="https://static.wikia.nocookie.net/mireahistory/images/0/05/E44615ea05b256ac64a48101a182c76d.jpg/revision/latest/scale-to-width-down/1000?cb=20171123083323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717" y="557438"/>
            <a:ext cx="4245332" cy="28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-271981" y="-665256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номер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3520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регион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2195" y="170030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4887178" y="3681858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4907057" y="3677235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 rot="5400000">
            <a:off x="8978924" y="6361863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с двумя скругленными противолежащими углами 8"/>
          <p:cNvSpPr/>
          <p:nvPr/>
        </p:nvSpPr>
        <p:spPr>
          <a:xfrm rot="5400000">
            <a:off x="8986977" y="6320690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2" descr="https://static.wikia.nocookie.net/mireahistory/images/0/05/E44615ea05b256ac64a48101a182c76d.jpg/revision/latest/scale-to-width-down/1000?cb=20171123083323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665" y="3788309"/>
            <a:ext cx="4245332" cy="28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247573" y="3612113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с двумя скругленными противолежащими углами 11"/>
          <p:cNvSpPr/>
          <p:nvPr/>
        </p:nvSpPr>
        <p:spPr>
          <a:xfrm>
            <a:off x="267452" y="3607490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с двумя скругленными противолежащими углами 12"/>
          <p:cNvSpPr/>
          <p:nvPr/>
        </p:nvSpPr>
        <p:spPr>
          <a:xfrm rot="5400000">
            <a:off x="4339319" y="6292118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с двумя скругленными противолежащими углами 15"/>
          <p:cNvSpPr/>
          <p:nvPr/>
        </p:nvSpPr>
        <p:spPr>
          <a:xfrm rot="5400000">
            <a:off x="4347372" y="6250945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Picture 2" descr="https://static.wikia.nocookie.net/mireahistory/images/0/05/E44615ea05b256ac64a48101a182c76d.jpg/revision/latest/scale-to-width-down/1000?cb=20171123083323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0" y="3718564"/>
            <a:ext cx="4245332" cy="28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с двумя скругленными противолежащими углами 17"/>
          <p:cNvSpPr/>
          <p:nvPr/>
        </p:nvSpPr>
        <p:spPr>
          <a:xfrm>
            <a:off x="7491230" y="450987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с двумя скругленными противолежащими углами 18"/>
          <p:cNvSpPr/>
          <p:nvPr/>
        </p:nvSpPr>
        <p:spPr>
          <a:xfrm>
            <a:off x="7511109" y="446364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с двумя скругленными противолежащими углами 19"/>
          <p:cNvSpPr/>
          <p:nvPr/>
        </p:nvSpPr>
        <p:spPr>
          <a:xfrm rot="5400000">
            <a:off x="11582976" y="3130992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с двумя скругленными противолежащими углами 20"/>
          <p:cNvSpPr/>
          <p:nvPr/>
        </p:nvSpPr>
        <p:spPr>
          <a:xfrm rot="5400000">
            <a:off x="11591029" y="3089819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Picture 2" descr="https://static.wikia.nocookie.net/mireahistory/images/0/05/E44615ea05b256ac64a48101a182c76d.jpg/revision/latest/scale-to-width-down/1000?cb=20171123083323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717" y="557438"/>
            <a:ext cx="4245332" cy="28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76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264297" y="-635438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экскурсия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4350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название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15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264297" y="-635438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экскурсия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4350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название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1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264297" y="-635438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экскурсия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4350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название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30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42943" y="723275"/>
            <a:ext cx="8627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Д2</a:t>
            </a:r>
            <a:endParaRPr lang="ru-RU" sz="44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-1424920" y="-1079274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маршрут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210" y="0"/>
            <a:ext cx="3520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регион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82349" y="1956437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i="0" dirty="0" smtClean="0">
                <a:effectLst/>
                <a:latin typeface="Baron Neue" panose="020B0000000000000000" pitchFamily="34" charset="0"/>
              </a:rPr>
              <a:t> план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7047208" y="727898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с двумя скругленными противолежащими углами 8"/>
          <p:cNvSpPr/>
          <p:nvPr/>
        </p:nvSpPr>
        <p:spPr>
          <a:xfrm>
            <a:off x="7067087" y="723275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 rot="5400000">
            <a:off x="11138954" y="3407903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 rot="5400000">
            <a:off x="11147007" y="3366730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2" descr="https://static.wikia.nocookie.net/mireahistory/images/0/05/E44615ea05b256ac64a48101a182c76d.jpg/revision/latest/scale-to-width-down/1000?cb=20171123083323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95" y="834349"/>
            <a:ext cx="4245332" cy="28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47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019766" y="1041558"/>
            <a:ext cx="11078817" cy="2387600"/>
          </a:xfrm>
        </p:spPr>
        <p:txBody>
          <a:bodyPr/>
          <a:lstStyle/>
          <a:p>
            <a:r>
              <a:rPr lang="ru-RU" dirty="0" smtClean="0">
                <a:latin typeface="Baron Neue Black Italic" panose="00000500000000000000" pitchFamily="50" charset="0"/>
              </a:rPr>
              <a:t>регион:</a:t>
            </a:r>
            <a:endParaRPr lang="ru-RU" dirty="0">
              <a:latin typeface="Baron Neue Black Italic" panose="00000500000000000000" pitchFamily="50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27164" y="4174593"/>
            <a:ext cx="56957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Название региона</a:t>
            </a:r>
            <a:endParaRPr lang="ru-RU" sz="4400" dirty="0">
              <a:solidFill>
                <a:schemeClr val="bg1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0" y="0"/>
            <a:ext cx="12192000" cy="6858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23193" y="53010"/>
            <a:ext cx="12192000" cy="6858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90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264297" y="-635438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экскурсия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4350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название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7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264297" y="-635438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экскурсия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4350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название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264297" y="-635438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экскурсия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4350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название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2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42943" y="723275"/>
            <a:ext cx="8659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Д3</a:t>
            </a:r>
            <a:endParaRPr lang="ru-RU" sz="44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-1424920" y="-1079274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маршрут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210" y="0"/>
            <a:ext cx="3520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регион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82349" y="1956437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i="0" dirty="0" smtClean="0">
                <a:effectLst/>
                <a:latin typeface="Baron Neue" panose="020B0000000000000000" pitchFamily="34" charset="0"/>
              </a:rPr>
              <a:t> план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7047208" y="727898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с двумя скругленными противолежащими углами 8"/>
          <p:cNvSpPr/>
          <p:nvPr/>
        </p:nvSpPr>
        <p:spPr>
          <a:xfrm>
            <a:off x="7067087" y="723275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 rot="5400000">
            <a:off x="11138954" y="3407903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 rot="5400000">
            <a:off x="11147007" y="3366730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2" descr="https://static.wikia.nocookie.net/mireahistory/images/0/05/E44615ea05b256ac64a48101a182c76d.jpg/revision/latest/scale-to-width-down/1000?cb=20171123083323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95" y="834349"/>
            <a:ext cx="4245332" cy="28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78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264297" y="-635438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экскурсия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4350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название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6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264297" y="-635438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экскурсия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4350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название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7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264297" y="-635438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экскурсия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4350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название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7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42943" y="723275"/>
            <a:ext cx="8771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Д4</a:t>
            </a:r>
            <a:endParaRPr lang="ru-RU" sz="44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-1424920" y="-1079274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маршрут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210" y="0"/>
            <a:ext cx="3520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регион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82349" y="1956437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i="0" dirty="0" smtClean="0">
                <a:effectLst/>
                <a:latin typeface="Baron Neue" panose="020B0000000000000000" pitchFamily="34" charset="0"/>
              </a:rPr>
              <a:t> план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7047208" y="727898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с двумя скругленными противолежащими углами 8"/>
          <p:cNvSpPr/>
          <p:nvPr/>
        </p:nvSpPr>
        <p:spPr>
          <a:xfrm>
            <a:off x="7067087" y="723275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 rot="5400000">
            <a:off x="11138954" y="3407903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 rot="5400000">
            <a:off x="11147007" y="3366730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2" descr="https://static.wikia.nocookie.net/mireahistory/images/0/05/E44615ea05b256ac64a48101a182c76d.jpg/revision/latest/scale-to-width-down/1000?cb=20171123083323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95" y="834349"/>
            <a:ext cx="4245332" cy="28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4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264297" y="-635438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экскурсия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4350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название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264297" y="-635438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экскурсия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4350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название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8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с двумя скругленными противолежащими углами 18"/>
          <p:cNvSpPr/>
          <p:nvPr/>
        </p:nvSpPr>
        <p:spPr>
          <a:xfrm rot="10800000">
            <a:off x="151825" y="1689736"/>
            <a:ext cx="637200" cy="100800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5138" y="530626"/>
            <a:ext cx="3132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Информация о</a:t>
            </a:r>
            <a:endParaRPr lang="ru-RU" sz="28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281072" y="-555865"/>
            <a:ext cx="11078817" cy="2387600"/>
          </a:xfrm>
        </p:spPr>
        <p:txBody>
          <a:bodyPr>
            <a:normAutofit/>
          </a:bodyPr>
          <a:lstStyle/>
          <a:p>
            <a:r>
              <a:rPr lang="ru-RU" sz="7200" dirty="0" smtClean="0">
                <a:latin typeface="Baron Neue Black Italic" panose="00000500000000000000" pitchFamily="50" charset="0"/>
              </a:rPr>
              <a:t>Регион</a:t>
            </a:r>
            <a:endParaRPr lang="ru-RU" sz="7200" dirty="0">
              <a:latin typeface="Baron Neue Black Italic" panose="00000500000000000000" pitchFamily="50" charset="0"/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7049061" y="368046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7068940" y="363423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 rot="5400000">
            <a:off x="11266731" y="2885490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с двумя скругленными противолежащими углами 11"/>
          <p:cNvSpPr/>
          <p:nvPr/>
        </p:nvSpPr>
        <p:spPr>
          <a:xfrm rot="5400000">
            <a:off x="11274784" y="2844317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9593411" y="3276677"/>
            <a:ext cx="194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effectLst/>
                <a:latin typeface="Baron Neue Black Italic" panose="00000500000000000000" pitchFamily="50" charset="0"/>
              </a:rPr>
              <a:t>Фото региона</a:t>
            </a:r>
            <a:endParaRPr lang="ru-RU" b="0" i="0" dirty="0">
              <a:effectLst/>
              <a:latin typeface="Baron Neue Black Italic" panose="00000500000000000000" pitchFamily="50" charset="0"/>
            </a:endParaRPr>
          </a:p>
        </p:txBody>
      </p:sp>
      <p:pic>
        <p:nvPicPr>
          <p:cNvPr id="2050" name="Picture 2" descr="https://static.wikia.nocookie.net/mireahistory/images/e/ec/Ml14.jpg/revision/latest/scale-to-width-down/1000?cb=20171123083128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53" y="550504"/>
            <a:ext cx="4241378" cy="253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9513" y="1823335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 </a:t>
            </a:r>
            <a:r>
              <a:rPr lang="ru-RU" sz="2400" b="1" i="0" dirty="0" smtClean="0">
                <a:effectLst/>
                <a:latin typeface="Baron Neue" panose="020B0000000000000000" pitchFamily="34" charset="0"/>
              </a:rPr>
              <a:t>Расположение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13" name="Прямоугольник с двумя скругленными противолежащими углами 12"/>
          <p:cNvSpPr/>
          <p:nvPr/>
        </p:nvSpPr>
        <p:spPr>
          <a:xfrm rot="5400000">
            <a:off x="4802901" y="1420030"/>
            <a:ext cx="99392" cy="636105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с двумя скругленными противолежащими углами 14"/>
          <p:cNvSpPr/>
          <p:nvPr/>
        </p:nvSpPr>
        <p:spPr>
          <a:xfrm rot="5400000">
            <a:off x="4822780" y="1415407"/>
            <a:ext cx="637200" cy="100800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с двумя скругленными противолежащими углами 17"/>
          <p:cNvSpPr/>
          <p:nvPr/>
        </p:nvSpPr>
        <p:spPr>
          <a:xfrm rot="10800000">
            <a:off x="143772" y="1148016"/>
            <a:ext cx="99392" cy="636105"/>
          </a:xfrm>
          <a:prstGeom prst="round2Diag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с двумя скругленными противолежащими углами 19"/>
          <p:cNvSpPr/>
          <p:nvPr/>
        </p:nvSpPr>
        <p:spPr>
          <a:xfrm rot="16200000">
            <a:off x="4816568" y="387134"/>
            <a:ext cx="637200" cy="100800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с двумя скругленными противолежащими углами 20"/>
          <p:cNvSpPr/>
          <p:nvPr/>
        </p:nvSpPr>
        <p:spPr>
          <a:xfrm rot="16200000">
            <a:off x="4818454" y="-154586"/>
            <a:ext cx="99392" cy="636105"/>
          </a:xfrm>
          <a:prstGeom prst="round2Diag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с двумя скругленными противолежащими углами 23"/>
          <p:cNvSpPr/>
          <p:nvPr/>
        </p:nvSpPr>
        <p:spPr>
          <a:xfrm rot="16200000">
            <a:off x="-130238" y="387134"/>
            <a:ext cx="637200" cy="100800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с двумя скругленными противолежащими углами 24"/>
          <p:cNvSpPr/>
          <p:nvPr/>
        </p:nvSpPr>
        <p:spPr>
          <a:xfrm rot="16200000">
            <a:off x="408362" y="-154586"/>
            <a:ext cx="99392" cy="636105"/>
          </a:xfrm>
          <a:prstGeom prst="round2Diag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9513" y="2845293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i="0" dirty="0" smtClean="0">
                <a:effectLst/>
                <a:latin typeface="Baron Neue" panose="020B0000000000000000" pitchFamily="34" charset="0"/>
              </a:rPr>
              <a:t> Центр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79513" y="3371232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i="0" dirty="0" smtClean="0">
                <a:effectLst/>
                <a:latin typeface="Baron Neue" panose="020B0000000000000000" pitchFamily="34" charset="0"/>
              </a:rPr>
              <a:t> Климат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79513" y="395768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i="0" dirty="0" smtClean="0">
                <a:effectLst/>
                <a:latin typeface="Baron Neue" panose="020B0000000000000000" pitchFamily="34" charset="0"/>
              </a:rPr>
              <a:t> ГП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9513" y="4994518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i="0" dirty="0" smtClean="0">
                <a:effectLst/>
                <a:latin typeface="Baron Neue" panose="020B0000000000000000" pitchFamily="34" charset="0"/>
              </a:rPr>
              <a:t> Расстояние от отправления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79513" y="5671312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i="0" dirty="0" smtClean="0">
                <a:effectLst/>
                <a:latin typeface="Baron Neue" panose="020B0000000000000000" pitchFamily="34" charset="0"/>
              </a:rPr>
              <a:t> Часовой пояс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31" name="Прямоугольник с двумя скругленными противолежащими углами 30"/>
          <p:cNvSpPr/>
          <p:nvPr/>
        </p:nvSpPr>
        <p:spPr>
          <a:xfrm>
            <a:off x="6705742" y="3832897"/>
            <a:ext cx="102848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с двумя скругленными противолежащими углами 31"/>
          <p:cNvSpPr/>
          <p:nvPr/>
        </p:nvSpPr>
        <p:spPr>
          <a:xfrm>
            <a:off x="6716269" y="3828274"/>
            <a:ext cx="65936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с двумя скругленными противолежащими углами 32"/>
          <p:cNvSpPr/>
          <p:nvPr/>
        </p:nvSpPr>
        <p:spPr>
          <a:xfrm rot="5400000">
            <a:off x="8927375" y="5651025"/>
            <a:ext cx="99392" cy="658226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с двумя скругленными противолежащими углами 33"/>
          <p:cNvSpPr/>
          <p:nvPr/>
        </p:nvSpPr>
        <p:spPr>
          <a:xfrm rot="5400000">
            <a:off x="8935428" y="5619159"/>
            <a:ext cx="637200" cy="104306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264297" y="-635438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экскурсия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4350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название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0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264297" y="-635438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трансфер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9149" y="414018"/>
            <a:ext cx="42402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err="1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траспорт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77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264297" y="-635438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Безопасность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9149" y="414018"/>
            <a:ext cx="4889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страховка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264297" y="-635438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итоги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187" y="446115"/>
            <a:ext cx="53639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стоимость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76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828186" y="-680859"/>
            <a:ext cx="11078817" cy="2387600"/>
          </a:xfrm>
        </p:spPr>
        <p:txBody>
          <a:bodyPr/>
          <a:lstStyle/>
          <a:p>
            <a:r>
              <a:rPr lang="ru-RU" dirty="0" smtClean="0">
                <a:latin typeface="Baron Neue Black Italic" panose="00000500000000000000" pitchFamily="50" charset="0"/>
              </a:rPr>
              <a:t>КОНТАКТЫ</a:t>
            </a:r>
            <a:endParaRPr lang="ru-RU" dirty="0">
              <a:latin typeface="Baron Neue Black Italic" panose="00000500000000000000" pitchFamily="50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9510" y="-86324"/>
            <a:ext cx="7693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менеджер</a:t>
            </a:r>
            <a:endParaRPr lang="ru-RU" sz="5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8891" y="1735813"/>
            <a:ext cx="630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Baron Neue" panose="020B0000000000000000" pitchFamily="34" charset="0"/>
              </a:rPr>
              <a:t>-</a:t>
            </a:r>
            <a:r>
              <a:rPr lang="en-US" sz="4400" dirty="0" smtClean="0">
                <a:solidFill>
                  <a:schemeClr val="bg1"/>
                </a:solidFill>
                <a:latin typeface="Baron Neue" panose="020B0000000000000000" pitchFamily="34" charset="0"/>
              </a:rPr>
              <a:t>&gt;</a:t>
            </a:r>
            <a:endParaRPr lang="ru-RU" sz="2400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600619" y="4885812"/>
            <a:ext cx="4051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0" dirty="0" smtClean="0">
                <a:effectLst/>
                <a:latin typeface="Baron Neue Black Italic" panose="00000500000000000000" pitchFamily="50" charset="0"/>
              </a:rPr>
              <a:t>Телефон: +79782442354</a:t>
            </a:r>
            <a:endParaRPr lang="ru-RU" sz="2800" b="0" i="0" dirty="0">
              <a:effectLst/>
              <a:latin typeface="Baron Neue Black Italic" panose="00000500000000000000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8891" y="3161237"/>
            <a:ext cx="630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Baron Neue" panose="020B0000000000000000" pitchFamily="34" charset="0"/>
              </a:rPr>
              <a:t>-</a:t>
            </a:r>
            <a:r>
              <a:rPr lang="en-US" sz="4400" dirty="0" smtClean="0">
                <a:solidFill>
                  <a:schemeClr val="bg1"/>
                </a:solidFill>
                <a:latin typeface="Baron Neue" panose="020B0000000000000000" pitchFamily="34" charset="0"/>
              </a:rPr>
              <a:t>&gt;</a:t>
            </a:r>
            <a:endParaRPr lang="ru-RU" sz="2400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600619" y="3411921"/>
            <a:ext cx="4842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0" dirty="0" smtClean="0">
                <a:effectLst/>
                <a:latin typeface="Baron Neue Black Italic" panose="00000500000000000000" pitchFamily="50" charset="0"/>
              </a:rPr>
              <a:t>Почта: 312</a:t>
            </a:r>
            <a:r>
              <a:rPr lang="en-US" sz="2800" b="1" i="0" dirty="0" smtClean="0">
                <a:effectLst/>
                <a:latin typeface="Baron Neue Black Italic" panose="00000500000000000000" pitchFamily="50" charset="0"/>
              </a:rPr>
              <a:t>lv5@gmail.com</a:t>
            </a:r>
            <a:endParaRPr lang="ru-RU" sz="2800" b="0" i="0" dirty="0">
              <a:effectLst/>
              <a:latin typeface="Baron Neue Black Italic" panose="00000500000000000000" pitchFamily="5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8891" y="4586661"/>
            <a:ext cx="630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Baron Neue" panose="020B0000000000000000" pitchFamily="34" charset="0"/>
              </a:rPr>
              <a:t>-</a:t>
            </a:r>
            <a:r>
              <a:rPr lang="en-US" sz="4400" dirty="0" smtClean="0">
                <a:solidFill>
                  <a:schemeClr val="bg1"/>
                </a:solidFill>
                <a:latin typeface="Baron Neue" panose="020B0000000000000000" pitchFamily="34" charset="0"/>
              </a:rPr>
              <a:t>&gt;</a:t>
            </a:r>
            <a:endParaRPr lang="ru-RU" sz="2400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00619" y="1996550"/>
            <a:ext cx="56092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0" i="0" dirty="0" err="1" smtClean="0">
                <a:effectLst/>
                <a:latin typeface="Baron Neue Black Italic" panose="00000500000000000000" pitchFamily="50" charset="0"/>
              </a:rPr>
              <a:t>Лернер</a:t>
            </a:r>
            <a:r>
              <a:rPr lang="ru-RU" sz="2800" b="0" i="0" dirty="0" smtClean="0">
                <a:effectLst/>
                <a:latin typeface="Baron Neue Black Italic" panose="00000500000000000000" pitchFamily="50" charset="0"/>
              </a:rPr>
              <a:t> </a:t>
            </a:r>
            <a:r>
              <a:rPr lang="ru-RU" sz="2800" b="0" i="0" dirty="0" err="1" smtClean="0">
                <a:effectLst/>
                <a:latin typeface="Baron Neue Black Italic" panose="00000500000000000000" pitchFamily="50" charset="0"/>
              </a:rPr>
              <a:t>владислав</a:t>
            </a:r>
            <a:r>
              <a:rPr lang="ru-RU" sz="2800" b="0" i="0" dirty="0" smtClean="0">
                <a:effectLst/>
                <a:latin typeface="Baron Neue Black Italic" panose="00000500000000000000" pitchFamily="50" charset="0"/>
              </a:rPr>
              <a:t> </a:t>
            </a:r>
            <a:r>
              <a:rPr lang="ru-RU" sz="2800" b="0" i="0" dirty="0" err="1" smtClean="0">
                <a:effectLst/>
                <a:latin typeface="Baron Neue Black Italic" panose="00000500000000000000" pitchFamily="50" charset="0"/>
              </a:rPr>
              <a:t>игоревич</a:t>
            </a:r>
            <a:endParaRPr lang="ru-RU" sz="2800" b="0" i="0" dirty="0">
              <a:effectLst/>
              <a:latin typeface="Baron Neue Black Italic" panose="00000500000000000000" pitchFamily="50" charset="0"/>
            </a:endParaRPr>
          </a:p>
        </p:txBody>
      </p:sp>
      <p:sp>
        <p:nvSpPr>
          <p:cNvPr id="36" name="Прямоугольник с двумя скругленными противолежащими углами 35"/>
          <p:cNvSpPr/>
          <p:nvPr/>
        </p:nvSpPr>
        <p:spPr>
          <a:xfrm>
            <a:off x="9258034" y="1678497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с двумя скругленными противолежащими углами 36"/>
          <p:cNvSpPr/>
          <p:nvPr/>
        </p:nvSpPr>
        <p:spPr>
          <a:xfrm>
            <a:off x="9277913" y="2233680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с двумя скругленными противолежащими углами 37"/>
          <p:cNvSpPr/>
          <p:nvPr/>
        </p:nvSpPr>
        <p:spPr>
          <a:xfrm rot="5400000">
            <a:off x="11054640" y="-115897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с двумя скругленными противолежащими углами 38"/>
          <p:cNvSpPr/>
          <p:nvPr/>
        </p:nvSpPr>
        <p:spPr>
          <a:xfrm rot="5400000">
            <a:off x="11074519" y="439286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10189952" y="2244362"/>
            <a:ext cx="1438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 err="1" smtClean="0">
                <a:effectLst/>
                <a:latin typeface="Baron Neue Black Italic" panose="00000500000000000000" pitchFamily="50" charset="0"/>
              </a:rPr>
              <a:t>вконтакте</a:t>
            </a:r>
            <a:endParaRPr lang="ru-RU" b="0" i="0" dirty="0">
              <a:effectLst/>
              <a:latin typeface="Baron Neue Black Italic" panose="00000500000000000000" pitchFamily="50" charset="0"/>
            </a:endParaRPr>
          </a:p>
        </p:txBody>
      </p:sp>
      <p:pic>
        <p:nvPicPr>
          <p:cNvPr id="5" name="Picture 2" descr="http://qrcoder.ru/code/?https%3A%2F%2Fvk.com%2Fbp_forever&amp;4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154" y="272391"/>
            <a:ext cx="1943837" cy="19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56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888865" y="-1283201"/>
            <a:ext cx="11078817" cy="2387600"/>
          </a:xfrm>
        </p:spPr>
        <p:txBody>
          <a:bodyPr/>
          <a:lstStyle/>
          <a:p>
            <a:r>
              <a:rPr lang="ru-RU" dirty="0" smtClean="0">
                <a:latin typeface="Baron Neue Black Italic" panose="00000500000000000000" pitchFamily="50" charset="0"/>
              </a:rPr>
              <a:t>Полезные ссылки</a:t>
            </a:r>
            <a:endParaRPr lang="ru-RU" dirty="0">
              <a:latin typeface="Baron Neue Black Italic" panose="00000500000000000000" pitchFamily="50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9510" y="-86324"/>
            <a:ext cx="76938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ресурсы</a:t>
            </a:r>
            <a:endParaRPr lang="ru-RU" sz="5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8891" y="1735813"/>
            <a:ext cx="630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Baron Neue" panose="020B0000000000000000" pitchFamily="34" charset="0"/>
              </a:rPr>
              <a:t>-</a:t>
            </a:r>
            <a:r>
              <a:rPr lang="en-US" sz="4400" dirty="0" smtClean="0">
                <a:solidFill>
                  <a:schemeClr val="bg1"/>
                </a:solidFill>
                <a:latin typeface="Baron Neue" panose="020B0000000000000000" pitchFamily="34" charset="0"/>
              </a:rPr>
              <a:t>&gt;</a:t>
            </a:r>
            <a:endParaRPr lang="ru-RU" sz="2400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600619" y="4885812"/>
            <a:ext cx="1611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0" dirty="0" smtClean="0">
                <a:effectLst/>
                <a:latin typeface="Baron Neue Black Italic" panose="00000500000000000000" pitchFamily="50" charset="0"/>
              </a:rPr>
              <a:t>ссылка</a:t>
            </a:r>
            <a:endParaRPr lang="ru-RU" sz="2800" b="0" i="0" dirty="0">
              <a:effectLst/>
              <a:latin typeface="Baron Neue Black Italic" panose="00000500000000000000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8891" y="3161237"/>
            <a:ext cx="630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Baron Neue" panose="020B0000000000000000" pitchFamily="34" charset="0"/>
              </a:rPr>
              <a:t>-</a:t>
            </a:r>
            <a:r>
              <a:rPr lang="en-US" sz="4400" dirty="0" smtClean="0">
                <a:solidFill>
                  <a:schemeClr val="bg1"/>
                </a:solidFill>
                <a:latin typeface="Baron Neue" panose="020B0000000000000000" pitchFamily="34" charset="0"/>
              </a:rPr>
              <a:t>&gt;</a:t>
            </a:r>
            <a:endParaRPr lang="ru-RU" sz="2400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600619" y="3411921"/>
            <a:ext cx="1611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0" dirty="0" smtClean="0">
                <a:effectLst/>
                <a:latin typeface="Baron Neue Black Italic" panose="00000500000000000000" pitchFamily="50" charset="0"/>
              </a:rPr>
              <a:t>ссылка</a:t>
            </a:r>
            <a:endParaRPr lang="ru-RU" sz="2800" b="0" i="0" dirty="0">
              <a:effectLst/>
              <a:latin typeface="Baron Neue Black Italic" panose="00000500000000000000" pitchFamily="5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8891" y="4586661"/>
            <a:ext cx="630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Baron Neue" panose="020B0000000000000000" pitchFamily="34" charset="0"/>
              </a:rPr>
              <a:t>-</a:t>
            </a:r>
            <a:r>
              <a:rPr lang="en-US" sz="4400" dirty="0" smtClean="0">
                <a:solidFill>
                  <a:schemeClr val="bg1"/>
                </a:solidFill>
                <a:latin typeface="Baron Neue" panose="020B0000000000000000" pitchFamily="34" charset="0"/>
              </a:rPr>
              <a:t>&gt;</a:t>
            </a:r>
            <a:endParaRPr lang="ru-RU" sz="2400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00619" y="1996550"/>
            <a:ext cx="1611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0" i="0" dirty="0" smtClean="0">
                <a:effectLst/>
                <a:latin typeface="Baron Neue Black Italic" panose="00000500000000000000" pitchFamily="50" charset="0"/>
              </a:rPr>
              <a:t>ссылка</a:t>
            </a:r>
            <a:endParaRPr lang="ru-RU" sz="2800" b="0" i="0" dirty="0">
              <a:effectLst/>
              <a:latin typeface="Baron Neue Black Italic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81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30564" y="1915869"/>
            <a:ext cx="1194750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6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внимание</a:t>
            </a:r>
            <a:endParaRPr lang="ru-RU" sz="166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-475611" y="1289145"/>
            <a:ext cx="11078817" cy="2387600"/>
          </a:xfrm>
        </p:spPr>
        <p:txBody>
          <a:bodyPr>
            <a:normAutofit/>
          </a:bodyPr>
          <a:lstStyle/>
          <a:p>
            <a:r>
              <a:rPr lang="ru-RU" sz="7200" dirty="0" smtClean="0">
                <a:latin typeface="Baron Neue Black Italic" panose="00000500000000000000" pitchFamily="50" charset="0"/>
              </a:rPr>
              <a:t>спасибо</a:t>
            </a:r>
            <a:endParaRPr lang="ru-RU" sz="7200" dirty="0">
              <a:latin typeface="Baron Neue Black Italic" panose="00000500000000000000" pitchFamily="50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403464" y="3037522"/>
            <a:ext cx="99418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Baron Neue" panose="020B0000000000000000" pitchFamily="34" charset="0"/>
              </a:rPr>
              <a:t>за</a:t>
            </a:r>
            <a:endParaRPr lang="ru-RU" sz="6000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9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8947613" y="237843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8967492" y="233220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 rot="5400000">
            <a:off x="11640288" y="3249357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с двумя скругленными противолежащими углами 11"/>
          <p:cNvSpPr/>
          <p:nvPr/>
        </p:nvSpPr>
        <p:spPr>
          <a:xfrm rot="5400000">
            <a:off x="11648341" y="3208184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3520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регион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pic>
        <p:nvPicPr>
          <p:cNvPr id="3074" name="Picture 2" descr="https://static.wikia.nocookie.net/mireahistory/images/0/05/E44615ea05b256ac64a48101a182c76d.jpg/revision/latest/scale-to-width-down/1000?cb=20171123083323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903" y="329894"/>
            <a:ext cx="2893944" cy="320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рямоугольник с двумя скругленными противолежащими углами 18"/>
          <p:cNvSpPr/>
          <p:nvPr/>
        </p:nvSpPr>
        <p:spPr>
          <a:xfrm>
            <a:off x="378398" y="2280689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с двумя скругленными противолежащими углами 19"/>
          <p:cNvSpPr/>
          <p:nvPr/>
        </p:nvSpPr>
        <p:spPr>
          <a:xfrm>
            <a:off x="398277" y="2276066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с двумя скругленными противолежащими углами 20"/>
          <p:cNvSpPr/>
          <p:nvPr/>
        </p:nvSpPr>
        <p:spPr>
          <a:xfrm rot="5400000">
            <a:off x="5095083" y="5373722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с двумя скругленными противолежащими углами 21"/>
          <p:cNvSpPr/>
          <p:nvPr/>
        </p:nvSpPr>
        <p:spPr>
          <a:xfrm rot="5400000">
            <a:off x="5103136" y="5332549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Picture 2" descr="https://static.wikia.nocookie.net/mireahistory/images/0/05/E44615ea05b256ac64a48101a182c76d.jpg/revision/latest/scale-to-width-down/1000?cb=20171123083323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87" y="2372740"/>
            <a:ext cx="4883806" cy="325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с двумя скругленными противолежащими углами 23"/>
          <p:cNvSpPr/>
          <p:nvPr/>
        </p:nvSpPr>
        <p:spPr>
          <a:xfrm>
            <a:off x="6539042" y="3756577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с двумя скругленными противолежащими углами 24"/>
          <p:cNvSpPr/>
          <p:nvPr/>
        </p:nvSpPr>
        <p:spPr>
          <a:xfrm>
            <a:off x="6558921" y="3751954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с двумя скругленными противолежащими углами 25"/>
          <p:cNvSpPr/>
          <p:nvPr/>
        </p:nvSpPr>
        <p:spPr>
          <a:xfrm rot="5400000">
            <a:off x="10630788" y="6436582"/>
            <a:ext cx="99392" cy="636105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с двумя скругленными противолежащими углами 26"/>
          <p:cNvSpPr/>
          <p:nvPr/>
        </p:nvSpPr>
        <p:spPr>
          <a:xfrm rot="5400000">
            <a:off x="10638841" y="6395409"/>
            <a:ext cx="637200" cy="10080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8" name="Picture 2" descr="https://static.wikia.nocookie.net/mireahistory/images/0/05/E44615ea05b256ac64a48101a182c76d.jpg/revision/latest/scale-to-width-down/1000?cb=20171123083323&amp;path-prefix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529" y="3863028"/>
            <a:ext cx="4245332" cy="28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57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-271981" y="-665256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описание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3520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регион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74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125584" y="-615560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Как добраться?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3520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регион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9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-271981" y="-665256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формат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3520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регион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62471" y="69089"/>
            <a:ext cx="56396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500" dirty="0" smtClean="0">
                <a:solidFill>
                  <a:srgbClr val="FD9731"/>
                </a:solidFill>
                <a:latin typeface="Baron Neue Black Italic" panose="00000500000000000000" pitchFamily="50" charset="0"/>
              </a:rPr>
              <a:t>туризм</a:t>
            </a:r>
            <a:endParaRPr lang="ru-RU" sz="11500" dirty="0">
              <a:solidFill>
                <a:srgbClr val="FD973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165340" y="-615560"/>
            <a:ext cx="11078817" cy="23876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Baron Neue Black Italic" panose="00000500000000000000" pitchFamily="50" charset="0"/>
              </a:rPr>
              <a:t>уникальность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49" y="414018"/>
            <a:ext cx="35205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регион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0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"/>
          <p:cNvSpPr>
            <a:spLocks noGrp="1"/>
          </p:cNvSpPr>
          <p:nvPr>
            <p:ph type="ctrTitle"/>
          </p:nvPr>
        </p:nvSpPr>
        <p:spPr>
          <a:xfrm>
            <a:off x="-2885973" y="-817258"/>
            <a:ext cx="11078817" cy="23876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Baron Neue Black Italic" panose="00000500000000000000" pitchFamily="50" charset="0"/>
              </a:rPr>
              <a:t>b2c</a:t>
            </a:r>
            <a:endParaRPr lang="ru-RU" sz="4800" dirty="0">
              <a:latin typeface="Baron Neue Black Italic" panose="000005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2192" y="196690"/>
            <a:ext cx="13564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  <a:latin typeface="Baron Neue Black Italic" panose="00000500000000000000" pitchFamily="50" charset="0"/>
              </a:rPr>
              <a:t>ЦА</a:t>
            </a:r>
            <a:endParaRPr lang="ru-RU" sz="6600" dirty="0">
              <a:solidFill>
                <a:schemeClr val="bg1"/>
              </a:solidFill>
              <a:latin typeface="Baron Neue Black Italic" panose="00000500000000000000" pitchFamily="50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2471" y="1995024"/>
            <a:ext cx="797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Baron Neue" panose="020B0000000000000000" pitchFamily="34" charset="0"/>
              </a:rPr>
              <a:t>-&gt;</a:t>
            </a:r>
            <a:r>
              <a:rPr lang="ru-RU" sz="2400" b="1" dirty="0">
                <a:latin typeface="Baron Neue" panose="020B0000000000000000" pitchFamily="34" charset="0"/>
              </a:rPr>
              <a:t> </a:t>
            </a:r>
            <a:r>
              <a:rPr lang="ru-RU" sz="2400" b="1" dirty="0" smtClean="0">
                <a:latin typeface="Baron Neue" panose="020B0000000000000000" pitchFamily="34" charset="0"/>
              </a:rPr>
              <a:t>описание</a:t>
            </a:r>
            <a:endParaRPr lang="ru-RU" sz="3600" b="1" dirty="0">
              <a:solidFill>
                <a:schemeClr val="bg1"/>
              </a:solidFill>
              <a:latin typeface="Baron Neue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7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215</Words>
  <Application>Microsoft Office PowerPoint</Application>
  <PresentationFormat>Широкоэкранный</PresentationFormat>
  <Paragraphs>150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Baron Neue</vt:lpstr>
      <vt:lpstr>Baron Neue Black Italic</vt:lpstr>
      <vt:lpstr>Calibri</vt:lpstr>
      <vt:lpstr>Calibri Light</vt:lpstr>
      <vt:lpstr>Тема Office</vt:lpstr>
      <vt:lpstr>Туристический     маршрут </vt:lpstr>
      <vt:lpstr>регион:</vt:lpstr>
      <vt:lpstr>Регион</vt:lpstr>
      <vt:lpstr>Презентация PowerPoint</vt:lpstr>
      <vt:lpstr>описание</vt:lpstr>
      <vt:lpstr>Как добраться?</vt:lpstr>
      <vt:lpstr>формат</vt:lpstr>
      <vt:lpstr>уникальность</vt:lpstr>
      <vt:lpstr>b2c</vt:lpstr>
      <vt:lpstr>подробности</vt:lpstr>
      <vt:lpstr>маршрут</vt:lpstr>
      <vt:lpstr>маршрут</vt:lpstr>
      <vt:lpstr>маршрут</vt:lpstr>
      <vt:lpstr>гостиница</vt:lpstr>
      <vt:lpstr>номер</vt:lpstr>
      <vt:lpstr>экскурсия</vt:lpstr>
      <vt:lpstr>экскурсия</vt:lpstr>
      <vt:lpstr>экскурсия</vt:lpstr>
      <vt:lpstr>маршрут</vt:lpstr>
      <vt:lpstr>экскурсия</vt:lpstr>
      <vt:lpstr>экскурсия</vt:lpstr>
      <vt:lpstr>экскурсия</vt:lpstr>
      <vt:lpstr>маршрут</vt:lpstr>
      <vt:lpstr>экскурсия</vt:lpstr>
      <vt:lpstr>экскурсия</vt:lpstr>
      <vt:lpstr>экскурсия</vt:lpstr>
      <vt:lpstr>маршрут</vt:lpstr>
      <vt:lpstr>экскурсия</vt:lpstr>
      <vt:lpstr>экскурсия</vt:lpstr>
      <vt:lpstr>экскурсия</vt:lpstr>
      <vt:lpstr>трансфер</vt:lpstr>
      <vt:lpstr>Безопасность</vt:lpstr>
      <vt:lpstr>итоги</vt:lpstr>
      <vt:lpstr>КОНТАКТЫ</vt:lpstr>
      <vt:lpstr>Полезные ссылки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Культура России</dc:title>
  <dc:creator>user</dc:creator>
  <cp:lastModifiedBy>user</cp:lastModifiedBy>
  <cp:revision>24</cp:revision>
  <dcterms:created xsi:type="dcterms:W3CDTF">2024-03-19T20:13:42Z</dcterms:created>
  <dcterms:modified xsi:type="dcterms:W3CDTF">2025-02-18T21:21:49Z</dcterms:modified>
</cp:coreProperties>
</file>