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72" r:id="rId7"/>
    <p:sldId id="273" r:id="rId8"/>
    <p:sldId id="274" r:id="rId9"/>
    <p:sldId id="271" r:id="rId10"/>
    <p:sldId id="275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434F-79F2-4E3A-94A1-37C76DEE50BC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D36-20E9-4DF0-B396-29773C33E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434F-79F2-4E3A-94A1-37C76DEE50BC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D36-20E9-4DF0-B396-29773C33E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25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434F-79F2-4E3A-94A1-37C76DEE50BC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D36-20E9-4DF0-B396-29773C33E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434F-79F2-4E3A-94A1-37C76DEE50BC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D36-20E9-4DF0-B396-29773C33E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21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434F-79F2-4E3A-94A1-37C76DEE50BC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D36-20E9-4DF0-B396-29773C33E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3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434F-79F2-4E3A-94A1-37C76DEE50BC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D36-20E9-4DF0-B396-29773C33E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77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434F-79F2-4E3A-94A1-37C76DEE50BC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D36-20E9-4DF0-B396-29773C33E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5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434F-79F2-4E3A-94A1-37C76DEE50BC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D36-20E9-4DF0-B396-29773C33E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30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434F-79F2-4E3A-94A1-37C76DEE50BC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D36-20E9-4DF0-B396-29773C33E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1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434F-79F2-4E3A-94A1-37C76DEE50BC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D36-20E9-4DF0-B396-29773C33E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6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434F-79F2-4E3A-94A1-37C76DEE50BC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D36-20E9-4DF0-B396-29773C33E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75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B434F-79F2-4E3A-94A1-37C76DEE50BC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9D36-20E9-4DF0-B396-29773C33EB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0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74000">
              <a:schemeClr val="tx2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9056162" y="5963596"/>
            <a:ext cx="1366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31592" y="6279184"/>
            <a:ext cx="305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Лернер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Владислав Игоревич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35865" y="2293772"/>
            <a:ext cx="8451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Умного Туризма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PATRIOT063G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7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5265" y="2945000"/>
            <a:ext cx="11327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b="1" dirty="0"/>
              <a:t>Например, реализовать внедрение в систему умного города, для контроля</a:t>
            </a:r>
          </a:p>
          <a:p>
            <a:pPr lvl="0"/>
            <a:r>
              <a:rPr lang="ru-RU" sz="2400" b="1" dirty="0"/>
              <a:t>обстановки около объекта, вызова медицинской помощи в случае необходимости</a:t>
            </a:r>
          </a:p>
        </p:txBody>
      </p:sp>
    </p:spTree>
    <p:extLst>
      <p:ext uri="{BB962C8B-B14F-4D97-AF65-F5344CB8AC3E}">
        <p14:creationId xmlns:p14="http://schemas.microsoft.com/office/powerpoint/2010/main" val="157377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Разрешите поблагодарить Вас за внимание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050" y="3343563"/>
            <a:ext cx="2433900" cy="35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4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tx1">
                <a:lumMod val="50000"/>
                <a:lumOff val="50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2663" y="157882"/>
            <a:ext cx="7120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которую решает этот проект: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663" y="895927"/>
            <a:ext cx="744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Плохая заинтересованность молодёжи в истории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2663" y="2097156"/>
            <a:ext cx="96058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Низкий уровень урбанизации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2663" y="1496541"/>
            <a:ext cx="7204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Устаревшие методы передачи информации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604ECD21-B913-2193-A4CE-C9DBE9E9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279" y="791406"/>
            <a:ext cx="4041058" cy="227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70B02813-DFEB-F545-7BD9-AF66108C5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79" y="3429000"/>
            <a:ext cx="4799522" cy="299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8EA3417B-41E8-07EE-FFF6-C22AECD7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1" y="3125930"/>
            <a:ext cx="4535145" cy="316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0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358" y="3291768"/>
            <a:ext cx="4710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358" y="147142"/>
            <a:ext cx="413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7190" y="1019554"/>
            <a:ext cx="9385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Повысить вовлечённость молодёжи в историю России,  в частности, города Севастополя, а так же привить «настоящий патриотизм»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7190" y="3954290"/>
            <a:ext cx="65657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Создать модель нейросети и обучить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Разработать необходимое ПО для работы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Разработать макет стенда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Запрограммировать платы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Собрать прототип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Протестировать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Сделать доработку и ещё раз протестировать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229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631" y="175489"/>
            <a:ext cx="1732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Аналог</a:t>
            </a:r>
            <a:r>
              <a:rPr lang="ru-RU" sz="2800" dirty="0"/>
              <a:t>:</a:t>
            </a:r>
          </a:p>
        </p:txBody>
      </p:sp>
      <p:sp>
        <p:nvSpPr>
          <p:cNvPr id="2" name="AutoShape 4" descr="Как работает светоотражающая разметка на дорогах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Как работает светоотражающая разметка на дорогах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8" descr="Как работает светоотражающая разметка на дорогах?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10" descr="Как работает светоотражающая разметка на дорогах?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6" descr="Как работает светоотражающая разметка на дорогах?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3614942" y="913039"/>
            <a:ext cx="426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Интерактивные стенды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2B9D3D-F431-7115-B120-8E8814B9B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983" y="4334249"/>
            <a:ext cx="3278984" cy="217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D587AA-D6ED-BCF6-601A-37E2F8B3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967" y="344593"/>
            <a:ext cx="3664070" cy="24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D06C27A-6ACE-EF83-80E8-A3E6A82A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843" y="2917549"/>
            <a:ext cx="3459438" cy="230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0AE76-A644-B166-87EA-456D0D7A6867}"/>
              </a:ext>
            </a:extLst>
          </p:cNvPr>
          <p:cNvSpPr txBox="1"/>
          <p:nvPr/>
        </p:nvSpPr>
        <p:spPr>
          <a:xfrm>
            <a:off x="460375" y="1565949"/>
            <a:ext cx="3646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b="1" dirty="0"/>
              <a:t>+ Широко используются</a:t>
            </a:r>
          </a:p>
          <a:p>
            <a:pPr lvl="0"/>
            <a:r>
              <a:rPr lang="ru-RU" sz="2400" b="1" dirty="0"/>
              <a:t>+ Удобнее в эксплуатации</a:t>
            </a:r>
          </a:p>
          <a:p>
            <a:pPr lvl="0"/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47C99-AA92-0AE7-33C7-F26E581074CC}"/>
              </a:ext>
            </a:extLst>
          </p:cNvPr>
          <p:cNvSpPr txBox="1"/>
          <p:nvPr/>
        </p:nvSpPr>
        <p:spPr>
          <a:xfrm>
            <a:off x="475412" y="2787306"/>
            <a:ext cx="5717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ru-RU" sz="2400" b="1" dirty="0"/>
              <a:t>Имеют строго заложенную программу</a:t>
            </a:r>
          </a:p>
          <a:p>
            <a:pPr marL="342900" lvl="0" indent="-342900">
              <a:buFontTx/>
              <a:buChar char="-"/>
            </a:pPr>
            <a:r>
              <a:rPr lang="ru-RU" sz="2400" b="1" dirty="0"/>
              <a:t>Не имеют вариативности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153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545" y="120072"/>
            <a:ext cx="307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9F4355-13DF-A1A8-0630-190B3070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18" y="494890"/>
            <a:ext cx="5553850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358" y="3291768"/>
            <a:ext cx="4710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358" y="147142"/>
            <a:ext cx="413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Сроки выполнения: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7190" y="1019554"/>
            <a:ext cx="938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3 месяца с начала выполнения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7190" y="3954290"/>
            <a:ext cx="49387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ML </a:t>
            </a:r>
            <a:r>
              <a:rPr lang="ru-RU" sz="2400" b="1" dirty="0"/>
              <a:t>инженер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Электротехник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Программист микроэлектроники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Инженер (2 </a:t>
            </a:r>
            <a:r>
              <a:rPr lang="ru-RU" sz="2400" b="1" dirty="0" err="1"/>
              <a:t>шт</a:t>
            </a:r>
            <a:r>
              <a:rPr lang="ru-RU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998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56660" y="1981648"/>
            <a:ext cx="413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F53453-7A99-D176-B284-E3C251EDDDCF}"/>
              </a:ext>
            </a:extLst>
          </p:cNvPr>
          <p:cNvSpPr txBox="1"/>
          <p:nvPr/>
        </p:nvSpPr>
        <p:spPr>
          <a:xfrm>
            <a:off x="1879703" y="2644170"/>
            <a:ext cx="7338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Человеческие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Материальные (материалы, платы, оборудование)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Виртуальные (необходимое ПО)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Денежные (от 100000руб)</a:t>
            </a:r>
          </a:p>
        </p:txBody>
      </p:sp>
    </p:spTree>
    <p:extLst>
      <p:ext uri="{BB962C8B-B14F-4D97-AF65-F5344CB8AC3E}">
        <p14:creationId xmlns:p14="http://schemas.microsoft.com/office/powerpoint/2010/main" val="123042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358" y="3291768"/>
            <a:ext cx="4710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Уникальность в туризме: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358" y="147142"/>
            <a:ext cx="413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Уникальность: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7190" y="3954290"/>
            <a:ext cx="108359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b="1" dirty="0"/>
              <a:t>Т.к. проект экологически безопасен, он внедрён в окружающую среду рядом с </a:t>
            </a:r>
          </a:p>
          <a:p>
            <a:pPr lvl="0"/>
            <a:r>
              <a:rPr lang="ru-RU" sz="2400" b="1" dirty="0"/>
              <a:t>историческими объектами. Таким образом, проект привлекает СМИ, которые </a:t>
            </a:r>
          </a:p>
          <a:p>
            <a:pPr lvl="0"/>
            <a:r>
              <a:rPr lang="ru-RU" sz="2400" b="1" dirty="0"/>
              <a:t>в свою очередь распространяют данный инфоповод на всю страну. А новый</a:t>
            </a:r>
          </a:p>
          <a:p>
            <a:pPr lvl="0"/>
            <a:r>
              <a:rPr lang="ru-RU" sz="2400" b="1" dirty="0"/>
              <a:t>«формат обучения» ускорит поток туристов в день. Используя модель контент</a:t>
            </a:r>
          </a:p>
          <a:p>
            <a:pPr lvl="0"/>
            <a:r>
              <a:rPr lang="ru-RU" sz="2400" b="1" dirty="0"/>
              <a:t>и формат подачи может: а) настраиваться б) быть уникальным.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F53453-7A99-D176-B284-E3C251EDDDCF}"/>
              </a:ext>
            </a:extLst>
          </p:cNvPr>
          <p:cNvSpPr txBox="1"/>
          <p:nvPr/>
        </p:nvSpPr>
        <p:spPr>
          <a:xfrm>
            <a:off x="490852" y="982191"/>
            <a:ext cx="115623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b="1" dirty="0"/>
              <a:t>Использование </a:t>
            </a:r>
            <a:r>
              <a:rPr lang="en-US" sz="2400" b="1" dirty="0"/>
              <a:t>AI</a:t>
            </a:r>
            <a:r>
              <a:rPr lang="ru-RU" sz="2400" b="1" dirty="0"/>
              <a:t> для отслеживания эмоций человека для подбора контента </a:t>
            </a:r>
          </a:p>
          <a:p>
            <a:pPr lvl="0"/>
            <a:r>
              <a:rPr lang="ru-RU" sz="2400" b="1" dirty="0"/>
              <a:t>и метода передачи информации (текст/видео/рассказ и </a:t>
            </a:r>
            <a:r>
              <a:rPr lang="ru-RU" sz="2400" b="1" dirty="0" err="1"/>
              <a:t>тп</a:t>
            </a:r>
            <a:r>
              <a:rPr lang="ru-RU" sz="2400" b="1" dirty="0"/>
              <a:t>). Благодаря своей </a:t>
            </a:r>
          </a:p>
          <a:p>
            <a:pPr lvl="0"/>
            <a:r>
              <a:rPr lang="ru-RU" sz="2400" b="1" dirty="0"/>
              <a:t>конструкции, оснащённой аккумуляторами и солнечными батареями, такой модуль</a:t>
            </a:r>
          </a:p>
          <a:p>
            <a:pPr lvl="0"/>
            <a:r>
              <a:rPr lang="ru-RU" sz="2400" b="1" dirty="0"/>
              <a:t>может работать 24/7. А с помощью протокола </a:t>
            </a:r>
            <a:r>
              <a:rPr lang="en-US" sz="2400" b="1" dirty="0" err="1"/>
              <a:t>LoRaWAN</a:t>
            </a:r>
            <a:r>
              <a:rPr lang="ru-RU" sz="2400" b="1" dirty="0"/>
              <a:t>, станция может общаться с</a:t>
            </a:r>
          </a:p>
          <a:p>
            <a:pPr lvl="0"/>
            <a:r>
              <a:rPr lang="ru-RU" sz="2400" b="1" dirty="0"/>
              <a:t>серверами и обновлять свои данные без перерыва, попутно обучаясь.</a:t>
            </a:r>
          </a:p>
        </p:txBody>
      </p:sp>
    </p:spTree>
    <p:extLst>
      <p:ext uri="{BB962C8B-B14F-4D97-AF65-F5344CB8AC3E}">
        <p14:creationId xmlns:p14="http://schemas.microsoft.com/office/powerpoint/2010/main" val="186589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>
                <a:lumMod val="50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5871" y="2733261"/>
            <a:ext cx="12626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РАЗВИТИЯ ПОСЛЕ 						</a:t>
            </a:r>
            <a:r>
              <a:rPr lang="ru-RU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endParaRPr lang="ru-RU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0257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307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Разрешите поблагодарить Вас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Student47-07</cp:lastModifiedBy>
  <cp:revision>55</cp:revision>
  <dcterms:created xsi:type="dcterms:W3CDTF">2022-01-21T14:49:37Z</dcterms:created>
  <dcterms:modified xsi:type="dcterms:W3CDTF">2025-02-20T11:04:05Z</dcterms:modified>
</cp:coreProperties>
</file>