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0"/>
  </p:notesMasterIdLst>
  <p:sldIdLst>
    <p:sldId id="307" r:id="rId5"/>
    <p:sldId id="308" r:id="rId6"/>
    <p:sldId id="309" r:id="rId7"/>
    <p:sldId id="310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AES,RC4,RSA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V</a:t>
            </a:r>
            <a:r>
              <a:rPr lang="ro-RO" sz="1800" dirty="0">
                <a:solidFill>
                  <a:schemeClr val="bg1"/>
                </a:solidFill>
              </a:rPr>
              <a:t>ăduva Vlad-Andrei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AES,RC4,RSA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CE49BE-75A1-7DE9-C47A-C2479B9D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626" y="726630"/>
            <a:ext cx="5833872" cy="930711"/>
          </a:xfrm>
        </p:spPr>
        <p:txBody>
          <a:bodyPr/>
          <a:lstStyle/>
          <a:p>
            <a:pPr algn="l"/>
            <a:r>
              <a:rPr lang="ro-RO" dirty="0"/>
              <a:t>RC4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250B-F281-73FA-45D1-6355D483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dirty="0"/>
              <a:t>AES,RC4,RSA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1941E-8840-BAFD-7A7E-32E8FCE5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85D068-736A-C86C-2393-11C7572206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9626" y="2121090"/>
            <a:ext cx="10536572" cy="4010280"/>
          </a:xfrm>
        </p:spPr>
        <p:txBody>
          <a:bodyPr/>
          <a:lstStyle/>
          <a:p>
            <a:pPr algn="l"/>
            <a:r>
              <a:rPr lang="ro-RO" dirty="0"/>
              <a:t>Compus din 2 părți: KSA și PRGA</a:t>
            </a:r>
          </a:p>
          <a:p>
            <a:pPr algn="l"/>
            <a:r>
              <a:rPr lang="ro-RO" dirty="0"/>
              <a:t>KSA: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Creăm un array S de 256 de bytes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Generăm diferite permutări ale array-ului S folosind formula i = (i + schedule[j] + t[j]) % 256</a:t>
            </a:r>
          </a:p>
          <a:p>
            <a:pPr algn="l"/>
            <a:r>
              <a:rPr lang="ro-RO" dirty="0"/>
              <a:t>PRGA: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Output-ul de la KSA este trimis ca input pentru PRGA, care generează o cheie bazată pe array-ul 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Va rezulta un keystream</a:t>
            </a:r>
          </a:p>
          <a:p>
            <a:pPr algn="l"/>
            <a:r>
              <a:rPr lang="ro-RO" dirty="0"/>
              <a:t>Criptare:</a:t>
            </a:r>
          </a:p>
          <a:p>
            <a:pPr algn="l"/>
            <a:r>
              <a:rPr lang="ro-RO" dirty="0"/>
              <a:t>Efectuăm operații XOR între fiecare caracter din plaintext si fiecare caracter din keystream.</a:t>
            </a:r>
          </a:p>
        </p:txBody>
      </p:sp>
    </p:spTree>
    <p:extLst>
      <p:ext uri="{BB962C8B-B14F-4D97-AF65-F5344CB8AC3E}">
        <p14:creationId xmlns:p14="http://schemas.microsoft.com/office/powerpoint/2010/main" val="248252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CE49BE-75A1-7DE9-C47A-C2479B9D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626" y="726630"/>
            <a:ext cx="5833872" cy="930711"/>
          </a:xfrm>
        </p:spPr>
        <p:txBody>
          <a:bodyPr/>
          <a:lstStyle/>
          <a:p>
            <a:pPr algn="l"/>
            <a:r>
              <a:rPr lang="ro-RO" dirty="0"/>
              <a:t>RSA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250B-F281-73FA-45D1-6355D483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dirty="0"/>
              <a:t>AES,RC4,RSA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1941E-8840-BAFD-7A7E-32E8FCE5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85D068-736A-C86C-2393-11C7572206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9626" y="1853966"/>
            <a:ext cx="10536572" cy="399217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Generăm două numere prime p și 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Cheia publică este formată din n și e, unde n=p*q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i="1" dirty="0"/>
              <a:t>e </a:t>
            </a:r>
            <a:r>
              <a:rPr lang="ro-RO" dirty="0"/>
              <a:t>se calculează astfel: </a:t>
            </a:r>
          </a:p>
          <a:p>
            <a:pPr algn="l"/>
            <a:r>
              <a:rPr lang="el-GR" i="1" dirty="0"/>
              <a:t>ϕ=(p−1)(q−1)</a:t>
            </a:r>
            <a:endParaRPr lang="ro-RO" i="1" dirty="0"/>
          </a:p>
          <a:p>
            <a:pPr algn="l"/>
            <a:r>
              <a:rPr lang="en-US" i="1" dirty="0"/>
              <a:t>1&lt;e&lt;ϕ, </a:t>
            </a:r>
            <a:r>
              <a:rPr lang="en-US" i="1" dirty="0" err="1"/>
              <a:t>gcd</a:t>
            </a:r>
            <a:r>
              <a:rPr lang="en-US" i="1" dirty="0"/>
              <a:t>(</a:t>
            </a:r>
            <a:r>
              <a:rPr lang="en-US" i="1" dirty="0" err="1"/>
              <a:t>e,ϕ</a:t>
            </a:r>
            <a:r>
              <a:rPr lang="en-US" i="1" dirty="0"/>
              <a:t>)=1</a:t>
            </a:r>
            <a:endParaRPr lang="ro-RO" i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Calculăm cheia privată cu formula </a:t>
            </a:r>
            <a:r>
              <a:rPr lang="pt-BR" dirty="0"/>
              <a:t>d = (k*Φ(n) + 1) / e</a:t>
            </a:r>
            <a:r>
              <a:rPr lang="ro-RO" dirty="0"/>
              <a:t>, unde k este un număr întreg</a:t>
            </a:r>
          </a:p>
          <a:p>
            <a:pPr algn="l"/>
            <a:r>
              <a:rPr lang="ro-RO" dirty="0"/>
              <a:t>Criptare:</a:t>
            </a:r>
          </a:p>
          <a:p>
            <a:pPr algn="l"/>
            <a:r>
              <a:rPr lang="ro-RO" dirty="0"/>
              <a:t>Ex.: ”HI”: H=8, I=9</a:t>
            </a:r>
          </a:p>
          <a:p>
            <a:pPr algn="l"/>
            <a:r>
              <a:rPr lang="ro-RO" dirty="0"/>
              <a:t>Rezultatul criptării va fi: c=89</a:t>
            </a:r>
            <a:r>
              <a:rPr lang="ro-RO" baseline="30000" dirty="0"/>
              <a:t>e mod n</a:t>
            </a:r>
          </a:p>
          <a:p>
            <a:pPr algn="l"/>
            <a:r>
              <a:rPr lang="ro-RO" dirty="0"/>
              <a:t>Pentru decriptare, folosim cheia privată: c</a:t>
            </a:r>
            <a:r>
              <a:rPr lang="ro-RO" baseline="30000" dirty="0"/>
              <a:t>d mod n</a:t>
            </a:r>
            <a:endParaRPr lang="el-GR" baseline="30000" dirty="0"/>
          </a:p>
        </p:txBody>
      </p:sp>
    </p:spTree>
    <p:extLst>
      <p:ext uri="{BB962C8B-B14F-4D97-AF65-F5344CB8AC3E}">
        <p14:creationId xmlns:p14="http://schemas.microsoft.com/office/powerpoint/2010/main" val="259452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CE49BE-75A1-7DE9-C47A-C2479B9D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626" y="726630"/>
            <a:ext cx="5833872" cy="930711"/>
          </a:xfrm>
        </p:spPr>
        <p:txBody>
          <a:bodyPr/>
          <a:lstStyle/>
          <a:p>
            <a:pPr algn="l"/>
            <a:r>
              <a:rPr lang="ro-RO" dirty="0"/>
              <a:t>AES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250B-F281-73FA-45D1-6355D483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dirty="0"/>
              <a:t>AES,RC4,RSA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1941E-8840-BAFD-7A7E-32E8FCE5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85D068-736A-C86C-2393-11C7572206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8383" y="2375139"/>
            <a:ext cx="10536572" cy="399217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Criptarea presupune 4 pași: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SubBytes</a:t>
            </a:r>
            <a:r>
              <a:rPr lang="ro-RO" dirty="0"/>
              <a:t>: Fiecare byte din bloc este înlocuit cu valoarea corespunzătoare din S-box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ShiftRows</a:t>
            </a:r>
            <a:r>
              <a:rPr lang="ro-RO" dirty="0"/>
              <a:t>: Fiecare rând din bloc este shiftat la stânga. Primul rând nu este shiftat deloc, al doilea este shiftat cu un byte, al treilea cu doi bytes, iar al patrulea cu 3 bytes.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MixColumns</a:t>
            </a:r>
            <a:r>
              <a:rPr lang="ro-RO" dirty="0"/>
              <a:t>: Fiecare coloană din bloc este tranformată folosind produsul matricelor.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AddRoundKey</a:t>
            </a:r>
            <a:r>
              <a:rPr lang="ro-RO" dirty="0"/>
              <a:t>: Se efectuează o operație XOR între fiecare byte din block și byte-ul corespunzător din round key. Round key-ul este generat folosind un key schedule creat utilizând cheia secretă.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399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33F5-8364-A95C-A490-361C93708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MulTumesc!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2990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{BBDE0688-8619-4D76-885B-E7F84457AB5A}tf89338750_win32</Template>
  <TotalTime>141</TotalTime>
  <Words>331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Univers</vt:lpstr>
      <vt:lpstr>GradientUnivers</vt:lpstr>
      <vt:lpstr>AES,RC4,RSA</vt:lpstr>
      <vt:lpstr>RC4</vt:lpstr>
      <vt:lpstr>RSA</vt:lpstr>
      <vt:lpstr>AES</vt:lpstr>
      <vt:lpstr>MulTumesc!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AES,RC4,RSA</dc:title>
  <dc:creator>Vlad Vaduva</dc:creator>
  <cp:lastModifiedBy>Vlad Vaduva</cp:lastModifiedBy>
  <cp:revision>4</cp:revision>
  <dcterms:created xsi:type="dcterms:W3CDTF">2023-05-28T11:17:44Z</dcterms:created>
  <dcterms:modified xsi:type="dcterms:W3CDTF">2023-05-28T13:55:49Z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