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18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82E5-5B3E-4DA2-A09B-A098B1A6C043}" type="datetimeFigureOut">
              <a:rPr lang="uk-UA" smtClean="0"/>
              <a:t>17.05.2017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A92-135B-4931-A5E1-AC1F4C7EAA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731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82E5-5B3E-4DA2-A09B-A098B1A6C043}" type="datetimeFigureOut">
              <a:rPr lang="uk-UA" smtClean="0"/>
              <a:t>17.05.2017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A92-135B-4931-A5E1-AC1F4C7EAA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563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82E5-5B3E-4DA2-A09B-A098B1A6C043}" type="datetimeFigureOut">
              <a:rPr lang="uk-UA" smtClean="0"/>
              <a:t>17.05.2017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A92-135B-4931-A5E1-AC1F4C7EAA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10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82E5-5B3E-4DA2-A09B-A098B1A6C043}" type="datetimeFigureOut">
              <a:rPr lang="uk-UA" smtClean="0"/>
              <a:t>17.05.2017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A92-135B-4931-A5E1-AC1F4C7EAAFF}" type="slidenum">
              <a:rPr lang="uk-UA" smtClean="0"/>
              <a:t>‹#›</a:t>
            </a:fld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065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82E5-5B3E-4DA2-A09B-A098B1A6C043}" type="datetimeFigureOut">
              <a:rPr lang="uk-UA" smtClean="0"/>
              <a:t>17.05.2017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A92-135B-4931-A5E1-AC1F4C7EAA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458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82E5-5B3E-4DA2-A09B-A098B1A6C043}" type="datetimeFigureOut">
              <a:rPr lang="uk-UA" smtClean="0"/>
              <a:t>17.05.2017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A92-135B-4931-A5E1-AC1F4C7EAA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7104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82E5-5B3E-4DA2-A09B-A098B1A6C043}" type="datetimeFigureOut">
              <a:rPr lang="uk-UA" smtClean="0"/>
              <a:t>17.05.2017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A92-135B-4931-A5E1-AC1F4C7EAA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4986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82E5-5B3E-4DA2-A09B-A098B1A6C043}" type="datetimeFigureOut">
              <a:rPr lang="uk-UA" smtClean="0"/>
              <a:t>17.05.2017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A92-135B-4931-A5E1-AC1F4C7EAA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6530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82E5-5B3E-4DA2-A09B-A098B1A6C043}" type="datetimeFigureOut">
              <a:rPr lang="uk-UA" smtClean="0"/>
              <a:t>17.05.2017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A92-135B-4931-A5E1-AC1F4C7EAA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359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82E5-5B3E-4DA2-A09B-A098B1A6C043}" type="datetimeFigureOut">
              <a:rPr lang="uk-UA" smtClean="0"/>
              <a:t>17.05.2017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A92-135B-4931-A5E1-AC1F4C7EAA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9577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82E5-5B3E-4DA2-A09B-A098B1A6C043}" type="datetimeFigureOut">
              <a:rPr lang="uk-UA" smtClean="0"/>
              <a:t>17.05.2017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A92-135B-4931-A5E1-AC1F4C7EAA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018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82E5-5B3E-4DA2-A09B-A098B1A6C043}" type="datetimeFigureOut">
              <a:rPr lang="uk-UA" smtClean="0"/>
              <a:t>17.05.2017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A92-135B-4931-A5E1-AC1F4C7EAA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799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82E5-5B3E-4DA2-A09B-A098B1A6C043}" type="datetimeFigureOut">
              <a:rPr lang="uk-UA" smtClean="0"/>
              <a:t>17.05.2017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A92-135B-4931-A5E1-AC1F4C7EAA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6961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82E5-5B3E-4DA2-A09B-A098B1A6C043}" type="datetimeFigureOut">
              <a:rPr lang="uk-UA" smtClean="0"/>
              <a:t>17.05.2017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A92-135B-4931-A5E1-AC1F4C7EAA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369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82E5-5B3E-4DA2-A09B-A098B1A6C043}" type="datetimeFigureOut">
              <a:rPr lang="uk-UA" smtClean="0"/>
              <a:t>17.05.2017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A92-135B-4931-A5E1-AC1F4C7EAA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126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82E5-5B3E-4DA2-A09B-A098B1A6C043}" type="datetimeFigureOut">
              <a:rPr lang="uk-UA" smtClean="0"/>
              <a:t>17.05.2017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A92-135B-4931-A5E1-AC1F4C7EAA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2444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D82E5-5B3E-4DA2-A09B-A098B1A6C043}" type="datetimeFigureOut">
              <a:rPr lang="uk-UA" smtClean="0"/>
              <a:t>17.05.2017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6A92-135B-4931-A5E1-AC1F4C7EAA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714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22D82E5-5B3E-4DA2-A09B-A098B1A6C043}" type="datetimeFigureOut">
              <a:rPr lang="uk-UA" smtClean="0"/>
              <a:t>17.05.2017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9D46A92-135B-4931-A5E1-AC1F4C7EAAF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169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  <p:sldLayoutId id="2147484014" r:id="rId13"/>
    <p:sldLayoutId id="2147484015" r:id="rId14"/>
    <p:sldLayoutId id="2147484016" r:id="rId15"/>
    <p:sldLayoutId id="2147484017" r:id="rId16"/>
    <p:sldLayoutId id="214748401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00852" y="1097311"/>
            <a:ext cx="8791575" cy="2387600"/>
          </a:xfrm>
        </p:spPr>
        <p:txBody>
          <a:bodyPr/>
          <a:lstStyle/>
          <a:p>
            <a:r>
              <a:rPr lang="en-US" dirty="0"/>
              <a:t>3D INTERACTIVE DISPLAY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8054235" y="4446739"/>
            <a:ext cx="3723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Виконали студенти кп-61с:</a:t>
            </a:r>
          </a:p>
          <a:p>
            <a:r>
              <a:rPr lang="uk-UA" sz="2400" dirty="0" err="1" smtClean="0"/>
              <a:t>Серватович</a:t>
            </a:r>
            <a:r>
              <a:rPr lang="uk-UA" sz="2400" dirty="0" smtClean="0"/>
              <a:t> Павло</a:t>
            </a:r>
          </a:p>
          <a:p>
            <a:r>
              <a:rPr lang="uk-UA" sz="2400" dirty="0" smtClean="0"/>
              <a:t>Литвин Вадим</a:t>
            </a:r>
          </a:p>
          <a:p>
            <a:r>
              <a:rPr lang="uk-UA" sz="2400" dirty="0" smtClean="0"/>
              <a:t>Власов Володимир</a:t>
            </a:r>
          </a:p>
          <a:p>
            <a:r>
              <a:rPr lang="uk-UA" sz="2400" dirty="0" smtClean="0"/>
              <a:t>Лебедєва Ангеліна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32695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" t="10810" r="-135" b="14190"/>
          <a:stretch/>
        </p:blipFill>
        <p:spPr>
          <a:xfrm>
            <a:off x="-1" y="0"/>
            <a:ext cx="12196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1762" y="5924996"/>
            <a:ext cx="3384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err="1" smtClean="0"/>
              <a:t>Серватович</a:t>
            </a:r>
            <a:r>
              <a:rPr lang="uk-UA" sz="3200" dirty="0" smtClean="0"/>
              <a:t> Павло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01058" y="5924997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/>
              <a:t>Литвин Вадим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" t="-116" r="3257"/>
          <a:stretch/>
        </p:blipFill>
        <p:spPr>
          <a:xfrm>
            <a:off x="1634763" y="350729"/>
            <a:ext cx="3918453" cy="529485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0" t="8643" r="11015" b="4510"/>
          <a:stretch/>
        </p:blipFill>
        <p:spPr>
          <a:xfrm>
            <a:off x="7013806" y="350729"/>
            <a:ext cx="3888707" cy="529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0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t="108" r="763" b="10638"/>
          <a:stretch/>
        </p:blipFill>
        <p:spPr>
          <a:xfrm>
            <a:off x="7026585" y="344364"/>
            <a:ext cx="3904735" cy="52886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36936" y="5900771"/>
            <a:ext cx="3484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/>
              <a:t>Лебедєва Ангеліна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2466" y="5900771"/>
            <a:ext cx="3527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/>
              <a:t>Власов Володимир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3" t="10960" r="6333" b="12235"/>
          <a:stretch/>
        </p:blipFill>
        <p:spPr>
          <a:xfrm>
            <a:off x="1710056" y="344364"/>
            <a:ext cx="3911937" cy="52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3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17177" y="317894"/>
            <a:ext cx="3042280" cy="1342869"/>
          </a:xfrm>
        </p:spPr>
        <p:txBody>
          <a:bodyPr>
            <a:normAutofit/>
          </a:bodyPr>
          <a:lstStyle/>
          <a:p>
            <a:r>
              <a:rPr lang="uk-UA" dirty="0" smtClean="0"/>
              <a:t>обладнання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989001" y="1660763"/>
            <a:ext cx="5898215" cy="4051105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5DT </a:t>
            </a:r>
            <a:r>
              <a:rPr lang="ru-RU" sz="2800" dirty="0" smtClean="0"/>
              <a:t>D</a:t>
            </a:r>
            <a:r>
              <a:rPr lang="en-US" sz="2800" dirty="0" err="1" smtClean="0"/>
              <a:t>ata</a:t>
            </a:r>
            <a:r>
              <a:rPr lang="ru-RU" sz="2800" dirty="0" smtClean="0"/>
              <a:t> G</a:t>
            </a:r>
            <a:r>
              <a:rPr lang="en-US" sz="2800" dirty="0" smtClean="0"/>
              <a:t>love</a:t>
            </a:r>
            <a:endParaRPr lang="ru-RU" sz="2800" dirty="0" smtClean="0"/>
          </a:p>
          <a:p>
            <a:pPr algn="ctr"/>
            <a:r>
              <a:rPr lang="ru-RU" sz="2800" dirty="0" err="1" smtClean="0"/>
              <a:t>Гліф</a:t>
            </a:r>
            <a:endParaRPr lang="ru-RU" sz="2800" dirty="0" smtClean="0"/>
          </a:p>
          <a:p>
            <a:pPr algn="ctr"/>
            <a:r>
              <a:rPr lang="ru-RU" sz="2800" dirty="0" smtClean="0"/>
              <a:t>Ноутбук </a:t>
            </a:r>
            <a:r>
              <a:rPr lang="ru-RU" sz="2800" dirty="0" err="1" smtClean="0"/>
              <a:t>або</a:t>
            </a:r>
            <a:r>
              <a:rPr lang="ru-RU" sz="2800" dirty="0" smtClean="0"/>
              <a:t> </a:t>
            </a:r>
            <a:r>
              <a:rPr lang="ru-RU" sz="2800" dirty="0"/>
              <a:t>ПК с </a:t>
            </a:r>
            <a:r>
              <a:rPr lang="ru-RU" sz="2800" dirty="0" smtClean="0"/>
              <a:t>веб-камерою </a:t>
            </a:r>
          </a:p>
          <a:p>
            <a:pPr algn="ctr"/>
            <a:r>
              <a:rPr lang="ru-RU" sz="2800" dirty="0"/>
              <a:t>П</a:t>
            </a:r>
            <a:r>
              <a:rPr lang="ru-RU" sz="2800" dirty="0" smtClean="0"/>
              <a:t>ланшет </a:t>
            </a:r>
            <a:r>
              <a:rPr lang="ru-RU" sz="2800" dirty="0"/>
              <a:t>на </a:t>
            </a:r>
            <a:r>
              <a:rPr lang="en-US" sz="2800" dirty="0" smtClean="0"/>
              <a:t>Android</a:t>
            </a:r>
            <a:endParaRPr lang="ru-RU" sz="2800" dirty="0" smtClean="0"/>
          </a:p>
          <a:p>
            <a:pPr algn="ctr"/>
            <a:r>
              <a:rPr lang="ru-RU" sz="2800" dirty="0" smtClean="0"/>
              <a:t>3D </a:t>
            </a:r>
            <a:r>
              <a:rPr lang="ru-RU" sz="2800" dirty="0" err="1" smtClean="0"/>
              <a:t>голографічна</a:t>
            </a:r>
            <a:r>
              <a:rPr lang="ru-RU" sz="2800" dirty="0" smtClean="0"/>
              <a:t> </a:t>
            </a:r>
            <a:r>
              <a:rPr lang="ru-RU" sz="2800" dirty="0" err="1" smtClean="0"/>
              <a:t>піраміда</a:t>
            </a:r>
            <a:endParaRPr lang="ru-RU" sz="2800" dirty="0" smtClean="0"/>
          </a:p>
          <a:p>
            <a:pPr algn="ctr"/>
            <a:r>
              <a:rPr lang="ru-RU" sz="2800" dirty="0" err="1"/>
              <a:t>Н</a:t>
            </a:r>
            <a:r>
              <a:rPr lang="ru-RU" sz="2800" dirty="0" err="1" smtClean="0"/>
              <a:t>аявність</a:t>
            </a:r>
            <a:r>
              <a:rPr lang="ru-RU" sz="2800" dirty="0" smtClean="0"/>
              <a:t> </a:t>
            </a:r>
            <a:r>
              <a:rPr lang="ru-RU" sz="2800" dirty="0"/>
              <a:t>WI-FI </a:t>
            </a:r>
            <a:r>
              <a:rPr lang="ru-RU" sz="2800" dirty="0" err="1" smtClean="0"/>
              <a:t>мережі</a:t>
            </a:r>
            <a:endParaRPr lang="uk-UA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3"/>
          <a:stretch/>
        </p:blipFill>
        <p:spPr>
          <a:xfrm>
            <a:off x="0" y="0"/>
            <a:ext cx="4008329" cy="253025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719" y="4550079"/>
            <a:ext cx="3866281" cy="23235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3546">
            <a:off x="864342" y="3751560"/>
            <a:ext cx="2435572" cy="24355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5402">
            <a:off x="8237609" y="593974"/>
            <a:ext cx="3280532" cy="224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1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67922" y="0"/>
            <a:ext cx="5568306" cy="1580985"/>
          </a:xfrm>
        </p:spPr>
        <p:txBody>
          <a:bodyPr/>
          <a:lstStyle/>
          <a:p>
            <a:r>
              <a:rPr lang="uk-UA" dirty="0" smtClean="0"/>
              <a:t>Використані технології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595659" y="1802643"/>
            <a:ext cx="4270847" cy="4241928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C#</a:t>
            </a:r>
            <a:endParaRPr lang="uk-UA" sz="3200" dirty="0" smtClean="0"/>
          </a:p>
          <a:p>
            <a:pPr algn="ctr"/>
            <a:r>
              <a:rPr lang="en-US" sz="3200" dirty="0"/>
              <a:t>AForge.NET </a:t>
            </a:r>
            <a:endParaRPr lang="uk-UA" sz="3200" dirty="0" smtClean="0"/>
          </a:p>
          <a:p>
            <a:pPr algn="ctr"/>
            <a:r>
              <a:rPr lang="en-US" sz="3200" dirty="0" smtClean="0"/>
              <a:t>JAVA</a:t>
            </a:r>
            <a:endParaRPr lang="uk-UA" sz="3200" dirty="0" smtClean="0"/>
          </a:p>
          <a:p>
            <a:pPr algn="ctr"/>
            <a:r>
              <a:rPr lang="en-US" sz="3200" dirty="0" smtClean="0"/>
              <a:t>JMONKEY </a:t>
            </a:r>
            <a:r>
              <a:rPr lang="en-US" sz="3200" dirty="0"/>
              <a:t>ENGINE </a:t>
            </a:r>
            <a:r>
              <a:rPr lang="en-US" sz="3200" dirty="0" smtClean="0"/>
              <a:t>3.0</a:t>
            </a:r>
            <a:endParaRPr lang="uk-UA" sz="3200" dirty="0" smtClean="0"/>
          </a:p>
          <a:p>
            <a:pPr algn="ctr"/>
            <a:r>
              <a:rPr lang="en-US" sz="3200" dirty="0" smtClean="0"/>
              <a:t>Android SDK</a:t>
            </a:r>
            <a:endParaRPr lang="uk-UA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448" y="1059749"/>
            <a:ext cx="2364352" cy="236435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800" y="5607691"/>
            <a:ext cx="4224549" cy="9683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445" y="1580985"/>
            <a:ext cx="1757272" cy="141187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083" y="3923607"/>
            <a:ext cx="2144407" cy="239362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67" y="3955600"/>
            <a:ext cx="2052004" cy="232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4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1165" y="408453"/>
            <a:ext cx="8373290" cy="91372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Розроблено</a:t>
            </a:r>
            <a:r>
              <a:rPr lang="ru-RU" dirty="0"/>
              <a:t> три </a:t>
            </a:r>
            <a:r>
              <a:rPr lang="ru-RU" dirty="0" err="1"/>
              <a:t>глобальні</a:t>
            </a:r>
            <a:r>
              <a:rPr lang="ru-RU" dirty="0"/>
              <a:t> </a:t>
            </a:r>
            <a:r>
              <a:rPr lang="ru-RU" dirty="0" err="1" smtClean="0"/>
              <a:t>частини</a:t>
            </a:r>
            <a:r>
              <a:rPr lang="ru-RU" dirty="0"/>
              <a:t/>
            </a:r>
            <a:br>
              <a:rPr lang="ru-RU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27910" y="1421584"/>
            <a:ext cx="9893172" cy="1927097"/>
          </a:xfrm>
        </p:spPr>
        <p:txBody>
          <a:bodyPr>
            <a:noAutofit/>
          </a:bodyPr>
          <a:lstStyle/>
          <a:p>
            <a:r>
              <a:rPr lang="ru-RU" dirty="0" smtClean="0"/>
              <a:t>Сервер </a:t>
            </a:r>
            <a:r>
              <a:rPr lang="ru-RU" dirty="0"/>
              <a:t>на C# </a:t>
            </a:r>
            <a:r>
              <a:rPr lang="ru-RU" dirty="0" smtClean="0"/>
              <a:t>з </a:t>
            </a:r>
            <a:r>
              <a:rPr lang="ru-RU" dirty="0" err="1" smtClean="0"/>
              <a:t>використанням</a:t>
            </a:r>
            <a:r>
              <a:rPr lang="ru-RU" dirty="0" smtClean="0"/>
              <a:t> </a:t>
            </a:r>
            <a:r>
              <a:rPr lang="ru-RU" dirty="0" err="1"/>
              <a:t>бібліотеки</a:t>
            </a:r>
            <a:r>
              <a:rPr lang="ru-RU" dirty="0"/>
              <a:t> </a:t>
            </a:r>
            <a:r>
              <a:rPr lang="en-US" dirty="0" smtClean="0"/>
              <a:t>AForge.NET</a:t>
            </a:r>
            <a:r>
              <a:rPr lang="ru-RU" dirty="0" smtClean="0"/>
              <a:t>.</a:t>
            </a:r>
            <a:r>
              <a:rPr lang="ru-RU" dirty="0"/>
              <a:t> </a:t>
            </a:r>
            <a:br>
              <a:rPr lang="ru-RU" dirty="0"/>
            </a:br>
            <a:r>
              <a:rPr lang="ru-RU" dirty="0" err="1"/>
              <a:t>Здатний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з рукавичкою та </a:t>
            </a:r>
            <a:r>
              <a:rPr lang="ru-RU" dirty="0" err="1"/>
              <a:t>обробляти</a:t>
            </a:r>
            <a:r>
              <a:rPr lang="ru-RU" dirty="0"/>
              <a:t> </a:t>
            </a:r>
            <a:r>
              <a:rPr lang="ru-RU" dirty="0" err="1"/>
              <a:t>певні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з </a:t>
            </a:r>
            <a:r>
              <a:rPr lang="ru-RU" dirty="0" err="1"/>
              <a:t>web-камери</a:t>
            </a:r>
            <a:r>
              <a:rPr lang="ru-RU" dirty="0"/>
              <a:t>.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нього</a:t>
            </a:r>
            <a:r>
              <a:rPr lang="ru-RU" dirty="0"/>
              <a:t> </a:t>
            </a:r>
            <a:r>
              <a:rPr lang="ru-RU" dirty="0" err="1"/>
              <a:t>здійснюється</a:t>
            </a:r>
            <a:r>
              <a:rPr lang="ru-RU" dirty="0"/>
              <a:t> </a:t>
            </a:r>
            <a:r>
              <a:rPr lang="ru-RU" dirty="0" err="1"/>
              <a:t>налаштування</a:t>
            </a:r>
            <a:r>
              <a:rPr lang="ru-RU" dirty="0"/>
              <a:t> та контроль </a:t>
            </a:r>
            <a:r>
              <a:rPr lang="ru-RU" dirty="0" err="1"/>
              <a:t>відображення</a:t>
            </a:r>
            <a:r>
              <a:rPr lang="ru-RU" dirty="0"/>
              <a:t> на 3D </a:t>
            </a:r>
            <a:r>
              <a:rPr lang="ru-RU" dirty="0" err="1"/>
              <a:t>голографічну</a:t>
            </a:r>
            <a:r>
              <a:rPr lang="ru-RU" dirty="0"/>
              <a:t> призму.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7910" y="3615959"/>
            <a:ext cx="9893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Симулятор рукавички </a:t>
            </a:r>
            <a:r>
              <a:rPr lang="ru-RU" sz="2400" dirty="0" err="1"/>
              <a:t>повторює</a:t>
            </a:r>
            <a:r>
              <a:rPr lang="ru-RU" sz="2400" dirty="0"/>
              <a:t> сервер, але написаний </a:t>
            </a:r>
            <a:r>
              <a:rPr lang="ru-RU" sz="2400" dirty="0" err="1"/>
              <a:t>мовою</a:t>
            </a:r>
            <a:r>
              <a:rPr lang="ru-RU" sz="2400" dirty="0"/>
              <a:t> </a:t>
            </a:r>
            <a:r>
              <a:rPr lang="en-US" sz="2400" dirty="0"/>
              <a:t>J</a:t>
            </a:r>
            <a:r>
              <a:rPr lang="ru-RU" sz="2400" dirty="0" err="1"/>
              <a:t>ava</a:t>
            </a:r>
            <a:r>
              <a:rPr lang="ru-RU" sz="2400" dirty="0"/>
              <a:t> </a:t>
            </a:r>
            <a:r>
              <a:rPr lang="uk-UA" sz="2400" dirty="0"/>
              <a:t>і</a:t>
            </a:r>
            <a:r>
              <a:rPr lang="ru-RU" sz="2400" dirty="0"/>
              <a:t> не </a:t>
            </a:r>
            <a:r>
              <a:rPr lang="ru-RU" sz="2400" dirty="0" err="1"/>
              <a:t>може</a:t>
            </a:r>
            <a:r>
              <a:rPr lang="ru-RU" sz="2400" dirty="0"/>
              <a:t> </a:t>
            </a:r>
            <a:r>
              <a:rPr lang="ru-RU" sz="2400" dirty="0" err="1"/>
              <a:t>працювати</a:t>
            </a:r>
            <a:r>
              <a:rPr lang="ru-RU" sz="2400" dirty="0"/>
              <a:t> з рукавичкою та </a:t>
            </a:r>
            <a:r>
              <a:rPr lang="ru-RU" sz="2400" dirty="0" err="1"/>
              <a:t>web</a:t>
            </a:r>
            <a:r>
              <a:rPr lang="ru-RU" sz="2400" dirty="0"/>
              <a:t>-камерою. </a:t>
            </a:r>
            <a:r>
              <a:rPr lang="ru-RU" sz="2400" dirty="0" err="1"/>
              <a:t>Всі</a:t>
            </a:r>
            <a:r>
              <a:rPr lang="ru-RU" sz="2400" dirty="0"/>
              <a:t> </a:t>
            </a:r>
            <a:r>
              <a:rPr lang="ru-RU" sz="2400" dirty="0" err="1"/>
              <a:t>дані</a:t>
            </a:r>
            <a:r>
              <a:rPr lang="ru-RU" sz="2400" dirty="0"/>
              <a:t> </a:t>
            </a:r>
            <a:r>
              <a:rPr lang="ru-RU" sz="2400" dirty="0" err="1"/>
              <a:t>можна</a:t>
            </a:r>
            <a:r>
              <a:rPr lang="ru-RU" sz="2400" dirty="0"/>
              <a:t> </a:t>
            </a:r>
            <a:r>
              <a:rPr lang="ru-RU" sz="2400" dirty="0" err="1"/>
              <a:t>задавати</a:t>
            </a:r>
            <a:r>
              <a:rPr lang="ru-RU" sz="2400" dirty="0"/>
              <a:t> через </a:t>
            </a:r>
            <a:r>
              <a:rPr lang="ru-RU" sz="2400" dirty="0" err="1"/>
              <a:t>елементи</a:t>
            </a:r>
            <a:r>
              <a:rPr lang="ru-RU" sz="2400" dirty="0"/>
              <a:t> </a:t>
            </a:r>
            <a:r>
              <a:rPr lang="ru-RU" sz="2400" dirty="0" err="1"/>
              <a:t>управління</a:t>
            </a:r>
            <a:r>
              <a:rPr lang="ru-RU" sz="2400" dirty="0"/>
              <a:t> на </a:t>
            </a:r>
            <a:r>
              <a:rPr lang="ru-RU" sz="2400" dirty="0" err="1"/>
              <a:t>формі</a:t>
            </a:r>
            <a:r>
              <a:rPr lang="ru-RU" sz="2400" dirty="0"/>
              <a:t>. </a:t>
            </a:r>
            <a:endParaRPr lang="en-US" sz="2400" dirty="0"/>
          </a:p>
          <a:p>
            <a:endParaRPr lang="uk-UA" dirty="0"/>
          </a:p>
        </p:txBody>
      </p:sp>
      <p:sp>
        <p:nvSpPr>
          <p:cNvPr id="5" name="TextBox 4"/>
          <p:cNvSpPr txBox="1"/>
          <p:nvPr/>
        </p:nvSpPr>
        <p:spPr>
          <a:xfrm>
            <a:off x="1227910" y="5222506"/>
            <a:ext cx="98931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/>
              <a:t>Android</a:t>
            </a:r>
            <a:r>
              <a:rPr lang="ru-RU" sz="2400" dirty="0"/>
              <a:t> </a:t>
            </a:r>
            <a:r>
              <a:rPr lang="ru-RU" sz="2400" dirty="0" err="1"/>
              <a:t>додаток</a:t>
            </a:r>
            <a:r>
              <a:rPr lang="ru-RU" sz="2400" dirty="0"/>
              <a:t> </a:t>
            </a:r>
            <a:r>
              <a:rPr lang="ru-RU" sz="2400" dirty="0" err="1"/>
              <a:t>який</a:t>
            </a:r>
            <a:r>
              <a:rPr lang="ru-RU" sz="2400" dirty="0"/>
              <a:t> </a:t>
            </a:r>
            <a:r>
              <a:rPr lang="ru-RU" sz="2400" dirty="0" err="1"/>
              <a:t>може</a:t>
            </a:r>
            <a:r>
              <a:rPr lang="ru-RU" sz="2400" dirty="0"/>
              <a:t> </a:t>
            </a:r>
            <a:r>
              <a:rPr lang="ru-RU" sz="2400" dirty="0" err="1"/>
              <a:t>підключатися</a:t>
            </a:r>
            <a:r>
              <a:rPr lang="ru-RU" sz="2400" dirty="0"/>
              <a:t> до серверу та </a:t>
            </a:r>
            <a:r>
              <a:rPr lang="ru-RU" sz="2400" dirty="0" err="1"/>
              <a:t>відображати</a:t>
            </a:r>
            <a:r>
              <a:rPr lang="ru-RU" sz="2400" dirty="0"/>
              <a:t> </a:t>
            </a:r>
            <a:r>
              <a:rPr lang="ru-RU" sz="2400" dirty="0" err="1"/>
              <a:t>поточний</a:t>
            </a:r>
            <a:r>
              <a:rPr lang="ru-RU" sz="2400" dirty="0"/>
              <a:t> стан 3D </a:t>
            </a:r>
            <a:r>
              <a:rPr lang="ru-RU" sz="2400" dirty="0" err="1"/>
              <a:t>сцени</a:t>
            </a:r>
            <a:r>
              <a:rPr lang="ru-RU" sz="2400" dirty="0"/>
              <a:t>.</a:t>
            </a:r>
            <a:endParaRPr lang="uk-UA" sz="24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7932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48066"/>
            <a:ext cx="8471587" cy="6360248"/>
          </a:xfrm>
        </p:spPr>
      </p:pic>
      <p:sp>
        <p:nvSpPr>
          <p:cNvPr id="5" name="TextBox 4"/>
          <p:cNvSpPr txBox="1"/>
          <p:nvPr/>
        </p:nvSpPr>
        <p:spPr>
          <a:xfrm>
            <a:off x="749300" y="2643360"/>
            <a:ext cx="23107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Android </a:t>
            </a:r>
            <a:endParaRPr lang="uk-UA" sz="4800" dirty="0" smtClean="0"/>
          </a:p>
          <a:p>
            <a:r>
              <a:rPr lang="uk-UA" sz="4800" dirty="0" smtClean="0"/>
              <a:t>додаток</a:t>
            </a:r>
            <a:endParaRPr lang="uk-UA" sz="4800" dirty="0"/>
          </a:p>
        </p:txBody>
      </p:sp>
    </p:spTree>
    <p:extLst>
      <p:ext uri="{BB962C8B-B14F-4D97-AF65-F5344CB8AC3E}">
        <p14:creationId xmlns:p14="http://schemas.microsoft.com/office/powerpoint/2010/main" val="261915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9372" y="239019"/>
            <a:ext cx="2248931" cy="8607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C</a:t>
            </a:r>
            <a:r>
              <a:rPr lang="ru-RU" dirty="0"/>
              <a:t># сервер</a:t>
            </a:r>
            <a:br>
              <a:rPr lang="ru-RU" dirty="0"/>
            </a:b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81987" y="977020"/>
            <a:ext cx="11823699" cy="5751156"/>
          </a:xfrm>
        </p:spPr>
      </p:pic>
    </p:spTree>
    <p:extLst>
      <p:ext uri="{BB962C8B-B14F-4D97-AF65-F5344CB8AC3E}">
        <p14:creationId xmlns:p14="http://schemas.microsoft.com/office/powerpoint/2010/main" val="526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145669"/>
            <a:ext cx="6453660" cy="6493092"/>
          </a:xfrm>
        </p:spPr>
      </p:pic>
      <p:sp>
        <p:nvSpPr>
          <p:cNvPr id="3" name="TextBox 2"/>
          <p:cNvSpPr txBox="1"/>
          <p:nvPr/>
        </p:nvSpPr>
        <p:spPr>
          <a:xfrm>
            <a:off x="1536700" y="2607385"/>
            <a:ext cx="1999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/>
              <a:t>Java </a:t>
            </a:r>
            <a:endParaRPr lang="uk-UA" sz="4800" dirty="0" smtClean="0"/>
          </a:p>
          <a:p>
            <a:pPr algn="ctr"/>
            <a:r>
              <a:rPr lang="uk-UA" sz="4800" dirty="0" smtClean="0"/>
              <a:t>сервер</a:t>
            </a:r>
            <a:endParaRPr lang="uk-UA" sz="4800" dirty="0"/>
          </a:p>
        </p:txBody>
      </p:sp>
    </p:spTree>
    <p:extLst>
      <p:ext uri="{BB962C8B-B14F-4D97-AF65-F5344CB8AC3E}">
        <p14:creationId xmlns:p14="http://schemas.microsoft.com/office/powerpoint/2010/main" val="287557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124</TotalTime>
  <Words>116</Words>
  <Application>Microsoft Office PowerPoint</Application>
  <PresentationFormat>Широкоэкранный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Tw Cen MT</vt:lpstr>
      <vt:lpstr>Капля</vt:lpstr>
      <vt:lpstr>3D INTERACTIVE DISPLAY</vt:lpstr>
      <vt:lpstr>Презентация PowerPoint</vt:lpstr>
      <vt:lpstr>Презентация PowerPoint</vt:lpstr>
      <vt:lpstr>обладнання</vt:lpstr>
      <vt:lpstr>Використані технології</vt:lpstr>
      <vt:lpstr>Розроблено три глобальні частини </vt:lpstr>
      <vt:lpstr>Презентация PowerPoint</vt:lpstr>
      <vt:lpstr>C# сервер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Lina Lina</dc:creator>
  <cp:lastModifiedBy>Lina Lina</cp:lastModifiedBy>
  <cp:revision>14</cp:revision>
  <dcterms:created xsi:type="dcterms:W3CDTF">2017-05-13T19:13:12Z</dcterms:created>
  <dcterms:modified xsi:type="dcterms:W3CDTF">2017-05-17T17:11:14Z</dcterms:modified>
</cp:coreProperties>
</file>