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DDA32-EB15-4744-BFCA-E72931BDA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0A02070-0D67-4883-9DF0-9E2132487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041DF32-D3F8-443D-A7D2-3E97BFAB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03.12.2023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91BF359-98F6-4BEF-9B76-F145989A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843DBA7-BD46-4737-A021-656077EA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799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FFA5D-0DE7-4F69-8A49-E23CD406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E7C7C6EE-57E1-4059-AB26-44894208F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F7B5971-FFE7-4561-A94A-E0521561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03.12.2023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4F9EA38-C277-4FCA-9795-82E17C1E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A56AD4D-D71D-4CF2-9B69-659FC66C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960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A54609ED-2A14-4220-B9E6-EFAA48851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503875C1-08EA-4D7A-ADBB-89E8DEB2A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1D1CAE7-40CD-4F2F-9AF8-F151A617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03.12.2023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FCB3B69-2100-42F1-B250-9614F424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22943E8-1882-4688-8693-CD95786D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228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1D1C4-D43A-4A5F-B2AC-12163761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C2365B9-2FB6-458B-B4D7-D785A60B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2A285E5-DB98-4A96-B1F9-DDC5B1E8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03.12.2023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BA17D9D-5B89-4DF1-8C41-F7D05027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C73FAB4-A8A2-462E-93A3-E2F838BA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216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01AF1-EE9B-40C2-9ED5-589FB860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4435662-CEDF-4749-BAB6-93EE2C9A1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097398E-6B19-4534-82F0-4EDDA7F0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03.12.2023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6E365CD-3217-4211-AD97-C37DF94D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1977D92-C197-4A34-B33E-04EC4C5D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712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439E8-092A-4EBD-8351-528CC4D4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453C8F1-2EFB-4A42-B941-048A43AAC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6AC48660-7B70-49C7-842C-0636940BB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634C6EC-5105-4219-956F-CE835C48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03.12.2023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B4668D92-D4A0-42F8-A403-499673F3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DEBBE66-7637-4802-9059-24C69D45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548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1FFCD6-8A23-4913-B9D3-30F81E29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E3778A2-7848-4A36-82E1-7D41D2F0A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55DE5A4-1873-488F-8EDA-23CEFCF48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7C5E571A-D5CA-43F8-9298-C1953DDA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ED2336D5-6B2B-4961-A324-399AD450E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2A74DAA8-5F9A-41BD-AE75-2E7DEEBB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03.12.2023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4358056C-8194-4D62-B42F-CE8D7352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1A0EB30A-4B01-41EB-98DC-93942DE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243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571D3-A9E1-42AF-BBFE-50B4E376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187A5DB5-0A92-479A-85FB-1B3598BA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03.12.2023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9D82899F-2940-46BF-8AEA-D52078DC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91F7DA2D-92CF-456C-9A62-47CA1966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166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6A8873A7-ABCB-40F4-8571-46F52228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03.12.2023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F233A305-6ECF-4B63-95B0-F2C4723B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D6A92A8B-761D-45F6-8461-A1B383F6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756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87A12-827F-4F50-952F-F09F82F6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7655A86-9907-4EB2-866F-2730DA65B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6814D16A-6260-47AE-8A57-2F8C72C37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DE8A1BD-FE34-48D1-B993-B791462D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03.12.2023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F61270D7-C676-497C-909B-C4E058F1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BE43524-4D7F-4D0F-AB76-31813C2C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520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912D8-C1C7-4CB9-9073-669FC6A63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1B3A7C90-71F2-4E5C-B208-5DB06565D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BCAE8D3-B177-4FF0-9015-127C739D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7869DBA-3048-4EF6-AE20-FC121913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7292-1CAA-46A9-BE71-0DD74F5FD393}" type="datetimeFigureOut">
              <a:rPr lang="uk-UA" smtClean="0"/>
              <a:t>03.12.2023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18CF2E2-66B0-47E5-ACB6-F5E30801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47DE8EF7-6190-4B62-AE88-EEAE18BC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662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6E89D4AC-C662-4073-999C-B9DCAB95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5A7396D-819A-4CD3-8E0B-97274A5CC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2D145B1-13D9-4754-B3EF-792A6CF7B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37292-1CAA-46A9-BE71-0DD74F5FD393}" type="datetimeFigureOut">
              <a:rPr lang="uk-UA" smtClean="0"/>
              <a:t>03.12.2023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33F63E6-1715-44F6-8ADB-E9FB4F3BA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37629A8-2E34-474B-B9E0-893176929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068AC-7332-43A3-A3CE-A535410ED0A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220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E9B3D-3CA5-451D-99E8-9DF2BE459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Огляд літератури для дипломної роботи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7F212FF-C17D-4AA1-A9A2-397A3764F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139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AD051-9C89-44E2-A878-EBE9C7F3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8A1838-0298-4E51-BBBA-6E25F6BBF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5475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9E27F-021F-4FE8-ADF8-00165A0A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4F9505F-9CE6-4482-A57E-273CA53EC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49114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</Words>
  <Application>Microsoft Office PowerPoint</Application>
  <PresentationFormat>Широкий екран</PresentationFormat>
  <Paragraphs>2</Paragraphs>
  <Slides>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Огляд літератури для дипломної роботи</vt:lpstr>
      <vt:lpstr>Мета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Вадим Гаврилюк</dc:creator>
  <cp:lastModifiedBy>Вадим Гаврилюк</cp:lastModifiedBy>
  <cp:revision>3</cp:revision>
  <dcterms:created xsi:type="dcterms:W3CDTF">2023-12-01T18:22:27Z</dcterms:created>
  <dcterms:modified xsi:type="dcterms:W3CDTF">2023-12-03T14:15:43Z</dcterms:modified>
</cp:coreProperties>
</file>