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DDA32-EB15-4744-BFCA-E72931BD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A02070-0D67-4883-9DF0-9E213248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41DF32-D3F8-443D-A7D2-3E97BFA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BF359-98F6-4BEF-9B76-F145989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43DBA7-BD46-4737-A021-656077EA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9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FA5D-0DE7-4F69-8A49-E23CD40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7C7C6EE-57E1-4059-AB26-44894208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5971-FFE7-4561-A94A-E0521561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4F9EA38-C277-4FCA-9795-82E17C1E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56AD4D-D71D-4CF2-9B69-659FC66C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54609ED-2A14-4220-B9E6-EFAA4885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03875C1-08EA-4D7A-ADBB-89E8DEB2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1D1CAE7-40CD-4F2F-9AF8-F151A61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FCB3B69-2100-42F1-B250-9614F424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22943E8-1882-4688-8693-CD95786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D1C4-D43A-4A5F-B2AC-1216376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2365B9-2FB6-458B-B4D7-D785A60B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A285E5-DB98-4A96-B1F9-DDC5B1E8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BA17D9D-5B89-4DF1-8C41-F7D0502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73FAB4-A8A2-462E-93A3-E2F838BA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16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1AF1-EE9B-40C2-9ED5-589FB860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4435662-CEDF-4749-BAB6-93EE2C9A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097398E-6B19-4534-82F0-4EDDA7F0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E365CD-3217-4211-AD97-C37DF94D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977D92-C197-4A34-B33E-04EC4C5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1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439E8-092A-4EBD-8351-528CC4D4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53C8F1-2EFB-4A42-B941-048A43AA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AC48660-7B70-49C7-842C-0636940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634C6EC-5105-4219-956F-CE835C4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668D92-D4A0-42F8-A403-499673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DEBBE66-7637-4802-9059-24C69D45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54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FFCD6-8A23-4913-B9D3-30F81E2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3778A2-7848-4A36-82E1-7D41D2F0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55DE5A4-1873-488F-8EDA-23CEFCF4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C5E571A-D5CA-43F8-9298-C1953DDA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D2336D5-6B2B-4961-A324-399AD450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A74DAA8-5F9A-41BD-AE75-2E7DEEBB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358056C-8194-4D62-B42F-CE8D735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A0EB30A-4B01-41EB-98DC-93942DE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4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571D3-A9E1-42AF-BBFE-50B4E37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87A5DB5-0A92-479A-85FB-1B3598BA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D82899F-2940-46BF-8AEA-D52078D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1F7DA2D-92CF-456C-9A62-47CA1966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6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A8873A7-ABCB-40F4-8571-46F5222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233A305-6ECF-4B63-95B0-F2C4723B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6A92A8B-761D-45F6-8461-A1B383F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756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87A12-827F-4F50-952F-F09F82F6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655A86-9907-4EB2-866F-2730DA65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814D16A-6260-47AE-8A57-2F8C72C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DE8A1BD-FE34-48D1-B993-B791462D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61270D7-C676-497C-909B-C4E058F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BE43524-4D7F-4D0F-AB76-31813C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52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912D8-C1C7-4CB9-9073-669FC6A6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B3A7C90-71F2-4E5C-B208-5DB06565D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BCAE8D3-B177-4FF0-9015-127C739D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7869DBA-3048-4EF6-AE20-FC121913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18CF2E2-66B0-47E5-ACB6-F5E30801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7DE8EF7-6190-4B62-AE88-EEAE18B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E89D4AC-C662-4073-999C-B9DCAB95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5A7396D-819A-4CD3-8E0B-97274A5C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D145B1-13D9-4754-B3EF-792A6CF7B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292-1CAA-46A9-BE71-0DD74F5FD393}" type="datetimeFigureOut">
              <a:rPr lang="uk-UA" smtClean="0"/>
              <a:t>06.12.2023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3F63E6-1715-44F6-8ADB-E9FB4F3B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37629A8-2E34-474B-B9E0-89317692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2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a.kpi.ua/bitstream/123456789/29485/1/Hryhoriev_%20bakalavr.pdf" TargetMode="External"/><Relationship Id="rId2" Type="http://schemas.openxmlformats.org/officeDocument/2006/relationships/hyperlink" Target="https://document.vobu.ua/doc/660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rduino.ua/ru/prog/" TargetMode="External"/><Relationship Id="rId2" Type="http://schemas.openxmlformats.org/officeDocument/2006/relationships/hyperlink" Target="https://projectiot123.com/2019/01/03/arduino-and-lcd-simulation-in-proteu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E9B3D-3CA5-451D-99E8-9DF2BE459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Огляд літератури для дипломної роботи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F212FF-C17D-4AA1-A9A2-397A3764F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39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9FF15-92FA-4023-9A6C-9904CE44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програмного середовища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4C6E14-74E2-465C-9421-C5821851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uk-UA" dirty="0"/>
              <a:t>Після готового плану роботи займався вибором програмного середовища. Дивився електронні ресурси для того</a:t>
            </a:r>
            <a:r>
              <a:rPr lang="en-US" dirty="0"/>
              <a:t>,</a:t>
            </a:r>
            <a:r>
              <a:rPr lang="uk-UA" dirty="0"/>
              <a:t> щоб вибрати те програмне середовище, у якому буде можливість реалізувати роботу годинника із синхронізацією часу за готовим планом. Вибрав </a:t>
            </a:r>
            <a:r>
              <a:rPr lang="ru-RU" dirty="0"/>
              <a:t>пакет </a:t>
            </a:r>
            <a:r>
              <a:rPr lang="ru-RU" dirty="0" err="1"/>
              <a:t>програм</a:t>
            </a:r>
            <a:r>
              <a:rPr lang="ru-RU" dirty="0"/>
              <a:t> для </a:t>
            </a:r>
            <a:r>
              <a:rPr lang="ru-RU" dirty="0" err="1"/>
              <a:t>автоматизованого</a:t>
            </a:r>
            <a:r>
              <a:rPr lang="ru-RU" dirty="0"/>
              <a:t> </a:t>
            </a:r>
            <a:r>
              <a:rPr lang="ru-RU" dirty="0" err="1"/>
              <a:t>проєктування</a:t>
            </a:r>
            <a:r>
              <a:rPr lang="ru-RU" dirty="0"/>
              <a:t> (САПР) </a:t>
            </a:r>
            <a:r>
              <a:rPr lang="ru-RU" dirty="0" err="1"/>
              <a:t>електронних</a:t>
            </a:r>
            <a:r>
              <a:rPr lang="ru-RU" dirty="0"/>
              <a:t> схем </a:t>
            </a:r>
            <a:r>
              <a:rPr lang="en-US" dirty="0"/>
              <a:t>Proteus Design.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399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521F-99DA-4B2A-9F64-72FABF2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та б</a:t>
            </a:r>
            <a:r>
              <a:rPr lang="uk-UA" dirty="0" err="1"/>
              <a:t>ібліотеки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E9C584-C7F7-4DE7-AE92-9AE6DCA1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Після вибору програмного забезпечення, шукав способи застосування </a:t>
            </a:r>
            <a:r>
              <a:rPr lang="en-US" dirty="0"/>
              <a:t>Arduino Uno, GPS-</a:t>
            </a:r>
            <a:r>
              <a:rPr lang="uk-UA" dirty="0"/>
              <a:t>приймача та пристрою індикації.</a:t>
            </a:r>
          </a:p>
          <a:p>
            <a:r>
              <a:rPr lang="uk-UA" dirty="0"/>
              <a:t>Більш детально узнав про спосіб застосування </a:t>
            </a:r>
            <a:r>
              <a:rPr lang="en-US" dirty="0"/>
              <a:t>Arduino Uno. </a:t>
            </a:r>
            <a:endParaRPr lang="uk-UA" dirty="0"/>
          </a:p>
          <a:p>
            <a:r>
              <a:rPr lang="en-US" dirty="0"/>
              <a:t>Arduino Uno </a:t>
            </a:r>
            <a:r>
              <a:rPr lang="uk-UA" dirty="0"/>
              <a:t>мав змогу використовувати після того, як з електронного ресурсу завантажив додаткову бібліотеку для </a:t>
            </a:r>
            <a:r>
              <a:rPr lang="en-US" dirty="0"/>
              <a:t>Proteus.</a:t>
            </a:r>
          </a:p>
          <a:p>
            <a:r>
              <a:rPr lang="uk-UA" dirty="0"/>
              <a:t>Завантажив </a:t>
            </a:r>
            <a:r>
              <a:rPr lang="en-US" dirty="0" err="1"/>
              <a:t>Ardu</a:t>
            </a:r>
            <a:r>
              <a:rPr lang="uk-UA" dirty="0"/>
              <a:t>і</a:t>
            </a:r>
            <a:r>
              <a:rPr lang="en-US" dirty="0"/>
              <a:t>no IDE </a:t>
            </a:r>
            <a:r>
              <a:rPr lang="uk-UA" dirty="0"/>
              <a:t>та розглянув посібник з мови програмування </a:t>
            </a:r>
            <a:r>
              <a:rPr lang="en-US" dirty="0"/>
              <a:t>C++ </a:t>
            </a:r>
            <a:r>
              <a:rPr lang="uk-UA" dirty="0"/>
              <a:t>для роботи на </a:t>
            </a:r>
            <a:r>
              <a:rPr lang="en-US" dirty="0"/>
              <a:t>Arduino Uno.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670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F5D76-F38A-4E62-89ED-10612275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Мова програмування та бібліотеки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BC4C8C-7AAD-4782-BE1C-87058D35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Подивися схему підключення </a:t>
            </a:r>
            <a:r>
              <a:rPr lang="en-US" dirty="0"/>
              <a:t>GPS-</a:t>
            </a:r>
            <a:r>
              <a:rPr lang="uk-UA" dirty="0"/>
              <a:t>приймача до </a:t>
            </a:r>
            <a:r>
              <a:rPr lang="en-US" dirty="0"/>
              <a:t>Arduino Uno </a:t>
            </a:r>
            <a:r>
              <a:rPr lang="uk-UA" dirty="0"/>
              <a:t>у </a:t>
            </a:r>
            <a:r>
              <a:rPr lang="en-US" dirty="0"/>
              <a:t>Proteus.</a:t>
            </a:r>
          </a:p>
          <a:p>
            <a:pPr marL="0" indent="0">
              <a:buNone/>
            </a:pPr>
            <a:r>
              <a:rPr lang="uk-UA" dirty="0"/>
              <a:t>Для відтворення часу вибрав рідкокристалічний дисплей </a:t>
            </a:r>
            <a:r>
              <a:rPr lang="en-US" dirty="0"/>
              <a:t>LCD –</a:t>
            </a:r>
            <a:r>
              <a:rPr lang="uk-UA" dirty="0"/>
              <a:t> пристрій індикації.</a:t>
            </a:r>
          </a:p>
          <a:p>
            <a:pPr marL="0" indent="0">
              <a:buNone/>
            </a:pPr>
            <a:r>
              <a:rPr lang="uk-UA" dirty="0"/>
              <a:t>Глянув спосіб підключення </a:t>
            </a:r>
            <a:r>
              <a:rPr lang="en-US" dirty="0"/>
              <a:t>LCD </a:t>
            </a:r>
            <a:r>
              <a:rPr lang="uk-UA" dirty="0"/>
              <a:t>до </a:t>
            </a:r>
            <a:r>
              <a:rPr lang="en-US" dirty="0"/>
              <a:t>Arduino Uno</a:t>
            </a:r>
            <a:r>
              <a:rPr lang="uk-UA" dirty="0"/>
              <a:t>. Прототип</a:t>
            </a:r>
            <a:r>
              <a:rPr lang="en-US" dirty="0"/>
              <a:t> LCD</a:t>
            </a:r>
            <a:r>
              <a:rPr lang="uk-UA" dirty="0"/>
              <a:t> є у </a:t>
            </a:r>
            <a:r>
              <a:rPr lang="en-US" dirty="0"/>
              <a:t>Proteus</a:t>
            </a:r>
            <a:r>
              <a:rPr lang="uk-UA" dirty="0"/>
              <a:t>, тому додаткові бібліотеки скачувати не потрібно.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516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03607-AC46-4FD2-B58A-B360DCFE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Мова програмування та бібліотеки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CA07E6E-F0B7-4BFA-B7AF-0E856CBB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Тепер був зроблений прототип схеми підключення годинника із </a:t>
            </a:r>
            <a:r>
              <a:rPr lang="en-US" dirty="0"/>
              <a:t>GPS-</a:t>
            </a:r>
            <a:r>
              <a:rPr lang="uk-UA" dirty="0"/>
              <a:t>синхронізацією у </a:t>
            </a:r>
            <a:r>
              <a:rPr lang="en-US" dirty="0"/>
              <a:t>Proteus.</a:t>
            </a:r>
          </a:p>
          <a:p>
            <a:r>
              <a:rPr lang="uk-UA" dirty="0"/>
              <a:t>Для взаємодії </a:t>
            </a:r>
            <a:r>
              <a:rPr lang="en-US" dirty="0"/>
              <a:t>Arduino Uno </a:t>
            </a:r>
            <a:r>
              <a:rPr lang="uk-UA" dirty="0"/>
              <a:t>з </a:t>
            </a:r>
            <a:r>
              <a:rPr lang="en-US" dirty="0"/>
              <a:t>GPS-</a:t>
            </a:r>
            <a:r>
              <a:rPr lang="uk-UA" dirty="0"/>
              <a:t>приймачем та </a:t>
            </a:r>
            <a:r>
              <a:rPr lang="en-US" dirty="0"/>
              <a:t>LCD</a:t>
            </a:r>
            <a:r>
              <a:rPr lang="uk-UA" dirty="0"/>
              <a:t> в електронних ресурсах знайшов і завантажив бібліотеки </a:t>
            </a:r>
            <a:r>
              <a:rPr lang="en-US" dirty="0" err="1"/>
              <a:t>TinyGPS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/>
              <a:t>Arduino IDE</a:t>
            </a:r>
            <a:r>
              <a:rPr lang="uk-UA" dirty="0"/>
              <a:t> для спрощення реалізації програмної логіки на </a:t>
            </a:r>
            <a:r>
              <a:rPr lang="en-US" dirty="0"/>
              <a:t>C++.</a:t>
            </a:r>
            <a:endParaRPr lang="uk-UA" dirty="0"/>
          </a:p>
          <a:p>
            <a:r>
              <a:rPr lang="uk-UA" dirty="0"/>
              <a:t>Зробив готову схему підключення працездатною.</a:t>
            </a:r>
            <a:r>
              <a:rPr lang="en-US" dirty="0"/>
              <a:t> </a:t>
            </a:r>
            <a:r>
              <a:rPr lang="uk-UA" dirty="0"/>
              <a:t>Тепер вона виконує роботу годинника із </a:t>
            </a:r>
            <a:r>
              <a:rPr lang="en-US" dirty="0"/>
              <a:t>GPS-</a:t>
            </a:r>
            <a:r>
              <a:rPr lang="uk-UA" dirty="0"/>
              <a:t>синхронізацією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161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80C21-206F-464F-BE18-B59B556B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Найкорисніша література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A1244A-D357-4178-86FA-61C77F39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НАЦІОНАЛЬНИЙ ТЕХНІЧНИЙ УНІВЕРСИТЕТ УКРАЇНИ «КИЇВСЬКИЙ ПОЛІТЕХНІЧНИЙ ІНСТИТУТ імені ІГОРЯ СІКОРСЬКОГО» </a:t>
            </a:r>
            <a:r>
              <a:rPr lang="uk-UA" sz="2000" dirty="0" err="1"/>
              <a:t>В.С.Баран</a:t>
            </a:r>
            <a:r>
              <a:rPr lang="uk-UA" sz="2000" dirty="0"/>
              <a:t>, </a:t>
            </a:r>
            <a:r>
              <a:rPr lang="uk-UA" sz="2000" dirty="0" err="1"/>
              <a:t>Г.Г.Власюк</a:t>
            </a:r>
            <a:r>
              <a:rPr lang="uk-UA" sz="2000" dirty="0"/>
              <a:t>, </a:t>
            </a:r>
            <a:r>
              <a:rPr lang="uk-UA" sz="2000" dirty="0" err="1"/>
              <a:t>Ю.О.Оникієнко</a:t>
            </a:r>
            <a:r>
              <a:rPr lang="uk-UA" sz="2000" dirty="0"/>
              <a:t>, </a:t>
            </a:r>
            <a:r>
              <a:rPr lang="uk-UA" sz="2000" dirty="0" err="1"/>
              <a:t>О.І.Смоленська</a:t>
            </a:r>
            <a:r>
              <a:rPr lang="uk-UA" sz="2000" dirty="0"/>
              <a:t> ОСНОВИ МІКРОПРОЦЕСОРНОЇ ТЕХНІКИ ЛАБОРАТОРНИЙ ПРАКТИКУМ  - у цьому посібнику дізнався, що можу використовувати плату </a:t>
            </a:r>
            <a:r>
              <a:rPr lang="en-US" sz="2000" dirty="0"/>
              <a:t>Arduino Uno </a:t>
            </a:r>
            <a:r>
              <a:rPr lang="uk-UA" sz="2000" dirty="0"/>
              <a:t>для реалізації роботи електронного годинника</a:t>
            </a:r>
          </a:p>
          <a:p>
            <a:r>
              <a:rPr lang="en-US" sz="2000" dirty="0">
                <a:hlinkClick r:id="rId2"/>
              </a:rPr>
              <a:t>https://document.vobu.ua/doc/6603</a:t>
            </a:r>
            <a:r>
              <a:rPr lang="uk-UA" sz="2000" dirty="0"/>
              <a:t> - тут я дізнався про методи та технології синхронізації часу</a:t>
            </a:r>
          </a:p>
          <a:p>
            <a:r>
              <a:rPr lang="en-US" sz="2000" dirty="0">
                <a:hlinkClick r:id="rId3"/>
              </a:rPr>
              <a:t>https://ela.kpi.ua/bitstream/123456789/29485/1/Hryhoriev_%20bakalavr.pdf</a:t>
            </a:r>
            <a:r>
              <a:rPr lang="en-US" sz="2000" dirty="0"/>
              <a:t> – </a:t>
            </a:r>
            <a:r>
              <a:rPr lang="uk-UA" sz="2000" dirty="0"/>
              <a:t>дипломний проект, у якому багато корисної інформації. Саме тут я дізнався про підключення </a:t>
            </a:r>
            <a:r>
              <a:rPr lang="en-US" sz="2000" dirty="0"/>
              <a:t>GPS-</a:t>
            </a:r>
            <a:r>
              <a:rPr lang="uk-UA" sz="2000" dirty="0"/>
              <a:t>приймача до плати та бібліотеки </a:t>
            </a:r>
            <a:r>
              <a:rPr lang="en-US" sz="2000" dirty="0" err="1"/>
              <a:t>TinyGPS</a:t>
            </a:r>
            <a:r>
              <a:rPr lang="uk-UA" sz="2000" dirty="0"/>
              <a:t> і </a:t>
            </a:r>
            <a:r>
              <a:rPr lang="en-US" sz="2000" dirty="0" err="1"/>
              <a:t>LiquidCrystal</a:t>
            </a:r>
            <a:r>
              <a:rPr lang="en-US" sz="2000" dirty="0"/>
              <a:t>.</a:t>
            </a:r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4606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8D7B-C76D-4BEA-97E1-5BAF854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Найкорисніша література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3F68D9-E658-44D6-A2EF-E3EF03AB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https://projectiot123.com/2019/01/03/arduino-and-lcd-simulation-in-proteus/</a:t>
            </a:r>
            <a:r>
              <a:rPr lang="en-US" dirty="0"/>
              <a:t> - </a:t>
            </a:r>
            <a:r>
              <a:rPr lang="uk-UA" dirty="0"/>
              <a:t>тут знайшов спосіб підключення </a:t>
            </a:r>
            <a:r>
              <a:rPr lang="en-US" dirty="0"/>
              <a:t>LCD </a:t>
            </a:r>
            <a:r>
              <a:rPr lang="uk-UA" dirty="0"/>
              <a:t>до </a:t>
            </a:r>
            <a:r>
              <a:rPr lang="en-US" dirty="0"/>
              <a:t>Arduino Uno</a:t>
            </a:r>
          </a:p>
          <a:p>
            <a:r>
              <a:rPr lang="en-US" dirty="0">
                <a:hlinkClick r:id="rId3"/>
              </a:rPr>
              <a:t>https://doc.arduino.ua/ru/prog/</a:t>
            </a:r>
            <a:r>
              <a:rPr lang="en-US" dirty="0"/>
              <a:t> - </a:t>
            </a:r>
            <a:r>
              <a:rPr lang="uk-UA" dirty="0"/>
              <a:t>посібник, у якому є інформація для програмування на </a:t>
            </a:r>
            <a:r>
              <a:rPr lang="en-US" dirty="0"/>
              <a:t>Arduino </a:t>
            </a:r>
            <a:r>
              <a:rPr lang="uk-UA" dirty="0"/>
              <a:t>та вся необхідна інформація для користування бібліотекою </a:t>
            </a:r>
            <a:r>
              <a:rPr lang="en-US" dirty="0" err="1"/>
              <a:t>LiquidCrystal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020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F609C-981F-456B-964F-6AE3C034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7E2964-0768-44B0-9ECC-D913B98E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9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D051-9C89-44E2-A878-EBE9C7F3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8A1838-0298-4E51-BBBA-6E25F6BB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Метою використання літератури є отримання інформації, необхідної для розробки цифрового годинника із синхронізацією точного часу. Синхронізація часу необхідна для узгодження пристроїв і додатків, що обробляють дані в режимі реального часу. Для отримання більш точних даних про час годинники можуть узгоджуватися з сигналами точного часу, які передаються радіостанціями, супутниками, або серверами, які володіють точною інформацією про час. Для удосконалення точності часу, виправлення найменших похибок і </a:t>
            </a:r>
            <a:r>
              <a:rPr lang="uk-UA" dirty="0" err="1"/>
              <a:t>неточностей</a:t>
            </a:r>
            <a:r>
              <a:rPr lang="uk-UA" dirty="0"/>
              <a:t> сучасні цифрові годинники використовують синхронізацію часу.</a:t>
            </a:r>
          </a:p>
        </p:txBody>
      </p:sp>
    </p:spTree>
    <p:extLst>
      <p:ext uri="{BB962C8B-B14F-4D97-AF65-F5344CB8AC3E}">
        <p14:creationId xmlns:p14="http://schemas.microsoft.com/office/powerpoint/2010/main" val="14547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C67B4-76D1-43C2-96B4-1D7A860E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Розглянуті теми перед визначеним завданням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EB3C96-9AC9-49BC-8957-E6E26B17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Перед тим як визначитись із завданням, вивчав інформацію за такими темами:</a:t>
            </a:r>
          </a:p>
          <a:p>
            <a:pPr lvl="1"/>
            <a:r>
              <a:rPr lang="uk-UA" dirty="0"/>
              <a:t>Принцип роботи цифрових годинників</a:t>
            </a:r>
          </a:p>
          <a:p>
            <a:pPr lvl="1"/>
            <a:r>
              <a:rPr lang="uk-UA" dirty="0"/>
              <a:t>Технології та типи синхронізації часу</a:t>
            </a:r>
          </a:p>
          <a:p>
            <a:pPr lvl="1"/>
            <a:r>
              <a:rPr lang="uk-UA" dirty="0"/>
              <a:t>Глобальна система позиціонування </a:t>
            </a:r>
            <a:r>
              <a:rPr lang="en-US" dirty="0"/>
              <a:t>GPS </a:t>
            </a:r>
            <a:r>
              <a:rPr lang="uk-UA" dirty="0"/>
              <a:t>та принцип роботи</a:t>
            </a:r>
            <a:endParaRPr lang="en-US" dirty="0"/>
          </a:p>
          <a:p>
            <a:pPr lvl="1"/>
            <a:r>
              <a:rPr lang="uk-UA" dirty="0"/>
              <a:t>GPS-приймач</a:t>
            </a:r>
            <a:endParaRPr lang="en-US" dirty="0"/>
          </a:p>
          <a:p>
            <a:pPr lvl="1"/>
            <a:r>
              <a:rPr lang="uk-UA" dirty="0"/>
              <a:t>Формат NME</a:t>
            </a:r>
            <a:r>
              <a:rPr lang="en-US" dirty="0"/>
              <a:t>A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614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8F19-7FBF-4FE4-8367-56F25AB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uk-UA" dirty="0"/>
            </a:br>
            <a:r>
              <a:rPr lang="uk-UA" dirty="0"/>
              <a:t>Принцип роботи цифрових годинників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F6CD2D-9F2A-4722-84EC-B9DFE9EF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Використовував літературу, яка описує принцип роботи цифрових годинників. Цікавився різними робочими схемами, які виконують функціональність цифрових годинників та пристроями, які приймають участь у виконанні роботи. В результаті, для відтворення роботи цифрового годинника, вибрав плату </a:t>
            </a:r>
            <a:r>
              <a:rPr lang="en-US" dirty="0"/>
              <a:t>Arduino Uno.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63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5BDFA-7811-4E00-A94E-B9D918C3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 err="1"/>
              <a:t>Технології</a:t>
            </a:r>
            <a:r>
              <a:rPr lang="ru-RU" dirty="0"/>
              <a:t> та типи </a:t>
            </a:r>
            <a:r>
              <a:rPr lang="ru-RU" dirty="0" err="1"/>
              <a:t>синхронізації</a:t>
            </a:r>
            <a:r>
              <a:rPr lang="ru-RU" dirty="0"/>
              <a:t> часу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600D81-69F2-451D-96B0-8673E455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Цифрові годинники з кварцовим генератором можуть поспішати або відставати на кілька секунд за місяць або навіть за тиждень</a:t>
            </a:r>
            <a:r>
              <a:rPr lang="en-US" dirty="0"/>
              <a:t>. </a:t>
            </a:r>
            <a:r>
              <a:rPr lang="uk-UA" dirty="0"/>
              <a:t>Для збільшення точності роботи сучасні годинники виробляються з синхронізацією сигналів точного часу. Дізнався про односторонній та двосторонній методи синхронізації часу. Розглядав літературу для вибору технології, що використовується для синхронізації часу. Вибрав</a:t>
            </a:r>
            <a:r>
              <a:rPr lang="en-US" dirty="0"/>
              <a:t> GPS-</a:t>
            </a:r>
            <a:r>
              <a:rPr lang="uk-UA" dirty="0"/>
              <a:t>синхронізацію часу.</a:t>
            </a:r>
          </a:p>
        </p:txBody>
      </p:sp>
    </p:spTree>
    <p:extLst>
      <p:ext uri="{BB962C8B-B14F-4D97-AF65-F5344CB8AC3E}">
        <p14:creationId xmlns:p14="http://schemas.microsoft.com/office/powerpoint/2010/main" val="13062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C1F5-1AAA-4ECD-AB42-DCBC7287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GPS. Принцип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3E96A9-84F1-4E81-AC60-813B5113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зв’язку з вибраним способом синхронізації часу цікавився</a:t>
            </a:r>
            <a:r>
              <a:rPr lang="en-US" dirty="0"/>
              <a:t> </a:t>
            </a:r>
            <a:r>
              <a:rPr lang="uk-UA" dirty="0"/>
              <a:t>системою глобального позиціонування </a:t>
            </a:r>
            <a:r>
              <a:rPr lang="en-US" dirty="0"/>
              <a:t>GPS</a:t>
            </a:r>
            <a:r>
              <a:rPr lang="ru-RU" dirty="0"/>
              <a:t> та принципом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 </a:t>
            </a:r>
            <a:r>
              <a:rPr lang="en-US" dirty="0"/>
              <a:t>GPS </a:t>
            </a:r>
            <a:r>
              <a:rPr lang="uk-UA" dirty="0"/>
              <a:t> в основному використовується для визначення місцезнаходження. Для отримання координат, пристрій за допомогою вбудованого </a:t>
            </a:r>
            <a:r>
              <a:rPr lang="en-US" dirty="0"/>
              <a:t>GPS-</a:t>
            </a:r>
            <a:r>
              <a:rPr lang="uk-UA" dirty="0"/>
              <a:t>приймача отримує інформацію приймаючи сигнали від супутників.</a:t>
            </a:r>
          </a:p>
        </p:txBody>
      </p:sp>
    </p:spTree>
    <p:extLst>
      <p:ext uri="{BB962C8B-B14F-4D97-AF65-F5344CB8AC3E}">
        <p14:creationId xmlns:p14="http://schemas.microsoft.com/office/powerpoint/2010/main" val="224772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403B6-A5D6-4505-A5C6-73DBEB06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GPS-приймач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F6C8C9-A241-400D-A78E-158C48E7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Вирішив детальніше прочитати про </a:t>
            </a:r>
            <a:r>
              <a:rPr lang="en-US" dirty="0"/>
              <a:t>GPS-</a:t>
            </a:r>
            <a:r>
              <a:rPr lang="uk-UA" dirty="0"/>
              <a:t>приймач. Дізнався, що </a:t>
            </a:r>
            <a:r>
              <a:rPr lang="en-US" dirty="0"/>
              <a:t>GPS-</a:t>
            </a:r>
            <a:r>
              <a:rPr lang="uk-UA" dirty="0"/>
              <a:t>приймач отримує дані від супутників та може передавати їх за комбінованим стандартом </a:t>
            </a:r>
            <a:r>
              <a:rPr lang="en-US" dirty="0"/>
              <a:t>NMEA 0183. </a:t>
            </a:r>
            <a:r>
              <a:rPr lang="uk-UA" dirty="0"/>
              <a:t>Приймач за стандартом </a:t>
            </a:r>
            <a:r>
              <a:rPr lang="en-US" dirty="0"/>
              <a:t>NMEA </a:t>
            </a:r>
            <a:r>
              <a:rPr lang="uk-UA" dirty="0"/>
              <a:t>разом із географічними координатами передає точний час.</a:t>
            </a:r>
            <a:r>
              <a:rPr lang="en-US" dirty="0"/>
              <a:t> </a:t>
            </a:r>
            <a:r>
              <a:rPr lang="uk-UA" dirty="0"/>
              <a:t>Тоді визначився, що буду використовувати </a:t>
            </a:r>
            <a:r>
              <a:rPr lang="en-US" dirty="0"/>
              <a:t>GPS-</a:t>
            </a:r>
            <a:r>
              <a:rPr lang="uk-UA" dirty="0"/>
              <a:t>приймач для синхронізації часу.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CDE42-2DD6-42F4-956D-BC484455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Формат NMEA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3523C8-2935-4D71-9096-BA72729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Розглядав поверхнево інформацію про комбінований стандарт </a:t>
            </a:r>
            <a:r>
              <a:rPr lang="en-US" dirty="0"/>
              <a:t>NMEA</a:t>
            </a:r>
            <a:r>
              <a:rPr lang="uk-UA" dirty="0"/>
              <a:t>. Дивився, у якому вигляді подана інформація за цим стандартом. Але не було потреби вивчати деталі для реалізації дипломної роботи.</a:t>
            </a:r>
          </a:p>
        </p:txBody>
      </p:sp>
    </p:spTree>
    <p:extLst>
      <p:ext uri="{BB962C8B-B14F-4D97-AF65-F5344CB8AC3E}">
        <p14:creationId xmlns:p14="http://schemas.microsoft.com/office/powerpoint/2010/main" val="39855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13C31-3F81-4852-ACB3-E723F939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60D184-CE47-447C-A60E-C7893188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Вирішив відтворити роботу цифрового годинника на основі плати </a:t>
            </a:r>
            <a:r>
              <a:rPr lang="en-US" dirty="0"/>
              <a:t>Arduino Uno </a:t>
            </a:r>
            <a:r>
              <a:rPr lang="uk-UA" dirty="0"/>
              <a:t>у програмному середовищі. До плати буде підключений</a:t>
            </a:r>
            <a:r>
              <a:rPr lang="en-US" dirty="0"/>
              <a:t> GPS-</a:t>
            </a:r>
            <a:r>
              <a:rPr lang="uk-UA" dirty="0"/>
              <a:t>приймач для передачі інформації за стандартом </a:t>
            </a:r>
            <a:r>
              <a:rPr lang="en-US" dirty="0"/>
              <a:t>NMEA. </a:t>
            </a:r>
            <a:r>
              <a:rPr lang="ru-RU" dirty="0"/>
              <a:t>Плата буде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запрограмованої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</a:t>
            </a:r>
            <a:r>
              <a:rPr lang="ru-RU" dirty="0" err="1"/>
              <a:t>оримувати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час та </a:t>
            </a:r>
            <a:r>
              <a:rPr lang="ru-RU" dirty="0" err="1"/>
              <a:t>подавати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у </a:t>
            </a:r>
            <a:r>
              <a:rPr lang="ru-RU" dirty="0" err="1"/>
              <a:t>зручному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 для </a:t>
            </a:r>
            <a:r>
              <a:rPr lang="ru-RU" dirty="0" err="1"/>
              <a:t>спостерігача</a:t>
            </a:r>
            <a:r>
              <a:rPr lang="ru-RU" dirty="0"/>
              <a:t> на </a:t>
            </a:r>
            <a:r>
              <a:rPr lang="ru-RU" dirty="0" err="1"/>
              <a:t>пристрій</a:t>
            </a:r>
            <a:r>
              <a:rPr lang="ru-RU" dirty="0"/>
              <a:t> </a:t>
            </a:r>
            <a:r>
              <a:rPr lang="ru-RU" dirty="0" err="1"/>
              <a:t>індикації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9736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825</Words>
  <Application>Microsoft Office PowerPoint</Application>
  <PresentationFormat>Широкий екран</PresentationFormat>
  <Paragraphs>49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Огляд літератури для дипломної роботи</vt:lpstr>
      <vt:lpstr>Мета</vt:lpstr>
      <vt:lpstr>Розглянуті теми перед визначеним завданням</vt:lpstr>
      <vt:lpstr> Принцип роботи цифрових годинників </vt:lpstr>
      <vt:lpstr> Технології та типи синхронізації часу </vt:lpstr>
      <vt:lpstr>GPS. Принцип роботи</vt:lpstr>
      <vt:lpstr>GPS-приймач</vt:lpstr>
      <vt:lpstr>Формат NMEA</vt:lpstr>
      <vt:lpstr>План роботи</vt:lpstr>
      <vt:lpstr>Вибір програмного середовища</vt:lpstr>
      <vt:lpstr>Мова програмування та бібліотеки</vt:lpstr>
      <vt:lpstr>Мова програмування та бібліотеки</vt:lpstr>
      <vt:lpstr>Мова програмування та бібліотеки</vt:lpstr>
      <vt:lpstr>Найкорисніша література</vt:lpstr>
      <vt:lpstr>Найкорисніша література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Вадим Гаврилюк</dc:creator>
  <cp:lastModifiedBy>Вадим Гаврилюк</cp:lastModifiedBy>
  <cp:revision>25</cp:revision>
  <dcterms:created xsi:type="dcterms:W3CDTF">2023-12-01T18:22:27Z</dcterms:created>
  <dcterms:modified xsi:type="dcterms:W3CDTF">2023-12-06T03:14:16Z</dcterms:modified>
</cp:coreProperties>
</file>