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0" r:id="rId7"/>
    <p:sldId id="262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DDA32-EB15-4744-BFCA-E72931BD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A02070-0D67-4883-9DF0-9E213248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041DF32-D3F8-443D-A7D2-3E97BFAB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1BF359-98F6-4BEF-9B76-F145989A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43DBA7-BD46-4737-A021-656077EA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79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FFA5D-0DE7-4F69-8A49-E23CD40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7C7C6EE-57E1-4059-AB26-44894208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F7B5971-FFE7-4561-A94A-E0521561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4F9EA38-C277-4FCA-9795-82E17C1E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56AD4D-D71D-4CF2-9B69-659FC66C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54609ED-2A14-4220-B9E6-EFAA4885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03875C1-08EA-4D7A-ADBB-89E8DEB2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1D1CAE7-40CD-4F2F-9AF8-F151A61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FCB3B69-2100-42F1-B250-9614F424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22943E8-1882-4688-8693-CD95786D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2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1D1C4-D43A-4A5F-B2AC-12163761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C2365B9-2FB6-458B-B4D7-D785A60B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2A285E5-DB98-4A96-B1F9-DDC5B1E8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BA17D9D-5B89-4DF1-8C41-F7D0502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C73FAB4-A8A2-462E-93A3-E2F838BA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16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1AF1-EE9B-40C2-9ED5-589FB860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4435662-CEDF-4749-BAB6-93EE2C9A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097398E-6B19-4534-82F0-4EDDA7F0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E365CD-3217-4211-AD97-C37DF94D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977D92-C197-4A34-B33E-04EC4C5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71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439E8-092A-4EBD-8351-528CC4D4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53C8F1-2EFB-4A42-B941-048A43AAC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AC48660-7B70-49C7-842C-0636940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634C6EC-5105-4219-956F-CE835C4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4668D92-D4A0-42F8-A403-499673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DEBBE66-7637-4802-9059-24C69D45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548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FFCD6-8A23-4913-B9D3-30F81E2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E3778A2-7848-4A36-82E1-7D41D2F0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55DE5A4-1873-488F-8EDA-23CEFCF48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C5E571A-D5CA-43F8-9298-C1953DDA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D2336D5-6B2B-4961-A324-399AD450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A74DAA8-5F9A-41BD-AE75-2E7DEEBB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358056C-8194-4D62-B42F-CE8D7352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A0EB30A-4B01-41EB-98DC-93942DE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43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571D3-A9E1-42AF-BBFE-50B4E376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87A5DB5-0A92-479A-85FB-1B3598BA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D82899F-2940-46BF-8AEA-D52078D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1F7DA2D-92CF-456C-9A62-47CA1966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6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A8873A7-ABCB-40F4-8571-46F52228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F233A305-6ECF-4B63-95B0-F2C4723B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6A92A8B-761D-45F6-8461-A1B383F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756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87A12-827F-4F50-952F-F09F82F6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655A86-9907-4EB2-866F-2730DA65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814D16A-6260-47AE-8A57-2F8C72C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DE8A1BD-FE34-48D1-B993-B791462D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61270D7-C676-497C-909B-C4E058F1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BE43524-4D7F-4D0F-AB76-31813C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520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912D8-C1C7-4CB9-9073-669FC6A6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B3A7C90-71F2-4E5C-B208-5DB06565D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BCAE8D3-B177-4FF0-9015-127C739D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7869DBA-3048-4EF6-AE20-FC121913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18CF2E2-66B0-47E5-ACB6-F5E30801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7DE8EF7-6190-4B62-AE88-EEAE18B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6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E89D4AC-C662-4073-999C-B9DCAB95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5A7396D-819A-4CD3-8E0B-97274A5C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2D145B1-13D9-4754-B3EF-792A6CF7B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7292-1CAA-46A9-BE71-0DD74F5FD393}" type="datetimeFigureOut">
              <a:rPr lang="uk-UA" smtClean="0"/>
              <a:t>04.12.2023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33F63E6-1715-44F6-8ADB-E9FB4F3BA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37629A8-2E34-474B-B9E0-893176929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2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E9B3D-3CA5-451D-99E8-9DF2BE459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Огляд літератури для дипломної роботи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7F212FF-C17D-4AA1-A9A2-397A3764F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39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9FF15-92FA-4023-9A6C-9904CE44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програмного середовища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4C6E14-74E2-465C-9421-C5821851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uk-UA" dirty="0"/>
              <a:t>Після готового плану роботи займався вибором програмного середовища. Дивився електронні ресурси для того щоб вибрати те програмне середовище, у якому буде можливість реалізувати роботу годинника із синхронізацією часу за готовим планом. Вибрав </a:t>
            </a:r>
            <a:r>
              <a:rPr lang="ru-RU" dirty="0"/>
              <a:t> пакет </a:t>
            </a:r>
            <a:r>
              <a:rPr lang="ru-RU" dirty="0" err="1"/>
              <a:t>програм</a:t>
            </a:r>
            <a:r>
              <a:rPr lang="ru-RU" dirty="0"/>
              <a:t> для </a:t>
            </a:r>
            <a:r>
              <a:rPr lang="ru-RU" dirty="0" err="1"/>
              <a:t>автоматизованого</a:t>
            </a:r>
            <a:r>
              <a:rPr lang="ru-RU" dirty="0"/>
              <a:t> </a:t>
            </a:r>
            <a:r>
              <a:rPr lang="ru-RU" dirty="0" err="1"/>
              <a:t>проєктування</a:t>
            </a:r>
            <a:r>
              <a:rPr lang="ru-RU" dirty="0"/>
              <a:t> (САПР) </a:t>
            </a:r>
            <a:r>
              <a:rPr lang="ru-RU" dirty="0" err="1"/>
              <a:t>електронних</a:t>
            </a:r>
            <a:r>
              <a:rPr lang="ru-RU" dirty="0"/>
              <a:t> схем </a:t>
            </a:r>
            <a:r>
              <a:rPr lang="en-US"/>
              <a:t>Proteus Design.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399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6521F-99DA-4B2A-9F64-72FABF2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2E9C584-C7F7-4DE7-AE92-9AE6DCA1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670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9E27F-021F-4FE8-ADF8-00165A0A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 дипломної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F9505F-9CE6-4482-A57E-273CA53E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результаті роботи був спроектований годинник  за допомогою пакету програм автоматизованого проектування </a:t>
            </a:r>
            <a:r>
              <a:rPr lang="en-US" dirty="0"/>
              <a:t>Proteus. </a:t>
            </a:r>
            <a:r>
              <a:rPr lang="uk-UA" dirty="0"/>
              <a:t>Годинник спроектований на основі плати </a:t>
            </a:r>
            <a:r>
              <a:rPr lang="en-US" dirty="0"/>
              <a:t>Arduino Uno. </a:t>
            </a:r>
            <a:r>
              <a:rPr lang="uk-UA" dirty="0"/>
              <a:t>До плати підключені </a:t>
            </a:r>
            <a:r>
              <a:rPr lang="en-US" dirty="0"/>
              <a:t>GPS-</a:t>
            </a:r>
            <a:r>
              <a:rPr lang="uk-UA" dirty="0"/>
              <a:t>приймач і рідкокристалічний дисплей, який показує час у даному випадку.</a:t>
            </a:r>
          </a:p>
        </p:txBody>
      </p:sp>
    </p:spTree>
    <p:extLst>
      <p:ext uri="{BB962C8B-B14F-4D97-AF65-F5344CB8AC3E}">
        <p14:creationId xmlns:p14="http://schemas.microsoft.com/office/powerpoint/2010/main" val="217491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AD051-9C89-44E2-A878-EBE9C7F3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8A1838-0298-4E51-BBBA-6E25F6BB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Метою використання літератури є отримання інформації, необхідної для розробки цифрового годинника із синхронізацією точного часу. Синхронізація часу необхідна для узгодження пристроїв і додатків, що обробляють дані в режимі реального часу. Для отримання більш точних даних про час годинники можуть узгоджуватися з сигналами точного часу, які передаються радіостанціями, супутниками, або серверами, які володіють точною інформацією про час. Для удосконалення точності часу, виправлення найменших похибок і </a:t>
            </a:r>
            <a:r>
              <a:rPr lang="uk-UA" dirty="0" err="1"/>
              <a:t>неточностей</a:t>
            </a:r>
            <a:r>
              <a:rPr lang="uk-UA" dirty="0"/>
              <a:t> сучасні цифрові годинники використовують синхронізацію часу.</a:t>
            </a:r>
          </a:p>
        </p:txBody>
      </p:sp>
    </p:spTree>
    <p:extLst>
      <p:ext uri="{BB962C8B-B14F-4D97-AF65-F5344CB8AC3E}">
        <p14:creationId xmlns:p14="http://schemas.microsoft.com/office/powerpoint/2010/main" val="14547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C67B4-76D1-43C2-96B4-1D7A860E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Розглянуті теми перед визначеним завданням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AEB3C96-9AC9-49BC-8957-E6E26B17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Перед тим як визначитись із завданням, вивчав інформацію за такими темами:</a:t>
            </a:r>
          </a:p>
          <a:p>
            <a:pPr lvl="1"/>
            <a:r>
              <a:rPr lang="uk-UA" dirty="0"/>
              <a:t>Принцип роботи цифрових годинників</a:t>
            </a:r>
          </a:p>
          <a:p>
            <a:pPr lvl="1"/>
            <a:r>
              <a:rPr lang="uk-UA" dirty="0"/>
              <a:t>Технології та типи синхронізації часу</a:t>
            </a:r>
          </a:p>
          <a:p>
            <a:pPr lvl="1"/>
            <a:r>
              <a:rPr lang="uk-UA" dirty="0"/>
              <a:t>Глобальна система позиціонування </a:t>
            </a:r>
            <a:r>
              <a:rPr lang="en-US" dirty="0"/>
              <a:t>GPS </a:t>
            </a:r>
            <a:r>
              <a:rPr lang="uk-UA" dirty="0"/>
              <a:t>та принцип роботи</a:t>
            </a:r>
            <a:endParaRPr lang="en-US" dirty="0"/>
          </a:p>
          <a:p>
            <a:pPr lvl="1"/>
            <a:r>
              <a:rPr lang="uk-UA" dirty="0"/>
              <a:t>GPS-приймач</a:t>
            </a:r>
            <a:endParaRPr lang="en-US" dirty="0"/>
          </a:p>
          <a:p>
            <a:pPr lvl="1"/>
            <a:r>
              <a:rPr lang="uk-UA" dirty="0"/>
              <a:t>Формат NME</a:t>
            </a:r>
            <a:r>
              <a:rPr lang="en-US" dirty="0"/>
              <a:t>A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614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D8F19-7FBF-4FE4-8367-56F25AB0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uk-UA" dirty="0"/>
            </a:br>
            <a:r>
              <a:rPr lang="uk-UA" dirty="0"/>
              <a:t>Принцип роботи цифрових годинників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F6CD2D-9F2A-4722-84EC-B9DFE9EF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Використовував літературу, яка описує принцип роботи цифрових годинників. Цікавився різними робочими схемами, які виконують функціональність цифрових годинників та пристроями, які приймають участь у виконанні роботи. В результаті, для відтворення роботи цифрового годинника, вибрав плату </a:t>
            </a:r>
            <a:r>
              <a:rPr lang="en-US" dirty="0"/>
              <a:t>Arduino Uno.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639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5BDFA-7811-4E00-A94E-B9D918C3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ru-RU" dirty="0" err="1"/>
              <a:t>Технології</a:t>
            </a:r>
            <a:r>
              <a:rPr lang="ru-RU" dirty="0"/>
              <a:t> та типи </a:t>
            </a:r>
            <a:r>
              <a:rPr lang="ru-RU" dirty="0" err="1"/>
              <a:t>синхронізації</a:t>
            </a:r>
            <a:r>
              <a:rPr lang="ru-RU" dirty="0"/>
              <a:t> часу</a:t>
            </a:r>
            <a:br>
              <a:rPr lang="ru-RU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A600D81-69F2-451D-96B0-8673E455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Цифрові годинники з кварцовим генератором можуть поспішати або відставати на кілька секунд за місяць або навіть за тиждень</a:t>
            </a:r>
            <a:r>
              <a:rPr lang="en-US" dirty="0"/>
              <a:t>. </a:t>
            </a:r>
            <a:r>
              <a:rPr lang="uk-UA" dirty="0"/>
              <a:t>Для збільшення точності роботи сучасні годинники виробляються з синхронізацією сигналів точного часу. Дізнався про односторонній та двосторонній методи синхронізації часу. Розглядав літературу для вибору технології, що використовується для синхронізації часу. Вибрав</a:t>
            </a:r>
            <a:r>
              <a:rPr lang="en-US" dirty="0"/>
              <a:t> GPS-</a:t>
            </a:r>
            <a:r>
              <a:rPr lang="uk-UA" dirty="0"/>
              <a:t>синхронізацію часу.</a:t>
            </a:r>
          </a:p>
        </p:txBody>
      </p:sp>
    </p:spTree>
    <p:extLst>
      <p:ext uri="{BB962C8B-B14F-4D97-AF65-F5344CB8AC3E}">
        <p14:creationId xmlns:p14="http://schemas.microsoft.com/office/powerpoint/2010/main" val="13062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BC1F5-1AAA-4ECD-AB42-DCBC7287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GPS. Принцип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3E96A9-84F1-4E81-AC60-813B5113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зв’язку з вибраним способом синхронізації часу цікавився</a:t>
            </a:r>
            <a:r>
              <a:rPr lang="en-US" dirty="0"/>
              <a:t> </a:t>
            </a:r>
            <a:r>
              <a:rPr lang="uk-UA" dirty="0"/>
              <a:t>системою глобального позиціонування </a:t>
            </a:r>
            <a:r>
              <a:rPr lang="en-US" dirty="0"/>
              <a:t>GPS</a:t>
            </a:r>
            <a:r>
              <a:rPr lang="ru-RU" dirty="0"/>
              <a:t> та принципом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 </a:t>
            </a:r>
            <a:r>
              <a:rPr lang="en-US" dirty="0"/>
              <a:t>GPS </a:t>
            </a:r>
            <a:r>
              <a:rPr lang="uk-UA" dirty="0"/>
              <a:t> в основному використовується для визначення місцезнаходження. Для отримання координат, пристрій за допомогою вбудованого </a:t>
            </a:r>
            <a:r>
              <a:rPr lang="en-US" dirty="0"/>
              <a:t>GPS-</a:t>
            </a:r>
            <a:r>
              <a:rPr lang="uk-UA" dirty="0"/>
              <a:t>приймача отримує інформацію приймаючи сигнали від супутників.</a:t>
            </a:r>
          </a:p>
        </p:txBody>
      </p:sp>
    </p:spTree>
    <p:extLst>
      <p:ext uri="{BB962C8B-B14F-4D97-AF65-F5344CB8AC3E}">
        <p14:creationId xmlns:p14="http://schemas.microsoft.com/office/powerpoint/2010/main" val="224772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403B6-A5D6-4505-A5C6-73DBEB06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GPS-приймач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0F6C8C9-A241-400D-A78E-158C48E7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Вирішив детальніше прочитати про </a:t>
            </a:r>
            <a:r>
              <a:rPr lang="en-US" dirty="0"/>
              <a:t>GPS-</a:t>
            </a:r>
            <a:r>
              <a:rPr lang="uk-UA" dirty="0"/>
              <a:t>приймач. Дізнався, що </a:t>
            </a:r>
            <a:r>
              <a:rPr lang="en-US" dirty="0"/>
              <a:t>GPS-</a:t>
            </a:r>
            <a:r>
              <a:rPr lang="uk-UA" dirty="0"/>
              <a:t>приймач отримує дані від супутників та може передавати їх за комбінованим стандартом </a:t>
            </a:r>
            <a:r>
              <a:rPr lang="en-US" dirty="0"/>
              <a:t>NMEA 0183. </a:t>
            </a:r>
            <a:r>
              <a:rPr lang="uk-UA" dirty="0"/>
              <a:t>Приймач за стандартом </a:t>
            </a:r>
            <a:r>
              <a:rPr lang="en-US" dirty="0"/>
              <a:t>NMEA </a:t>
            </a:r>
            <a:r>
              <a:rPr lang="uk-UA" dirty="0"/>
              <a:t>разом із географічними координатами передає точний час.</a:t>
            </a:r>
            <a:r>
              <a:rPr lang="en-US" dirty="0"/>
              <a:t> </a:t>
            </a:r>
            <a:r>
              <a:rPr lang="uk-UA" dirty="0"/>
              <a:t>Тоді визначився, що буду використовувати </a:t>
            </a:r>
            <a:r>
              <a:rPr lang="en-US" dirty="0"/>
              <a:t>GPS-</a:t>
            </a:r>
            <a:r>
              <a:rPr lang="uk-UA" dirty="0"/>
              <a:t>приймач для синхронізації часу.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CDE42-2DD6-42F4-956D-BC484455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Формат NMEA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3523C8-2935-4D71-9096-BA727296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Розглядав поверхнево інформацію про комбінований стандарт </a:t>
            </a:r>
            <a:r>
              <a:rPr lang="en-US" dirty="0"/>
              <a:t>NMEA</a:t>
            </a:r>
            <a:r>
              <a:rPr lang="uk-UA" dirty="0"/>
              <a:t>. Дивився, у якому вигляді подана інформація за цим стандартом. Але не було потреби вивчати деталі для реалізації дипломної роботи.</a:t>
            </a:r>
          </a:p>
        </p:txBody>
      </p:sp>
    </p:spTree>
    <p:extLst>
      <p:ext uri="{BB962C8B-B14F-4D97-AF65-F5344CB8AC3E}">
        <p14:creationId xmlns:p14="http://schemas.microsoft.com/office/powerpoint/2010/main" val="39855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13C31-3F81-4852-ACB3-E723F939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60D184-CE47-447C-A60E-C7893188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Вирішив відтворити роботу цифрового годинника на основі плати </a:t>
            </a:r>
            <a:r>
              <a:rPr lang="en-US" dirty="0"/>
              <a:t>Arduino Uno </a:t>
            </a:r>
            <a:r>
              <a:rPr lang="uk-UA" dirty="0"/>
              <a:t>у програмному середовищі. До плати буде підключений</a:t>
            </a:r>
            <a:r>
              <a:rPr lang="en-US" dirty="0"/>
              <a:t> GPS-</a:t>
            </a:r>
            <a:r>
              <a:rPr lang="uk-UA" dirty="0"/>
              <a:t>приймач для передачі інформації за стандартом </a:t>
            </a:r>
            <a:r>
              <a:rPr lang="en-US" dirty="0"/>
              <a:t>NMEA. </a:t>
            </a:r>
            <a:r>
              <a:rPr lang="ru-RU" dirty="0"/>
              <a:t>Плата буде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запрограмованої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</a:t>
            </a:r>
            <a:r>
              <a:rPr lang="ru-RU" dirty="0" err="1"/>
              <a:t>оримувати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час та </a:t>
            </a:r>
            <a:r>
              <a:rPr lang="ru-RU" dirty="0" err="1"/>
              <a:t>подавати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у </a:t>
            </a:r>
            <a:r>
              <a:rPr lang="ru-RU" dirty="0" err="1"/>
              <a:t>зручному</a:t>
            </a:r>
            <a:r>
              <a:rPr lang="ru-RU" dirty="0"/>
              <a:t> </a:t>
            </a:r>
            <a:r>
              <a:rPr lang="ru-RU" dirty="0" err="1"/>
              <a:t>вигляді</a:t>
            </a:r>
            <a:r>
              <a:rPr lang="ru-RU" dirty="0"/>
              <a:t> для </a:t>
            </a:r>
            <a:r>
              <a:rPr lang="ru-RU" dirty="0" err="1"/>
              <a:t>спостерігача</a:t>
            </a:r>
            <a:r>
              <a:rPr lang="ru-RU" dirty="0"/>
              <a:t> на </a:t>
            </a:r>
            <a:r>
              <a:rPr lang="ru-RU" dirty="0" err="1"/>
              <a:t>пристрій</a:t>
            </a:r>
            <a:r>
              <a:rPr lang="ru-RU" dirty="0"/>
              <a:t> </a:t>
            </a:r>
            <a:r>
              <a:rPr lang="ru-RU" dirty="0" err="1"/>
              <a:t>індикації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9736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513</Words>
  <Application>Microsoft Office PowerPoint</Application>
  <PresentationFormat>Широкий екран</PresentationFormat>
  <Paragraphs>26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Огляд літератури для дипломної роботи</vt:lpstr>
      <vt:lpstr>Мета</vt:lpstr>
      <vt:lpstr>Розглянуті теми перед визначеним завданням</vt:lpstr>
      <vt:lpstr> Принцип роботи цифрових годинників </vt:lpstr>
      <vt:lpstr> Технології та типи синхронізації часу </vt:lpstr>
      <vt:lpstr>GPS. Принцип роботи</vt:lpstr>
      <vt:lpstr>GPS-приймач</vt:lpstr>
      <vt:lpstr>Формат NMEA</vt:lpstr>
      <vt:lpstr>План роботи</vt:lpstr>
      <vt:lpstr>Вибір програмного середовища</vt:lpstr>
      <vt:lpstr>Презентація PowerPoint</vt:lpstr>
      <vt:lpstr>Результат дипломної роботи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Вадим Гаврилюк</dc:creator>
  <cp:lastModifiedBy>Вадим Гаврилюк</cp:lastModifiedBy>
  <cp:revision>15</cp:revision>
  <dcterms:created xsi:type="dcterms:W3CDTF">2023-12-01T18:22:27Z</dcterms:created>
  <dcterms:modified xsi:type="dcterms:W3CDTF">2023-12-04T20:58:43Z</dcterms:modified>
</cp:coreProperties>
</file>