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2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9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34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4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9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85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7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4F162-DF67-42E8-B13B-BA8927FFC220}" type="datetimeFigureOut">
              <a:rPr lang="ru-RU" smtClean="0"/>
              <a:t>10.05.2014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36B6-BF91-4D57-8592-306CAF9AA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Тестовое </a:t>
            </a:r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Бойков 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9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Наличие информации по метеостанциям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40900" cy="435133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2600" dirty="0" smtClean="0"/>
              <a:t>Данные по метеостанции Борисполь ( код: </a:t>
            </a:r>
            <a:r>
              <a:rPr lang="en-US" sz="2600" dirty="0" smtClean="0"/>
              <a:t>UPM00033347</a:t>
            </a:r>
            <a:r>
              <a:rPr lang="ru-RU" sz="2600" dirty="0" smtClean="0"/>
              <a:t>) в исходном файле отсутствуют</a:t>
            </a:r>
            <a:endParaRPr lang="en-US" sz="2600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7" y="3530920"/>
            <a:ext cx="3725863" cy="2366643"/>
          </a:xfrm>
          <a:prstGeom prst="rect">
            <a:avLst/>
          </a:prstGeom>
        </p:spPr>
      </p:pic>
      <p:sp>
        <p:nvSpPr>
          <p:cNvPr id="7" name="Double Brace 6"/>
          <p:cNvSpPr/>
          <p:nvPr/>
        </p:nvSpPr>
        <p:spPr>
          <a:xfrm>
            <a:off x="6700836" y="3619500"/>
            <a:ext cx="104776" cy="1000125"/>
          </a:xfrm>
          <a:custGeom>
            <a:avLst/>
            <a:gdLst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407993 w 752475"/>
              <a:gd name="connsiteY7" fmla="*/ 219075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2 w 752475"/>
              <a:gd name="connsiteY7" fmla="*/ 62704 h 1231580"/>
              <a:gd name="connsiteX8" fmla="*/ 689771 w 752475"/>
              <a:gd name="connsiteY8" fmla="*/ 553086 h 1231580"/>
              <a:gd name="connsiteX9" fmla="*/ 752475 w 752475"/>
              <a:gd name="connsiteY9" fmla="*/ 615790 h 1231580"/>
              <a:gd name="connsiteX10" fmla="*/ 689771 w 752475"/>
              <a:gd name="connsiteY10" fmla="*/ 678494 h 1231580"/>
              <a:gd name="connsiteX11" fmla="*/ 689771 w 752475"/>
              <a:gd name="connsiteY11" fmla="*/ 1168876 h 1231580"/>
              <a:gd name="connsiteX12" fmla="*/ 627067 w 752475"/>
              <a:gd name="connsiteY12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752475 w 752475"/>
              <a:gd name="connsiteY8" fmla="*/ 615790 h 1231580"/>
              <a:gd name="connsiteX9" fmla="*/ 689771 w 752475"/>
              <a:gd name="connsiteY9" fmla="*/ 678494 h 1231580"/>
              <a:gd name="connsiteX10" fmla="*/ 689771 w 752475"/>
              <a:gd name="connsiteY10" fmla="*/ 1168876 h 1231580"/>
              <a:gd name="connsiteX11" fmla="*/ 627067 w 752475"/>
              <a:gd name="connsiteY11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752475 w 752475"/>
              <a:gd name="connsiteY8" fmla="*/ 615790 h 1231580"/>
              <a:gd name="connsiteX9" fmla="*/ 689771 w 752475"/>
              <a:gd name="connsiteY9" fmla="*/ 1168876 h 1231580"/>
              <a:gd name="connsiteX10" fmla="*/ 627067 w 752475"/>
              <a:gd name="connsiteY10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689771 w 752475"/>
              <a:gd name="connsiteY8" fmla="*/ 1168876 h 1231580"/>
              <a:gd name="connsiteX9" fmla="*/ 627067 w 752475"/>
              <a:gd name="connsiteY9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689771 w 752475"/>
              <a:gd name="connsiteY8" fmla="*/ 1168876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1168876 h 1231580"/>
              <a:gd name="connsiteX12" fmla="*/ 627067 w 752475"/>
              <a:gd name="connsiteY12" fmla="*/ 1231580 h 1231580"/>
              <a:gd name="connsiteX13" fmla="*/ 125407 w 752475"/>
              <a:gd name="connsiteY13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689771 w 752475"/>
              <a:gd name="connsiteY8" fmla="*/ 1168876 h 1231580"/>
              <a:gd name="connsiteX0" fmla="*/ 125407 w 694415"/>
              <a:gd name="connsiteY0" fmla="*/ 1231580 h 1231580"/>
              <a:gd name="connsiteX1" fmla="*/ 62703 w 694415"/>
              <a:gd name="connsiteY1" fmla="*/ 1168876 h 1231580"/>
              <a:gd name="connsiteX2" fmla="*/ 62704 w 694415"/>
              <a:gd name="connsiteY2" fmla="*/ 678494 h 1231580"/>
              <a:gd name="connsiteX3" fmla="*/ 0 w 694415"/>
              <a:gd name="connsiteY3" fmla="*/ 615790 h 1231580"/>
              <a:gd name="connsiteX4" fmla="*/ 62704 w 694415"/>
              <a:gd name="connsiteY4" fmla="*/ 553086 h 1231580"/>
              <a:gd name="connsiteX5" fmla="*/ 62704 w 694415"/>
              <a:gd name="connsiteY5" fmla="*/ 62704 h 1231580"/>
              <a:gd name="connsiteX6" fmla="*/ 125408 w 694415"/>
              <a:gd name="connsiteY6" fmla="*/ 0 h 1231580"/>
              <a:gd name="connsiteX7" fmla="*/ 627068 w 694415"/>
              <a:gd name="connsiteY7" fmla="*/ 0 h 1231580"/>
              <a:gd name="connsiteX8" fmla="*/ 689772 w 694415"/>
              <a:gd name="connsiteY8" fmla="*/ 62704 h 1231580"/>
              <a:gd name="connsiteX9" fmla="*/ 689771 w 694415"/>
              <a:gd name="connsiteY9" fmla="*/ 553086 h 1231580"/>
              <a:gd name="connsiteX10" fmla="*/ 689771 w 694415"/>
              <a:gd name="connsiteY10" fmla="*/ 1168876 h 1231580"/>
              <a:gd name="connsiteX11" fmla="*/ 627067 w 694415"/>
              <a:gd name="connsiteY11" fmla="*/ 1231580 h 1231580"/>
              <a:gd name="connsiteX12" fmla="*/ 125407 w 694415"/>
              <a:gd name="connsiteY12" fmla="*/ 1231580 h 1231580"/>
              <a:gd name="connsiteX0" fmla="*/ 125407 w 694415"/>
              <a:gd name="connsiteY0" fmla="*/ 1231580 h 1231580"/>
              <a:gd name="connsiteX1" fmla="*/ 62703 w 694415"/>
              <a:gd name="connsiteY1" fmla="*/ 1168876 h 1231580"/>
              <a:gd name="connsiteX2" fmla="*/ 62704 w 694415"/>
              <a:gd name="connsiteY2" fmla="*/ 678494 h 1231580"/>
              <a:gd name="connsiteX3" fmla="*/ 0 w 694415"/>
              <a:gd name="connsiteY3" fmla="*/ 615790 h 1231580"/>
              <a:gd name="connsiteX4" fmla="*/ 62704 w 694415"/>
              <a:gd name="connsiteY4" fmla="*/ 553086 h 1231580"/>
              <a:gd name="connsiteX5" fmla="*/ 62704 w 694415"/>
              <a:gd name="connsiteY5" fmla="*/ 62704 h 1231580"/>
              <a:gd name="connsiteX6" fmla="*/ 125408 w 694415"/>
              <a:gd name="connsiteY6" fmla="*/ 0 h 1231580"/>
              <a:gd name="connsiteX7" fmla="*/ 689771 w 694415"/>
              <a:gd name="connsiteY7" fmla="*/ 553086 h 1231580"/>
              <a:gd name="connsiteX8" fmla="*/ 689771 w 694415"/>
              <a:gd name="connsiteY8" fmla="*/ 1168876 h 1231580"/>
              <a:gd name="connsiteX0" fmla="*/ 125407 w 694415"/>
              <a:gd name="connsiteY0" fmla="*/ 1231580 h 1231580"/>
              <a:gd name="connsiteX1" fmla="*/ 62703 w 694415"/>
              <a:gd name="connsiteY1" fmla="*/ 1168876 h 1231580"/>
              <a:gd name="connsiteX2" fmla="*/ 62704 w 694415"/>
              <a:gd name="connsiteY2" fmla="*/ 678494 h 1231580"/>
              <a:gd name="connsiteX3" fmla="*/ 0 w 694415"/>
              <a:gd name="connsiteY3" fmla="*/ 615790 h 1231580"/>
              <a:gd name="connsiteX4" fmla="*/ 62704 w 694415"/>
              <a:gd name="connsiteY4" fmla="*/ 553086 h 1231580"/>
              <a:gd name="connsiteX5" fmla="*/ 62704 w 694415"/>
              <a:gd name="connsiteY5" fmla="*/ 62704 h 1231580"/>
              <a:gd name="connsiteX6" fmla="*/ 125408 w 694415"/>
              <a:gd name="connsiteY6" fmla="*/ 0 h 1231580"/>
              <a:gd name="connsiteX7" fmla="*/ 627068 w 694415"/>
              <a:gd name="connsiteY7" fmla="*/ 0 h 1231580"/>
              <a:gd name="connsiteX8" fmla="*/ 689772 w 694415"/>
              <a:gd name="connsiteY8" fmla="*/ 62704 h 1231580"/>
              <a:gd name="connsiteX9" fmla="*/ 689771 w 694415"/>
              <a:gd name="connsiteY9" fmla="*/ 553086 h 1231580"/>
              <a:gd name="connsiteX10" fmla="*/ 689771 w 694415"/>
              <a:gd name="connsiteY10" fmla="*/ 1168876 h 1231580"/>
              <a:gd name="connsiteX11" fmla="*/ 627067 w 694415"/>
              <a:gd name="connsiteY11" fmla="*/ 1231580 h 1231580"/>
              <a:gd name="connsiteX12" fmla="*/ 125407 w 694415"/>
              <a:gd name="connsiteY12" fmla="*/ 1231580 h 1231580"/>
              <a:gd name="connsiteX0" fmla="*/ 125407 w 694415"/>
              <a:gd name="connsiteY0" fmla="*/ 1231580 h 1231580"/>
              <a:gd name="connsiteX1" fmla="*/ 62703 w 694415"/>
              <a:gd name="connsiteY1" fmla="*/ 1168876 h 1231580"/>
              <a:gd name="connsiteX2" fmla="*/ 62704 w 694415"/>
              <a:gd name="connsiteY2" fmla="*/ 678494 h 1231580"/>
              <a:gd name="connsiteX3" fmla="*/ 0 w 694415"/>
              <a:gd name="connsiteY3" fmla="*/ 615790 h 1231580"/>
              <a:gd name="connsiteX4" fmla="*/ 62704 w 694415"/>
              <a:gd name="connsiteY4" fmla="*/ 553086 h 1231580"/>
              <a:gd name="connsiteX5" fmla="*/ 62704 w 694415"/>
              <a:gd name="connsiteY5" fmla="*/ 62704 h 1231580"/>
              <a:gd name="connsiteX6" fmla="*/ 125408 w 694415"/>
              <a:gd name="connsiteY6" fmla="*/ 0 h 1231580"/>
              <a:gd name="connsiteX0" fmla="*/ 125407 w 697609"/>
              <a:gd name="connsiteY0" fmla="*/ 1275349 h 1275349"/>
              <a:gd name="connsiteX1" fmla="*/ 62703 w 697609"/>
              <a:gd name="connsiteY1" fmla="*/ 1212645 h 1275349"/>
              <a:gd name="connsiteX2" fmla="*/ 62704 w 697609"/>
              <a:gd name="connsiteY2" fmla="*/ 722263 h 1275349"/>
              <a:gd name="connsiteX3" fmla="*/ 0 w 697609"/>
              <a:gd name="connsiteY3" fmla="*/ 659559 h 1275349"/>
              <a:gd name="connsiteX4" fmla="*/ 62704 w 697609"/>
              <a:gd name="connsiteY4" fmla="*/ 596855 h 1275349"/>
              <a:gd name="connsiteX5" fmla="*/ 62704 w 697609"/>
              <a:gd name="connsiteY5" fmla="*/ 106473 h 1275349"/>
              <a:gd name="connsiteX6" fmla="*/ 125408 w 697609"/>
              <a:gd name="connsiteY6" fmla="*/ 43769 h 1275349"/>
              <a:gd name="connsiteX7" fmla="*/ 627068 w 697609"/>
              <a:gd name="connsiteY7" fmla="*/ 43769 h 1275349"/>
              <a:gd name="connsiteX8" fmla="*/ 689772 w 697609"/>
              <a:gd name="connsiteY8" fmla="*/ 106473 h 1275349"/>
              <a:gd name="connsiteX9" fmla="*/ 689771 w 697609"/>
              <a:gd name="connsiteY9" fmla="*/ 1212645 h 1275349"/>
              <a:gd name="connsiteX10" fmla="*/ 627067 w 697609"/>
              <a:gd name="connsiteY10" fmla="*/ 1275349 h 1275349"/>
              <a:gd name="connsiteX11" fmla="*/ 125407 w 697609"/>
              <a:gd name="connsiteY11" fmla="*/ 1275349 h 1275349"/>
              <a:gd name="connsiteX0" fmla="*/ 125407 w 697609"/>
              <a:gd name="connsiteY0" fmla="*/ 1275349 h 1275349"/>
              <a:gd name="connsiteX1" fmla="*/ 62703 w 697609"/>
              <a:gd name="connsiteY1" fmla="*/ 1212645 h 1275349"/>
              <a:gd name="connsiteX2" fmla="*/ 62704 w 697609"/>
              <a:gd name="connsiteY2" fmla="*/ 722263 h 1275349"/>
              <a:gd name="connsiteX3" fmla="*/ 0 w 697609"/>
              <a:gd name="connsiteY3" fmla="*/ 659559 h 1275349"/>
              <a:gd name="connsiteX4" fmla="*/ 62704 w 697609"/>
              <a:gd name="connsiteY4" fmla="*/ 596855 h 1275349"/>
              <a:gd name="connsiteX5" fmla="*/ 62704 w 697609"/>
              <a:gd name="connsiteY5" fmla="*/ 106473 h 1275349"/>
              <a:gd name="connsiteX6" fmla="*/ 125408 w 697609"/>
              <a:gd name="connsiteY6" fmla="*/ 43769 h 1275349"/>
              <a:gd name="connsiteX0" fmla="*/ 125407 w 694788"/>
              <a:gd name="connsiteY0" fmla="*/ 1231580 h 1231580"/>
              <a:gd name="connsiteX1" fmla="*/ 62703 w 694788"/>
              <a:gd name="connsiteY1" fmla="*/ 1168876 h 1231580"/>
              <a:gd name="connsiteX2" fmla="*/ 62704 w 694788"/>
              <a:gd name="connsiteY2" fmla="*/ 678494 h 1231580"/>
              <a:gd name="connsiteX3" fmla="*/ 0 w 694788"/>
              <a:gd name="connsiteY3" fmla="*/ 615790 h 1231580"/>
              <a:gd name="connsiteX4" fmla="*/ 62704 w 694788"/>
              <a:gd name="connsiteY4" fmla="*/ 553086 h 1231580"/>
              <a:gd name="connsiteX5" fmla="*/ 62704 w 694788"/>
              <a:gd name="connsiteY5" fmla="*/ 62704 h 1231580"/>
              <a:gd name="connsiteX6" fmla="*/ 125408 w 694788"/>
              <a:gd name="connsiteY6" fmla="*/ 0 h 1231580"/>
              <a:gd name="connsiteX7" fmla="*/ 627068 w 694788"/>
              <a:gd name="connsiteY7" fmla="*/ 0 h 1231580"/>
              <a:gd name="connsiteX8" fmla="*/ 689771 w 694788"/>
              <a:gd name="connsiteY8" fmla="*/ 1168876 h 1231580"/>
              <a:gd name="connsiteX9" fmla="*/ 627067 w 694788"/>
              <a:gd name="connsiteY9" fmla="*/ 1231580 h 1231580"/>
              <a:gd name="connsiteX10" fmla="*/ 125407 w 694788"/>
              <a:gd name="connsiteY10" fmla="*/ 1231580 h 1231580"/>
              <a:gd name="connsiteX0" fmla="*/ 125407 w 694788"/>
              <a:gd name="connsiteY0" fmla="*/ 1231580 h 1231580"/>
              <a:gd name="connsiteX1" fmla="*/ 62703 w 694788"/>
              <a:gd name="connsiteY1" fmla="*/ 1168876 h 1231580"/>
              <a:gd name="connsiteX2" fmla="*/ 62704 w 694788"/>
              <a:gd name="connsiteY2" fmla="*/ 678494 h 1231580"/>
              <a:gd name="connsiteX3" fmla="*/ 0 w 694788"/>
              <a:gd name="connsiteY3" fmla="*/ 615790 h 1231580"/>
              <a:gd name="connsiteX4" fmla="*/ 62704 w 694788"/>
              <a:gd name="connsiteY4" fmla="*/ 553086 h 1231580"/>
              <a:gd name="connsiteX5" fmla="*/ 62704 w 694788"/>
              <a:gd name="connsiteY5" fmla="*/ 62704 h 1231580"/>
              <a:gd name="connsiteX6" fmla="*/ 125408 w 694788"/>
              <a:gd name="connsiteY6" fmla="*/ 0 h 1231580"/>
              <a:gd name="connsiteX0" fmla="*/ 125407 w 689771"/>
              <a:gd name="connsiteY0" fmla="*/ 1231580 h 1231580"/>
              <a:gd name="connsiteX1" fmla="*/ 62703 w 689771"/>
              <a:gd name="connsiteY1" fmla="*/ 1168876 h 1231580"/>
              <a:gd name="connsiteX2" fmla="*/ 62704 w 689771"/>
              <a:gd name="connsiteY2" fmla="*/ 678494 h 1231580"/>
              <a:gd name="connsiteX3" fmla="*/ 0 w 689771"/>
              <a:gd name="connsiteY3" fmla="*/ 615790 h 1231580"/>
              <a:gd name="connsiteX4" fmla="*/ 62704 w 689771"/>
              <a:gd name="connsiteY4" fmla="*/ 553086 h 1231580"/>
              <a:gd name="connsiteX5" fmla="*/ 62704 w 689771"/>
              <a:gd name="connsiteY5" fmla="*/ 62704 h 1231580"/>
              <a:gd name="connsiteX6" fmla="*/ 125408 w 689771"/>
              <a:gd name="connsiteY6" fmla="*/ 0 h 1231580"/>
              <a:gd name="connsiteX7" fmla="*/ 689771 w 689771"/>
              <a:gd name="connsiteY7" fmla="*/ 1168876 h 1231580"/>
              <a:gd name="connsiteX8" fmla="*/ 627067 w 689771"/>
              <a:gd name="connsiteY8" fmla="*/ 1231580 h 1231580"/>
              <a:gd name="connsiteX9" fmla="*/ 125407 w 689771"/>
              <a:gd name="connsiteY9" fmla="*/ 1231580 h 1231580"/>
              <a:gd name="connsiteX0" fmla="*/ 125407 w 689771"/>
              <a:gd name="connsiteY0" fmla="*/ 1231580 h 1231580"/>
              <a:gd name="connsiteX1" fmla="*/ 62703 w 689771"/>
              <a:gd name="connsiteY1" fmla="*/ 1168876 h 1231580"/>
              <a:gd name="connsiteX2" fmla="*/ 62704 w 689771"/>
              <a:gd name="connsiteY2" fmla="*/ 678494 h 1231580"/>
              <a:gd name="connsiteX3" fmla="*/ 0 w 689771"/>
              <a:gd name="connsiteY3" fmla="*/ 615790 h 1231580"/>
              <a:gd name="connsiteX4" fmla="*/ 62704 w 689771"/>
              <a:gd name="connsiteY4" fmla="*/ 553086 h 1231580"/>
              <a:gd name="connsiteX5" fmla="*/ 62704 w 689771"/>
              <a:gd name="connsiteY5" fmla="*/ 62704 h 1231580"/>
              <a:gd name="connsiteX6" fmla="*/ 125408 w 689771"/>
              <a:gd name="connsiteY6" fmla="*/ 0 h 1231580"/>
              <a:gd name="connsiteX0" fmla="*/ 125407 w 689771"/>
              <a:gd name="connsiteY0" fmla="*/ 1231580 h 1279772"/>
              <a:gd name="connsiteX1" fmla="*/ 62703 w 689771"/>
              <a:gd name="connsiteY1" fmla="*/ 1168876 h 1279772"/>
              <a:gd name="connsiteX2" fmla="*/ 62704 w 689771"/>
              <a:gd name="connsiteY2" fmla="*/ 678494 h 1279772"/>
              <a:gd name="connsiteX3" fmla="*/ 0 w 689771"/>
              <a:gd name="connsiteY3" fmla="*/ 615790 h 1279772"/>
              <a:gd name="connsiteX4" fmla="*/ 62704 w 689771"/>
              <a:gd name="connsiteY4" fmla="*/ 553086 h 1279772"/>
              <a:gd name="connsiteX5" fmla="*/ 62704 w 689771"/>
              <a:gd name="connsiteY5" fmla="*/ 62704 h 1279772"/>
              <a:gd name="connsiteX6" fmla="*/ 125408 w 689771"/>
              <a:gd name="connsiteY6" fmla="*/ 0 h 1279772"/>
              <a:gd name="connsiteX7" fmla="*/ 689771 w 689771"/>
              <a:gd name="connsiteY7" fmla="*/ 1168876 h 1279772"/>
              <a:gd name="connsiteX8" fmla="*/ 125407 w 689771"/>
              <a:gd name="connsiteY8" fmla="*/ 1231580 h 1279772"/>
              <a:gd name="connsiteX0" fmla="*/ 125407 w 689771"/>
              <a:gd name="connsiteY0" fmla="*/ 1231580 h 1279772"/>
              <a:gd name="connsiteX1" fmla="*/ 62703 w 689771"/>
              <a:gd name="connsiteY1" fmla="*/ 1168876 h 1279772"/>
              <a:gd name="connsiteX2" fmla="*/ 62704 w 689771"/>
              <a:gd name="connsiteY2" fmla="*/ 678494 h 1279772"/>
              <a:gd name="connsiteX3" fmla="*/ 0 w 689771"/>
              <a:gd name="connsiteY3" fmla="*/ 615790 h 1279772"/>
              <a:gd name="connsiteX4" fmla="*/ 62704 w 689771"/>
              <a:gd name="connsiteY4" fmla="*/ 553086 h 1279772"/>
              <a:gd name="connsiteX5" fmla="*/ 62704 w 689771"/>
              <a:gd name="connsiteY5" fmla="*/ 62704 h 1279772"/>
              <a:gd name="connsiteX6" fmla="*/ 125408 w 689771"/>
              <a:gd name="connsiteY6" fmla="*/ 0 h 1279772"/>
              <a:gd name="connsiteX0" fmla="*/ 125407 w 125408"/>
              <a:gd name="connsiteY0" fmla="*/ 1231580 h 1231580"/>
              <a:gd name="connsiteX1" fmla="*/ 62703 w 125408"/>
              <a:gd name="connsiteY1" fmla="*/ 1168876 h 1231580"/>
              <a:gd name="connsiteX2" fmla="*/ 62704 w 125408"/>
              <a:gd name="connsiteY2" fmla="*/ 678494 h 1231580"/>
              <a:gd name="connsiteX3" fmla="*/ 0 w 125408"/>
              <a:gd name="connsiteY3" fmla="*/ 615790 h 1231580"/>
              <a:gd name="connsiteX4" fmla="*/ 62704 w 125408"/>
              <a:gd name="connsiteY4" fmla="*/ 553086 h 1231580"/>
              <a:gd name="connsiteX5" fmla="*/ 62704 w 125408"/>
              <a:gd name="connsiteY5" fmla="*/ 62704 h 1231580"/>
              <a:gd name="connsiteX6" fmla="*/ 125408 w 125408"/>
              <a:gd name="connsiteY6" fmla="*/ 0 h 1231580"/>
              <a:gd name="connsiteX7" fmla="*/ 125407 w 125408"/>
              <a:gd name="connsiteY7" fmla="*/ 1231580 h 1231580"/>
              <a:gd name="connsiteX0" fmla="*/ 125407 w 125408"/>
              <a:gd name="connsiteY0" fmla="*/ 1231580 h 1231580"/>
              <a:gd name="connsiteX1" fmla="*/ 62703 w 125408"/>
              <a:gd name="connsiteY1" fmla="*/ 1168876 h 1231580"/>
              <a:gd name="connsiteX2" fmla="*/ 62704 w 125408"/>
              <a:gd name="connsiteY2" fmla="*/ 678494 h 1231580"/>
              <a:gd name="connsiteX3" fmla="*/ 0 w 125408"/>
              <a:gd name="connsiteY3" fmla="*/ 615790 h 1231580"/>
              <a:gd name="connsiteX4" fmla="*/ 62704 w 125408"/>
              <a:gd name="connsiteY4" fmla="*/ 553086 h 1231580"/>
              <a:gd name="connsiteX5" fmla="*/ 62704 w 125408"/>
              <a:gd name="connsiteY5" fmla="*/ 62704 h 1231580"/>
              <a:gd name="connsiteX6" fmla="*/ 125408 w 125408"/>
              <a:gd name="connsiteY6" fmla="*/ 0 h 123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408" h="1231580" stroke="0" extrusionOk="0">
                <a:moveTo>
                  <a:pt x="125407" y="1231580"/>
                </a:moveTo>
                <a:cubicBezTo>
                  <a:pt x="90777" y="1231580"/>
                  <a:pt x="62703" y="1203506"/>
                  <a:pt x="62703" y="1168876"/>
                </a:cubicBezTo>
                <a:cubicBezTo>
                  <a:pt x="62703" y="1005415"/>
                  <a:pt x="62704" y="841955"/>
                  <a:pt x="62704" y="678494"/>
                </a:cubicBezTo>
                <a:cubicBezTo>
                  <a:pt x="62704" y="643864"/>
                  <a:pt x="34630" y="615790"/>
                  <a:pt x="0" y="615790"/>
                </a:cubicBezTo>
                <a:cubicBezTo>
                  <a:pt x="34630" y="615790"/>
                  <a:pt x="62704" y="587716"/>
                  <a:pt x="62704" y="553086"/>
                </a:cubicBezTo>
                <a:lnTo>
                  <a:pt x="62704" y="62704"/>
                </a:lnTo>
                <a:cubicBezTo>
                  <a:pt x="62704" y="28074"/>
                  <a:pt x="90778" y="0"/>
                  <a:pt x="125408" y="0"/>
                </a:cubicBezTo>
                <a:cubicBezTo>
                  <a:pt x="125408" y="410527"/>
                  <a:pt x="125407" y="821053"/>
                  <a:pt x="125407" y="1231580"/>
                </a:cubicBezTo>
                <a:close/>
              </a:path>
              <a:path w="125408" h="1231580" fill="none">
                <a:moveTo>
                  <a:pt x="125407" y="1231580"/>
                </a:moveTo>
                <a:cubicBezTo>
                  <a:pt x="90777" y="1231580"/>
                  <a:pt x="62703" y="1203506"/>
                  <a:pt x="62703" y="1168876"/>
                </a:cubicBezTo>
                <a:cubicBezTo>
                  <a:pt x="62703" y="1005415"/>
                  <a:pt x="62704" y="841955"/>
                  <a:pt x="62704" y="678494"/>
                </a:cubicBezTo>
                <a:cubicBezTo>
                  <a:pt x="62704" y="643864"/>
                  <a:pt x="34630" y="615790"/>
                  <a:pt x="0" y="615790"/>
                </a:cubicBezTo>
                <a:cubicBezTo>
                  <a:pt x="34630" y="615790"/>
                  <a:pt x="62704" y="587716"/>
                  <a:pt x="62704" y="553086"/>
                </a:cubicBezTo>
                <a:lnTo>
                  <a:pt x="62704" y="62704"/>
                </a:lnTo>
                <a:cubicBezTo>
                  <a:pt x="62704" y="28074"/>
                  <a:pt x="90778" y="0"/>
                  <a:pt x="12540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Double Brace 6"/>
          <p:cNvSpPr/>
          <p:nvPr/>
        </p:nvSpPr>
        <p:spPr>
          <a:xfrm>
            <a:off x="6677023" y="4840287"/>
            <a:ext cx="104776" cy="1000125"/>
          </a:xfrm>
          <a:custGeom>
            <a:avLst/>
            <a:gdLst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407993 w 752475"/>
              <a:gd name="connsiteY7" fmla="*/ 219075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2 w 752475"/>
              <a:gd name="connsiteY7" fmla="*/ 62704 h 1231580"/>
              <a:gd name="connsiteX8" fmla="*/ 689771 w 752475"/>
              <a:gd name="connsiteY8" fmla="*/ 553086 h 1231580"/>
              <a:gd name="connsiteX9" fmla="*/ 752475 w 752475"/>
              <a:gd name="connsiteY9" fmla="*/ 615790 h 1231580"/>
              <a:gd name="connsiteX10" fmla="*/ 689771 w 752475"/>
              <a:gd name="connsiteY10" fmla="*/ 678494 h 1231580"/>
              <a:gd name="connsiteX11" fmla="*/ 689771 w 752475"/>
              <a:gd name="connsiteY11" fmla="*/ 1168876 h 1231580"/>
              <a:gd name="connsiteX12" fmla="*/ 627067 w 752475"/>
              <a:gd name="connsiteY12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752475 w 752475"/>
              <a:gd name="connsiteY8" fmla="*/ 615790 h 1231580"/>
              <a:gd name="connsiteX9" fmla="*/ 689771 w 752475"/>
              <a:gd name="connsiteY9" fmla="*/ 678494 h 1231580"/>
              <a:gd name="connsiteX10" fmla="*/ 689771 w 752475"/>
              <a:gd name="connsiteY10" fmla="*/ 1168876 h 1231580"/>
              <a:gd name="connsiteX11" fmla="*/ 627067 w 752475"/>
              <a:gd name="connsiteY11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752475 w 752475"/>
              <a:gd name="connsiteY8" fmla="*/ 615790 h 1231580"/>
              <a:gd name="connsiteX9" fmla="*/ 689771 w 752475"/>
              <a:gd name="connsiteY9" fmla="*/ 1168876 h 1231580"/>
              <a:gd name="connsiteX10" fmla="*/ 627067 w 752475"/>
              <a:gd name="connsiteY10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689771 w 752475"/>
              <a:gd name="connsiteY8" fmla="*/ 1168876 h 1231580"/>
              <a:gd name="connsiteX9" fmla="*/ 627067 w 752475"/>
              <a:gd name="connsiteY9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678494 h 1231580"/>
              <a:gd name="connsiteX12" fmla="*/ 689771 w 752475"/>
              <a:gd name="connsiteY12" fmla="*/ 1168876 h 1231580"/>
              <a:gd name="connsiteX13" fmla="*/ 627067 w 752475"/>
              <a:gd name="connsiteY13" fmla="*/ 1231580 h 1231580"/>
              <a:gd name="connsiteX14" fmla="*/ 125407 w 752475"/>
              <a:gd name="connsiteY14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689771 w 752475"/>
              <a:gd name="connsiteY8" fmla="*/ 1168876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27068 w 752475"/>
              <a:gd name="connsiteY7" fmla="*/ 0 h 1231580"/>
              <a:gd name="connsiteX8" fmla="*/ 689772 w 752475"/>
              <a:gd name="connsiteY8" fmla="*/ 62704 h 1231580"/>
              <a:gd name="connsiteX9" fmla="*/ 689771 w 752475"/>
              <a:gd name="connsiteY9" fmla="*/ 553086 h 1231580"/>
              <a:gd name="connsiteX10" fmla="*/ 752475 w 752475"/>
              <a:gd name="connsiteY10" fmla="*/ 615790 h 1231580"/>
              <a:gd name="connsiteX11" fmla="*/ 689771 w 752475"/>
              <a:gd name="connsiteY11" fmla="*/ 1168876 h 1231580"/>
              <a:gd name="connsiteX12" fmla="*/ 627067 w 752475"/>
              <a:gd name="connsiteY12" fmla="*/ 1231580 h 1231580"/>
              <a:gd name="connsiteX13" fmla="*/ 125407 w 752475"/>
              <a:gd name="connsiteY13" fmla="*/ 1231580 h 1231580"/>
              <a:gd name="connsiteX0" fmla="*/ 125407 w 752475"/>
              <a:gd name="connsiteY0" fmla="*/ 1231580 h 1231580"/>
              <a:gd name="connsiteX1" fmla="*/ 62703 w 752475"/>
              <a:gd name="connsiteY1" fmla="*/ 1168876 h 1231580"/>
              <a:gd name="connsiteX2" fmla="*/ 62704 w 752475"/>
              <a:gd name="connsiteY2" fmla="*/ 678494 h 1231580"/>
              <a:gd name="connsiteX3" fmla="*/ 0 w 752475"/>
              <a:gd name="connsiteY3" fmla="*/ 615790 h 1231580"/>
              <a:gd name="connsiteX4" fmla="*/ 62704 w 752475"/>
              <a:gd name="connsiteY4" fmla="*/ 553086 h 1231580"/>
              <a:gd name="connsiteX5" fmla="*/ 62704 w 752475"/>
              <a:gd name="connsiteY5" fmla="*/ 62704 h 1231580"/>
              <a:gd name="connsiteX6" fmla="*/ 125408 w 752475"/>
              <a:gd name="connsiteY6" fmla="*/ 0 h 1231580"/>
              <a:gd name="connsiteX7" fmla="*/ 689771 w 752475"/>
              <a:gd name="connsiteY7" fmla="*/ 553086 h 1231580"/>
              <a:gd name="connsiteX8" fmla="*/ 689771 w 752475"/>
              <a:gd name="connsiteY8" fmla="*/ 1168876 h 1231580"/>
              <a:gd name="connsiteX0" fmla="*/ 125407 w 694415"/>
              <a:gd name="connsiteY0" fmla="*/ 1231580 h 1231580"/>
              <a:gd name="connsiteX1" fmla="*/ 62703 w 694415"/>
              <a:gd name="connsiteY1" fmla="*/ 1168876 h 1231580"/>
              <a:gd name="connsiteX2" fmla="*/ 62704 w 694415"/>
              <a:gd name="connsiteY2" fmla="*/ 678494 h 1231580"/>
              <a:gd name="connsiteX3" fmla="*/ 0 w 694415"/>
              <a:gd name="connsiteY3" fmla="*/ 615790 h 1231580"/>
              <a:gd name="connsiteX4" fmla="*/ 62704 w 694415"/>
              <a:gd name="connsiteY4" fmla="*/ 553086 h 1231580"/>
              <a:gd name="connsiteX5" fmla="*/ 62704 w 694415"/>
              <a:gd name="connsiteY5" fmla="*/ 62704 h 1231580"/>
              <a:gd name="connsiteX6" fmla="*/ 125408 w 694415"/>
              <a:gd name="connsiteY6" fmla="*/ 0 h 1231580"/>
              <a:gd name="connsiteX7" fmla="*/ 627068 w 694415"/>
              <a:gd name="connsiteY7" fmla="*/ 0 h 1231580"/>
              <a:gd name="connsiteX8" fmla="*/ 689772 w 694415"/>
              <a:gd name="connsiteY8" fmla="*/ 62704 h 1231580"/>
              <a:gd name="connsiteX9" fmla="*/ 689771 w 694415"/>
              <a:gd name="connsiteY9" fmla="*/ 553086 h 1231580"/>
              <a:gd name="connsiteX10" fmla="*/ 689771 w 694415"/>
              <a:gd name="connsiteY10" fmla="*/ 1168876 h 1231580"/>
              <a:gd name="connsiteX11" fmla="*/ 627067 w 694415"/>
              <a:gd name="connsiteY11" fmla="*/ 1231580 h 1231580"/>
              <a:gd name="connsiteX12" fmla="*/ 125407 w 694415"/>
              <a:gd name="connsiteY12" fmla="*/ 1231580 h 1231580"/>
              <a:gd name="connsiteX0" fmla="*/ 125407 w 694415"/>
              <a:gd name="connsiteY0" fmla="*/ 1231580 h 1231580"/>
              <a:gd name="connsiteX1" fmla="*/ 62703 w 694415"/>
              <a:gd name="connsiteY1" fmla="*/ 1168876 h 1231580"/>
              <a:gd name="connsiteX2" fmla="*/ 62704 w 694415"/>
              <a:gd name="connsiteY2" fmla="*/ 678494 h 1231580"/>
              <a:gd name="connsiteX3" fmla="*/ 0 w 694415"/>
              <a:gd name="connsiteY3" fmla="*/ 615790 h 1231580"/>
              <a:gd name="connsiteX4" fmla="*/ 62704 w 694415"/>
              <a:gd name="connsiteY4" fmla="*/ 553086 h 1231580"/>
              <a:gd name="connsiteX5" fmla="*/ 62704 w 694415"/>
              <a:gd name="connsiteY5" fmla="*/ 62704 h 1231580"/>
              <a:gd name="connsiteX6" fmla="*/ 125408 w 694415"/>
              <a:gd name="connsiteY6" fmla="*/ 0 h 1231580"/>
              <a:gd name="connsiteX7" fmla="*/ 689771 w 694415"/>
              <a:gd name="connsiteY7" fmla="*/ 553086 h 1231580"/>
              <a:gd name="connsiteX8" fmla="*/ 689771 w 694415"/>
              <a:gd name="connsiteY8" fmla="*/ 1168876 h 1231580"/>
              <a:gd name="connsiteX0" fmla="*/ 125407 w 694415"/>
              <a:gd name="connsiteY0" fmla="*/ 1231580 h 1231580"/>
              <a:gd name="connsiteX1" fmla="*/ 62703 w 694415"/>
              <a:gd name="connsiteY1" fmla="*/ 1168876 h 1231580"/>
              <a:gd name="connsiteX2" fmla="*/ 62704 w 694415"/>
              <a:gd name="connsiteY2" fmla="*/ 678494 h 1231580"/>
              <a:gd name="connsiteX3" fmla="*/ 0 w 694415"/>
              <a:gd name="connsiteY3" fmla="*/ 615790 h 1231580"/>
              <a:gd name="connsiteX4" fmla="*/ 62704 w 694415"/>
              <a:gd name="connsiteY4" fmla="*/ 553086 h 1231580"/>
              <a:gd name="connsiteX5" fmla="*/ 62704 w 694415"/>
              <a:gd name="connsiteY5" fmla="*/ 62704 h 1231580"/>
              <a:gd name="connsiteX6" fmla="*/ 125408 w 694415"/>
              <a:gd name="connsiteY6" fmla="*/ 0 h 1231580"/>
              <a:gd name="connsiteX7" fmla="*/ 627068 w 694415"/>
              <a:gd name="connsiteY7" fmla="*/ 0 h 1231580"/>
              <a:gd name="connsiteX8" fmla="*/ 689772 w 694415"/>
              <a:gd name="connsiteY8" fmla="*/ 62704 h 1231580"/>
              <a:gd name="connsiteX9" fmla="*/ 689771 w 694415"/>
              <a:gd name="connsiteY9" fmla="*/ 553086 h 1231580"/>
              <a:gd name="connsiteX10" fmla="*/ 689771 w 694415"/>
              <a:gd name="connsiteY10" fmla="*/ 1168876 h 1231580"/>
              <a:gd name="connsiteX11" fmla="*/ 627067 w 694415"/>
              <a:gd name="connsiteY11" fmla="*/ 1231580 h 1231580"/>
              <a:gd name="connsiteX12" fmla="*/ 125407 w 694415"/>
              <a:gd name="connsiteY12" fmla="*/ 1231580 h 1231580"/>
              <a:gd name="connsiteX0" fmla="*/ 125407 w 694415"/>
              <a:gd name="connsiteY0" fmla="*/ 1231580 h 1231580"/>
              <a:gd name="connsiteX1" fmla="*/ 62703 w 694415"/>
              <a:gd name="connsiteY1" fmla="*/ 1168876 h 1231580"/>
              <a:gd name="connsiteX2" fmla="*/ 62704 w 694415"/>
              <a:gd name="connsiteY2" fmla="*/ 678494 h 1231580"/>
              <a:gd name="connsiteX3" fmla="*/ 0 w 694415"/>
              <a:gd name="connsiteY3" fmla="*/ 615790 h 1231580"/>
              <a:gd name="connsiteX4" fmla="*/ 62704 w 694415"/>
              <a:gd name="connsiteY4" fmla="*/ 553086 h 1231580"/>
              <a:gd name="connsiteX5" fmla="*/ 62704 w 694415"/>
              <a:gd name="connsiteY5" fmla="*/ 62704 h 1231580"/>
              <a:gd name="connsiteX6" fmla="*/ 125408 w 694415"/>
              <a:gd name="connsiteY6" fmla="*/ 0 h 1231580"/>
              <a:gd name="connsiteX0" fmla="*/ 125407 w 697609"/>
              <a:gd name="connsiteY0" fmla="*/ 1275349 h 1275349"/>
              <a:gd name="connsiteX1" fmla="*/ 62703 w 697609"/>
              <a:gd name="connsiteY1" fmla="*/ 1212645 h 1275349"/>
              <a:gd name="connsiteX2" fmla="*/ 62704 w 697609"/>
              <a:gd name="connsiteY2" fmla="*/ 722263 h 1275349"/>
              <a:gd name="connsiteX3" fmla="*/ 0 w 697609"/>
              <a:gd name="connsiteY3" fmla="*/ 659559 h 1275349"/>
              <a:gd name="connsiteX4" fmla="*/ 62704 w 697609"/>
              <a:gd name="connsiteY4" fmla="*/ 596855 h 1275349"/>
              <a:gd name="connsiteX5" fmla="*/ 62704 w 697609"/>
              <a:gd name="connsiteY5" fmla="*/ 106473 h 1275349"/>
              <a:gd name="connsiteX6" fmla="*/ 125408 w 697609"/>
              <a:gd name="connsiteY6" fmla="*/ 43769 h 1275349"/>
              <a:gd name="connsiteX7" fmla="*/ 627068 w 697609"/>
              <a:gd name="connsiteY7" fmla="*/ 43769 h 1275349"/>
              <a:gd name="connsiteX8" fmla="*/ 689772 w 697609"/>
              <a:gd name="connsiteY8" fmla="*/ 106473 h 1275349"/>
              <a:gd name="connsiteX9" fmla="*/ 689771 w 697609"/>
              <a:gd name="connsiteY9" fmla="*/ 1212645 h 1275349"/>
              <a:gd name="connsiteX10" fmla="*/ 627067 w 697609"/>
              <a:gd name="connsiteY10" fmla="*/ 1275349 h 1275349"/>
              <a:gd name="connsiteX11" fmla="*/ 125407 w 697609"/>
              <a:gd name="connsiteY11" fmla="*/ 1275349 h 1275349"/>
              <a:gd name="connsiteX0" fmla="*/ 125407 w 697609"/>
              <a:gd name="connsiteY0" fmla="*/ 1275349 h 1275349"/>
              <a:gd name="connsiteX1" fmla="*/ 62703 w 697609"/>
              <a:gd name="connsiteY1" fmla="*/ 1212645 h 1275349"/>
              <a:gd name="connsiteX2" fmla="*/ 62704 w 697609"/>
              <a:gd name="connsiteY2" fmla="*/ 722263 h 1275349"/>
              <a:gd name="connsiteX3" fmla="*/ 0 w 697609"/>
              <a:gd name="connsiteY3" fmla="*/ 659559 h 1275349"/>
              <a:gd name="connsiteX4" fmla="*/ 62704 w 697609"/>
              <a:gd name="connsiteY4" fmla="*/ 596855 h 1275349"/>
              <a:gd name="connsiteX5" fmla="*/ 62704 w 697609"/>
              <a:gd name="connsiteY5" fmla="*/ 106473 h 1275349"/>
              <a:gd name="connsiteX6" fmla="*/ 125408 w 697609"/>
              <a:gd name="connsiteY6" fmla="*/ 43769 h 1275349"/>
              <a:gd name="connsiteX0" fmla="*/ 125407 w 694788"/>
              <a:gd name="connsiteY0" fmla="*/ 1231580 h 1231580"/>
              <a:gd name="connsiteX1" fmla="*/ 62703 w 694788"/>
              <a:gd name="connsiteY1" fmla="*/ 1168876 h 1231580"/>
              <a:gd name="connsiteX2" fmla="*/ 62704 w 694788"/>
              <a:gd name="connsiteY2" fmla="*/ 678494 h 1231580"/>
              <a:gd name="connsiteX3" fmla="*/ 0 w 694788"/>
              <a:gd name="connsiteY3" fmla="*/ 615790 h 1231580"/>
              <a:gd name="connsiteX4" fmla="*/ 62704 w 694788"/>
              <a:gd name="connsiteY4" fmla="*/ 553086 h 1231580"/>
              <a:gd name="connsiteX5" fmla="*/ 62704 w 694788"/>
              <a:gd name="connsiteY5" fmla="*/ 62704 h 1231580"/>
              <a:gd name="connsiteX6" fmla="*/ 125408 w 694788"/>
              <a:gd name="connsiteY6" fmla="*/ 0 h 1231580"/>
              <a:gd name="connsiteX7" fmla="*/ 627068 w 694788"/>
              <a:gd name="connsiteY7" fmla="*/ 0 h 1231580"/>
              <a:gd name="connsiteX8" fmla="*/ 689771 w 694788"/>
              <a:gd name="connsiteY8" fmla="*/ 1168876 h 1231580"/>
              <a:gd name="connsiteX9" fmla="*/ 627067 w 694788"/>
              <a:gd name="connsiteY9" fmla="*/ 1231580 h 1231580"/>
              <a:gd name="connsiteX10" fmla="*/ 125407 w 694788"/>
              <a:gd name="connsiteY10" fmla="*/ 1231580 h 1231580"/>
              <a:gd name="connsiteX0" fmla="*/ 125407 w 694788"/>
              <a:gd name="connsiteY0" fmla="*/ 1231580 h 1231580"/>
              <a:gd name="connsiteX1" fmla="*/ 62703 w 694788"/>
              <a:gd name="connsiteY1" fmla="*/ 1168876 h 1231580"/>
              <a:gd name="connsiteX2" fmla="*/ 62704 w 694788"/>
              <a:gd name="connsiteY2" fmla="*/ 678494 h 1231580"/>
              <a:gd name="connsiteX3" fmla="*/ 0 w 694788"/>
              <a:gd name="connsiteY3" fmla="*/ 615790 h 1231580"/>
              <a:gd name="connsiteX4" fmla="*/ 62704 w 694788"/>
              <a:gd name="connsiteY4" fmla="*/ 553086 h 1231580"/>
              <a:gd name="connsiteX5" fmla="*/ 62704 w 694788"/>
              <a:gd name="connsiteY5" fmla="*/ 62704 h 1231580"/>
              <a:gd name="connsiteX6" fmla="*/ 125408 w 694788"/>
              <a:gd name="connsiteY6" fmla="*/ 0 h 1231580"/>
              <a:gd name="connsiteX0" fmla="*/ 125407 w 689771"/>
              <a:gd name="connsiteY0" fmla="*/ 1231580 h 1231580"/>
              <a:gd name="connsiteX1" fmla="*/ 62703 w 689771"/>
              <a:gd name="connsiteY1" fmla="*/ 1168876 h 1231580"/>
              <a:gd name="connsiteX2" fmla="*/ 62704 w 689771"/>
              <a:gd name="connsiteY2" fmla="*/ 678494 h 1231580"/>
              <a:gd name="connsiteX3" fmla="*/ 0 w 689771"/>
              <a:gd name="connsiteY3" fmla="*/ 615790 h 1231580"/>
              <a:gd name="connsiteX4" fmla="*/ 62704 w 689771"/>
              <a:gd name="connsiteY4" fmla="*/ 553086 h 1231580"/>
              <a:gd name="connsiteX5" fmla="*/ 62704 w 689771"/>
              <a:gd name="connsiteY5" fmla="*/ 62704 h 1231580"/>
              <a:gd name="connsiteX6" fmla="*/ 125408 w 689771"/>
              <a:gd name="connsiteY6" fmla="*/ 0 h 1231580"/>
              <a:gd name="connsiteX7" fmla="*/ 689771 w 689771"/>
              <a:gd name="connsiteY7" fmla="*/ 1168876 h 1231580"/>
              <a:gd name="connsiteX8" fmla="*/ 627067 w 689771"/>
              <a:gd name="connsiteY8" fmla="*/ 1231580 h 1231580"/>
              <a:gd name="connsiteX9" fmla="*/ 125407 w 689771"/>
              <a:gd name="connsiteY9" fmla="*/ 1231580 h 1231580"/>
              <a:gd name="connsiteX0" fmla="*/ 125407 w 689771"/>
              <a:gd name="connsiteY0" fmla="*/ 1231580 h 1231580"/>
              <a:gd name="connsiteX1" fmla="*/ 62703 w 689771"/>
              <a:gd name="connsiteY1" fmla="*/ 1168876 h 1231580"/>
              <a:gd name="connsiteX2" fmla="*/ 62704 w 689771"/>
              <a:gd name="connsiteY2" fmla="*/ 678494 h 1231580"/>
              <a:gd name="connsiteX3" fmla="*/ 0 w 689771"/>
              <a:gd name="connsiteY3" fmla="*/ 615790 h 1231580"/>
              <a:gd name="connsiteX4" fmla="*/ 62704 w 689771"/>
              <a:gd name="connsiteY4" fmla="*/ 553086 h 1231580"/>
              <a:gd name="connsiteX5" fmla="*/ 62704 w 689771"/>
              <a:gd name="connsiteY5" fmla="*/ 62704 h 1231580"/>
              <a:gd name="connsiteX6" fmla="*/ 125408 w 689771"/>
              <a:gd name="connsiteY6" fmla="*/ 0 h 1231580"/>
              <a:gd name="connsiteX0" fmla="*/ 125407 w 689771"/>
              <a:gd name="connsiteY0" fmla="*/ 1231580 h 1279772"/>
              <a:gd name="connsiteX1" fmla="*/ 62703 w 689771"/>
              <a:gd name="connsiteY1" fmla="*/ 1168876 h 1279772"/>
              <a:gd name="connsiteX2" fmla="*/ 62704 w 689771"/>
              <a:gd name="connsiteY2" fmla="*/ 678494 h 1279772"/>
              <a:gd name="connsiteX3" fmla="*/ 0 w 689771"/>
              <a:gd name="connsiteY3" fmla="*/ 615790 h 1279772"/>
              <a:gd name="connsiteX4" fmla="*/ 62704 w 689771"/>
              <a:gd name="connsiteY4" fmla="*/ 553086 h 1279772"/>
              <a:gd name="connsiteX5" fmla="*/ 62704 w 689771"/>
              <a:gd name="connsiteY5" fmla="*/ 62704 h 1279772"/>
              <a:gd name="connsiteX6" fmla="*/ 125408 w 689771"/>
              <a:gd name="connsiteY6" fmla="*/ 0 h 1279772"/>
              <a:gd name="connsiteX7" fmla="*/ 689771 w 689771"/>
              <a:gd name="connsiteY7" fmla="*/ 1168876 h 1279772"/>
              <a:gd name="connsiteX8" fmla="*/ 125407 w 689771"/>
              <a:gd name="connsiteY8" fmla="*/ 1231580 h 1279772"/>
              <a:gd name="connsiteX0" fmla="*/ 125407 w 689771"/>
              <a:gd name="connsiteY0" fmla="*/ 1231580 h 1279772"/>
              <a:gd name="connsiteX1" fmla="*/ 62703 w 689771"/>
              <a:gd name="connsiteY1" fmla="*/ 1168876 h 1279772"/>
              <a:gd name="connsiteX2" fmla="*/ 62704 w 689771"/>
              <a:gd name="connsiteY2" fmla="*/ 678494 h 1279772"/>
              <a:gd name="connsiteX3" fmla="*/ 0 w 689771"/>
              <a:gd name="connsiteY3" fmla="*/ 615790 h 1279772"/>
              <a:gd name="connsiteX4" fmla="*/ 62704 w 689771"/>
              <a:gd name="connsiteY4" fmla="*/ 553086 h 1279772"/>
              <a:gd name="connsiteX5" fmla="*/ 62704 w 689771"/>
              <a:gd name="connsiteY5" fmla="*/ 62704 h 1279772"/>
              <a:gd name="connsiteX6" fmla="*/ 125408 w 689771"/>
              <a:gd name="connsiteY6" fmla="*/ 0 h 1279772"/>
              <a:gd name="connsiteX0" fmla="*/ 125407 w 125408"/>
              <a:gd name="connsiteY0" fmla="*/ 1231580 h 1231580"/>
              <a:gd name="connsiteX1" fmla="*/ 62703 w 125408"/>
              <a:gd name="connsiteY1" fmla="*/ 1168876 h 1231580"/>
              <a:gd name="connsiteX2" fmla="*/ 62704 w 125408"/>
              <a:gd name="connsiteY2" fmla="*/ 678494 h 1231580"/>
              <a:gd name="connsiteX3" fmla="*/ 0 w 125408"/>
              <a:gd name="connsiteY3" fmla="*/ 615790 h 1231580"/>
              <a:gd name="connsiteX4" fmla="*/ 62704 w 125408"/>
              <a:gd name="connsiteY4" fmla="*/ 553086 h 1231580"/>
              <a:gd name="connsiteX5" fmla="*/ 62704 w 125408"/>
              <a:gd name="connsiteY5" fmla="*/ 62704 h 1231580"/>
              <a:gd name="connsiteX6" fmla="*/ 125408 w 125408"/>
              <a:gd name="connsiteY6" fmla="*/ 0 h 1231580"/>
              <a:gd name="connsiteX7" fmla="*/ 125407 w 125408"/>
              <a:gd name="connsiteY7" fmla="*/ 1231580 h 1231580"/>
              <a:gd name="connsiteX0" fmla="*/ 125407 w 125408"/>
              <a:gd name="connsiteY0" fmla="*/ 1231580 h 1231580"/>
              <a:gd name="connsiteX1" fmla="*/ 62703 w 125408"/>
              <a:gd name="connsiteY1" fmla="*/ 1168876 h 1231580"/>
              <a:gd name="connsiteX2" fmla="*/ 62704 w 125408"/>
              <a:gd name="connsiteY2" fmla="*/ 678494 h 1231580"/>
              <a:gd name="connsiteX3" fmla="*/ 0 w 125408"/>
              <a:gd name="connsiteY3" fmla="*/ 615790 h 1231580"/>
              <a:gd name="connsiteX4" fmla="*/ 62704 w 125408"/>
              <a:gd name="connsiteY4" fmla="*/ 553086 h 1231580"/>
              <a:gd name="connsiteX5" fmla="*/ 62704 w 125408"/>
              <a:gd name="connsiteY5" fmla="*/ 62704 h 1231580"/>
              <a:gd name="connsiteX6" fmla="*/ 125408 w 125408"/>
              <a:gd name="connsiteY6" fmla="*/ 0 h 123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408" h="1231580" stroke="0" extrusionOk="0">
                <a:moveTo>
                  <a:pt x="125407" y="1231580"/>
                </a:moveTo>
                <a:cubicBezTo>
                  <a:pt x="90777" y="1231580"/>
                  <a:pt x="62703" y="1203506"/>
                  <a:pt x="62703" y="1168876"/>
                </a:cubicBezTo>
                <a:cubicBezTo>
                  <a:pt x="62703" y="1005415"/>
                  <a:pt x="62704" y="841955"/>
                  <a:pt x="62704" y="678494"/>
                </a:cubicBezTo>
                <a:cubicBezTo>
                  <a:pt x="62704" y="643864"/>
                  <a:pt x="34630" y="615790"/>
                  <a:pt x="0" y="615790"/>
                </a:cubicBezTo>
                <a:cubicBezTo>
                  <a:pt x="34630" y="615790"/>
                  <a:pt x="62704" y="587716"/>
                  <a:pt x="62704" y="553086"/>
                </a:cubicBezTo>
                <a:lnTo>
                  <a:pt x="62704" y="62704"/>
                </a:lnTo>
                <a:cubicBezTo>
                  <a:pt x="62704" y="28074"/>
                  <a:pt x="90778" y="0"/>
                  <a:pt x="125408" y="0"/>
                </a:cubicBezTo>
                <a:cubicBezTo>
                  <a:pt x="125408" y="410527"/>
                  <a:pt x="125407" y="821053"/>
                  <a:pt x="125407" y="1231580"/>
                </a:cubicBezTo>
                <a:close/>
              </a:path>
              <a:path w="125408" h="1231580" fill="none">
                <a:moveTo>
                  <a:pt x="125407" y="1231580"/>
                </a:moveTo>
                <a:cubicBezTo>
                  <a:pt x="90777" y="1231580"/>
                  <a:pt x="62703" y="1203506"/>
                  <a:pt x="62703" y="1168876"/>
                </a:cubicBezTo>
                <a:cubicBezTo>
                  <a:pt x="62703" y="1005415"/>
                  <a:pt x="62704" y="841955"/>
                  <a:pt x="62704" y="678494"/>
                </a:cubicBezTo>
                <a:cubicBezTo>
                  <a:pt x="62704" y="643864"/>
                  <a:pt x="34630" y="615790"/>
                  <a:pt x="0" y="615790"/>
                </a:cubicBezTo>
                <a:cubicBezTo>
                  <a:pt x="34630" y="615790"/>
                  <a:pt x="62704" y="587716"/>
                  <a:pt x="62704" y="553086"/>
                </a:cubicBezTo>
                <a:lnTo>
                  <a:pt x="62704" y="62704"/>
                </a:lnTo>
                <a:cubicBezTo>
                  <a:pt x="62704" y="28074"/>
                  <a:pt x="90778" y="0"/>
                  <a:pt x="12540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52600" y="3888729"/>
            <a:ext cx="37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ru-RU" sz="2400" dirty="0" smtClean="0"/>
              <a:t>Наличие данных по Киеву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5109516"/>
            <a:ext cx="443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ru-RU" sz="2400" dirty="0" smtClean="0"/>
              <a:t>Наличие данных по Борисполю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026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ru-RU" sz="3600" dirty="0" smtClean="0"/>
              <a:t>Абсолютный </a:t>
            </a:r>
            <a:r>
              <a:rPr lang="ru-RU" sz="3600" dirty="0"/>
              <a:t>максимум температуры по месяцам, С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08974"/>
              </p:ext>
            </p:extLst>
          </p:nvPr>
        </p:nvGraphicFramePr>
        <p:xfrm>
          <a:off x="838200" y="1690688"/>
          <a:ext cx="4320000" cy="4309110"/>
        </p:xfrm>
        <a:graphic>
          <a:graphicData uri="http://schemas.openxmlformats.org/drawingml/2006/table">
            <a:tbl>
              <a:tblPr/>
              <a:tblGrid>
                <a:gridCol w="1080000"/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Month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Max.temp</a:t>
                      </a:r>
                      <a:r>
                        <a:rPr lang="en-US" b="1" dirty="0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, C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January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Consolas" panose="020B0609020204030204" pitchFamily="49" charset="0"/>
                        </a:rPr>
                        <a:t>5.3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February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6.9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March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Consolas" panose="020B0609020204030204" pitchFamily="49" charset="0"/>
                        </a:rPr>
                        <a:t>11.2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April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29.2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May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29.3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June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Consolas" panose="020B0609020204030204" pitchFamily="49" charset="0"/>
                        </a:rPr>
                        <a:t>31.8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7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July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31.2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August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32.5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September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23.8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October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22.4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November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17.6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December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Consolas" panose="020B0609020204030204" pitchFamily="49" charset="0"/>
                        </a:rPr>
                        <a:t>7.6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34" y="1690688"/>
            <a:ext cx="5828065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0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70576"/>
              </p:ext>
            </p:extLst>
          </p:nvPr>
        </p:nvGraphicFramePr>
        <p:xfrm>
          <a:off x="838200" y="1690688"/>
          <a:ext cx="4320000" cy="4309110"/>
        </p:xfrm>
        <a:graphic>
          <a:graphicData uri="http://schemas.openxmlformats.org/drawingml/2006/table">
            <a:tbl>
              <a:tblPr/>
              <a:tblGrid>
                <a:gridCol w="1080000"/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Month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Min.temp</a:t>
                      </a:r>
                      <a:r>
                        <a:rPr lang="en-US" b="1" dirty="0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, C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January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-14.5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February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-7.3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March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-6.0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April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0.4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7.4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June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Consolas" panose="020B0609020204030204" pitchFamily="49" charset="0"/>
                        </a:rPr>
                        <a:t>12.2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7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July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13.4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August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11.8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September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7.8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October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0.2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November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-3.8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December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Consolas" panose="020B0609020204030204" pitchFamily="49" charset="0"/>
                        </a:rPr>
                        <a:t>-5.2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ru-RU" sz="3600" dirty="0" smtClean="0"/>
              <a:t>Абсолютный минимум температуры по месяцам, С</a:t>
            </a:r>
            <a:endParaRPr lang="ru-RU" sz="3600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00" y="1690688"/>
            <a:ext cx="5828400" cy="4253157"/>
          </a:xfrm>
        </p:spPr>
      </p:pic>
    </p:spTree>
    <p:extLst>
      <p:ext uri="{BB962C8B-B14F-4D97-AF65-F5344CB8AC3E}">
        <p14:creationId xmlns:p14="http://schemas.microsoft.com/office/powerpoint/2010/main" val="32222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Средний </a:t>
            </a:r>
            <a:r>
              <a:rPr lang="ru-RU" sz="3600" dirty="0"/>
              <a:t>уровень осадков по месяцам, </a:t>
            </a:r>
            <a:r>
              <a:rPr lang="ru-RU" sz="3600" dirty="0" smtClean="0"/>
              <a:t>мм</a:t>
            </a:r>
            <a:endParaRPr lang="ru-RU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99348"/>
              </p:ext>
            </p:extLst>
          </p:nvPr>
        </p:nvGraphicFramePr>
        <p:xfrm>
          <a:off x="838200" y="1690688"/>
          <a:ext cx="4320000" cy="4309110"/>
        </p:xfrm>
        <a:graphic>
          <a:graphicData uri="http://schemas.openxmlformats.org/drawingml/2006/table">
            <a:tbl>
              <a:tblPr/>
              <a:tblGrid>
                <a:gridCol w="1080000"/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Month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Mean.p</a:t>
                      </a:r>
                      <a:r>
                        <a:rPr lang="en-US" b="1" dirty="0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 mm</a:t>
                      </a:r>
                      <a:endParaRPr lang="en-US" b="1" dirty="0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January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3.17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February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5.40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March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6.89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April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4.12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May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5.20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June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11.90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7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July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August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8.58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September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12.66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October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3.65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November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Consolas" panose="020B0609020204030204" pitchFamily="49" charset="0"/>
                        </a:rPr>
                        <a:t>7.11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December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Consolas" panose="020B0609020204030204" pitchFamily="49" charset="0"/>
                        </a:rPr>
                        <a:t>2.64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00" y="1690688"/>
            <a:ext cx="5828400" cy="42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178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Office Theme</vt:lpstr>
      <vt:lpstr>Тестовое задание 2</vt:lpstr>
      <vt:lpstr>Наличие информации по метеостанциям</vt:lpstr>
      <vt:lpstr>Абсолютный максимум температуры по месяцам, С</vt:lpstr>
      <vt:lpstr>PowerPoint Presentation</vt:lpstr>
      <vt:lpstr>Средний уровень осадков по месяцам, мм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Бойков Вадим</dc:creator>
  <cp:lastModifiedBy>Бойков Вадим</cp:lastModifiedBy>
  <cp:revision>7</cp:revision>
  <dcterms:created xsi:type="dcterms:W3CDTF">2014-05-10T10:20:40Z</dcterms:created>
  <dcterms:modified xsi:type="dcterms:W3CDTF">2014-05-10T11:56:19Z</dcterms:modified>
</cp:coreProperties>
</file>