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7557516" cy="1068933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10312" y="7155180"/>
            <a:ext cx="118872" cy="329641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16052" y="0"/>
            <a:ext cx="6542532" cy="1051102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6949440" y="5618988"/>
            <a:ext cx="251460" cy="487832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7200900" y="352044"/>
            <a:ext cx="128016" cy="1097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205472" y="6089904"/>
            <a:ext cx="246888" cy="204825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224028" y="4503420"/>
            <a:ext cx="73152" cy="160020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500"/>
              </a:lnSpc>
            </a:pPr>
            <a:r>
              <a:rPr lang="en-US" sz="450">
                <a:latin typeface="Times New Roman"/>
              </a:rPr>
              <a:t>{•</a:t>
            </a:r>
          </a:p>
        </p:txBody>
      </p:sp>
      <p:sp>
        <p:nvSpPr>
          <p:cNvPr id="8" name=""/>
          <p:cNvSpPr/>
          <p:nvPr/>
        </p:nvSpPr>
        <p:spPr>
          <a:xfrm>
            <a:off x="219456" y="5541264"/>
            <a:ext cx="64008" cy="128016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160"/>
              </a:lnSpc>
            </a:pPr>
            <a:r>
              <a:rPr lang="en-US" sz="1050">
                <a:latin typeface="Times New Roman"/>
              </a:rPr>
              <a:t>f</a:t>
            </a:r>
          </a:p>
        </p:txBody>
      </p:sp>
      <p:sp>
        <p:nvSpPr>
          <p:cNvPr id="9" name=""/>
          <p:cNvSpPr/>
          <p:nvPr/>
        </p:nvSpPr>
        <p:spPr>
          <a:xfrm>
            <a:off x="214884" y="6588252"/>
            <a:ext cx="64008" cy="82296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610"/>
              </a:lnSpc>
            </a:pPr>
            <a:r>
              <a:rPr lang="en-US" sz="550">
                <a:latin typeface="Times New Roman"/>
              </a:rPr>
              <a:t>(V</a:t>
            </a:r>
          </a:p>
        </p:txBody>
      </p:sp>
      <p:sp>
        <p:nvSpPr>
          <p:cNvPr id="10" name=""/>
          <p:cNvSpPr/>
          <p:nvPr/>
        </p:nvSpPr>
        <p:spPr>
          <a:xfrm>
            <a:off x="3611880" y="859536"/>
            <a:ext cx="388620" cy="233172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770"/>
              </a:lnSpc>
            </a:pPr>
            <a:r>
              <a:rPr lang="en-US" sz="700">
                <a:latin typeface="Times New Roman"/>
              </a:rPr>
              <a:t>r?ag!3SStJ</a:t>
            </a:r>
          </a:p>
        </p:txBody>
      </p:sp>
      <p:sp>
        <p:nvSpPr>
          <p:cNvPr id="11" name=""/>
          <p:cNvSpPr/>
          <p:nvPr/>
        </p:nvSpPr>
        <p:spPr>
          <a:xfrm>
            <a:off x="3982212" y="2706624"/>
            <a:ext cx="1997964" cy="164592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000"/>
              </a:lnSpc>
            </a:pPr>
            <a:r>
              <a:rPr lang="en-US" sz="900">
                <a:latin typeface="Times New Roman"/>
              </a:rPr>
              <a:t>BMAyaAbHoro npeAnpHHwviaTeAfl</a:t>
            </a:r>
          </a:p>
        </p:txBody>
      </p:sp>
      <p:sp>
        <p:nvSpPr>
          <p:cNvPr id="12" name=""/>
          <p:cNvSpPr/>
          <p:nvPr/>
        </p:nvSpPr>
        <p:spPr>
          <a:xfrm>
            <a:off x="1591056" y="2720340"/>
            <a:ext cx="1627632" cy="146304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220"/>
              </a:lnSpc>
            </a:pPr>
            <a:r>
              <a:rPr lang="en-US" sz="1100">
                <a:latin typeface="Times New Roman"/>
              </a:rPr>
              <a:t>o </a:t>
            </a:r>
            <a:r>
              <a:rPr lang="en-US" sz="900">
                <a:latin typeface="Times New Roman"/>
              </a:rPr>
              <a:t>rocyAapcTBeHHOH </a:t>
            </a:r>
            <a:r>
              <a:rPr lang="en-US" sz="900">
                <a:latin typeface="Times New Roman"/>
              </a:rPr>
              <a:t>pemc</a:t>
            </a:r>
          </a:p>
        </p:txBody>
      </p:sp>
      <p:sp>
        <p:nvSpPr>
          <p:cNvPr id="13" name=""/>
          <p:cNvSpPr/>
          <p:nvPr/>
        </p:nvSpPr>
        <p:spPr>
          <a:xfrm>
            <a:off x="1609344" y="3076956"/>
            <a:ext cx="4430268" cy="214884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220"/>
              </a:lnSpc>
            </a:pPr>
            <a:r>
              <a:rPr lang="en-US" sz="1100">
                <a:latin typeface="Times New Roman"/>
              </a:rPr>
              <a:t>BOJIOXCHHCKHM paHOHHBIM HCIIOJIHHTeJItHBIM KOMHTeTOM</a:t>
            </a:r>
          </a:p>
        </p:txBody>
      </p:sp>
      <p:sp>
        <p:nvSpPr>
          <p:cNvPr id="14" name=""/>
          <p:cNvSpPr/>
          <p:nvPr/>
        </p:nvSpPr>
        <p:spPr>
          <a:xfrm>
            <a:off x="1179576" y="3515868"/>
            <a:ext cx="5326380" cy="6629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indent="622300">
              <a:lnSpc>
                <a:spcPts val="1692"/>
              </a:lnSpc>
            </a:pPr>
            <a:r>
              <a:rPr lang="en-US" b="1" sz="1500">
                <a:latin typeface="Times New Roman"/>
              </a:rPr>
              <a:t>12</a:t>
            </a:r>
            <a:r>
              <a:rPr lang="en-US" sz="1500">
                <a:latin typeface="Times New Roman"/>
              </a:rPr>
              <a:t> </a:t>
            </a:r>
            <a:r>
              <a:rPr lang="en-US" b="1" sz="1200">
                <a:latin typeface="Times New Roman"/>
              </a:rPr>
              <a:t>aerycTa </a:t>
            </a:r>
            <a:r>
              <a:rPr lang="en-US" b="1" sz="1500">
                <a:latin typeface="Times New Roman"/>
              </a:rPr>
              <a:t>2022</a:t>
            </a:r>
            <a:r>
              <a:rPr lang="en-US" sz="1500">
                <a:latin typeface="Times New Roman"/>
              </a:rPr>
              <a:t> </a:t>
            </a:r>
            <a:r>
              <a:rPr lang="en-US" b="1" sz="1200">
                <a:latin typeface="Times New Roman"/>
              </a:rPr>
              <a:t>r. </a:t>
            </a:r>
            <a:r>
              <a:rPr lang="en-US" cap="small" sz="1100">
                <a:latin typeface="Times New Roman"/>
              </a:rPr>
              <a:t>b E^hhbih</a:t>
            </a:r>
            <a:r>
              <a:rPr lang="en-US" sz="1100">
                <a:latin typeface="Times New Roman"/>
              </a:rPr>
              <a:t> rocyzjapcTBeHHBin perncTp</a:t>
            </a:r>
            <a:br/>
            <a:r>
              <a:rPr lang="en-US" sz="1100">
                <a:latin typeface="Times New Roman"/>
              </a:rPr>
              <a:t>lOpH^HHeCKHX </a:t>
            </a:r>
            <a:r>
              <a:rPr lang="en-US" i="1" sz="1050" spc="50">
                <a:latin typeface="Times New Roman"/>
              </a:rPr>
              <a:t>Jim</a:t>
            </a:r>
            <a:r>
              <a:rPr lang="en-US" sz="1050">
                <a:latin typeface="Times New Roman"/>
              </a:rPr>
              <a:t> </a:t>
            </a:r>
            <a:r>
              <a:rPr lang="en-US" sz="1050">
                <a:latin typeface="Times New Roman"/>
              </a:rPr>
              <a:t>H </a:t>
            </a:r>
            <a:r>
              <a:rPr lang="en-US" sz="1100">
                <a:latin typeface="Times New Roman"/>
              </a:rPr>
              <a:t>HH£HBH£yaJIBHBIX IIpe^IIpHHHMaTeJieH BHeceHa</a:t>
            </a:r>
            <a:br/>
            <a:r>
              <a:rPr lang="en-US" sz="1100">
                <a:latin typeface="Times New Roman"/>
              </a:rPr>
              <a:t>3anHCB o rocyAapcTBeHHOH perncTpan;™</a:t>
            </a:r>
          </a:p>
        </p:txBody>
      </p:sp>
      <p:sp>
        <p:nvSpPr>
          <p:cNvPr id="15" name=""/>
          <p:cNvSpPr/>
          <p:nvPr/>
        </p:nvSpPr>
        <p:spPr>
          <a:xfrm>
            <a:off x="2377440" y="4398264"/>
            <a:ext cx="621792" cy="169164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660"/>
              </a:lnSpc>
            </a:pPr>
            <a:r>
              <a:rPr lang="en-US" b="1" sz="1500">
                <a:latin typeface="Times New Roman"/>
              </a:rPr>
              <a:t>Parejib</a:t>
            </a:r>
          </a:p>
        </p:txBody>
      </p:sp>
      <p:sp>
        <p:nvSpPr>
          <p:cNvPr id="16" name=""/>
          <p:cNvSpPr/>
          <p:nvPr/>
        </p:nvSpPr>
        <p:spPr>
          <a:xfrm>
            <a:off x="4206240" y="4448556"/>
            <a:ext cx="1078992" cy="132588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110"/>
              </a:lnSpc>
            </a:pPr>
            <a:r>
              <a:rPr lang="en-US" sz="1000">
                <a:latin typeface="Times New Roman"/>
              </a:rPr>
              <a:t>IHeCJiaBOBHBI</a:t>
            </a:r>
          </a:p>
        </p:txBody>
      </p:sp>
      <p:sp>
        <p:nvSpPr>
          <p:cNvPr id="17" name=""/>
          <p:cNvSpPr/>
          <p:nvPr/>
        </p:nvSpPr>
        <p:spPr>
          <a:xfrm>
            <a:off x="4005072" y="4882896"/>
            <a:ext cx="818388" cy="169164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330"/>
              </a:lnSpc>
            </a:pPr>
            <a:r>
              <a:rPr lang="en-US" sz="1200">
                <a:latin typeface="Times New Roman"/>
              </a:rPr>
              <a:t>no a^pecy</a:t>
            </a:r>
          </a:p>
        </p:txBody>
      </p:sp>
      <p:sp>
        <p:nvSpPr>
          <p:cNvPr id="18" name=""/>
          <p:cNvSpPr/>
          <p:nvPr/>
        </p:nvSpPr>
        <p:spPr>
          <a:xfrm>
            <a:off x="2135124" y="5276088"/>
            <a:ext cx="3456432" cy="420624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algn="ctr" indent="0">
              <a:lnSpc>
                <a:spcPts val="1728"/>
              </a:lnSpc>
            </a:pPr>
            <a:r>
              <a:rPr lang="en-US" b="1" sz="1050">
                <a:latin typeface="Times New Roman"/>
              </a:rPr>
              <a:t>MHHCKaa oOjiactb, </a:t>
            </a:r>
            <a:r>
              <a:rPr lang="en-US" b="1" cap="small" sz="1200">
                <a:latin typeface="Times New Roman"/>
              </a:rPr>
              <a:t>Bojiohchhckhh </a:t>
            </a:r>
            <a:r>
              <a:rPr lang="en-US" b="1" sz="1050">
                <a:latin typeface="Times New Roman"/>
              </a:rPr>
              <a:t>pawoH,</a:t>
            </a:r>
            <a:br/>
            <a:r>
              <a:rPr lang="en-US" b="1" sz="1050">
                <a:latin typeface="Times New Roman"/>
              </a:rPr>
              <a:t>a.yjia30BHHH, </a:t>
            </a:r>
            <a:r>
              <a:rPr lang="en-US" i="1" sz="1100">
                <a:latin typeface="Times New Roman"/>
              </a:rPr>
              <a:t>JX.</a:t>
            </a:r>
            <a:r>
              <a:rPr lang="en-US" sz="1100">
                <a:latin typeface="Times New Roman"/>
              </a:rPr>
              <a:t> </a:t>
            </a:r>
            <a:r>
              <a:rPr lang="en-US" b="1" sz="1500">
                <a:latin typeface="Times New Roman"/>
              </a:rPr>
              <a:t>17</a:t>
            </a:r>
            <a:r>
              <a:rPr lang="en-US" sz="1500">
                <a:latin typeface="Times New Roman"/>
              </a:rPr>
              <a:t>,</a:t>
            </a:r>
          </a:p>
        </p:txBody>
      </p:sp>
      <p:sp>
        <p:nvSpPr>
          <p:cNvPr id="19" name=""/>
          <p:cNvSpPr/>
          <p:nvPr/>
        </p:nvSpPr>
        <p:spPr>
          <a:xfrm>
            <a:off x="1879092" y="5971032"/>
            <a:ext cx="3968496" cy="39319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algn="ctr" indent="0">
              <a:lnSpc>
                <a:spcPts val="1692"/>
              </a:lnSpc>
            </a:pPr>
            <a:r>
              <a:rPr lang="en-US" cap="small" sz="1050">
                <a:latin typeface="Times New Roman"/>
              </a:rPr>
              <a:t>b </a:t>
            </a:r>
            <a:r>
              <a:rPr lang="en-US" sz="1200">
                <a:latin typeface="Times New Roman"/>
              </a:rPr>
              <a:t>xanecTBe HH^HBH^yajiBHoro npe^npnHHMaTejia </a:t>
            </a:r>
            <a:r>
              <a:rPr lang="en-US" sz="1100">
                <a:latin typeface="Times New Roman"/>
              </a:rPr>
              <a:t>c</a:t>
            </a:r>
            <a:br/>
            <a:r>
              <a:rPr lang="en-US" sz="1200">
                <a:latin typeface="Times New Roman"/>
              </a:rPr>
              <a:t>perncTpaipioHHBiM HOMepoM </a:t>
            </a:r>
            <a:r>
              <a:rPr lang="en-US" b="1" sz="1500">
                <a:latin typeface="Times New Roman"/>
              </a:rPr>
              <a:t>691999420</a:t>
            </a:r>
            <a:r>
              <a:rPr lang="en-US" sz="1500">
                <a:latin typeface="Times New Roman"/>
              </a:rPr>
              <a:t>.</a:t>
            </a:r>
          </a:p>
        </p:txBody>
      </p:sp>
      <p:sp>
        <p:nvSpPr>
          <p:cNvPr id="20" name=""/>
          <p:cNvSpPr/>
          <p:nvPr/>
        </p:nvSpPr>
        <p:spPr>
          <a:xfrm>
            <a:off x="1261872" y="7973568"/>
            <a:ext cx="1723644" cy="36576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algn="just" indent="0">
              <a:lnSpc>
                <a:spcPts val="1404"/>
              </a:lnSpc>
            </a:pPr>
            <a:r>
              <a:rPr lang="en-US" sz="2200">
                <a:latin typeface="Times New Roman"/>
              </a:rPr>
              <a:t>r</a:t>
            </a:r>
            <a:r>
              <a:rPr lang="en-US" sz="1200">
                <a:latin typeface="Times New Roman"/>
              </a:rPr>
              <a:t>JiaBHBin cnennajincT</a:t>
            </a:r>
            <a:br/>
            <a:r>
              <a:rPr lang="en-US" sz="1200">
                <a:latin typeface="Times New Roman"/>
              </a:rPr>
              <a:t>OT^eJia </a:t>
            </a:r>
            <a:r>
              <a:rPr lang="en-US" sz="1050">
                <a:latin typeface="Times New Roman"/>
              </a:rPr>
              <a:t>3K0H0MHKH ^</a:t>
            </a:r>
          </a:p>
        </p:txBody>
      </p:sp>
      <p:sp>
        <p:nvSpPr>
          <p:cNvPr id="21" name=""/>
          <p:cNvSpPr/>
          <p:nvPr/>
        </p:nvSpPr>
        <p:spPr>
          <a:xfrm>
            <a:off x="5253228" y="8170164"/>
            <a:ext cx="1211580" cy="178308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220"/>
              </a:lnSpc>
            </a:pPr>
            <a:r>
              <a:rPr lang="en-US" sz="1100">
                <a:latin typeface="Times New Roman"/>
              </a:rPr>
              <a:t>C.n.KjIHMOBHH</a:t>
            </a:r>
          </a:p>
        </p:txBody>
      </p:sp>
      <p:sp>
        <p:nvSpPr>
          <p:cNvPr id="22" name=""/>
          <p:cNvSpPr/>
          <p:nvPr/>
        </p:nvSpPr>
        <p:spPr>
          <a:xfrm>
            <a:off x="4965192" y="9381744"/>
            <a:ext cx="790956" cy="182880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1880"/>
              </a:lnSpc>
            </a:pPr>
            <a:r>
              <a:rPr lang="en-US" b="1" sz="1700" spc="150">
                <a:solidFill>
                  <a:srgbClr val="B5335C"/>
                </a:solidFill>
                <a:latin typeface="Times New Roman"/>
              </a:rPr>
              <a:t>0869316</a:t>
            </a:r>
          </a:p>
        </p:txBody>
      </p:sp>
      <p:sp>
        <p:nvSpPr>
          <p:cNvPr id="23" name=""/>
          <p:cNvSpPr/>
          <p:nvPr/>
        </p:nvSpPr>
        <p:spPr>
          <a:xfrm>
            <a:off x="6949440" y="530352"/>
            <a:ext cx="210312" cy="261061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indent="0">
              <a:lnSpc>
                <a:spcPts val="1660"/>
              </a:lnSpc>
              <a:spcAft>
                <a:spcPts val="910"/>
              </a:spcAft>
            </a:pPr>
            <a:r>
              <a:rPr lang="en-US" b="1" i="1" sz="1500" spc="250">
                <a:solidFill>
                  <a:srgbClr val="99BEBA"/>
                </a:solidFill>
                <a:latin typeface="Times New Roman"/>
              </a:rPr>
              <a:t>-f,</a:t>
            </a:r>
          </a:p>
          <a:p>
            <a:pPr indent="0">
              <a:lnSpc>
                <a:spcPts val="2210"/>
              </a:lnSpc>
              <a:spcAft>
                <a:spcPts val="2240"/>
              </a:spcAft>
            </a:pPr>
            <a:r>
              <a:rPr lang="en-US" b="1" sz="2000">
                <a:solidFill>
                  <a:srgbClr val="99BEBA"/>
                </a:solidFill>
                <a:latin typeface="Times New Roman"/>
              </a:rPr>
              <a:t>i®</a:t>
            </a:r>
          </a:p>
          <a:p>
            <a:pPr indent="0">
              <a:lnSpc>
                <a:spcPts val="4650"/>
              </a:lnSpc>
              <a:spcAft>
                <a:spcPts val="4340"/>
              </a:spcAft>
            </a:pPr>
            <a:r>
              <a:rPr lang="en-US" sz="4200">
                <a:solidFill>
                  <a:srgbClr val="99BEBA"/>
                </a:solidFill>
                <a:latin typeface="Times New Roman"/>
              </a:rPr>
              <a:t>s</a:t>
            </a:r>
          </a:p>
          <a:p>
            <a:pPr indent="0">
              <a:lnSpc>
                <a:spcPts val="1660"/>
              </a:lnSpc>
            </a:pPr>
            <a:r>
              <a:rPr lang="en-US" sz="1500">
                <a:solidFill>
                  <a:srgbClr val="99BEBA"/>
                </a:solidFill>
                <a:latin typeface="Times New Roman"/>
              </a:rPr>
              <a:t>I®</a:t>
            </a:r>
          </a:p>
        </p:txBody>
      </p:sp>
      <p:sp>
        <p:nvSpPr>
          <p:cNvPr id="24" name=""/>
          <p:cNvSpPr/>
          <p:nvPr/>
        </p:nvSpPr>
        <p:spPr>
          <a:xfrm>
            <a:off x="7283196" y="448056"/>
            <a:ext cx="68580" cy="82296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550"/>
              </a:lnSpc>
            </a:pPr>
            <a:r>
              <a:rPr lang="en-US" i="1" sz="500">
                <a:latin typeface="Times New Roman"/>
              </a:rPr>
              <a:t>&gt;1</a:t>
            </a:r>
          </a:p>
        </p:txBody>
      </p:sp>
      <p:sp>
        <p:nvSpPr>
          <p:cNvPr id="25" name=""/>
          <p:cNvSpPr/>
          <p:nvPr/>
        </p:nvSpPr>
        <p:spPr>
          <a:xfrm>
            <a:off x="7223760" y="2414016"/>
            <a:ext cx="123444" cy="201168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indent="0">
              <a:lnSpc>
                <a:spcPts val="440"/>
              </a:lnSpc>
              <a:spcAft>
                <a:spcPts val="350"/>
              </a:spcAft>
            </a:pPr>
            <a:r>
              <a:rPr lang="en-US" i="1" sz="400">
                <a:latin typeface="Times New Roman"/>
              </a:rPr>
              <a:t>■s</a:t>
            </a:r>
          </a:p>
          <a:p>
            <a:pPr indent="0">
              <a:lnSpc>
                <a:spcPts val="440"/>
              </a:lnSpc>
            </a:pPr>
            <a:r>
              <a:rPr lang="en-US" i="1" sz="400" spc="350">
                <a:latin typeface="Times New Roman"/>
              </a:rPr>
              <a:t>■)</a:t>
            </a:r>
          </a:p>
        </p:txBody>
      </p:sp>
      <p:sp>
        <p:nvSpPr>
          <p:cNvPr id="26" name=""/>
          <p:cNvSpPr/>
          <p:nvPr/>
        </p:nvSpPr>
        <p:spPr>
          <a:xfrm>
            <a:off x="5554980" y="10492740"/>
            <a:ext cx="205740" cy="73152"/>
          </a:xfrm>
          <a:prstGeom prst="rect">
            <a:avLst/>
          </a:prstGeom>
        </p:spPr>
        <p:txBody>
          <a:bodyPr lIns="0" tIns="0" rIns="0" bIns="0" wrap="none">
            <a:normAutofit fontScale="90000"/>
          </a:bodyPr>
          <a:p>
            <a:pPr indent="0">
              <a:lnSpc>
                <a:spcPts val="500"/>
              </a:lnSpc>
            </a:pPr>
            <a:r>
              <a:rPr lang="en-US" sz="450">
                <a:latin typeface="Arial"/>
              </a:rPr>
              <a:t>?vn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