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AC105-C2DC-418D-8098-36252722D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67200E-A3C8-4812-830D-8A35018A5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8B655-3337-4495-B781-210D16AE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A1B3F7-BA0E-4A72-A686-0BA98198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939BF0-525B-4E42-B08C-BEE69B4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564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EB04D-7893-4908-BFFD-1B1E9A80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538972-4BB9-4998-AED2-2C5CA90E6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CB43E4-7AF2-48D2-B10A-0C1592FC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AF44EA-1C73-44A7-ADFB-172BFAE7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45F5F-60D7-4877-AA7E-E376F9FB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62635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D47DE0-301A-4FE6-AC25-9F1DA5D9B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B94454-3F46-4993-ACBE-7DC24133F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77EAC-3893-4386-87BE-A4A2E196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EF6F7C-D2A2-4572-A74F-8AD6598F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6AEEC1-3132-4DB1-A711-76D22884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5736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F5FAE-7BD3-4603-B9BB-910FF3CF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90742-8462-4A9E-A12B-C84BA8511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B39762-44B1-415A-AA0A-1B14C816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0C0953-CC66-4A27-9F71-B19A831D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DFF98B-5914-4528-8435-1DF3CEFF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615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FBA07-67DD-4F93-A9BC-E86DC575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74B7C7-E51D-43D9-ADE8-DD0D59186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409B8-21DB-4CF1-8BD4-ED94437A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4322BF-AC9E-40BE-A5E6-7E26B92F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5D19D1-B802-4867-8C3A-9AC56D7D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65826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CE97C-C39F-4958-871E-1670BB6E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7E9DE7-5774-4C9E-86EC-D8B5D0E9D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2A0E64-D48E-43E9-B1DB-304E39460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3E72E9-4750-4B1C-9EBE-BA43BBDB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12B132-31E2-4E22-A4C2-1414346A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8B04E7-FD63-4EC0-BFB6-E77CECBC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0368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A6743-2251-4BCF-B3CE-EE7D1866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761578-B2DF-439C-9353-467EB4D6F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258897-808B-4656-96F2-F8E6AF82D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D17417-6204-4A1F-A5D3-BF44C1B1A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E40B06-42BA-439D-B765-A5AB0A143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A552CF-B98B-4447-93E0-8A7F108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D08144-E102-4A98-8C95-F612B969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394DA0-0EC7-47C6-8D0D-9E124DB4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89033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C3660-211B-4AA7-A40C-5068D79D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D0B2CF-28F1-44C8-A5F0-214ABFAF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3776B9-2CE4-49E8-A0A3-93D357AB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12F657-4024-4E62-8425-9190E2DA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08452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F64B21-0E7A-47FD-9B26-CCDC70C6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3EA05D-75CA-41CA-B7B3-8334CB22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42994F-ACE4-4637-A7FD-ED481EFC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99774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FA542-0890-4178-A5C8-736127BE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D0C9CA-E82F-434F-A6AB-45FFC732B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DBADF6-350A-46C5-B426-25217748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3DB220-3749-491A-81D4-48464377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D084EF-12E4-49E2-A9E3-AAFC6A72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406162-E7B3-4340-8AF0-FB7A0C0F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8319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CE8A-0015-4010-ADD1-F116995C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443786-A3E6-4F8D-AA2A-A02D964E8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D5DACC-2745-4266-9C76-02ADEE8BF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247CA6-531D-47F7-A7FF-E0620C92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5F6705-5438-4C28-98DD-72FFF919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BB214A-0A81-481F-8E13-D11C59E5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8693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79D99-6342-4844-BF4B-DA5E79C2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26F84-69F6-45AA-A730-707F3F103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DDDCA6-B132-42C8-B259-6892DAB14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61D936-12F4-4445-A096-CAC9493B8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B5D3A9-F3F1-4A09-9B77-49AE988F6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47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999FCA-4F73-4E21-B9EC-D92B9673CE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0113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02582-9FDB-44B4-BD11-A4D6E843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49" y="1214438"/>
            <a:ext cx="11087101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Бот с мини-играми для </a:t>
            </a:r>
            <a:r>
              <a:rPr lang="en-US" dirty="0">
                <a:solidFill>
                  <a:schemeClr val="bg1"/>
                </a:solidFill>
              </a:rPr>
              <a:t>discord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57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999FCA-4F73-4E21-B9EC-D92B9673CE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0113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02582-9FDB-44B4-BD11-A4D6E843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35678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Файлы:</a:t>
            </a: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E23A54F1-B2E2-4948-8483-B6138A753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04945"/>
              </p:ext>
            </p:extLst>
          </p:nvPr>
        </p:nvGraphicFramePr>
        <p:xfrm>
          <a:off x="501649" y="1744972"/>
          <a:ext cx="11185526" cy="482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92763">
                  <a:extLst>
                    <a:ext uri="{9D8B030D-6E8A-4147-A177-3AD203B41FA5}">
                      <a16:colId xmlns:a16="http://schemas.microsoft.com/office/drawing/2014/main" val="1747679463"/>
                    </a:ext>
                  </a:extLst>
                </a:gridCol>
                <a:gridCol w="5592763">
                  <a:extLst>
                    <a:ext uri="{9D8B030D-6E8A-4147-A177-3AD203B41FA5}">
                      <a16:colId xmlns:a16="http://schemas.microsoft.com/office/drawing/2014/main" val="1245376319"/>
                    </a:ext>
                  </a:extLst>
                </a:gridCol>
              </a:tblGrid>
              <a:tr h="482728">
                <a:tc>
                  <a:txBody>
                    <a:bodyPr/>
                    <a:lstStyle/>
                    <a:p>
                      <a:r>
                        <a:rPr lang="ru-RU" sz="2400" dirty="0"/>
                        <a:t>Файл: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111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commands.py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Команды бота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22486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config.py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Файл конфигурации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8808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main.py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Главный файл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33957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sea_battle.py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Класс морского боя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7584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ttt.py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Крестики-нолики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85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user.py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Класс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52076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Db_session.py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сессии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3727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__all_models.py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Все модули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49647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Info.db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База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4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790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999FCA-4F73-4E21-B9EC-D92B9673CE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0113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02582-9FDB-44B4-BD11-A4D6E843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237" y="-1125537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Классы и функции</a:t>
            </a:r>
          </a:p>
        </p:txBody>
      </p:sp>
      <p:graphicFrame>
        <p:nvGraphicFramePr>
          <p:cNvPr id="7" name="Таблица 5">
            <a:extLst>
              <a:ext uri="{FF2B5EF4-FFF2-40B4-BE49-F238E27FC236}">
                <a16:creationId xmlns:a16="http://schemas.microsoft.com/office/drawing/2014/main" id="{4A02F305-919B-402C-A529-47D284BFC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27396"/>
              </p:ext>
            </p:extLst>
          </p:nvPr>
        </p:nvGraphicFramePr>
        <p:xfrm>
          <a:off x="495300" y="1744972"/>
          <a:ext cx="11191875" cy="28963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99112">
                  <a:extLst>
                    <a:ext uri="{9D8B030D-6E8A-4147-A177-3AD203B41FA5}">
                      <a16:colId xmlns:a16="http://schemas.microsoft.com/office/drawing/2014/main" val="1747679463"/>
                    </a:ext>
                  </a:extLst>
                </a:gridCol>
                <a:gridCol w="5592763">
                  <a:extLst>
                    <a:ext uri="{9D8B030D-6E8A-4147-A177-3AD203B41FA5}">
                      <a16:colId xmlns:a16="http://schemas.microsoft.com/office/drawing/2014/main" val="1245376319"/>
                    </a:ext>
                  </a:extLst>
                </a:gridCol>
              </a:tblGrid>
              <a:tr h="482728">
                <a:tc>
                  <a:txBody>
                    <a:bodyPr/>
                    <a:lstStyle/>
                    <a:p>
                      <a:r>
                        <a:rPr lang="ru-RU" sz="2400" dirty="0"/>
                        <a:t>Класс\функция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111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global_init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Подключение к базе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22486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Game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Класс игры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8808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User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Класс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33957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Client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Класс клиента бота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7584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 err="1"/>
                        <a:t>SeaBattle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Класс морского боя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855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62745E0-F29E-4D9A-A53C-D13A0C2D5B26}"/>
              </a:ext>
            </a:extLst>
          </p:cNvPr>
          <p:cNvSpPr txBox="1">
            <a:spLocks/>
          </p:cNvSpPr>
          <p:nvPr/>
        </p:nvSpPr>
        <p:spPr>
          <a:xfrm>
            <a:off x="400050" y="28641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*Используется 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ORM (</a:t>
            </a:r>
            <a:r>
              <a:rPr lang="ru-RU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база данных)</a:t>
            </a:r>
          </a:p>
        </p:txBody>
      </p:sp>
    </p:spTree>
    <p:extLst>
      <p:ext uri="{BB962C8B-B14F-4D97-AF65-F5344CB8AC3E}">
        <p14:creationId xmlns:p14="http://schemas.microsoft.com/office/powerpoint/2010/main" val="4175821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999FCA-4F73-4E21-B9EC-D92B9673CE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0113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02582-9FDB-44B4-BD11-A4D6E843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35678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Методы из класса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E23A54F1-B2E2-4948-8483-B6138A753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81484"/>
              </p:ext>
            </p:extLst>
          </p:nvPr>
        </p:nvGraphicFramePr>
        <p:xfrm>
          <a:off x="504825" y="1744972"/>
          <a:ext cx="11182350" cy="482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89587">
                  <a:extLst>
                    <a:ext uri="{9D8B030D-6E8A-4147-A177-3AD203B41FA5}">
                      <a16:colId xmlns:a16="http://schemas.microsoft.com/office/drawing/2014/main" val="1747679463"/>
                    </a:ext>
                  </a:extLst>
                </a:gridCol>
                <a:gridCol w="5592763">
                  <a:extLst>
                    <a:ext uri="{9D8B030D-6E8A-4147-A177-3AD203B41FA5}">
                      <a16:colId xmlns:a16="http://schemas.microsoft.com/office/drawing/2014/main" val="1245376319"/>
                    </a:ext>
                  </a:extLst>
                </a:gridCol>
              </a:tblGrid>
              <a:tr h="482728">
                <a:tc>
                  <a:txBody>
                    <a:bodyPr/>
                    <a:lstStyle/>
                    <a:p>
                      <a:r>
                        <a:rPr lang="ru-RU" sz="24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111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Клиент бота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8808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timely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Выдача монет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33957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Узнать баланс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7584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rps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Камень-ножницы-бумага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85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монетка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52076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roulette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рулетка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3727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tictactoe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Крестики-нолики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49647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Морской бой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4120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ball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шар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490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6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999FCA-4F73-4E21-B9EC-D92B9673CE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0113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02582-9FDB-44B4-BD11-A4D6E843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35678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Функции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C46764-71CC-4E35-836C-7E8BBBBEB9E8}"/>
              </a:ext>
            </a:extLst>
          </p:cNvPr>
          <p:cNvSpPr/>
          <p:nvPr/>
        </p:nvSpPr>
        <p:spPr>
          <a:xfrm>
            <a:off x="41906" y="1277683"/>
            <a:ext cx="10676128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Возможность выбора игры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Возможность использования сразу несколькими пользователями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Налич</a:t>
            </a:r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ие счёта у каждого пользователя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Бесплатное пополнение баланса раз в 6 часов командой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Система ролей</a:t>
            </a:r>
          </a:p>
        </p:txBody>
      </p:sp>
    </p:spTree>
    <p:extLst>
      <p:ext uri="{BB962C8B-B14F-4D97-AF65-F5344CB8AC3E}">
        <p14:creationId xmlns:p14="http://schemas.microsoft.com/office/powerpoint/2010/main" val="8411988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999FCA-4F73-4E21-B9EC-D92B9673CE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0113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02582-9FDB-44B4-BD11-A4D6E843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022" y="-1065496"/>
            <a:ext cx="10393017" cy="3122896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Приобретайте нашего бота и используйте на своём сервере!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DC0F5D9-E2A4-419E-8D5C-FB8919925BE5}"/>
              </a:ext>
            </a:extLst>
          </p:cNvPr>
          <p:cNvSpPr/>
          <p:nvPr/>
        </p:nvSpPr>
        <p:spPr>
          <a:xfrm>
            <a:off x="646044" y="2997652"/>
            <a:ext cx="3955773" cy="2638087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6F06E48-92A9-4DA2-BE7E-C821C61321DB}"/>
              </a:ext>
            </a:extLst>
          </p:cNvPr>
          <p:cNvSpPr txBox="1">
            <a:spLocks/>
          </p:cNvSpPr>
          <p:nvPr/>
        </p:nvSpPr>
        <p:spPr>
          <a:xfrm>
            <a:off x="646043" y="2997652"/>
            <a:ext cx="395577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chemeClr val="bg1"/>
                </a:solidFill>
              </a:rPr>
              <a:t>Скидка 50% </a:t>
            </a:r>
            <a:r>
              <a:rPr lang="ru-RU" sz="4800" dirty="0">
                <a:solidFill>
                  <a:schemeClr val="bg1"/>
                </a:solidFill>
              </a:rPr>
              <a:t>до 30 апреля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ru-RU" sz="4800" dirty="0">
                <a:solidFill>
                  <a:schemeClr val="bg1"/>
                </a:solidFill>
              </a:rPr>
              <a:t>по </a:t>
            </a:r>
            <a:r>
              <a:rPr lang="ru-RU" sz="4800" dirty="0" err="1">
                <a:solidFill>
                  <a:schemeClr val="bg1"/>
                </a:solidFill>
              </a:rPr>
              <a:t>промокоду</a:t>
            </a:r>
            <a:r>
              <a:rPr lang="ru-RU" sz="4800" dirty="0">
                <a:solidFill>
                  <a:schemeClr val="bg1"/>
                </a:solidFill>
              </a:rPr>
              <a:t> </a:t>
            </a:r>
            <a:r>
              <a:rPr lang="en-US" sz="4800" b="1" u="sng" dirty="0">
                <a:solidFill>
                  <a:schemeClr val="bg1"/>
                </a:solidFill>
              </a:rPr>
              <a:t>game-Stepan</a:t>
            </a:r>
            <a:endParaRPr lang="ru-RU" sz="48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CE3804-C8D5-4AA5-8DC8-651D34973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9530" y="1693903"/>
            <a:ext cx="5317435" cy="531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11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167</Words>
  <Application>Microsoft Office PowerPoint</Application>
  <PresentationFormat>Широкоэкранный</PresentationFormat>
  <Paragraphs>65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Бот с мини-играми для discord</vt:lpstr>
      <vt:lpstr>Файлы:</vt:lpstr>
      <vt:lpstr>Классы и функции</vt:lpstr>
      <vt:lpstr>Методы из класса Client</vt:lpstr>
      <vt:lpstr>Функции</vt:lpstr>
      <vt:lpstr>Приобретайте нашего бота и используйте на своём сервере!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с мини-играми для discord</dc:title>
  <dc:creator>RofleX `</dc:creator>
  <cp:lastModifiedBy>RofleX `</cp:lastModifiedBy>
  <cp:revision>3</cp:revision>
  <dcterms:created xsi:type="dcterms:W3CDTF">2022-04-21T10:31:42Z</dcterms:created>
  <dcterms:modified xsi:type="dcterms:W3CDTF">2022-04-21T11:30:17Z</dcterms:modified>
</cp:coreProperties>
</file>