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9" r:id="rId4"/>
    <p:sldId id="261" r:id="rId5"/>
    <p:sldId id="262" r:id="rId6"/>
    <p:sldId id="263" r:id="rId7"/>
    <p:sldId id="264" r:id="rId8"/>
    <p:sldId id="268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576" y="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2558A9-0F22-45FD-AB44-B0A71BE23FC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D2AAA67-857E-42E2-BE94-63F27E117FAD}">
      <dgm:prSet phldrT="[Texte]"/>
      <dgm:spPr>
        <a:solidFill>
          <a:srgbClr val="0070C0"/>
        </a:solidFill>
      </dgm:spPr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4CC1AC7-FC64-4335-AD56-063F183295EC}" type="parTrans" cxnId="{B41C4FDE-8911-436C-9886-6AD6F1E0D00A}">
      <dgm:prSet/>
      <dgm:spPr/>
      <dgm:t>
        <a:bodyPr/>
        <a:lstStyle/>
        <a:p>
          <a:endParaRPr lang="fr-FR"/>
        </a:p>
      </dgm:t>
    </dgm:pt>
    <dgm:pt modelId="{27E50984-3462-4417-8C83-847BFDA1F1D4}" type="sibTrans" cxnId="{B41C4FDE-8911-436C-9886-6AD6F1E0D00A}">
      <dgm:prSet/>
      <dgm:spPr/>
      <dgm:t>
        <a:bodyPr/>
        <a:lstStyle/>
        <a:p>
          <a:endParaRPr lang="fr-FR"/>
        </a:p>
      </dgm:t>
    </dgm:pt>
    <dgm:pt modelId="{25CF9A92-B93F-4D4D-9875-9B7315F6C20A}">
      <dgm:prSet phldrT="[Texte]"/>
      <dgm:spPr>
        <a:gradFill flip="none" rotWithShape="1">
          <a:gsLst>
            <a:gs pos="0">
              <a:srgbClr val="0070C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Soumettre</a:t>
          </a:r>
          <a:endParaRPr lang="fr-FR" dirty="0"/>
        </a:p>
      </dgm:t>
    </dgm:pt>
    <dgm:pt modelId="{F1D07C56-1AAD-43C6-9541-D7C10CE8C61D}" type="parTrans" cxnId="{18245A68-0FBD-4CE0-AEA5-438F6B739C40}">
      <dgm:prSet/>
      <dgm:spPr/>
      <dgm:t>
        <a:bodyPr/>
        <a:lstStyle/>
        <a:p>
          <a:endParaRPr lang="fr-FR"/>
        </a:p>
      </dgm:t>
    </dgm:pt>
    <dgm:pt modelId="{E80B115D-853C-4C23-A39E-0DCCADFC197D}" type="sibTrans" cxnId="{18245A68-0FBD-4CE0-AEA5-438F6B739C40}">
      <dgm:prSet/>
      <dgm:spPr/>
      <dgm:t>
        <a:bodyPr/>
        <a:lstStyle/>
        <a:p>
          <a:endParaRPr lang="fr-FR"/>
        </a:p>
      </dgm:t>
    </dgm:pt>
    <dgm:pt modelId="{7D5C30B4-1C40-4C0D-8D5F-9462D8FEA5D5}">
      <dgm:prSet phldrT="[Texte]"/>
      <dgm:spPr>
        <a:gradFill flip="none" rotWithShape="1">
          <a:gsLst>
            <a:gs pos="0">
              <a:srgbClr val="0070C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Valider</a:t>
          </a:r>
          <a:endParaRPr lang="fr-FR" dirty="0"/>
        </a:p>
      </dgm:t>
    </dgm:pt>
    <dgm:pt modelId="{E0ACC9F4-8D77-48E4-AD7E-8882A5543FBD}" type="parTrans" cxnId="{C1D13094-1E2C-42A4-B45E-069B490A1B44}">
      <dgm:prSet/>
      <dgm:spPr/>
      <dgm:t>
        <a:bodyPr/>
        <a:lstStyle/>
        <a:p>
          <a:endParaRPr lang="fr-FR"/>
        </a:p>
      </dgm:t>
    </dgm:pt>
    <dgm:pt modelId="{75DB55E7-E516-4688-B19B-4CD6CD40135E}" type="sibTrans" cxnId="{C1D13094-1E2C-42A4-B45E-069B490A1B44}">
      <dgm:prSet/>
      <dgm:spPr/>
      <dgm:t>
        <a:bodyPr/>
        <a:lstStyle/>
        <a:p>
          <a:endParaRPr lang="fr-FR"/>
        </a:p>
      </dgm:t>
    </dgm:pt>
    <dgm:pt modelId="{E5B20784-51E4-40AC-8DC3-E63163796DF1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dirty="0" smtClean="0"/>
            <a:t>Groupe</a:t>
          </a:r>
          <a:endParaRPr lang="fr-FR" dirty="0"/>
        </a:p>
      </dgm:t>
    </dgm:pt>
    <dgm:pt modelId="{E51D3444-7735-4E0C-895C-A416CE6F2FC9}" type="parTrans" cxnId="{6C78B411-E562-4915-ACA6-B3732F1E47E9}">
      <dgm:prSet/>
      <dgm:spPr/>
      <dgm:t>
        <a:bodyPr/>
        <a:lstStyle/>
        <a:p>
          <a:endParaRPr lang="fr-FR"/>
        </a:p>
      </dgm:t>
    </dgm:pt>
    <dgm:pt modelId="{333F8233-079F-4134-BF9C-491F5C167C54}" type="sibTrans" cxnId="{6C78B411-E562-4915-ACA6-B3732F1E47E9}">
      <dgm:prSet/>
      <dgm:spPr/>
      <dgm:t>
        <a:bodyPr/>
        <a:lstStyle/>
        <a:p>
          <a:endParaRPr lang="fr-FR"/>
        </a:p>
      </dgm:t>
    </dgm:pt>
    <dgm:pt modelId="{8378D4D7-2F56-44AF-96B0-DCD50563147F}">
      <dgm:prSet phldrT="[Texte]"/>
      <dgm:sp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Soumettre</a:t>
          </a:r>
          <a:endParaRPr lang="fr-FR" dirty="0"/>
        </a:p>
      </dgm:t>
    </dgm:pt>
    <dgm:pt modelId="{DDDB0CCF-A386-4791-A1C4-C122ED9465B8}" type="parTrans" cxnId="{22157A5E-E067-42F2-85FE-A49F9EF26F79}">
      <dgm:prSet/>
      <dgm:spPr/>
      <dgm:t>
        <a:bodyPr/>
        <a:lstStyle/>
        <a:p>
          <a:endParaRPr lang="fr-FR"/>
        </a:p>
      </dgm:t>
    </dgm:pt>
    <dgm:pt modelId="{9BCFBAEF-AC5D-40C1-8062-B77706787202}" type="sibTrans" cxnId="{22157A5E-E067-42F2-85FE-A49F9EF26F79}">
      <dgm:prSet/>
      <dgm:spPr/>
      <dgm:t>
        <a:bodyPr/>
        <a:lstStyle/>
        <a:p>
          <a:endParaRPr lang="fr-FR"/>
        </a:p>
      </dgm:t>
    </dgm:pt>
    <dgm:pt modelId="{EBD49E12-2531-4CAE-BB90-6CB758C3E97D}">
      <dgm:prSet phldrT="[Texte]"/>
      <dgm:sp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Valider</a:t>
          </a:r>
          <a:endParaRPr lang="fr-FR" dirty="0"/>
        </a:p>
      </dgm:t>
    </dgm:pt>
    <dgm:pt modelId="{00B8D9AB-EC5B-4D88-86B2-CCB19AC4F90E}" type="parTrans" cxnId="{B2A841E6-68F0-47A7-8E3E-0ED6A14A2433}">
      <dgm:prSet/>
      <dgm:spPr/>
      <dgm:t>
        <a:bodyPr/>
        <a:lstStyle/>
        <a:p>
          <a:endParaRPr lang="fr-FR"/>
        </a:p>
      </dgm:t>
    </dgm:pt>
    <dgm:pt modelId="{5C855C80-AF10-456F-8554-67FA81044DBF}" type="sibTrans" cxnId="{B2A841E6-68F0-47A7-8E3E-0ED6A14A2433}">
      <dgm:prSet/>
      <dgm:spPr/>
      <dgm:t>
        <a:bodyPr/>
        <a:lstStyle/>
        <a:p>
          <a:endParaRPr lang="fr-FR"/>
        </a:p>
      </dgm:t>
    </dgm:pt>
    <dgm:pt modelId="{AC116A5C-8AB5-4DFA-9E1F-127F075D2AC5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Documents</a:t>
          </a:r>
          <a:endParaRPr lang="fr-FR" dirty="0"/>
        </a:p>
      </dgm:t>
    </dgm:pt>
    <dgm:pt modelId="{70A4AF5A-87D5-4EA7-9396-9F97BC77BC60}" type="parTrans" cxnId="{0398A16F-2A09-44EF-8157-1804FBA93BE5}">
      <dgm:prSet/>
      <dgm:spPr/>
      <dgm:t>
        <a:bodyPr/>
        <a:lstStyle/>
        <a:p>
          <a:endParaRPr lang="fr-FR"/>
        </a:p>
      </dgm:t>
    </dgm:pt>
    <dgm:pt modelId="{D471DE72-AEE5-4899-BFA6-DF131DCB8E7D}" type="sibTrans" cxnId="{0398A16F-2A09-44EF-8157-1804FBA93BE5}">
      <dgm:prSet/>
      <dgm:spPr/>
      <dgm:t>
        <a:bodyPr/>
        <a:lstStyle/>
        <a:p>
          <a:endParaRPr lang="fr-FR"/>
        </a:p>
      </dgm:t>
    </dgm:pt>
    <dgm:pt modelId="{D01DD502-6870-482B-A6A0-403EEA9C6F3D}">
      <dgm:prSet phldrT="[Texte]"/>
      <dgm:sp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Etude existant (EDE)</a:t>
          </a:r>
          <a:endParaRPr lang="fr-FR" dirty="0"/>
        </a:p>
      </dgm:t>
    </dgm:pt>
    <dgm:pt modelId="{6630974B-1C5E-49B1-893E-8F7ABC6A9EF0}" type="parTrans" cxnId="{178E025F-6F22-4F28-BD43-3BF0C5ACBF81}">
      <dgm:prSet/>
      <dgm:spPr/>
      <dgm:t>
        <a:bodyPr/>
        <a:lstStyle/>
        <a:p>
          <a:endParaRPr lang="fr-FR"/>
        </a:p>
      </dgm:t>
    </dgm:pt>
    <dgm:pt modelId="{BBA32D0D-74F6-4EED-ACDE-6A3E3B4DE611}" type="sibTrans" cxnId="{178E025F-6F22-4F28-BD43-3BF0C5ACBF81}">
      <dgm:prSet/>
      <dgm:spPr/>
      <dgm:t>
        <a:bodyPr/>
        <a:lstStyle/>
        <a:p>
          <a:endParaRPr lang="fr-FR"/>
        </a:p>
      </dgm:t>
    </dgm:pt>
    <dgm:pt modelId="{32983405-1075-4AE2-A703-D608D7467E1D}">
      <dgm:prSet phldrT="[Texte]"/>
      <dgm:sp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Etude fonctionnelle</a:t>
          </a:r>
          <a:endParaRPr lang="fr-FR" dirty="0"/>
        </a:p>
      </dgm:t>
    </dgm:pt>
    <dgm:pt modelId="{9EEF299F-CC12-4BDE-BB76-BE8A9A7D7984}" type="parTrans" cxnId="{3C061D69-CC46-4EF9-A465-F888E9D0874D}">
      <dgm:prSet/>
      <dgm:spPr/>
      <dgm:t>
        <a:bodyPr/>
        <a:lstStyle/>
        <a:p>
          <a:endParaRPr lang="fr-FR"/>
        </a:p>
      </dgm:t>
    </dgm:pt>
    <dgm:pt modelId="{944AE7F9-F49C-4DF7-AD87-372240FF4518}" type="sibTrans" cxnId="{3C061D69-CC46-4EF9-A465-F888E9D0874D}">
      <dgm:prSet/>
      <dgm:spPr/>
      <dgm:t>
        <a:bodyPr/>
        <a:lstStyle/>
        <a:p>
          <a:endParaRPr lang="fr-FR"/>
        </a:p>
      </dgm:t>
    </dgm:pt>
    <dgm:pt modelId="{8EF696F2-EF42-43B7-BA69-AD8B41E37A2E}">
      <dgm:prSet phldrT="[Texte]"/>
      <dgm:sp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Ebauche cahier des charges</a:t>
          </a:r>
          <a:endParaRPr lang="fr-FR" dirty="0"/>
        </a:p>
      </dgm:t>
    </dgm:pt>
    <dgm:pt modelId="{BA3BA505-3EB8-4F05-9A99-76815A84A69A}" type="parTrans" cxnId="{1E89970A-0A0D-471E-996D-20AC2BA999BA}">
      <dgm:prSet/>
      <dgm:spPr/>
      <dgm:t>
        <a:bodyPr/>
        <a:lstStyle/>
        <a:p>
          <a:endParaRPr lang="fr-FR"/>
        </a:p>
      </dgm:t>
    </dgm:pt>
    <dgm:pt modelId="{9368DE46-2828-44DC-B249-1E6EB94BA8E9}" type="sibTrans" cxnId="{1E89970A-0A0D-471E-996D-20AC2BA999BA}">
      <dgm:prSet/>
      <dgm:spPr/>
      <dgm:t>
        <a:bodyPr/>
        <a:lstStyle/>
        <a:p>
          <a:endParaRPr lang="fr-FR"/>
        </a:p>
      </dgm:t>
    </dgm:pt>
    <dgm:pt modelId="{212E2E65-CEC6-41DC-B8F8-9213921DF1BE}">
      <dgm:prSet phldrT="[Texte]"/>
      <dgm:spPr>
        <a:gradFill flip="none" rotWithShape="1">
          <a:gsLst>
            <a:gs pos="0">
              <a:srgbClr val="0070C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Faire un suivi</a:t>
          </a:r>
          <a:endParaRPr lang="fr-FR" dirty="0"/>
        </a:p>
      </dgm:t>
    </dgm:pt>
    <dgm:pt modelId="{4840F167-B4F6-43F2-B5E0-6AF8EBE7482C}" type="parTrans" cxnId="{D17FA3CC-A070-40B1-8241-C6A47DBCC1E9}">
      <dgm:prSet/>
      <dgm:spPr/>
      <dgm:t>
        <a:bodyPr/>
        <a:lstStyle/>
        <a:p>
          <a:endParaRPr lang="fr-FR"/>
        </a:p>
      </dgm:t>
    </dgm:pt>
    <dgm:pt modelId="{E8F45237-8B75-4F7C-8758-7253206977AB}" type="sibTrans" cxnId="{D17FA3CC-A070-40B1-8241-C6A47DBCC1E9}">
      <dgm:prSet/>
      <dgm:spPr/>
      <dgm:t>
        <a:bodyPr/>
        <a:lstStyle/>
        <a:p>
          <a:endParaRPr lang="fr-FR"/>
        </a:p>
      </dgm:t>
    </dgm:pt>
    <dgm:pt modelId="{7E38B2F9-FB56-4BA7-9807-96A7081E56EF}">
      <dgm:prSet phldrT="[Texte]"/>
      <dgm:spPr>
        <a:gradFill flip="none" rotWithShape="1">
          <a:gsLst>
            <a:gs pos="0">
              <a:srgbClr val="0070C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</dgm:spPr>
      <dgm:t>
        <a:bodyPr/>
        <a:lstStyle/>
        <a:p>
          <a:r>
            <a:rPr lang="fr-FR" dirty="0" smtClean="0"/>
            <a:t> Échanger</a:t>
          </a:r>
          <a:endParaRPr lang="fr-FR" dirty="0"/>
        </a:p>
      </dgm:t>
    </dgm:pt>
    <dgm:pt modelId="{D1CB0EAB-FB98-48B3-9D49-86E1E7E966B4}" type="parTrans" cxnId="{73CC7047-1FAF-4987-A398-2B583AE4BB56}">
      <dgm:prSet/>
      <dgm:spPr/>
      <dgm:t>
        <a:bodyPr/>
        <a:lstStyle/>
        <a:p>
          <a:endParaRPr lang="fr-FR"/>
        </a:p>
      </dgm:t>
    </dgm:pt>
    <dgm:pt modelId="{B56068C9-1104-493B-A966-4D97FC38E481}" type="sibTrans" cxnId="{73CC7047-1FAF-4987-A398-2B583AE4BB56}">
      <dgm:prSet/>
      <dgm:spPr/>
      <dgm:t>
        <a:bodyPr/>
        <a:lstStyle/>
        <a:p>
          <a:endParaRPr lang="fr-FR"/>
        </a:p>
      </dgm:t>
    </dgm:pt>
    <dgm:pt modelId="{2295EF8B-0469-4EDE-A1AB-942D709A3FF5}" type="pres">
      <dgm:prSet presAssocID="{5A2558A9-0F22-45FD-AB44-B0A71BE23FC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DB5DBC6-C577-4BE5-9D59-358BDD737E0F}" type="pres">
      <dgm:prSet presAssocID="{5D2AAA67-857E-42E2-BE94-63F27E117FAD}" presName="linNode" presStyleCnt="0"/>
      <dgm:spPr/>
    </dgm:pt>
    <dgm:pt modelId="{05F84856-DAAE-40C5-B174-C7D46924E499}" type="pres">
      <dgm:prSet presAssocID="{5D2AAA67-857E-42E2-BE94-63F27E117FAD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35D582-1976-4FD7-A859-284CB48A2F58}" type="pres">
      <dgm:prSet presAssocID="{5D2AAA67-857E-42E2-BE94-63F27E117FAD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88268B-6B58-4B55-82FA-68EDD6923221}" type="pres">
      <dgm:prSet presAssocID="{27E50984-3462-4417-8C83-847BFDA1F1D4}" presName="spacing" presStyleCnt="0"/>
      <dgm:spPr/>
    </dgm:pt>
    <dgm:pt modelId="{086D09BC-1026-4B90-8727-223295DB2122}" type="pres">
      <dgm:prSet presAssocID="{E5B20784-51E4-40AC-8DC3-E63163796DF1}" presName="linNode" presStyleCnt="0"/>
      <dgm:spPr/>
    </dgm:pt>
    <dgm:pt modelId="{991C19E4-C290-406A-9A17-41EC5765719E}" type="pres">
      <dgm:prSet presAssocID="{E5B20784-51E4-40AC-8DC3-E63163796DF1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498FF76-8B65-468B-827D-4493935C5A3E}" type="pres">
      <dgm:prSet presAssocID="{E5B20784-51E4-40AC-8DC3-E63163796DF1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D0F891-2309-4558-877D-6E58BF37883E}" type="pres">
      <dgm:prSet presAssocID="{333F8233-079F-4134-BF9C-491F5C167C54}" presName="spacing" presStyleCnt="0"/>
      <dgm:spPr/>
    </dgm:pt>
    <dgm:pt modelId="{9924F404-39FC-4BC3-8F11-5E1AA0215DFF}" type="pres">
      <dgm:prSet presAssocID="{AC116A5C-8AB5-4DFA-9E1F-127F075D2AC5}" presName="linNode" presStyleCnt="0"/>
      <dgm:spPr/>
    </dgm:pt>
    <dgm:pt modelId="{970BA610-9DFA-46A1-B703-B81782B91885}" type="pres">
      <dgm:prSet presAssocID="{AC116A5C-8AB5-4DFA-9E1F-127F075D2AC5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965379-E9A5-49A1-886A-236D3D9DA550}" type="pres">
      <dgm:prSet presAssocID="{AC116A5C-8AB5-4DFA-9E1F-127F075D2AC5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206D3C4-66E6-483E-B120-2BC5E9136100}" type="presOf" srcId="{EBD49E12-2531-4CAE-BB90-6CB758C3E97D}" destId="{7498FF76-8B65-468B-827D-4493935C5A3E}" srcOrd="0" destOrd="1" presId="urn:microsoft.com/office/officeart/2005/8/layout/vList6"/>
    <dgm:cxn modelId="{24309644-28AD-4C19-87A2-3775FFCB15A0}" type="presOf" srcId="{25CF9A92-B93F-4D4D-9875-9B7315F6C20A}" destId="{4535D582-1976-4FD7-A859-284CB48A2F58}" srcOrd="0" destOrd="0" presId="urn:microsoft.com/office/officeart/2005/8/layout/vList6"/>
    <dgm:cxn modelId="{489E2DBB-4CDE-423D-98D4-2224F4592132}" type="presOf" srcId="{32983405-1075-4AE2-A703-D608D7467E1D}" destId="{41965379-E9A5-49A1-886A-236D3D9DA550}" srcOrd="0" destOrd="1" presId="urn:microsoft.com/office/officeart/2005/8/layout/vList6"/>
    <dgm:cxn modelId="{1EEE8AE8-6AA1-4214-9DD7-E6636D5B92B6}" type="presOf" srcId="{212E2E65-CEC6-41DC-B8F8-9213921DF1BE}" destId="{4535D582-1976-4FD7-A859-284CB48A2F58}" srcOrd="0" destOrd="2" presId="urn:microsoft.com/office/officeart/2005/8/layout/vList6"/>
    <dgm:cxn modelId="{00A0E865-1955-4C04-AA6B-C6E2A1E6C6C1}" type="presOf" srcId="{8378D4D7-2F56-44AF-96B0-DCD50563147F}" destId="{7498FF76-8B65-468B-827D-4493935C5A3E}" srcOrd="0" destOrd="0" presId="urn:microsoft.com/office/officeart/2005/8/layout/vList6"/>
    <dgm:cxn modelId="{2CBC7635-59AB-4073-9C6F-3424A00E0F06}" type="presOf" srcId="{D01DD502-6870-482B-A6A0-403EEA9C6F3D}" destId="{41965379-E9A5-49A1-886A-236D3D9DA550}" srcOrd="0" destOrd="0" presId="urn:microsoft.com/office/officeart/2005/8/layout/vList6"/>
    <dgm:cxn modelId="{178E025F-6F22-4F28-BD43-3BF0C5ACBF81}" srcId="{AC116A5C-8AB5-4DFA-9E1F-127F075D2AC5}" destId="{D01DD502-6870-482B-A6A0-403EEA9C6F3D}" srcOrd="0" destOrd="0" parTransId="{6630974B-1C5E-49B1-893E-8F7ABC6A9EF0}" sibTransId="{BBA32D0D-74F6-4EED-ACDE-6A3E3B4DE611}"/>
    <dgm:cxn modelId="{1E89970A-0A0D-471E-996D-20AC2BA999BA}" srcId="{AC116A5C-8AB5-4DFA-9E1F-127F075D2AC5}" destId="{8EF696F2-EF42-43B7-BA69-AD8B41E37A2E}" srcOrd="2" destOrd="0" parTransId="{BA3BA505-3EB8-4F05-9A99-76815A84A69A}" sibTransId="{9368DE46-2828-44DC-B249-1E6EB94BA8E9}"/>
    <dgm:cxn modelId="{73CC7047-1FAF-4987-A398-2B583AE4BB56}" srcId="{5D2AAA67-857E-42E2-BE94-63F27E117FAD}" destId="{7E38B2F9-FB56-4BA7-9807-96A7081E56EF}" srcOrd="1" destOrd="0" parTransId="{D1CB0EAB-FB98-48B3-9D49-86E1E7E966B4}" sibTransId="{B56068C9-1104-493B-A966-4D97FC38E481}"/>
    <dgm:cxn modelId="{C1D13094-1E2C-42A4-B45E-069B490A1B44}" srcId="{5D2AAA67-857E-42E2-BE94-63F27E117FAD}" destId="{7D5C30B4-1C40-4C0D-8D5F-9462D8FEA5D5}" srcOrd="3" destOrd="0" parTransId="{E0ACC9F4-8D77-48E4-AD7E-8882A5543FBD}" sibTransId="{75DB55E7-E516-4688-B19B-4CD6CD40135E}"/>
    <dgm:cxn modelId="{22157A5E-E067-42F2-85FE-A49F9EF26F79}" srcId="{E5B20784-51E4-40AC-8DC3-E63163796DF1}" destId="{8378D4D7-2F56-44AF-96B0-DCD50563147F}" srcOrd="0" destOrd="0" parTransId="{DDDB0CCF-A386-4791-A1C4-C122ED9465B8}" sibTransId="{9BCFBAEF-AC5D-40C1-8062-B77706787202}"/>
    <dgm:cxn modelId="{DCD93427-C716-47A1-9F43-38C8FF11004C}" type="presOf" srcId="{7D5C30B4-1C40-4C0D-8D5F-9462D8FEA5D5}" destId="{4535D582-1976-4FD7-A859-284CB48A2F58}" srcOrd="0" destOrd="3" presId="urn:microsoft.com/office/officeart/2005/8/layout/vList6"/>
    <dgm:cxn modelId="{D17FA3CC-A070-40B1-8241-C6A47DBCC1E9}" srcId="{5D2AAA67-857E-42E2-BE94-63F27E117FAD}" destId="{212E2E65-CEC6-41DC-B8F8-9213921DF1BE}" srcOrd="2" destOrd="0" parTransId="{4840F167-B4F6-43F2-B5E0-6AF8EBE7482C}" sibTransId="{E8F45237-8B75-4F7C-8758-7253206977AB}"/>
    <dgm:cxn modelId="{BB5F5778-F462-4C22-99E8-5449AACCFAD5}" type="presOf" srcId="{AC116A5C-8AB5-4DFA-9E1F-127F075D2AC5}" destId="{970BA610-9DFA-46A1-B703-B81782B91885}" srcOrd="0" destOrd="0" presId="urn:microsoft.com/office/officeart/2005/8/layout/vList6"/>
    <dgm:cxn modelId="{18245A68-0FBD-4CE0-AEA5-438F6B739C40}" srcId="{5D2AAA67-857E-42E2-BE94-63F27E117FAD}" destId="{25CF9A92-B93F-4D4D-9875-9B7315F6C20A}" srcOrd="0" destOrd="0" parTransId="{F1D07C56-1AAD-43C6-9541-D7C10CE8C61D}" sibTransId="{E80B115D-853C-4C23-A39E-0DCCADFC197D}"/>
    <dgm:cxn modelId="{6C78B411-E562-4915-ACA6-B3732F1E47E9}" srcId="{5A2558A9-0F22-45FD-AB44-B0A71BE23FC0}" destId="{E5B20784-51E4-40AC-8DC3-E63163796DF1}" srcOrd="1" destOrd="0" parTransId="{E51D3444-7735-4E0C-895C-A416CE6F2FC9}" sibTransId="{333F8233-079F-4134-BF9C-491F5C167C54}"/>
    <dgm:cxn modelId="{A434B488-86FE-4959-8862-21D8FE0491CD}" type="presOf" srcId="{5D2AAA67-857E-42E2-BE94-63F27E117FAD}" destId="{05F84856-DAAE-40C5-B174-C7D46924E499}" srcOrd="0" destOrd="0" presId="urn:microsoft.com/office/officeart/2005/8/layout/vList6"/>
    <dgm:cxn modelId="{B2A841E6-68F0-47A7-8E3E-0ED6A14A2433}" srcId="{E5B20784-51E4-40AC-8DC3-E63163796DF1}" destId="{EBD49E12-2531-4CAE-BB90-6CB758C3E97D}" srcOrd="1" destOrd="0" parTransId="{00B8D9AB-EC5B-4D88-86B2-CCB19AC4F90E}" sibTransId="{5C855C80-AF10-456F-8554-67FA81044DBF}"/>
    <dgm:cxn modelId="{B41C4FDE-8911-436C-9886-6AD6F1E0D00A}" srcId="{5A2558A9-0F22-45FD-AB44-B0A71BE23FC0}" destId="{5D2AAA67-857E-42E2-BE94-63F27E117FAD}" srcOrd="0" destOrd="0" parTransId="{A4CC1AC7-FC64-4335-AD56-063F183295EC}" sibTransId="{27E50984-3462-4417-8C83-847BFDA1F1D4}"/>
    <dgm:cxn modelId="{0398A16F-2A09-44EF-8157-1804FBA93BE5}" srcId="{5A2558A9-0F22-45FD-AB44-B0A71BE23FC0}" destId="{AC116A5C-8AB5-4DFA-9E1F-127F075D2AC5}" srcOrd="2" destOrd="0" parTransId="{70A4AF5A-87D5-4EA7-9396-9F97BC77BC60}" sibTransId="{D471DE72-AEE5-4899-BFA6-DF131DCB8E7D}"/>
    <dgm:cxn modelId="{7515027E-6DF2-446B-BBE2-6E29BAF52C79}" type="presOf" srcId="{5A2558A9-0F22-45FD-AB44-B0A71BE23FC0}" destId="{2295EF8B-0469-4EDE-A1AB-942D709A3FF5}" srcOrd="0" destOrd="0" presId="urn:microsoft.com/office/officeart/2005/8/layout/vList6"/>
    <dgm:cxn modelId="{0FB923EC-594E-4970-A388-5DC2799F4D1B}" type="presOf" srcId="{8EF696F2-EF42-43B7-BA69-AD8B41E37A2E}" destId="{41965379-E9A5-49A1-886A-236D3D9DA550}" srcOrd="0" destOrd="2" presId="urn:microsoft.com/office/officeart/2005/8/layout/vList6"/>
    <dgm:cxn modelId="{3C061D69-CC46-4EF9-A465-F888E9D0874D}" srcId="{AC116A5C-8AB5-4DFA-9E1F-127F075D2AC5}" destId="{32983405-1075-4AE2-A703-D608D7467E1D}" srcOrd="1" destOrd="0" parTransId="{9EEF299F-CC12-4BDE-BB76-BE8A9A7D7984}" sibTransId="{944AE7F9-F49C-4DF7-AD87-372240FF4518}"/>
    <dgm:cxn modelId="{A7D560C9-F606-4CA9-905C-83A3CC85DEEE}" type="presOf" srcId="{7E38B2F9-FB56-4BA7-9807-96A7081E56EF}" destId="{4535D582-1976-4FD7-A859-284CB48A2F58}" srcOrd="0" destOrd="1" presId="urn:microsoft.com/office/officeart/2005/8/layout/vList6"/>
    <dgm:cxn modelId="{72021CC5-1FE2-4577-835F-B2C69BECF686}" type="presOf" srcId="{E5B20784-51E4-40AC-8DC3-E63163796DF1}" destId="{991C19E4-C290-406A-9A17-41EC5765719E}" srcOrd="0" destOrd="0" presId="urn:microsoft.com/office/officeart/2005/8/layout/vList6"/>
    <dgm:cxn modelId="{CCEE03B3-2ECA-444B-8C7E-209606C30F84}" type="presParOf" srcId="{2295EF8B-0469-4EDE-A1AB-942D709A3FF5}" destId="{FDB5DBC6-C577-4BE5-9D59-358BDD737E0F}" srcOrd="0" destOrd="0" presId="urn:microsoft.com/office/officeart/2005/8/layout/vList6"/>
    <dgm:cxn modelId="{ED1283B8-CBB5-482D-BDD9-E3F1BFA8EFEB}" type="presParOf" srcId="{FDB5DBC6-C577-4BE5-9D59-358BDD737E0F}" destId="{05F84856-DAAE-40C5-B174-C7D46924E499}" srcOrd="0" destOrd="0" presId="urn:microsoft.com/office/officeart/2005/8/layout/vList6"/>
    <dgm:cxn modelId="{3A47FB04-1569-4F8F-AB2E-292007D18E27}" type="presParOf" srcId="{FDB5DBC6-C577-4BE5-9D59-358BDD737E0F}" destId="{4535D582-1976-4FD7-A859-284CB48A2F58}" srcOrd="1" destOrd="0" presId="urn:microsoft.com/office/officeart/2005/8/layout/vList6"/>
    <dgm:cxn modelId="{DF6023F2-5993-411F-A140-FDD6BB0AE81E}" type="presParOf" srcId="{2295EF8B-0469-4EDE-A1AB-942D709A3FF5}" destId="{1788268B-6B58-4B55-82FA-68EDD6923221}" srcOrd="1" destOrd="0" presId="urn:microsoft.com/office/officeart/2005/8/layout/vList6"/>
    <dgm:cxn modelId="{E3D1EFE1-B538-4D71-96C6-BABE7C124F07}" type="presParOf" srcId="{2295EF8B-0469-4EDE-A1AB-942D709A3FF5}" destId="{086D09BC-1026-4B90-8727-223295DB2122}" srcOrd="2" destOrd="0" presId="urn:microsoft.com/office/officeart/2005/8/layout/vList6"/>
    <dgm:cxn modelId="{3B8D7EB9-B999-47CD-937C-106AC8882D7F}" type="presParOf" srcId="{086D09BC-1026-4B90-8727-223295DB2122}" destId="{991C19E4-C290-406A-9A17-41EC5765719E}" srcOrd="0" destOrd="0" presId="urn:microsoft.com/office/officeart/2005/8/layout/vList6"/>
    <dgm:cxn modelId="{4C349A35-A34C-4600-9163-311CE00F6B59}" type="presParOf" srcId="{086D09BC-1026-4B90-8727-223295DB2122}" destId="{7498FF76-8B65-468B-827D-4493935C5A3E}" srcOrd="1" destOrd="0" presId="urn:microsoft.com/office/officeart/2005/8/layout/vList6"/>
    <dgm:cxn modelId="{8360511D-1CC6-4D9D-8002-16F64F883197}" type="presParOf" srcId="{2295EF8B-0469-4EDE-A1AB-942D709A3FF5}" destId="{A3D0F891-2309-4558-877D-6E58BF37883E}" srcOrd="3" destOrd="0" presId="urn:microsoft.com/office/officeart/2005/8/layout/vList6"/>
    <dgm:cxn modelId="{99848307-15D8-4BDE-91F0-9077A13B94D2}" type="presParOf" srcId="{2295EF8B-0469-4EDE-A1AB-942D709A3FF5}" destId="{9924F404-39FC-4BC3-8F11-5E1AA0215DFF}" srcOrd="4" destOrd="0" presId="urn:microsoft.com/office/officeart/2005/8/layout/vList6"/>
    <dgm:cxn modelId="{5827ACED-5204-4225-BDF6-24AE4A07ECE1}" type="presParOf" srcId="{9924F404-39FC-4BC3-8F11-5E1AA0215DFF}" destId="{970BA610-9DFA-46A1-B703-B81782B91885}" srcOrd="0" destOrd="0" presId="urn:microsoft.com/office/officeart/2005/8/layout/vList6"/>
    <dgm:cxn modelId="{55621A88-0E4A-4D05-BE1B-544F51142595}" type="presParOf" srcId="{9924F404-39FC-4BC3-8F11-5E1AA0215DFF}" destId="{41965379-E9A5-49A1-886A-236D3D9DA55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5D582-1976-4FD7-A859-284CB48A2F58}">
      <dsp:nvSpPr>
        <dsp:cNvPr id="0" name=""/>
        <dsp:cNvSpPr/>
      </dsp:nvSpPr>
      <dsp:spPr>
        <a:xfrm>
          <a:off x="2342524" y="0"/>
          <a:ext cx="3513787" cy="950034"/>
        </a:xfrm>
        <a:prstGeom prst="rightArrow">
          <a:avLst>
            <a:gd name="adj1" fmla="val 75000"/>
            <a:gd name="adj2" fmla="val 50000"/>
          </a:avLst>
        </a:prstGeom>
        <a:gradFill flip="none" rotWithShape="1">
          <a:gsLst>
            <a:gs pos="0">
              <a:srgbClr val="0070C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Soumettre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Échanger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Faire un suivi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Valider</a:t>
          </a:r>
          <a:endParaRPr lang="fr-FR" sz="1100" kern="1200" dirty="0"/>
        </a:p>
      </dsp:txBody>
      <dsp:txXfrm>
        <a:off x="2342524" y="118754"/>
        <a:ext cx="3157524" cy="712526"/>
      </dsp:txXfrm>
    </dsp:sp>
    <dsp:sp modelId="{05F84856-DAAE-40C5-B174-C7D46924E499}">
      <dsp:nvSpPr>
        <dsp:cNvPr id="0" name=""/>
        <dsp:cNvSpPr/>
      </dsp:nvSpPr>
      <dsp:spPr>
        <a:xfrm>
          <a:off x="0" y="0"/>
          <a:ext cx="2342524" cy="950034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Sujet</a:t>
          </a:r>
          <a:endParaRPr lang="fr-FR" sz="3100" kern="1200" dirty="0"/>
        </a:p>
      </dsp:txBody>
      <dsp:txXfrm>
        <a:off x="46377" y="46377"/>
        <a:ext cx="2249770" cy="857280"/>
      </dsp:txXfrm>
    </dsp:sp>
    <dsp:sp modelId="{7498FF76-8B65-468B-827D-4493935C5A3E}">
      <dsp:nvSpPr>
        <dsp:cNvPr id="0" name=""/>
        <dsp:cNvSpPr/>
      </dsp:nvSpPr>
      <dsp:spPr>
        <a:xfrm>
          <a:off x="2342524" y="1045038"/>
          <a:ext cx="3513787" cy="950034"/>
        </a:xfrm>
        <a:prstGeom prst="rightArrow">
          <a:avLst>
            <a:gd name="adj1" fmla="val 75000"/>
            <a:gd name="adj2" fmla="val 50000"/>
          </a:avLst>
        </a:prstGeom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Soumettre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Valider</a:t>
          </a:r>
          <a:endParaRPr lang="fr-FR" sz="1100" kern="1200" dirty="0"/>
        </a:p>
      </dsp:txBody>
      <dsp:txXfrm>
        <a:off x="2342524" y="1163792"/>
        <a:ext cx="3157524" cy="712526"/>
      </dsp:txXfrm>
    </dsp:sp>
    <dsp:sp modelId="{991C19E4-C290-406A-9A17-41EC5765719E}">
      <dsp:nvSpPr>
        <dsp:cNvPr id="0" name=""/>
        <dsp:cNvSpPr/>
      </dsp:nvSpPr>
      <dsp:spPr>
        <a:xfrm>
          <a:off x="0" y="1045038"/>
          <a:ext cx="2342524" cy="950034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Groupe</a:t>
          </a:r>
          <a:endParaRPr lang="fr-FR" sz="3100" kern="1200" dirty="0"/>
        </a:p>
      </dsp:txBody>
      <dsp:txXfrm>
        <a:off x="46377" y="1091415"/>
        <a:ext cx="2249770" cy="857280"/>
      </dsp:txXfrm>
    </dsp:sp>
    <dsp:sp modelId="{41965379-E9A5-49A1-886A-236D3D9DA550}">
      <dsp:nvSpPr>
        <dsp:cNvPr id="0" name=""/>
        <dsp:cNvSpPr/>
      </dsp:nvSpPr>
      <dsp:spPr>
        <a:xfrm>
          <a:off x="2342524" y="2090077"/>
          <a:ext cx="3513787" cy="950034"/>
        </a:xfrm>
        <a:prstGeom prst="rightArrow">
          <a:avLst>
            <a:gd name="adj1" fmla="val 75000"/>
            <a:gd name="adj2" fmla="val 50000"/>
          </a:avLst>
        </a:prstGeom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1"/>
          <a:tileRect/>
        </a:gra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Etude existant (EDE)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Etude fonctionnelle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Ebauche cahier des charges</a:t>
          </a:r>
          <a:endParaRPr lang="fr-FR" sz="1100" kern="1200" dirty="0"/>
        </a:p>
      </dsp:txBody>
      <dsp:txXfrm>
        <a:off x="2342524" y="2208831"/>
        <a:ext cx="3157524" cy="712526"/>
      </dsp:txXfrm>
    </dsp:sp>
    <dsp:sp modelId="{970BA610-9DFA-46A1-B703-B81782B91885}">
      <dsp:nvSpPr>
        <dsp:cNvPr id="0" name=""/>
        <dsp:cNvSpPr/>
      </dsp:nvSpPr>
      <dsp:spPr>
        <a:xfrm>
          <a:off x="0" y="2090077"/>
          <a:ext cx="2342524" cy="95003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Documents</a:t>
          </a:r>
          <a:endParaRPr lang="fr-FR" sz="3100" kern="1200" dirty="0"/>
        </a:p>
      </dsp:txBody>
      <dsp:txXfrm>
        <a:off x="46377" y="2136454"/>
        <a:ext cx="2249770" cy="857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F9FDA-FEDA-4C10-85C7-82A82139E8FB}" type="datetimeFigureOut">
              <a:rPr lang="fr-FR" smtClean="0"/>
              <a:pPr/>
              <a:t>22/10/2012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D5825-3E74-43C2-80A4-106531714FE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02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456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455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455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455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45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45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45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45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455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5825-3E74-43C2-80A4-106531714FE1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45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DBE5-EBF9-4639-90DC-770987F475C1}" type="datetimeFigureOut">
              <a:rPr lang="fr-FR" smtClean="0"/>
              <a:pPr/>
              <a:t>22/10/2012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DBE5-EBF9-4639-90DC-770987F475C1}" type="datetimeFigureOut">
              <a:rPr lang="fr-FR" smtClean="0"/>
              <a:pPr/>
              <a:t>22/10/2012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DBE5-EBF9-4639-90DC-770987F475C1}" type="datetimeFigureOut">
              <a:rPr lang="fr-FR" smtClean="0"/>
              <a:pPr/>
              <a:t>22/10/2012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DBE5-EBF9-4639-90DC-770987F475C1}" type="datetimeFigureOut">
              <a:rPr lang="fr-FR" smtClean="0"/>
              <a:pPr/>
              <a:t>22/10/2012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DBE5-EBF9-4639-90DC-770987F475C1}" type="datetimeFigureOut">
              <a:rPr lang="fr-FR" smtClean="0"/>
              <a:pPr/>
              <a:t>22/10/2012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DBE5-EBF9-4639-90DC-770987F475C1}" type="datetimeFigureOut">
              <a:rPr lang="fr-FR" smtClean="0"/>
              <a:pPr/>
              <a:t>22/10/2012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DBE5-EBF9-4639-90DC-770987F475C1}" type="datetimeFigureOut">
              <a:rPr lang="fr-FR" smtClean="0"/>
              <a:pPr/>
              <a:t>22/10/2012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DBE5-EBF9-4639-90DC-770987F475C1}" type="datetimeFigureOut">
              <a:rPr lang="fr-FR" smtClean="0"/>
              <a:pPr/>
              <a:t>22/10/2012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DBE5-EBF9-4639-90DC-770987F475C1}" type="datetimeFigureOut">
              <a:rPr lang="fr-FR" smtClean="0"/>
              <a:pPr/>
              <a:t>22/10/2012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DBE5-EBF9-4639-90DC-770987F475C1}" type="datetimeFigureOut">
              <a:rPr lang="fr-FR" smtClean="0"/>
              <a:pPr/>
              <a:t>22/10/2012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DBE5-EBF9-4639-90DC-770987F475C1}" type="datetimeFigureOut">
              <a:rPr lang="fr-FR" smtClean="0"/>
              <a:pPr/>
              <a:t>22/10/2012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9DBE5-EBF9-4639-90DC-770987F475C1}" type="datetimeFigureOut">
              <a:rPr lang="fr-FR" smtClean="0"/>
              <a:pPr/>
              <a:t>22/10/2012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1100C-1382-4518-A19A-927E319C58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ntra.labeip.epitech.e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4.png"/><Relationship Id="rId4" Type="http://schemas.openxmlformats.org/officeDocument/2006/relationships/hyperlink" Target="mailto:eip@epitech.e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age_presentation-sans_slo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28371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matière EIP</a:t>
            </a:r>
            <a:br>
              <a:rPr lang="fr-FR" dirty="0" smtClean="0"/>
            </a:br>
            <a:r>
              <a:rPr lang="fr-FR" dirty="0" smtClean="0"/>
              <a:t>ET</a:t>
            </a:r>
            <a:br>
              <a:rPr lang="fr-FR" dirty="0" smtClean="0"/>
            </a:br>
            <a:r>
              <a:rPr lang="fr-FR" dirty="0" smtClean="0"/>
              <a:t>Comment choisir son EIP</a:t>
            </a:r>
            <a:endParaRPr lang="fr-FR" dirty="0"/>
          </a:p>
        </p:txBody>
      </p:sp>
      <p:pic>
        <p:nvPicPr>
          <p:cNvPr id="6" name="Shape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339502"/>
            <a:ext cx="2808312" cy="143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683568" y="1275606"/>
            <a:ext cx="8229600" cy="3394472"/>
          </a:xfrm>
        </p:spPr>
        <p:txBody>
          <a:bodyPr>
            <a:normAutofit/>
          </a:bodyPr>
          <a:lstStyle/>
          <a:p>
            <a:endParaRPr lang="fr-FR" sz="2000" dirty="0" smtClean="0"/>
          </a:p>
          <a:p>
            <a:r>
              <a:rPr lang="fr-FR" sz="2000" dirty="0" smtClean="0"/>
              <a:t>Ticket :</a:t>
            </a:r>
          </a:p>
          <a:p>
            <a:pPr lvl="1">
              <a:buNone/>
            </a:pPr>
            <a:r>
              <a:rPr lang="fr-FR" sz="1600" dirty="0" smtClean="0"/>
              <a:t> </a:t>
            </a:r>
            <a:r>
              <a:rPr lang="fr-FR" sz="1600" dirty="0" smtClean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intra.labeip.epitech.eu</a:t>
            </a:r>
            <a:endParaRPr lang="en-US" sz="1600" dirty="0" smtClean="0"/>
          </a:p>
          <a:p>
            <a:endParaRPr lang="en-US" sz="2000" dirty="0" smtClean="0"/>
          </a:p>
          <a:p>
            <a:pPr lvl="1">
              <a:buNone/>
            </a:pPr>
            <a:r>
              <a:rPr lang="en-US" sz="2000" dirty="0" err="1" smtClean="0"/>
              <a:t>Equipe</a:t>
            </a:r>
            <a:r>
              <a:rPr lang="en-US" sz="2000" dirty="0" smtClean="0"/>
              <a:t> </a:t>
            </a:r>
            <a:r>
              <a:rPr lang="en-US" sz="2000" dirty="0" err="1" smtClean="0"/>
              <a:t>pédagogique</a:t>
            </a:r>
            <a:r>
              <a:rPr lang="en-US" sz="2000" dirty="0" smtClean="0"/>
              <a:t> 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4"/>
              </a:rPr>
              <a:t>eip@epitech.eu</a:t>
            </a:r>
            <a:endParaRPr lang="en-US" sz="1600" dirty="0" smtClean="0"/>
          </a:p>
          <a:p>
            <a:pPr lvl="1">
              <a:buNone/>
            </a:pPr>
            <a:r>
              <a:rPr lang="en-US" sz="2000" dirty="0" smtClean="0"/>
              <a:t>Assistants</a:t>
            </a:r>
            <a:r>
              <a:rPr lang="en-US" sz="1600" dirty="0" smtClean="0"/>
              <a:t> : </a:t>
            </a:r>
            <a:r>
              <a:rPr lang="en-US" sz="1600" dirty="0" smtClean="0">
                <a:hlinkClick r:id="rId4"/>
              </a:rPr>
              <a:t>labeip@epitech.eu</a:t>
            </a:r>
          </a:p>
          <a:p>
            <a:pPr lvl="1">
              <a:buNone/>
            </a:pPr>
            <a:r>
              <a:rPr lang="en-US" sz="2000" dirty="0" smtClean="0"/>
              <a:t>		            01.44.08.01.29</a:t>
            </a:r>
            <a:endParaRPr lang="fr-FR" sz="2000" dirty="0" smtClean="0">
              <a:hlinkClick r:id="rId4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Contact</a:t>
            </a:r>
            <a:endParaRPr lang="fr-FR" dirty="0"/>
          </a:p>
        </p:txBody>
      </p:sp>
      <p:pic>
        <p:nvPicPr>
          <p:cNvPr id="5" name="Espace réservé du contenu 3" descr="puc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5576" y="1779662"/>
            <a:ext cx="133350" cy="133350"/>
          </a:xfrm>
          <a:prstGeom prst="rect">
            <a:avLst/>
          </a:prstGeom>
        </p:spPr>
      </p:pic>
      <p:pic>
        <p:nvPicPr>
          <p:cNvPr id="14" name="Espace réservé du contenu 11" descr="creation_site_internet_contac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0152" y="1779662"/>
            <a:ext cx="2308853" cy="1731640"/>
          </a:xfrm>
          <a:prstGeom prst="rect">
            <a:avLst/>
          </a:prstGeom>
        </p:spPr>
      </p:pic>
      <p:pic>
        <p:nvPicPr>
          <p:cNvPr id="15" name="Espace réservé du contenu 3" descr="puc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5576" y="2787774"/>
            <a:ext cx="133350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Questions et propositions</a:t>
            </a:r>
            <a:endParaRPr lang="fr-FR" dirty="0"/>
          </a:p>
        </p:txBody>
      </p:sp>
      <p:pic>
        <p:nvPicPr>
          <p:cNvPr id="12" name="Image 11" descr="questio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1419622"/>
            <a:ext cx="384042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/>
              <a:t>Pédagogie</a:t>
            </a:r>
          </a:p>
          <a:p>
            <a:r>
              <a:rPr lang="fr-FR" dirty="0" smtClean="0"/>
              <a:t>Objectif de l’EIP</a:t>
            </a:r>
          </a:p>
          <a:p>
            <a:pPr lvl="1"/>
            <a:r>
              <a:rPr lang="fr-FR" dirty="0" smtClean="0"/>
              <a:t>Pédagogie</a:t>
            </a:r>
          </a:p>
          <a:p>
            <a:pPr lvl="1"/>
            <a:r>
              <a:rPr lang="fr-FR" dirty="0" smtClean="0"/>
              <a:t>Propre à l’étudiant</a:t>
            </a:r>
          </a:p>
          <a:p>
            <a:r>
              <a:rPr lang="fr-FR" dirty="0" smtClean="0"/>
              <a:t>Recherche</a:t>
            </a:r>
          </a:p>
          <a:p>
            <a:pPr lvl="1"/>
            <a:r>
              <a:rPr lang="fr-FR" dirty="0" smtClean="0"/>
              <a:t>Thèmes, clients/utilisateurs</a:t>
            </a:r>
          </a:p>
          <a:p>
            <a:pPr lvl="1"/>
            <a:r>
              <a:rPr lang="fr-FR" dirty="0" smtClean="0"/>
              <a:t>Existants, manques</a:t>
            </a:r>
          </a:p>
          <a:p>
            <a:r>
              <a:rPr lang="fr-FR" dirty="0" smtClean="0"/>
              <a:t>Processus itératif</a:t>
            </a:r>
          </a:p>
          <a:p>
            <a:r>
              <a:rPr lang="fr-FR" dirty="0" smtClean="0"/>
              <a:t>Pour valider son EIP</a:t>
            </a:r>
          </a:p>
          <a:p>
            <a:r>
              <a:rPr lang="fr-FR" dirty="0" smtClean="0"/>
              <a:t>Laboratoires</a:t>
            </a:r>
          </a:p>
          <a:p>
            <a:r>
              <a:rPr lang="fr-FR" dirty="0" smtClean="0"/>
              <a:t>Dates clés</a:t>
            </a:r>
          </a:p>
          <a:p>
            <a:r>
              <a:rPr lang="fr-FR" dirty="0" smtClean="0"/>
              <a:t>Contact</a:t>
            </a:r>
          </a:p>
        </p:txBody>
      </p:sp>
      <p:pic>
        <p:nvPicPr>
          <p:cNvPr id="5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275606"/>
            <a:ext cx="133350" cy="133350"/>
          </a:xfrm>
          <a:prstGeom prst="rect">
            <a:avLst/>
          </a:prstGeom>
        </p:spPr>
      </p:pic>
      <p:pic>
        <p:nvPicPr>
          <p:cNvPr id="6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563638"/>
            <a:ext cx="133350" cy="133350"/>
          </a:xfrm>
          <a:prstGeom prst="rect">
            <a:avLst/>
          </a:prstGeom>
        </p:spPr>
      </p:pic>
      <p:pic>
        <p:nvPicPr>
          <p:cNvPr id="7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003798"/>
            <a:ext cx="133350" cy="133350"/>
          </a:xfrm>
          <a:prstGeom prst="rect">
            <a:avLst/>
          </a:prstGeom>
        </p:spPr>
      </p:pic>
      <p:pic>
        <p:nvPicPr>
          <p:cNvPr id="8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291830"/>
            <a:ext cx="133350" cy="133350"/>
          </a:xfrm>
          <a:prstGeom prst="rect">
            <a:avLst/>
          </a:prstGeom>
        </p:spPr>
      </p:pic>
      <p:pic>
        <p:nvPicPr>
          <p:cNvPr id="9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4083918"/>
            <a:ext cx="133350" cy="133350"/>
          </a:xfrm>
          <a:prstGeom prst="rect">
            <a:avLst/>
          </a:prstGeom>
        </p:spPr>
      </p:pic>
      <p:pic>
        <p:nvPicPr>
          <p:cNvPr id="10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795886"/>
            <a:ext cx="133350" cy="133350"/>
          </a:xfrm>
          <a:prstGeom prst="rect">
            <a:avLst/>
          </a:prstGeom>
        </p:spPr>
      </p:pic>
      <p:pic>
        <p:nvPicPr>
          <p:cNvPr id="11" name="Image 10" descr="sommai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4128" y="1779662"/>
            <a:ext cx="2304256" cy="1998060"/>
          </a:xfrm>
          <a:prstGeom prst="rect">
            <a:avLst/>
          </a:prstGeom>
        </p:spPr>
      </p:pic>
      <p:pic>
        <p:nvPicPr>
          <p:cNvPr id="12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590528"/>
            <a:ext cx="133350" cy="133350"/>
          </a:xfrm>
          <a:prstGeom prst="rect">
            <a:avLst/>
          </a:prstGeom>
        </p:spPr>
      </p:pic>
      <p:pic>
        <p:nvPicPr>
          <p:cNvPr id="13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283718"/>
            <a:ext cx="133350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Pédagogie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3 années</a:t>
            </a:r>
          </a:p>
          <a:p>
            <a:r>
              <a:rPr lang="fr-FR" dirty="0" smtClean="0"/>
              <a:t>2 RDV par mois</a:t>
            </a:r>
          </a:p>
          <a:p>
            <a:r>
              <a:rPr lang="fr-FR" dirty="0" smtClean="0"/>
              <a:t>Rendus obligatoires</a:t>
            </a:r>
          </a:p>
          <a:p>
            <a:r>
              <a:rPr lang="fr-FR" dirty="0" smtClean="0"/>
              <a:t>Module global</a:t>
            </a:r>
          </a:p>
          <a:p>
            <a:r>
              <a:rPr lang="fr-FR" dirty="0"/>
              <a:t>4 équipes</a:t>
            </a:r>
            <a:endParaRPr lang="fr-FR" dirty="0" smtClean="0"/>
          </a:p>
          <a:p>
            <a:r>
              <a:rPr lang="fr-FR" dirty="0" smtClean="0"/>
              <a:t>Relation </a:t>
            </a:r>
            <a:r>
              <a:rPr lang="fr-FR" dirty="0"/>
              <a:t>groupe / équipes </a:t>
            </a:r>
            <a:r>
              <a:rPr lang="fr-FR" dirty="0" err="1"/>
              <a:t>eip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5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218" y="1347614"/>
            <a:ext cx="133350" cy="133350"/>
          </a:xfrm>
          <a:prstGeom prst="rect">
            <a:avLst/>
          </a:prstGeom>
        </p:spPr>
      </p:pic>
      <p:pic>
        <p:nvPicPr>
          <p:cNvPr id="8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218" y="1923678"/>
            <a:ext cx="133350" cy="133350"/>
          </a:xfrm>
          <a:prstGeom prst="rect">
            <a:avLst/>
          </a:prstGeom>
        </p:spPr>
      </p:pic>
      <p:pic>
        <p:nvPicPr>
          <p:cNvPr id="1026" name="Picture 2" descr="C:\Users\NellA\Desktop\rubon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1707654"/>
            <a:ext cx="2140625" cy="1872208"/>
          </a:xfrm>
          <a:prstGeom prst="rect">
            <a:avLst/>
          </a:prstGeom>
          <a:noFill/>
        </p:spPr>
      </p:pic>
      <p:pic>
        <p:nvPicPr>
          <p:cNvPr id="17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427734"/>
            <a:ext cx="133350" cy="133350"/>
          </a:xfrm>
          <a:prstGeom prst="rect">
            <a:avLst/>
          </a:prstGeom>
        </p:spPr>
      </p:pic>
      <p:pic>
        <p:nvPicPr>
          <p:cNvPr id="18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003798"/>
            <a:ext cx="133350" cy="133350"/>
          </a:xfrm>
          <a:prstGeom prst="rect">
            <a:avLst/>
          </a:prstGeom>
        </p:spPr>
      </p:pic>
      <p:pic>
        <p:nvPicPr>
          <p:cNvPr id="19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507854"/>
            <a:ext cx="133350" cy="133350"/>
          </a:xfrm>
          <a:prstGeom prst="rect">
            <a:avLst/>
          </a:prstGeom>
        </p:spPr>
      </p:pic>
      <p:pic>
        <p:nvPicPr>
          <p:cNvPr id="20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4022576"/>
            <a:ext cx="133350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de l’EIP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Les nôtres</a:t>
            </a:r>
          </a:p>
          <a:p>
            <a:pPr lvl="1">
              <a:buNone/>
            </a:pPr>
            <a:r>
              <a:rPr lang="fr-FR" dirty="0" smtClean="0"/>
              <a:t>Apprendre à finir un projet</a:t>
            </a:r>
          </a:p>
          <a:p>
            <a:pPr lvl="2"/>
            <a:r>
              <a:rPr lang="fr-FR" dirty="0" smtClean="0"/>
              <a:t>Technique</a:t>
            </a:r>
          </a:p>
          <a:p>
            <a:pPr lvl="2"/>
            <a:r>
              <a:rPr lang="fr-FR" dirty="0" smtClean="0"/>
              <a:t>Documentation</a:t>
            </a:r>
          </a:p>
          <a:p>
            <a:pPr lvl="2"/>
            <a:r>
              <a:rPr lang="fr-FR" dirty="0" smtClean="0"/>
              <a:t>Promotion</a:t>
            </a:r>
          </a:p>
          <a:p>
            <a:pPr lvl="1">
              <a:buNone/>
            </a:pPr>
            <a:r>
              <a:rPr lang="fr-FR" dirty="0" smtClean="0"/>
              <a:t>Carte de visite</a:t>
            </a:r>
          </a:p>
          <a:p>
            <a:pPr lvl="1">
              <a:buNone/>
            </a:pPr>
            <a:r>
              <a:rPr lang="fr-FR" dirty="0" smtClean="0"/>
              <a:t>Travaille en équipe &gt; 6</a:t>
            </a:r>
          </a:p>
          <a:p>
            <a:r>
              <a:rPr lang="fr-FR" dirty="0" smtClean="0"/>
              <a:t>Les vôtres</a:t>
            </a:r>
          </a:p>
          <a:p>
            <a:pPr lvl="1">
              <a:buNone/>
            </a:pPr>
            <a:r>
              <a:rPr lang="fr-FR" dirty="0" smtClean="0"/>
              <a:t>Projet plaisant</a:t>
            </a:r>
          </a:p>
          <a:p>
            <a:pPr lvl="1">
              <a:buNone/>
            </a:pPr>
            <a:r>
              <a:rPr lang="fr-FR" dirty="0" smtClean="0"/>
              <a:t>Monter une société, une communauté…</a:t>
            </a:r>
          </a:p>
        </p:txBody>
      </p:sp>
      <p:pic>
        <p:nvPicPr>
          <p:cNvPr id="5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275606"/>
            <a:ext cx="133350" cy="133350"/>
          </a:xfrm>
          <a:prstGeom prst="rect">
            <a:avLst/>
          </a:prstGeom>
        </p:spPr>
      </p:pic>
      <p:pic>
        <p:nvPicPr>
          <p:cNvPr id="8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579862"/>
            <a:ext cx="133350" cy="133350"/>
          </a:xfrm>
          <a:prstGeom prst="rect">
            <a:avLst/>
          </a:prstGeom>
        </p:spPr>
      </p:pic>
      <p:pic>
        <p:nvPicPr>
          <p:cNvPr id="11" name="Image 10" descr="onl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1563638"/>
            <a:ext cx="298942" cy="288032"/>
          </a:xfrm>
          <a:prstGeom prst="rect">
            <a:avLst/>
          </a:prstGeom>
        </p:spPr>
      </p:pic>
      <p:pic>
        <p:nvPicPr>
          <p:cNvPr id="12" name="Image 11" descr="onl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2787774"/>
            <a:ext cx="301669" cy="290660"/>
          </a:xfrm>
          <a:prstGeom prst="rect">
            <a:avLst/>
          </a:prstGeom>
        </p:spPr>
      </p:pic>
      <p:pic>
        <p:nvPicPr>
          <p:cNvPr id="13" name="Image 12" descr="onl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3075806"/>
            <a:ext cx="301669" cy="290660"/>
          </a:xfrm>
          <a:prstGeom prst="rect">
            <a:avLst/>
          </a:prstGeom>
        </p:spPr>
      </p:pic>
      <p:pic>
        <p:nvPicPr>
          <p:cNvPr id="14" name="Image 13" descr="onl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9" y="3795886"/>
            <a:ext cx="298942" cy="288032"/>
          </a:xfrm>
          <a:prstGeom prst="rect">
            <a:avLst/>
          </a:prstGeom>
        </p:spPr>
      </p:pic>
      <p:pic>
        <p:nvPicPr>
          <p:cNvPr id="15" name="Image 14" descr="onl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9" y="4155926"/>
            <a:ext cx="298942" cy="288032"/>
          </a:xfrm>
          <a:prstGeom prst="rect">
            <a:avLst/>
          </a:prstGeom>
        </p:spPr>
      </p:pic>
      <p:pic>
        <p:nvPicPr>
          <p:cNvPr id="16" name="Image 15" descr="objectif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24128" y="1779662"/>
            <a:ext cx="2409056" cy="18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dirty="0" smtClean="0"/>
              <a:t>	Définir des critères</a:t>
            </a:r>
          </a:p>
          <a:p>
            <a:pPr lvl="1"/>
            <a:r>
              <a:rPr lang="fr-FR" dirty="0" smtClean="0"/>
              <a:t>Projet</a:t>
            </a:r>
          </a:p>
          <a:p>
            <a:pPr lvl="2"/>
            <a:r>
              <a:rPr lang="fr-FR" dirty="0" smtClean="0"/>
              <a:t>Clients / utilisateurs</a:t>
            </a:r>
          </a:p>
          <a:p>
            <a:pPr lvl="2"/>
            <a:r>
              <a:rPr lang="fr-FR" dirty="0" smtClean="0"/>
              <a:t>Technologies</a:t>
            </a:r>
          </a:p>
          <a:p>
            <a:pPr lvl="2"/>
            <a:r>
              <a:rPr lang="fr-FR" dirty="0" smtClean="0"/>
              <a:t>Domaines</a:t>
            </a:r>
          </a:p>
          <a:p>
            <a:pPr lvl="2"/>
            <a:r>
              <a:rPr lang="fr-FR" dirty="0" smtClean="0"/>
              <a:t>Obligatoire : Multi OS et DB</a:t>
            </a:r>
          </a:p>
          <a:p>
            <a:pPr lvl="1"/>
            <a:r>
              <a:rPr lang="fr-FR" dirty="0" smtClean="0"/>
              <a:t>Contexte</a:t>
            </a:r>
          </a:p>
          <a:p>
            <a:pPr lvl="2"/>
            <a:r>
              <a:rPr lang="fr-FR" dirty="0" smtClean="0"/>
              <a:t>Reprise</a:t>
            </a:r>
          </a:p>
          <a:p>
            <a:pPr lvl="2"/>
            <a:r>
              <a:rPr lang="fr-FR" dirty="0" smtClean="0"/>
              <a:t>Contribution</a:t>
            </a:r>
          </a:p>
          <a:p>
            <a:pPr lvl="2"/>
            <a:r>
              <a:rPr lang="fr-FR" dirty="0" smtClean="0"/>
              <a:t>Projet d’entreprise</a:t>
            </a:r>
          </a:p>
          <a:p>
            <a:pPr lvl="2"/>
            <a:r>
              <a:rPr lang="fr-FR" dirty="0" smtClean="0"/>
              <a:t>Idée originale</a:t>
            </a:r>
          </a:p>
          <a:p>
            <a:pPr>
              <a:buNone/>
            </a:pPr>
            <a:endParaRPr lang="fr-FR" dirty="0" smtClean="0"/>
          </a:p>
        </p:txBody>
      </p:sp>
      <p:pic>
        <p:nvPicPr>
          <p:cNvPr id="11" name="Image 10" descr="moteur-recherch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1491630"/>
            <a:ext cx="2408818" cy="24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Itératif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Evoquer les thèmes</a:t>
            </a:r>
          </a:p>
          <a:p>
            <a:r>
              <a:rPr lang="fr-FR" dirty="0" smtClean="0"/>
              <a:t>Exposer les besoins</a:t>
            </a:r>
          </a:p>
          <a:p>
            <a:r>
              <a:rPr lang="fr-FR" dirty="0" smtClean="0"/>
              <a:t>Chercher à y répondre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b="1" dirty="0" smtClean="0"/>
              <a:t>TRAVAIL D’EQUIPE</a:t>
            </a:r>
          </a:p>
        </p:txBody>
      </p:sp>
      <p:pic>
        <p:nvPicPr>
          <p:cNvPr id="5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419622"/>
            <a:ext cx="133350" cy="133350"/>
          </a:xfrm>
          <a:prstGeom prst="rect">
            <a:avLst/>
          </a:prstGeom>
        </p:spPr>
      </p:pic>
      <p:pic>
        <p:nvPicPr>
          <p:cNvPr id="6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995686"/>
            <a:ext cx="133350" cy="133350"/>
          </a:xfrm>
          <a:prstGeom prst="rect">
            <a:avLst/>
          </a:prstGeom>
        </p:spPr>
      </p:pic>
      <p:pic>
        <p:nvPicPr>
          <p:cNvPr id="7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571750"/>
            <a:ext cx="133350" cy="133350"/>
          </a:xfrm>
          <a:prstGeom prst="rect">
            <a:avLst/>
          </a:prstGeom>
        </p:spPr>
      </p:pic>
      <p:pic>
        <p:nvPicPr>
          <p:cNvPr id="11" name="Image 10" descr="img_equip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1563638"/>
            <a:ext cx="2160240" cy="141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Valider son EIP</a:t>
            </a:r>
            <a:endParaRPr lang="fr-FR" dirty="0"/>
          </a:p>
        </p:txBody>
      </p:sp>
      <p:graphicFrame>
        <p:nvGraphicFramePr>
          <p:cNvPr id="12" name="Diagramme 11"/>
          <p:cNvGraphicFramePr/>
          <p:nvPr/>
        </p:nvGraphicFramePr>
        <p:xfrm>
          <a:off x="755576" y="1275606"/>
          <a:ext cx="5856312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à coins arrondis 13"/>
          <p:cNvSpPr/>
          <p:nvPr/>
        </p:nvSpPr>
        <p:spPr>
          <a:xfrm>
            <a:off x="7524328" y="1131590"/>
            <a:ext cx="1080120" cy="3600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>
            <a:noAutofit/>
          </a:bodyPr>
          <a:lstStyle/>
          <a:p>
            <a:pPr algn="ctr"/>
            <a:r>
              <a:rPr lang="fr-F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Validation module</a:t>
            </a:r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Laboratoires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Tous laboratoires possibles</a:t>
            </a:r>
          </a:p>
          <a:p>
            <a:r>
              <a:rPr lang="fr-FR" dirty="0" smtClean="0"/>
              <a:t>Suivis par le </a:t>
            </a:r>
            <a:r>
              <a:rPr lang="fr-FR" dirty="0" err="1" smtClean="0"/>
              <a:t>LabEIP</a:t>
            </a:r>
            <a:endParaRPr lang="fr-FR" dirty="0" smtClean="0"/>
          </a:p>
          <a:p>
            <a:r>
              <a:rPr lang="fr-FR" dirty="0" smtClean="0"/>
              <a:t>Validation laboratoire puis </a:t>
            </a:r>
            <a:r>
              <a:rPr lang="fr-FR" dirty="0" err="1" smtClean="0"/>
              <a:t>LabEIP</a:t>
            </a:r>
            <a:endParaRPr lang="fr-FR" dirty="0" smtClean="0"/>
          </a:p>
          <a:p>
            <a:r>
              <a:rPr lang="fr-FR" dirty="0" smtClean="0"/>
              <a:t>Pour GDL :</a:t>
            </a:r>
          </a:p>
          <a:p>
            <a:pPr marL="457200" lvl="1" indent="0">
              <a:buNone/>
            </a:pPr>
            <a:r>
              <a:rPr lang="fr-FR" sz="2700" dirty="0"/>
              <a:t>F</a:t>
            </a:r>
            <a:r>
              <a:rPr lang="fr-FR" sz="2700" dirty="0" smtClean="0"/>
              <a:t>iche projet du </a:t>
            </a:r>
            <a:r>
              <a:rPr lang="fr-FR" sz="2700" dirty="0" err="1" smtClean="0"/>
              <a:t>GameDevLab</a:t>
            </a:r>
            <a:r>
              <a:rPr lang="fr-FR" sz="2700" dirty="0" smtClean="0"/>
              <a:t> :</a:t>
            </a:r>
          </a:p>
          <a:p>
            <a:pPr marL="457200" lvl="1" indent="0">
              <a:buNone/>
            </a:pPr>
            <a:r>
              <a:rPr lang="tr-TR" sz="2700" dirty="0"/>
              <a:t>http://gamedevlab.epitech.eu/docs/fiche-projet.docx</a:t>
            </a:r>
            <a:endParaRPr lang="fr-FR" sz="2700" dirty="0"/>
          </a:p>
        </p:txBody>
      </p:sp>
      <p:pic>
        <p:nvPicPr>
          <p:cNvPr id="4" name="Espace réservé du contenu 3" descr="pu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419622"/>
            <a:ext cx="133350" cy="133350"/>
          </a:xfrm>
          <a:prstGeom prst="rect">
            <a:avLst/>
          </a:prstGeom>
        </p:spPr>
      </p:pic>
      <p:pic>
        <p:nvPicPr>
          <p:cNvPr id="6" name="Espace réservé du contenu 3" descr="pu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218" y="2006352"/>
            <a:ext cx="133350" cy="133350"/>
          </a:xfrm>
          <a:prstGeom prst="rect">
            <a:avLst/>
          </a:prstGeom>
        </p:spPr>
      </p:pic>
      <p:pic>
        <p:nvPicPr>
          <p:cNvPr id="7" name="Espace réservé du contenu 3" descr="pu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582416"/>
            <a:ext cx="133350" cy="133350"/>
          </a:xfrm>
          <a:prstGeom prst="rect">
            <a:avLst/>
          </a:prstGeom>
        </p:spPr>
      </p:pic>
      <p:pic>
        <p:nvPicPr>
          <p:cNvPr id="8" name="Espace réservé du contenu 3" descr="pu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3147814"/>
            <a:ext cx="133350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1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Dates clés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Ouverture </a:t>
            </a:r>
            <a:r>
              <a:rPr lang="fr-FR" dirty="0" err="1" smtClean="0"/>
              <a:t>workflow</a:t>
            </a:r>
            <a:r>
              <a:rPr lang="fr-FR" dirty="0" smtClean="0"/>
              <a:t> : </a:t>
            </a:r>
            <a:r>
              <a:rPr lang="fr-FR" dirty="0" smtClean="0">
                <a:solidFill>
                  <a:srgbClr val="FF0000"/>
                </a:solidFill>
              </a:rPr>
              <a:t>05/11</a:t>
            </a:r>
          </a:p>
          <a:p>
            <a:r>
              <a:rPr lang="fr-FR" dirty="0" smtClean="0"/>
              <a:t>Cours documentation : </a:t>
            </a:r>
            <a:r>
              <a:rPr lang="fr-FR" dirty="0" smtClean="0">
                <a:solidFill>
                  <a:srgbClr val="FF0000"/>
                </a:solidFill>
              </a:rPr>
              <a:t>~10/12</a:t>
            </a:r>
          </a:p>
          <a:p>
            <a:r>
              <a:rPr lang="fr-FR" dirty="0" smtClean="0"/>
              <a:t>Validation sujet : </a:t>
            </a:r>
            <a:r>
              <a:rPr lang="fr-FR" dirty="0" smtClean="0">
                <a:solidFill>
                  <a:srgbClr val="FF0000"/>
                </a:solidFill>
              </a:rPr>
              <a:t>20/12</a:t>
            </a:r>
          </a:p>
          <a:p>
            <a:r>
              <a:rPr lang="fr-FR" dirty="0" smtClean="0"/>
              <a:t>Validation groupe : </a:t>
            </a:r>
            <a:r>
              <a:rPr lang="fr-FR" dirty="0" smtClean="0">
                <a:solidFill>
                  <a:srgbClr val="FF0000"/>
                </a:solidFill>
              </a:rPr>
              <a:t>30/01</a:t>
            </a:r>
          </a:p>
          <a:p>
            <a:r>
              <a:rPr lang="fr-FR" dirty="0" smtClean="0"/>
              <a:t>EDE + 50W : </a:t>
            </a:r>
            <a:r>
              <a:rPr lang="fr-FR" dirty="0" smtClean="0">
                <a:solidFill>
                  <a:srgbClr val="FF0000"/>
                </a:solidFill>
              </a:rPr>
              <a:t>15/02</a:t>
            </a:r>
          </a:p>
          <a:p>
            <a:r>
              <a:rPr lang="fr-FR" dirty="0" smtClean="0"/>
              <a:t>Etude fonctionnelle : </a:t>
            </a:r>
            <a:r>
              <a:rPr lang="fr-FR" dirty="0" smtClean="0">
                <a:solidFill>
                  <a:srgbClr val="FF0000"/>
                </a:solidFill>
              </a:rPr>
              <a:t>17/03</a:t>
            </a:r>
          </a:p>
          <a:p>
            <a:r>
              <a:rPr lang="fr-FR" dirty="0" smtClean="0"/>
              <a:t>Ebauche CDC : </a:t>
            </a:r>
            <a:r>
              <a:rPr lang="fr-FR" dirty="0" smtClean="0">
                <a:solidFill>
                  <a:srgbClr val="FF0000"/>
                </a:solidFill>
              </a:rPr>
              <a:t>07/04</a:t>
            </a:r>
          </a:p>
        </p:txBody>
      </p:sp>
      <p:pic>
        <p:nvPicPr>
          <p:cNvPr id="5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332000"/>
            <a:ext cx="144016" cy="144016"/>
          </a:xfrm>
          <a:prstGeom prst="rect">
            <a:avLst/>
          </a:prstGeom>
        </p:spPr>
      </p:pic>
      <p:pic>
        <p:nvPicPr>
          <p:cNvPr id="6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779662"/>
            <a:ext cx="133350" cy="133350"/>
          </a:xfrm>
          <a:prstGeom prst="rect">
            <a:avLst/>
          </a:prstGeom>
        </p:spPr>
      </p:pic>
      <p:pic>
        <p:nvPicPr>
          <p:cNvPr id="7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211710"/>
            <a:ext cx="133350" cy="133350"/>
          </a:xfrm>
          <a:prstGeom prst="rect">
            <a:avLst/>
          </a:prstGeom>
        </p:spPr>
      </p:pic>
      <p:pic>
        <p:nvPicPr>
          <p:cNvPr id="9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147814"/>
            <a:ext cx="133350" cy="133350"/>
          </a:xfrm>
          <a:prstGeom prst="rect">
            <a:avLst/>
          </a:prstGeom>
        </p:spPr>
      </p:pic>
      <p:pic>
        <p:nvPicPr>
          <p:cNvPr id="10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579862"/>
            <a:ext cx="133350" cy="133350"/>
          </a:xfrm>
          <a:prstGeom prst="rect">
            <a:avLst/>
          </a:prstGeom>
        </p:spPr>
      </p:pic>
      <p:pic>
        <p:nvPicPr>
          <p:cNvPr id="12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000" y="4068000"/>
            <a:ext cx="133350" cy="133350"/>
          </a:xfrm>
          <a:prstGeom prst="rect">
            <a:avLst/>
          </a:prstGeom>
        </p:spPr>
      </p:pic>
      <p:pic>
        <p:nvPicPr>
          <p:cNvPr id="8" name="Espace réservé du contenu 3" descr="pu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000" y="2700000"/>
            <a:ext cx="133350" cy="133350"/>
          </a:xfrm>
          <a:prstGeom prst="rect">
            <a:avLst/>
          </a:prstGeom>
        </p:spPr>
      </p:pic>
      <p:pic>
        <p:nvPicPr>
          <p:cNvPr id="13" name="Image 12" descr="date clefs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2240" y="1923678"/>
            <a:ext cx="169271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204</Words>
  <Application>Microsoft Office PowerPoint</Application>
  <PresentationFormat>Affichage à l'écran (16:9)</PresentationFormat>
  <Paragraphs>98</Paragraphs>
  <Slides>11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matière EIP ET Comment choisir son EIP</vt:lpstr>
      <vt:lpstr>Plan</vt:lpstr>
      <vt:lpstr>Pédagogie</vt:lpstr>
      <vt:lpstr>Objectifs de l’EIP</vt:lpstr>
      <vt:lpstr>Recherche</vt:lpstr>
      <vt:lpstr>Processus Itératif</vt:lpstr>
      <vt:lpstr>Valider son EIP</vt:lpstr>
      <vt:lpstr>Laboratoires</vt:lpstr>
      <vt:lpstr>Dates clés</vt:lpstr>
      <vt:lpstr>Contact</vt:lpstr>
      <vt:lpstr>Questions et propositions</vt:lpstr>
    </vt:vector>
  </TitlesOfParts>
  <Company>IONIS Education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Sarah Fitoussi</dc:creator>
  <cp:lastModifiedBy>Flav</cp:lastModifiedBy>
  <cp:revision>29</cp:revision>
  <dcterms:created xsi:type="dcterms:W3CDTF">2011-09-22T12:37:21Z</dcterms:created>
  <dcterms:modified xsi:type="dcterms:W3CDTF">2012-10-22T15:20:48Z</dcterms:modified>
</cp:coreProperties>
</file>