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heme/themeOverride11.xml" ContentType="application/vnd.openxmlformats-officedocument.themeOverride+xml"/>
  <Override PartName="/ppt/tags/tag12.xml" ContentType="application/vnd.openxmlformats-officedocument.presentationml.tags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4"/>
  </p:notesMasterIdLst>
  <p:sldIdLst>
    <p:sldId id="390" r:id="rId2"/>
    <p:sldId id="391" r:id="rId3"/>
    <p:sldId id="258" r:id="rId4"/>
    <p:sldId id="552" r:id="rId5"/>
    <p:sldId id="560" r:id="rId6"/>
    <p:sldId id="263" r:id="rId7"/>
    <p:sldId id="557" r:id="rId8"/>
    <p:sldId id="555" r:id="rId9"/>
    <p:sldId id="568" r:id="rId10"/>
    <p:sldId id="264" r:id="rId11"/>
    <p:sldId id="556" r:id="rId12"/>
    <p:sldId id="558" r:id="rId13"/>
    <p:sldId id="561" r:id="rId14"/>
    <p:sldId id="563" r:id="rId15"/>
    <p:sldId id="564" r:id="rId16"/>
    <p:sldId id="265" r:id="rId17"/>
    <p:sldId id="551" r:id="rId18"/>
    <p:sldId id="565" r:id="rId19"/>
    <p:sldId id="566" r:id="rId20"/>
    <p:sldId id="533" r:id="rId21"/>
    <p:sldId id="567" r:id="rId22"/>
    <p:sldId id="38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0"/>
    <a:srgbClr val="2C415E"/>
    <a:srgbClr val="00B4B3"/>
    <a:srgbClr val="F0F0F0"/>
    <a:srgbClr val="F6DAA1"/>
    <a:srgbClr val="FCF7F1"/>
    <a:srgbClr val="F3EAC7"/>
    <a:srgbClr val="FDF8F2"/>
    <a:srgbClr val="F54E1A"/>
    <a:srgbClr val="7C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4" autoAdjust="0"/>
    <p:restoredTop sz="95581" autoAdjust="0"/>
  </p:normalViewPr>
  <p:slideViewPr>
    <p:cSldViewPr snapToGrid="0">
      <p:cViewPr varScale="1">
        <p:scale>
          <a:sx n="124" d="100"/>
          <a:sy n="124" d="100"/>
        </p:scale>
        <p:origin x="106" y="43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4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D17ABA3-C525-329A-C352-C5F5E4286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8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îṥlíde">
            <a:extLst>
              <a:ext uri="{FF2B5EF4-FFF2-40B4-BE49-F238E27FC236}">
                <a16:creationId xmlns="" xmlns:a16="http://schemas.microsoft.com/office/drawing/2014/main" id="{12A217FB-D0A5-B1FC-0A9C-09C81766B0EC}"/>
              </a:ext>
            </a:extLst>
          </p:cNvPr>
          <p:cNvSpPr/>
          <p:nvPr/>
        </p:nvSpPr>
        <p:spPr>
          <a:xfrm flipH="1">
            <a:off x="4594042" y="3980666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520351"/>
            <a:ext cx="10858500" cy="132343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0920" y="4052185"/>
            <a:ext cx="3117459" cy="41578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05175" y="564315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305175" y="59394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46" name="išḻîḓe">
            <a:extLst>
              <a:ext uri="{FF2B5EF4-FFF2-40B4-BE49-F238E27FC236}">
                <a16:creationId xmlns="" xmlns:a16="http://schemas.microsoft.com/office/drawing/2014/main" id="{80AEC717-C4EE-1CC1-A470-5119FAB08767}"/>
              </a:ext>
            </a:extLst>
          </p:cNvPr>
          <p:cNvSpPr/>
          <p:nvPr userDrawn="1"/>
        </p:nvSpPr>
        <p:spPr>
          <a:xfrm>
            <a:off x="934402" y="452437"/>
            <a:ext cx="9906000" cy="4762500"/>
          </a:xfrm>
          <a:custGeom>
            <a:avLst/>
            <a:gdLst>
              <a:gd name="connsiteX0" fmla="*/ 0 w 9906000"/>
              <a:gd name="connsiteY0" fmla="*/ 0 h 4762500"/>
              <a:gd name="connsiteX1" fmla="*/ 9906000 w 9906000"/>
              <a:gd name="connsiteY1" fmla="*/ 0 h 4762500"/>
              <a:gd name="connsiteX2" fmla="*/ 9906000 w 9906000"/>
              <a:gd name="connsiteY2" fmla="*/ 4762500 h 4762500"/>
              <a:gd name="connsiteX3" fmla="*/ 0 w 99060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762500">
                <a:moveTo>
                  <a:pt x="0" y="0"/>
                </a:moveTo>
                <a:lnTo>
                  <a:pt x="9906000" y="0"/>
                </a:lnTo>
                <a:lnTo>
                  <a:pt x="9906000" y="4762500"/>
                </a:lnTo>
                <a:lnTo>
                  <a:pt x="0" y="47625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="" xmlns:a16="http://schemas.microsoft.com/office/drawing/2014/main" id="{5ED31935-D353-C095-52C9-6F04B518D7F9}"/>
              </a:ext>
            </a:extLst>
          </p:cNvPr>
          <p:cNvGrpSpPr/>
          <p:nvPr userDrawn="1"/>
        </p:nvGrpSpPr>
        <p:grpSpPr>
          <a:xfrm>
            <a:off x="10209921" y="6134100"/>
            <a:ext cx="1684401" cy="318772"/>
            <a:chOff x="5296280" y="4618481"/>
            <a:chExt cx="1684401" cy="318772"/>
          </a:xfrm>
          <a:solidFill>
            <a:schemeClr val="accent3"/>
          </a:solidFill>
        </p:grpSpPr>
        <p:sp>
          <p:nvSpPr>
            <p:cNvPr id="61" name="íṥlíďê">
              <a:extLst>
                <a:ext uri="{FF2B5EF4-FFF2-40B4-BE49-F238E27FC236}">
                  <a16:creationId xmlns="" xmlns:a16="http://schemas.microsoft.com/office/drawing/2014/main" id="{170F4112-1C32-DD4B-B107-A3842CFD609D}"/>
                </a:ext>
              </a:extLst>
            </p:cNvPr>
            <p:cNvSpPr/>
            <p:nvPr/>
          </p:nvSpPr>
          <p:spPr>
            <a:xfrm>
              <a:off x="6938390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íṥ1iďê">
              <a:extLst>
                <a:ext uri="{FF2B5EF4-FFF2-40B4-BE49-F238E27FC236}">
                  <a16:creationId xmlns="" xmlns:a16="http://schemas.microsoft.com/office/drawing/2014/main" id="{CF4F3986-F688-E973-34A4-0F85C3D9BA51}"/>
                </a:ext>
              </a:extLst>
            </p:cNvPr>
            <p:cNvSpPr/>
            <p:nvPr/>
          </p:nvSpPr>
          <p:spPr>
            <a:xfrm>
              <a:off x="6938390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iṣľíḓe">
              <a:extLst>
                <a:ext uri="{FF2B5EF4-FFF2-40B4-BE49-F238E27FC236}">
                  <a16:creationId xmlns="" xmlns:a16="http://schemas.microsoft.com/office/drawing/2014/main" id="{943E6ED9-B168-9714-793B-9FD764097EA2}"/>
                </a:ext>
              </a:extLst>
            </p:cNvPr>
            <p:cNvSpPr/>
            <p:nvPr/>
          </p:nvSpPr>
          <p:spPr>
            <a:xfrm rot="17556599">
              <a:off x="6664925" y="4618914"/>
              <a:ext cx="42290" cy="42290"/>
            </a:xfrm>
            <a:custGeom>
              <a:avLst/>
              <a:gdLst>
                <a:gd name="connsiteX0" fmla="*/ 42372 w 42290"/>
                <a:gd name="connsiteY0" fmla="*/ 21146 h 42290"/>
                <a:gd name="connsiteX1" fmla="*/ 21227 w 42290"/>
                <a:gd name="connsiteY1" fmla="*/ 42291 h 42290"/>
                <a:gd name="connsiteX2" fmla="*/ 82 w 42290"/>
                <a:gd name="connsiteY2" fmla="*/ 21146 h 42290"/>
                <a:gd name="connsiteX3" fmla="*/ 21227 w 42290"/>
                <a:gd name="connsiteY3" fmla="*/ 0 h 42290"/>
                <a:gd name="connsiteX4" fmla="*/ 42372 w 42290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6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6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śľîḍê">
              <a:extLst>
                <a:ext uri="{FF2B5EF4-FFF2-40B4-BE49-F238E27FC236}">
                  <a16:creationId xmlns="" xmlns:a16="http://schemas.microsoft.com/office/drawing/2014/main" id="{B21B8C84-5250-5732-8907-C6DD254E0911}"/>
                </a:ext>
              </a:extLst>
            </p:cNvPr>
            <p:cNvSpPr/>
            <p:nvPr/>
          </p:nvSpPr>
          <p:spPr>
            <a:xfrm rot="17556599">
              <a:off x="6664950" y="4894963"/>
              <a:ext cx="42290" cy="42290"/>
            </a:xfrm>
            <a:custGeom>
              <a:avLst/>
              <a:gdLst>
                <a:gd name="connsiteX0" fmla="*/ 42372 w 42290"/>
                <a:gd name="connsiteY0" fmla="*/ 21145 h 42290"/>
                <a:gd name="connsiteX1" fmla="*/ 21227 w 42290"/>
                <a:gd name="connsiteY1" fmla="*/ 42291 h 42290"/>
                <a:gd name="connsiteX2" fmla="*/ 82 w 42290"/>
                <a:gd name="connsiteY2" fmla="*/ 21145 h 42290"/>
                <a:gd name="connsiteX3" fmla="*/ 21227 w 42290"/>
                <a:gd name="connsiteY3" fmla="*/ 0 h 42290"/>
                <a:gd name="connsiteX4" fmla="*/ 42372 w 42290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5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5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íśļïḍè">
              <a:extLst>
                <a:ext uri="{FF2B5EF4-FFF2-40B4-BE49-F238E27FC236}">
                  <a16:creationId xmlns="" xmlns:a16="http://schemas.microsoft.com/office/drawing/2014/main" id="{397AFC15-6E03-DBDE-0527-948024A5559B}"/>
                </a:ext>
              </a:extLst>
            </p:cNvPr>
            <p:cNvSpPr/>
            <p:nvPr/>
          </p:nvSpPr>
          <p:spPr>
            <a:xfrm>
              <a:off x="6391084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50" y="42291"/>
                    <a:pt x="82" y="32823"/>
                    <a:pt x="82" y="21146"/>
                  </a:cubicBezTo>
                  <a:cubicBezTo>
                    <a:pt x="82" y="9468"/>
                    <a:pt x="9550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íṡḷïďê">
              <a:extLst>
                <a:ext uri="{FF2B5EF4-FFF2-40B4-BE49-F238E27FC236}">
                  <a16:creationId xmlns="" xmlns:a16="http://schemas.microsoft.com/office/drawing/2014/main" id="{392352D8-B171-08C3-8EC9-F089D139E3ED}"/>
                </a:ext>
              </a:extLst>
            </p:cNvPr>
            <p:cNvSpPr/>
            <p:nvPr/>
          </p:nvSpPr>
          <p:spPr>
            <a:xfrm>
              <a:off x="6390893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8 w 42481"/>
                <a:gd name="connsiteY2" fmla="*/ 0 h 42481"/>
                <a:gd name="connsiteX3" fmla="*/ 42564 w 42481"/>
                <a:gd name="connsiteY3" fmla="*/ 21146 h 42481"/>
                <a:gd name="connsiteX4" fmla="*/ 42564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25" y="9601"/>
                    <a:pt x="9493" y="57"/>
                    <a:pt x="21228" y="0"/>
                  </a:cubicBezTo>
                  <a:cubicBezTo>
                    <a:pt x="32962" y="-47"/>
                    <a:pt x="42507" y="9411"/>
                    <a:pt x="42564" y="21146"/>
                  </a:cubicBezTo>
                  <a:cubicBezTo>
                    <a:pt x="42564" y="21174"/>
                    <a:pt x="42564" y="21212"/>
                    <a:pt x="42564" y="21241"/>
                  </a:cubicBezTo>
                  <a:cubicBezTo>
                    <a:pt x="42564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îṩḻiḋé">
              <a:extLst>
                <a:ext uri="{FF2B5EF4-FFF2-40B4-BE49-F238E27FC236}">
                  <a16:creationId xmlns="" xmlns:a16="http://schemas.microsoft.com/office/drawing/2014/main" id="{2E840FA0-A34F-0E3C-CD72-A3C9C9E21C75}"/>
                </a:ext>
              </a:extLst>
            </p:cNvPr>
            <p:cNvSpPr/>
            <p:nvPr/>
          </p:nvSpPr>
          <p:spPr>
            <a:xfrm>
              <a:off x="6117430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49" y="42291"/>
                    <a:pt x="82" y="32823"/>
                    <a:pt x="82" y="21146"/>
                  </a:cubicBezTo>
                  <a:cubicBezTo>
                    <a:pt x="82" y="9468"/>
                    <a:pt x="9549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iṩļíḋé">
              <a:extLst>
                <a:ext uri="{FF2B5EF4-FFF2-40B4-BE49-F238E27FC236}">
                  <a16:creationId xmlns="" xmlns:a16="http://schemas.microsoft.com/office/drawing/2014/main" id="{CB1404D4-E74D-F135-C33E-423931C8DC54}"/>
                </a:ext>
              </a:extLst>
            </p:cNvPr>
            <p:cNvSpPr/>
            <p:nvPr/>
          </p:nvSpPr>
          <p:spPr>
            <a:xfrm>
              <a:off x="6117240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7 w 42481"/>
                <a:gd name="connsiteY2" fmla="*/ 0 h 42481"/>
                <a:gd name="connsiteX3" fmla="*/ 42563 w 42481"/>
                <a:gd name="connsiteY3" fmla="*/ 21146 h 42481"/>
                <a:gd name="connsiteX4" fmla="*/ 42563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34" y="9601"/>
                    <a:pt x="9492" y="57"/>
                    <a:pt x="21227" y="0"/>
                  </a:cubicBezTo>
                  <a:cubicBezTo>
                    <a:pt x="32962" y="-47"/>
                    <a:pt x="42506" y="9411"/>
                    <a:pt x="42563" y="21146"/>
                  </a:cubicBezTo>
                  <a:cubicBezTo>
                    <a:pt x="42563" y="21174"/>
                    <a:pt x="42563" y="21212"/>
                    <a:pt x="42563" y="21241"/>
                  </a:cubicBezTo>
                  <a:cubicBezTo>
                    <a:pt x="42563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îṣ1ïďé">
              <a:extLst>
                <a:ext uri="{FF2B5EF4-FFF2-40B4-BE49-F238E27FC236}">
                  <a16:creationId xmlns="" xmlns:a16="http://schemas.microsoft.com/office/drawing/2014/main" id="{C8CB8D5A-08BF-D381-FD99-C4FAC830C677}"/>
                </a:ext>
              </a:extLst>
            </p:cNvPr>
            <p:cNvSpPr/>
            <p:nvPr/>
          </p:nvSpPr>
          <p:spPr>
            <a:xfrm>
              <a:off x="5843682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îŝ1íḓé">
              <a:extLst>
                <a:ext uri="{FF2B5EF4-FFF2-40B4-BE49-F238E27FC236}">
                  <a16:creationId xmlns="" xmlns:a16="http://schemas.microsoft.com/office/drawing/2014/main" id="{D207EB95-B23E-8A36-2D5A-6AD32DE39599}"/>
                </a:ext>
              </a:extLst>
            </p:cNvPr>
            <p:cNvSpPr/>
            <p:nvPr/>
          </p:nvSpPr>
          <p:spPr>
            <a:xfrm>
              <a:off x="5843682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iṩlîḓé">
              <a:extLst>
                <a:ext uri="{FF2B5EF4-FFF2-40B4-BE49-F238E27FC236}">
                  <a16:creationId xmlns="" xmlns:a16="http://schemas.microsoft.com/office/drawing/2014/main" id="{74E9B1BB-CD49-15D8-FB76-6B4A74302380}"/>
                </a:ext>
              </a:extLst>
            </p:cNvPr>
            <p:cNvSpPr/>
            <p:nvPr/>
          </p:nvSpPr>
          <p:spPr>
            <a:xfrm>
              <a:off x="5570029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0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6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iśļíďè">
              <a:extLst>
                <a:ext uri="{FF2B5EF4-FFF2-40B4-BE49-F238E27FC236}">
                  <a16:creationId xmlns="" xmlns:a16="http://schemas.microsoft.com/office/drawing/2014/main" id="{0EF3F4F0-E140-4ED3-2953-6910006204A5}"/>
                </a:ext>
              </a:extLst>
            </p:cNvPr>
            <p:cNvSpPr/>
            <p:nvPr/>
          </p:nvSpPr>
          <p:spPr>
            <a:xfrm>
              <a:off x="5570029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0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5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iṩḻïḍe">
              <a:extLst>
                <a:ext uri="{FF2B5EF4-FFF2-40B4-BE49-F238E27FC236}">
                  <a16:creationId xmlns="" xmlns:a16="http://schemas.microsoft.com/office/drawing/2014/main" id="{3B8ECEE2-AF90-20F6-1816-D94D9BC00576}"/>
                </a:ext>
              </a:extLst>
            </p:cNvPr>
            <p:cNvSpPr/>
            <p:nvPr/>
          </p:nvSpPr>
          <p:spPr>
            <a:xfrm>
              <a:off x="5296470" y="4618481"/>
              <a:ext cx="42291" cy="42291"/>
            </a:xfrm>
            <a:custGeom>
              <a:avLst/>
              <a:gdLst>
                <a:gd name="connsiteX0" fmla="*/ 21132 w 42291"/>
                <a:gd name="connsiteY0" fmla="*/ 42291 h 42291"/>
                <a:gd name="connsiteX1" fmla="*/ 82 w 42291"/>
                <a:gd name="connsiteY1" fmla="*/ 21050 h 42291"/>
                <a:gd name="connsiteX2" fmla="*/ 21323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  <a:gd name="connsiteX5" fmla="*/ 21132 w 42291"/>
                <a:gd name="connsiteY5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91" h="42291">
                  <a:moveTo>
                    <a:pt x="21132" y="42291"/>
                  </a:moveTo>
                  <a:cubicBezTo>
                    <a:pt x="9455" y="42234"/>
                    <a:pt x="25" y="32728"/>
                    <a:pt x="82" y="21050"/>
                  </a:cubicBezTo>
                  <a:cubicBezTo>
                    <a:pt x="139" y="9373"/>
                    <a:pt x="9645" y="-47"/>
                    <a:pt x="21323" y="0"/>
                  </a:cubicBezTo>
                  <a:cubicBezTo>
                    <a:pt x="32962" y="57"/>
                    <a:pt x="42373" y="9506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ubicBezTo>
                    <a:pt x="21199" y="42291"/>
                    <a:pt x="21161" y="42291"/>
                    <a:pt x="21132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íS1iḋé">
              <a:extLst>
                <a:ext uri="{FF2B5EF4-FFF2-40B4-BE49-F238E27FC236}">
                  <a16:creationId xmlns="" xmlns:a16="http://schemas.microsoft.com/office/drawing/2014/main" id="{7874BC37-D362-2E46-BC5C-E01352414C6F}"/>
                </a:ext>
              </a:extLst>
            </p:cNvPr>
            <p:cNvSpPr/>
            <p:nvPr/>
          </p:nvSpPr>
          <p:spPr>
            <a:xfrm>
              <a:off x="5296280" y="4894420"/>
              <a:ext cx="42481" cy="42481"/>
            </a:xfrm>
            <a:custGeom>
              <a:avLst/>
              <a:gdLst>
                <a:gd name="connsiteX0" fmla="*/ 21322 w 42481"/>
                <a:gd name="connsiteY0" fmla="*/ 42481 h 42481"/>
                <a:gd name="connsiteX1" fmla="*/ 82 w 42481"/>
                <a:gd name="connsiteY1" fmla="*/ 21241 h 42481"/>
                <a:gd name="connsiteX2" fmla="*/ 21322 w 42481"/>
                <a:gd name="connsiteY2" fmla="*/ 0 h 42481"/>
                <a:gd name="connsiteX3" fmla="*/ 42563 w 42481"/>
                <a:gd name="connsiteY3" fmla="*/ 21241 h 42481"/>
                <a:gd name="connsiteX4" fmla="*/ 21322 w 42481"/>
                <a:gd name="connsiteY4" fmla="*/ 4248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21322" y="42481"/>
                  </a:moveTo>
                  <a:cubicBezTo>
                    <a:pt x="9587" y="42481"/>
                    <a:pt x="82" y="32976"/>
                    <a:pt x="82" y="21241"/>
                  </a:cubicBezTo>
                  <a:cubicBezTo>
                    <a:pt x="82" y="9506"/>
                    <a:pt x="9587" y="0"/>
                    <a:pt x="21322" y="0"/>
                  </a:cubicBezTo>
                  <a:cubicBezTo>
                    <a:pt x="33057" y="0"/>
                    <a:pt x="42563" y="9506"/>
                    <a:pt x="42563" y="21241"/>
                  </a:cubicBezTo>
                  <a:cubicBezTo>
                    <a:pt x="42563" y="32976"/>
                    <a:pt x="33057" y="42481"/>
                    <a:pt x="21322" y="4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íṣľiḋè">
            <a:extLst>
              <a:ext uri="{FF2B5EF4-FFF2-40B4-BE49-F238E27FC236}">
                <a16:creationId xmlns="" xmlns:a16="http://schemas.microsoft.com/office/drawing/2014/main" id="{32E0C55D-7D9F-AF1E-4D42-F6F5CB490267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sḷídê">
            <a:extLst>
              <a:ext uri="{FF2B5EF4-FFF2-40B4-BE49-F238E27FC236}">
                <a16:creationId xmlns="" xmlns:a16="http://schemas.microsoft.com/office/drawing/2014/main" id="{4AD3E173-DEA6-52DC-101D-FC28146B5E21}"/>
              </a:ext>
            </a:extLst>
          </p:cNvPr>
          <p:cNvSpPr/>
          <p:nvPr/>
        </p:nvSpPr>
        <p:spPr>
          <a:xfrm flipH="1">
            <a:off x="-47695" y="3020940"/>
            <a:ext cx="1579021" cy="3866566"/>
          </a:xfrm>
          <a:custGeom>
            <a:avLst/>
            <a:gdLst>
              <a:gd name="connsiteX0" fmla="*/ 8559 w 1200626"/>
              <a:gd name="connsiteY0" fmla="*/ 2939987 h 2939986"/>
              <a:gd name="connsiteX1" fmla="*/ 82 w 1200626"/>
              <a:gd name="connsiteY1" fmla="*/ 596265 h 2939986"/>
              <a:gd name="connsiteX2" fmla="*/ 596156 w 1200626"/>
              <a:gd name="connsiteY2" fmla="*/ 0 h 2939986"/>
              <a:gd name="connsiteX3" fmla="*/ 596156 w 1200626"/>
              <a:gd name="connsiteY3" fmla="*/ 0 h 2939986"/>
              <a:gd name="connsiteX4" fmla="*/ 1192230 w 1200626"/>
              <a:gd name="connsiteY4" fmla="*/ 596265 h 2939986"/>
              <a:gd name="connsiteX5" fmla="*/ 1200708 w 1200626"/>
              <a:gd name="connsiteY5" fmla="*/ 2939987 h 29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626" h="2939986">
                <a:moveTo>
                  <a:pt x="8559" y="2939987"/>
                </a:moveTo>
                <a:lnTo>
                  <a:pt x="82" y="596265"/>
                </a:lnTo>
                <a:cubicBezTo>
                  <a:pt x="34" y="267005"/>
                  <a:pt x="266905" y="57"/>
                  <a:pt x="596156" y="0"/>
                </a:cubicBezTo>
                <a:lnTo>
                  <a:pt x="596156" y="0"/>
                </a:lnTo>
                <a:cubicBezTo>
                  <a:pt x="925436" y="57"/>
                  <a:pt x="1192326" y="267014"/>
                  <a:pt x="1192230" y="596265"/>
                </a:cubicBezTo>
                <a:lnTo>
                  <a:pt x="1200708" y="293998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íṣḷïḍe">
            <a:extLst>
              <a:ext uri="{FF2B5EF4-FFF2-40B4-BE49-F238E27FC236}">
                <a16:creationId xmlns="" xmlns:a16="http://schemas.microsoft.com/office/drawing/2014/main" id="{97B4B254-7339-6AD7-F5A7-44C5BB38510F}"/>
              </a:ext>
            </a:extLst>
          </p:cNvPr>
          <p:cNvSpPr/>
          <p:nvPr/>
        </p:nvSpPr>
        <p:spPr>
          <a:xfrm flipH="1">
            <a:off x="1531327" y="5318507"/>
            <a:ext cx="1565868" cy="1565868"/>
          </a:xfrm>
          <a:custGeom>
            <a:avLst/>
            <a:gdLst>
              <a:gd name="connsiteX0" fmla="*/ 0 w 1190625"/>
              <a:gd name="connsiteY0" fmla="*/ 0 h 1190625"/>
              <a:gd name="connsiteX1" fmla="*/ 1190625 w 1190625"/>
              <a:gd name="connsiteY1" fmla="*/ 0 h 1190625"/>
              <a:gd name="connsiteX2" fmla="*/ 1190625 w 1190625"/>
              <a:gd name="connsiteY2" fmla="*/ 1190625 h 1190625"/>
              <a:gd name="connsiteX3" fmla="*/ 0 w 1190625"/>
              <a:gd name="connsiteY3" fmla="*/ 11906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1190625">
                <a:moveTo>
                  <a:pt x="0" y="0"/>
                </a:moveTo>
                <a:lnTo>
                  <a:pt x="1190625" y="0"/>
                </a:lnTo>
                <a:lnTo>
                  <a:pt x="1190625" y="1190625"/>
                </a:lnTo>
                <a:lnTo>
                  <a:pt x="0" y="119062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ï$ḷîḓè">
            <a:extLst>
              <a:ext uri="{FF2B5EF4-FFF2-40B4-BE49-F238E27FC236}">
                <a16:creationId xmlns="" xmlns:a16="http://schemas.microsoft.com/office/drawing/2014/main" id="{5CAE6D5F-289F-F240-0D3B-786902A6C861}"/>
              </a:ext>
            </a:extLst>
          </p:cNvPr>
          <p:cNvSpPr/>
          <p:nvPr/>
        </p:nvSpPr>
        <p:spPr>
          <a:xfrm flipH="1">
            <a:off x="3090429" y="5318507"/>
            <a:ext cx="1565868" cy="1565868"/>
          </a:xfrm>
          <a:custGeom>
            <a:avLst/>
            <a:gdLst>
              <a:gd name="connsiteX0" fmla="*/ 1190707 w 1190625"/>
              <a:gd name="connsiteY0" fmla="*/ 0 h 1190625"/>
              <a:gd name="connsiteX1" fmla="*/ 1190707 w 1190625"/>
              <a:gd name="connsiteY1" fmla="*/ 0 h 1190625"/>
              <a:gd name="connsiteX2" fmla="*/ 1190707 w 1190625"/>
              <a:gd name="connsiteY2" fmla="*/ 1190625 h 1190625"/>
              <a:gd name="connsiteX3" fmla="*/ 82 w 1190625"/>
              <a:gd name="connsiteY3" fmla="*/ 1190625 h 1190625"/>
              <a:gd name="connsiteX4" fmla="*/ 1190707 w 1190625"/>
              <a:gd name="connsiteY4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1190625">
                <a:moveTo>
                  <a:pt x="1190707" y="0"/>
                </a:moveTo>
                <a:lnTo>
                  <a:pt x="1190707" y="0"/>
                </a:lnTo>
                <a:lnTo>
                  <a:pt x="1190707" y="1190625"/>
                </a:lnTo>
                <a:lnTo>
                  <a:pt x="82" y="1190625"/>
                </a:lnTo>
                <a:cubicBezTo>
                  <a:pt x="82" y="533057"/>
                  <a:pt x="533139" y="0"/>
                  <a:pt x="1190707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ṣlidê">
            <a:extLst>
              <a:ext uri="{FF2B5EF4-FFF2-40B4-BE49-F238E27FC236}">
                <a16:creationId xmlns="" xmlns:a16="http://schemas.microsoft.com/office/drawing/2014/main" id="{9F6C8D2B-C1B6-06EE-0945-EADF5D680BBC}"/>
              </a:ext>
            </a:extLst>
          </p:cNvPr>
          <p:cNvSpPr/>
          <p:nvPr/>
        </p:nvSpPr>
        <p:spPr>
          <a:xfrm flipH="1">
            <a:off x="-47696" y="5318507"/>
            <a:ext cx="1579022" cy="156586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îşlîde">
            <a:extLst>
              <a:ext uri="{FF2B5EF4-FFF2-40B4-BE49-F238E27FC236}">
                <a16:creationId xmlns="" xmlns:a16="http://schemas.microsoft.com/office/drawing/2014/main" id="{BD06D9E2-4A0E-81FD-4F84-03F7D7FA4588}"/>
              </a:ext>
            </a:extLst>
          </p:cNvPr>
          <p:cNvSpPr/>
          <p:nvPr userDrawn="1"/>
        </p:nvSpPr>
        <p:spPr>
          <a:xfrm flipH="1">
            <a:off x="1531326" y="5318507"/>
            <a:ext cx="782933" cy="786066"/>
          </a:xfrm>
          <a:prstGeom prst="rect">
            <a:avLst/>
          </a:prstGeom>
          <a:solidFill>
            <a:srgbClr val="F6DAA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iş1íḑé">
            <a:extLst>
              <a:ext uri="{FF2B5EF4-FFF2-40B4-BE49-F238E27FC236}">
                <a16:creationId xmlns="" xmlns:a16="http://schemas.microsoft.com/office/drawing/2014/main" id="{9EE12DE3-6D56-CDFB-5EC8-D37BF86EEDE5}"/>
              </a:ext>
            </a:extLst>
          </p:cNvPr>
          <p:cNvSpPr/>
          <p:nvPr userDrawn="1"/>
        </p:nvSpPr>
        <p:spPr>
          <a:xfrm flipH="1">
            <a:off x="1521476" y="5311927"/>
            <a:ext cx="2358652" cy="1575581"/>
          </a:xfrm>
          <a:custGeom>
            <a:avLst/>
            <a:gdLst>
              <a:gd name="connsiteX0" fmla="*/ 1190625 w 1785938"/>
              <a:gd name="connsiteY0" fmla="*/ 597694 h 1193007"/>
              <a:gd name="connsiteX1" fmla="*/ 1785938 w 1785938"/>
              <a:gd name="connsiteY1" fmla="*/ 597694 h 1193007"/>
              <a:gd name="connsiteX2" fmla="*/ 1190625 w 1785938"/>
              <a:gd name="connsiteY2" fmla="*/ 1193007 h 1193007"/>
              <a:gd name="connsiteX3" fmla="*/ 1190625 w 1785938"/>
              <a:gd name="connsiteY3" fmla="*/ 0 h 1193007"/>
              <a:gd name="connsiteX4" fmla="*/ 1190625 w 1785938"/>
              <a:gd name="connsiteY4" fmla="*/ 597694 h 1193007"/>
              <a:gd name="connsiteX5" fmla="*/ 1190624 w 1785938"/>
              <a:gd name="connsiteY5" fmla="*/ 597694 h 1193007"/>
              <a:gd name="connsiteX6" fmla="*/ 1190624 w 1785938"/>
              <a:gd name="connsiteY6" fmla="*/ 1193007 h 1193007"/>
              <a:gd name="connsiteX7" fmla="*/ 595312 w 1785938"/>
              <a:gd name="connsiteY7" fmla="*/ 1193007 h 1193007"/>
              <a:gd name="connsiteX8" fmla="*/ 595312 w 1785938"/>
              <a:gd name="connsiteY8" fmla="*/ 1190625 h 1193007"/>
              <a:gd name="connsiteX9" fmla="*/ 0 w 1785938"/>
              <a:gd name="connsiteY9" fmla="*/ 1190625 h 1193007"/>
              <a:gd name="connsiteX10" fmla="*/ 595313 w 1785938"/>
              <a:gd name="connsiteY10" fmla="*/ 595312 h 1193007"/>
              <a:gd name="connsiteX11" fmla="*/ 595313 w 1785938"/>
              <a:gd name="connsiteY11" fmla="*/ 597693 h 119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38" h="1193007">
                <a:moveTo>
                  <a:pt x="1190625" y="597694"/>
                </a:moveTo>
                <a:lnTo>
                  <a:pt x="1785938" y="597694"/>
                </a:lnTo>
                <a:lnTo>
                  <a:pt x="1190625" y="1193007"/>
                </a:lnTo>
                <a:close/>
                <a:moveTo>
                  <a:pt x="1190625" y="0"/>
                </a:moveTo>
                <a:lnTo>
                  <a:pt x="1190625" y="597694"/>
                </a:lnTo>
                <a:lnTo>
                  <a:pt x="1190624" y="597694"/>
                </a:lnTo>
                <a:lnTo>
                  <a:pt x="1190624" y="1193007"/>
                </a:lnTo>
                <a:lnTo>
                  <a:pt x="595312" y="1193007"/>
                </a:lnTo>
                <a:lnTo>
                  <a:pt x="595312" y="1190625"/>
                </a:lnTo>
                <a:lnTo>
                  <a:pt x="0" y="1190625"/>
                </a:lnTo>
                <a:lnTo>
                  <a:pt x="595313" y="595312"/>
                </a:lnTo>
                <a:lnTo>
                  <a:pt x="595313" y="59769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îŝľiḓê">
            <a:extLst>
              <a:ext uri="{FF2B5EF4-FFF2-40B4-BE49-F238E27FC236}">
                <a16:creationId xmlns="" xmlns:a16="http://schemas.microsoft.com/office/drawing/2014/main" id="{FD8054AF-9D46-E54E-FDD0-1D6436A080AE}"/>
              </a:ext>
            </a:extLst>
          </p:cNvPr>
          <p:cNvSpPr/>
          <p:nvPr userDrawn="1"/>
        </p:nvSpPr>
        <p:spPr>
          <a:xfrm flipH="1">
            <a:off x="-44068" y="5373506"/>
            <a:ext cx="1500306" cy="1513071"/>
          </a:xfrm>
          <a:custGeom>
            <a:avLst/>
            <a:gdLst>
              <a:gd name="connsiteX0" fmla="*/ 1500306 w 1500306"/>
              <a:gd name="connsiteY0" fmla="*/ 0 h 1513071"/>
              <a:gd name="connsiteX1" fmla="*/ 1406562 w 1500306"/>
              <a:gd name="connsiteY1" fmla="*/ 4734 h 1513071"/>
              <a:gd name="connsiteX2" fmla="*/ 5413 w 1500306"/>
              <a:gd name="connsiteY2" fmla="*/ 1405883 h 1513071"/>
              <a:gd name="connsiteX3" fmla="*/ 0 w 1500306"/>
              <a:gd name="connsiteY3" fmla="*/ 1513071 h 1513071"/>
              <a:gd name="connsiteX4" fmla="*/ 1500306 w 1500306"/>
              <a:gd name="connsiteY4" fmla="*/ 1513071 h 15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306" h="1513071">
                <a:moveTo>
                  <a:pt x="1500306" y="0"/>
                </a:moveTo>
                <a:lnTo>
                  <a:pt x="1406562" y="4734"/>
                </a:lnTo>
                <a:cubicBezTo>
                  <a:pt x="667775" y="79762"/>
                  <a:pt x="80440" y="667097"/>
                  <a:pt x="5413" y="1405883"/>
                </a:cubicBezTo>
                <a:lnTo>
                  <a:pt x="0" y="1513071"/>
                </a:lnTo>
                <a:lnTo>
                  <a:pt x="1500306" y="15130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89CEE876-DCCB-5BC9-81E7-8096A2DFC556}"/>
              </a:ext>
            </a:extLst>
          </p:cNvPr>
          <p:cNvGrpSpPr/>
          <p:nvPr userDrawn="1"/>
        </p:nvGrpSpPr>
        <p:grpSpPr>
          <a:xfrm flipH="1">
            <a:off x="361998" y="3736253"/>
            <a:ext cx="759634" cy="1152831"/>
            <a:chOff x="9959148" y="2823990"/>
            <a:chExt cx="577596" cy="876567"/>
          </a:xfrm>
        </p:grpSpPr>
        <p:sp>
          <p:nvSpPr>
            <p:cNvPr id="78" name="iṡḷiḋe">
              <a:extLst>
                <a:ext uri="{FF2B5EF4-FFF2-40B4-BE49-F238E27FC236}">
                  <a16:creationId xmlns="" xmlns:a16="http://schemas.microsoft.com/office/drawing/2014/main" id="{162945E0-3623-82C9-E071-0D683009C3F9}"/>
                </a:ext>
              </a:extLst>
            </p:cNvPr>
            <p:cNvSpPr/>
            <p:nvPr/>
          </p:nvSpPr>
          <p:spPr>
            <a:xfrm>
              <a:off x="9959148" y="2823990"/>
              <a:ext cx="577596" cy="654634"/>
            </a:xfrm>
            <a:custGeom>
              <a:avLst/>
              <a:gdLst>
                <a:gd name="connsiteX0" fmla="*/ 577678 w 577596"/>
                <a:gd name="connsiteY0" fmla="*/ 288970 h 654634"/>
                <a:gd name="connsiteX1" fmla="*/ 289051 w 577596"/>
                <a:gd name="connsiteY1" fmla="*/ 0 h 654634"/>
                <a:gd name="connsiteX2" fmla="*/ 82 w 577596"/>
                <a:gd name="connsiteY2" fmla="*/ 288627 h 654634"/>
                <a:gd name="connsiteX3" fmla="*/ 109810 w 577596"/>
                <a:gd name="connsiteY3" fmla="*/ 515379 h 654634"/>
                <a:gd name="connsiteX4" fmla="*/ 180009 w 577596"/>
                <a:gd name="connsiteY4" fmla="*/ 654634 h 654634"/>
                <a:gd name="connsiteX5" fmla="*/ 397941 w 577596"/>
                <a:gd name="connsiteY5" fmla="*/ 654634 h 654634"/>
                <a:gd name="connsiteX6" fmla="*/ 468045 w 577596"/>
                <a:gd name="connsiteY6" fmla="*/ 515379 h 654634"/>
                <a:gd name="connsiteX7" fmla="*/ 577678 w 577596"/>
                <a:gd name="connsiteY7" fmla="*/ 288970 h 6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596" h="654634">
                  <a:moveTo>
                    <a:pt x="577678" y="288970"/>
                  </a:moveTo>
                  <a:cubicBezTo>
                    <a:pt x="577773" y="129474"/>
                    <a:pt x="448547" y="95"/>
                    <a:pt x="289051" y="0"/>
                  </a:cubicBezTo>
                  <a:cubicBezTo>
                    <a:pt x="129555" y="-95"/>
                    <a:pt x="177" y="129131"/>
                    <a:pt x="82" y="288627"/>
                  </a:cubicBezTo>
                  <a:cubicBezTo>
                    <a:pt x="34" y="377019"/>
                    <a:pt x="40458" y="460572"/>
                    <a:pt x="109810" y="515379"/>
                  </a:cubicBezTo>
                  <a:cubicBezTo>
                    <a:pt x="137433" y="542430"/>
                    <a:pt x="180009" y="593960"/>
                    <a:pt x="180009" y="654634"/>
                  </a:cubicBezTo>
                  <a:lnTo>
                    <a:pt x="397941" y="654634"/>
                  </a:lnTo>
                  <a:cubicBezTo>
                    <a:pt x="397941" y="593960"/>
                    <a:pt x="440423" y="542525"/>
                    <a:pt x="468045" y="515379"/>
                  </a:cubicBezTo>
                  <a:cubicBezTo>
                    <a:pt x="537387" y="460686"/>
                    <a:pt x="577773" y="377247"/>
                    <a:pt x="577678" y="288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ïŝḷïḑé">
              <a:extLst>
                <a:ext uri="{FF2B5EF4-FFF2-40B4-BE49-F238E27FC236}">
                  <a16:creationId xmlns="" xmlns:a16="http://schemas.microsoft.com/office/drawing/2014/main" id="{A2C51E6F-85D1-F108-0B04-74473199E1F8}"/>
                </a:ext>
              </a:extLst>
            </p:cNvPr>
            <p:cNvSpPr/>
            <p:nvPr/>
          </p:nvSpPr>
          <p:spPr>
            <a:xfrm>
              <a:off x="9959148" y="2824161"/>
              <a:ext cx="288798" cy="654462"/>
            </a:xfrm>
            <a:custGeom>
              <a:avLst/>
              <a:gdLst>
                <a:gd name="connsiteX0" fmla="*/ 82 w 288798"/>
                <a:gd name="connsiteY0" fmla="*/ 288798 h 654462"/>
                <a:gd name="connsiteX1" fmla="*/ 109810 w 288798"/>
                <a:gd name="connsiteY1" fmla="*/ 515207 h 654462"/>
                <a:gd name="connsiteX2" fmla="*/ 180009 w 288798"/>
                <a:gd name="connsiteY2" fmla="*/ 654463 h 654462"/>
                <a:gd name="connsiteX3" fmla="*/ 288880 w 288798"/>
                <a:gd name="connsiteY3" fmla="*/ 654463 h 654462"/>
                <a:gd name="connsiteX4" fmla="*/ 288880 w 288798"/>
                <a:gd name="connsiteY4" fmla="*/ 0 h 654462"/>
                <a:gd name="connsiteX5" fmla="*/ 82 w 288798"/>
                <a:gd name="connsiteY5" fmla="*/ 288607 h 654462"/>
                <a:gd name="connsiteX6" fmla="*/ 82 w 288798"/>
                <a:gd name="connsiteY6" fmla="*/ 288798 h 65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798" h="654462">
                  <a:moveTo>
                    <a:pt x="82" y="288798"/>
                  </a:moveTo>
                  <a:cubicBezTo>
                    <a:pt x="53" y="377095"/>
                    <a:pt x="40487" y="460524"/>
                    <a:pt x="109810" y="515207"/>
                  </a:cubicBezTo>
                  <a:cubicBezTo>
                    <a:pt x="137433" y="542258"/>
                    <a:pt x="180009" y="593789"/>
                    <a:pt x="180009" y="654463"/>
                  </a:cubicBezTo>
                  <a:lnTo>
                    <a:pt x="288880" y="654463"/>
                  </a:lnTo>
                  <a:lnTo>
                    <a:pt x="288880" y="0"/>
                  </a:lnTo>
                  <a:cubicBezTo>
                    <a:pt x="129431" y="-57"/>
                    <a:pt x="139" y="129159"/>
                    <a:pt x="82" y="288607"/>
                  </a:cubicBezTo>
                  <a:cubicBezTo>
                    <a:pt x="82" y="288674"/>
                    <a:pt x="82" y="288731"/>
                    <a:pt x="82" y="2887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iš1ïḓe">
              <a:extLst>
                <a:ext uri="{FF2B5EF4-FFF2-40B4-BE49-F238E27FC236}">
                  <a16:creationId xmlns="" xmlns:a16="http://schemas.microsoft.com/office/drawing/2014/main" id="{92F436AE-C605-168A-78DD-9B14E2C9A8EA}"/>
                </a:ext>
              </a:extLst>
            </p:cNvPr>
            <p:cNvSpPr/>
            <p:nvPr/>
          </p:nvSpPr>
          <p:spPr>
            <a:xfrm>
              <a:off x="10182081" y="3217820"/>
              <a:ext cx="133112" cy="286351"/>
            </a:xfrm>
            <a:custGeom>
              <a:avLst/>
              <a:gdLst>
                <a:gd name="connsiteX0" fmla="*/ 127955 w 133112"/>
                <a:gd name="connsiteY0" fmla="*/ 296 h 286351"/>
                <a:gd name="connsiteX1" fmla="*/ 120907 w 133112"/>
                <a:gd name="connsiteY1" fmla="*/ 2772 h 286351"/>
                <a:gd name="connsiteX2" fmla="*/ 90141 w 133112"/>
                <a:gd name="connsiteY2" fmla="*/ 24966 h 286351"/>
                <a:gd name="connsiteX3" fmla="*/ 71853 w 133112"/>
                <a:gd name="connsiteY3" fmla="*/ 4011 h 286351"/>
                <a:gd name="connsiteX4" fmla="*/ 71853 w 133112"/>
                <a:gd name="connsiteY4" fmla="*/ 4011 h 286351"/>
                <a:gd name="connsiteX5" fmla="*/ 70900 w 133112"/>
                <a:gd name="connsiteY5" fmla="*/ 2582 h 286351"/>
                <a:gd name="connsiteX6" fmla="*/ 70900 w 133112"/>
                <a:gd name="connsiteY6" fmla="*/ 1915 h 286351"/>
                <a:gd name="connsiteX7" fmla="*/ 69853 w 133112"/>
                <a:gd name="connsiteY7" fmla="*/ 1248 h 286351"/>
                <a:gd name="connsiteX8" fmla="*/ 68805 w 133112"/>
                <a:gd name="connsiteY8" fmla="*/ 582 h 286351"/>
                <a:gd name="connsiteX9" fmla="*/ 68805 w 133112"/>
                <a:gd name="connsiteY9" fmla="*/ 582 h 286351"/>
                <a:gd name="connsiteX10" fmla="*/ 67757 w 133112"/>
                <a:gd name="connsiteY10" fmla="*/ 582 h 286351"/>
                <a:gd name="connsiteX11" fmla="*/ 66519 w 133112"/>
                <a:gd name="connsiteY11" fmla="*/ 582 h 286351"/>
                <a:gd name="connsiteX12" fmla="*/ 65280 w 133112"/>
                <a:gd name="connsiteY12" fmla="*/ 582 h 286351"/>
                <a:gd name="connsiteX13" fmla="*/ 64137 w 133112"/>
                <a:gd name="connsiteY13" fmla="*/ 582 h 286351"/>
                <a:gd name="connsiteX14" fmla="*/ 64137 w 133112"/>
                <a:gd name="connsiteY14" fmla="*/ 582 h 286351"/>
                <a:gd name="connsiteX15" fmla="*/ 63185 w 133112"/>
                <a:gd name="connsiteY15" fmla="*/ 1248 h 286351"/>
                <a:gd name="connsiteX16" fmla="*/ 62138 w 133112"/>
                <a:gd name="connsiteY16" fmla="*/ 1915 h 286351"/>
                <a:gd name="connsiteX17" fmla="*/ 61661 w 133112"/>
                <a:gd name="connsiteY17" fmla="*/ 2582 h 286351"/>
                <a:gd name="connsiteX18" fmla="*/ 60804 w 133112"/>
                <a:gd name="connsiteY18" fmla="*/ 4011 h 286351"/>
                <a:gd name="connsiteX19" fmla="*/ 60804 w 133112"/>
                <a:gd name="connsiteY19" fmla="*/ 4011 h 286351"/>
                <a:gd name="connsiteX20" fmla="*/ 42516 w 133112"/>
                <a:gd name="connsiteY20" fmla="*/ 24966 h 286351"/>
                <a:gd name="connsiteX21" fmla="*/ 11750 w 133112"/>
                <a:gd name="connsiteY21" fmla="*/ 2772 h 286351"/>
                <a:gd name="connsiteX22" fmla="*/ 4606 w 133112"/>
                <a:gd name="connsiteY22" fmla="*/ 296 h 286351"/>
                <a:gd name="connsiteX23" fmla="*/ 130 w 133112"/>
                <a:gd name="connsiteY23" fmla="*/ 6297 h 286351"/>
                <a:gd name="connsiteX24" fmla="*/ 130 w 133112"/>
                <a:gd name="connsiteY24" fmla="*/ 279188 h 286351"/>
                <a:gd name="connsiteX25" fmla="*/ 5683 w 133112"/>
                <a:gd name="connsiteY25" fmla="*/ 286303 h 286351"/>
                <a:gd name="connsiteX26" fmla="*/ 12798 w 133112"/>
                <a:gd name="connsiteY26" fmla="*/ 280741 h 286351"/>
                <a:gd name="connsiteX27" fmla="*/ 12798 w 133112"/>
                <a:gd name="connsiteY27" fmla="*/ 279188 h 286351"/>
                <a:gd name="connsiteX28" fmla="*/ 12798 w 133112"/>
                <a:gd name="connsiteY28" fmla="*/ 23537 h 286351"/>
                <a:gd name="connsiteX29" fmla="*/ 43849 w 133112"/>
                <a:gd name="connsiteY29" fmla="*/ 37634 h 286351"/>
                <a:gd name="connsiteX30" fmla="*/ 73491 w 133112"/>
                <a:gd name="connsiteY30" fmla="*/ 21651 h 286351"/>
                <a:gd name="connsiteX31" fmla="*/ 89474 w 133112"/>
                <a:gd name="connsiteY31" fmla="*/ 37634 h 286351"/>
                <a:gd name="connsiteX32" fmla="*/ 120526 w 133112"/>
                <a:gd name="connsiteY32" fmla="*/ 23537 h 286351"/>
                <a:gd name="connsiteX33" fmla="*/ 120526 w 133112"/>
                <a:gd name="connsiteY33" fmla="*/ 279188 h 286351"/>
                <a:gd name="connsiteX34" fmla="*/ 126907 w 133112"/>
                <a:gd name="connsiteY34" fmla="*/ 285570 h 286351"/>
                <a:gd name="connsiteX35" fmla="*/ 133194 w 133112"/>
                <a:gd name="connsiteY35" fmla="*/ 279283 h 286351"/>
                <a:gd name="connsiteX36" fmla="*/ 133194 w 133112"/>
                <a:gd name="connsiteY36" fmla="*/ 279188 h 286351"/>
                <a:gd name="connsiteX37" fmla="*/ 133194 w 133112"/>
                <a:gd name="connsiteY37" fmla="*/ 6392 h 286351"/>
                <a:gd name="connsiteX38" fmla="*/ 127955 w 133112"/>
                <a:gd name="connsiteY38" fmla="*/ 296 h 28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3112" h="286351">
                  <a:moveTo>
                    <a:pt x="127955" y="296"/>
                  </a:moveTo>
                  <a:cubicBezTo>
                    <a:pt x="125317" y="-552"/>
                    <a:pt x="122440" y="467"/>
                    <a:pt x="120907" y="2772"/>
                  </a:cubicBezTo>
                  <a:cubicBezTo>
                    <a:pt x="116716" y="8964"/>
                    <a:pt x="101857" y="26395"/>
                    <a:pt x="90141" y="24966"/>
                  </a:cubicBezTo>
                  <a:cubicBezTo>
                    <a:pt x="81473" y="24013"/>
                    <a:pt x="75377" y="13060"/>
                    <a:pt x="71853" y="4011"/>
                  </a:cubicBezTo>
                  <a:lnTo>
                    <a:pt x="71853" y="4011"/>
                  </a:lnTo>
                  <a:cubicBezTo>
                    <a:pt x="71624" y="3477"/>
                    <a:pt x="71300" y="2992"/>
                    <a:pt x="70900" y="2582"/>
                  </a:cubicBezTo>
                  <a:cubicBezTo>
                    <a:pt x="70929" y="2363"/>
                    <a:pt x="70929" y="2134"/>
                    <a:pt x="70900" y="1915"/>
                  </a:cubicBezTo>
                  <a:cubicBezTo>
                    <a:pt x="70577" y="1658"/>
                    <a:pt x="70224" y="1439"/>
                    <a:pt x="69853" y="1248"/>
                  </a:cubicBezTo>
                  <a:cubicBezTo>
                    <a:pt x="69853" y="1248"/>
                    <a:pt x="69186" y="677"/>
                    <a:pt x="68805" y="582"/>
                  </a:cubicBezTo>
                  <a:lnTo>
                    <a:pt x="68805" y="582"/>
                  </a:lnTo>
                  <a:lnTo>
                    <a:pt x="67757" y="582"/>
                  </a:lnTo>
                  <a:lnTo>
                    <a:pt x="66519" y="582"/>
                  </a:lnTo>
                  <a:lnTo>
                    <a:pt x="65280" y="582"/>
                  </a:lnTo>
                  <a:lnTo>
                    <a:pt x="64137" y="582"/>
                  </a:lnTo>
                  <a:lnTo>
                    <a:pt x="64137" y="582"/>
                  </a:lnTo>
                  <a:cubicBezTo>
                    <a:pt x="64137" y="582"/>
                    <a:pt x="63471" y="1058"/>
                    <a:pt x="63185" y="1248"/>
                  </a:cubicBezTo>
                  <a:cubicBezTo>
                    <a:pt x="62804" y="1410"/>
                    <a:pt x="62452" y="1639"/>
                    <a:pt x="62138" y="1915"/>
                  </a:cubicBezTo>
                  <a:lnTo>
                    <a:pt x="61661" y="2582"/>
                  </a:lnTo>
                  <a:cubicBezTo>
                    <a:pt x="61289" y="3001"/>
                    <a:pt x="60995" y="3487"/>
                    <a:pt x="60804" y="4011"/>
                  </a:cubicBezTo>
                  <a:lnTo>
                    <a:pt x="60804" y="4011"/>
                  </a:lnTo>
                  <a:cubicBezTo>
                    <a:pt x="57184" y="13060"/>
                    <a:pt x="51279" y="24013"/>
                    <a:pt x="42516" y="24966"/>
                  </a:cubicBezTo>
                  <a:cubicBezTo>
                    <a:pt x="30419" y="26299"/>
                    <a:pt x="16227" y="9345"/>
                    <a:pt x="11750" y="2772"/>
                  </a:cubicBezTo>
                  <a:cubicBezTo>
                    <a:pt x="10169" y="477"/>
                    <a:pt x="7273" y="-533"/>
                    <a:pt x="4606" y="296"/>
                  </a:cubicBezTo>
                  <a:cubicBezTo>
                    <a:pt x="1940" y="1068"/>
                    <a:pt x="111" y="3515"/>
                    <a:pt x="130" y="6297"/>
                  </a:cubicBezTo>
                  <a:lnTo>
                    <a:pt x="130" y="279188"/>
                  </a:lnTo>
                  <a:cubicBezTo>
                    <a:pt x="-299" y="282684"/>
                    <a:pt x="2187" y="285875"/>
                    <a:pt x="5683" y="286303"/>
                  </a:cubicBezTo>
                  <a:cubicBezTo>
                    <a:pt x="9188" y="286732"/>
                    <a:pt x="12369" y="284246"/>
                    <a:pt x="12798" y="280741"/>
                  </a:cubicBezTo>
                  <a:cubicBezTo>
                    <a:pt x="12864" y="280226"/>
                    <a:pt x="12864" y="279702"/>
                    <a:pt x="12798" y="279188"/>
                  </a:cubicBezTo>
                  <a:lnTo>
                    <a:pt x="12798" y="23537"/>
                  </a:lnTo>
                  <a:cubicBezTo>
                    <a:pt x="20647" y="32471"/>
                    <a:pt x="31953" y="37605"/>
                    <a:pt x="43849" y="37634"/>
                  </a:cubicBezTo>
                  <a:cubicBezTo>
                    <a:pt x="47621" y="25032"/>
                    <a:pt x="60889" y="17879"/>
                    <a:pt x="73491" y="21651"/>
                  </a:cubicBezTo>
                  <a:cubicBezTo>
                    <a:pt x="81168" y="23946"/>
                    <a:pt x="87179" y="29957"/>
                    <a:pt x="89474" y="37634"/>
                  </a:cubicBezTo>
                  <a:cubicBezTo>
                    <a:pt x="101361" y="37596"/>
                    <a:pt x="112668" y="32462"/>
                    <a:pt x="120526" y="23537"/>
                  </a:cubicBezTo>
                  <a:lnTo>
                    <a:pt x="120526" y="279188"/>
                  </a:lnTo>
                  <a:cubicBezTo>
                    <a:pt x="120526" y="282712"/>
                    <a:pt x="123383" y="285570"/>
                    <a:pt x="126907" y="285570"/>
                  </a:cubicBezTo>
                  <a:cubicBezTo>
                    <a:pt x="130384" y="285570"/>
                    <a:pt x="133194" y="282760"/>
                    <a:pt x="133194" y="279283"/>
                  </a:cubicBezTo>
                  <a:cubicBezTo>
                    <a:pt x="133194" y="279255"/>
                    <a:pt x="133194" y="279217"/>
                    <a:pt x="133194" y="279188"/>
                  </a:cubicBezTo>
                  <a:lnTo>
                    <a:pt x="133194" y="6392"/>
                  </a:lnTo>
                  <a:cubicBezTo>
                    <a:pt x="133184" y="3344"/>
                    <a:pt x="130965" y="763"/>
                    <a:pt x="127955" y="296"/>
                  </a:cubicBez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îŝļîďè">
              <a:extLst>
                <a:ext uri="{FF2B5EF4-FFF2-40B4-BE49-F238E27FC236}">
                  <a16:creationId xmlns="" xmlns:a16="http://schemas.microsoft.com/office/drawing/2014/main" id="{5B52A11E-8BA3-9C39-CF5E-D7451B460C08}"/>
                </a:ext>
              </a:extLst>
            </p:cNvPr>
            <p:cNvSpPr/>
            <p:nvPr/>
          </p:nvSpPr>
          <p:spPr>
            <a:xfrm>
              <a:off x="10139266" y="3478624"/>
              <a:ext cx="217169" cy="147923"/>
            </a:xfrm>
            <a:custGeom>
              <a:avLst/>
              <a:gdLst>
                <a:gd name="connsiteX0" fmla="*/ 0 w 217169"/>
                <a:gd name="connsiteY0" fmla="*/ 0 h 147923"/>
                <a:gd name="connsiteX1" fmla="*/ 217170 w 217169"/>
                <a:gd name="connsiteY1" fmla="*/ 0 h 147923"/>
                <a:gd name="connsiteX2" fmla="*/ 217170 w 217169"/>
                <a:gd name="connsiteY2" fmla="*/ 147923 h 147923"/>
                <a:gd name="connsiteX3" fmla="*/ 0 w 217169"/>
                <a:gd name="connsiteY3" fmla="*/ 147923 h 1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9" h="147923">
                  <a:moveTo>
                    <a:pt x="0" y="0"/>
                  </a:moveTo>
                  <a:lnTo>
                    <a:pt x="217170" y="0"/>
                  </a:lnTo>
                  <a:lnTo>
                    <a:pt x="217170" y="147923"/>
                  </a:lnTo>
                  <a:lnTo>
                    <a:pt x="0" y="14792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ïṥļide">
              <a:extLst>
                <a:ext uri="{FF2B5EF4-FFF2-40B4-BE49-F238E27FC236}">
                  <a16:creationId xmlns="" xmlns:a16="http://schemas.microsoft.com/office/drawing/2014/main" id="{5C955823-5C23-803E-CA12-3DBCBE287A82}"/>
                </a:ext>
              </a:extLst>
            </p:cNvPr>
            <p:cNvSpPr/>
            <p:nvPr/>
          </p:nvSpPr>
          <p:spPr>
            <a:xfrm>
              <a:off x="10192035" y="3626548"/>
              <a:ext cx="111633" cy="74009"/>
            </a:xfrm>
            <a:custGeom>
              <a:avLst/>
              <a:gdLst>
                <a:gd name="connsiteX0" fmla="*/ 0 w 111633"/>
                <a:gd name="connsiteY0" fmla="*/ 0 h 74009"/>
                <a:gd name="connsiteX1" fmla="*/ 111633 w 111633"/>
                <a:gd name="connsiteY1" fmla="*/ 0 h 74009"/>
                <a:gd name="connsiteX2" fmla="*/ 111633 w 111633"/>
                <a:gd name="connsiteY2" fmla="*/ 74009 h 74009"/>
                <a:gd name="connsiteX3" fmla="*/ 0 w 111633"/>
                <a:gd name="connsiteY3" fmla="*/ 74009 h 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33" h="74009">
                  <a:moveTo>
                    <a:pt x="0" y="0"/>
                  </a:moveTo>
                  <a:lnTo>
                    <a:pt x="111633" y="0"/>
                  </a:lnTo>
                  <a:lnTo>
                    <a:pt x="111633" y="74009"/>
                  </a:lnTo>
                  <a:lnTo>
                    <a:pt x="0" y="74009"/>
                  </a:lnTo>
                  <a:close/>
                </a:path>
              </a:pathLst>
            </a:custGeom>
            <a:solidFill>
              <a:srgbClr val="5855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iṥḻíḓé">
              <a:extLst>
                <a:ext uri="{FF2B5EF4-FFF2-40B4-BE49-F238E27FC236}">
                  <a16:creationId xmlns="" xmlns:a16="http://schemas.microsoft.com/office/drawing/2014/main" id="{0958D633-1F32-381D-B4C6-644DFF5B68D1}"/>
                </a:ext>
              </a:extLst>
            </p:cNvPr>
            <p:cNvSpPr/>
            <p:nvPr/>
          </p:nvSpPr>
          <p:spPr>
            <a:xfrm>
              <a:off x="10130218" y="3503389"/>
              <a:ext cx="237077" cy="23241"/>
            </a:xfrm>
            <a:custGeom>
              <a:avLst/>
              <a:gdLst>
                <a:gd name="connsiteX0" fmla="*/ 237159 w 237077"/>
                <a:gd name="connsiteY0" fmla="*/ 11621 h 23241"/>
                <a:gd name="connsiteX1" fmla="*/ 225443 w 237077"/>
                <a:gd name="connsiteY1" fmla="*/ 23241 h 23241"/>
                <a:gd name="connsiteX2" fmla="*/ 11797 w 237077"/>
                <a:gd name="connsiteY2" fmla="*/ 23241 h 23241"/>
                <a:gd name="connsiteX3" fmla="*/ 82 w 237077"/>
                <a:gd name="connsiteY3" fmla="*/ 11621 h 23241"/>
                <a:gd name="connsiteX4" fmla="*/ 82 w 237077"/>
                <a:gd name="connsiteY4" fmla="*/ 11621 h 23241"/>
                <a:gd name="connsiteX5" fmla="*/ 11702 w 237077"/>
                <a:gd name="connsiteY5" fmla="*/ 0 h 23241"/>
                <a:gd name="connsiteX6" fmla="*/ 11797 w 237077"/>
                <a:gd name="connsiteY6" fmla="*/ 0 h 23241"/>
                <a:gd name="connsiteX7" fmla="*/ 225443 w 237077"/>
                <a:gd name="connsiteY7" fmla="*/ 0 h 23241"/>
                <a:gd name="connsiteX8" fmla="*/ 237159 w 237077"/>
                <a:gd name="connsiteY8" fmla="*/ 11526 h 23241"/>
                <a:gd name="connsiteX9" fmla="*/ 237159 w 237077"/>
                <a:gd name="connsiteY9" fmla="*/ 11621 h 2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77" h="23241">
                  <a:moveTo>
                    <a:pt x="237159" y="11621"/>
                  </a:moveTo>
                  <a:cubicBezTo>
                    <a:pt x="237111" y="18050"/>
                    <a:pt x="231873" y="23241"/>
                    <a:pt x="225443" y="23241"/>
                  </a:cubicBezTo>
                  <a:lnTo>
                    <a:pt x="11797" y="23241"/>
                  </a:lnTo>
                  <a:cubicBezTo>
                    <a:pt x="5368" y="23241"/>
                    <a:pt x="129" y="18050"/>
                    <a:pt x="82" y="11621"/>
                  </a:cubicBezTo>
                  <a:lnTo>
                    <a:pt x="82" y="11621"/>
                  </a:lnTo>
                  <a:cubicBezTo>
                    <a:pt x="82" y="5201"/>
                    <a:pt x="5282" y="0"/>
                    <a:pt x="11702" y="0"/>
                  </a:cubicBezTo>
                  <a:cubicBezTo>
                    <a:pt x="11731" y="0"/>
                    <a:pt x="11769" y="0"/>
                    <a:pt x="11797" y="0"/>
                  </a:cubicBezTo>
                  <a:lnTo>
                    <a:pt x="225443" y="0"/>
                  </a:lnTo>
                  <a:cubicBezTo>
                    <a:pt x="231863" y="-57"/>
                    <a:pt x="237101" y="5106"/>
                    <a:pt x="237159" y="11526"/>
                  </a:cubicBezTo>
                  <a:cubicBezTo>
                    <a:pt x="237159" y="11554"/>
                    <a:pt x="237159" y="11592"/>
                    <a:pt x="237159" y="11621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ṣḷiḑè">
              <a:extLst>
                <a:ext uri="{FF2B5EF4-FFF2-40B4-BE49-F238E27FC236}">
                  <a16:creationId xmlns="" xmlns:a16="http://schemas.microsoft.com/office/drawing/2014/main" id="{D96565D9-71AD-C5D2-5FA5-AF4C6622B9CD}"/>
                </a:ext>
              </a:extLst>
            </p:cNvPr>
            <p:cNvSpPr/>
            <p:nvPr/>
          </p:nvSpPr>
          <p:spPr>
            <a:xfrm>
              <a:off x="10130218" y="3562825"/>
              <a:ext cx="237081" cy="23336"/>
            </a:xfrm>
            <a:custGeom>
              <a:avLst/>
              <a:gdLst>
                <a:gd name="connsiteX0" fmla="*/ 237159 w 237081"/>
                <a:gd name="connsiteY0" fmla="*/ 11430 h 23336"/>
                <a:gd name="connsiteX1" fmla="*/ 225824 w 237081"/>
                <a:gd name="connsiteY1" fmla="*/ 23336 h 23336"/>
                <a:gd name="connsiteX2" fmla="*/ 225443 w 237081"/>
                <a:gd name="connsiteY2" fmla="*/ 23336 h 23336"/>
                <a:gd name="connsiteX3" fmla="*/ 11797 w 237081"/>
                <a:gd name="connsiteY3" fmla="*/ 23336 h 23336"/>
                <a:gd name="connsiteX4" fmla="*/ 82 w 237081"/>
                <a:gd name="connsiteY4" fmla="*/ 11811 h 23336"/>
                <a:gd name="connsiteX5" fmla="*/ 82 w 237081"/>
                <a:gd name="connsiteY5" fmla="*/ 11716 h 23336"/>
                <a:gd name="connsiteX6" fmla="*/ 82 w 237081"/>
                <a:gd name="connsiteY6" fmla="*/ 11716 h 23336"/>
                <a:gd name="connsiteX7" fmla="*/ 11797 w 237081"/>
                <a:gd name="connsiteY7" fmla="*/ 0 h 23336"/>
                <a:gd name="connsiteX8" fmla="*/ 225443 w 237081"/>
                <a:gd name="connsiteY8" fmla="*/ 0 h 23336"/>
                <a:gd name="connsiteX9" fmla="*/ 237159 w 237081"/>
                <a:gd name="connsiteY9" fmla="*/ 11716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81" h="23336">
                  <a:moveTo>
                    <a:pt x="237159" y="11430"/>
                  </a:moveTo>
                  <a:cubicBezTo>
                    <a:pt x="237321" y="17850"/>
                    <a:pt x="232244" y="23174"/>
                    <a:pt x="225824" y="23336"/>
                  </a:cubicBezTo>
                  <a:cubicBezTo>
                    <a:pt x="225700" y="23336"/>
                    <a:pt x="225577" y="23336"/>
                    <a:pt x="225443" y="23336"/>
                  </a:cubicBezTo>
                  <a:lnTo>
                    <a:pt x="11797" y="23336"/>
                  </a:lnTo>
                  <a:cubicBezTo>
                    <a:pt x="5377" y="23394"/>
                    <a:pt x="139" y="18231"/>
                    <a:pt x="82" y="11811"/>
                  </a:cubicBezTo>
                  <a:cubicBezTo>
                    <a:pt x="82" y="11782"/>
                    <a:pt x="82" y="11744"/>
                    <a:pt x="82" y="11716"/>
                  </a:cubicBezTo>
                  <a:lnTo>
                    <a:pt x="82" y="11716"/>
                  </a:lnTo>
                  <a:cubicBezTo>
                    <a:pt x="82" y="5249"/>
                    <a:pt x="5330" y="0"/>
                    <a:pt x="11797" y="0"/>
                  </a:cubicBezTo>
                  <a:lnTo>
                    <a:pt x="225443" y="0"/>
                  </a:lnTo>
                  <a:cubicBezTo>
                    <a:pt x="231910" y="0"/>
                    <a:pt x="237159" y="5249"/>
                    <a:pt x="237159" y="11716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AE73A4EE-0452-FB26-3969-9CAD01CF09DA}"/>
              </a:ext>
            </a:extLst>
          </p:cNvPr>
          <p:cNvGrpSpPr/>
          <p:nvPr userDrawn="1"/>
        </p:nvGrpSpPr>
        <p:grpSpPr>
          <a:xfrm flipH="1">
            <a:off x="8963403" y="0"/>
            <a:ext cx="3228597" cy="4280809"/>
            <a:chOff x="935353" y="452437"/>
            <a:chExt cx="2381251" cy="3157310"/>
          </a:xfrm>
        </p:grpSpPr>
        <p:sp>
          <p:nvSpPr>
            <p:cNvPr id="14" name="ísľíḍé">
              <a:extLst>
                <a:ext uri="{FF2B5EF4-FFF2-40B4-BE49-F238E27FC236}">
                  <a16:creationId xmlns="" xmlns:a16="http://schemas.microsoft.com/office/drawing/2014/main" id="{23CAB1F0-2F9A-1151-E151-85AD5AE6CB00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îŝḻíḍê">
              <a:extLst>
                <a:ext uri="{FF2B5EF4-FFF2-40B4-BE49-F238E27FC236}">
                  <a16:creationId xmlns="" xmlns:a16="http://schemas.microsoft.com/office/drawing/2014/main" id="{1CE40423-F8B7-ABA7-E389-20EFC902D7DE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íṥľídé">
              <a:extLst>
                <a:ext uri="{FF2B5EF4-FFF2-40B4-BE49-F238E27FC236}">
                  <a16:creationId xmlns="" xmlns:a16="http://schemas.microsoft.com/office/drawing/2014/main" id="{538CE06F-D033-E869-7802-5E57A07754C4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şļîďe">
              <a:extLst>
                <a:ext uri="{FF2B5EF4-FFF2-40B4-BE49-F238E27FC236}">
                  <a16:creationId xmlns="" xmlns:a16="http://schemas.microsoft.com/office/drawing/2014/main" id="{AF90DCF2-D861-8DC7-39D1-91F5366300D6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ṣ1íďe">
              <a:extLst>
                <a:ext uri="{FF2B5EF4-FFF2-40B4-BE49-F238E27FC236}">
                  <a16:creationId xmlns="" xmlns:a16="http://schemas.microsoft.com/office/drawing/2014/main" id="{DCFCB9E0-6E7C-3437-2921-EA4A275F8C69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6D160AEA-4983-67A9-19B6-ED8B1C254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DDED93D-2867-D391-5044-BA1D6CE37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6E9CA2-B0E5-410E-8AE0-AC78A61787BF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692E5A6-4C14-C05D-4BB2-4D73FC0F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418" y="342900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418" y="3853732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0AFC526-DAC5-EAAE-A5B3-463C8F4F9180}"/>
              </a:ext>
            </a:extLst>
          </p:cNvPr>
          <p:cNvGrpSpPr/>
          <p:nvPr userDrawn="1"/>
        </p:nvGrpSpPr>
        <p:grpSpPr>
          <a:xfrm flipH="1"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9D3AF3B7-4256-C455-5947-653FD6C4EA60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2" name="iṥ1iḍê">
                <a:extLst>
                  <a:ext uri="{FF2B5EF4-FFF2-40B4-BE49-F238E27FC236}">
                    <a16:creationId xmlns="" xmlns:a16="http://schemas.microsoft.com/office/drawing/2014/main" id="{588A8CE3-1D73-022F-3A06-EF33CDB05929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iṩlïḍè">
                <a:extLst>
                  <a:ext uri="{FF2B5EF4-FFF2-40B4-BE49-F238E27FC236}">
                    <a16:creationId xmlns="" xmlns:a16="http://schemas.microsoft.com/office/drawing/2014/main" id="{F3312BE4-1FA8-7BCF-9D15-AD4B7A82DAAB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iŝ1ide">
                <a:extLst>
                  <a:ext uri="{FF2B5EF4-FFF2-40B4-BE49-F238E27FC236}">
                    <a16:creationId xmlns="" xmlns:a16="http://schemas.microsoft.com/office/drawing/2014/main" id="{E22BDA8B-F11B-159C-0F72-A1E6FD282A61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íṧļiḑé">
                <a:extLst>
                  <a:ext uri="{FF2B5EF4-FFF2-40B4-BE49-F238E27FC236}">
                    <a16:creationId xmlns="" xmlns:a16="http://schemas.microsoft.com/office/drawing/2014/main" id="{240A2BD8-BAE7-F09E-16D2-A6ABB546D12D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ïṣlíďê">
                <a:extLst>
                  <a:ext uri="{FF2B5EF4-FFF2-40B4-BE49-F238E27FC236}">
                    <a16:creationId xmlns="" xmlns:a16="http://schemas.microsoft.com/office/drawing/2014/main" id="{6FA1E17C-96E8-4E0E-964B-870009C3F94D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î$ḻïdê">
                <a:extLst>
                  <a:ext uri="{FF2B5EF4-FFF2-40B4-BE49-F238E27FC236}">
                    <a16:creationId xmlns="" xmlns:a16="http://schemas.microsoft.com/office/drawing/2014/main" id="{17988211-5353-F8E3-E1DA-32CFB2E50A97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ï$lîḋé">
                <a:extLst>
                  <a:ext uri="{FF2B5EF4-FFF2-40B4-BE49-F238E27FC236}">
                    <a16:creationId xmlns="" xmlns:a16="http://schemas.microsoft.com/office/drawing/2014/main" id="{9D74C169-F84B-223F-9CDA-038151BE1465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B8A95CE0-17D8-C667-18A1-4CC27B8BBF6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0" name="íṣļíḑe">
                  <a:extLst>
                    <a:ext uri="{FF2B5EF4-FFF2-40B4-BE49-F238E27FC236}">
                      <a16:creationId xmlns="" xmlns:a16="http://schemas.microsoft.com/office/drawing/2014/main" id="{179573F6-886F-3E62-75EC-4096E140DA6D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iṣľïde">
                  <a:extLst>
                    <a:ext uri="{FF2B5EF4-FFF2-40B4-BE49-F238E27FC236}">
                      <a16:creationId xmlns="" xmlns:a16="http://schemas.microsoft.com/office/drawing/2014/main" id="{BFFACE22-EB54-F070-BB7B-C6C3E4640259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sḻíḍé">
                  <a:extLst>
                    <a:ext uri="{FF2B5EF4-FFF2-40B4-BE49-F238E27FC236}">
                      <a16:creationId xmlns="" xmlns:a16="http://schemas.microsoft.com/office/drawing/2014/main" id="{84FAA037-0A19-203C-FF51-85788C9C0650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îŝļíḋe">
                  <a:extLst>
                    <a:ext uri="{FF2B5EF4-FFF2-40B4-BE49-F238E27FC236}">
                      <a16:creationId xmlns="" xmlns:a16="http://schemas.microsoft.com/office/drawing/2014/main" id="{29E0F079-8C74-F278-978C-7E8D85A06FD0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îśļiḋê">
                  <a:extLst>
                    <a:ext uri="{FF2B5EF4-FFF2-40B4-BE49-F238E27FC236}">
                      <a16:creationId xmlns="" xmlns:a16="http://schemas.microsoft.com/office/drawing/2014/main" id="{25B6CA19-17AF-CC05-1740-3134AF62452B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iṣļïḓe">
                  <a:extLst>
                    <a:ext uri="{FF2B5EF4-FFF2-40B4-BE49-F238E27FC236}">
                      <a16:creationId xmlns="" xmlns:a16="http://schemas.microsoft.com/office/drawing/2014/main" id="{B3253454-47EB-9207-B999-6E63FD295F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iṥ1ïḋe">
                  <a:extLst>
                    <a:ext uri="{FF2B5EF4-FFF2-40B4-BE49-F238E27FC236}">
                      <a16:creationId xmlns="" xmlns:a16="http://schemas.microsoft.com/office/drawing/2014/main" id="{FD08EE81-9525-410B-39BD-4067FBACC6BA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62223DD0-7C40-8EC6-56D4-79A746581DD7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7" name="íṧ1ïḋe">
                <a:extLst>
                  <a:ext uri="{FF2B5EF4-FFF2-40B4-BE49-F238E27FC236}">
                    <a16:creationId xmlns="" xmlns:a16="http://schemas.microsoft.com/office/drawing/2014/main" id="{5256C40E-89C3-F351-16EF-5890495F4936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iśḻídé">
                <a:extLst>
                  <a:ext uri="{FF2B5EF4-FFF2-40B4-BE49-F238E27FC236}">
                    <a16:creationId xmlns="" xmlns:a16="http://schemas.microsoft.com/office/drawing/2014/main" id="{905B1235-6028-B16D-25F4-2A77EC2C9D69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iSlíḓe">
                <a:extLst>
                  <a:ext uri="{FF2B5EF4-FFF2-40B4-BE49-F238E27FC236}">
                    <a16:creationId xmlns="" xmlns:a16="http://schemas.microsoft.com/office/drawing/2014/main" id="{3376EA8E-F34B-DB71-3415-1F057E04C432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îSľîḓé">
                <a:extLst>
                  <a:ext uri="{FF2B5EF4-FFF2-40B4-BE49-F238E27FC236}">
                    <a16:creationId xmlns="" xmlns:a16="http://schemas.microsoft.com/office/drawing/2014/main" id="{E4455960-7294-145B-29DA-6C274F2880A8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îŝľïḍê">
                <a:extLst>
                  <a:ext uri="{FF2B5EF4-FFF2-40B4-BE49-F238E27FC236}">
                    <a16:creationId xmlns="" xmlns:a16="http://schemas.microsoft.com/office/drawing/2014/main" id="{B8F31017-D5B3-C512-02C9-21ABD4953308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îṣľídé">
            <a:extLst>
              <a:ext uri="{FF2B5EF4-FFF2-40B4-BE49-F238E27FC236}">
                <a16:creationId xmlns="" xmlns:a16="http://schemas.microsoft.com/office/drawing/2014/main" id="{D52A52CC-8962-A15D-B52A-F3F691402290}"/>
              </a:ext>
            </a:extLst>
          </p:cNvPr>
          <p:cNvSpPr/>
          <p:nvPr userDrawn="1"/>
        </p:nvSpPr>
        <p:spPr>
          <a:xfrm flipH="1">
            <a:off x="3619411" y="3144758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iŝ1îďê">
            <a:extLst>
              <a:ext uri="{FF2B5EF4-FFF2-40B4-BE49-F238E27FC236}">
                <a16:creationId xmlns="" xmlns:a16="http://schemas.microsoft.com/office/drawing/2014/main" id="{72BCF91E-A67C-AE22-C004-5C2F1861DCF3}"/>
              </a:ext>
            </a:extLst>
          </p:cNvPr>
          <p:cNvSpPr/>
          <p:nvPr userDrawn="1"/>
        </p:nvSpPr>
        <p:spPr>
          <a:xfrm>
            <a:off x="10188067" y="705390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E5F449D-E441-3E44-B684-1CE68D0F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A3991D-E254-A726-0767-E24FAF0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BEB200-0EF4-4FA7-80A0-EA7B9DEAFA33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C9DB515-64BA-9BFC-76C7-2E4514D7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C965CDB-AA9E-09E9-6543-AC4EB155DAE9}"/>
              </a:ext>
            </a:extLst>
          </p:cNvPr>
          <p:cNvGrpSpPr/>
          <p:nvPr userDrawn="1"/>
        </p:nvGrpSpPr>
        <p:grpSpPr>
          <a:xfrm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E9B47411-3B9C-4D89-46F9-224244584C43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3" name="îŝľídê">
                <a:extLst>
                  <a:ext uri="{FF2B5EF4-FFF2-40B4-BE49-F238E27FC236}">
                    <a16:creationId xmlns="" xmlns:a16="http://schemas.microsoft.com/office/drawing/2014/main" id="{2BC344C3-B7D4-DFEC-B263-90E5CB4F781A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ï$lïḑê">
                <a:extLst>
                  <a:ext uri="{FF2B5EF4-FFF2-40B4-BE49-F238E27FC236}">
                    <a16:creationId xmlns="" xmlns:a16="http://schemas.microsoft.com/office/drawing/2014/main" id="{3150DA2F-697B-7D09-A839-CE3534481250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iSḷïḋè">
                <a:extLst>
                  <a:ext uri="{FF2B5EF4-FFF2-40B4-BE49-F238E27FC236}">
                    <a16:creationId xmlns="" xmlns:a16="http://schemas.microsoft.com/office/drawing/2014/main" id="{0E72B0EF-C0F0-217A-5888-8A58F0DF5B2A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îṥlïďé">
                <a:extLst>
                  <a:ext uri="{FF2B5EF4-FFF2-40B4-BE49-F238E27FC236}">
                    <a16:creationId xmlns="" xmlns:a16="http://schemas.microsoft.com/office/drawing/2014/main" id="{A4BD8FD1-9ABB-648D-2F8C-8505B96E6FEF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isļíḋe">
                <a:extLst>
                  <a:ext uri="{FF2B5EF4-FFF2-40B4-BE49-F238E27FC236}">
                    <a16:creationId xmlns="" xmlns:a16="http://schemas.microsoft.com/office/drawing/2014/main" id="{BC09BA9A-2504-3A20-CC9D-EB6B71B2C4FE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íŝľîdé">
                <a:extLst>
                  <a:ext uri="{FF2B5EF4-FFF2-40B4-BE49-F238E27FC236}">
                    <a16:creationId xmlns="" xmlns:a16="http://schemas.microsoft.com/office/drawing/2014/main" id="{A310AE23-4614-6AB8-1FD6-8F35BE112830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işḻïḍe">
                <a:extLst>
                  <a:ext uri="{FF2B5EF4-FFF2-40B4-BE49-F238E27FC236}">
                    <a16:creationId xmlns="" xmlns:a16="http://schemas.microsoft.com/office/drawing/2014/main" id="{8EE26B8E-4EE8-9232-E38F-242E00246AC8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50014DDC-BA0B-E3A8-6438-B57F368D118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1" name="iṣľídê">
                  <a:extLst>
                    <a:ext uri="{FF2B5EF4-FFF2-40B4-BE49-F238E27FC236}">
                      <a16:creationId xmlns="" xmlns:a16="http://schemas.microsoft.com/office/drawing/2014/main" id="{96B1E9F6-861C-2D74-736D-BB86A6E14193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ṧľïḑê">
                  <a:extLst>
                    <a:ext uri="{FF2B5EF4-FFF2-40B4-BE49-F238E27FC236}">
                      <a16:creationId xmlns="" xmlns:a16="http://schemas.microsoft.com/office/drawing/2014/main" id="{4FBE7095-1646-998C-8338-8C9DA182D928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iṧḷîḋe">
                  <a:extLst>
                    <a:ext uri="{FF2B5EF4-FFF2-40B4-BE49-F238E27FC236}">
                      <a16:creationId xmlns="" xmlns:a16="http://schemas.microsoft.com/office/drawing/2014/main" id="{EE356CDF-49B0-0E65-5160-E5ADC6081D37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íṩḻiḍê">
                  <a:extLst>
                    <a:ext uri="{FF2B5EF4-FFF2-40B4-BE49-F238E27FC236}">
                      <a16:creationId xmlns="" xmlns:a16="http://schemas.microsoft.com/office/drawing/2014/main" id="{C5EB7D9D-ECE1-6FB4-AFB9-F07DBB62ADBA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íṩḻiḓè">
                  <a:extLst>
                    <a:ext uri="{FF2B5EF4-FFF2-40B4-BE49-F238E27FC236}">
                      <a16:creationId xmlns="" xmlns:a16="http://schemas.microsoft.com/office/drawing/2014/main" id="{8DBE0FFF-BADA-E707-86DC-BF9BEB0CD355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íṧliďè">
                  <a:extLst>
                    <a:ext uri="{FF2B5EF4-FFF2-40B4-BE49-F238E27FC236}">
                      <a16:creationId xmlns="" xmlns:a16="http://schemas.microsoft.com/office/drawing/2014/main" id="{874C2D24-4998-CEDA-040D-D878B9F9A1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íš1ïḑé">
                  <a:extLst>
                    <a:ext uri="{FF2B5EF4-FFF2-40B4-BE49-F238E27FC236}">
                      <a16:creationId xmlns="" xmlns:a16="http://schemas.microsoft.com/office/drawing/2014/main" id="{B7768695-09CA-152E-5F07-ABAF4F574580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02E00922-1735-CB0F-FCB9-9523384C0C2E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5" name="îṣ1îḑè">
                <a:extLst>
                  <a:ext uri="{FF2B5EF4-FFF2-40B4-BE49-F238E27FC236}">
                    <a16:creationId xmlns="" xmlns:a16="http://schemas.microsoft.com/office/drawing/2014/main" id="{2A252D04-C6EA-36E4-9EA8-273F582DE290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ïṡļïḍê">
                <a:extLst>
                  <a:ext uri="{FF2B5EF4-FFF2-40B4-BE49-F238E27FC236}">
                    <a16:creationId xmlns="" xmlns:a16="http://schemas.microsoft.com/office/drawing/2014/main" id="{C8D9A68A-D2C5-1535-DBE4-EF7420E74078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išlîďé">
                <a:extLst>
                  <a:ext uri="{FF2B5EF4-FFF2-40B4-BE49-F238E27FC236}">
                    <a16:creationId xmlns="" xmlns:a16="http://schemas.microsoft.com/office/drawing/2014/main" id="{E6146418-706F-9705-DFD1-9192E742F099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ïṥ1iḍê">
                <a:extLst>
                  <a:ext uri="{FF2B5EF4-FFF2-40B4-BE49-F238E27FC236}">
                    <a16:creationId xmlns="" xmlns:a16="http://schemas.microsoft.com/office/drawing/2014/main" id="{06D0FD64-8ED1-22DE-FA58-6E2991A38E26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îṧḻíḋè">
                <a:extLst>
                  <a:ext uri="{FF2B5EF4-FFF2-40B4-BE49-F238E27FC236}">
                    <a16:creationId xmlns="" xmlns:a16="http://schemas.microsoft.com/office/drawing/2014/main" id="{33C618C6-4891-7FAA-0D18-0D042E8CF2BD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1582" y="2923905"/>
            <a:ext cx="5628836" cy="978729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63949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5767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8" name="ïṣḷíḍê">
            <a:extLst>
              <a:ext uri="{FF2B5EF4-FFF2-40B4-BE49-F238E27FC236}">
                <a16:creationId xmlns="" xmlns:a16="http://schemas.microsoft.com/office/drawing/2014/main" id="{B0EC168C-2D07-3BD8-4053-9CD8A0FF27BD}"/>
              </a:ext>
            </a:extLst>
          </p:cNvPr>
          <p:cNvSpPr/>
          <p:nvPr userDrawn="1"/>
        </p:nvSpPr>
        <p:spPr>
          <a:xfrm flipH="1">
            <a:off x="8318695" y="2669879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îšḻîdè">
            <a:extLst>
              <a:ext uri="{FF2B5EF4-FFF2-40B4-BE49-F238E27FC236}">
                <a16:creationId xmlns="" xmlns:a16="http://schemas.microsoft.com/office/drawing/2014/main" id="{29C37B12-F620-9EA1-8F28-DA1924C66FF6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5459514-128D-FF50-576A-9D6BAE41CC2D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1" y="0"/>
            <a:ext cx="1020131" cy="1028700"/>
            <a:chOff x="-41119" y="5311930"/>
            <a:chExt cx="1565868" cy="1579022"/>
          </a:xfrm>
        </p:grpSpPr>
        <p:sp>
          <p:nvSpPr>
            <p:cNvPr id="17" name="ï$ľîḑè">
              <a:extLst>
                <a:ext uri="{FF2B5EF4-FFF2-40B4-BE49-F238E27FC236}">
                  <a16:creationId xmlns="" xmlns:a16="http://schemas.microsoft.com/office/drawing/2014/main" id="{0E862B1A-D6A9-F1F0-DE44-EA7978337AFE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-47696" y="5318507"/>
              <a:ext cx="1579022" cy="1565868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ṥlîḑè">
              <a:extLst>
                <a:ext uri="{FF2B5EF4-FFF2-40B4-BE49-F238E27FC236}">
                  <a16:creationId xmlns="" xmlns:a16="http://schemas.microsoft.com/office/drawing/2014/main" id="{3A753439-39DC-55D0-EC08-316EA8E5CAFB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18061" y="5305548"/>
              <a:ext cx="1500306" cy="1513071"/>
            </a:xfrm>
            <a:custGeom>
              <a:avLst/>
              <a:gdLst>
                <a:gd name="connsiteX0" fmla="*/ 1500306 w 1500306"/>
                <a:gd name="connsiteY0" fmla="*/ 0 h 1513071"/>
                <a:gd name="connsiteX1" fmla="*/ 1406562 w 1500306"/>
                <a:gd name="connsiteY1" fmla="*/ 4734 h 1513071"/>
                <a:gd name="connsiteX2" fmla="*/ 5413 w 1500306"/>
                <a:gd name="connsiteY2" fmla="*/ 1405883 h 1513071"/>
                <a:gd name="connsiteX3" fmla="*/ 0 w 1500306"/>
                <a:gd name="connsiteY3" fmla="*/ 1513071 h 1513071"/>
                <a:gd name="connsiteX4" fmla="*/ 1500306 w 1500306"/>
                <a:gd name="connsiteY4" fmla="*/ 1513071 h 151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306" h="1513071">
                  <a:moveTo>
                    <a:pt x="1500306" y="0"/>
                  </a:moveTo>
                  <a:lnTo>
                    <a:pt x="1406562" y="4734"/>
                  </a:lnTo>
                  <a:cubicBezTo>
                    <a:pt x="667775" y="79762"/>
                    <a:pt x="80440" y="667097"/>
                    <a:pt x="5413" y="1405883"/>
                  </a:cubicBezTo>
                  <a:lnTo>
                    <a:pt x="0" y="1513071"/>
                  </a:lnTo>
                  <a:lnTo>
                    <a:pt x="1500306" y="15130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34" y="0"/>
            <a:ext cx="10533166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F225B6-BD3F-45F9-A981-AB3B036D5350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506C399C-A235-2368-53A5-263656A044A8}"/>
              </a:ext>
            </a:extLst>
          </p:cNvPr>
          <p:cNvGrpSpPr/>
          <p:nvPr userDrawn="1"/>
        </p:nvGrpSpPr>
        <p:grpSpPr>
          <a:xfrm flipH="1" flipV="1">
            <a:off x="10879762" y="5118099"/>
            <a:ext cx="1312237" cy="1739900"/>
            <a:chOff x="935353" y="452437"/>
            <a:chExt cx="2381251" cy="3157310"/>
          </a:xfrm>
        </p:grpSpPr>
        <p:sp>
          <p:nvSpPr>
            <p:cNvPr id="21" name="iṣḷïḓé">
              <a:extLst>
                <a:ext uri="{FF2B5EF4-FFF2-40B4-BE49-F238E27FC236}">
                  <a16:creationId xmlns="" xmlns:a16="http://schemas.microsoft.com/office/drawing/2014/main" id="{B01BEE72-C7D1-BBAC-61F0-1414A5728224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ḻïḍé">
              <a:extLst>
                <a:ext uri="{FF2B5EF4-FFF2-40B4-BE49-F238E27FC236}">
                  <a16:creationId xmlns="" xmlns:a16="http://schemas.microsoft.com/office/drawing/2014/main" id="{61654483-C666-8DD1-9A92-31F6449C17DD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sḷiḋè">
              <a:extLst>
                <a:ext uri="{FF2B5EF4-FFF2-40B4-BE49-F238E27FC236}">
                  <a16:creationId xmlns="" xmlns:a16="http://schemas.microsoft.com/office/drawing/2014/main" id="{EE28AD1E-35EB-7912-9AFC-EB376C4CCF92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1iďè">
              <a:extLst>
                <a:ext uri="{FF2B5EF4-FFF2-40B4-BE49-F238E27FC236}">
                  <a16:creationId xmlns="" xmlns:a16="http://schemas.microsoft.com/office/drawing/2014/main" id="{9248126E-0B4B-4A6D-789D-C8B9B4BE101D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ṣliḍè">
              <a:extLst>
                <a:ext uri="{FF2B5EF4-FFF2-40B4-BE49-F238E27FC236}">
                  <a16:creationId xmlns="" xmlns:a16="http://schemas.microsoft.com/office/drawing/2014/main" id="{2B989397-68D5-4C10-1326-5142E80DA1E2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l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íďê">
            <a:extLst>
              <a:ext uri="{FF2B5EF4-FFF2-40B4-BE49-F238E27FC236}">
                <a16:creationId xmlns="" xmlns:a16="http://schemas.microsoft.com/office/drawing/2014/main" id="{8CE23D49-F448-4BBF-A47A-77B24787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274130"/>
            <a:ext cx="10858500" cy="1569660"/>
          </a:xfrm>
        </p:spPr>
        <p:txBody>
          <a:bodyPr/>
          <a:lstStyle/>
          <a:p>
            <a:r>
              <a:rPr lang="zh-CN" altLang="en-US" sz="320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人类转型</a:t>
            </a:r>
            <a:r>
              <a:rPr lang="zh-CN" altLang="en-US" sz="320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时代的设计</a:t>
            </a:r>
            <a:r>
              <a:rPr lang="zh-CN" altLang="en-US" sz="320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体验：</a:t>
            </a:r>
            <a:r>
              <a:rPr lang="zh-CN" alt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以火人节为例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Designing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Experiences in the Age of 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human transformation:An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Analysis of Burning Man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śḻiḋé">
            <a:extLst>
              <a:ext uri="{FF2B5EF4-FFF2-40B4-BE49-F238E27FC236}">
                <a16:creationId xmlns="" xmlns:a16="http://schemas.microsoft.com/office/drawing/2014/main" id="{DCDA415B-D2CA-4B5D-946C-BED37DC8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550" y="4072505"/>
            <a:ext cx="3764575" cy="41578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cs typeface="+mn-ea"/>
                <a:sym typeface="+mn-lt"/>
              </a:rPr>
              <a:t>From: </a:t>
            </a:r>
            <a:r>
              <a:rPr lang="en-US" altLang="zh-CN" sz="1800" dirty="0">
                <a:solidFill>
                  <a:srgbClr val="231F20"/>
                </a:solidFill>
                <a:effectLst/>
              </a:rPr>
              <a:t>Annals of </a:t>
            </a:r>
            <a:r>
              <a:rPr lang="en-US" altLang="zh-CN" sz="1800">
                <a:solidFill>
                  <a:srgbClr val="231F20"/>
                </a:solidFill>
                <a:effectLst/>
              </a:rPr>
              <a:t>Tourism Research</a:t>
            </a:r>
            <a:r>
              <a:rPr lang="zh-CN" altLang="en-US" sz="1800">
                <a:solidFill>
                  <a:srgbClr val="231F20"/>
                </a:solidFill>
                <a:effectLst/>
              </a:rPr>
              <a:t>（</a:t>
            </a:r>
            <a:r>
              <a:rPr lang="en-US" altLang="zh-CN" sz="1800">
                <a:solidFill>
                  <a:srgbClr val="231F20"/>
                </a:solidFill>
                <a:effectLst/>
              </a:rPr>
              <a:t>2021</a:t>
            </a:r>
            <a:r>
              <a:rPr lang="zh-CN" altLang="en-US" sz="1800">
                <a:solidFill>
                  <a:srgbClr val="231F20"/>
                </a:solidFill>
                <a:effectLst/>
              </a:rPr>
              <a:t>）</a:t>
            </a:r>
            <a:endParaRPr lang="en-GB" dirty="0">
              <a:cs typeface="+mn-ea"/>
              <a:sym typeface="+mn-lt"/>
            </a:endParaRPr>
          </a:p>
        </p:txBody>
      </p:sp>
      <p:sp>
        <p:nvSpPr>
          <p:cNvPr id="7" name="íśľïḋé">
            <a:extLst>
              <a:ext uri="{FF2B5EF4-FFF2-40B4-BE49-F238E27FC236}">
                <a16:creationId xmlns="" xmlns:a16="http://schemas.microsoft.com/office/drawing/2014/main" id="{2B0AB185-4AC2-48CD-88D7-90E0E8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5175" y="5643158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汇报人：卢波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8" name="íSḻîďê">
            <a:extLst>
              <a:ext uri="{FF2B5EF4-FFF2-40B4-BE49-F238E27FC236}">
                <a16:creationId xmlns="" xmlns:a16="http://schemas.microsoft.com/office/drawing/2014/main" id="{94053447-3F3F-4FA0-A3BF-A65449901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5175" y="5939429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四川大学旅游学院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=""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076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ļíď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研究方法与主要结论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6" name="íš1íďe">
            <a:extLst>
              <a:ext uri="{FF2B5EF4-FFF2-40B4-BE49-F238E27FC236}">
                <a16:creationId xmlns="" xmlns:a16="http://schemas.microsoft.com/office/drawing/2014/main" id="{1FFCCE90-16F5-0303-15F0-CC1BF812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Method and Conclusion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7" name="iṩľîḍe">
            <a:extLst>
              <a:ext uri="{FF2B5EF4-FFF2-40B4-BE49-F238E27FC236}">
                <a16:creationId xmlns="" xmlns:a16="http://schemas.microsoft.com/office/drawing/2014/main" id="{0E44FB1F-DB9A-86CB-C5F5-F71F31E4F62B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3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iṡ1íďê">
            <a:extLst>
              <a:ext uri="{FF2B5EF4-FFF2-40B4-BE49-F238E27FC236}">
                <a16:creationId xmlns="" xmlns:a16="http://schemas.microsoft.com/office/drawing/2014/main" id="{067962CB-5CA2-D1BB-2EE3-7CD79E9D52CC}"/>
              </a:ext>
            </a:extLst>
          </p:cNvPr>
          <p:cNvGrpSpPr/>
          <p:nvPr/>
        </p:nvGrpSpPr>
        <p:grpSpPr>
          <a:xfrm>
            <a:off x="1" y="-182880"/>
            <a:ext cx="12191999" cy="6135007"/>
            <a:chOff x="1" y="0"/>
            <a:chExt cx="12191999" cy="6135007"/>
          </a:xfrm>
        </p:grpSpPr>
        <p:grpSp>
          <p:nvGrpSpPr>
            <p:cNvPr id="34" name="iš1ïḍé">
              <a:extLst>
                <a:ext uri="{FF2B5EF4-FFF2-40B4-BE49-F238E27FC236}">
                  <a16:creationId xmlns="" xmlns:a16="http://schemas.microsoft.com/office/drawing/2014/main" id="{AC7AFC13-41B7-FD32-1A69-F3E6106B121E}"/>
                </a:ext>
              </a:extLst>
            </p:cNvPr>
            <p:cNvGrpSpPr/>
            <p:nvPr/>
          </p:nvGrpSpPr>
          <p:grpSpPr>
            <a:xfrm>
              <a:off x="1" y="0"/>
              <a:ext cx="12191999" cy="3035301"/>
              <a:chOff x="1" y="0"/>
              <a:chExt cx="12191999" cy="3035301"/>
            </a:xfrm>
          </p:grpSpPr>
          <p:sp>
            <p:nvSpPr>
              <p:cNvPr id="54" name="îṥḻïḓè">
                <a:extLst>
                  <a:ext uri="{FF2B5EF4-FFF2-40B4-BE49-F238E27FC236}">
                    <a16:creationId xmlns="" xmlns:a16="http://schemas.microsoft.com/office/drawing/2014/main" id="{7B4FA2D9-736B-F588-2407-2334BB08DD30}"/>
                  </a:ext>
                </a:extLst>
              </p:cNvPr>
              <p:cNvSpPr/>
              <p:nvPr/>
            </p:nvSpPr>
            <p:spPr>
              <a:xfrm flipH="1">
                <a:off x="1" y="0"/>
                <a:ext cx="12191999" cy="3035301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îṡlïḑe">
                <a:extLst>
                  <a:ext uri="{FF2B5EF4-FFF2-40B4-BE49-F238E27FC236}">
                    <a16:creationId xmlns="" xmlns:a16="http://schemas.microsoft.com/office/drawing/2014/main" id="{0766C71F-98DD-7977-550B-02FC5A1B259F}"/>
                  </a:ext>
                </a:extLst>
              </p:cNvPr>
              <p:cNvSpPr txBox="1"/>
              <p:nvPr/>
            </p:nvSpPr>
            <p:spPr>
              <a:xfrm>
                <a:off x="660400" y="1424916"/>
                <a:ext cx="10932160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3200" b="1" dirty="0"/>
                  <a:t>一种深度拓扑数据分析的迭代框架</a:t>
                </a:r>
                <a:endParaRPr lang="en-US" altLang="zh-CN" sz="3200" b="1" dirty="0"/>
              </a:p>
              <a:p>
                <a:pPr algn="ctr">
                  <a:buSzPct val="25000"/>
                </a:pPr>
                <a:r>
                  <a:rPr lang="en-US" altLang="zh-CN" sz="2000" dirty="0">
                    <a:cs typeface="+mn-ea"/>
                    <a:sym typeface="+mn-lt"/>
                  </a:rPr>
                  <a:t>(</a:t>
                </a:r>
                <a:r>
                  <a:rPr lang="en-US" altLang="zh-CN" sz="2000" dirty="0"/>
                  <a:t>An Iterative Framework for Deep Topological Data Analysis</a:t>
                </a:r>
                <a:r>
                  <a:rPr lang="en-US" altLang="zh-CN" sz="2000" dirty="0">
                    <a:cs typeface="+mn-ea"/>
                    <a:sym typeface="+mn-lt"/>
                  </a:rPr>
                  <a:t>)</a:t>
                </a:r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îṩḻíḋè">
              <a:extLst>
                <a:ext uri="{FF2B5EF4-FFF2-40B4-BE49-F238E27FC236}">
                  <a16:creationId xmlns="" xmlns:a16="http://schemas.microsoft.com/office/drawing/2014/main" id="{00A91AAC-144D-9617-78B3-48B8AE0E23D3}"/>
                </a:ext>
              </a:extLst>
            </p:cNvPr>
            <p:cNvGrpSpPr/>
            <p:nvPr/>
          </p:nvGrpSpPr>
          <p:grpSpPr>
            <a:xfrm>
              <a:off x="660400" y="3607430"/>
              <a:ext cx="10858499" cy="2527577"/>
              <a:chOff x="660400" y="3446488"/>
              <a:chExt cx="10858499" cy="2527577"/>
            </a:xfrm>
          </p:grpSpPr>
          <p:cxnSp>
            <p:nvCxnSpPr>
              <p:cNvPr id="36" name="ïsľïḋè">
                <a:extLst>
                  <a:ext uri="{FF2B5EF4-FFF2-40B4-BE49-F238E27FC236}">
                    <a16:creationId xmlns="" xmlns:a16="http://schemas.microsoft.com/office/drawing/2014/main" id="{27195CF6-D5F2-F5DC-7C55-C62BD567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547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í$ļíḍê">
                <a:extLst>
                  <a:ext uri="{FF2B5EF4-FFF2-40B4-BE49-F238E27FC236}">
                    <a16:creationId xmlns="" xmlns:a16="http://schemas.microsoft.com/office/drawing/2014/main" id="{67539E6D-2F08-CB63-2BF5-295ABF1CB561}"/>
                  </a:ext>
                </a:extLst>
              </p:cNvPr>
              <p:cNvGrpSpPr/>
              <p:nvPr/>
            </p:nvGrpSpPr>
            <p:grpSpPr>
              <a:xfrm>
                <a:off x="660400" y="3446488"/>
                <a:ext cx="10858499" cy="2527577"/>
                <a:chOff x="660400" y="3446488"/>
                <a:chExt cx="10858499" cy="2527577"/>
              </a:xfrm>
            </p:grpSpPr>
            <p:grpSp>
              <p:nvGrpSpPr>
                <p:cNvPr id="39" name="iŝḻïḓé">
                  <a:extLst>
                    <a:ext uri="{FF2B5EF4-FFF2-40B4-BE49-F238E27FC236}">
                      <a16:creationId xmlns="" xmlns:a16="http://schemas.microsoft.com/office/drawing/2014/main" id="{EF37FFE4-A68E-CD29-28E7-32EF0AC0F801}"/>
                    </a:ext>
                  </a:extLst>
                </p:cNvPr>
                <p:cNvGrpSpPr/>
                <p:nvPr/>
              </p:nvGrpSpPr>
              <p:grpSpPr>
                <a:xfrm>
                  <a:off x="660400" y="3446488"/>
                  <a:ext cx="3684267" cy="2487566"/>
                  <a:chOff x="1105473" y="3060408"/>
                  <a:chExt cx="3684267" cy="2487566"/>
                </a:xfrm>
              </p:grpSpPr>
              <p:grpSp>
                <p:nvGrpSpPr>
                  <p:cNvPr id="50" name="îsḻidé">
                    <a:extLst>
                      <a:ext uri="{FF2B5EF4-FFF2-40B4-BE49-F238E27FC236}">
                        <a16:creationId xmlns="" xmlns:a16="http://schemas.microsoft.com/office/drawing/2014/main" id="{4732832D-DB78-88D3-8B46-4AD3BAD4CB07}"/>
                      </a:ext>
                    </a:extLst>
                  </p:cNvPr>
                  <p:cNvGrpSpPr/>
                  <p:nvPr/>
                </p:nvGrpSpPr>
                <p:grpSpPr>
                  <a:xfrm>
                    <a:off x="1105473" y="3944470"/>
                    <a:ext cx="3684267" cy="1603504"/>
                    <a:chOff x="1188720" y="4853663"/>
                    <a:chExt cx="3684267" cy="1603504"/>
                  </a:xfrm>
                </p:grpSpPr>
                <p:sp>
                  <p:nvSpPr>
                    <p:cNvPr id="52" name="ïśḷïḓè">
                      <a:extLst>
                        <a:ext uri="{FF2B5EF4-FFF2-40B4-BE49-F238E27FC236}">
                          <a16:creationId xmlns="" xmlns:a16="http://schemas.microsoft.com/office/drawing/2014/main" id="{303B8D2E-0EE0-9806-2D6E-00EE54B0F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533134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时间：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2019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年火人节期间以及前后半年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来源：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INS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话题（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#burningman2019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）数据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53326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条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（含文本、标签、表情符号、发布日期、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URL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和账户类型等信息）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3" name="ïŝḷïḋè">
                      <a:extLst>
                        <a:ext uri="{FF2B5EF4-FFF2-40B4-BE49-F238E27FC236}">
                          <a16:creationId xmlns="" xmlns:a16="http://schemas.microsoft.com/office/drawing/2014/main" id="{99D0B5A7-E621-4D8F-38AE-A6360137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数据收集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iṣľíḑé">
                    <a:extLst>
                      <a:ext uri="{FF2B5EF4-FFF2-40B4-BE49-F238E27FC236}">
                        <a16:creationId xmlns="" xmlns:a16="http://schemas.microsoft.com/office/drawing/2014/main" id="{92A3B3F2-B4C5-3729-A799-F9E355A9F1C0}"/>
                      </a:ext>
                    </a:extLst>
                  </p:cNvPr>
                  <p:cNvSpPr/>
                  <p:nvPr/>
                </p:nvSpPr>
                <p:spPr>
                  <a:xfrm>
                    <a:off x="2560895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" name="îśḻíďê">
                  <a:extLst>
                    <a:ext uri="{FF2B5EF4-FFF2-40B4-BE49-F238E27FC236}">
                      <a16:creationId xmlns="" xmlns:a16="http://schemas.microsoft.com/office/drawing/2014/main" id="{8094C280-A5CA-6C91-1A42-4B5771D59C12}"/>
                    </a:ext>
                  </a:extLst>
                </p:cNvPr>
                <p:cNvGrpSpPr/>
                <p:nvPr/>
              </p:nvGrpSpPr>
              <p:grpSpPr>
                <a:xfrm>
                  <a:off x="8028935" y="3446488"/>
                  <a:ext cx="3489964" cy="2527577"/>
                  <a:chOff x="7886122" y="3060408"/>
                  <a:chExt cx="3489964" cy="2527577"/>
                </a:xfrm>
              </p:grpSpPr>
              <p:grpSp>
                <p:nvGrpSpPr>
                  <p:cNvPr id="46" name="iŝḷíḓe">
                    <a:extLst>
                      <a:ext uri="{FF2B5EF4-FFF2-40B4-BE49-F238E27FC236}">
                        <a16:creationId xmlns="" xmlns:a16="http://schemas.microsoft.com/office/drawing/2014/main" id="{0CFDCB3A-B0E1-B5D4-5410-7B2E271CA9D6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43515"/>
                    <a:chOff x="1188720" y="4853663"/>
                    <a:chExt cx="3489964" cy="1643515"/>
                  </a:xfrm>
                </p:grpSpPr>
                <p:sp>
                  <p:nvSpPr>
                    <p:cNvPr id="48" name="íŝ1ïdê">
                      <a:extLst>
                        <a:ext uri="{FF2B5EF4-FFF2-40B4-BE49-F238E27FC236}">
                          <a16:creationId xmlns="" xmlns:a16="http://schemas.microsoft.com/office/drawing/2014/main" id="{2DD3AE0B-6EEF-27F2-BAAF-E7C321F1F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21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原理：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拓扑数据分析和深度生成模型的结合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目的：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识别帖子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中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诱导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人类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转型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的社会环境和内在心理因素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9" name="îśľiḑé">
                      <a:extLst>
                        <a:ext uri="{FF2B5EF4-FFF2-40B4-BE49-F238E27FC236}">
                          <a16:creationId xmlns="" xmlns:a16="http://schemas.microsoft.com/office/drawing/2014/main" id="{0E6462C8-C06A-8EC8-8AF5-C5CFDC395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深度拓扑数据分析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7" name="i$ľîḓe">
                    <a:extLst>
                      <a:ext uri="{FF2B5EF4-FFF2-40B4-BE49-F238E27FC236}">
                        <a16:creationId xmlns="" xmlns:a16="http://schemas.microsoft.com/office/drawing/2014/main" id="{C811E6ED-2E75-831D-FB5A-C582344FBCC6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isļíḍê">
                  <a:extLst>
                    <a:ext uri="{FF2B5EF4-FFF2-40B4-BE49-F238E27FC236}">
                      <a16:creationId xmlns="" xmlns:a16="http://schemas.microsoft.com/office/drawing/2014/main" id="{89E83E33-78E9-F216-A995-308639DB293A}"/>
                    </a:ext>
                  </a:extLst>
                </p:cNvPr>
                <p:cNvGrpSpPr/>
                <p:nvPr/>
              </p:nvGrpSpPr>
              <p:grpSpPr>
                <a:xfrm>
                  <a:off x="4344667" y="3446488"/>
                  <a:ext cx="3489964" cy="2527577"/>
                  <a:chOff x="7886122" y="3060408"/>
                  <a:chExt cx="3489964" cy="2527577"/>
                </a:xfrm>
              </p:grpSpPr>
              <p:grpSp>
                <p:nvGrpSpPr>
                  <p:cNvPr id="42" name="îṡľïďe">
                    <a:extLst>
                      <a:ext uri="{FF2B5EF4-FFF2-40B4-BE49-F238E27FC236}">
                        <a16:creationId xmlns="" xmlns:a16="http://schemas.microsoft.com/office/drawing/2014/main" id="{E6F7CE27-9227-C343-263A-3C07289CB3C5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43515"/>
                    <a:chOff x="1188720" y="4853663"/>
                    <a:chExt cx="3489964" cy="1643515"/>
                  </a:xfrm>
                </p:grpSpPr>
                <p:sp>
                  <p:nvSpPr>
                    <p:cNvPr id="44" name="ïṡ1îḍé">
                      <a:extLst>
                        <a:ext uri="{FF2B5EF4-FFF2-40B4-BE49-F238E27FC236}">
                          <a16:creationId xmlns="" xmlns:a16="http://schemas.microsoft.com/office/drawing/2014/main" id="{626607C6-0988-6E3A-FB7D-9EBB8AAE6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21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语言识别：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Python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中的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Spacy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NLP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库（判断是否为英语）</a:t>
                      </a:r>
                      <a:endParaRPr kumimoji="1" lang="en-US" altLang="zh-CN" sz="140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数据剔除</a:t>
                      </a: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官方贴、商业帖、无内容贴、重复贴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5" name="i$ľîďè">
                      <a:extLst>
                        <a:ext uri="{FF2B5EF4-FFF2-40B4-BE49-F238E27FC236}">
                          <a16:creationId xmlns="" xmlns:a16="http://schemas.microsoft.com/office/drawing/2014/main" id="{22F3D61E-746A-DBE8-D7CE-485608038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数据预处理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3" name="iṥḷíḋé">
                    <a:extLst>
                      <a:ext uri="{FF2B5EF4-FFF2-40B4-BE49-F238E27FC236}">
                        <a16:creationId xmlns="" xmlns:a16="http://schemas.microsoft.com/office/drawing/2014/main" id="{838AE801-2510-DA65-B22B-7CA65CCE8FFF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lt1">
                            <a:lumMod val="100000"/>
                          </a:schemeClr>
                        </a:solidFill>
                        <a:cs typeface="+mn-ea"/>
                        <a:sym typeface="+mn-lt"/>
                      </a:rPr>
                      <a:t>2</a:t>
                    </a:r>
                    <a:endParaRPr lang="zh-CN" altLang="en-US" b="1" dirty="0">
                      <a:solidFill>
                        <a:schemeClr val="lt1">
                          <a:lumMod val="100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38" name="íṩ1îḋé">
                <a:extLst>
                  <a:ext uri="{FF2B5EF4-FFF2-40B4-BE49-F238E27FC236}">
                    <a16:creationId xmlns="" xmlns:a16="http://schemas.microsoft.com/office/drawing/2014/main" id="{3C7F32EB-09A6-D875-9729-BE2E88B9E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118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íşliḍé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ṣľíḋe">
            <a:extLst>
              <a:ext uri="{FF2B5EF4-FFF2-40B4-BE49-F238E27FC236}">
                <a16:creationId xmlns="" xmlns:a16="http://schemas.microsoft.com/office/drawing/2014/main" id="{6C1E965E-32BF-CEDA-DFEF-343213CC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11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88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ľiḓ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şḻiḋè">
            <a:extLst>
              <a:ext uri="{FF2B5EF4-FFF2-40B4-BE49-F238E27FC236}">
                <a16:creationId xmlns="" xmlns:a16="http://schemas.microsoft.com/office/drawing/2014/main" id="{294B5245-582E-1336-0B68-0CC92F7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12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1026" name="Picture 2" descr="https://ars.els-cdn.com/content/image/1-s2.0-S0160738321001882-gr1_lr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2576898" y="1"/>
            <a:ext cx="82745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0400" y="3429000"/>
            <a:ext cx="1916498" cy="9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/>
              <a:t>图</a:t>
            </a:r>
            <a:r>
              <a:rPr lang="en-US" altLang="zh-CN" sz="1600"/>
              <a:t>1. </a:t>
            </a:r>
            <a:r>
              <a:rPr lang="zh-CN" altLang="en-US" sz="1600"/>
              <a:t>深度拓扑数据分析的迭代框架示意图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229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13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3836" y="3016358"/>
            <a:ext cx="4605183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文本参数相关性分析</a:t>
            </a:r>
            <a:endParaRPr lang="en-US" altLang="zh-CN" sz="2000" b="1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buSzPct val="25000"/>
            </a:pPr>
            <a:endParaRPr lang="en-US" altLang="zh-CN" sz="1400">
              <a:cs typeface="+mn-ea"/>
            </a:endParaRPr>
          </a:p>
          <a:p>
            <a:pPr>
              <a:lnSpc>
                <a:spcPct val="125000"/>
              </a:lnSpc>
              <a:buSzPct val="25000"/>
            </a:pPr>
            <a:r>
              <a:rPr lang="en-US" altLang="zh-CN">
                <a:cs typeface="+mn-ea"/>
              </a:rPr>
              <a:t>30</a:t>
            </a:r>
            <a:r>
              <a:rPr lang="zh-CN" altLang="en-US">
                <a:cs typeface="+mn-ea"/>
              </a:rPr>
              <a:t>个聚类中，</a:t>
            </a:r>
            <a:r>
              <a:rPr lang="en-US" altLang="zh-CN">
                <a:cs typeface="+mn-ea"/>
              </a:rPr>
              <a:t>12</a:t>
            </a:r>
            <a:r>
              <a:rPr lang="zh-CN" altLang="en-US">
                <a:cs typeface="+mn-ea"/>
              </a:rPr>
              <a:t>个聚类与外部社会环境范畴有关，</a:t>
            </a:r>
            <a:r>
              <a:rPr lang="en-US" altLang="zh-CN">
                <a:cs typeface="+mn-ea"/>
              </a:rPr>
              <a:t>15</a:t>
            </a:r>
            <a:r>
              <a:rPr lang="zh-CN" altLang="en-US">
                <a:cs typeface="+mn-ea"/>
              </a:rPr>
              <a:t>个聚类与内部社会心理范畴有关。另外，有</a:t>
            </a:r>
            <a:r>
              <a:rPr lang="en-US" altLang="zh-CN">
                <a:cs typeface="+mn-ea"/>
              </a:rPr>
              <a:t>3</a:t>
            </a:r>
            <a:r>
              <a:rPr lang="zh-CN" altLang="en-US">
                <a:cs typeface="+mn-ea"/>
              </a:rPr>
              <a:t>个聚类（“票务和订购”（</a:t>
            </a:r>
            <a:r>
              <a:rPr lang="en-US" altLang="zh-CN">
                <a:cs typeface="+mn-ea"/>
              </a:rPr>
              <a:t>4.2</a:t>
            </a:r>
            <a:r>
              <a:rPr lang="zh-CN" altLang="en-US">
                <a:cs typeface="+mn-ea"/>
              </a:rPr>
              <a:t>％），“营销”（</a:t>
            </a:r>
            <a:r>
              <a:rPr lang="en-US" altLang="zh-CN">
                <a:cs typeface="+mn-ea"/>
              </a:rPr>
              <a:t>3.9</a:t>
            </a:r>
            <a:r>
              <a:rPr lang="zh-CN" altLang="en-US">
                <a:cs typeface="+mn-ea"/>
              </a:rPr>
              <a:t>％）以及“噪声”聚类）因超出了研究范围被排除在外。</a:t>
            </a:r>
          </a:p>
        </p:txBody>
      </p:sp>
      <p:sp>
        <p:nvSpPr>
          <p:cNvPr id="19" name="ïṡḻíḓè">
            <a:extLst>
              <a:ext uri="{FF2B5EF4-FFF2-40B4-BE49-F238E27FC236}">
                <a16:creationId xmlns="" xmlns:a16="http://schemas.microsoft.com/office/drawing/2014/main" id="{E3F1BF33-4198-E081-096B-6BA54ADB36A3}"/>
              </a:ext>
            </a:extLst>
          </p:cNvPr>
          <p:cNvSpPr/>
          <p:nvPr/>
        </p:nvSpPr>
        <p:spPr>
          <a:xfrm>
            <a:off x="666750" y="1343672"/>
            <a:ext cx="10858500" cy="826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以环境心理学的理论框架为主导，基于对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35802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Instagram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帖子的分析，将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个已确定的聚类分为两个主要维度：</a:t>
            </a: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）外部社会环境范畴；（</a:t>
            </a:r>
            <a:r>
              <a:rPr lang="en-US" altLang="zh-CN" sz="2000" b="1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）内部社会心理范畴。</a:t>
            </a:r>
          </a:p>
        </p:txBody>
      </p:sp>
      <p:pic>
        <p:nvPicPr>
          <p:cNvPr id="2052" name="Picture 4" descr="https://ars.els-cdn.com/content/image/1-s2.0-S0160738321001882-gr2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46664"/>
            <a:ext cx="5734050" cy="39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749" y="6246433"/>
            <a:ext cx="712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2. </a:t>
            </a:r>
            <a:r>
              <a:rPr lang="zh-CN" altLang="en-US" sz="1400"/>
              <a:t>聚类可视化图。注：图表按聚类着色。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95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14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3074" name="Picture 2" descr="Fig.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760"/>
            <a:ext cx="8197052" cy="49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520902" y="1487031"/>
            <a:ext cx="348821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外部社会环境范畴</a:t>
            </a:r>
            <a:endParaRPr lang="en-US" altLang="zh-CN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b="1" i="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 sz="2000" dirty="0"/>
              <a:t>艺术与互动建筑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节日区域与黑石城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时尚与配饰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/>
              <a:t>木偶人</a:t>
            </a:r>
            <a:r>
              <a:rPr lang="zh-CN" altLang="en-US" sz="2000" smtClean="0"/>
              <a:t>焚毁</a:t>
            </a:r>
            <a:r>
              <a:rPr lang="zh-CN" altLang="en-US" sz="2000" dirty="0"/>
              <a:t>和派对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氛围印象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魔力艺术装置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服装和设计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音乐和艺术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营地家庭共同体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旅行途中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音乐和汽车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公共艺术作品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660400" y="62357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3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15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3074" name="Picture 2" descr="Fig.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760"/>
            <a:ext cx="8197052" cy="49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444067" y="1028700"/>
            <a:ext cx="3488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内部社会心理范畴</a:t>
            </a:r>
            <a:endParaRPr lang="en-US" altLang="zh-CN" sz="2400" b="1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b="1" i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/>
              <a:t>期待重游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新奇的夜间体验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感恩与惊叹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为干旱沙漠音乐节做准备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早晨日出与蜕变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思考人生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跳舞记忆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活动倒计时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回家与意料之外的改变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如梦如幻与转型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激进的自我表达，灵魂、他人、群体共同体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探索与娱乐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回顾与感恩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场景照片和准备工作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回忆时间和地点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60400" y="62357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7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lïḍ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研究讨论与未来展望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şḻídè">
            <a:extLst>
              <a:ext uri="{FF2B5EF4-FFF2-40B4-BE49-F238E27FC236}">
                <a16:creationId xmlns="" xmlns:a16="http://schemas.microsoft.com/office/drawing/2014/main" id="{5993DD2D-064F-AF40-BEE1-F50A44BA2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>
                <a:cs typeface="+mn-ea"/>
                <a:sym typeface="+mn-lt"/>
              </a:rPr>
              <a:t>Discussion and Future Outlook</a:t>
            </a:r>
            <a:endParaRPr lang="en-GB" altLang="zh-CN" dirty="0" err="1">
              <a:cs typeface="+mn-ea"/>
              <a:sym typeface="+mn-lt"/>
            </a:endParaRPr>
          </a:p>
        </p:txBody>
      </p:sp>
      <p:sp>
        <p:nvSpPr>
          <p:cNvPr id="7" name="ïsḻîdé">
            <a:extLst>
              <a:ext uri="{FF2B5EF4-FFF2-40B4-BE49-F238E27FC236}">
                <a16:creationId xmlns="" xmlns:a16="http://schemas.microsoft.com/office/drawing/2014/main" id="{BB3C1547-9F10-6996-5762-660A9DB3A432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9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=""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=""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7900" y="1293363"/>
            <a:ext cx="769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定性讨论：外部社会环境如何</a:t>
            </a:r>
            <a:r>
              <a:rPr lang="zh-CN" altLang="en-US" sz="2400" b="1" smtClean="0"/>
              <a:t>成为</a:t>
            </a:r>
            <a:r>
              <a:rPr lang="zh-CN" altLang="en-US" sz="2400" b="1"/>
              <a:t>人类</a:t>
            </a:r>
            <a:r>
              <a:rPr lang="zh-CN" altLang="en-US" sz="2400" b="1" smtClean="0"/>
              <a:t>转型</a:t>
            </a:r>
            <a:r>
              <a:rPr lang="zh-CN" altLang="en-US" sz="2400" b="1"/>
              <a:t>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517429"/>
            <a:ext cx="108585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艺术作品强化了火人节的体验性。</a:t>
            </a:r>
            <a:r>
              <a:rPr lang="zh-CN" altLang="en-US" sz="2000" dirty="0"/>
              <a:t>艺术作品与积极情绪（如爱、惊人、难以置信、感恩等）密切相关。艺术车为参与者带来了“在云中荡秋千”等具有惊叹感、敬畏感的体验。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独特活动强化了火人节的差异性。</a:t>
            </a:r>
            <a:r>
              <a:rPr lang="zh-CN" altLang="en-US" sz="2000" dirty="0"/>
              <a:t>因火人节举办地位于沙漠且拥有“木偶人燃烧”“沙漠音乐节”等独特活动，参与者形成了差异化且宏大的火人节形象感知。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社群环境强化了火人节的集体性。</a:t>
            </a:r>
            <a:r>
              <a:rPr lang="zh-CN" altLang="en-US" sz="2000" dirty="0"/>
              <a:t>群体包容和环境效应是产生集体归属感的重要因素，火人节所带来的</a:t>
            </a:r>
            <a:r>
              <a:rPr lang="zh-CN" altLang="en-US" sz="2000"/>
              <a:t>集体感</a:t>
            </a:r>
            <a:r>
              <a:rPr lang="zh-CN" altLang="en-US" sz="2000" smtClean="0"/>
              <a:t>产生于活动</a:t>
            </a:r>
            <a:r>
              <a:rPr lang="zh-CN" altLang="en-US" sz="2000" dirty="0"/>
              <a:t>期间，并在活动结束后的时期持续存在，促进了</a:t>
            </a:r>
            <a:r>
              <a:rPr lang="zh-CN" altLang="en-US" sz="2000"/>
              <a:t>活动</a:t>
            </a:r>
            <a:r>
              <a:rPr lang="zh-CN" altLang="en-US" sz="2000" smtClean="0"/>
              <a:t>后</a:t>
            </a:r>
            <a:r>
              <a:rPr lang="zh-CN" altLang="en-US" sz="2000"/>
              <a:t>人类</a:t>
            </a:r>
            <a:r>
              <a:rPr lang="zh-CN" altLang="en-US" sz="2000" smtClean="0"/>
              <a:t>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56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=""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=""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18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8975" y="1293363"/>
            <a:ext cx="8214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定性讨论：内部社会心理如何</a:t>
            </a:r>
            <a:r>
              <a:rPr lang="zh-CN" altLang="en-US" sz="2400" b="1" smtClean="0"/>
              <a:t>成为</a:t>
            </a:r>
            <a:r>
              <a:rPr lang="zh-CN" altLang="en-US" sz="2400" b="1"/>
              <a:t>人类</a:t>
            </a:r>
            <a:r>
              <a:rPr lang="zh-CN" altLang="en-US" sz="2400" b="1" smtClean="0"/>
              <a:t>转型</a:t>
            </a:r>
            <a:r>
              <a:rPr lang="zh-CN" altLang="en-US" sz="2400" b="1"/>
              <a:t>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142364"/>
            <a:ext cx="10858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“倒计时”活动强烈反映了参与者在烧人节前的兴奋感。</a:t>
            </a:r>
            <a:r>
              <a:rPr lang="zh-CN" altLang="en-US" sz="2000" dirty="0"/>
              <a:t>参与者从活动开始四月前发帖倒数计时并持续到开始前最后一天，表明参与者对活动期待和参与程度很高，反映了强烈的情感表达。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心理情感变化进一步引发了对生命、宇宙和自我的反思。</a:t>
            </a:r>
            <a:r>
              <a:rPr lang="zh-CN" altLang="en-US" sz="2000" dirty="0"/>
              <a:t>参与者在活动结束后的帖子中写到“生命中的一切都是暂时的，这就是它的美丽”，这反映了对参与者对生命有限性的思考。同时，在激进的自我表达中，参与者发现了内心本我，践行了尊重他人权利与自由。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参与者表达爱、欣赏和感激等情感，与幸福感紧密相关。</a:t>
            </a:r>
            <a:r>
              <a:rPr lang="zh-CN" altLang="en-US" sz="2000" dirty="0"/>
              <a:t>“感谢”“感激”“爱”和“启发”等高频关键词直观表现了参与者的积极情绪。如“如此美好的时光，充满爱和笑声”和“这是一个非常美丽的地方，值得感恩”。同时，强烈的情感表达和社交实践似乎会推动</a:t>
            </a:r>
            <a:r>
              <a:rPr lang="zh-CN" altLang="en-US" sz="2000"/>
              <a:t>长期</a:t>
            </a:r>
            <a:r>
              <a:rPr lang="zh-CN" altLang="en-US" sz="2000" smtClean="0"/>
              <a:t>的</a:t>
            </a:r>
            <a:r>
              <a:rPr lang="zh-CN" altLang="en-US" sz="2000"/>
              <a:t>人类</a:t>
            </a:r>
            <a:r>
              <a:rPr lang="zh-CN" altLang="en-US" sz="2000" smtClean="0"/>
              <a:t>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75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19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7900" y="1293363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/>
              <a:t>全文总结</a:t>
            </a:r>
            <a:endParaRPr lang="en-US" altLang="zh-CN" sz="3200" b="1" dirty="0"/>
          </a:p>
        </p:txBody>
      </p:sp>
      <p:grpSp>
        <p:nvGrpSpPr>
          <p:cNvPr id="6" name="işļïḑe">
            <a:extLst>
              <a:ext uri="{FF2B5EF4-FFF2-40B4-BE49-F238E27FC236}">
                <a16:creationId xmlns="" xmlns:a16="http://schemas.microsoft.com/office/drawing/2014/main" id="{89B1FB1D-55B4-EADB-A18E-7F95E2840C0E}"/>
              </a:ext>
            </a:extLst>
          </p:cNvPr>
          <p:cNvGrpSpPr/>
          <p:nvPr/>
        </p:nvGrpSpPr>
        <p:grpSpPr>
          <a:xfrm>
            <a:off x="767742" y="876688"/>
            <a:ext cx="10656515" cy="4639025"/>
            <a:chOff x="660400" y="1559594"/>
            <a:chExt cx="10656515" cy="4639025"/>
          </a:xfrm>
        </p:grpSpPr>
        <p:sp>
          <p:nvSpPr>
            <p:cNvPr id="7" name="îşļîďè">
              <a:extLst>
                <a:ext uri="{FF2B5EF4-FFF2-40B4-BE49-F238E27FC236}">
                  <a16:creationId xmlns="" xmlns:a16="http://schemas.microsoft.com/office/drawing/2014/main" id="{A505410A-1EA3-C413-4DA3-F98073266F85}"/>
                </a:ext>
              </a:extLst>
            </p:cNvPr>
            <p:cNvSpPr txBox="1"/>
            <p:nvPr/>
          </p:nvSpPr>
          <p:spPr>
            <a:xfrm>
              <a:off x="660400" y="1559594"/>
              <a:ext cx="80639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isľiḋê">
              <a:extLst>
                <a:ext uri="{FF2B5EF4-FFF2-40B4-BE49-F238E27FC236}">
                  <a16:creationId xmlns="" xmlns:a16="http://schemas.microsoft.com/office/drawing/2014/main" id="{C4B611F3-BC59-CBD2-EDC3-E3B43580BE87}"/>
                </a:ext>
              </a:extLst>
            </p:cNvPr>
            <p:cNvGrpSpPr/>
            <p:nvPr/>
          </p:nvGrpSpPr>
          <p:grpSpPr>
            <a:xfrm>
              <a:off x="875084" y="3029727"/>
              <a:ext cx="10441831" cy="3168892"/>
              <a:chOff x="879312" y="3056700"/>
              <a:chExt cx="10441831" cy="3168892"/>
            </a:xfrm>
          </p:grpSpPr>
          <p:cxnSp>
            <p:nvCxnSpPr>
              <p:cNvPr id="9" name="ïṡḷíḋé">
                <a:extLst>
                  <a:ext uri="{FF2B5EF4-FFF2-40B4-BE49-F238E27FC236}">
                    <a16:creationId xmlns="" xmlns:a16="http://schemas.microsoft.com/office/drawing/2014/main" id="{8875AC18-2574-7C0A-6C3A-24DFB615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3844793"/>
                <a:ext cx="10235293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îṥḷiḋe">
                <a:extLst>
                  <a:ext uri="{FF2B5EF4-FFF2-40B4-BE49-F238E27FC236}">
                    <a16:creationId xmlns="" xmlns:a16="http://schemas.microsoft.com/office/drawing/2014/main" id="{F4EC30EA-8C0D-D546-30E8-CC0B5E4E9523}"/>
                  </a:ext>
                </a:extLst>
              </p:cNvPr>
              <p:cNvGrpSpPr/>
              <p:nvPr/>
            </p:nvGrpSpPr>
            <p:grpSpPr>
              <a:xfrm>
                <a:off x="879312" y="3056700"/>
                <a:ext cx="2884675" cy="3168892"/>
                <a:chOff x="879312" y="3056700"/>
                <a:chExt cx="2884675" cy="3168892"/>
              </a:xfrm>
            </p:grpSpPr>
            <p:sp>
              <p:nvSpPr>
                <p:cNvPr id="21" name="ïsľiďê">
                  <a:extLst>
                    <a:ext uri="{FF2B5EF4-FFF2-40B4-BE49-F238E27FC236}">
                      <a16:creationId xmlns="" xmlns:a16="http://schemas.microsoft.com/office/drawing/2014/main" id="{20218E0D-7A42-C63C-9D9C-843CD974BACB}"/>
                    </a:ext>
                  </a:extLst>
                </p:cNvPr>
                <p:cNvSpPr/>
                <p:nvPr/>
              </p:nvSpPr>
              <p:spPr>
                <a:xfrm>
                  <a:off x="879313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îṩľîḓê">
                  <a:extLst>
                    <a:ext uri="{FF2B5EF4-FFF2-40B4-BE49-F238E27FC236}">
                      <a16:creationId xmlns="" xmlns:a16="http://schemas.microsoft.com/office/drawing/2014/main" id="{A690867C-BF84-3B0F-69AE-6EAC60063086}"/>
                    </a:ext>
                  </a:extLst>
                </p:cNvPr>
                <p:cNvGrpSpPr/>
                <p:nvPr/>
              </p:nvGrpSpPr>
              <p:grpSpPr>
                <a:xfrm>
                  <a:off x="879312" y="3056700"/>
                  <a:ext cx="2884675" cy="3168892"/>
                  <a:chOff x="879312" y="3152001"/>
                  <a:chExt cx="2884675" cy="3168892"/>
                </a:xfrm>
              </p:grpSpPr>
              <p:sp>
                <p:nvSpPr>
                  <p:cNvPr id="23" name="îšḻiďè">
                    <a:extLst>
                      <a:ext uri="{FF2B5EF4-FFF2-40B4-BE49-F238E27FC236}">
                        <a16:creationId xmlns="" xmlns:a16="http://schemas.microsoft.com/office/drawing/2014/main" id="{A42D4935-D4BA-4BD9-FC86-8825EDB25921}"/>
                      </a:ext>
                    </a:extLst>
                  </p:cNvPr>
                  <p:cNvSpPr/>
                  <p:nvPr/>
                </p:nvSpPr>
                <p:spPr>
                  <a:xfrm>
                    <a:off x="879313" y="3152001"/>
                    <a:ext cx="147140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总体讨论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iṩḻídé">
                    <a:extLst>
                      <a:ext uri="{FF2B5EF4-FFF2-40B4-BE49-F238E27FC236}">
                        <a16:creationId xmlns="" xmlns:a16="http://schemas.microsoft.com/office/drawing/2014/main" id="{1C599AF0-5BCD-F54D-1AD3-1F18793C8BA1}"/>
                      </a:ext>
                    </a:extLst>
                  </p:cNvPr>
                  <p:cNvSpPr/>
                  <p:nvPr/>
                </p:nvSpPr>
                <p:spPr>
                  <a:xfrm>
                    <a:off x="879312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研究结论充分肯定和验证了前有相关研究的概念和实证结果，并发现了一些新的转型触发因素，如环境设计、艺术创造等。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1" name="íṥḷiḋê">
                <a:extLst>
                  <a:ext uri="{FF2B5EF4-FFF2-40B4-BE49-F238E27FC236}">
                    <a16:creationId xmlns="" xmlns:a16="http://schemas.microsoft.com/office/drawing/2014/main" id="{6DC272CD-AC6C-A461-43C2-82B6BB6CC08B}"/>
                  </a:ext>
                </a:extLst>
              </p:cNvPr>
              <p:cNvGrpSpPr/>
              <p:nvPr/>
            </p:nvGrpSpPr>
            <p:grpSpPr>
              <a:xfrm>
                <a:off x="4551020" y="3056700"/>
                <a:ext cx="2884675" cy="3168892"/>
                <a:chOff x="4347864" y="3056700"/>
                <a:chExt cx="2884675" cy="3168892"/>
              </a:xfrm>
            </p:grpSpPr>
            <p:sp>
              <p:nvSpPr>
                <p:cNvPr id="17" name="íṥḷíḓê">
                  <a:extLst>
                    <a:ext uri="{FF2B5EF4-FFF2-40B4-BE49-F238E27FC236}">
                      <a16:creationId xmlns="" xmlns:a16="http://schemas.microsoft.com/office/drawing/2014/main" id="{8E995AC9-CBD6-8672-373F-B6EE5604C11B}"/>
                    </a:ext>
                  </a:extLst>
                </p:cNvPr>
                <p:cNvSpPr/>
                <p:nvPr/>
              </p:nvSpPr>
              <p:spPr>
                <a:xfrm>
                  <a:off x="4347865" y="3736763"/>
                  <a:ext cx="216062" cy="216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ïšlíḑê">
                  <a:extLst>
                    <a:ext uri="{FF2B5EF4-FFF2-40B4-BE49-F238E27FC236}">
                      <a16:creationId xmlns="" xmlns:a16="http://schemas.microsoft.com/office/drawing/2014/main" id="{E8B35005-8F4B-D2E3-DB94-51BD685FCAB9}"/>
                    </a:ext>
                  </a:extLst>
                </p:cNvPr>
                <p:cNvGrpSpPr/>
                <p:nvPr/>
              </p:nvGrpSpPr>
              <p:grpSpPr>
                <a:xfrm>
                  <a:off x="4347864" y="3056700"/>
                  <a:ext cx="2884675" cy="3168892"/>
                  <a:chOff x="1693564" y="3152001"/>
                  <a:chExt cx="2884675" cy="3168892"/>
                </a:xfrm>
              </p:grpSpPr>
              <p:sp>
                <p:nvSpPr>
                  <p:cNvPr id="19" name="íṡḷïďè">
                    <a:extLst>
                      <a:ext uri="{FF2B5EF4-FFF2-40B4-BE49-F238E27FC236}">
                        <a16:creationId xmlns="" xmlns:a16="http://schemas.microsoft.com/office/drawing/2014/main" id="{89D0146D-5E18-BA40-783D-44B7BAE589FD}"/>
                      </a:ext>
                    </a:extLst>
                  </p:cNvPr>
                  <p:cNvSpPr/>
                  <p:nvPr/>
                </p:nvSpPr>
                <p:spPr>
                  <a:xfrm>
                    <a:off x="1693565" y="3152001"/>
                    <a:ext cx="149202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理论贡献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îṥļídê">
                    <a:extLst>
                      <a:ext uri="{FF2B5EF4-FFF2-40B4-BE49-F238E27FC236}">
                        <a16:creationId xmlns="" xmlns:a16="http://schemas.microsoft.com/office/drawing/2014/main" id="{CCF95BAF-EC76-7C12-D864-6ADE84589EC5}"/>
                      </a:ext>
                    </a:extLst>
                  </p:cNvPr>
                  <p:cNvSpPr/>
                  <p:nvPr/>
                </p:nvSpPr>
                <p:spPr>
                  <a:xfrm>
                    <a:off x="1693564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以环境心理学为理论基础，通过设计一种深度拓扑数据分析的迭代框架，深度解析了聚集活动中设计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元素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促使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人类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的机制。</a:t>
                    </a:r>
                  </a:p>
                </p:txBody>
              </p:sp>
            </p:grpSp>
          </p:grpSp>
          <p:grpSp>
            <p:nvGrpSpPr>
              <p:cNvPr id="12" name="iṡ1îḓè">
                <a:extLst>
                  <a:ext uri="{FF2B5EF4-FFF2-40B4-BE49-F238E27FC236}">
                    <a16:creationId xmlns="" xmlns:a16="http://schemas.microsoft.com/office/drawing/2014/main" id="{BE188D93-93B5-68BF-B481-2A3CBD1B64D1}"/>
                  </a:ext>
                </a:extLst>
              </p:cNvPr>
              <p:cNvGrpSpPr/>
              <p:nvPr/>
            </p:nvGrpSpPr>
            <p:grpSpPr>
              <a:xfrm>
                <a:off x="8222727" y="3056700"/>
                <a:ext cx="2884676" cy="3168892"/>
                <a:chOff x="8059095" y="3056700"/>
                <a:chExt cx="2884676" cy="3168892"/>
              </a:xfrm>
            </p:grpSpPr>
            <p:sp>
              <p:nvSpPr>
                <p:cNvPr id="13" name="iṣlíḋe">
                  <a:extLst>
                    <a:ext uri="{FF2B5EF4-FFF2-40B4-BE49-F238E27FC236}">
                      <a16:creationId xmlns="" xmlns:a16="http://schemas.microsoft.com/office/drawing/2014/main" id="{6B572B98-C7F6-923F-8C26-A0C516399C1C}"/>
                    </a:ext>
                  </a:extLst>
                </p:cNvPr>
                <p:cNvSpPr/>
                <p:nvPr/>
              </p:nvSpPr>
              <p:spPr>
                <a:xfrm>
                  <a:off x="8059095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4" name="i$1idê">
                  <a:extLst>
                    <a:ext uri="{FF2B5EF4-FFF2-40B4-BE49-F238E27FC236}">
                      <a16:creationId xmlns="" xmlns:a16="http://schemas.microsoft.com/office/drawing/2014/main" id="{9375BDB9-B0FD-62BD-895C-4815A67D503F}"/>
                    </a:ext>
                  </a:extLst>
                </p:cNvPr>
                <p:cNvGrpSpPr/>
                <p:nvPr/>
              </p:nvGrpSpPr>
              <p:grpSpPr>
                <a:xfrm>
                  <a:off x="8059095" y="3056700"/>
                  <a:ext cx="2884676" cy="3168892"/>
                  <a:chOff x="2750495" y="3152001"/>
                  <a:chExt cx="2884676" cy="3168892"/>
                </a:xfrm>
              </p:grpSpPr>
              <p:sp>
                <p:nvSpPr>
                  <p:cNvPr id="15" name="iṣḻidê">
                    <a:extLst>
                      <a:ext uri="{FF2B5EF4-FFF2-40B4-BE49-F238E27FC236}">
                        <a16:creationId xmlns="" xmlns:a16="http://schemas.microsoft.com/office/drawing/2014/main" id="{D6013189-32D1-A45A-24D0-586E3D91742A}"/>
                      </a:ext>
                    </a:extLst>
                  </p:cNvPr>
                  <p:cNvSpPr/>
                  <p:nvPr/>
                </p:nvSpPr>
                <p:spPr>
                  <a:xfrm>
                    <a:off x="2750495" y="3152001"/>
                    <a:ext cx="16182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实践贡献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ïṡḷíḑé">
                    <a:extLst>
                      <a:ext uri="{FF2B5EF4-FFF2-40B4-BE49-F238E27FC236}">
                        <a16:creationId xmlns="" xmlns:a16="http://schemas.microsoft.com/office/drawing/2014/main" id="{D2DBA0DE-1CB3-5FF5-5FF1-C1E9D53E01FA}"/>
                      </a:ext>
                    </a:extLst>
                  </p:cNvPr>
                  <p:cNvSpPr/>
                  <p:nvPr/>
                </p:nvSpPr>
                <p:spPr>
                  <a:xfrm>
                    <a:off x="2750495" y="4151068"/>
                    <a:ext cx="2884676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通过总结火人节经验，为旅游规策划人员创新旅游产品或活动策划方案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激发人类转型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的过程提供了经验和样板。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004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ś1iḑe">
            <a:extLst>
              <a:ext uri="{FF2B5EF4-FFF2-40B4-BE49-F238E27FC236}">
                <a16:creationId xmlns="" xmlns:a16="http://schemas.microsoft.com/office/drawing/2014/main" id="{D0354FBB-2958-5F50-F024-31B27882F4EE}"/>
              </a:ext>
            </a:extLst>
          </p:cNvPr>
          <p:cNvSpPr/>
          <p:nvPr/>
        </p:nvSpPr>
        <p:spPr>
          <a:xfrm flipH="1">
            <a:off x="4605565" y="1314966"/>
            <a:ext cx="2968171" cy="101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5400" b="1">
                <a:solidFill>
                  <a:schemeClr val="tx1"/>
                </a:solidFill>
                <a:cs typeface="+mn-ea"/>
                <a:sym typeface="+mn-lt"/>
              </a:rPr>
              <a:t>目  录</a:t>
            </a:r>
            <a:endParaRPr kumimoji="1" lang="zh-CN" altLang="en-US" sz="5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ïṡ1ïďê">
            <a:extLst>
              <a:ext uri="{FF2B5EF4-FFF2-40B4-BE49-F238E27FC236}">
                <a16:creationId xmlns="" xmlns:a16="http://schemas.microsoft.com/office/drawing/2014/main" id="{401E74F1-26A2-4054-3FE5-34F17BBBD947}"/>
              </a:ext>
            </a:extLst>
          </p:cNvPr>
          <p:cNvGrpSpPr/>
          <p:nvPr/>
        </p:nvGrpSpPr>
        <p:grpSpPr>
          <a:xfrm>
            <a:off x="660400" y="2611171"/>
            <a:ext cx="10858500" cy="3553770"/>
            <a:chOff x="660400" y="2611171"/>
            <a:chExt cx="10858500" cy="3553770"/>
          </a:xfrm>
        </p:grpSpPr>
        <p:grpSp>
          <p:nvGrpSpPr>
            <p:cNvPr id="4" name="ïs1îdé">
              <a:extLst>
                <a:ext uri="{FF2B5EF4-FFF2-40B4-BE49-F238E27FC236}">
                  <a16:creationId xmlns="" xmlns:a16="http://schemas.microsoft.com/office/drawing/2014/main" id="{A59C4AA7-1E2D-9B78-4676-CAC1DD6A8512}"/>
                </a:ext>
              </a:extLst>
            </p:cNvPr>
            <p:cNvGrpSpPr/>
            <p:nvPr/>
          </p:nvGrpSpPr>
          <p:grpSpPr>
            <a:xfrm>
              <a:off x="660400" y="2611171"/>
              <a:ext cx="5007242" cy="1615334"/>
              <a:chOff x="4738440" y="1443865"/>
              <a:chExt cx="3404076" cy="1615334"/>
            </a:xfrm>
          </p:grpSpPr>
          <p:grpSp>
            <p:nvGrpSpPr>
              <p:cNvPr id="23" name="îṡḷîḍê">
                <a:extLst>
                  <a:ext uri="{FF2B5EF4-FFF2-40B4-BE49-F238E27FC236}">
                    <a16:creationId xmlns="" xmlns:a16="http://schemas.microsoft.com/office/drawing/2014/main" id="{83A16A7A-BAB6-5F7E-B9C7-C9DF9D8C87FE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6" name="îṡļîḍé">
                  <a:extLst>
                    <a:ext uri="{FF2B5EF4-FFF2-40B4-BE49-F238E27FC236}">
                      <a16:creationId xmlns="" xmlns:a16="http://schemas.microsoft.com/office/drawing/2014/main" id="{974BC2CC-C69D-C78B-0327-CE16D187A56D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Abstract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ṣḷíḍê">
                  <a:extLst>
                    <a:ext uri="{FF2B5EF4-FFF2-40B4-BE49-F238E27FC236}">
                      <a16:creationId xmlns="" xmlns:a16="http://schemas.microsoft.com/office/drawing/2014/main" id="{A0274DD3-C0CF-66A0-76C7-92563CE77AF4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论文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摘要（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总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í$ľîḑé">
                <a:extLst>
                  <a:ext uri="{FF2B5EF4-FFF2-40B4-BE49-F238E27FC236}">
                    <a16:creationId xmlns="" xmlns:a16="http://schemas.microsoft.com/office/drawing/2014/main" id="{979C6938-A6F8-AAF2-46B0-E3F2126FF04A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25" name="ïş1íḍé">
                <a:extLst>
                  <a:ext uri="{FF2B5EF4-FFF2-40B4-BE49-F238E27FC236}">
                    <a16:creationId xmlns="" xmlns:a16="http://schemas.microsoft.com/office/drawing/2014/main" id="{D5825AA2-9950-0400-5DEF-2AF023D0C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işļïďe">
              <a:extLst>
                <a:ext uri="{FF2B5EF4-FFF2-40B4-BE49-F238E27FC236}">
                  <a16:creationId xmlns="" xmlns:a16="http://schemas.microsoft.com/office/drawing/2014/main" id="{680FF075-5785-C39F-CF6A-060A778FC165}"/>
                </a:ext>
              </a:extLst>
            </p:cNvPr>
            <p:cNvGrpSpPr/>
            <p:nvPr/>
          </p:nvGrpSpPr>
          <p:grpSpPr>
            <a:xfrm>
              <a:off x="6467568" y="2611171"/>
              <a:ext cx="5007239" cy="1615334"/>
              <a:chOff x="4723454" y="1443865"/>
              <a:chExt cx="3404074" cy="1615334"/>
            </a:xfrm>
          </p:grpSpPr>
          <p:grpSp>
            <p:nvGrpSpPr>
              <p:cNvPr id="18" name="iṧḻiḑe">
                <a:extLst>
                  <a:ext uri="{FF2B5EF4-FFF2-40B4-BE49-F238E27FC236}">
                    <a16:creationId xmlns="" xmlns:a16="http://schemas.microsoft.com/office/drawing/2014/main" id="{70E30EDB-7B75-6D8A-1BBF-1A2FC1BEE801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1" name="î$ḻíḓe">
                  <a:extLst>
                    <a:ext uri="{FF2B5EF4-FFF2-40B4-BE49-F238E27FC236}">
                      <a16:creationId xmlns="" xmlns:a16="http://schemas.microsoft.com/office/drawing/2014/main" id="{2B4705B8-0650-B985-369F-C2EE665081DA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Background and Topic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ṡḷiḋê">
                  <a:extLst>
                    <a:ext uri="{FF2B5EF4-FFF2-40B4-BE49-F238E27FC236}">
                      <a16:creationId xmlns="" xmlns:a16="http://schemas.microsoft.com/office/drawing/2014/main" id="{08308386-E14E-B76B-24F2-4625C2F22BB8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研究背景与研究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主题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（分）</a:t>
                  </a:r>
                  <a:endParaRPr kumimoji="1" lang="zh-CN" altLang="en-US" sz="2800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iSḷiḓè">
                <a:extLst>
                  <a:ext uri="{FF2B5EF4-FFF2-40B4-BE49-F238E27FC236}">
                    <a16:creationId xmlns="" xmlns:a16="http://schemas.microsoft.com/office/drawing/2014/main" id="{1C7B2D58-D572-5556-A2BE-70A6FFFFABEC}"/>
                  </a:ext>
                </a:extLst>
              </p:cNvPr>
              <p:cNvSpPr txBox="1"/>
              <p:nvPr/>
            </p:nvSpPr>
            <p:spPr>
              <a:xfrm>
                <a:off x="4723454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20" name="ïs1ïḑè">
                <a:extLst>
                  <a:ext uri="{FF2B5EF4-FFF2-40B4-BE49-F238E27FC236}">
                    <a16:creationId xmlns="" xmlns:a16="http://schemas.microsoft.com/office/drawing/2014/main" id="{833515B7-2AE8-189A-B30D-C1B938DA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ṩḷîḋé">
              <a:extLst>
                <a:ext uri="{FF2B5EF4-FFF2-40B4-BE49-F238E27FC236}">
                  <a16:creationId xmlns="" xmlns:a16="http://schemas.microsoft.com/office/drawing/2014/main" id="{6D098F7F-9C77-5459-2FAD-72CC6EDC7FA4}"/>
                </a:ext>
              </a:extLst>
            </p:cNvPr>
            <p:cNvGrpSpPr/>
            <p:nvPr/>
          </p:nvGrpSpPr>
          <p:grpSpPr>
            <a:xfrm>
              <a:off x="682447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13" name="iṡḷiďè">
                <a:extLst>
                  <a:ext uri="{FF2B5EF4-FFF2-40B4-BE49-F238E27FC236}">
                    <a16:creationId xmlns="" xmlns:a16="http://schemas.microsoft.com/office/drawing/2014/main" id="{996B5D98-2A51-C0A3-4319-301329AF01F4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6" name="îṥlïḍe">
                  <a:extLst>
                    <a:ext uri="{FF2B5EF4-FFF2-40B4-BE49-F238E27FC236}">
                      <a16:creationId xmlns="" xmlns:a16="http://schemas.microsoft.com/office/drawing/2014/main" id="{8D74F945-68CE-99E6-1A41-77206B4DA5B8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Method and Conclusion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iSḷîḑê">
                  <a:extLst>
                    <a:ext uri="{FF2B5EF4-FFF2-40B4-BE49-F238E27FC236}">
                      <a16:creationId xmlns="" xmlns:a16="http://schemas.microsoft.com/office/drawing/2014/main" id="{87F9B404-1775-97DE-9D1D-0C35E29630ED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研究方法与主要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结论（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分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íSḻíḋè">
                <a:extLst>
                  <a:ext uri="{FF2B5EF4-FFF2-40B4-BE49-F238E27FC236}">
                    <a16:creationId xmlns="" xmlns:a16="http://schemas.microsoft.com/office/drawing/2014/main" id="{75931950-4D40-8687-2D8D-44E9A0839485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15" name="išļîde">
                <a:extLst>
                  <a:ext uri="{FF2B5EF4-FFF2-40B4-BE49-F238E27FC236}">
                    <a16:creationId xmlns="" xmlns:a16="http://schemas.microsoft.com/office/drawing/2014/main" id="{E8D3AF1E-1F3E-F6DB-B267-0393C1522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ś1idê">
              <a:extLst>
                <a:ext uri="{FF2B5EF4-FFF2-40B4-BE49-F238E27FC236}">
                  <a16:creationId xmlns="" xmlns:a16="http://schemas.microsoft.com/office/drawing/2014/main" id="{1412C11E-84B5-12D9-3749-B91867A79C1D}"/>
                </a:ext>
              </a:extLst>
            </p:cNvPr>
            <p:cNvGrpSpPr/>
            <p:nvPr/>
          </p:nvGrpSpPr>
          <p:grpSpPr>
            <a:xfrm>
              <a:off x="6511658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8" name="iS1íḍe">
                <a:extLst>
                  <a:ext uri="{FF2B5EF4-FFF2-40B4-BE49-F238E27FC236}">
                    <a16:creationId xmlns="" xmlns:a16="http://schemas.microsoft.com/office/drawing/2014/main" id="{4928AA6A-28DD-B913-64B2-14161535DFE2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1" name="iSļïḓé">
                  <a:extLst>
                    <a:ext uri="{FF2B5EF4-FFF2-40B4-BE49-F238E27FC236}">
                      <a16:creationId xmlns="" xmlns:a16="http://schemas.microsoft.com/office/drawing/2014/main" id="{984ED1D8-BCB5-96B2-4C34-3A8FD6C27169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Discussion and Future Outlook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îṩḻïḋe">
                  <a:extLst>
                    <a:ext uri="{FF2B5EF4-FFF2-40B4-BE49-F238E27FC236}">
                      <a16:creationId xmlns="" xmlns:a16="http://schemas.microsoft.com/office/drawing/2014/main" id="{DBA6279E-2EA4-29C7-9BFA-FF464E8B1CA7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研究讨论与未来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展望（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分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îṣ1íďe">
                <a:extLst>
                  <a:ext uri="{FF2B5EF4-FFF2-40B4-BE49-F238E27FC236}">
                    <a16:creationId xmlns="" xmlns:a16="http://schemas.microsoft.com/office/drawing/2014/main" id="{7FF47380-800B-B23A-2417-D7CE7AC57D9D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0" name="îsľiḍe">
                <a:extLst>
                  <a:ext uri="{FF2B5EF4-FFF2-40B4-BE49-F238E27FC236}">
                    <a16:creationId xmlns="" xmlns:a16="http://schemas.microsoft.com/office/drawing/2014/main" id="{684C9C73-BE0A-6D72-531F-BC3C57FBB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ïş1ïḑé">
            <a:extLst>
              <a:ext uri="{FF2B5EF4-FFF2-40B4-BE49-F238E27FC236}">
                <a16:creationId xmlns="" xmlns:a16="http://schemas.microsoft.com/office/drawing/2014/main" id="{F5C008A4-AC33-5C84-D26C-D1BB479E1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19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20</a:t>
            </a:fld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4" name="išlïḑe">
            <a:extLst>
              <a:ext uri="{FF2B5EF4-FFF2-40B4-BE49-F238E27FC236}">
                <a16:creationId xmlns="" xmlns:a16="http://schemas.microsoft.com/office/drawing/2014/main" id="{07C5C26C-DD0F-75D3-E06A-CE84998BB41F}"/>
              </a:ext>
            </a:extLst>
          </p:cNvPr>
          <p:cNvGrpSpPr/>
          <p:nvPr/>
        </p:nvGrpSpPr>
        <p:grpSpPr>
          <a:xfrm>
            <a:off x="660400" y="2270623"/>
            <a:ext cx="5038670" cy="3863477"/>
            <a:chOff x="711201" y="2270623"/>
            <a:chExt cx="5038670" cy="3863477"/>
          </a:xfrm>
        </p:grpSpPr>
        <p:sp>
          <p:nvSpPr>
            <p:cNvPr id="5" name="íSľïḑé">
              <a:extLst>
                <a:ext uri="{FF2B5EF4-FFF2-40B4-BE49-F238E27FC236}">
                  <a16:creationId xmlns="" xmlns:a16="http://schemas.microsoft.com/office/drawing/2014/main" id="{6A96FD22-D81A-E6E5-FB70-D3FDBBF23A22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研究不足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îṩḷîďê">
              <a:extLst>
                <a:ext uri="{FF2B5EF4-FFF2-40B4-BE49-F238E27FC236}">
                  <a16:creationId xmlns="" xmlns:a16="http://schemas.microsoft.com/office/drawing/2014/main" id="{6C9376F2-B627-B819-A0BB-BF2B4CE0CA43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首先，本文研究得到的范畴和聚类可能并不普适于转型旅游、活动和节日之外的消费场景，不同场景下，推动转型需不同的体验设计。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î$ḷïḍe">
              <a:extLst>
                <a:ext uri="{FF2B5EF4-FFF2-40B4-BE49-F238E27FC236}">
                  <a16:creationId xmlns="" xmlns:a16="http://schemas.microsoft.com/office/drawing/2014/main" id="{533285E1-D349-7DFE-2704-A6BA5D393422}"/>
                </a:ext>
              </a:extLst>
            </p:cNvPr>
            <p:cNvSpPr/>
            <p:nvPr/>
          </p:nvSpPr>
          <p:spPr>
            <a:xfrm>
              <a:off x="711201" y="4381499"/>
              <a:ext cx="5038670" cy="1752601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其次，由于转型体验通常难以描述，特别是在旅游活动结束后，难以确定特定社会环境因素和转型结果间的确切关系。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ï$lïḋê">
            <a:extLst>
              <a:ext uri="{FF2B5EF4-FFF2-40B4-BE49-F238E27FC236}">
                <a16:creationId xmlns="" xmlns:a16="http://schemas.microsoft.com/office/drawing/2014/main" id="{AE832189-17D0-326C-80B8-81226EFD58D5}"/>
              </a:ext>
            </a:extLst>
          </p:cNvPr>
          <p:cNvSpPr/>
          <p:nvPr/>
        </p:nvSpPr>
        <p:spPr>
          <a:xfrm>
            <a:off x="660400" y="1068745"/>
            <a:ext cx="108585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3200" b="1" dirty="0">
                <a:solidFill>
                  <a:schemeClr val="tx1"/>
                </a:solidFill>
              </a:rPr>
              <a:t>研究不足与未来展望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pSp>
        <p:nvGrpSpPr>
          <p:cNvPr id="9" name="íṩlïḓé">
            <a:extLst>
              <a:ext uri="{FF2B5EF4-FFF2-40B4-BE49-F238E27FC236}">
                <a16:creationId xmlns="" xmlns:a16="http://schemas.microsoft.com/office/drawing/2014/main" id="{6E2F0697-54A8-1D49-FB51-34BFF0E41108}"/>
              </a:ext>
            </a:extLst>
          </p:cNvPr>
          <p:cNvGrpSpPr/>
          <p:nvPr/>
        </p:nvGrpSpPr>
        <p:grpSpPr>
          <a:xfrm>
            <a:off x="6480230" y="2270623"/>
            <a:ext cx="5038670" cy="3863478"/>
            <a:chOff x="711201" y="2270623"/>
            <a:chExt cx="5038670" cy="3863478"/>
          </a:xfrm>
        </p:grpSpPr>
        <p:sp>
          <p:nvSpPr>
            <p:cNvPr id="10" name="íşļíḍê">
              <a:extLst>
                <a:ext uri="{FF2B5EF4-FFF2-40B4-BE49-F238E27FC236}">
                  <a16:creationId xmlns="" xmlns:a16="http://schemas.microsoft.com/office/drawing/2014/main" id="{27BC89B6-52BE-564B-E527-1A15362C0F1F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未来展望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íş1iḓe">
              <a:extLst>
                <a:ext uri="{FF2B5EF4-FFF2-40B4-BE49-F238E27FC236}">
                  <a16:creationId xmlns="" xmlns:a16="http://schemas.microsoft.com/office/drawing/2014/main" id="{D4541F98-D6AB-D0E4-C6BA-15C570D7E68F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首先，考虑社会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人口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背景、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先前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旅游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经验（如重复游客）和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成熟度水平等因素，进而开展转型研究。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ïṩḷiḍê">
              <a:extLst>
                <a:ext uri="{FF2B5EF4-FFF2-40B4-BE49-F238E27FC236}">
                  <a16:creationId xmlns="" xmlns:a16="http://schemas.microsoft.com/office/drawing/2014/main" id="{366C83F7-574C-9296-7DCD-0A4D648CF69F}"/>
                </a:ext>
              </a:extLst>
            </p:cNvPr>
            <p:cNvSpPr/>
            <p:nvPr/>
          </p:nvSpPr>
          <p:spPr>
            <a:xfrm>
              <a:off x="711201" y="4381499"/>
              <a:ext cx="5038670" cy="1752602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其次，结合民族志方法，跟踪观察被试转型何时发生、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如何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发生及观察期间的重大事件，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以排除帖子非同一人发布、帖子表演性等干扰因素。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23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21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6" name="iṥ1iḋè">
            <a:extLst>
              <a:ext uri="{FF2B5EF4-FFF2-40B4-BE49-F238E27FC236}">
                <a16:creationId xmlns="" xmlns:a16="http://schemas.microsoft.com/office/drawing/2014/main" id="{9815C744-A72F-BCC8-8878-625EC7434E60}"/>
              </a:ext>
            </a:extLst>
          </p:cNvPr>
          <p:cNvGrpSpPr/>
          <p:nvPr/>
        </p:nvGrpSpPr>
        <p:grpSpPr>
          <a:xfrm>
            <a:off x="4784556" y="1934070"/>
            <a:ext cx="6457970" cy="3370378"/>
            <a:chOff x="4784556" y="1945633"/>
            <a:chExt cx="6457970" cy="3370378"/>
          </a:xfrm>
        </p:grpSpPr>
        <p:grpSp>
          <p:nvGrpSpPr>
            <p:cNvPr id="7" name="íṩľîḋe">
              <a:extLst>
                <a:ext uri="{FF2B5EF4-FFF2-40B4-BE49-F238E27FC236}">
                  <a16:creationId xmlns="" xmlns:a16="http://schemas.microsoft.com/office/drawing/2014/main" id="{75DDE001-0EE1-35EE-0751-D9B952D4E148}"/>
                </a:ext>
              </a:extLst>
            </p:cNvPr>
            <p:cNvGrpSpPr/>
            <p:nvPr/>
          </p:nvGrpSpPr>
          <p:grpSpPr>
            <a:xfrm>
              <a:off x="4784556" y="1945633"/>
              <a:ext cx="6457970" cy="1378880"/>
              <a:chOff x="4652279" y="1097960"/>
              <a:chExt cx="6457970" cy="1378880"/>
            </a:xfrm>
          </p:grpSpPr>
          <p:sp>
            <p:nvSpPr>
              <p:cNvPr id="11" name="íṧḻíḋé">
                <a:extLst>
                  <a:ext uri="{FF2B5EF4-FFF2-40B4-BE49-F238E27FC236}">
                    <a16:creationId xmlns="" xmlns:a16="http://schemas.microsoft.com/office/drawing/2014/main" id="{636C69DF-EB61-9BED-55F9-5CCAC1B36B66}"/>
                  </a:ext>
                </a:extLst>
              </p:cNvPr>
              <p:cNvSpPr txBox="1"/>
              <p:nvPr/>
            </p:nvSpPr>
            <p:spPr>
              <a:xfrm>
                <a:off x="9708379" y="1464234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1"/>
                    </a:solidFill>
                    <a:effectLst>
                      <a:outerShdw blurRad="254000" dist="127000" algn="ctr" rotWithShape="0">
                        <a:schemeClr val="accent1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优点</a:t>
                </a:r>
              </a:p>
            </p:txBody>
          </p:sp>
          <p:sp>
            <p:nvSpPr>
              <p:cNvPr id="12" name="iś1ïḋé">
                <a:extLst>
                  <a:ext uri="{FF2B5EF4-FFF2-40B4-BE49-F238E27FC236}">
                    <a16:creationId xmlns="" xmlns:a16="http://schemas.microsoft.com/office/drawing/2014/main" id="{DF732461-4FA4-C21F-6794-CAA72212075A}"/>
                  </a:ext>
                </a:extLst>
              </p:cNvPr>
              <p:cNvSpPr/>
              <p:nvPr/>
            </p:nvSpPr>
            <p:spPr>
              <a:xfrm flipH="1">
                <a:off x="4652279" y="1097960"/>
                <a:ext cx="4809220" cy="137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、研究对象形式新颖和定位典型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、定量方法实现定性研究之目的</a:t>
                </a:r>
                <a:endParaRPr lang="en-US" altLang="zh-CN" dirty="0"/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3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、实证方法揭示设计同转型相关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íṡļiḍé">
              <a:extLst>
                <a:ext uri="{FF2B5EF4-FFF2-40B4-BE49-F238E27FC236}">
                  <a16:creationId xmlns="" xmlns:a16="http://schemas.microsoft.com/office/drawing/2014/main" id="{7127F6F5-E7B3-0148-74E3-A9D860F1F9D8}"/>
                </a:ext>
              </a:extLst>
            </p:cNvPr>
            <p:cNvGrpSpPr/>
            <p:nvPr/>
          </p:nvGrpSpPr>
          <p:grpSpPr>
            <a:xfrm>
              <a:off x="4784556" y="3937131"/>
              <a:ext cx="6457970" cy="1378880"/>
              <a:chOff x="4652279" y="3077955"/>
              <a:chExt cx="6457970" cy="1378880"/>
            </a:xfrm>
          </p:grpSpPr>
          <p:sp>
            <p:nvSpPr>
              <p:cNvPr id="9" name="îSlïde">
                <a:extLst>
                  <a:ext uri="{FF2B5EF4-FFF2-40B4-BE49-F238E27FC236}">
                    <a16:creationId xmlns="" xmlns:a16="http://schemas.microsoft.com/office/drawing/2014/main" id="{342A2D93-85AE-6961-251A-49E6E660249E}"/>
                  </a:ext>
                </a:extLst>
              </p:cNvPr>
              <p:cNvSpPr txBox="1"/>
              <p:nvPr/>
            </p:nvSpPr>
            <p:spPr>
              <a:xfrm>
                <a:off x="9708379" y="3444229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4"/>
                    </a:solidFill>
                    <a:effectLst>
                      <a:outerShdw blurRad="254000" dist="127000" algn="ctr" rotWithShape="0">
                        <a:schemeClr val="accent4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疑惑</a:t>
                </a:r>
              </a:p>
            </p:txBody>
          </p:sp>
          <p:sp>
            <p:nvSpPr>
              <p:cNvPr id="10" name="íṣļiḍé">
                <a:extLst>
                  <a:ext uri="{FF2B5EF4-FFF2-40B4-BE49-F238E27FC236}">
                    <a16:creationId xmlns="" xmlns:a16="http://schemas.microsoft.com/office/drawing/2014/main" id="{8DFBB911-13C2-15EC-12AD-987FD10FAA3D}"/>
                  </a:ext>
                </a:extLst>
              </p:cNvPr>
              <p:cNvSpPr/>
              <p:nvPr/>
            </p:nvSpPr>
            <p:spPr>
              <a:xfrm flipH="1">
                <a:off x="4652279" y="3077955"/>
                <a:ext cx="4809220" cy="137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、难以理解部分段落的内部逻辑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、难以理解拓扑数据的分析原理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3</a:t>
                </a:r>
                <a:r>
                  <a:rPr lang="zh-CN" altLang="en-US" sz="1800" dirty="0"/>
                  <a:t>、难以理解</a:t>
                </a:r>
                <a:r>
                  <a:rPr lang="zh-CN" altLang="en-US" dirty="0"/>
                  <a:t>聚类具体含义与分类</a:t>
                </a:r>
                <a:endParaRPr lang="en-US" altLang="zh-CN" sz="1800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EB9369D-30BD-A399-33BD-5CCD866E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3974" r="19953" b="1019"/>
          <a:stretch/>
        </p:blipFill>
        <p:spPr bwMode="auto">
          <a:xfrm>
            <a:off x="660400" y="1908637"/>
            <a:ext cx="3556895" cy="34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274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1íďê">
            <a:extLst>
              <a:ext uri="{FF2B5EF4-FFF2-40B4-BE49-F238E27FC236}">
                <a16:creationId xmlns="" xmlns:a16="http://schemas.microsoft.com/office/drawing/2014/main" id="{E48EBB4C-11E6-4425-8F3E-32D84D37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1582" y="2589336"/>
            <a:ext cx="5628836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感谢观看！</a:t>
            </a:r>
            <a:endParaRPr lang="en-GB" altLang="zh-CN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汇报人：卢波</a:t>
            </a:r>
          </a:p>
        </p:txBody>
      </p:sp>
      <p:sp>
        <p:nvSpPr>
          <p:cNvPr id="10" name="íSḻîďê">
            <a:extLst>
              <a:ext uri="{FF2B5EF4-FFF2-40B4-BE49-F238E27FC236}">
                <a16:creationId xmlns="" xmlns:a16="http://schemas.microsoft.com/office/drawing/2014/main" id="{94053447-3F3F-4FA0-A3BF-A65449901A9B}"/>
              </a:ext>
            </a:extLst>
          </p:cNvPr>
          <p:cNvSpPr txBox="1">
            <a:spLocks/>
          </p:cNvSpPr>
          <p:nvPr/>
        </p:nvSpPr>
        <p:spPr>
          <a:xfrm>
            <a:off x="3305175" y="5939429"/>
            <a:ext cx="5568950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1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Picture 6" descr="undefined">
            <a:extLst>
              <a:ext uri="{FF2B5EF4-FFF2-40B4-BE49-F238E27FC236}">
                <a16:creationId xmlns=""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四川大学旅游学院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91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liď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 smtClean="0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íṣ1ïḍè">
            <a:extLst>
              <a:ext uri="{FF2B5EF4-FFF2-40B4-BE49-F238E27FC236}">
                <a16:creationId xmlns="" xmlns:a16="http://schemas.microsoft.com/office/drawing/2014/main" id="{8494D12C-6F77-3B27-6913-2F493133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sz="1200">
                <a:solidFill>
                  <a:schemeClr val="tx1"/>
                </a:solidFill>
                <a:cs typeface="+mn-ea"/>
                <a:sym typeface="+mn-lt"/>
              </a:rPr>
              <a:t>Abstract</a:t>
            </a:r>
            <a:endParaRPr kumimoji="1"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îš1ïḑè">
            <a:extLst>
              <a:ext uri="{FF2B5EF4-FFF2-40B4-BE49-F238E27FC236}">
                <a16:creationId xmlns="" xmlns:a16="http://schemas.microsoft.com/office/drawing/2014/main" id="{740B5416-9747-27DA-ABB3-C54A339C5BF0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ídè">
            <a:extLst>
              <a:ext uri="{FF2B5EF4-FFF2-40B4-BE49-F238E27FC236}">
                <a16:creationId xmlns=""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论文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íṩliďê">
            <a:extLst>
              <a:ext uri="{FF2B5EF4-FFF2-40B4-BE49-F238E27FC236}">
                <a16:creationId xmlns="" xmlns:a16="http://schemas.microsoft.com/office/drawing/2014/main" id="{36762FE8-B9BE-692B-EC50-B96BF50C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98" name="îšľïḑé">
            <a:extLst>
              <a:ext uri="{FF2B5EF4-FFF2-40B4-BE49-F238E27FC236}">
                <a16:creationId xmlns="" xmlns:a16="http://schemas.microsoft.com/office/drawing/2014/main" id="{7F57CDC5-9341-4F04-6E71-0483B4220763}"/>
              </a:ext>
            </a:extLst>
          </p:cNvPr>
          <p:cNvGrpSpPr/>
          <p:nvPr/>
        </p:nvGrpSpPr>
        <p:grpSpPr>
          <a:xfrm>
            <a:off x="660400" y="1234871"/>
            <a:ext cx="10858500" cy="4492829"/>
            <a:chOff x="660400" y="1234871"/>
            <a:chExt cx="10858500" cy="4492829"/>
          </a:xfrm>
        </p:grpSpPr>
        <p:grpSp>
          <p:nvGrpSpPr>
            <p:cNvPr id="99" name="ïŝlïḓé">
              <a:extLst>
                <a:ext uri="{FF2B5EF4-FFF2-40B4-BE49-F238E27FC236}">
                  <a16:creationId xmlns="" xmlns:a16="http://schemas.microsoft.com/office/drawing/2014/main" id="{EA49B017-49AE-4E16-9E0E-41CCD689959C}"/>
                </a:ext>
              </a:extLst>
            </p:cNvPr>
            <p:cNvGrpSpPr/>
            <p:nvPr/>
          </p:nvGrpSpPr>
          <p:grpSpPr>
            <a:xfrm>
              <a:off x="1289051" y="2508473"/>
              <a:ext cx="9613898" cy="3219227"/>
              <a:chOff x="1134422" y="2256287"/>
              <a:chExt cx="9613898" cy="3219227"/>
            </a:xfrm>
          </p:grpSpPr>
          <p:sp>
            <p:nvSpPr>
              <p:cNvPr id="101" name="isľîḋé">
                <a:extLst>
                  <a:ext uri="{FF2B5EF4-FFF2-40B4-BE49-F238E27FC236}">
                    <a16:creationId xmlns="" xmlns:a16="http://schemas.microsoft.com/office/drawing/2014/main" id="{71A6A5F9-04C3-62E3-528F-27A728C8B48F}"/>
                  </a:ext>
                </a:extLst>
              </p:cNvPr>
              <p:cNvSpPr/>
              <p:nvPr/>
            </p:nvSpPr>
            <p:spPr>
              <a:xfrm>
                <a:off x="5689900" y="3472282"/>
                <a:ext cx="502942" cy="364203"/>
              </a:xfrm>
              <a:custGeom>
                <a:avLst/>
                <a:gdLst>
                  <a:gd name="connsiteX0" fmla="*/ 1186163 w 1196834"/>
                  <a:gd name="connsiteY0" fmla="*/ 458978 h 866682"/>
                  <a:gd name="connsiteX1" fmla="*/ 1186163 w 1196834"/>
                  <a:gd name="connsiteY1" fmla="*/ 407593 h 866682"/>
                  <a:gd name="connsiteX2" fmla="*/ 789147 w 1196834"/>
                  <a:gd name="connsiteY2" fmla="*/ 10578 h 866682"/>
                  <a:gd name="connsiteX3" fmla="*/ 737702 w 1196834"/>
                  <a:gd name="connsiteY3" fmla="*/ 10610 h 866682"/>
                  <a:gd name="connsiteX4" fmla="*/ 727098 w 1196834"/>
                  <a:gd name="connsiteY4" fmla="*/ 36330 h 866682"/>
                  <a:gd name="connsiteX5" fmla="*/ 727098 w 1196834"/>
                  <a:gd name="connsiteY5" fmla="*/ 160610 h 866682"/>
                  <a:gd name="connsiteX6" fmla="*/ 36320 w 1196834"/>
                  <a:gd name="connsiteY6" fmla="*/ 160610 h 866682"/>
                  <a:gd name="connsiteX7" fmla="*/ -37 w 1196834"/>
                  <a:gd name="connsiteY7" fmla="*/ 196967 h 866682"/>
                  <a:gd name="connsiteX8" fmla="*/ -37 w 1196834"/>
                  <a:gd name="connsiteY8" fmla="*/ 669605 h 866682"/>
                  <a:gd name="connsiteX9" fmla="*/ 36320 w 1196834"/>
                  <a:gd name="connsiteY9" fmla="*/ 705961 h 866682"/>
                  <a:gd name="connsiteX10" fmla="*/ 727098 w 1196834"/>
                  <a:gd name="connsiteY10" fmla="*/ 705961 h 866682"/>
                  <a:gd name="connsiteX11" fmla="*/ 727098 w 1196834"/>
                  <a:gd name="connsiteY11" fmla="*/ 830241 h 866682"/>
                  <a:gd name="connsiteX12" fmla="*/ 763455 w 1196834"/>
                  <a:gd name="connsiteY12" fmla="*/ 866628 h 866682"/>
                  <a:gd name="connsiteX13" fmla="*/ 789147 w 1196834"/>
                  <a:gd name="connsiteY13" fmla="*/ 855994 h 86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6834" h="866682">
                    <a:moveTo>
                      <a:pt x="1186163" y="458978"/>
                    </a:moveTo>
                    <a:cubicBezTo>
                      <a:pt x="1200342" y="444780"/>
                      <a:pt x="1200342" y="421791"/>
                      <a:pt x="1186163" y="407593"/>
                    </a:cubicBezTo>
                    <a:lnTo>
                      <a:pt x="789147" y="10578"/>
                    </a:lnTo>
                    <a:cubicBezTo>
                      <a:pt x="774968" y="-3612"/>
                      <a:pt x="751942" y="-3597"/>
                      <a:pt x="737702" y="10610"/>
                    </a:cubicBezTo>
                    <a:cubicBezTo>
                      <a:pt x="730916" y="17433"/>
                      <a:pt x="727098" y="26686"/>
                      <a:pt x="727098" y="36330"/>
                    </a:cubicBezTo>
                    <a:lnTo>
                      <a:pt x="727098" y="160610"/>
                    </a:lnTo>
                    <a:lnTo>
                      <a:pt x="36320" y="160610"/>
                    </a:lnTo>
                    <a:cubicBezTo>
                      <a:pt x="16263" y="160610"/>
                      <a:pt x="-37" y="176886"/>
                      <a:pt x="-37" y="196967"/>
                    </a:cubicBezTo>
                    <a:lnTo>
                      <a:pt x="-37" y="669605"/>
                    </a:lnTo>
                    <a:cubicBezTo>
                      <a:pt x="-37" y="689686"/>
                      <a:pt x="16263" y="705961"/>
                      <a:pt x="36320" y="705961"/>
                    </a:cubicBezTo>
                    <a:lnTo>
                      <a:pt x="727098" y="705961"/>
                    </a:lnTo>
                    <a:lnTo>
                      <a:pt x="727098" y="830241"/>
                    </a:lnTo>
                    <a:cubicBezTo>
                      <a:pt x="727098" y="850322"/>
                      <a:pt x="743338" y="866610"/>
                      <a:pt x="763455" y="866628"/>
                    </a:cubicBezTo>
                    <a:cubicBezTo>
                      <a:pt x="773089" y="866634"/>
                      <a:pt x="782300" y="862810"/>
                      <a:pt x="789147" y="855994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íṧľiďe">
                <a:extLst>
                  <a:ext uri="{FF2B5EF4-FFF2-40B4-BE49-F238E27FC236}">
                    <a16:creationId xmlns="" xmlns:a16="http://schemas.microsoft.com/office/drawing/2014/main" id="{DB0B68AD-51A5-D8E5-0112-5E153E22A166}"/>
                  </a:ext>
                </a:extLst>
              </p:cNvPr>
              <p:cNvGrpSpPr/>
              <p:nvPr/>
            </p:nvGrpSpPr>
            <p:grpSpPr>
              <a:xfrm>
                <a:off x="1134422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6" name="îślíḍe">
                  <a:extLst>
                    <a:ext uri="{FF2B5EF4-FFF2-40B4-BE49-F238E27FC236}">
                      <a16:creationId xmlns="" xmlns:a16="http://schemas.microsoft.com/office/drawing/2014/main" id="{C51D28BC-3098-F16B-FB94-713849011D2D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</a:t>
                  </a:r>
                  <a:r>
                    <a:rPr kumimoji="1" lang="zh-CN" altLang="en-US" sz="20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转型时代背景下，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具有</a:t>
                  </a:r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转型功能的体验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不仅是偶然发生的，更是</a:t>
                  </a:r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通过有意识的设计引导实现的</a:t>
                  </a:r>
                  <a:r>
                    <a:rPr kumimoji="1" lang="zh-CN" altLang="en-US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。</a:t>
                  </a:r>
                </a:p>
              </p:txBody>
            </p:sp>
            <p:sp>
              <p:nvSpPr>
                <p:cNvPr id="107" name="ïšļîdé">
                  <a:extLst>
                    <a:ext uri="{FF2B5EF4-FFF2-40B4-BE49-F238E27FC236}">
                      <a16:creationId xmlns="" xmlns:a16="http://schemas.microsoft.com/office/drawing/2014/main" id="{B7C04CA1-ED50-3846-AE6A-F8C1492B2000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转型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可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被设计引导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ïṧlîdê">
                <a:extLst>
                  <a:ext uri="{FF2B5EF4-FFF2-40B4-BE49-F238E27FC236}">
                    <a16:creationId xmlns="" xmlns:a16="http://schemas.microsoft.com/office/drawing/2014/main" id="{7937A6BD-237C-108B-98FB-5DB6A41F2534}"/>
                  </a:ext>
                </a:extLst>
              </p:cNvPr>
              <p:cNvGrpSpPr/>
              <p:nvPr/>
            </p:nvGrpSpPr>
            <p:grpSpPr>
              <a:xfrm>
                <a:off x="6842656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4" name="iSlïḍê">
                  <a:extLst>
                    <a:ext uri="{FF2B5EF4-FFF2-40B4-BE49-F238E27FC236}">
                      <a16:creationId xmlns="" xmlns:a16="http://schemas.microsoft.com/office/drawing/2014/main" id="{8CA82F96-270B-B280-4AFE-4B62ADB327D6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文章调查研究了人类活动聚集地</a:t>
                  </a:r>
                  <a:r>
                    <a:rPr kumimoji="1" lang="en-US" altLang="zh-CN" sz="20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——</a:t>
                  </a:r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</a:t>
                  </a:r>
                  <a:r>
                    <a:rPr kumimoji="1" lang="zh-CN" altLang="en-US" sz="20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，因为它被认为是世界上最具转型性的大型体验活动之一。</a:t>
                  </a:r>
                </a:p>
              </p:txBody>
            </p:sp>
            <p:sp>
              <p:nvSpPr>
                <p:cNvPr id="105" name="íšļidè">
                  <a:extLst>
                    <a:ext uri="{FF2B5EF4-FFF2-40B4-BE49-F238E27FC236}">
                      <a16:creationId xmlns="" xmlns:a16="http://schemas.microsoft.com/office/drawing/2014/main" id="{06BABC7D-EF78-39D4-3C44-4C03BAA15B9F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人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节是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典型案例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ïṥḻiḍè">
              <a:extLst>
                <a:ext uri="{FF2B5EF4-FFF2-40B4-BE49-F238E27FC236}">
                  <a16:creationId xmlns="" xmlns:a16="http://schemas.microsoft.com/office/drawing/2014/main" id="{23F17566-4A28-9CA3-2998-22F3E6D66111}"/>
                </a:ext>
              </a:extLst>
            </p:cNvPr>
            <p:cNvSpPr/>
            <p:nvPr/>
          </p:nvSpPr>
          <p:spPr>
            <a:xfrm>
              <a:off x="660400" y="1234871"/>
              <a:ext cx="10858500" cy="584775"/>
            </a:xfrm>
            <a:prstGeom prst="rect">
              <a:avLst/>
            </a:prstGeom>
          </p:spPr>
          <p:txBody>
            <a:bodyPr anchor="t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>
                  <a:cs typeface="+mn-ea"/>
                  <a:sym typeface="+mn-lt"/>
                </a:rPr>
                <a:t>研究背景与研究对象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269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ḻíḋé">
            <a:extLst>
              <a:ext uri="{FF2B5EF4-FFF2-40B4-BE49-F238E27FC236}">
                <a16:creationId xmlns=""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论文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îṩľíḑé">
            <a:extLst>
              <a:ext uri="{FF2B5EF4-FFF2-40B4-BE49-F238E27FC236}">
                <a16:creationId xmlns="" xmlns:a16="http://schemas.microsoft.com/office/drawing/2014/main" id="{B1595B2C-2141-8572-1A41-74DD253C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82AF35E-9D29-AC2C-989E-B98141106B44}"/>
              </a:ext>
            </a:extLst>
          </p:cNvPr>
          <p:cNvGrpSpPr/>
          <p:nvPr/>
        </p:nvGrpSpPr>
        <p:grpSpPr>
          <a:xfrm>
            <a:off x="501135" y="1153890"/>
            <a:ext cx="11189730" cy="4457166"/>
            <a:chOff x="660400" y="1153890"/>
            <a:chExt cx="11189730" cy="4457166"/>
          </a:xfrm>
        </p:grpSpPr>
        <p:cxnSp>
          <p:nvCxnSpPr>
            <p:cNvPr id="22" name="íṣḷiḓé">
              <a:extLst>
                <a:ext uri="{FF2B5EF4-FFF2-40B4-BE49-F238E27FC236}">
                  <a16:creationId xmlns="" xmlns:a16="http://schemas.microsoft.com/office/drawing/2014/main" id="{001DD18B-D474-B6A1-40B6-2CB2253702F2}"/>
                </a:ext>
              </a:extLst>
            </p:cNvPr>
            <p:cNvCxnSpPr/>
            <p:nvPr/>
          </p:nvCxnSpPr>
          <p:spPr>
            <a:xfrm>
              <a:off x="733425" y="4103098"/>
              <a:ext cx="10668000" cy="0"/>
            </a:xfrm>
            <a:prstGeom prst="line">
              <a:avLst/>
            </a:prstGeom>
            <a:ln w="19050" cap="rnd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ṥlîḓè">
              <a:extLst>
                <a:ext uri="{FF2B5EF4-FFF2-40B4-BE49-F238E27FC236}">
                  <a16:creationId xmlns="" xmlns:a16="http://schemas.microsoft.com/office/drawing/2014/main" id="{4A90BBE1-E980-72FA-AF48-B41F31116C95}"/>
                </a:ext>
              </a:extLst>
            </p:cNvPr>
            <p:cNvSpPr/>
            <p:nvPr/>
          </p:nvSpPr>
          <p:spPr>
            <a:xfrm>
              <a:off x="660400" y="1153890"/>
              <a:ext cx="10858500" cy="584775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/>
                <a:t>研究方法、主要结论、研究贡献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ïṩ1íďé">
              <a:extLst>
                <a:ext uri="{FF2B5EF4-FFF2-40B4-BE49-F238E27FC236}">
                  <a16:creationId xmlns="" xmlns:a16="http://schemas.microsoft.com/office/drawing/2014/main" id="{44EB9DBE-CE40-23C7-3499-58B681893C1A}"/>
                </a:ext>
              </a:extLst>
            </p:cNvPr>
            <p:cNvGrpSpPr/>
            <p:nvPr/>
          </p:nvGrpSpPr>
          <p:grpSpPr>
            <a:xfrm>
              <a:off x="887363" y="2679544"/>
              <a:ext cx="6655011" cy="1495413"/>
              <a:chOff x="887363" y="2679544"/>
              <a:chExt cx="6655011" cy="1495413"/>
            </a:xfrm>
          </p:grpSpPr>
          <p:grpSp>
            <p:nvGrpSpPr>
              <p:cNvPr id="37" name="ísļîďe">
                <a:extLst>
                  <a:ext uri="{FF2B5EF4-FFF2-40B4-BE49-F238E27FC236}">
                    <a16:creationId xmlns="" xmlns:a16="http://schemas.microsoft.com/office/drawing/2014/main" id="{8ACE611B-1953-D304-82C0-6D148A965F2A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6655011" cy="1495413"/>
                <a:chOff x="1893968" y="5190837"/>
                <a:chExt cx="6655011" cy="1495413"/>
              </a:xfrm>
            </p:grpSpPr>
            <p:sp>
              <p:nvSpPr>
                <p:cNvPr id="39" name="îṥľíďé">
                  <a:extLst>
                    <a:ext uri="{FF2B5EF4-FFF2-40B4-BE49-F238E27FC236}">
                      <a16:creationId xmlns="" xmlns:a16="http://schemas.microsoft.com/office/drawing/2014/main" id="{A24B2346-17E6-1150-B61D-B4A5089D51AD}"/>
                    </a:ext>
                  </a:extLst>
                </p:cNvPr>
                <p:cNvSpPr/>
                <p:nvPr/>
              </p:nvSpPr>
              <p:spPr>
                <a:xfrm>
                  <a:off x="2234748" y="5646572"/>
                  <a:ext cx="6314231" cy="7835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kern="100" dirty="0">
                      <a:solidFill>
                        <a:schemeClr val="tx1"/>
                      </a:solidFill>
                    </a:rPr>
                    <a:t>基于环境心理学理论视角，通过深度拓扑分析</a:t>
                  </a:r>
                  <a:r>
                    <a:rPr lang="en-US" altLang="zh-CN" sz="1600" kern="100" dirty="0">
                      <a:solidFill>
                        <a:schemeClr val="tx1"/>
                      </a:solidFill>
                    </a:rPr>
                    <a:t>Instagram</a:t>
                  </a:r>
                  <a:r>
                    <a:rPr lang="zh-CN" altLang="en-US" sz="1600" kern="100" dirty="0">
                      <a:solidFill>
                        <a:schemeClr val="tx1"/>
                      </a:solidFill>
                    </a:rPr>
                    <a:t>数据，梳理参与者的数字化外在表达，进而探寻发帖者内心深处的转型机制。</a:t>
                  </a:r>
                  <a:endParaRPr lang="en-US" altLang="zh-CN" sz="16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0" name="í$ḷîḍè">
                  <a:extLst>
                    <a:ext uri="{FF2B5EF4-FFF2-40B4-BE49-F238E27FC236}">
                      <a16:creationId xmlns="" xmlns:a16="http://schemas.microsoft.com/office/drawing/2014/main" id="{12A3621C-87E1-A4C8-FA58-D86A1AC51E22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249122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2">
                            <a:alpha val="40000"/>
                          </a:schemeClr>
                        </a:outerShdw>
                      </a:effectLst>
                    </a:rPr>
                    <a:t>环境心理学、深度拓扑分析</a:t>
                  </a:r>
                  <a:endParaRPr kumimoji="1"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2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îṡľïḋê">
                  <a:extLst>
                    <a:ext uri="{FF2B5EF4-FFF2-40B4-BE49-F238E27FC236}">
                      <a16:creationId xmlns="" xmlns:a16="http://schemas.microsoft.com/office/drawing/2014/main" id="{4DB688CD-99C8-B8A2-217A-AF1CD12922B8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iS1iḍé">
                <a:extLst>
                  <a:ext uri="{FF2B5EF4-FFF2-40B4-BE49-F238E27FC236}">
                    <a16:creationId xmlns="" xmlns:a16="http://schemas.microsoft.com/office/drawing/2014/main" id="{94E1B758-7937-D51F-0435-5E2FEBBF8BC5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ṩľiḋè">
              <a:extLst>
                <a:ext uri="{FF2B5EF4-FFF2-40B4-BE49-F238E27FC236}">
                  <a16:creationId xmlns="" xmlns:a16="http://schemas.microsoft.com/office/drawing/2014/main" id="{4358FF2A-7BDB-D3DE-C217-B8672C775EF6}"/>
                </a:ext>
              </a:extLst>
            </p:cNvPr>
            <p:cNvGrpSpPr/>
            <p:nvPr/>
          </p:nvGrpSpPr>
          <p:grpSpPr>
            <a:xfrm>
              <a:off x="4250798" y="4031239"/>
              <a:ext cx="6453003" cy="1579817"/>
              <a:chOff x="887363" y="2190902"/>
              <a:chExt cx="6453003" cy="1579817"/>
            </a:xfrm>
          </p:grpSpPr>
          <p:grpSp>
            <p:nvGrpSpPr>
              <p:cNvPr id="32" name="ïṧḷîḍe">
                <a:extLst>
                  <a:ext uri="{FF2B5EF4-FFF2-40B4-BE49-F238E27FC236}">
                    <a16:creationId xmlns="" xmlns:a16="http://schemas.microsoft.com/office/drawing/2014/main" id="{AB61EB3D-43BB-9B4D-9D62-D7D9C41EA690}"/>
                  </a:ext>
                </a:extLst>
              </p:cNvPr>
              <p:cNvGrpSpPr/>
              <p:nvPr/>
            </p:nvGrpSpPr>
            <p:grpSpPr>
              <a:xfrm>
                <a:off x="887363" y="2190902"/>
                <a:ext cx="6453003" cy="1579817"/>
                <a:chOff x="1893968" y="4702195"/>
                <a:chExt cx="6453003" cy="1579817"/>
              </a:xfrm>
            </p:grpSpPr>
            <p:sp>
              <p:nvSpPr>
                <p:cNvPr id="34" name="iṥļídé">
                  <a:extLst>
                    <a:ext uri="{FF2B5EF4-FFF2-40B4-BE49-F238E27FC236}">
                      <a16:creationId xmlns="" xmlns:a16="http://schemas.microsoft.com/office/drawing/2014/main" id="{88097592-3276-BF9A-7FBF-8EBF91B64FD9}"/>
                    </a:ext>
                  </a:extLst>
                </p:cNvPr>
                <p:cNvSpPr/>
                <p:nvPr/>
              </p:nvSpPr>
              <p:spPr>
                <a:xfrm>
                  <a:off x="2234748" y="5472972"/>
                  <a:ext cx="6112223" cy="809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通过整体分析</a:t>
                  </a:r>
                  <a:r>
                    <a:rPr lang="zh-CN" altLang="en-US" sz="1600" b="1" kern="100">
                      <a:solidFill>
                        <a:schemeClr val="tx1"/>
                      </a:solidFill>
                    </a:rPr>
                    <a:t>活动开始前半年内、活动进行中和活动结束后半年内</a:t>
                  </a: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600" b="1" kern="100">
                      <a:solidFill>
                        <a:schemeClr val="tx1"/>
                      </a:solidFill>
                    </a:rPr>
                    <a:t>社会环境和社会心理</a:t>
                  </a: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因素，形成了</a:t>
                  </a:r>
                  <a:r>
                    <a:rPr lang="en-US" altLang="zh-CN" sz="1600" b="1" kern="100">
                      <a:solidFill>
                        <a:schemeClr val="tx1"/>
                      </a:solidFill>
                    </a:rPr>
                    <a:t>30</a:t>
                  </a:r>
                  <a:r>
                    <a:rPr lang="zh-CN" altLang="en-US" sz="1600" b="1" kern="100">
                      <a:solidFill>
                        <a:schemeClr val="tx1"/>
                      </a:solidFill>
                    </a:rPr>
                    <a:t>个可能引发转型的聚类</a:t>
                  </a: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。</a:t>
                  </a:r>
                  <a:endParaRPr lang="en-US" altLang="zh-CN" sz="16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5" name="íṡ1îḓé">
                  <a:extLst>
                    <a:ext uri="{FF2B5EF4-FFF2-40B4-BE49-F238E27FC236}">
                      <a16:creationId xmlns="" xmlns:a16="http://schemas.microsoft.com/office/drawing/2014/main" id="{C4B4D434-674B-5CCC-0550-800741D4DE3D}"/>
                    </a:ext>
                  </a:extLst>
                </p:cNvPr>
                <p:cNvSpPr/>
                <p:nvPr/>
              </p:nvSpPr>
              <p:spPr>
                <a:xfrm>
                  <a:off x="2234749" y="5017237"/>
                  <a:ext cx="3248646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三阶段、两范畴、三十聚类</a:t>
                  </a:r>
                  <a:endParaRPr kumimoji="1" lang="en-US" altLang="zh-CN" sz="20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3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iṩḻîḋê">
                  <a:extLst>
                    <a:ext uri="{FF2B5EF4-FFF2-40B4-BE49-F238E27FC236}">
                      <a16:creationId xmlns="" xmlns:a16="http://schemas.microsoft.com/office/drawing/2014/main" id="{58080082-4A5B-D1DD-630A-1C616C58EA4A}"/>
                    </a:ext>
                  </a:extLst>
                </p:cNvPr>
                <p:cNvSpPr/>
                <p:nvPr/>
              </p:nvSpPr>
              <p:spPr>
                <a:xfrm>
                  <a:off x="1893968" y="4702195"/>
                  <a:ext cx="143718" cy="143718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3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3" name="iṩ1ïdé">
                <a:extLst>
                  <a:ext uri="{FF2B5EF4-FFF2-40B4-BE49-F238E27FC236}">
                    <a16:creationId xmlns="" xmlns:a16="http://schemas.microsoft.com/office/drawing/2014/main" id="{3C9163EA-53CE-687A-82B4-63F1E0CD5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222" y="2204756"/>
                <a:ext cx="0" cy="1262639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íṩḻíḓé">
              <a:extLst>
                <a:ext uri="{FF2B5EF4-FFF2-40B4-BE49-F238E27FC236}">
                  <a16:creationId xmlns="" xmlns:a16="http://schemas.microsoft.com/office/drawing/2014/main" id="{37E2584C-A68A-18AA-4769-F8AD5C2C8B3C}"/>
                </a:ext>
              </a:extLst>
            </p:cNvPr>
            <p:cNvGrpSpPr/>
            <p:nvPr/>
          </p:nvGrpSpPr>
          <p:grpSpPr>
            <a:xfrm>
              <a:off x="7614233" y="2679544"/>
              <a:ext cx="4235897" cy="1495413"/>
              <a:chOff x="887363" y="2679544"/>
              <a:chExt cx="4235897" cy="1495413"/>
            </a:xfrm>
          </p:grpSpPr>
          <p:grpSp>
            <p:nvGrpSpPr>
              <p:cNvPr id="27" name="îSḻiďé">
                <a:extLst>
                  <a:ext uri="{FF2B5EF4-FFF2-40B4-BE49-F238E27FC236}">
                    <a16:creationId xmlns="" xmlns:a16="http://schemas.microsoft.com/office/drawing/2014/main" id="{7D95AD29-30D1-4957-811E-72C1CE2C93E5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4235897" cy="1495413"/>
                <a:chOff x="1893968" y="5190837"/>
                <a:chExt cx="4235897" cy="1495413"/>
              </a:xfrm>
            </p:grpSpPr>
            <p:sp>
              <p:nvSpPr>
                <p:cNvPr id="29" name="íŝ1íḓe">
                  <a:extLst>
                    <a:ext uri="{FF2B5EF4-FFF2-40B4-BE49-F238E27FC236}">
                      <a16:creationId xmlns="" xmlns:a16="http://schemas.microsoft.com/office/drawing/2014/main" id="{635D8E1F-FCF3-F8CE-961A-7A6F6DA71BCB}"/>
                    </a:ext>
                  </a:extLst>
                </p:cNvPr>
                <p:cNvSpPr/>
                <p:nvPr/>
              </p:nvSpPr>
              <p:spPr>
                <a:xfrm>
                  <a:off x="2234749" y="5646572"/>
                  <a:ext cx="3895116" cy="8090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该文</a:t>
                  </a:r>
                  <a:r>
                    <a:rPr lang="zh-CN" altLang="en-US" sz="1600" kern="100" smtClean="0">
                      <a:solidFill>
                        <a:schemeClr val="tx1"/>
                      </a:solidFill>
                    </a:rPr>
                    <a:t>是</a:t>
                  </a:r>
                  <a:r>
                    <a:rPr lang="zh-CN" altLang="en-US" sz="1600" kern="100" dirty="0">
                      <a:solidFill>
                        <a:schemeClr val="tx1"/>
                      </a:solidFill>
                    </a:rPr>
                    <a:t>旅游、活动和体验</a:t>
                  </a: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领域</a:t>
                  </a:r>
                  <a:r>
                    <a:rPr lang="zh-CN" altLang="en-US" sz="1600" kern="100" smtClean="0">
                      <a:solidFill>
                        <a:schemeClr val="tx1"/>
                      </a:solidFill>
                    </a:rPr>
                    <a:t>中，探讨人类</a:t>
                  </a:r>
                  <a:r>
                    <a:rPr lang="zh-CN" altLang="en-US" sz="1600" kern="100">
                      <a:solidFill>
                        <a:schemeClr val="tx1"/>
                      </a:solidFill>
                    </a:rPr>
                    <a:t>转型</a:t>
                  </a:r>
                  <a:r>
                    <a:rPr lang="zh-CN" altLang="en-US" sz="1600" kern="100" smtClean="0">
                      <a:solidFill>
                        <a:schemeClr val="tx1"/>
                      </a:solidFill>
                    </a:rPr>
                    <a:t>和体验设计关系的</a:t>
                  </a:r>
                  <a:r>
                    <a:rPr lang="zh-CN" altLang="en-US" sz="1600" kern="100" dirty="0">
                      <a:solidFill>
                        <a:schemeClr val="tx1"/>
                      </a:solidFill>
                    </a:rPr>
                    <a:t>跨学科研究。</a:t>
                  </a:r>
                  <a:endParaRPr lang="en-US" altLang="zh-CN" sz="16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0" name="íŝḷïḓê">
                  <a:extLst>
                    <a:ext uri="{FF2B5EF4-FFF2-40B4-BE49-F238E27FC236}">
                      <a16:creationId xmlns="" xmlns:a16="http://schemas.microsoft.com/office/drawing/2014/main" id="{5F3D30B8-10F7-07F6-817A-5B8789BF257D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024651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4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4">
                            <a:alpha val="40000"/>
                          </a:schemeClr>
                        </a:outerShdw>
                      </a:effectLst>
                    </a:rPr>
                    <a:t>旅游、活动、体验；转型</a:t>
                  </a:r>
                  <a:endParaRPr kumimoji="1" lang="en-US" altLang="zh-CN" sz="20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4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îsļïḑe">
                  <a:extLst>
                    <a:ext uri="{FF2B5EF4-FFF2-40B4-BE49-F238E27FC236}">
                      <a16:creationId xmlns="" xmlns:a16="http://schemas.microsoft.com/office/drawing/2014/main" id="{6B44AFA3-0084-8B43-8DA6-E69591F2CFF6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4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8" name="i$ļïdé">
                <a:extLst>
                  <a:ext uri="{FF2B5EF4-FFF2-40B4-BE49-F238E27FC236}">
                    <a16:creationId xmlns="" xmlns:a16="http://schemas.microsoft.com/office/drawing/2014/main" id="{DD8557D0-2100-608A-F1A0-3B63E6000E1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íṣḷíḍê">
            <a:extLst>
              <a:ext uri="{FF2B5EF4-FFF2-40B4-BE49-F238E27FC236}">
                <a16:creationId xmlns="" xmlns:a16="http://schemas.microsoft.com/office/drawing/2014/main" id="{A0274DD3-C0CF-66A0-76C7-92563CE77AF4}"/>
              </a:ext>
            </a:extLst>
          </p:cNvPr>
          <p:cNvSpPr txBox="1"/>
          <p:nvPr/>
        </p:nvSpPr>
        <p:spPr>
          <a:xfrm>
            <a:off x="574160" y="5954481"/>
            <a:ext cx="98869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spAutoFit/>
          </a:bodyPr>
          <a:lstStyle/>
          <a:p>
            <a:r>
              <a:rPr kumimoji="1" lang="zh-CN" altLang="en-US" smtClean="0">
                <a:cs typeface="+mn-ea"/>
                <a:sym typeface="+mn-lt"/>
              </a:rPr>
              <a:t>关键词：人类转型</a:t>
            </a:r>
            <a:r>
              <a:rPr kumimoji="1" lang="zh-CN" altLang="en-US">
                <a:cs typeface="+mn-ea"/>
                <a:sym typeface="+mn-lt"/>
              </a:rPr>
              <a:t>、</a:t>
            </a:r>
            <a:r>
              <a:rPr kumimoji="1" lang="en-US" altLang="zh-CN" smtClean="0">
                <a:cs typeface="+mn-ea"/>
                <a:sym typeface="+mn-lt"/>
              </a:rPr>
              <a:t>Instagram</a:t>
            </a:r>
            <a:r>
              <a:rPr kumimoji="1" lang="zh-CN" altLang="en-US" smtClean="0">
                <a:cs typeface="+mn-ea"/>
                <a:sym typeface="+mn-lt"/>
              </a:rPr>
              <a:t>、体验设计、转型设计、环境心理学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68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ḻ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ľid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研究背景与研究主题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5" name="iṩḷiḑê">
            <a:extLst>
              <a:ext uri="{FF2B5EF4-FFF2-40B4-BE49-F238E27FC236}">
                <a16:creationId xmlns="" xmlns:a16="http://schemas.microsoft.com/office/drawing/2014/main" id="{FFB5A5B7-90C8-078E-6C5B-4F2652B8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Background and Topic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6" name="íṩ1îḍè">
            <a:extLst>
              <a:ext uri="{FF2B5EF4-FFF2-40B4-BE49-F238E27FC236}">
                <a16:creationId xmlns="" xmlns:a16="http://schemas.microsoft.com/office/drawing/2014/main" id="{B68DAE73-8BC8-7807-0C08-C90012F6614E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92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ḷ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líḋê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$1ïḑè">
            <a:extLst>
              <a:ext uri="{FF2B5EF4-FFF2-40B4-BE49-F238E27FC236}">
                <a16:creationId xmlns="" xmlns:a16="http://schemas.microsoft.com/office/drawing/2014/main" id="{EE398945-B4F6-229D-8038-3D7AB4A4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6" name="灯片编号占位符 1">
            <a:extLst>
              <a:ext uri="{FF2B5EF4-FFF2-40B4-BE49-F238E27FC236}">
                <a16:creationId xmlns="" xmlns:a16="http://schemas.microsoft.com/office/drawing/2014/main" id="{F50F31B1-2A21-0FFF-2F66-A3649473C736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6118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effectLst/>
              </a:rPr>
              <a:t>引言、文献综述为研究主题铺垫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  <p:sp>
        <p:nvSpPr>
          <p:cNvPr id="50" name="任意多边形: 形状 9">
            <a:extLst>
              <a:ext uri="{FF2B5EF4-FFF2-40B4-BE49-F238E27FC236}">
                <a16:creationId xmlns="" xmlns:a16="http://schemas.microsoft.com/office/drawing/2014/main" id="{82C4FD03-54BC-4031-7205-323F32F2AA30}"/>
              </a:ext>
            </a:extLst>
          </p:cNvPr>
          <p:cNvSpPr>
            <a:spLocks/>
          </p:cNvSpPr>
          <p:nvPr/>
        </p:nvSpPr>
        <p:spPr bwMode="auto">
          <a:xfrm>
            <a:off x="247650" y="2609584"/>
            <a:ext cx="3340615" cy="2595297"/>
          </a:xfrm>
          <a:custGeom>
            <a:avLst/>
            <a:gdLst>
              <a:gd name="connsiteX0" fmla="*/ 1030106 w 3073401"/>
              <a:gd name="connsiteY0" fmla="*/ 0 h 2060574"/>
              <a:gd name="connsiteX1" fmla="*/ 2937945 w 3073401"/>
              <a:gd name="connsiteY1" fmla="*/ 0 h 2060574"/>
              <a:gd name="connsiteX2" fmla="*/ 3073401 w 3073401"/>
              <a:gd name="connsiteY2" fmla="*/ 0 h 2060574"/>
              <a:gd name="connsiteX3" fmla="*/ 3073401 w 3073401"/>
              <a:gd name="connsiteY3" fmla="*/ 2060574 h 2060574"/>
              <a:gd name="connsiteX4" fmla="*/ 3063060 w 3073401"/>
              <a:gd name="connsiteY4" fmla="*/ 2060574 h 2060574"/>
              <a:gd name="connsiteX5" fmla="*/ 1030106 w 3073401"/>
              <a:gd name="connsiteY5" fmla="*/ 2060574 h 2060574"/>
              <a:gd name="connsiteX6" fmla="*/ 0 w 3073401"/>
              <a:gd name="connsiteY6" fmla="*/ 1030287 h 2060574"/>
              <a:gd name="connsiteX7" fmla="*/ 1030106 w 3073401"/>
              <a:gd name="connsiteY7" fmla="*/ 0 h 20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401" h="2060574">
                <a:moveTo>
                  <a:pt x="1030106" y="0"/>
                </a:moveTo>
                <a:cubicBezTo>
                  <a:pt x="1883591" y="0"/>
                  <a:pt x="2497033" y="0"/>
                  <a:pt x="2937945" y="0"/>
                </a:cubicBezTo>
                <a:lnTo>
                  <a:pt x="3073401" y="0"/>
                </a:lnTo>
                <a:lnTo>
                  <a:pt x="3073401" y="2060574"/>
                </a:lnTo>
                <a:lnTo>
                  <a:pt x="3063060" y="2060574"/>
                </a:lnTo>
                <a:cubicBezTo>
                  <a:pt x="1030106" y="2060574"/>
                  <a:pt x="1030106" y="2060574"/>
                  <a:pt x="1030106" y="2060574"/>
                </a:cubicBezTo>
                <a:cubicBezTo>
                  <a:pt x="461174" y="2060574"/>
                  <a:pt x="0" y="1599320"/>
                  <a:pt x="0" y="1030287"/>
                </a:cubicBezTo>
                <a:cubicBezTo>
                  <a:pt x="0" y="461255"/>
                  <a:pt x="461174" y="0"/>
                  <a:pt x="1030106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720000" tIns="864000" rIns="180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zh-CN" altLang="en-US" sz="1200" b="1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40E5C2AC-F189-FD5A-5713-FCAACDB2114F}"/>
              </a:ext>
            </a:extLst>
          </p:cNvPr>
          <p:cNvSpPr/>
          <p:nvPr/>
        </p:nvSpPr>
        <p:spPr>
          <a:xfrm flipH="1">
            <a:off x="3834894" y="2609584"/>
            <a:ext cx="3209068" cy="259529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468000" tIns="540000" rIns="288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00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00C36A25-7227-C794-E60E-EAEA9B2D63BF}"/>
              </a:ext>
            </a:extLst>
          </p:cNvPr>
          <p:cNvSpPr/>
          <p:nvPr/>
        </p:nvSpPr>
        <p:spPr>
          <a:xfrm flipH="1">
            <a:off x="7290591" y="2609584"/>
            <a:ext cx="3209068" cy="25762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864000" rIns="396000" rtlCol="0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3" name="Freeform 9">
            <a:extLst>
              <a:ext uri="{FF2B5EF4-FFF2-40B4-BE49-F238E27FC236}">
                <a16:creationId xmlns="" xmlns:a16="http://schemas.microsoft.com/office/drawing/2014/main" id="{A76795E1-9DBE-2C85-BAC3-B6039EF5E6C5}"/>
              </a:ext>
            </a:extLst>
          </p:cNvPr>
          <p:cNvSpPr>
            <a:spLocks/>
          </p:cNvSpPr>
          <p:nvPr/>
        </p:nvSpPr>
        <p:spPr bwMode="auto">
          <a:xfrm>
            <a:off x="10499659" y="2162613"/>
            <a:ext cx="1444691" cy="3470164"/>
          </a:xfrm>
          <a:custGeom>
            <a:avLst/>
            <a:gdLst>
              <a:gd name="T0" fmla="*/ 995 w 995"/>
              <a:gd name="T1" fmla="*/ 1194 h 2390"/>
              <a:gd name="T2" fmla="*/ 0 w 995"/>
              <a:gd name="T3" fmla="*/ 0 h 2390"/>
              <a:gd name="T4" fmla="*/ 0 w 995"/>
              <a:gd name="T5" fmla="*/ 2390 h 2390"/>
              <a:gd name="T6" fmla="*/ 995 w 995"/>
              <a:gd name="T7" fmla="*/ 1194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5" h="2390">
                <a:moveTo>
                  <a:pt x="995" y="1194"/>
                </a:moveTo>
                <a:lnTo>
                  <a:pt x="0" y="0"/>
                </a:lnTo>
                <a:lnTo>
                  <a:pt x="0" y="2390"/>
                </a:lnTo>
                <a:lnTo>
                  <a:pt x="995" y="119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80324389-A57C-193C-67E9-574C80224E87}"/>
              </a:ext>
            </a:extLst>
          </p:cNvPr>
          <p:cNvSpPr>
            <a:spLocks noChangeAspect="1"/>
          </p:cNvSpPr>
          <p:nvPr/>
        </p:nvSpPr>
        <p:spPr>
          <a:xfrm>
            <a:off x="689411" y="3118105"/>
            <a:ext cx="17968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引言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91EF8C5F-4364-6F74-08AF-28236D538B45}"/>
              </a:ext>
            </a:extLst>
          </p:cNvPr>
          <p:cNvSpPr>
            <a:spLocks noChangeAspect="1"/>
          </p:cNvSpPr>
          <p:nvPr/>
        </p:nvSpPr>
        <p:spPr>
          <a:xfrm>
            <a:off x="4054899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15543904-2B31-4328-1F9E-7B384FC3D070}"/>
              </a:ext>
            </a:extLst>
          </p:cNvPr>
          <p:cNvSpPr>
            <a:spLocks noChangeAspect="1"/>
          </p:cNvSpPr>
          <p:nvPr/>
        </p:nvSpPr>
        <p:spPr>
          <a:xfrm>
            <a:off x="7634411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研究主题</a:t>
            </a:r>
            <a:endParaRPr kumimoji="1"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171" y="3564313"/>
            <a:ext cx="2983455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宏观背景：享乐消费到探索扩展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已有</a:t>
            </a:r>
            <a:r>
              <a:rPr lang="zh-CN" altLang="en-US" sz="1400"/>
              <a:t>研究</a:t>
            </a:r>
            <a:r>
              <a:rPr lang="zh-CN" altLang="en-US" sz="1400" smtClean="0"/>
              <a:t>：范畴定义与</a:t>
            </a:r>
            <a:r>
              <a:rPr lang="zh-CN" altLang="en-US" sz="1400" dirty="0"/>
              <a:t>研究进展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smtClean="0"/>
              <a:t>研究</a:t>
            </a:r>
            <a:r>
              <a:rPr lang="zh-CN" altLang="en-US" sz="1400"/>
              <a:t>创新</a:t>
            </a:r>
            <a:r>
              <a:rPr lang="zh-CN" altLang="en-US" sz="1400" smtClean="0"/>
              <a:t>：</a:t>
            </a:r>
            <a:r>
              <a:rPr lang="zh-CN" altLang="en-US" sz="1400" dirty="0"/>
              <a:t>时空视角</a:t>
            </a:r>
            <a:r>
              <a:rPr lang="zh-CN" altLang="en-US" sz="1400"/>
              <a:t>与</a:t>
            </a:r>
            <a:r>
              <a:rPr lang="zh-CN" altLang="en-US" sz="1400" smtClean="0"/>
              <a:t>技术</a:t>
            </a:r>
            <a:r>
              <a:rPr lang="zh-CN" altLang="en-US" sz="1400" smtClean="0"/>
              <a:t>发展</a:t>
            </a:r>
            <a:endParaRPr lang="en-US" altLang="zh-CN" sz="1400" dirty="0"/>
          </a:p>
        </p:txBody>
      </p:sp>
      <p:sp>
        <p:nvSpPr>
          <p:cNvPr id="57" name="矩形 56"/>
          <p:cNvSpPr/>
          <p:nvPr/>
        </p:nvSpPr>
        <p:spPr>
          <a:xfrm>
            <a:off x="4054900" y="3564313"/>
            <a:ext cx="2865248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宏观背景：从记忆难忘到转型需求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转型动力：体验</a:t>
            </a:r>
            <a:r>
              <a:rPr lang="zh-CN" altLang="en-US" sz="1400"/>
              <a:t>设计</a:t>
            </a:r>
            <a:r>
              <a:rPr lang="zh-CN" altLang="en-US" sz="1400" smtClean="0"/>
              <a:t>引诱</a:t>
            </a:r>
            <a:r>
              <a:rPr lang="zh-CN" altLang="en-US" sz="1400"/>
              <a:t>人类</a:t>
            </a:r>
            <a:r>
              <a:rPr lang="zh-CN" altLang="en-US" sz="1400" smtClean="0"/>
              <a:t>转型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案例简介：火人节（</a:t>
            </a:r>
            <a:r>
              <a:rPr lang="en-US" altLang="zh-CN" sz="1400" dirty="0"/>
              <a:t>Burning Man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58" name="矩形 57"/>
          <p:cNvSpPr/>
          <p:nvPr/>
        </p:nvSpPr>
        <p:spPr>
          <a:xfrm>
            <a:off x="7634412" y="3564313"/>
            <a:ext cx="2741433" cy="9325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规模宏大且经由设计人类聚集情境下（火人</a:t>
            </a:r>
            <a:r>
              <a:rPr lang="zh-CN" altLang="en-US" sz="1400">
                <a:solidFill>
                  <a:schemeClr val="bg1"/>
                </a:solidFill>
              </a:rPr>
              <a:t>节</a:t>
            </a:r>
            <a:r>
              <a:rPr lang="zh-CN" altLang="en-US" sz="1400" smtClean="0">
                <a:solidFill>
                  <a:schemeClr val="bg1"/>
                </a:solidFill>
              </a:rPr>
              <a:t>），</a:t>
            </a:r>
            <a:r>
              <a:rPr lang="zh-CN" altLang="en-US" sz="1400">
                <a:solidFill>
                  <a:schemeClr val="bg1"/>
                </a:solidFill>
              </a:rPr>
              <a:t>人类</a:t>
            </a:r>
            <a:r>
              <a:rPr lang="zh-CN" altLang="en-US" sz="1400" smtClean="0">
                <a:solidFill>
                  <a:schemeClr val="bg1"/>
                </a:solidFill>
              </a:rPr>
              <a:t>转型</a:t>
            </a:r>
            <a:r>
              <a:rPr lang="zh-CN" altLang="en-US" sz="1400" dirty="0">
                <a:solidFill>
                  <a:schemeClr val="bg1"/>
                </a:solidFill>
              </a:rPr>
              <a:t>如何发生？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02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ṧḻíďê">
            <a:extLst>
              <a:ext uri="{FF2B5EF4-FFF2-40B4-BE49-F238E27FC236}">
                <a16:creationId xmlns="" xmlns:a16="http://schemas.microsoft.com/office/drawing/2014/main" id="{B375A7AD-1815-4FD5-7FFD-E47FC224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8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168" name="îş1íďè">
            <a:extLst>
              <a:ext uri="{FF2B5EF4-FFF2-40B4-BE49-F238E27FC236}">
                <a16:creationId xmlns="" xmlns:a16="http://schemas.microsoft.com/office/drawing/2014/main" id="{3EA0ED1E-6900-7DD9-9F3F-B4BBE09A031E}"/>
              </a:ext>
            </a:extLst>
          </p:cNvPr>
          <p:cNvGrpSpPr/>
          <p:nvPr/>
        </p:nvGrpSpPr>
        <p:grpSpPr>
          <a:xfrm>
            <a:off x="615497" y="1508805"/>
            <a:ext cx="10961005" cy="4871836"/>
            <a:chOff x="660399" y="1684110"/>
            <a:chExt cx="10961005" cy="4871836"/>
          </a:xfrm>
        </p:grpSpPr>
        <p:grpSp>
          <p:nvGrpSpPr>
            <p:cNvPr id="167" name="îṧḻíḓé">
              <a:extLst>
                <a:ext uri="{FF2B5EF4-FFF2-40B4-BE49-F238E27FC236}">
                  <a16:creationId xmlns="" xmlns:a16="http://schemas.microsoft.com/office/drawing/2014/main" id="{5DB0B0EB-5534-D3B4-FC09-5E158D1E1962}"/>
                </a:ext>
              </a:extLst>
            </p:cNvPr>
            <p:cNvGrpSpPr/>
            <p:nvPr/>
          </p:nvGrpSpPr>
          <p:grpSpPr>
            <a:xfrm>
              <a:off x="660399" y="1684110"/>
              <a:ext cx="10961005" cy="4871836"/>
              <a:chOff x="660399" y="1684110"/>
              <a:chExt cx="10961005" cy="4871836"/>
            </a:xfrm>
          </p:grpSpPr>
          <p:grpSp>
            <p:nvGrpSpPr>
              <p:cNvPr id="44" name="ïšļîḍê">
                <a:extLst>
                  <a:ext uri="{FF2B5EF4-FFF2-40B4-BE49-F238E27FC236}">
                    <a16:creationId xmlns="" xmlns:a16="http://schemas.microsoft.com/office/drawing/2014/main" id="{3F13DA88-A935-C429-47FC-E7189F342B09}"/>
                  </a:ext>
                </a:extLst>
              </p:cNvPr>
              <p:cNvGrpSpPr/>
              <p:nvPr/>
            </p:nvGrpSpPr>
            <p:grpSpPr>
              <a:xfrm>
                <a:off x="9050528" y="1684110"/>
                <a:ext cx="2481074" cy="2527791"/>
                <a:chOff x="3498433" y="2995492"/>
                <a:chExt cx="2481074" cy="2527791"/>
              </a:xfrm>
            </p:grpSpPr>
            <p:sp>
              <p:nvSpPr>
                <p:cNvPr id="89" name="ïşľiḋé">
                  <a:extLst>
                    <a:ext uri="{FF2B5EF4-FFF2-40B4-BE49-F238E27FC236}">
                      <a16:creationId xmlns="" xmlns:a16="http://schemas.microsoft.com/office/drawing/2014/main" id="{5BD7ABC3-8CB0-00B9-E270-F655D6AEE9A4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理论：环境心理学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liḋè">
                  <a:extLst>
                    <a:ext uri="{FF2B5EF4-FFF2-40B4-BE49-F238E27FC236}">
                      <a16:creationId xmlns="" xmlns:a16="http://schemas.microsoft.com/office/drawing/2014/main" id="{8A1DC3F0-EC64-87C1-CF03-190A038BED03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社会环境、自然环境和建筑环境对个体在特定空间内产生中介效应</a:t>
                  </a:r>
                </a:p>
              </p:txBody>
            </p:sp>
            <p:cxnSp>
              <p:nvCxnSpPr>
                <p:cNvPr id="91" name="ïšľíḓe">
                  <a:extLst>
                    <a:ext uri="{FF2B5EF4-FFF2-40B4-BE49-F238E27FC236}">
                      <a16:creationId xmlns="" xmlns:a16="http://schemas.microsoft.com/office/drawing/2014/main" id="{9DB4091B-45E7-8EF7-4490-A27FE913C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isḻíḓe">
                  <a:extLst>
                    <a:ext uri="{FF2B5EF4-FFF2-40B4-BE49-F238E27FC236}">
                      <a16:creationId xmlns="" xmlns:a16="http://schemas.microsoft.com/office/drawing/2014/main" id="{5728AB50-B13D-04EB-287F-C5233805CB13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ïş1íḓe">
                <a:extLst>
                  <a:ext uri="{FF2B5EF4-FFF2-40B4-BE49-F238E27FC236}">
                    <a16:creationId xmlns="" xmlns:a16="http://schemas.microsoft.com/office/drawing/2014/main" id="{9BB20301-A707-F2A1-22F0-23AA4B44694D}"/>
                  </a:ext>
                </a:extLst>
              </p:cNvPr>
              <p:cNvGrpSpPr/>
              <p:nvPr/>
            </p:nvGrpSpPr>
            <p:grpSpPr>
              <a:xfrm>
                <a:off x="9135369" y="4028155"/>
                <a:ext cx="2486035" cy="1967638"/>
                <a:chOff x="3498432" y="2995492"/>
                <a:chExt cx="2486035" cy="1967638"/>
              </a:xfrm>
            </p:grpSpPr>
            <p:sp>
              <p:nvSpPr>
                <p:cNvPr id="85" name="ïşliḓe">
                  <a:extLst>
                    <a:ext uri="{FF2B5EF4-FFF2-40B4-BE49-F238E27FC236}">
                      <a16:creationId xmlns="" xmlns:a16="http://schemas.microsoft.com/office/drawing/2014/main" id="{6F1D7BAD-BC81-A8AE-AC58-88CBFA0B9B6F}"/>
                    </a:ext>
                  </a:extLst>
                </p:cNvPr>
                <p:cNvSpPr/>
                <p:nvPr/>
              </p:nvSpPr>
              <p:spPr>
                <a:xfrm>
                  <a:off x="3498432" y="4216414"/>
                  <a:ext cx="248603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目的：转型驱动因素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ṩļíďé">
                  <a:extLst>
                    <a:ext uri="{FF2B5EF4-FFF2-40B4-BE49-F238E27FC236}">
                      <a16:creationId xmlns="" xmlns:a16="http://schemas.microsoft.com/office/drawing/2014/main" id="{FE7C2325-3A8E-FF3B-3589-4FD2040DA726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37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人类转型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如何发生？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7" name="iṥļîḑê">
                  <a:extLst>
                    <a:ext uri="{FF2B5EF4-FFF2-40B4-BE49-F238E27FC236}">
                      <a16:creationId xmlns="" xmlns:a16="http://schemas.microsoft.com/office/drawing/2014/main" id="{23715810-DC42-4F43-F31E-8DCEF64F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iṥ1íḍè">
                  <a:extLst>
                    <a:ext uri="{FF2B5EF4-FFF2-40B4-BE49-F238E27FC236}">
                      <a16:creationId xmlns="" xmlns:a16="http://schemas.microsoft.com/office/drawing/2014/main" id="{DD875186-A82B-2FD0-2F2B-88377301E35C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04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ïṡlidè">
                <a:extLst>
                  <a:ext uri="{FF2B5EF4-FFF2-40B4-BE49-F238E27FC236}">
                    <a16:creationId xmlns="" xmlns:a16="http://schemas.microsoft.com/office/drawing/2014/main" id="{791E67BC-D2F7-A516-49DD-03D3E8FF6397}"/>
                  </a:ext>
                </a:extLst>
              </p:cNvPr>
              <p:cNvGrpSpPr/>
              <p:nvPr/>
            </p:nvGrpSpPr>
            <p:grpSpPr>
              <a:xfrm>
                <a:off x="660399" y="1684110"/>
                <a:ext cx="2502545" cy="2527791"/>
                <a:chOff x="3498432" y="2995492"/>
                <a:chExt cx="2502545" cy="2527791"/>
              </a:xfrm>
            </p:grpSpPr>
            <p:sp>
              <p:nvSpPr>
                <p:cNvPr id="81" name="îsļidè">
                  <a:extLst>
                    <a:ext uri="{FF2B5EF4-FFF2-40B4-BE49-F238E27FC236}">
                      <a16:creationId xmlns="" xmlns:a16="http://schemas.microsoft.com/office/drawing/2014/main" id="{86A13A20-1875-1378-50AC-58553A9739BB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对象：火人节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iş1iḓè">
                  <a:extLst>
                    <a:ext uri="{FF2B5EF4-FFF2-40B4-BE49-F238E27FC236}">
                      <a16:creationId xmlns="" xmlns:a16="http://schemas.microsoft.com/office/drawing/2014/main" id="{CAA6B156-3F34-1619-901D-599A03A95172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502545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火人节是一个促使人类转型的临界时空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(liminal time-space),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是全球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典型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的转型性活动。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3" name="íŝlíḋe">
                  <a:extLst>
                    <a:ext uri="{FF2B5EF4-FFF2-40B4-BE49-F238E27FC236}">
                      <a16:creationId xmlns="" xmlns:a16="http://schemas.microsoft.com/office/drawing/2014/main" id="{110BA051-9CCF-A6D9-B69F-7DF495058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îśľídè">
                  <a:extLst>
                    <a:ext uri="{FF2B5EF4-FFF2-40B4-BE49-F238E27FC236}">
                      <a16:creationId xmlns="" xmlns:a16="http://schemas.microsoft.com/office/drawing/2014/main" id="{779512F8-4384-C71C-4750-54FA22F0CA77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ṩļïdè">
                <a:extLst>
                  <a:ext uri="{FF2B5EF4-FFF2-40B4-BE49-F238E27FC236}">
                    <a16:creationId xmlns="" xmlns:a16="http://schemas.microsoft.com/office/drawing/2014/main" id="{F5B82EF2-8F41-68AD-C416-951CBB233A02}"/>
                  </a:ext>
                </a:extLst>
              </p:cNvPr>
              <p:cNvGrpSpPr/>
              <p:nvPr/>
            </p:nvGrpSpPr>
            <p:grpSpPr>
              <a:xfrm>
                <a:off x="660399" y="4028155"/>
                <a:ext cx="2675433" cy="2527791"/>
                <a:chOff x="3498432" y="2995492"/>
                <a:chExt cx="2675433" cy="2527791"/>
              </a:xfrm>
            </p:grpSpPr>
            <p:sp>
              <p:nvSpPr>
                <p:cNvPr id="77" name="ïṩľíḓê">
                  <a:extLst>
                    <a:ext uri="{FF2B5EF4-FFF2-40B4-BE49-F238E27FC236}">
                      <a16:creationId xmlns="" xmlns:a16="http://schemas.microsoft.com/office/drawing/2014/main" id="{5A1E6E0E-A2C8-6A7D-D6DD-DCE63985E616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方法：深度拓扑分析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i$ľiḍé">
                  <a:extLst>
                    <a:ext uri="{FF2B5EF4-FFF2-40B4-BE49-F238E27FC236}">
                      <a16:creationId xmlns="" xmlns:a16="http://schemas.microsoft.com/office/drawing/2014/main" id="{B279E95D-48A3-6A5C-03E9-67227F531275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675433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latinLnBrk="1"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基于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INS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中的话题数据，在环境心理学理论框架下、时空视角下，实现定量方法与定性理论结合</a:t>
                  </a:r>
                  <a:endParaRPr kumimoji="1"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79" name="îşḻïdé">
                  <a:extLst>
                    <a:ext uri="{FF2B5EF4-FFF2-40B4-BE49-F238E27FC236}">
                      <a16:creationId xmlns="" xmlns:a16="http://schemas.microsoft.com/office/drawing/2014/main" id="{C278251C-1CEF-9B07-2491-6368103B7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iŝ1iḑê">
                  <a:extLst>
                    <a:ext uri="{FF2B5EF4-FFF2-40B4-BE49-F238E27FC236}">
                      <a16:creationId xmlns="" xmlns:a16="http://schemas.microsoft.com/office/drawing/2014/main" id="{08E39FA5-5735-C93E-07EB-FC61C39C5704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3" name="ïśḻíďé">
              <a:extLst>
                <a:ext uri="{FF2B5EF4-FFF2-40B4-BE49-F238E27FC236}">
                  <a16:creationId xmlns="" xmlns:a16="http://schemas.microsoft.com/office/drawing/2014/main" id="{FE2411D6-1340-1529-40B3-B42B4260851B}"/>
                </a:ext>
              </a:extLst>
            </p:cNvPr>
            <p:cNvGrpSpPr/>
            <p:nvPr/>
          </p:nvGrpSpPr>
          <p:grpSpPr>
            <a:xfrm>
              <a:off x="3711268" y="2407385"/>
              <a:ext cx="4632792" cy="3359672"/>
              <a:chOff x="3279220" y="1386288"/>
              <a:chExt cx="5633561" cy="4085424"/>
            </a:xfrm>
          </p:grpSpPr>
          <p:sp>
            <p:nvSpPr>
              <p:cNvPr id="94" name="ïśḻîḍe">
                <a:extLst>
                  <a:ext uri="{FF2B5EF4-FFF2-40B4-BE49-F238E27FC236}">
                    <a16:creationId xmlns="" xmlns:a16="http://schemas.microsoft.com/office/drawing/2014/main" id="{EE28FBA0-4473-782F-719B-56CD186E4869}"/>
                  </a:ext>
                </a:extLst>
              </p:cNvPr>
              <p:cNvSpPr/>
              <p:nvPr/>
            </p:nvSpPr>
            <p:spPr>
              <a:xfrm>
                <a:off x="3654950" y="2894783"/>
                <a:ext cx="2665387" cy="1754133"/>
              </a:xfrm>
              <a:custGeom>
                <a:avLst/>
                <a:gdLst>
                  <a:gd name="connsiteX0" fmla="*/ 119950 w 2665387"/>
                  <a:gd name="connsiteY0" fmla="*/ 98049 h 1754133"/>
                  <a:gd name="connsiteX1" fmla="*/ 1300860 w 2665387"/>
                  <a:gd name="connsiteY1" fmla="*/ 734033 h 1754133"/>
                  <a:gd name="connsiteX2" fmla="*/ 1797112 w 2665387"/>
                  <a:gd name="connsiteY2" fmla="*/ 850619 h 1754133"/>
                  <a:gd name="connsiteX3" fmla="*/ 2663792 w 2665387"/>
                  <a:gd name="connsiteY3" fmla="*/ 1607095 h 1754133"/>
                  <a:gd name="connsiteX4" fmla="*/ 2065336 w 2665387"/>
                  <a:gd name="connsiteY4" fmla="*/ 1644528 h 1754133"/>
                  <a:gd name="connsiteX5" fmla="*/ 1663762 w 2665387"/>
                  <a:gd name="connsiteY5" fmla="*/ 1400688 h 1754133"/>
                  <a:gd name="connsiteX6" fmla="*/ 1099502 w 2665387"/>
                  <a:gd name="connsiteY6" fmla="*/ 1411546 h 1754133"/>
                  <a:gd name="connsiteX7" fmla="*/ 760697 w 2665387"/>
                  <a:gd name="connsiteY7" fmla="*/ 1039119 h 1754133"/>
                  <a:gd name="connsiteX8" fmla="*/ 375030 w 2665387"/>
                  <a:gd name="connsiteY8" fmla="*/ 706029 h 1754133"/>
                  <a:gd name="connsiteX9" fmla="*/ 425512 w 2665387"/>
                  <a:gd name="connsiteY9" fmla="*/ 542771 h 1754133"/>
                  <a:gd name="connsiteX10" fmla="*/ 270731 w 2665387"/>
                  <a:gd name="connsiteY10" fmla="*/ 665548 h 1754133"/>
                  <a:gd name="connsiteX11" fmla="*/ 61848 w 2665387"/>
                  <a:gd name="connsiteY11" fmla="*/ 541437 h 1754133"/>
                  <a:gd name="connsiteX12" fmla="*/ 119950 w 2665387"/>
                  <a:gd name="connsiteY12" fmla="*/ 98049 h 175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5387" h="1754133">
                    <a:moveTo>
                      <a:pt x="119950" y="98049"/>
                    </a:moveTo>
                    <a:cubicBezTo>
                      <a:pt x="592771" y="-283999"/>
                      <a:pt x="973676" y="561821"/>
                      <a:pt x="1300860" y="734033"/>
                    </a:cubicBezTo>
                    <a:cubicBezTo>
                      <a:pt x="1452022" y="813567"/>
                      <a:pt x="1628520" y="823282"/>
                      <a:pt x="1797112" y="850619"/>
                    </a:cubicBezTo>
                    <a:cubicBezTo>
                      <a:pt x="2161444" y="909579"/>
                      <a:pt x="2612357" y="1210283"/>
                      <a:pt x="2663792" y="1607095"/>
                    </a:cubicBezTo>
                    <a:cubicBezTo>
                      <a:pt x="2697606" y="1867698"/>
                      <a:pt x="2184018" y="1717204"/>
                      <a:pt x="2065336" y="1644528"/>
                    </a:cubicBezTo>
                    <a:cubicBezTo>
                      <a:pt x="1930748" y="1562041"/>
                      <a:pt x="1818258" y="1432882"/>
                      <a:pt x="1663762" y="1400688"/>
                    </a:cubicBezTo>
                    <a:cubicBezTo>
                      <a:pt x="1477835" y="1361921"/>
                      <a:pt x="1278095" y="1475935"/>
                      <a:pt x="1099502" y="1411546"/>
                    </a:cubicBezTo>
                    <a:cubicBezTo>
                      <a:pt x="938719" y="1353539"/>
                      <a:pt x="860900" y="1177517"/>
                      <a:pt x="760697" y="1039119"/>
                    </a:cubicBezTo>
                    <a:cubicBezTo>
                      <a:pt x="674591" y="920151"/>
                      <a:pt x="504094" y="776133"/>
                      <a:pt x="375030" y="706029"/>
                    </a:cubicBezTo>
                    <a:cubicBezTo>
                      <a:pt x="398557" y="663643"/>
                      <a:pt x="427798" y="612113"/>
                      <a:pt x="425512" y="542771"/>
                    </a:cubicBezTo>
                    <a:cubicBezTo>
                      <a:pt x="383031" y="565536"/>
                      <a:pt x="327786" y="616495"/>
                      <a:pt x="270731" y="665548"/>
                    </a:cubicBezTo>
                    <a:cubicBezTo>
                      <a:pt x="212248" y="637640"/>
                      <a:pt x="102520" y="591349"/>
                      <a:pt x="61848" y="541437"/>
                    </a:cubicBezTo>
                    <a:cubicBezTo>
                      <a:pt x="-42737" y="412945"/>
                      <a:pt x="-8923" y="202157"/>
                      <a:pt x="119950" y="98049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ïşḻíḋe">
                <a:extLst>
                  <a:ext uri="{FF2B5EF4-FFF2-40B4-BE49-F238E27FC236}">
                    <a16:creationId xmlns="" xmlns:a16="http://schemas.microsoft.com/office/drawing/2014/main" id="{AF09B3ED-69E6-2770-264A-93CFBC4710D9}"/>
                  </a:ext>
                </a:extLst>
              </p:cNvPr>
              <p:cNvSpPr/>
              <p:nvPr/>
            </p:nvSpPr>
            <p:spPr>
              <a:xfrm>
                <a:off x="3726892" y="3047598"/>
                <a:ext cx="2590707" cy="1345599"/>
              </a:xfrm>
              <a:custGeom>
                <a:avLst/>
                <a:gdLst>
                  <a:gd name="connsiteX0" fmla="*/ 2584040 w 2590707"/>
                  <a:gd name="connsiteY0" fmla="*/ 1345599 h 1345599"/>
                  <a:gd name="connsiteX1" fmla="*/ 2587564 w 2590707"/>
                  <a:gd name="connsiteY1" fmla="*/ 1344551 h 1345599"/>
                  <a:gd name="connsiteX2" fmla="*/ 2589659 w 2590707"/>
                  <a:gd name="connsiteY2" fmla="*/ 1335217 h 1345599"/>
                  <a:gd name="connsiteX3" fmla="*/ 1682213 w 2590707"/>
                  <a:gd name="connsiteY3" fmla="*/ 854204 h 1345599"/>
                  <a:gd name="connsiteX4" fmla="*/ 1529813 w 2590707"/>
                  <a:gd name="connsiteY4" fmla="*/ 866873 h 1345599"/>
                  <a:gd name="connsiteX5" fmla="*/ 1126619 w 2590707"/>
                  <a:gd name="connsiteY5" fmla="*/ 837440 h 1345599"/>
                  <a:gd name="connsiteX6" fmla="*/ 847537 w 2590707"/>
                  <a:gd name="connsiteY6" fmla="*/ 531974 h 1345599"/>
                  <a:gd name="connsiteX7" fmla="*/ 755716 w 2590707"/>
                  <a:gd name="connsiteY7" fmla="*/ 392909 h 1345599"/>
                  <a:gd name="connsiteX8" fmla="*/ 6956 w 2590707"/>
                  <a:gd name="connsiteY8" fmla="*/ 2 h 1345599"/>
                  <a:gd name="connsiteX9" fmla="*/ 2 w 2590707"/>
                  <a:gd name="connsiteY9" fmla="*/ 6479 h 1345599"/>
                  <a:gd name="connsiteX10" fmla="*/ 6479 w 2590707"/>
                  <a:gd name="connsiteY10" fmla="*/ 13433 h 1345599"/>
                  <a:gd name="connsiteX11" fmla="*/ 744857 w 2590707"/>
                  <a:gd name="connsiteY11" fmla="*/ 400814 h 1345599"/>
                  <a:gd name="connsiteX12" fmla="*/ 836107 w 2590707"/>
                  <a:gd name="connsiteY12" fmla="*/ 538927 h 1345599"/>
                  <a:gd name="connsiteX13" fmla="*/ 1120809 w 2590707"/>
                  <a:gd name="connsiteY13" fmla="*/ 849347 h 1345599"/>
                  <a:gd name="connsiteX14" fmla="*/ 1531241 w 2590707"/>
                  <a:gd name="connsiteY14" fmla="*/ 880112 h 1345599"/>
                  <a:gd name="connsiteX15" fmla="*/ 1682784 w 2590707"/>
                  <a:gd name="connsiteY15" fmla="*/ 867539 h 1345599"/>
                  <a:gd name="connsiteX16" fmla="*/ 2578325 w 2590707"/>
                  <a:gd name="connsiteY16" fmla="*/ 1342265 h 1345599"/>
                  <a:gd name="connsiteX17" fmla="*/ 2584040 w 2590707"/>
                  <a:gd name="connsiteY17" fmla="*/ 1345599 h 134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707" h="1345599">
                    <a:moveTo>
                      <a:pt x="2584040" y="1345599"/>
                    </a:moveTo>
                    <a:cubicBezTo>
                      <a:pt x="2585278" y="1345599"/>
                      <a:pt x="2586516" y="1345218"/>
                      <a:pt x="2587564" y="1344551"/>
                    </a:cubicBezTo>
                    <a:cubicBezTo>
                      <a:pt x="2590707" y="1342551"/>
                      <a:pt x="2591660" y="1338455"/>
                      <a:pt x="2589659" y="1335217"/>
                    </a:cubicBezTo>
                    <a:cubicBezTo>
                      <a:pt x="2398493" y="1029845"/>
                      <a:pt x="2042353" y="840965"/>
                      <a:pt x="1682213" y="854204"/>
                    </a:cubicBezTo>
                    <a:cubicBezTo>
                      <a:pt x="1631825" y="856014"/>
                      <a:pt x="1580009" y="861539"/>
                      <a:pt x="1529813" y="866873"/>
                    </a:cubicBezTo>
                    <a:cubicBezTo>
                      <a:pt x="1392176" y="881446"/>
                      <a:pt x="1249873" y="896495"/>
                      <a:pt x="1126619" y="837440"/>
                    </a:cubicBezTo>
                    <a:cubicBezTo>
                      <a:pt x="1000318" y="776861"/>
                      <a:pt x="922594" y="652370"/>
                      <a:pt x="847537" y="531974"/>
                    </a:cubicBezTo>
                    <a:cubicBezTo>
                      <a:pt x="818390" y="485301"/>
                      <a:pt x="788291" y="437009"/>
                      <a:pt x="755716" y="392909"/>
                    </a:cubicBezTo>
                    <a:cubicBezTo>
                      <a:pt x="583409" y="160022"/>
                      <a:pt x="296516" y="9432"/>
                      <a:pt x="6956" y="2"/>
                    </a:cubicBezTo>
                    <a:cubicBezTo>
                      <a:pt x="3146" y="-93"/>
                      <a:pt x="98" y="2765"/>
                      <a:pt x="2" y="6479"/>
                    </a:cubicBezTo>
                    <a:cubicBezTo>
                      <a:pt x="-93" y="10194"/>
                      <a:pt x="2765" y="13337"/>
                      <a:pt x="6479" y="13433"/>
                    </a:cubicBezTo>
                    <a:cubicBezTo>
                      <a:pt x="292039" y="22767"/>
                      <a:pt x="574931" y="171167"/>
                      <a:pt x="744857" y="400814"/>
                    </a:cubicBezTo>
                    <a:cubicBezTo>
                      <a:pt x="777147" y="444439"/>
                      <a:pt x="807151" y="492540"/>
                      <a:pt x="836107" y="538927"/>
                    </a:cubicBezTo>
                    <a:cubicBezTo>
                      <a:pt x="912212" y="660942"/>
                      <a:pt x="990983" y="787148"/>
                      <a:pt x="1120809" y="849347"/>
                    </a:cubicBezTo>
                    <a:cubicBezTo>
                      <a:pt x="1247492" y="910116"/>
                      <a:pt x="1391700" y="894781"/>
                      <a:pt x="1531241" y="880112"/>
                    </a:cubicBezTo>
                    <a:cubicBezTo>
                      <a:pt x="1581248" y="874874"/>
                      <a:pt x="1632873" y="869349"/>
                      <a:pt x="1682784" y="867539"/>
                    </a:cubicBezTo>
                    <a:cubicBezTo>
                      <a:pt x="2038162" y="854585"/>
                      <a:pt x="2389634" y="1040894"/>
                      <a:pt x="2578325" y="1342265"/>
                    </a:cubicBezTo>
                    <a:cubicBezTo>
                      <a:pt x="2579563" y="1344456"/>
                      <a:pt x="2581849" y="1345599"/>
                      <a:pt x="2584040" y="134559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îṩḻïḓe">
                <a:extLst>
                  <a:ext uri="{FF2B5EF4-FFF2-40B4-BE49-F238E27FC236}">
                    <a16:creationId xmlns="" xmlns:a16="http://schemas.microsoft.com/office/drawing/2014/main" id="{B2D5D9CE-1ADE-7C34-D7F4-D490B8E21412}"/>
                  </a:ext>
                </a:extLst>
              </p:cNvPr>
              <p:cNvSpPr/>
              <p:nvPr/>
            </p:nvSpPr>
            <p:spPr>
              <a:xfrm>
                <a:off x="3642608" y="1392637"/>
                <a:ext cx="2256739" cy="2650332"/>
              </a:xfrm>
              <a:custGeom>
                <a:avLst/>
                <a:gdLst>
                  <a:gd name="connsiteX0" fmla="*/ 4181 w 2256739"/>
                  <a:gd name="connsiteY0" fmla="*/ 399187 h 2650332"/>
                  <a:gd name="connsiteX1" fmla="*/ 91430 w 2256739"/>
                  <a:gd name="connsiteY1" fmla="*/ 85910 h 2650332"/>
                  <a:gd name="connsiteX2" fmla="*/ 559679 w 2256739"/>
                  <a:gd name="connsiteY2" fmla="*/ 76861 h 2650332"/>
                  <a:gd name="connsiteX3" fmla="*/ 825141 w 2256739"/>
                  <a:gd name="connsiteY3" fmla="*/ 415570 h 2650332"/>
                  <a:gd name="connsiteX4" fmla="*/ 732653 w 2256739"/>
                  <a:gd name="connsiteY4" fmla="*/ 551587 h 2650332"/>
                  <a:gd name="connsiteX5" fmla="*/ 869051 w 2256739"/>
                  <a:gd name="connsiteY5" fmla="*/ 505391 h 2650332"/>
                  <a:gd name="connsiteX6" fmla="*/ 1123750 w 2256739"/>
                  <a:gd name="connsiteY6" fmla="*/ 912299 h 2650332"/>
                  <a:gd name="connsiteX7" fmla="*/ 1504654 w 2256739"/>
                  <a:gd name="connsiteY7" fmla="*/ 1166235 h 2650332"/>
                  <a:gd name="connsiteX8" fmla="*/ 2213791 w 2256739"/>
                  <a:gd name="connsiteY8" fmla="*/ 2165884 h 2650332"/>
                  <a:gd name="connsiteX9" fmla="*/ 2201599 w 2256739"/>
                  <a:gd name="connsiteY9" fmla="*/ 2510022 h 2650332"/>
                  <a:gd name="connsiteX10" fmla="*/ 1720205 w 2256739"/>
                  <a:gd name="connsiteY10" fmla="*/ 2593080 h 2650332"/>
                  <a:gd name="connsiteX11" fmla="*/ 1381020 w 2256739"/>
                  <a:gd name="connsiteY11" fmla="*/ 1954620 h 2650332"/>
                  <a:gd name="connsiteX12" fmla="*/ 671979 w 2256739"/>
                  <a:gd name="connsiteY12" fmla="*/ 1506564 h 2650332"/>
                  <a:gd name="connsiteX13" fmla="*/ 114195 w 2256739"/>
                  <a:gd name="connsiteY13" fmla="*/ 715893 h 2650332"/>
                  <a:gd name="connsiteX14" fmla="*/ 4181 w 2256739"/>
                  <a:gd name="connsiteY14" fmla="*/ 399187 h 265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56739" h="2650332">
                    <a:moveTo>
                      <a:pt x="4181" y="399187"/>
                    </a:moveTo>
                    <a:cubicBezTo>
                      <a:pt x="-10583" y="287935"/>
                      <a:pt x="12658" y="165920"/>
                      <a:pt x="91430" y="85910"/>
                    </a:cubicBezTo>
                    <a:cubicBezTo>
                      <a:pt x="210492" y="-34867"/>
                      <a:pt x="420042" y="-19341"/>
                      <a:pt x="559679" y="76861"/>
                    </a:cubicBezTo>
                    <a:cubicBezTo>
                      <a:pt x="679218" y="159157"/>
                      <a:pt x="758656" y="285173"/>
                      <a:pt x="825141" y="415570"/>
                    </a:cubicBezTo>
                    <a:cubicBezTo>
                      <a:pt x="785517" y="453956"/>
                      <a:pt x="753703" y="500533"/>
                      <a:pt x="732653" y="551587"/>
                    </a:cubicBezTo>
                    <a:cubicBezTo>
                      <a:pt x="778087" y="536157"/>
                      <a:pt x="823617" y="520726"/>
                      <a:pt x="869051" y="505391"/>
                    </a:cubicBezTo>
                    <a:cubicBezTo>
                      <a:pt x="938584" y="651028"/>
                      <a:pt x="1007735" y="800761"/>
                      <a:pt x="1123750" y="912299"/>
                    </a:cubicBezTo>
                    <a:cubicBezTo>
                      <a:pt x="1233954" y="1018312"/>
                      <a:pt x="1377686" y="1080987"/>
                      <a:pt x="1504654" y="1166235"/>
                    </a:cubicBezTo>
                    <a:cubicBezTo>
                      <a:pt x="1845649" y="1395216"/>
                      <a:pt x="2071487" y="1788599"/>
                      <a:pt x="2213791" y="2165884"/>
                    </a:cubicBezTo>
                    <a:cubicBezTo>
                      <a:pt x="2258749" y="2284947"/>
                      <a:pt x="2286943" y="2402485"/>
                      <a:pt x="2201599" y="2510022"/>
                    </a:cubicBezTo>
                    <a:cubicBezTo>
                      <a:pt x="2088537" y="2652516"/>
                      <a:pt x="1872796" y="2697665"/>
                      <a:pt x="1720205" y="2593080"/>
                    </a:cubicBezTo>
                    <a:cubicBezTo>
                      <a:pt x="1518561" y="2454778"/>
                      <a:pt x="1520752" y="2155216"/>
                      <a:pt x="1381020" y="1954620"/>
                    </a:cubicBezTo>
                    <a:cubicBezTo>
                      <a:pt x="1219571" y="1722876"/>
                      <a:pt x="905532" y="1665441"/>
                      <a:pt x="671979" y="1506564"/>
                    </a:cubicBezTo>
                    <a:cubicBezTo>
                      <a:pt x="401850" y="1322826"/>
                      <a:pt x="252021" y="1012121"/>
                      <a:pt x="114195" y="715893"/>
                    </a:cubicBezTo>
                    <a:cubicBezTo>
                      <a:pt x="66951" y="614166"/>
                      <a:pt x="18945" y="510439"/>
                      <a:pt x="4181" y="399187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97" name="í$lïḓè">
                <a:extLst>
                  <a:ext uri="{FF2B5EF4-FFF2-40B4-BE49-F238E27FC236}">
                    <a16:creationId xmlns="" xmlns:a16="http://schemas.microsoft.com/office/drawing/2014/main" id="{F6E45DA4-0072-2B5E-4BB7-644C79F16BA8}"/>
                  </a:ext>
                </a:extLst>
              </p:cNvPr>
              <p:cNvSpPr/>
              <p:nvPr/>
            </p:nvSpPr>
            <p:spPr>
              <a:xfrm>
                <a:off x="3792547" y="1434947"/>
                <a:ext cx="1900262" cy="2582488"/>
              </a:xfrm>
              <a:custGeom>
                <a:avLst/>
                <a:gdLst>
                  <a:gd name="connsiteX0" fmla="*/ 1893545 w 1900262"/>
                  <a:gd name="connsiteY0" fmla="*/ 2582488 h 2582488"/>
                  <a:gd name="connsiteX1" fmla="*/ 1897450 w 1900262"/>
                  <a:gd name="connsiteY1" fmla="*/ 2581250 h 2582488"/>
                  <a:gd name="connsiteX2" fmla="*/ 1898974 w 1900262"/>
                  <a:gd name="connsiteY2" fmla="*/ 2571820 h 2582488"/>
                  <a:gd name="connsiteX3" fmla="*/ 1687615 w 1900262"/>
                  <a:gd name="connsiteY3" fmla="*/ 2077759 h 2582488"/>
                  <a:gd name="connsiteX4" fmla="*/ 1371861 w 1900262"/>
                  <a:gd name="connsiteY4" fmla="*/ 1476159 h 2582488"/>
                  <a:gd name="connsiteX5" fmla="*/ 1064394 w 1900262"/>
                  <a:gd name="connsiteY5" fmla="*/ 1304995 h 2582488"/>
                  <a:gd name="connsiteX6" fmla="*/ 795312 w 1900262"/>
                  <a:gd name="connsiteY6" fmla="*/ 1163740 h 2582488"/>
                  <a:gd name="connsiteX7" fmla="*/ 399168 w 1900262"/>
                  <a:gd name="connsiteY7" fmla="*/ 581286 h 2582488"/>
                  <a:gd name="connsiteX8" fmla="*/ 10833 w 1900262"/>
                  <a:gd name="connsiteY8" fmla="*/ 1404 h 2582488"/>
                  <a:gd name="connsiteX9" fmla="*/ 1404 w 1900262"/>
                  <a:gd name="connsiteY9" fmla="*/ 2642 h 2582488"/>
                  <a:gd name="connsiteX10" fmla="*/ 2642 w 1900262"/>
                  <a:gd name="connsiteY10" fmla="*/ 12072 h 2582488"/>
                  <a:gd name="connsiteX11" fmla="*/ 386976 w 1900262"/>
                  <a:gd name="connsiteY11" fmla="*/ 586810 h 2582488"/>
                  <a:gd name="connsiteX12" fmla="*/ 787407 w 1900262"/>
                  <a:gd name="connsiteY12" fmla="*/ 1174503 h 2582488"/>
                  <a:gd name="connsiteX13" fmla="*/ 1059060 w 1900262"/>
                  <a:gd name="connsiteY13" fmla="*/ 1317187 h 2582488"/>
                  <a:gd name="connsiteX14" fmla="*/ 1363193 w 1900262"/>
                  <a:gd name="connsiteY14" fmla="*/ 1486351 h 2582488"/>
                  <a:gd name="connsiteX15" fmla="*/ 1674756 w 1900262"/>
                  <a:gd name="connsiteY15" fmla="*/ 2081664 h 2582488"/>
                  <a:gd name="connsiteX16" fmla="*/ 1888116 w 1900262"/>
                  <a:gd name="connsiteY16" fmla="*/ 2579726 h 2582488"/>
                  <a:gd name="connsiteX17" fmla="*/ 1893545 w 1900262"/>
                  <a:gd name="connsiteY17" fmla="*/ 2582488 h 258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0262" h="2582488">
                    <a:moveTo>
                      <a:pt x="1893545" y="2582488"/>
                    </a:moveTo>
                    <a:cubicBezTo>
                      <a:pt x="1894879" y="2582488"/>
                      <a:pt x="1896307" y="2582107"/>
                      <a:pt x="1897450" y="2581250"/>
                    </a:cubicBezTo>
                    <a:cubicBezTo>
                      <a:pt x="1900498" y="2579059"/>
                      <a:pt x="1901165" y="2574868"/>
                      <a:pt x="1898974" y="2571820"/>
                    </a:cubicBezTo>
                    <a:cubicBezTo>
                      <a:pt x="1794771" y="2428088"/>
                      <a:pt x="1740288" y="2249971"/>
                      <a:pt x="1687615" y="2077759"/>
                    </a:cubicBezTo>
                    <a:cubicBezTo>
                      <a:pt x="1619701" y="1855921"/>
                      <a:pt x="1549502" y="1626464"/>
                      <a:pt x="1371861" y="1476159"/>
                    </a:cubicBezTo>
                    <a:cubicBezTo>
                      <a:pt x="1281564" y="1399769"/>
                      <a:pt x="1171169" y="1351572"/>
                      <a:pt x="1064394" y="1304995"/>
                    </a:cubicBezTo>
                    <a:cubicBezTo>
                      <a:pt x="972287" y="1264800"/>
                      <a:pt x="876942" y="1223271"/>
                      <a:pt x="795312" y="1163740"/>
                    </a:cubicBezTo>
                    <a:cubicBezTo>
                      <a:pt x="603479" y="1024103"/>
                      <a:pt x="499656" y="798932"/>
                      <a:pt x="399168" y="581286"/>
                    </a:cubicBezTo>
                    <a:cubicBezTo>
                      <a:pt x="300108" y="366497"/>
                      <a:pt x="197714" y="144469"/>
                      <a:pt x="10833" y="1404"/>
                    </a:cubicBezTo>
                    <a:cubicBezTo>
                      <a:pt x="7881" y="-882"/>
                      <a:pt x="3690" y="-311"/>
                      <a:pt x="1404" y="2642"/>
                    </a:cubicBezTo>
                    <a:cubicBezTo>
                      <a:pt x="-882" y="5595"/>
                      <a:pt x="-311" y="9786"/>
                      <a:pt x="2642" y="12072"/>
                    </a:cubicBezTo>
                    <a:cubicBezTo>
                      <a:pt x="186951" y="153137"/>
                      <a:pt x="288583" y="373641"/>
                      <a:pt x="386976" y="586810"/>
                    </a:cubicBezTo>
                    <a:cubicBezTo>
                      <a:pt x="488131" y="806076"/>
                      <a:pt x="592716" y="1032771"/>
                      <a:pt x="787407" y="1174503"/>
                    </a:cubicBezTo>
                    <a:cubicBezTo>
                      <a:pt x="870274" y="1234891"/>
                      <a:pt x="966286" y="1276706"/>
                      <a:pt x="1059060" y="1317187"/>
                    </a:cubicBezTo>
                    <a:cubicBezTo>
                      <a:pt x="1164978" y="1363384"/>
                      <a:pt x="1274420" y="1411199"/>
                      <a:pt x="1363193" y="1486351"/>
                    </a:cubicBezTo>
                    <a:cubicBezTo>
                      <a:pt x="1537786" y="1634179"/>
                      <a:pt x="1604366" y="1851540"/>
                      <a:pt x="1674756" y="2081664"/>
                    </a:cubicBezTo>
                    <a:cubicBezTo>
                      <a:pt x="1727810" y="2254924"/>
                      <a:pt x="1782674" y="2434089"/>
                      <a:pt x="1888116" y="2579726"/>
                    </a:cubicBezTo>
                    <a:cubicBezTo>
                      <a:pt x="1889449" y="2581536"/>
                      <a:pt x="1891545" y="2582488"/>
                      <a:pt x="1893545" y="258248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íṣḻîḑé">
                <a:extLst>
                  <a:ext uri="{FF2B5EF4-FFF2-40B4-BE49-F238E27FC236}">
                    <a16:creationId xmlns="" xmlns:a16="http://schemas.microsoft.com/office/drawing/2014/main" id="{0374BB46-5B61-3230-7998-674E144AA338}"/>
                  </a:ext>
                </a:extLst>
              </p:cNvPr>
              <p:cNvSpPr/>
              <p:nvPr/>
            </p:nvSpPr>
            <p:spPr>
              <a:xfrm>
                <a:off x="4669625" y="1397520"/>
                <a:ext cx="1868344" cy="2686399"/>
              </a:xfrm>
              <a:custGeom>
                <a:avLst/>
                <a:gdLst>
                  <a:gd name="connsiteX0" fmla="*/ 50346 w 1868344"/>
                  <a:gd name="connsiteY0" fmla="*/ 658908 h 2686399"/>
                  <a:gd name="connsiteX1" fmla="*/ 54 w 1868344"/>
                  <a:gd name="connsiteY1" fmla="*/ 324962 h 2686399"/>
                  <a:gd name="connsiteX2" fmla="*/ 134356 w 1868344"/>
                  <a:gd name="connsiteY2" fmla="*/ 31496 h 2686399"/>
                  <a:gd name="connsiteX3" fmla="*/ 575745 w 1868344"/>
                  <a:gd name="connsiteY3" fmla="*/ 213614 h 2686399"/>
                  <a:gd name="connsiteX4" fmla="*/ 679853 w 1868344"/>
                  <a:gd name="connsiteY4" fmla="*/ 458788 h 2686399"/>
                  <a:gd name="connsiteX5" fmla="*/ 484971 w 1868344"/>
                  <a:gd name="connsiteY5" fmla="*/ 578327 h 2686399"/>
                  <a:gd name="connsiteX6" fmla="*/ 716524 w 1868344"/>
                  <a:gd name="connsiteY6" fmla="*/ 557848 h 2686399"/>
                  <a:gd name="connsiteX7" fmla="*/ 786342 w 1868344"/>
                  <a:gd name="connsiteY7" fmla="*/ 701009 h 2686399"/>
                  <a:gd name="connsiteX8" fmla="*/ 1637687 w 1868344"/>
                  <a:gd name="connsiteY8" fmla="*/ 1386047 h 2686399"/>
                  <a:gd name="connsiteX9" fmla="*/ 1866192 w 1868344"/>
                  <a:gd name="connsiteY9" fmla="*/ 2012887 h 2686399"/>
                  <a:gd name="connsiteX10" fmla="*/ 1791801 w 1868344"/>
                  <a:gd name="connsiteY10" fmla="*/ 2686400 h 2686399"/>
                  <a:gd name="connsiteX11" fmla="*/ 1704267 w 1868344"/>
                  <a:gd name="connsiteY11" fmla="*/ 2457133 h 2686399"/>
                  <a:gd name="connsiteX12" fmla="*/ 1691122 w 1868344"/>
                  <a:gd name="connsiteY12" fmla="*/ 2626297 h 2686399"/>
                  <a:gd name="connsiteX13" fmla="*/ 1305836 w 1868344"/>
                  <a:gd name="connsiteY13" fmla="*/ 2384648 h 2686399"/>
                  <a:gd name="connsiteX14" fmla="*/ 1006465 w 1868344"/>
                  <a:gd name="connsiteY14" fmla="*/ 2029080 h 2686399"/>
                  <a:gd name="connsiteX15" fmla="*/ 520595 w 1868344"/>
                  <a:gd name="connsiteY15" fmla="*/ 1719136 h 2686399"/>
                  <a:gd name="connsiteX16" fmla="*/ 117021 w 1868344"/>
                  <a:gd name="connsiteY16" fmla="*/ 1320134 h 2686399"/>
                  <a:gd name="connsiteX17" fmla="*/ 50346 w 1868344"/>
                  <a:gd name="connsiteY17" fmla="*/ 658908 h 26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8344" h="2686399">
                    <a:moveTo>
                      <a:pt x="50346" y="658908"/>
                    </a:moveTo>
                    <a:cubicBezTo>
                      <a:pt x="35963" y="547085"/>
                      <a:pt x="1768" y="437642"/>
                      <a:pt x="54" y="324962"/>
                    </a:cubicBezTo>
                    <a:cubicBezTo>
                      <a:pt x="-1661" y="212281"/>
                      <a:pt x="37582" y="89313"/>
                      <a:pt x="134356" y="31496"/>
                    </a:cubicBezTo>
                    <a:cubicBezTo>
                      <a:pt x="286566" y="-59467"/>
                      <a:pt x="486210" y="60548"/>
                      <a:pt x="575745" y="213614"/>
                    </a:cubicBezTo>
                    <a:cubicBezTo>
                      <a:pt x="620608" y="290291"/>
                      <a:pt x="649945" y="374682"/>
                      <a:pt x="679853" y="458788"/>
                    </a:cubicBezTo>
                    <a:cubicBezTo>
                      <a:pt x="608987" y="487839"/>
                      <a:pt x="542884" y="528320"/>
                      <a:pt x="484971" y="578327"/>
                    </a:cubicBezTo>
                    <a:cubicBezTo>
                      <a:pt x="561838" y="568421"/>
                      <a:pt x="639086" y="561563"/>
                      <a:pt x="716524" y="557848"/>
                    </a:cubicBezTo>
                    <a:cubicBezTo>
                      <a:pt x="736146" y="607378"/>
                      <a:pt x="758339" y="655670"/>
                      <a:pt x="786342" y="701009"/>
                    </a:cubicBezTo>
                    <a:cubicBezTo>
                      <a:pt x="979509" y="1013143"/>
                      <a:pt x="1397467" y="1108488"/>
                      <a:pt x="1637687" y="1386047"/>
                    </a:cubicBezTo>
                    <a:cubicBezTo>
                      <a:pt x="1785896" y="1557306"/>
                      <a:pt x="1854190" y="1786764"/>
                      <a:pt x="1866192" y="2012887"/>
                    </a:cubicBezTo>
                    <a:cubicBezTo>
                      <a:pt x="1878193" y="2239106"/>
                      <a:pt x="1838188" y="2464658"/>
                      <a:pt x="1791801" y="2686400"/>
                    </a:cubicBezTo>
                    <a:lnTo>
                      <a:pt x="1704267" y="2457133"/>
                    </a:lnTo>
                    <a:cubicBezTo>
                      <a:pt x="1699885" y="2513521"/>
                      <a:pt x="1695504" y="2569909"/>
                      <a:pt x="1691122" y="2626297"/>
                    </a:cubicBezTo>
                    <a:cubicBezTo>
                      <a:pt x="1537293" y="2606771"/>
                      <a:pt x="1407658" y="2501520"/>
                      <a:pt x="1305836" y="2384648"/>
                    </a:cubicBezTo>
                    <a:cubicBezTo>
                      <a:pt x="1204014" y="2267681"/>
                      <a:pt x="1120099" y="2134617"/>
                      <a:pt x="1006465" y="2029080"/>
                    </a:cubicBezTo>
                    <a:cubicBezTo>
                      <a:pt x="865400" y="1898015"/>
                      <a:pt x="686711" y="1816577"/>
                      <a:pt x="520595" y="1719136"/>
                    </a:cubicBezTo>
                    <a:cubicBezTo>
                      <a:pt x="354479" y="1621695"/>
                      <a:pt x="191506" y="1497680"/>
                      <a:pt x="117021" y="1320134"/>
                    </a:cubicBezTo>
                    <a:cubicBezTo>
                      <a:pt x="30820" y="1114584"/>
                      <a:pt x="78730" y="879793"/>
                      <a:pt x="50346" y="65890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ïṧlïḍe">
                <a:extLst>
                  <a:ext uri="{FF2B5EF4-FFF2-40B4-BE49-F238E27FC236}">
                    <a16:creationId xmlns="" xmlns:a16="http://schemas.microsoft.com/office/drawing/2014/main" id="{D7C0D446-E280-84A5-B082-334EB626E243}"/>
                  </a:ext>
                </a:extLst>
              </p:cNvPr>
              <p:cNvSpPr/>
              <p:nvPr/>
            </p:nvSpPr>
            <p:spPr>
              <a:xfrm>
                <a:off x="4890507" y="1386288"/>
                <a:ext cx="1436644" cy="2489320"/>
              </a:xfrm>
              <a:custGeom>
                <a:avLst/>
                <a:gdLst>
                  <a:gd name="connsiteX0" fmla="*/ 1429855 w 1436644"/>
                  <a:gd name="connsiteY0" fmla="*/ 2489320 h 2489320"/>
                  <a:gd name="connsiteX1" fmla="*/ 1431855 w 1436644"/>
                  <a:gd name="connsiteY1" fmla="*/ 2489035 h 2489320"/>
                  <a:gd name="connsiteX2" fmla="*/ 1436332 w 1436644"/>
                  <a:gd name="connsiteY2" fmla="*/ 2480653 h 2489320"/>
                  <a:gd name="connsiteX3" fmla="*/ 933126 w 1436644"/>
                  <a:gd name="connsiteY3" fmla="*/ 1503864 h 2489320"/>
                  <a:gd name="connsiteX4" fmla="*/ 690429 w 1436644"/>
                  <a:gd name="connsiteY4" fmla="*/ 1324984 h 2489320"/>
                  <a:gd name="connsiteX5" fmla="*/ 422872 w 1436644"/>
                  <a:gd name="connsiteY5" fmla="*/ 1122483 h 2489320"/>
                  <a:gd name="connsiteX6" fmla="*/ 13392 w 1436644"/>
                  <a:gd name="connsiteY6" fmla="*/ 5867 h 2489320"/>
                  <a:gd name="connsiteX7" fmla="*/ 5867 w 1436644"/>
                  <a:gd name="connsiteY7" fmla="*/ 57 h 2489320"/>
                  <a:gd name="connsiteX8" fmla="*/ 57 w 1436644"/>
                  <a:gd name="connsiteY8" fmla="*/ 7582 h 2489320"/>
                  <a:gd name="connsiteX9" fmla="*/ 413537 w 1436644"/>
                  <a:gd name="connsiteY9" fmla="*/ 1132103 h 2489320"/>
                  <a:gd name="connsiteX10" fmla="*/ 682999 w 1436644"/>
                  <a:gd name="connsiteY10" fmla="*/ 1336129 h 2489320"/>
                  <a:gd name="connsiteX11" fmla="*/ 924077 w 1436644"/>
                  <a:gd name="connsiteY11" fmla="*/ 1513770 h 2489320"/>
                  <a:gd name="connsiteX12" fmla="*/ 1423378 w 1436644"/>
                  <a:gd name="connsiteY12" fmla="*/ 2484463 h 2489320"/>
                  <a:gd name="connsiteX13" fmla="*/ 1429855 w 1436644"/>
                  <a:gd name="connsiteY13" fmla="*/ 2489320 h 248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6644" h="2489320">
                    <a:moveTo>
                      <a:pt x="1429855" y="2489320"/>
                    </a:moveTo>
                    <a:cubicBezTo>
                      <a:pt x="1430521" y="2489320"/>
                      <a:pt x="1431188" y="2489225"/>
                      <a:pt x="1431855" y="2489035"/>
                    </a:cubicBezTo>
                    <a:cubicBezTo>
                      <a:pt x="1435379" y="2487987"/>
                      <a:pt x="1437474" y="2484177"/>
                      <a:pt x="1436332" y="2480653"/>
                    </a:cubicBezTo>
                    <a:cubicBezTo>
                      <a:pt x="1338796" y="2159470"/>
                      <a:pt x="1217352" y="1759801"/>
                      <a:pt x="933126" y="1503864"/>
                    </a:cubicBezTo>
                    <a:cubicBezTo>
                      <a:pt x="858259" y="1436522"/>
                      <a:pt x="773011" y="1379753"/>
                      <a:pt x="690429" y="1324984"/>
                    </a:cubicBezTo>
                    <a:cubicBezTo>
                      <a:pt x="598322" y="1263834"/>
                      <a:pt x="503072" y="1200493"/>
                      <a:pt x="422872" y="1122483"/>
                    </a:cubicBezTo>
                    <a:cubicBezTo>
                      <a:pt x="143694" y="850830"/>
                      <a:pt x="69875" y="439255"/>
                      <a:pt x="13392" y="5867"/>
                    </a:cubicBezTo>
                    <a:cubicBezTo>
                      <a:pt x="12916" y="2152"/>
                      <a:pt x="9487" y="-419"/>
                      <a:pt x="5867" y="57"/>
                    </a:cubicBezTo>
                    <a:cubicBezTo>
                      <a:pt x="2152" y="533"/>
                      <a:pt x="-420" y="3962"/>
                      <a:pt x="57" y="7582"/>
                    </a:cubicBezTo>
                    <a:cubicBezTo>
                      <a:pt x="56921" y="443446"/>
                      <a:pt x="131311" y="857497"/>
                      <a:pt x="413537" y="1132103"/>
                    </a:cubicBezTo>
                    <a:cubicBezTo>
                      <a:pt x="494595" y="1210970"/>
                      <a:pt x="590416" y="1274597"/>
                      <a:pt x="682999" y="1336129"/>
                    </a:cubicBezTo>
                    <a:cubicBezTo>
                      <a:pt x="765105" y="1390707"/>
                      <a:pt x="849973" y="1447095"/>
                      <a:pt x="924077" y="1513770"/>
                    </a:cubicBezTo>
                    <a:cubicBezTo>
                      <a:pt x="1205446" y="1767230"/>
                      <a:pt x="1326318" y="2164899"/>
                      <a:pt x="1423378" y="2484463"/>
                    </a:cubicBezTo>
                    <a:cubicBezTo>
                      <a:pt x="1424235" y="2487415"/>
                      <a:pt x="1426902" y="2489320"/>
                      <a:pt x="1429855" y="2489320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0" name="îšļîďe">
                <a:extLst>
                  <a:ext uri="{FF2B5EF4-FFF2-40B4-BE49-F238E27FC236}">
                    <a16:creationId xmlns="" xmlns:a16="http://schemas.microsoft.com/office/drawing/2014/main" id="{DBA970DD-2DEC-53E0-99B6-AB017D3CD096}"/>
                  </a:ext>
                </a:extLst>
              </p:cNvPr>
              <p:cNvGrpSpPr/>
              <p:nvPr/>
            </p:nvGrpSpPr>
            <p:grpSpPr>
              <a:xfrm>
                <a:off x="6872788" y="2624718"/>
                <a:ext cx="1460682" cy="2331783"/>
                <a:chOff x="9544398" y="2624355"/>
                <a:chExt cx="1460682" cy="2331783"/>
              </a:xfrm>
            </p:grpSpPr>
            <p:sp>
              <p:nvSpPr>
                <p:cNvPr id="139" name="îṧľiḑe">
                  <a:extLst>
                    <a:ext uri="{FF2B5EF4-FFF2-40B4-BE49-F238E27FC236}">
                      <a16:creationId xmlns="" xmlns:a16="http://schemas.microsoft.com/office/drawing/2014/main" id="{58DE9C55-B1B2-EC24-2C20-045765106168}"/>
                    </a:ext>
                  </a:extLst>
                </p:cNvPr>
                <p:cNvSpPr/>
                <p:nvPr/>
              </p:nvSpPr>
              <p:spPr>
                <a:xfrm>
                  <a:off x="10537840" y="4791907"/>
                  <a:ext cx="61593" cy="83701"/>
                </a:xfrm>
                <a:custGeom>
                  <a:avLst/>
                  <a:gdLst>
                    <a:gd name="connsiteX0" fmla="*/ 50236 w 61593"/>
                    <a:gd name="connsiteY0" fmla="*/ 41172 h 83701"/>
                    <a:gd name="connsiteX1" fmla="*/ 32614 w 61593"/>
                    <a:gd name="connsiteY1" fmla="*/ 79081 h 83701"/>
                    <a:gd name="connsiteX2" fmla="*/ 3849 w 61593"/>
                    <a:gd name="connsiteY2" fmla="*/ 4501 h 83701"/>
                    <a:gd name="connsiteX3" fmla="*/ 50236 w 61593"/>
                    <a:gd name="connsiteY3" fmla="*/ 41172 h 83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93" h="83701">
                      <a:moveTo>
                        <a:pt x="50236" y="41172"/>
                      </a:moveTo>
                      <a:cubicBezTo>
                        <a:pt x="77477" y="78129"/>
                        <a:pt x="49283" y="91750"/>
                        <a:pt x="32614" y="79081"/>
                      </a:cubicBezTo>
                      <a:cubicBezTo>
                        <a:pt x="28423" y="75843"/>
                        <a:pt x="-12534" y="22789"/>
                        <a:pt x="3849" y="4501"/>
                      </a:cubicBezTo>
                      <a:cubicBezTo>
                        <a:pt x="20422" y="-14264"/>
                        <a:pt x="42806" y="31075"/>
                        <a:pt x="50236" y="411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ïšļïḓé">
                  <a:extLst>
                    <a:ext uri="{FF2B5EF4-FFF2-40B4-BE49-F238E27FC236}">
                      <a16:creationId xmlns="" xmlns:a16="http://schemas.microsoft.com/office/drawing/2014/main" id="{3DB7E4F0-240E-EDA6-5162-159B25E8B2B6}"/>
                    </a:ext>
                  </a:extLst>
                </p:cNvPr>
                <p:cNvSpPr/>
                <p:nvPr/>
              </p:nvSpPr>
              <p:spPr>
                <a:xfrm>
                  <a:off x="10449058" y="4837175"/>
                  <a:ext cx="195501" cy="118964"/>
                </a:xfrm>
                <a:custGeom>
                  <a:avLst/>
                  <a:gdLst>
                    <a:gd name="connsiteX0" fmla="*/ 1572 w 195501"/>
                    <a:gd name="connsiteY0" fmla="*/ 113824 h 118964"/>
                    <a:gd name="connsiteX1" fmla="*/ 95298 w 195501"/>
                    <a:gd name="connsiteY1" fmla="*/ 111919 h 118964"/>
                    <a:gd name="connsiteX2" fmla="*/ 154353 w 195501"/>
                    <a:gd name="connsiteY2" fmla="*/ 62675 h 118964"/>
                    <a:gd name="connsiteX3" fmla="*/ 162354 w 195501"/>
                    <a:gd name="connsiteY3" fmla="*/ 77629 h 118964"/>
                    <a:gd name="connsiteX4" fmla="*/ 195501 w 195501"/>
                    <a:gd name="connsiteY4" fmla="*/ 60008 h 118964"/>
                    <a:gd name="connsiteX5" fmla="*/ 148066 w 195501"/>
                    <a:gd name="connsiteY5" fmla="*/ 0 h 118964"/>
                    <a:gd name="connsiteX6" fmla="*/ 105014 w 195501"/>
                    <a:gd name="connsiteY6" fmla="*/ 22860 h 118964"/>
                    <a:gd name="connsiteX7" fmla="*/ 1572 w 195501"/>
                    <a:gd name="connsiteY7" fmla="*/ 113824 h 11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501" h="118964">
                      <a:moveTo>
                        <a:pt x="1572" y="113824"/>
                      </a:moveTo>
                      <a:cubicBezTo>
                        <a:pt x="9097" y="123920"/>
                        <a:pt x="47387" y="116872"/>
                        <a:pt x="95298" y="111919"/>
                      </a:cubicBezTo>
                      <a:cubicBezTo>
                        <a:pt x="119872" y="109442"/>
                        <a:pt x="154353" y="62675"/>
                        <a:pt x="154353" y="62675"/>
                      </a:cubicBezTo>
                      <a:cubicBezTo>
                        <a:pt x="154353" y="62675"/>
                        <a:pt x="159020" y="72866"/>
                        <a:pt x="162354" y="77629"/>
                      </a:cubicBezTo>
                      <a:cubicBezTo>
                        <a:pt x="184928" y="65818"/>
                        <a:pt x="191691" y="62960"/>
                        <a:pt x="195501" y="60008"/>
                      </a:cubicBezTo>
                      <a:cubicBezTo>
                        <a:pt x="188929" y="20098"/>
                        <a:pt x="163688" y="7334"/>
                        <a:pt x="148066" y="0"/>
                      </a:cubicBezTo>
                      <a:cubicBezTo>
                        <a:pt x="148066" y="0"/>
                        <a:pt x="122158" y="14859"/>
                        <a:pt x="105014" y="22860"/>
                      </a:cubicBezTo>
                      <a:cubicBezTo>
                        <a:pt x="85202" y="81344"/>
                        <a:pt x="-13573" y="103156"/>
                        <a:pt x="1572" y="113824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íşļíḍê">
                  <a:extLst>
                    <a:ext uri="{FF2B5EF4-FFF2-40B4-BE49-F238E27FC236}">
                      <a16:creationId xmlns="" xmlns:a16="http://schemas.microsoft.com/office/drawing/2014/main" id="{4504A950-2869-8FBE-CF3F-BEB4A6833109}"/>
                    </a:ext>
                  </a:extLst>
                </p:cNvPr>
                <p:cNvSpPr/>
                <p:nvPr/>
              </p:nvSpPr>
              <p:spPr>
                <a:xfrm>
                  <a:off x="10166195" y="3814857"/>
                  <a:ext cx="432358" cy="1018984"/>
                </a:xfrm>
                <a:custGeom>
                  <a:avLst/>
                  <a:gdLst>
                    <a:gd name="connsiteX0" fmla="*/ 18 w 432358"/>
                    <a:gd name="connsiteY0" fmla="*/ 11811 h 1018984"/>
                    <a:gd name="connsiteX1" fmla="*/ 363302 w 432358"/>
                    <a:gd name="connsiteY1" fmla="*/ 1018984 h 1018984"/>
                    <a:gd name="connsiteX2" fmla="*/ 432358 w 432358"/>
                    <a:gd name="connsiteY2" fmla="*/ 996696 h 1018984"/>
                    <a:gd name="connsiteX3" fmla="*/ 310819 w 432358"/>
                    <a:gd name="connsiteY3" fmla="*/ 0 h 1018984"/>
                    <a:gd name="connsiteX4" fmla="*/ 18 w 432358"/>
                    <a:gd name="connsiteY4" fmla="*/ 11811 h 10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2358" h="1018984">
                      <a:moveTo>
                        <a:pt x="18" y="11811"/>
                      </a:moveTo>
                      <a:cubicBezTo>
                        <a:pt x="18" y="11811"/>
                        <a:pt x="-8840" y="590074"/>
                        <a:pt x="363302" y="1018984"/>
                      </a:cubicBezTo>
                      <a:lnTo>
                        <a:pt x="432358" y="996696"/>
                      </a:lnTo>
                      <a:cubicBezTo>
                        <a:pt x="432358" y="996696"/>
                        <a:pt x="177469" y="532257"/>
                        <a:pt x="310819" y="0"/>
                      </a:cubicBezTo>
                      <a:lnTo>
                        <a:pt x="18" y="11811"/>
                      </a:lnTo>
                      <a:close/>
                    </a:path>
                  </a:pathLst>
                </a:custGeom>
                <a:solidFill>
                  <a:srgbClr val="154B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ṡľíḍè">
                  <a:extLst>
                    <a:ext uri="{FF2B5EF4-FFF2-40B4-BE49-F238E27FC236}">
                      <a16:creationId xmlns="" xmlns:a16="http://schemas.microsoft.com/office/drawing/2014/main" id="{C3F18867-073E-EC74-1995-918113489BB6}"/>
                    </a:ext>
                  </a:extLst>
                </p:cNvPr>
                <p:cNvSpPr/>
                <p:nvPr/>
              </p:nvSpPr>
              <p:spPr>
                <a:xfrm>
                  <a:off x="10875452" y="4726037"/>
                  <a:ext cx="70760" cy="76838"/>
                </a:xfrm>
                <a:custGeom>
                  <a:avLst/>
                  <a:gdLst>
                    <a:gd name="connsiteX0" fmla="*/ 54380 w 70760"/>
                    <a:gd name="connsiteY0" fmla="*/ 33890 h 76838"/>
                    <a:gd name="connsiteX1" fmla="*/ 43808 w 70760"/>
                    <a:gd name="connsiteY1" fmla="*/ 74372 h 76838"/>
                    <a:gd name="connsiteX2" fmla="*/ 2088 w 70760"/>
                    <a:gd name="connsiteY2" fmla="*/ 6173 h 76838"/>
                    <a:gd name="connsiteX3" fmla="*/ 54380 w 70760"/>
                    <a:gd name="connsiteY3" fmla="*/ 33890 h 76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760" h="76838">
                      <a:moveTo>
                        <a:pt x="54380" y="33890"/>
                      </a:moveTo>
                      <a:cubicBezTo>
                        <a:pt x="87909" y="65323"/>
                        <a:pt x="62572" y="83801"/>
                        <a:pt x="43808" y="74372"/>
                      </a:cubicBezTo>
                      <a:cubicBezTo>
                        <a:pt x="39045" y="71990"/>
                        <a:pt x="-10675" y="27127"/>
                        <a:pt x="2088" y="6173"/>
                      </a:cubicBezTo>
                      <a:cubicBezTo>
                        <a:pt x="15137" y="-15259"/>
                        <a:pt x="45332" y="25318"/>
                        <a:pt x="54380" y="33890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ïš1îḋê">
                  <a:extLst>
                    <a:ext uri="{FF2B5EF4-FFF2-40B4-BE49-F238E27FC236}">
                      <a16:creationId xmlns="" xmlns:a16="http://schemas.microsoft.com/office/drawing/2014/main" id="{6BF7DB7D-04B1-6CF7-1B09-BC740614B617}"/>
                    </a:ext>
                  </a:extLst>
                </p:cNvPr>
                <p:cNvSpPr/>
                <p:nvPr/>
              </p:nvSpPr>
              <p:spPr>
                <a:xfrm>
                  <a:off x="10872183" y="4757522"/>
                  <a:ext cx="132896" cy="178739"/>
                </a:xfrm>
                <a:custGeom>
                  <a:avLst/>
                  <a:gdLst>
                    <a:gd name="connsiteX0" fmla="*/ 3166 w 132896"/>
                    <a:gd name="connsiteY0" fmla="*/ 178332 h 178739"/>
                    <a:gd name="connsiteX1" fmla="*/ 79462 w 132896"/>
                    <a:gd name="connsiteY1" fmla="*/ 123944 h 178739"/>
                    <a:gd name="connsiteX2" fmla="*/ 100416 w 132896"/>
                    <a:gd name="connsiteY2" fmla="*/ 49935 h 178739"/>
                    <a:gd name="connsiteX3" fmla="*/ 115466 w 132896"/>
                    <a:gd name="connsiteY3" fmla="*/ 57841 h 178739"/>
                    <a:gd name="connsiteX4" fmla="*/ 132897 w 132896"/>
                    <a:gd name="connsiteY4" fmla="*/ 24599 h 178739"/>
                    <a:gd name="connsiteX5" fmla="*/ 59840 w 132896"/>
                    <a:gd name="connsiteY5" fmla="*/ 1834 h 178739"/>
                    <a:gd name="connsiteX6" fmla="*/ 37171 w 132896"/>
                    <a:gd name="connsiteY6" fmla="*/ 45077 h 178739"/>
                    <a:gd name="connsiteX7" fmla="*/ 3166 w 132896"/>
                    <a:gd name="connsiteY7" fmla="*/ 178332 h 178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96" h="178739">
                      <a:moveTo>
                        <a:pt x="3166" y="178332"/>
                      </a:moveTo>
                      <a:cubicBezTo>
                        <a:pt x="14977" y="182428"/>
                        <a:pt x="42695" y="154996"/>
                        <a:pt x="79462" y="123944"/>
                      </a:cubicBezTo>
                      <a:cubicBezTo>
                        <a:pt x="98321" y="108038"/>
                        <a:pt x="100416" y="49935"/>
                        <a:pt x="100416" y="49935"/>
                      </a:cubicBezTo>
                      <a:cubicBezTo>
                        <a:pt x="100416" y="49935"/>
                        <a:pt x="109941" y="55650"/>
                        <a:pt x="115466" y="57841"/>
                      </a:cubicBezTo>
                      <a:cubicBezTo>
                        <a:pt x="127468" y="35362"/>
                        <a:pt x="131468" y="29171"/>
                        <a:pt x="132897" y="24599"/>
                      </a:cubicBezTo>
                      <a:cubicBezTo>
                        <a:pt x="104989" y="-4643"/>
                        <a:pt x="76890" y="-928"/>
                        <a:pt x="59840" y="1834"/>
                      </a:cubicBezTo>
                      <a:cubicBezTo>
                        <a:pt x="59840" y="1834"/>
                        <a:pt x="46886" y="28694"/>
                        <a:pt x="37171" y="45077"/>
                      </a:cubicBezTo>
                      <a:cubicBezTo>
                        <a:pt x="53839" y="104228"/>
                        <a:pt x="-15312" y="178047"/>
                        <a:pt x="3166" y="178332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îṧľidê">
                  <a:extLst>
                    <a:ext uri="{FF2B5EF4-FFF2-40B4-BE49-F238E27FC236}">
                      <a16:creationId xmlns="" xmlns:a16="http://schemas.microsoft.com/office/drawing/2014/main" id="{731A45E5-FFF5-0E4F-D283-CAAD6BF8A422}"/>
                    </a:ext>
                  </a:extLst>
                </p:cNvPr>
                <p:cNvSpPr/>
                <p:nvPr/>
              </p:nvSpPr>
              <p:spPr>
                <a:xfrm>
                  <a:off x="10333568" y="3778566"/>
                  <a:ext cx="602837" cy="992790"/>
                </a:xfrm>
                <a:custGeom>
                  <a:avLst/>
                  <a:gdLst>
                    <a:gd name="connsiteX0" fmla="*/ 0 w 602837"/>
                    <a:gd name="connsiteY0" fmla="*/ 67532 h 992790"/>
                    <a:gd name="connsiteX1" fmla="*/ 538925 w 602837"/>
                    <a:gd name="connsiteY1" fmla="*/ 992791 h 992790"/>
                    <a:gd name="connsiteX2" fmla="*/ 602837 w 602837"/>
                    <a:gd name="connsiteY2" fmla="*/ 958406 h 992790"/>
                    <a:gd name="connsiteX3" fmla="*/ 303657 w 602837"/>
                    <a:gd name="connsiteY3" fmla="*/ 0 h 992790"/>
                    <a:gd name="connsiteX4" fmla="*/ 0 w 602837"/>
                    <a:gd name="connsiteY4" fmla="*/ 67532 h 99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837" h="992790">
                      <a:moveTo>
                        <a:pt x="0" y="67532"/>
                      </a:moveTo>
                      <a:cubicBezTo>
                        <a:pt x="0" y="67532"/>
                        <a:pt x="95536" y="637889"/>
                        <a:pt x="538925" y="992791"/>
                      </a:cubicBezTo>
                      <a:lnTo>
                        <a:pt x="602837" y="958406"/>
                      </a:lnTo>
                      <a:cubicBezTo>
                        <a:pt x="602837" y="958406"/>
                        <a:pt x="268414" y="547497"/>
                        <a:pt x="303657" y="0"/>
                      </a:cubicBezTo>
                      <a:lnTo>
                        <a:pt x="0" y="67532"/>
                      </a:lnTo>
                      <a:close/>
                    </a:path>
                  </a:pathLst>
                </a:custGeom>
                <a:solidFill>
                  <a:srgbClr val="336C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ï$1ïḑé">
                  <a:extLst>
                    <a:ext uri="{FF2B5EF4-FFF2-40B4-BE49-F238E27FC236}">
                      <a16:creationId xmlns="" xmlns:a16="http://schemas.microsoft.com/office/drawing/2014/main" id="{B16A8297-FD6F-E829-06CE-7AC57C7F3C52}"/>
                    </a:ext>
                  </a:extLst>
                </p:cNvPr>
                <p:cNvSpPr/>
                <p:nvPr/>
              </p:nvSpPr>
              <p:spPr>
                <a:xfrm>
                  <a:off x="9544398" y="3179114"/>
                  <a:ext cx="64945" cy="58784"/>
                </a:xfrm>
                <a:custGeom>
                  <a:avLst/>
                  <a:gdLst>
                    <a:gd name="connsiteX0" fmla="*/ 32600 w 64945"/>
                    <a:gd name="connsiteY0" fmla="*/ 51575 h 58784"/>
                    <a:gd name="connsiteX1" fmla="*/ 500 w 64945"/>
                    <a:gd name="connsiteY1" fmla="*/ 24238 h 58784"/>
                    <a:gd name="connsiteX2" fmla="*/ 32218 w 64945"/>
                    <a:gd name="connsiteY2" fmla="*/ 27286 h 58784"/>
                    <a:gd name="connsiteX3" fmla="*/ 29456 w 64945"/>
                    <a:gd name="connsiteY3" fmla="*/ 330 h 58784"/>
                    <a:gd name="connsiteX4" fmla="*/ 32600 w 64945"/>
                    <a:gd name="connsiteY4" fmla="*/ 51575 h 5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45" h="58784">
                      <a:moveTo>
                        <a:pt x="32600" y="51575"/>
                      </a:moveTo>
                      <a:cubicBezTo>
                        <a:pt x="14883" y="39859"/>
                        <a:pt x="4405" y="34239"/>
                        <a:pt x="500" y="24238"/>
                      </a:cubicBezTo>
                      <a:cubicBezTo>
                        <a:pt x="-3596" y="13951"/>
                        <a:pt x="18407" y="28524"/>
                        <a:pt x="32218" y="27286"/>
                      </a:cubicBezTo>
                      <a:cubicBezTo>
                        <a:pt x="36791" y="26905"/>
                        <a:pt x="23075" y="-3480"/>
                        <a:pt x="29456" y="330"/>
                      </a:cubicBezTo>
                      <a:cubicBezTo>
                        <a:pt x="82415" y="32239"/>
                        <a:pt x="69842" y="76245"/>
                        <a:pt x="32600" y="51575"/>
                      </a:cubicBezTo>
                      <a:close/>
                    </a:path>
                  </a:pathLst>
                </a:custGeom>
                <a:solidFill>
                  <a:srgbClr val="E9A38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ïSḻîḍè">
                  <a:extLst>
                    <a:ext uri="{FF2B5EF4-FFF2-40B4-BE49-F238E27FC236}">
                      <a16:creationId xmlns="" xmlns:a16="http://schemas.microsoft.com/office/drawing/2014/main" id="{F2FF6AAC-FF09-9E5B-D47F-3AC66BF5F303}"/>
                    </a:ext>
                  </a:extLst>
                </p:cNvPr>
                <p:cNvSpPr/>
                <p:nvPr/>
              </p:nvSpPr>
              <p:spPr>
                <a:xfrm>
                  <a:off x="9565091" y="2990350"/>
                  <a:ext cx="1290637" cy="1091545"/>
                </a:xfrm>
                <a:custGeom>
                  <a:avLst/>
                  <a:gdLst>
                    <a:gd name="connsiteX0" fmla="*/ 40957 w 1290637"/>
                    <a:gd name="connsiteY0" fmla="*/ 210621 h 1091545"/>
                    <a:gd name="connsiteX1" fmla="*/ 463105 w 1290637"/>
                    <a:gd name="connsiteY1" fmla="*/ 311491 h 1091545"/>
                    <a:gd name="connsiteX2" fmla="*/ 847154 w 1290637"/>
                    <a:gd name="connsiteY2" fmla="*/ 5357 h 1091545"/>
                    <a:gd name="connsiteX3" fmla="*/ 1139095 w 1290637"/>
                    <a:gd name="connsiteY3" fmla="*/ 250816 h 1091545"/>
                    <a:gd name="connsiteX4" fmla="*/ 1172337 w 1290637"/>
                    <a:gd name="connsiteY4" fmla="*/ 783550 h 1091545"/>
                    <a:gd name="connsiteX5" fmla="*/ 1290638 w 1290637"/>
                    <a:gd name="connsiteY5" fmla="*/ 970811 h 1091545"/>
                    <a:gd name="connsiteX6" fmla="*/ 578548 w 1290637"/>
                    <a:gd name="connsiteY6" fmla="*/ 1000148 h 1091545"/>
                    <a:gd name="connsiteX7" fmla="*/ 600932 w 1290637"/>
                    <a:gd name="connsiteY7" fmla="*/ 481893 h 1091545"/>
                    <a:gd name="connsiteX8" fmla="*/ 0 w 1290637"/>
                    <a:gd name="connsiteY8" fmla="*/ 261484 h 1091545"/>
                    <a:gd name="connsiteX9" fmla="*/ 40957 w 1290637"/>
                    <a:gd name="connsiteY9" fmla="*/ 210621 h 1091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0637" h="1091545">
                      <a:moveTo>
                        <a:pt x="40957" y="210621"/>
                      </a:moveTo>
                      <a:cubicBezTo>
                        <a:pt x="40957" y="210621"/>
                        <a:pt x="246697" y="438745"/>
                        <a:pt x="463105" y="311491"/>
                      </a:cubicBezTo>
                      <a:cubicBezTo>
                        <a:pt x="679609" y="184237"/>
                        <a:pt x="676847" y="32789"/>
                        <a:pt x="847154" y="5357"/>
                      </a:cubicBezTo>
                      <a:cubicBezTo>
                        <a:pt x="1076611" y="-31695"/>
                        <a:pt x="1112520" y="131373"/>
                        <a:pt x="1139095" y="250816"/>
                      </a:cubicBezTo>
                      <a:cubicBezTo>
                        <a:pt x="1165669" y="370260"/>
                        <a:pt x="1111663" y="620386"/>
                        <a:pt x="1172337" y="783550"/>
                      </a:cubicBezTo>
                      <a:cubicBezTo>
                        <a:pt x="1233106" y="946713"/>
                        <a:pt x="1290638" y="970811"/>
                        <a:pt x="1290638" y="970811"/>
                      </a:cubicBezTo>
                      <a:cubicBezTo>
                        <a:pt x="1290638" y="970811"/>
                        <a:pt x="793432" y="1221700"/>
                        <a:pt x="578548" y="1000148"/>
                      </a:cubicBezTo>
                      <a:cubicBezTo>
                        <a:pt x="578548" y="1000148"/>
                        <a:pt x="565023" y="798218"/>
                        <a:pt x="600932" y="481893"/>
                      </a:cubicBezTo>
                      <a:cubicBezTo>
                        <a:pt x="600932" y="481893"/>
                        <a:pt x="270510" y="609528"/>
                        <a:pt x="0" y="261484"/>
                      </a:cubicBezTo>
                      <a:lnTo>
                        <a:pt x="40957" y="210621"/>
                      </a:lnTo>
                      <a:close/>
                    </a:path>
                  </a:pathLst>
                </a:custGeom>
                <a:solidFill>
                  <a:srgbClr val="60BD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47" name="î$ľïḋé">
                  <a:extLst>
                    <a:ext uri="{FF2B5EF4-FFF2-40B4-BE49-F238E27FC236}">
                      <a16:creationId xmlns="" xmlns:a16="http://schemas.microsoft.com/office/drawing/2014/main" id="{06C2EF28-F847-CD38-CCC3-BEE6F3AF075E}"/>
                    </a:ext>
                  </a:extLst>
                </p:cNvPr>
                <p:cNvGrpSpPr/>
                <p:nvPr/>
              </p:nvGrpSpPr>
              <p:grpSpPr>
                <a:xfrm>
                  <a:off x="10255727" y="2990436"/>
                  <a:ext cx="304463" cy="328929"/>
                  <a:chOff x="10255727" y="2990436"/>
                  <a:chExt cx="304463" cy="328929"/>
                </a:xfrm>
              </p:grpSpPr>
              <p:sp>
                <p:nvSpPr>
                  <p:cNvPr id="153" name="îśľïḋé">
                    <a:extLst>
                      <a:ext uri="{FF2B5EF4-FFF2-40B4-BE49-F238E27FC236}">
                        <a16:creationId xmlns="" xmlns:a16="http://schemas.microsoft.com/office/drawing/2014/main" id="{423D9E15-08D3-8861-2D84-6A7ABBF332D0}"/>
                      </a:ext>
                    </a:extLst>
                  </p:cNvPr>
                  <p:cNvSpPr/>
                  <p:nvPr/>
                </p:nvSpPr>
                <p:spPr>
                  <a:xfrm>
                    <a:off x="10255727" y="3037426"/>
                    <a:ext cx="92795" cy="281844"/>
                  </a:xfrm>
                  <a:custGeom>
                    <a:avLst/>
                    <a:gdLst>
                      <a:gd name="connsiteX0" fmla="*/ 48313 w 92795"/>
                      <a:gd name="connsiteY0" fmla="*/ 195548 h 281844"/>
                      <a:gd name="connsiteX1" fmla="*/ 55076 w 92795"/>
                      <a:gd name="connsiteY1" fmla="*/ 0 h 281844"/>
                      <a:gd name="connsiteX2" fmla="*/ 10213 w 92795"/>
                      <a:gd name="connsiteY2" fmla="*/ 41338 h 281844"/>
                      <a:gd name="connsiteX3" fmla="*/ 29454 w 92795"/>
                      <a:gd name="connsiteY3" fmla="*/ 80772 h 281844"/>
                      <a:gd name="connsiteX4" fmla="*/ 402 w 92795"/>
                      <a:gd name="connsiteY4" fmla="*/ 106680 h 281844"/>
                      <a:gd name="connsiteX5" fmla="*/ 92795 w 92795"/>
                      <a:gd name="connsiteY5" fmla="*/ 281845 h 281844"/>
                      <a:gd name="connsiteX6" fmla="*/ 48313 w 92795"/>
                      <a:gd name="connsiteY6" fmla="*/ 195548 h 281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2795" h="281844">
                        <a:moveTo>
                          <a:pt x="48313" y="195548"/>
                        </a:moveTo>
                        <a:cubicBezTo>
                          <a:pt x="52028" y="173546"/>
                          <a:pt x="18214" y="110109"/>
                          <a:pt x="55076" y="0"/>
                        </a:cubicBezTo>
                        <a:cubicBezTo>
                          <a:pt x="38884" y="12001"/>
                          <a:pt x="24310" y="25908"/>
                          <a:pt x="10213" y="41338"/>
                        </a:cubicBezTo>
                        <a:cubicBezTo>
                          <a:pt x="-3217" y="112109"/>
                          <a:pt x="-9123" y="83249"/>
                          <a:pt x="29454" y="80772"/>
                        </a:cubicBezTo>
                        <a:cubicBezTo>
                          <a:pt x="23167" y="90964"/>
                          <a:pt x="8594" y="97822"/>
                          <a:pt x="402" y="106680"/>
                        </a:cubicBezTo>
                        <a:cubicBezTo>
                          <a:pt x="6118" y="188690"/>
                          <a:pt x="54695" y="254984"/>
                          <a:pt x="92795" y="281845"/>
                        </a:cubicBezTo>
                        <a:cubicBezTo>
                          <a:pt x="74793" y="259747"/>
                          <a:pt x="53838" y="221171"/>
                          <a:pt x="48313" y="195548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ïśļîḋe">
                    <a:extLst>
                      <a:ext uri="{FF2B5EF4-FFF2-40B4-BE49-F238E27FC236}">
                        <a16:creationId xmlns="" xmlns:a16="http://schemas.microsoft.com/office/drawing/2014/main" id="{2A08C76F-4DB7-B8F8-2665-A1E6E8B6E9A6}"/>
                      </a:ext>
                    </a:extLst>
                  </p:cNvPr>
                  <p:cNvSpPr/>
                  <p:nvPr/>
                </p:nvSpPr>
                <p:spPr>
                  <a:xfrm>
                    <a:off x="10556710" y="3003732"/>
                    <a:ext cx="1076" cy="357"/>
                  </a:xfrm>
                  <a:custGeom>
                    <a:avLst/>
                    <a:gdLst>
                      <a:gd name="connsiteX0" fmla="*/ 1076 w 1076"/>
                      <a:gd name="connsiteY0" fmla="*/ 357 h 357"/>
                      <a:gd name="connsiteX1" fmla="*/ 1076 w 1076"/>
                      <a:gd name="connsiteY1" fmla="*/ 357 h 357"/>
                      <a:gd name="connsiteX2" fmla="*/ 1076 w 1076"/>
                      <a:gd name="connsiteY2" fmla="*/ 357 h 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76" h="357">
                        <a:moveTo>
                          <a:pt x="1076" y="357"/>
                        </a:moveTo>
                        <a:lnTo>
                          <a:pt x="1076" y="357"/>
                        </a:lnTo>
                        <a:cubicBezTo>
                          <a:pt x="-543" y="-119"/>
                          <a:pt x="-162" y="-119"/>
                          <a:pt x="1076" y="357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í$ḻîḍè">
                    <a:extLst>
                      <a:ext uri="{FF2B5EF4-FFF2-40B4-BE49-F238E27FC236}">
                        <a16:creationId xmlns="" xmlns:a16="http://schemas.microsoft.com/office/drawing/2014/main" id="{3C7AE6D5-114F-F31C-C816-0A9328F348A1}"/>
                      </a:ext>
                    </a:extLst>
                  </p:cNvPr>
                  <p:cNvSpPr/>
                  <p:nvPr/>
                </p:nvSpPr>
                <p:spPr>
                  <a:xfrm>
                    <a:off x="10348236" y="2996088"/>
                    <a:ext cx="211954" cy="323087"/>
                  </a:xfrm>
                  <a:custGeom>
                    <a:avLst/>
                    <a:gdLst>
                      <a:gd name="connsiteX0" fmla="*/ 180784 w 211954"/>
                      <a:gd name="connsiteY0" fmla="*/ 0 h 323087"/>
                      <a:gd name="connsiteX1" fmla="*/ 108299 w 211954"/>
                      <a:gd name="connsiteY1" fmla="*/ 145447 h 323087"/>
                      <a:gd name="connsiteX2" fmla="*/ 0 w 211954"/>
                      <a:gd name="connsiteY2" fmla="*/ 323088 h 323087"/>
                      <a:gd name="connsiteX3" fmla="*/ 176689 w 211954"/>
                      <a:gd name="connsiteY3" fmla="*/ 202597 h 323087"/>
                      <a:gd name="connsiteX4" fmla="*/ 130397 w 211954"/>
                      <a:gd name="connsiteY4" fmla="*/ 144494 h 323087"/>
                      <a:gd name="connsiteX5" fmla="*/ 193738 w 211954"/>
                      <a:gd name="connsiteY5" fmla="*/ 160401 h 323087"/>
                      <a:gd name="connsiteX6" fmla="*/ 208502 w 211954"/>
                      <a:gd name="connsiteY6" fmla="*/ 7525 h 323087"/>
                      <a:gd name="connsiteX7" fmla="*/ 180784 w 211954"/>
                      <a:gd name="connsiteY7" fmla="*/ 0 h 32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1954" h="323087">
                        <a:moveTo>
                          <a:pt x="180784" y="0"/>
                        </a:moveTo>
                        <a:cubicBezTo>
                          <a:pt x="169640" y="26670"/>
                          <a:pt x="110680" y="141446"/>
                          <a:pt x="108299" y="145447"/>
                        </a:cubicBezTo>
                        <a:cubicBezTo>
                          <a:pt x="58388" y="244602"/>
                          <a:pt x="47911" y="304514"/>
                          <a:pt x="0" y="323088"/>
                        </a:cubicBezTo>
                        <a:cubicBezTo>
                          <a:pt x="76486" y="309086"/>
                          <a:pt x="141827" y="273177"/>
                          <a:pt x="176689" y="202597"/>
                        </a:cubicBezTo>
                        <a:cubicBezTo>
                          <a:pt x="159639" y="184594"/>
                          <a:pt x="142875" y="165640"/>
                          <a:pt x="130397" y="144494"/>
                        </a:cubicBezTo>
                        <a:cubicBezTo>
                          <a:pt x="149638" y="152495"/>
                          <a:pt x="172783" y="154686"/>
                          <a:pt x="193738" y="160401"/>
                        </a:cubicBezTo>
                        <a:cubicBezTo>
                          <a:pt x="216598" y="93917"/>
                          <a:pt x="213265" y="9239"/>
                          <a:pt x="208502" y="7525"/>
                        </a:cubicBezTo>
                        <a:cubicBezTo>
                          <a:pt x="199072" y="4858"/>
                          <a:pt x="189833" y="2286"/>
                          <a:pt x="180784" y="0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ïṩḷïḍè">
                    <a:extLst>
                      <a:ext uri="{FF2B5EF4-FFF2-40B4-BE49-F238E27FC236}">
                        <a16:creationId xmlns="" xmlns:a16="http://schemas.microsoft.com/office/drawing/2014/main" id="{D4FBB2C9-5527-EB55-F38C-1191F398430F}"/>
                      </a:ext>
                    </a:extLst>
                  </p:cNvPr>
                  <p:cNvSpPr/>
                  <p:nvPr/>
                </p:nvSpPr>
                <p:spPr>
                  <a:xfrm>
                    <a:off x="10350237" y="3083908"/>
                    <a:ext cx="106334" cy="168687"/>
                  </a:xfrm>
                  <a:custGeom>
                    <a:avLst/>
                    <a:gdLst>
                      <a:gd name="connsiteX0" fmla="*/ 0 w 106334"/>
                      <a:gd name="connsiteY0" fmla="*/ 0 h 168687"/>
                      <a:gd name="connsiteX1" fmla="*/ 46291 w 106334"/>
                      <a:gd name="connsiteY1" fmla="*/ 38576 h 168687"/>
                      <a:gd name="connsiteX2" fmla="*/ 9525 w 106334"/>
                      <a:gd name="connsiteY2" fmla="*/ 65818 h 168687"/>
                      <a:gd name="connsiteX3" fmla="*/ 44482 w 106334"/>
                      <a:gd name="connsiteY3" fmla="*/ 99346 h 168687"/>
                      <a:gd name="connsiteX4" fmla="*/ 55054 w 106334"/>
                      <a:gd name="connsiteY4" fmla="*/ 168688 h 168687"/>
                      <a:gd name="connsiteX5" fmla="*/ 82772 w 106334"/>
                      <a:gd name="connsiteY5" fmla="*/ 108299 h 168687"/>
                      <a:gd name="connsiteX6" fmla="*/ 96679 w 106334"/>
                      <a:gd name="connsiteY6" fmla="*/ 72390 h 168687"/>
                      <a:gd name="connsiteX7" fmla="*/ 0 w 106334"/>
                      <a:gd name="connsiteY7" fmla="*/ 0 h 168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6334" h="168687">
                        <a:moveTo>
                          <a:pt x="0" y="0"/>
                        </a:moveTo>
                        <a:cubicBezTo>
                          <a:pt x="15526" y="14097"/>
                          <a:pt x="31337" y="27146"/>
                          <a:pt x="46291" y="38576"/>
                        </a:cubicBezTo>
                        <a:lnTo>
                          <a:pt x="9525" y="65818"/>
                        </a:lnTo>
                        <a:lnTo>
                          <a:pt x="44482" y="99346"/>
                        </a:lnTo>
                        <a:cubicBezTo>
                          <a:pt x="64008" y="165735"/>
                          <a:pt x="63151" y="151829"/>
                          <a:pt x="55054" y="168688"/>
                        </a:cubicBezTo>
                        <a:cubicBezTo>
                          <a:pt x="65341" y="149733"/>
                          <a:pt x="73723" y="129826"/>
                          <a:pt x="82772" y="108299"/>
                        </a:cubicBezTo>
                        <a:cubicBezTo>
                          <a:pt x="111633" y="40386"/>
                          <a:pt x="111062" y="53911"/>
                          <a:pt x="96679" y="72390"/>
                        </a:cubicBezTo>
                        <a:cubicBezTo>
                          <a:pt x="62484" y="50387"/>
                          <a:pt x="30575" y="2705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îśľïďe">
                    <a:extLst>
                      <a:ext uri="{FF2B5EF4-FFF2-40B4-BE49-F238E27FC236}">
                        <a16:creationId xmlns="" xmlns:a16="http://schemas.microsoft.com/office/drawing/2014/main" id="{06728DE8-FB5B-4EFE-922E-C97111AC2E5F}"/>
                      </a:ext>
                    </a:extLst>
                  </p:cNvPr>
                  <p:cNvSpPr/>
                  <p:nvPr/>
                </p:nvSpPr>
                <p:spPr>
                  <a:xfrm>
                    <a:off x="10293352" y="3083718"/>
                    <a:ext cx="56980" cy="139636"/>
                  </a:xfrm>
                  <a:custGeom>
                    <a:avLst/>
                    <a:gdLst>
                      <a:gd name="connsiteX0" fmla="*/ 211 w 56980"/>
                      <a:gd name="connsiteY0" fmla="*/ 44863 h 139636"/>
                      <a:gd name="connsiteX1" fmla="*/ 12308 w 56980"/>
                      <a:gd name="connsiteY1" fmla="*/ 139637 h 139636"/>
                      <a:gd name="connsiteX2" fmla="*/ 23833 w 56980"/>
                      <a:gd name="connsiteY2" fmla="*/ 77914 h 139636"/>
                      <a:gd name="connsiteX3" fmla="*/ 48027 w 56980"/>
                      <a:gd name="connsiteY3" fmla="*/ 65722 h 139636"/>
                      <a:gd name="connsiteX4" fmla="*/ 32787 w 56980"/>
                      <a:gd name="connsiteY4" fmla="*/ 34290 h 139636"/>
                      <a:gd name="connsiteX5" fmla="*/ 56980 w 56980"/>
                      <a:gd name="connsiteY5" fmla="*/ 0 h 139636"/>
                      <a:gd name="connsiteX6" fmla="*/ 211 w 56980"/>
                      <a:gd name="connsiteY6" fmla="*/ 44863 h 139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980" h="139636">
                        <a:moveTo>
                          <a:pt x="211" y="44863"/>
                        </a:moveTo>
                        <a:cubicBezTo>
                          <a:pt x="-932" y="74104"/>
                          <a:pt x="2497" y="104870"/>
                          <a:pt x="12308" y="139637"/>
                        </a:cubicBezTo>
                        <a:cubicBezTo>
                          <a:pt x="15927" y="118396"/>
                          <a:pt x="19261" y="99346"/>
                          <a:pt x="23833" y="77914"/>
                        </a:cubicBezTo>
                        <a:lnTo>
                          <a:pt x="48027" y="65722"/>
                        </a:lnTo>
                        <a:lnTo>
                          <a:pt x="32787" y="34290"/>
                        </a:lnTo>
                        <a:lnTo>
                          <a:pt x="56980" y="0"/>
                        </a:lnTo>
                        <a:cubicBezTo>
                          <a:pt x="37073" y="14192"/>
                          <a:pt x="18594" y="29051"/>
                          <a:pt x="211" y="44863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íṧļïḍê">
                    <a:extLst>
                      <a:ext uri="{FF2B5EF4-FFF2-40B4-BE49-F238E27FC236}">
                        <a16:creationId xmlns="" xmlns:a16="http://schemas.microsoft.com/office/drawing/2014/main" id="{E4027CA5-A09B-C952-BB29-9B95318492A7}"/>
                      </a:ext>
                    </a:extLst>
                  </p:cNvPr>
                  <p:cNvSpPr/>
                  <p:nvPr/>
                </p:nvSpPr>
                <p:spPr>
                  <a:xfrm>
                    <a:off x="10293848" y="3077926"/>
                    <a:ext cx="5862" cy="45225"/>
                  </a:xfrm>
                  <a:custGeom>
                    <a:avLst/>
                    <a:gdLst>
                      <a:gd name="connsiteX0" fmla="*/ 3143 w 5862"/>
                      <a:gd name="connsiteY0" fmla="*/ 16364 h 45225"/>
                      <a:gd name="connsiteX1" fmla="*/ 0 w 5862"/>
                      <a:gd name="connsiteY1" fmla="*/ 45225 h 45225"/>
                      <a:gd name="connsiteX2" fmla="*/ 3143 w 5862"/>
                      <a:gd name="connsiteY2" fmla="*/ 16364 h 4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62" h="45225">
                        <a:moveTo>
                          <a:pt x="3143" y="16364"/>
                        </a:moveTo>
                        <a:cubicBezTo>
                          <a:pt x="1524" y="26175"/>
                          <a:pt x="476" y="35795"/>
                          <a:pt x="0" y="45225"/>
                        </a:cubicBezTo>
                        <a:cubicBezTo>
                          <a:pt x="2191" y="21127"/>
                          <a:pt x="9906" y="-24498"/>
                          <a:pt x="3143" y="16364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îSḻíďè">
                    <a:extLst>
                      <a:ext uri="{FF2B5EF4-FFF2-40B4-BE49-F238E27FC236}">
                        <a16:creationId xmlns="" xmlns:a16="http://schemas.microsoft.com/office/drawing/2014/main" id="{01BEA333-2FF9-8F65-9F91-5029BA483DD3}"/>
                      </a:ext>
                    </a:extLst>
                  </p:cNvPr>
                  <p:cNvSpPr/>
                  <p:nvPr/>
                </p:nvSpPr>
                <p:spPr>
                  <a:xfrm>
                    <a:off x="10523684" y="2994700"/>
                    <a:ext cx="5448" cy="1387"/>
                  </a:xfrm>
                  <a:custGeom>
                    <a:avLst/>
                    <a:gdLst>
                      <a:gd name="connsiteX0" fmla="*/ 5337 w 5448"/>
                      <a:gd name="connsiteY0" fmla="*/ 1387 h 1387"/>
                      <a:gd name="connsiteX1" fmla="*/ 2194 w 5448"/>
                      <a:gd name="connsiteY1" fmla="*/ 435 h 1387"/>
                      <a:gd name="connsiteX2" fmla="*/ 5337 w 5448"/>
                      <a:gd name="connsiteY2" fmla="*/ 1387 h 1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48" h="1387">
                        <a:moveTo>
                          <a:pt x="5337" y="1387"/>
                        </a:moveTo>
                        <a:cubicBezTo>
                          <a:pt x="5528" y="816"/>
                          <a:pt x="5908" y="1483"/>
                          <a:pt x="2194" y="435"/>
                        </a:cubicBezTo>
                        <a:cubicBezTo>
                          <a:pt x="-759" y="-137"/>
                          <a:pt x="-1616" y="-422"/>
                          <a:pt x="5337" y="1387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ï$ḷïdè">
                    <a:extLst>
                      <a:ext uri="{FF2B5EF4-FFF2-40B4-BE49-F238E27FC236}">
                        <a16:creationId xmlns="" xmlns:a16="http://schemas.microsoft.com/office/drawing/2014/main" id="{FFB4352E-FCE7-7062-D2A3-670F329ABE82}"/>
                      </a:ext>
                    </a:extLst>
                  </p:cNvPr>
                  <p:cNvSpPr/>
                  <p:nvPr/>
                </p:nvSpPr>
                <p:spPr>
                  <a:xfrm>
                    <a:off x="10300117" y="3035521"/>
                    <a:ext cx="13257" cy="42396"/>
                  </a:xfrm>
                  <a:custGeom>
                    <a:avLst/>
                    <a:gdLst>
                      <a:gd name="connsiteX0" fmla="*/ 13257 w 13257"/>
                      <a:gd name="connsiteY0" fmla="*/ 0 h 42396"/>
                      <a:gd name="connsiteX1" fmla="*/ 2208 w 13257"/>
                      <a:gd name="connsiteY1" fmla="*/ 32575 h 42396"/>
                      <a:gd name="connsiteX2" fmla="*/ 13257 w 13257"/>
                      <a:gd name="connsiteY2" fmla="*/ 0 h 4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257" h="42396">
                        <a:moveTo>
                          <a:pt x="13257" y="0"/>
                        </a:moveTo>
                        <a:cubicBezTo>
                          <a:pt x="8495" y="3429"/>
                          <a:pt x="2970" y="29051"/>
                          <a:pt x="2208" y="32575"/>
                        </a:cubicBezTo>
                        <a:cubicBezTo>
                          <a:pt x="-3411" y="58293"/>
                          <a:pt x="2208" y="28575"/>
                          <a:pt x="13257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ísḷidê">
                    <a:extLst>
                      <a:ext uri="{FF2B5EF4-FFF2-40B4-BE49-F238E27FC236}">
                        <a16:creationId xmlns="" xmlns:a16="http://schemas.microsoft.com/office/drawing/2014/main" id="{3A2C2FF7-06E2-21D4-5CAB-8B47F4BBFF60}"/>
                      </a:ext>
                    </a:extLst>
                  </p:cNvPr>
                  <p:cNvSpPr/>
                  <p:nvPr/>
                </p:nvSpPr>
                <p:spPr>
                  <a:xfrm>
                    <a:off x="10293277" y="3123151"/>
                    <a:ext cx="476" cy="5619"/>
                  </a:xfrm>
                  <a:custGeom>
                    <a:avLst/>
                    <a:gdLst>
                      <a:gd name="connsiteX0" fmla="*/ 0 w 476"/>
                      <a:gd name="connsiteY0" fmla="*/ 5620 h 5619"/>
                      <a:gd name="connsiteX1" fmla="*/ 476 w 476"/>
                      <a:gd name="connsiteY1" fmla="*/ 0 h 5619"/>
                      <a:gd name="connsiteX2" fmla="*/ 0 w 476"/>
                      <a:gd name="connsiteY2" fmla="*/ 5620 h 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" h="5619">
                        <a:moveTo>
                          <a:pt x="0" y="5620"/>
                        </a:moveTo>
                        <a:cubicBezTo>
                          <a:pt x="571" y="5143"/>
                          <a:pt x="95" y="5905"/>
                          <a:pt x="476" y="0"/>
                        </a:cubicBezTo>
                        <a:cubicBezTo>
                          <a:pt x="191" y="3620"/>
                          <a:pt x="0" y="5620"/>
                          <a:pt x="0" y="562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ïšḻïḍe">
                    <a:extLst>
                      <a:ext uri="{FF2B5EF4-FFF2-40B4-BE49-F238E27FC236}">
                        <a16:creationId xmlns="" xmlns:a16="http://schemas.microsoft.com/office/drawing/2014/main" id="{0112B776-B61E-FE84-EE2A-3FCD1588035C}"/>
                      </a:ext>
                    </a:extLst>
                  </p:cNvPr>
                  <p:cNvSpPr/>
                  <p:nvPr/>
                </p:nvSpPr>
                <p:spPr>
                  <a:xfrm>
                    <a:off x="10359571" y="2990436"/>
                    <a:ext cx="169449" cy="150076"/>
                  </a:xfrm>
                  <a:custGeom>
                    <a:avLst/>
                    <a:gdLst>
                      <a:gd name="connsiteX0" fmla="*/ 0 w 169449"/>
                      <a:gd name="connsiteY0" fmla="*/ 19653 h 150076"/>
                      <a:gd name="connsiteX1" fmla="*/ 111538 w 169449"/>
                      <a:gd name="connsiteY1" fmla="*/ 121666 h 150076"/>
                      <a:gd name="connsiteX2" fmla="*/ 169450 w 169449"/>
                      <a:gd name="connsiteY2" fmla="*/ 5651 h 150076"/>
                      <a:gd name="connsiteX3" fmla="*/ 0 w 169449"/>
                      <a:gd name="connsiteY3" fmla="*/ 19653 h 150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449" h="150076">
                        <a:moveTo>
                          <a:pt x="0" y="19653"/>
                        </a:moveTo>
                        <a:cubicBezTo>
                          <a:pt x="37624" y="61087"/>
                          <a:pt x="60293" y="83851"/>
                          <a:pt x="111538" y="121666"/>
                        </a:cubicBezTo>
                        <a:cubicBezTo>
                          <a:pt x="62579" y="224250"/>
                          <a:pt x="164783" y="16891"/>
                          <a:pt x="169450" y="5651"/>
                        </a:cubicBezTo>
                        <a:cubicBezTo>
                          <a:pt x="129350" y="-4636"/>
                          <a:pt x="52674" y="-1397"/>
                          <a:pt x="0" y="19653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ísľîḋé">
                    <a:extLst>
                      <a:ext uri="{FF2B5EF4-FFF2-40B4-BE49-F238E27FC236}">
                        <a16:creationId xmlns="" xmlns:a16="http://schemas.microsoft.com/office/drawing/2014/main" id="{D7150D90-1AE2-1790-B75F-3E3AE9EEC1F1}"/>
                      </a:ext>
                    </a:extLst>
                  </p:cNvPr>
                  <p:cNvSpPr/>
                  <p:nvPr/>
                </p:nvSpPr>
                <p:spPr>
                  <a:xfrm>
                    <a:off x="10293563" y="3010090"/>
                    <a:ext cx="177641" cy="146399"/>
                  </a:xfrm>
                  <a:custGeom>
                    <a:avLst/>
                    <a:gdLst>
                      <a:gd name="connsiteX0" fmla="*/ 66008 w 177641"/>
                      <a:gd name="connsiteY0" fmla="*/ 0 h 146399"/>
                      <a:gd name="connsiteX1" fmla="*/ 19812 w 177641"/>
                      <a:gd name="connsiteY1" fmla="*/ 25432 h 146399"/>
                      <a:gd name="connsiteX2" fmla="*/ 0 w 177641"/>
                      <a:gd name="connsiteY2" fmla="*/ 118586 h 146399"/>
                      <a:gd name="connsiteX3" fmla="*/ 56769 w 177641"/>
                      <a:gd name="connsiteY3" fmla="*/ 73914 h 146399"/>
                      <a:gd name="connsiteX4" fmla="*/ 153543 w 177641"/>
                      <a:gd name="connsiteY4" fmla="*/ 146399 h 146399"/>
                      <a:gd name="connsiteX5" fmla="*/ 177641 w 177641"/>
                      <a:gd name="connsiteY5" fmla="*/ 102108 h 146399"/>
                      <a:gd name="connsiteX6" fmla="*/ 66008 w 177641"/>
                      <a:gd name="connsiteY6" fmla="*/ 0 h 146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641" h="146399">
                        <a:moveTo>
                          <a:pt x="66008" y="0"/>
                        </a:moveTo>
                        <a:cubicBezTo>
                          <a:pt x="48863" y="6858"/>
                          <a:pt x="33623" y="15430"/>
                          <a:pt x="19812" y="25432"/>
                        </a:cubicBezTo>
                        <a:cubicBezTo>
                          <a:pt x="9144" y="53340"/>
                          <a:pt x="1334" y="83725"/>
                          <a:pt x="0" y="118586"/>
                        </a:cubicBezTo>
                        <a:cubicBezTo>
                          <a:pt x="18383" y="102775"/>
                          <a:pt x="36957" y="87916"/>
                          <a:pt x="56769" y="73914"/>
                        </a:cubicBezTo>
                        <a:cubicBezTo>
                          <a:pt x="87154" y="100870"/>
                          <a:pt x="119063" y="124206"/>
                          <a:pt x="153543" y="146399"/>
                        </a:cubicBezTo>
                        <a:cubicBezTo>
                          <a:pt x="162020" y="135541"/>
                          <a:pt x="168783" y="120682"/>
                          <a:pt x="177641" y="102108"/>
                        </a:cubicBezTo>
                        <a:cubicBezTo>
                          <a:pt x="124682" y="63151"/>
                          <a:pt x="102108" y="39719"/>
                          <a:pt x="66008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íṥḷiďè">
                    <a:extLst>
                      <a:ext uri="{FF2B5EF4-FFF2-40B4-BE49-F238E27FC236}">
                        <a16:creationId xmlns="" xmlns:a16="http://schemas.microsoft.com/office/drawing/2014/main" id="{C77D5FD2-7CDC-9FEC-8A62-251429873542}"/>
                      </a:ext>
                    </a:extLst>
                  </p:cNvPr>
                  <p:cNvSpPr/>
                  <p:nvPr/>
                </p:nvSpPr>
                <p:spPr>
                  <a:xfrm>
                    <a:off x="10348331" y="3252596"/>
                    <a:ext cx="57054" cy="66579"/>
                  </a:xfrm>
                  <a:custGeom>
                    <a:avLst/>
                    <a:gdLst>
                      <a:gd name="connsiteX0" fmla="*/ 57055 w 57054"/>
                      <a:gd name="connsiteY0" fmla="*/ 0 h 66579"/>
                      <a:gd name="connsiteX1" fmla="*/ 0 w 57054"/>
                      <a:gd name="connsiteY1" fmla="*/ 66580 h 66579"/>
                      <a:gd name="connsiteX2" fmla="*/ 57055 w 57054"/>
                      <a:gd name="connsiteY2" fmla="*/ 0 h 66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054" h="66579">
                        <a:moveTo>
                          <a:pt x="57055" y="0"/>
                        </a:moveTo>
                        <a:cubicBezTo>
                          <a:pt x="42672" y="26575"/>
                          <a:pt x="25241" y="49721"/>
                          <a:pt x="0" y="66580"/>
                        </a:cubicBezTo>
                        <a:cubicBezTo>
                          <a:pt x="30099" y="54959"/>
                          <a:pt x="44387" y="26194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íṩļíďe">
                    <a:extLst>
                      <a:ext uri="{FF2B5EF4-FFF2-40B4-BE49-F238E27FC236}">
                        <a16:creationId xmlns="" xmlns:a16="http://schemas.microsoft.com/office/drawing/2014/main" id="{60FD68EE-3E23-B698-24D1-DB60AEA663D5}"/>
                      </a:ext>
                    </a:extLst>
                  </p:cNvPr>
                  <p:cNvSpPr/>
                  <p:nvPr/>
                </p:nvSpPr>
                <p:spPr>
                  <a:xfrm>
                    <a:off x="10303859" y="3224484"/>
                    <a:ext cx="44472" cy="94786"/>
                  </a:xfrm>
                  <a:custGeom>
                    <a:avLst/>
                    <a:gdLst>
                      <a:gd name="connsiteX0" fmla="*/ 4373 w 44472"/>
                      <a:gd name="connsiteY0" fmla="*/ 7824 h 94786"/>
                      <a:gd name="connsiteX1" fmla="*/ 44473 w 44472"/>
                      <a:gd name="connsiteY1" fmla="*/ 94787 h 94786"/>
                      <a:gd name="connsiteX2" fmla="*/ 4373 w 44472"/>
                      <a:gd name="connsiteY2" fmla="*/ 7824 h 94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72" h="94786">
                        <a:moveTo>
                          <a:pt x="4373" y="7824"/>
                        </a:moveTo>
                        <a:cubicBezTo>
                          <a:pt x="-4676" y="-21228"/>
                          <a:pt x="-3343" y="35732"/>
                          <a:pt x="44473" y="94787"/>
                        </a:cubicBezTo>
                        <a:cubicBezTo>
                          <a:pt x="27899" y="70974"/>
                          <a:pt x="13136" y="36113"/>
                          <a:pt x="4373" y="7824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îṣ1iḋê">
                    <a:extLst>
                      <a:ext uri="{FF2B5EF4-FFF2-40B4-BE49-F238E27FC236}">
                        <a16:creationId xmlns="" xmlns:a16="http://schemas.microsoft.com/office/drawing/2014/main" id="{E2150457-1D64-BCBA-696D-5FE0722031A0}"/>
                      </a:ext>
                    </a:extLst>
                  </p:cNvPr>
                  <p:cNvSpPr/>
                  <p:nvPr/>
                </p:nvSpPr>
                <p:spPr>
                  <a:xfrm>
                    <a:off x="10306891" y="3083908"/>
                    <a:ext cx="104686" cy="235458"/>
                  </a:xfrm>
                  <a:custGeom>
                    <a:avLst/>
                    <a:gdLst>
                      <a:gd name="connsiteX0" fmla="*/ 104687 w 104686"/>
                      <a:gd name="connsiteY0" fmla="*/ 156400 h 235458"/>
                      <a:gd name="connsiteX1" fmla="*/ 52966 w 104686"/>
                      <a:gd name="connsiteY1" fmla="*/ 65818 h 235458"/>
                      <a:gd name="connsiteX2" fmla="*/ 89732 w 104686"/>
                      <a:gd name="connsiteY2" fmla="*/ 38576 h 235458"/>
                      <a:gd name="connsiteX3" fmla="*/ 43441 w 104686"/>
                      <a:gd name="connsiteY3" fmla="*/ 0 h 235458"/>
                      <a:gd name="connsiteX4" fmla="*/ 19248 w 104686"/>
                      <a:gd name="connsiteY4" fmla="*/ 34290 h 235458"/>
                      <a:gd name="connsiteX5" fmla="*/ 34488 w 104686"/>
                      <a:gd name="connsiteY5" fmla="*/ 65722 h 235458"/>
                      <a:gd name="connsiteX6" fmla="*/ 10294 w 104686"/>
                      <a:gd name="connsiteY6" fmla="*/ 77914 h 235458"/>
                      <a:gd name="connsiteX7" fmla="*/ 14390 w 104686"/>
                      <a:gd name="connsiteY7" fmla="*/ 184213 h 235458"/>
                      <a:gd name="connsiteX8" fmla="*/ 41536 w 104686"/>
                      <a:gd name="connsiteY8" fmla="*/ 235458 h 235458"/>
                      <a:gd name="connsiteX9" fmla="*/ 104687 w 104686"/>
                      <a:gd name="connsiteY9" fmla="*/ 156400 h 235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4686" h="235458">
                        <a:moveTo>
                          <a:pt x="104687" y="156400"/>
                        </a:moveTo>
                        <a:cubicBezTo>
                          <a:pt x="84494" y="87916"/>
                          <a:pt x="96972" y="108109"/>
                          <a:pt x="52966" y="65818"/>
                        </a:cubicBezTo>
                        <a:lnTo>
                          <a:pt x="89732" y="38576"/>
                        </a:lnTo>
                        <a:cubicBezTo>
                          <a:pt x="74873" y="27146"/>
                          <a:pt x="59062" y="14097"/>
                          <a:pt x="43441" y="0"/>
                        </a:cubicBezTo>
                        <a:lnTo>
                          <a:pt x="19248" y="34290"/>
                        </a:lnTo>
                        <a:lnTo>
                          <a:pt x="34488" y="65722"/>
                        </a:lnTo>
                        <a:lnTo>
                          <a:pt x="10294" y="77914"/>
                        </a:lnTo>
                        <a:cubicBezTo>
                          <a:pt x="-3327" y="142208"/>
                          <a:pt x="-4851" y="138398"/>
                          <a:pt x="14390" y="184213"/>
                        </a:cubicBezTo>
                        <a:cubicBezTo>
                          <a:pt x="23534" y="205930"/>
                          <a:pt x="33059" y="223266"/>
                          <a:pt x="41536" y="235458"/>
                        </a:cubicBezTo>
                        <a:cubicBezTo>
                          <a:pt x="74302" y="213360"/>
                          <a:pt x="87827" y="187071"/>
                          <a:pt x="104687" y="15640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8" name="íśḷîdé">
                  <a:extLst>
                    <a:ext uri="{FF2B5EF4-FFF2-40B4-BE49-F238E27FC236}">
                      <a16:creationId xmlns="" xmlns:a16="http://schemas.microsoft.com/office/drawing/2014/main" id="{0071A499-7CFF-08B5-BC9A-27F77C108ACC}"/>
                    </a:ext>
                  </a:extLst>
                </p:cNvPr>
                <p:cNvSpPr/>
                <p:nvPr/>
              </p:nvSpPr>
              <p:spPr>
                <a:xfrm>
                  <a:off x="10331424" y="2824733"/>
                  <a:ext cx="137684" cy="252671"/>
                </a:xfrm>
                <a:custGeom>
                  <a:avLst/>
                  <a:gdLst>
                    <a:gd name="connsiteX0" fmla="*/ 116730 w 137684"/>
                    <a:gd name="connsiteY0" fmla="*/ 0 h 252671"/>
                    <a:gd name="connsiteX1" fmla="*/ 137685 w 137684"/>
                    <a:gd name="connsiteY1" fmla="*/ 165640 h 252671"/>
                    <a:gd name="connsiteX2" fmla="*/ 23480 w 137684"/>
                    <a:gd name="connsiteY2" fmla="*/ 252603 h 252671"/>
                    <a:gd name="connsiteX3" fmla="*/ 620 w 137684"/>
                    <a:gd name="connsiteY3" fmla="*/ 198787 h 252671"/>
                    <a:gd name="connsiteX4" fmla="*/ 16717 w 137684"/>
                    <a:gd name="connsiteY4" fmla="*/ 48101 h 252671"/>
                    <a:gd name="connsiteX5" fmla="*/ 116730 w 137684"/>
                    <a:gd name="connsiteY5" fmla="*/ 0 h 25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684" h="252671">
                      <a:moveTo>
                        <a:pt x="116730" y="0"/>
                      </a:moveTo>
                      <a:cubicBezTo>
                        <a:pt x="116730" y="0"/>
                        <a:pt x="90441" y="102394"/>
                        <a:pt x="137685" y="165640"/>
                      </a:cubicBezTo>
                      <a:cubicBezTo>
                        <a:pt x="113301" y="206407"/>
                        <a:pt x="63485" y="245174"/>
                        <a:pt x="23480" y="252603"/>
                      </a:cubicBezTo>
                      <a:cubicBezTo>
                        <a:pt x="14527" y="254222"/>
                        <a:pt x="-3571" y="226886"/>
                        <a:pt x="620" y="198787"/>
                      </a:cubicBezTo>
                      <a:cubicBezTo>
                        <a:pt x="620" y="198787"/>
                        <a:pt x="31862" y="161639"/>
                        <a:pt x="16717" y="48101"/>
                      </a:cubicBezTo>
                      <a:lnTo>
                        <a:pt x="116730" y="0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ïṣḷïďê">
                  <a:extLst>
                    <a:ext uri="{FF2B5EF4-FFF2-40B4-BE49-F238E27FC236}">
                      <a16:creationId xmlns="" xmlns:a16="http://schemas.microsoft.com/office/drawing/2014/main" id="{1E4902F1-3E02-54C9-CC6A-5AB69FEF7B0C}"/>
                    </a:ext>
                  </a:extLst>
                </p:cNvPr>
                <p:cNvSpPr/>
                <p:nvPr/>
              </p:nvSpPr>
              <p:spPr>
                <a:xfrm>
                  <a:off x="10278895" y="2675336"/>
                  <a:ext cx="193474" cy="279141"/>
                </a:xfrm>
                <a:custGeom>
                  <a:avLst/>
                  <a:gdLst>
                    <a:gd name="connsiteX0" fmla="*/ 2476 w 193474"/>
                    <a:gd name="connsiteY0" fmla="*/ 65672 h 279141"/>
                    <a:gd name="connsiteX1" fmla="*/ 72485 w 193474"/>
                    <a:gd name="connsiteY1" fmla="*/ 278366 h 279141"/>
                    <a:gd name="connsiteX2" fmla="*/ 191452 w 193474"/>
                    <a:gd name="connsiteY2" fmla="*/ 155969 h 279141"/>
                    <a:gd name="connsiteX3" fmla="*/ 112490 w 193474"/>
                    <a:gd name="connsiteY3" fmla="*/ 4617 h 279141"/>
                    <a:gd name="connsiteX4" fmla="*/ 2476 w 193474"/>
                    <a:gd name="connsiteY4" fmla="*/ 65672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474" h="279141">
                      <a:moveTo>
                        <a:pt x="2476" y="65672"/>
                      </a:moveTo>
                      <a:cubicBezTo>
                        <a:pt x="-8573" y="141301"/>
                        <a:pt x="17812" y="270364"/>
                        <a:pt x="72485" y="278366"/>
                      </a:cubicBezTo>
                      <a:cubicBezTo>
                        <a:pt x="127158" y="286367"/>
                        <a:pt x="180403" y="231598"/>
                        <a:pt x="191452" y="155969"/>
                      </a:cubicBezTo>
                      <a:cubicBezTo>
                        <a:pt x="202501" y="80341"/>
                        <a:pt x="167164" y="12618"/>
                        <a:pt x="112490" y="4617"/>
                      </a:cubicBezTo>
                      <a:cubicBezTo>
                        <a:pt x="57816" y="-3384"/>
                        <a:pt x="13525" y="-9861"/>
                        <a:pt x="2476" y="656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ïṡḻíḍé">
                  <a:extLst>
                    <a:ext uri="{FF2B5EF4-FFF2-40B4-BE49-F238E27FC236}">
                      <a16:creationId xmlns="" xmlns:a16="http://schemas.microsoft.com/office/drawing/2014/main" id="{DFB7B5F7-145D-C819-27C3-39758BE60DB2}"/>
                    </a:ext>
                  </a:extLst>
                </p:cNvPr>
                <p:cNvSpPr/>
                <p:nvPr/>
              </p:nvSpPr>
              <p:spPr>
                <a:xfrm>
                  <a:off x="10232282" y="2624355"/>
                  <a:ext cx="276422" cy="231905"/>
                </a:xfrm>
                <a:custGeom>
                  <a:avLst/>
                  <a:gdLst>
                    <a:gd name="connsiteX0" fmla="*/ 88046 w 276422"/>
                    <a:gd name="connsiteY0" fmla="*/ 120844 h 231905"/>
                    <a:gd name="connsiteX1" fmla="*/ 51185 w 276422"/>
                    <a:gd name="connsiteY1" fmla="*/ 124654 h 231905"/>
                    <a:gd name="connsiteX2" fmla="*/ 52899 w 276422"/>
                    <a:gd name="connsiteY2" fmla="*/ 2258 h 231905"/>
                    <a:gd name="connsiteX3" fmla="*/ 115478 w 276422"/>
                    <a:gd name="connsiteY3" fmla="*/ 5306 h 231905"/>
                    <a:gd name="connsiteX4" fmla="*/ 221873 w 276422"/>
                    <a:gd name="connsiteY4" fmla="*/ 31404 h 231905"/>
                    <a:gd name="connsiteX5" fmla="*/ 275689 w 276422"/>
                    <a:gd name="connsiteY5" fmla="*/ 157039 h 231905"/>
                    <a:gd name="connsiteX6" fmla="*/ 212919 w 276422"/>
                    <a:gd name="connsiteY6" fmla="*/ 231906 h 231905"/>
                    <a:gd name="connsiteX7" fmla="*/ 189392 w 276422"/>
                    <a:gd name="connsiteY7" fmla="*/ 175994 h 231905"/>
                    <a:gd name="connsiteX8" fmla="*/ 169009 w 276422"/>
                    <a:gd name="connsiteY8" fmla="*/ 132179 h 231905"/>
                    <a:gd name="connsiteX9" fmla="*/ 127194 w 276422"/>
                    <a:gd name="connsiteY9" fmla="*/ 128845 h 231905"/>
                    <a:gd name="connsiteX10" fmla="*/ 88046 w 276422"/>
                    <a:gd name="connsiteY10" fmla="*/ 120844 h 23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422" h="231905">
                      <a:moveTo>
                        <a:pt x="88046" y="120844"/>
                      </a:moveTo>
                      <a:cubicBezTo>
                        <a:pt x="75759" y="122082"/>
                        <a:pt x="63567" y="125511"/>
                        <a:pt x="51185" y="124654"/>
                      </a:cubicBezTo>
                      <a:cubicBezTo>
                        <a:pt x="-12823" y="120177"/>
                        <a:pt x="-21777" y="19974"/>
                        <a:pt x="52899" y="2258"/>
                      </a:cubicBezTo>
                      <a:cubicBezTo>
                        <a:pt x="73378" y="-2600"/>
                        <a:pt x="94809" y="1305"/>
                        <a:pt x="115478" y="5306"/>
                      </a:cubicBezTo>
                      <a:cubicBezTo>
                        <a:pt x="191964" y="19879"/>
                        <a:pt x="206633" y="21213"/>
                        <a:pt x="221873" y="31404"/>
                      </a:cubicBezTo>
                      <a:cubicBezTo>
                        <a:pt x="244257" y="46454"/>
                        <a:pt x="282166" y="117415"/>
                        <a:pt x="275689" y="157039"/>
                      </a:cubicBezTo>
                      <a:cubicBezTo>
                        <a:pt x="270260" y="190281"/>
                        <a:pt x="241780" y="214570"/>
                        <a:pt x="212919" y="231906"/>
                      </a:cubicBezTo>
                      <a:cubicBezTo>
                        <a:pt x="267307" y="170850"/>
                        <a:pt x="204728" y="148848"/>
                        <a:pt x="189392" y="175994"/>
                      </a:cubicBezTo>
                      <a:cubicBezTo>
                        <a:pt x="191678" y="159135"/>
                        <a:pt x="183392" y="141228"/>
                        <a:pt x="169009" y="132179"/>
                      </a:cubicBezTo>
                      <a:cubicBezTo>
                        <a:pt x="153197" y="122178"/>
                        <a:pt x="143101" y="130083"/>
                        <a:pt x="127194" y="128845"/>
                      </a:cubicBezTo>
                      <a:cubicBezTo>
                        <a:pt x="113764" y="127702"/>
                        <a:pt x="103477" y="119320"/>
                        <a:pt x="88046" y="120844"/>
                      </a:cubicBezTo>
                      <a:close/>
                    </a:path>
                  </a:pathLst>
                </a:custGeom>
                <a:solidFill>
                  <a:srgbClr val="1520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îṡ1íḓé">
                  <a:extLst>
                    <a:ext uri="{FF2B5EF4-FFF2-40B4-BE49-F238E27FC236}">
                      <a16:creationId xmlns="" xmlns:a16="http://schemas.microsoft.com/office/drawing/2014/main" id="{C87F2AAC-106C-8B9F-947B-13A35F29F2F4}"/>
                    </a:ext>
                  </a:extLst>
                </p:cNvPr>
                <p:cNvSpPr/>
                <p:nvPr/>
              </p:nvSpPr>
              <p:spPr>
                <a:xfrm>
                  <a:off x="9879844" y="3116480"/>
                  <a:ext cx="117395" cy="136115"/>
                </a:xfrm>
                <a:custGeom>
                  <a:avLst/>
                  <a:gdLst>
                    <a:gd name="connsiteX0" fmla="*/ 117396 w 117395"/>
                    <a:gd name="connsiteY0" fmla="*/ 92015 h 136115"/>
                    <a:gd name="connsiteX1" fmla="*/ 75200 w 117395"/>
                    <a:gd name="connsiteY1" fmla="*/ 9529 h 136115"/>
                    <a:gd name="connsiteX2" fmla="*/ 238 w 117395"/>
                    <a:gd name="connsiteY2" fmla="*/ 1909 h 136115"/>
                    <a:gd name="connsiteX3" fmla="*/ 52721 w 117395"/>
                    <a:gd name="connsiteY3" fmla="*/ 25054 h 136115"/>
                    <a:gd name="connsiteX4" fmla="*/ 107680 w 117395"/>
                    <a:gd name="connsiteY4" fmla="*/ 136116 h 136115"/>
                    <a:gd name="connsiteX5" fmla="*/ 117396 w 117395"/>
                    <a:gd name="connsiteY5" fmla="*/ 92015 h 13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395" h="136115">
                      <a:moveTo>
                        <a:pt x="117396" y="92015"/>
                      </a:moveTo>
                      <a:cubicBezTo>
                        <a:pt x="117396" y="92015"/>
                        <a:pt x="94345" y="18768"/>
                        <a:pt x="75200" y="9529"/>
                      </a:cubicBezTo>
                      <a:cubicBezTo>
                        <a:pt x="56055" y="289"/>
                        <a:pt x="4429" y="-2187"/>
                        <a:pt x="238" y="1909"/>
                      </a:cubicBezTo>
                      <a:cubicBezTo>
                        <a:pt x="-3953" y="6100"/>
                        <a:pt x="48530" y="11529"/>
                        <a:pt x="52721" y="25054"/>
                      </a:cubicBezTo>
                      <a:cubicBezTo>
                        <a:pt x="60436" y="50010"/>
                        <a:pt x="-33290" y="56868"/>
                        <a:pt x="107680" y="136116"/>
                      </a:cubicBezTo>
                      <a:lnTo>
                        <a:pt x="117396" y="92015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íṡ1îḍê">
                  <a:extLst>
                    <a:ext uri="{FF2B5EF4-FFF2-40B4-BE49-F238E27FC236}">
                      <a16:creationId xmlns="" xmlns:a16="http://schemas.microsoft.com/office/drawing/2014/main" id="{686E004F-5688-3C96-1107-5D2316AB92FA}"/>
                    </a:ext>
                  </a:extLst>
                </p:cNvPr>
                <p:cNvSpPr/>
                <p:nvPr/>
              </p:nvSpPr>
              <p:spPr>
                <a:xfrm>
                  <a:off x="9963617" y="3069145"/>
                  <a:ext cx="756237" cy="447257"/>
                </a:xfrm>
                <a:custGeom>
                  <a:avLst/>
                  <a:gdLst>
                    <a:gd name="connsiteX0" fmla="*/ 680942 w 756237"/>
                    <a:gd name="connsiteY0" fmla="*/ 0 h 447257"/>
                    <a:gd name="connsiteX1" fmla="*/ 747713 w 756237"/>
                    <a:gd name="connsiteY1" fmla="*/ 322612 h 447257"/>
                    <a:gd name="connsiteX2" fmla="*/ 0 w 756237"/>
                    <a:gd name="connsiteY2" fmla="*/ 168974 h 447257"/>
                    <a:gd name="connsiteX3" fmla="*/ 31909 w 756237"/>
                    <a:gd name="connsiteY3" fmla="*/ 122872 h 447257"/>
                    <a:gd name="connsiteX4" fmla="*/ 329755 w 756237"/>
                    <a:gd name="connsiteY4" fmla="*/ 294037 h 447257"/>
                    <a:gd name="connsiteX5" fmla="*/ 680942 w 756237"/>
                    <a:gd name="connsiteY5" fmla="*/ 0 h 44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237" h="447257">
                      <a:moveTo>
                        <a:pt x="680942" y="0"/>
                      </a:moveTo>
                      <a:cubicBezTo>
                        <a:pt x="680942" y="0"/>
                        <a:pt x="786384" y="179070"/>
                        <a:pt x="747713" y="322612"/>
                      </a:cubicBezTo>
                      <a:cubicBezTo>
                        <a:pt x="709041" y="466249"/>
                        <a:pt x="111538" y="560927"/>
                        <a:pt x="0" y="168974"/>
                      </a:cubicBezTo>
                      <a:lnTo>
                        <a:pt x="31909" y="122872"/>
                      </a:lnTo>
                      <a:cubicBezTo>
                        <a:pt x="31909" y="122872"/>
                        <a:pt x="109823" y="273177"/>
                        <a:pt x="329755" y="294037"/>
                      </a:cubicBezTo>
                      <a:cubicBezTo>
                        <a:pt x="549688" y="314896"/>
                        <a:pt x="632841" y="7715"/>
                        <a:pt x="680942" y="0"/>
                      </a:cubicBezTo>
                      <a:close/>
                    </a:path>
                  </a:pathLst>
                </a:custGeom>
                <a:solidFill>
                  <a:srgbClr val="80CA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ï$ḷîḋê">
                <a:extLst>
                  <a:ext uri="{FF2B5EF4-FFF2-40B4-BE49-F238E27FC236}">
                    <a16:creationId xmlns="" xmlns:a16="http://schemas.microsoft.com/office/drawing/2014/main" id="{B36EA42A-6968-30A6-AB33-B37DDCADB1E7}"/>
                  </a:ext>
                </a:extLst>
              </p:cNvPr>
              <p:cNvSpPr/>
              <p:nvPr/>
            </p:nvSpPr>
            <p:spPr>
              <a:xfrm>
                <a:off x="4586811" y="1970513"/>
                <a:ext cx="2563939" cy="3485768"/>
              </a:xfrm>
              <a:custGeom>
                <a:avLst/>
                <a:gdLst>
                  <a:gd name="connsiteX0" fmla="*/ 2563845 w 2563939"/>
                  <a:gd name="connsiteY0" fmla="*/ 3485769 h 3485768"/>
                  <a:gd name="connsiteX1" fmla="*/ 0 w 2563939"/>
                  <a:gd name="connsiteY1" fmla="*/ 3485769 h 3485768"/>
                  <a:gd name="connsiteX2" fmla="*/ 0 w 2563939"/>
                  <a:gd name="connsiteY2" fmla="*/ 47911 h 3485768"/>
                  <a:gd name="connsiteX3" fmla="*/ 47911 w 2563939"/>
                  <a:gd name="connsiteY3" fmla="*/ 0 h 3485768"/>
                  <a:gd name="connsiteX4" fmla="*/ 2516029 w 2563939"/>
                  <a:gd name="connsiteY4" fmla="*/ 0 h 3485768"/>
                  <a:gd name="connsiteX5" fmla="*/ 2563940 w 2563939"/>
                  <a:gd name="connsiteY5" fmla="*/ 47911 h 3485768"/>
                  <a:gd name="connsiteX6" fmla="*/ 2563940 w 2563939"/>
                  <a:gd name="connsiteY6" fmla="*/ 3485769 h 348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939" h="3485768">
                    <a:moveTo>
                      <a:pt x="2563845" y="3485769"/>
                    </a:moveTo>
                    <a:lnTo>
                      <a:pt x="0" y="3485769"/>
                    </a:lnTo>
                    <a:lnTo>
                      <a:pt x="0" y="47911"/>
                    </a:lnTo>
                    <a:cubicBezTo>
                      <a:pt x="0" y="21431"/>
                      <a:pt x="21431" y="0"/>
                      <a:pt x="47911" y="0"/>
                    </a:cubicBezTo>
                    <a:lnTo>
                      <a:pt x="2516029" y="0"/>
                    </a:lnTo>
                    <a:cubicBezTo>
                      <a:pt x="2542508" y="0"/>
                      <a:pt x="2563940" y="21431"/>
                      <a:pt x="2563940" y="47911"/>
                    </a:cubicBezTo>
                    <a:lnTo>
                      <a:pt x="2563940" y="3485769"/>
                    </a:ln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ïŝľiḋè">
                <a:extLst>
                  <a:ext uri="{FF2B5EF4-FFF2-40B4-BE49-F238E27FC236}">
                    <a16:creationId xmlns="" xmlns:a16="http://schemas.microsoft.com/office/drawing/2014/main" id="{7E4B627D-D327-2927-8559-1A7C58CE3391}"/>
                  </a:ext>
                </a:extLst>
              </p:cNvPr>
              <p:cNvSpPr/>
              <p:nvPr/>
            </p:nvSpPr>
            <p:spPr>
              <a:xfrm>
                <a:off x="4748832" y="2137105"/>
                <a:ext cx="2239803" cy="3164109"/>
              </a:xfrm>
              <a:custGeom>
                <a:avLst/>
                <a:gdLst>
                  <a:gd name="connsiteX0" fmla="*/ 2239804 w 2239803"/>
                  <a:gd name="connsiteY0" fmla="*/ 3164110 h 3164109"/>
                  <a:gd name="connsiteX1" fmla="*/ 0 w 2239803"/>
                  <a:gd name="connsiteY1" fmla="*/ 3164110 h 3164109"/>
                  <a:gd name="connsiteX2" fmla="*/ 0 w 2239803"/>
                  <a:gd name="connsiteY2" fmla="*/ 34576 h 3164109"/>
                  <a:gd name="connsiteX3" fmla="*/ 34576 w 2239803"/>
                  <a:gd name="connsiteY3" fmla="*/ 0 h 3164109"/>
                  <a:gd name="connsiteX4" fmla="*/ 2205228 w 2239803"/>
                  <a:gd name="connsiteY4" fmla="*/ 0 h 3164109"/>
                  <a:gd name="connsiteX5" fmla="*/ 2239804 w 2239803"/>
                  <a:gd name="connsiteY5" fmla="*/ 34576 h 3164109"/>
                  <a:gd name="connsiteX6" fmla="*/ 2239804 w 2239803"/>
                  <a:gd name="connsiteY6" fmla="*/ 3164110 h 31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9803" h="3164109">
                    <a:moveTo>
                      <a:pt x="2239804" y="3164110"/>
                    </a:moveTo>
                    <a:lnTo>
                      <a:pt x="0" y="3164110"/>
                    </a:lnTo>
                    <a:lnTo>
                      <a:pt x="0" y="34576"/>
                    </a:lnTo>
                    <a:cubicBezTo>
                      <a:pt x="0" y="15526"/>
                      <a:pt x="15431" y="0"/>
                      <a:pt x="34576" y="0"/>
                    </a:cubicBezTo>
                    <a:lnTo>
                      <a:pt x="2205228" y="0"/>
                    </a:lnTo>
                    <a:cubicBezTo>
                      <a:pt x="2224278" y="0"/>
                      <a:pt x="2239804" y="15430"/>
                      <a:pt x="2239804" y="34576"/>
                    </a:cubicBezTo>
                    <a:lnTo>
                      <a:pt x="2239804" y="3164110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103" name="ïṩľîḍè">
                <a:extLst>
                  <a:ext uri="{FF2B5EF4-FFF2-40B4-BE49-F238E27FC236}">
                    <a16:creationId xmlns="" xmlns:a16="http://schemas.microsoft.com/office/drawing/2014/main" id="{2C08E735-9119-98F0-CAE9-A14149846EA9}"/>
                  </a:ext>
                </a:extLst>
              </p:cNvPr>
              <p:cNvSpPr/>
              <p:nvPr/>
            </p:nvSpPr>
            <p:spPr>
              <a:xfrm>
                <a:off x="5090303" y="2780900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íś1îḑê">
                <a:extLst>
                  <a:ext uri="{FF2B5EF4-FFF2-40B4-BE49-F238E27FC236}">
                    <a16:creationId xmlns="" xmlns:a16="http://schemas.microsoft.com/office/drawing/2014/main" id="{4FE0EE6B-F9DE-BDE2-3C44-2DD79D2C961E}"/>
                  </a:ext>
                </a:extLst>
              </p:cNvPr>
              <p:cNvSpPr/>
              <p:nvPr/>
            </p:nvSpPr>
            <p:spPr>
              <a:xfrm>
                <a:off x="5470922" y="279937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2 h 42481"/>
                  <a:gd name="connsiteX1" fmla="*/ 21241 w 1256061"/>
                  <a:gd name="connsiteY1" fmla="*/ 42482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7"/>
                      <a:pt x="1246537" y="42482"/>
                      <a:pt x="1234821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îsļiḍé">
                <a:extLst>
                  <a:ext uri="{FF2B5EF4-FFF2-40B4-BE49-F238E27FC236}">
                    <a16:creationId xmlns="" xmlns:a16="http://schemas.microsoft.com/office/drawing/2014/main" id="{11C742D7-98A5-9C70-B98E-5323A6AACD78}"/>
                  </a:ext>
                </a:extLst>
              </p:cNvPr>
              <p:cNvSpPr/>
              <p:nvPr/>
            </p:nvSpPr>
            <p:spPr>
              <a:xfrm>
                <a:off x="5470922" y="288719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3052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î$lïdé">
                <a:extLst>
                  <a:ext uri="{FF2B5EF4-FFF2-40B4-BE49-F238E27FC236}">
                    <a16:creationId xmlns="" xmlns:a16="http://schemas.microsoft.com/office/drawing/2014/main" id="{236E53F7-833F-063A-06B1-D5E3C555739D}"/>
                  </a:ext>
                </a:extLst>
              </p:cNvPr>
              <p:cNvSpPr/>
              <p:nvPr/>
            </p:nvSpPr>
            <p:spPr>
              <a:xfrm>
                <a:off x="5470922" y="2975115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iślïḍé">
                <a:extLst>
                  <a:ext uri="{FF2B5EF4-FFF2-40B4-BE49-F238E27FC236}">
                    <a16:creationId xmlns="" xmlns:a16="http://schemas.microsoft.com/office/drawing/2014/main" id="{B229642E-3EBA-AC45-0E8D-1671B3C77099}"/>
                  </a:ext>
                </a:extLst>
              </p:cNvPr>
              <p:cNvSpPr/>
              <p:nvPr/>
            </p:nvSpPr>
            <p:spPr>
              <a:xfrm>
                <a:off x="5958221" y="2975115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iṩlïḑè">
                <a:extLst>
                  <a:ext uri="{FF2B5EF4-FFF2-40B4-BE49-F238E27FC236}">
                    <a16:creationId xmlns="" xmlns:a16="http://schemas.microsoft.com/office/drawing/2014/main" id="{47BEAF46-CD76-A885-298D-20EF0872119B}"/>
                  </a:ext>
                </a:extLst>
              </p:cNvPr>
              <p:cNvSpPr/>
              <p:nvPr/>
            </p:nvSpPr>
            <p:spPr>
              <a:xfrm>
                <a:off x="5143620" y="2763178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5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4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5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4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iṥḻîḍe">
                <a:extLst>
                  <a:ext uri="{FF2B5EF4-FFF2-40B4-BE49-F238E27FC236}">
                    <a16:creationId xmlns="" xmlns:a16="http://schemas.microsoft.com/office/drawing/2014/main" id="{3C3CD586-74D7-5DCF-A757-77A860538561}"/>
                  </a:ext>
                </a:extLst>
              </p:cNvPr>
              <p:cNvSpPr/>
              <p:nvPr/>
            </p:nvSpPr>
            <p:spPr>
              <a:xfrm>
                <a:off x="5090303" y="3336779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411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îṡḷïďe">
                <a:extLst>
                  <a:ext uri="{FF2B5EF4-FFF2-40B4-BE49-F238E27FC236}">
                    <a16:creationId xmlns="" xmlns:a16="http://schemas.microsoft.com/office/drawing/2014/main" id="{B0787014-C3C1-3A77-856C-3313DC71781C}"/>
                  </a:ext>
                </a:extLst>
              </p:cNvPr>
              <p:cNvSpPr/>
              <p:nvPr/>
            </p:nvSpPr>
            <p:spPr>
              <a:xfrm>
                <a:off x="5470922" y="33551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íṣlïḑê">
                <a:extLst>
                  <a:ext uri="{FF2B5EF4-FFF2-40B4-BE49-F238E27FC236}">
                    <a16:creationId xmlns="" xmlns:a16="http://schemas.microsoft.com/office/drawing/2014/main" id="{8B2D54A4-58A2-7F0F-A607-A5AAC6888856}"/>
                  </a:ext>
                </a:extLst>
              </p:cNvPr>
              <p:cNvSpPr/>
              <p:nvPr/>
            </p:nvSpPr>
            <p:spPr>
              <a:xfrm>
                <a:off x="5470922" y="3443078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išľîḓe">
                <a:extLst>
                  <a:ext uri="{FF2B5EF4-FFF2-40B4-BE49-F238E27FC236}">
                    <a16:creationId xmlns="" xmlns:a16="http://schemas.microsoft.com/office/drawing/2014/main" id="{218ED41D-A8FA-BEA8-07A4-53E3BC627CD6}"/>
                  </a:ext>
                </a:extLst>
              </p:cNvPr>
              <p:cNvSpPr/>
              <p:nvPr/>
            </p:nvSpPr>
            <p:spPr>
              <a:xfrm>
                <a:off x="5470922" y="3530899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íṡḻíḍe">
                <a:extLst>
                  <a:ext uri="{FF2B5EF4-FFF2-40B4-BE49-F238E27FC236}">
                    <a16:creationId xmlns="" xmlns:a16="http://schemas.microsoft.com/office/drawing/2014/main" id="{A8F000A2-05DB-FADD-5F63-75D5A7934CC4}"/>
                  </a:ext>
                </a:extLst>
              </p:cNvPr>
              <p:cNvSpPr/>
              <p:nvPr/>
            </p:nvSpPr>
            <p:spPr>
              <a:xfrm>
                <a:off x="5958221" y="3530899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îšļídê">
                <a:extLst>
                  <a:ext uri="{FF2B5EF4-FFF2-40B4-BE49-F238E27FC236}">
                    <a16:creationId xmlns="" xmlns:a16="http://schemas.microsoft.com/office/drawing/2014/main" id="{237DD611-0EDF-C7D4-EF08-312548E95EA6}"/>
                  </a:ext>
                </a:extLst>
              </p:cNvPr>
              <p:cNvSpPr/>
              <p:nvPr/>
            </p:nvSpPr>
            <p:spPr>
              <a:xfrm>
                <a:off x="5143620" y="3318962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4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îşḻiḋé">
                <a:extLst>
                  <a:ext uri="{FF2B5EF4-FFF2-40B4-BE49-F238E27FC236}">
                    <a16:creationId xmlns="" xmlns:a16="http://schemas.microsoft.com/office/drawing/2014/main" id="{4763D17C-F4F9-8EF0-CFD8-FCC6FE3DF716}"/>
                  </a:ext>
                </a:extLst>
              </p:cNvPr>
              <p:cNvSpPr/>
              <p:nvPr/>
            </p:nvSpPr>
            <p:spPr>
              <a:xfrm>
                <a:off x="5090303" y="3892563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isľiḍê">
                <a:extLst>
                  <a:ext uri="{FF2B5EF4-FFF2-40B4-BE49-F238E27FC236}">
                    <a16:creationId xmlns="" xmlns:a16="http://schemas.microsoft.com/office/drawing/2014/main" id="{D2326A30-53A7-FC4F-9DDC-A90CF72C2619}"/>
                  </a:ext>
                </a:extLst>
              </p:cNvPr>
              <p:cNvSpPr/>
              <p:nvPr/>
            </p:nvSpPr>
            <p:spPr>
              <a:xfrm>
                <a:off x="5470922" y="39110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íśḷíḑé">
                <a:extLst>
                  <a:ext uri="{FF2B5EF4-FFF2-40B4-BE49-F238E27FC236}">
                    <a16:creationId xmlns="" xmlns:a16="http://schemas.microsoft.com/office/drawing/2014/main" id="{283BCE6E-5C41-9629-34A7-A9058FC5A185}"/>
                  </a:ext>
                </a:extLst>
              </p:cNvPr>
              <p:cNvSpPr/>
              <p:nvPr/>
            </p:nvSpPr>
            <p:spPr>
              <a:xfrm>
                <a:off x="5470922" y="39988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ïṡḻîḍê">
                <a:extLst>
                  <a:ext uri="{FF2B5EF4-FFF2-40B4-BE49-F238E27FC236}">
                    <a16:creationId xmlns="" xmlns:a16="http://schemas.microsoft.com/office/drawing/2014/main" id="{03FB4F1E-2701-A67E-4A27-EB89E7625372}"/>
                  </a:ext>
                </a:extLst>
              </p:cNvPr>
              <p:cNvSpPr/>
              <p:nvPr/>
            </p:nvSpPr>
            <p:spPr>
              <a:xfrm>
                <a:off x="5470922" y="4086777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i$ḻîḋe">
                <a:extLst>
                  <a:ext uri="{FF2B5EF4-FFF2-40B4-BE49-F238E27FC236}">
                    <a16:creationId xmlns="" xmlns:a16="http://schemas.microsoft.com/office/drawing/2014/main" id="{3187938A-F15B-0AD1-DEB2-723486B5E2EC}"/>
                  </a:ext>
                </a:extLst>
              </p:cNvPr>
              <p:cNvSpPr/>
              <p:nvPr/>
            </p:nvSpPr>
            <p:spPr>
              <a:xfrm>
                <a:off x="5958221" y="4086777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ísļídé">
                <a:extLst>
                  <a:ext uri="{FF2B5EF4-FFF2-40B4-BE49-F238E27FC236}">
                    <a16:creationId xmlns="" xmlns:a16="http://schemas.microsoft.com/office/drawing/2014/main" id="{2C47E5AD-D819-6C5D-A882-AC15409BE723}"/>
                  </a:ext>
                </a:extLst>
              </p:cNvPr>
              <p:cNvSpPr/>
              <p:nvPr/>
            </p:nvSpPr>
            <p:spPr>
              <a:xfrm>
                <a:off x="5143620" y="3874841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išļïḓé">
                <a:extLst>
                  <a:ext uri="{FF2B5EF4-FFF2-40B4-BE49-F238E27FC236}">
                    <a16:creationId xmlns="" xmlns:a16="http://schemas.microsoft.com/office/drawing/2014/main" id="{6CA7C695-2AF3-D9C2-4676-00098ABCAE38}"/>
                  </a:ext>
                </a:extLst>
              </p:cNvPr>
              <p:cNvSpPr/>
              <p:nvPr/>
            </p:nvSpPr>
            <p:spPr>
              <a:xfrm>
                <a:off x="5090303" y="4448347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ïsḻiďe">
                <a:extLst>
                  <a:ext uri="{FF2B5EF4-FFF2-40B4-BE49-F238E27FC236}">
                    <a16:creationId xmlns="" xmlns:a16="http://schemas.microsoft.com/office/drawing/2014/main" id="{9F59B8B5-4E41-D52B-D414-7A2F6DCE41D1}"/>
                  </a:ext>
                </a:extLst>
              </p:cNvPr>
              <p:cNvSpPr/>
              <p:nvPr/>
            </p:nvSpPr>
            <p:spPr>
              <a:xfrm>
                <a:off x="5470922" y="4466825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íṡlïḍé">
                <a:extLst>
                  <a:ext uri="{FF2B5EF4-FFF2-40B4-BE49-F238E27FC236}">
                    <a16:creationId xmlns="" xmlns:a16="http://schemas.microsoft.com/office/drawing/2014/main" id="{195C0C35-2207-C6B7-1CBA-2A01DF03FCDE}"/>
                  </a:ext>
                </a:extLst>
              </p:cNvPr>
              <p:cNvSpPr/>
              <p:nvPr/>
            </p:nvSpPr>
            <p:spPr>
              <a:xfrm>
                <a:off x="5470922" y="45547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iSļïdê">
                <a:extLst>
                  <a:ext uri="{FF2B5EF4-FFF2-40B4-BE49-F238E27FC236}">
                    <a16:creationId xmlns="" xmlns:a16="http://schemas.microsoft.com/office/drawing/2014/main" id="{6D75859C-9377-11A1-F9E3-D2E201C583B3}"/>
                  </a:ext>
                </a:extLst>
              </p:cNvPr>
              <p:cNvSpPr/>
              <p:nvPr/>
            </p:nvSpPr>
            <p:spPr>
              <a:xfrm>
                <a:off x="5470922" y="4642561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îṡḻíḑè">
                <a:extLst>
                  <a:ext uri="{FF2B5EF4-FFF2-40B4-BE49-F238E27FC236}">
                    <a16:creationId xmlns="" xmlns:a16="http://schemas.microsoft.com/office/drawing/2014/main" id="{592AEBEC-4DA3-72A5-9EB2-0A4D2791D0D6}"/>
                  </a:ext>
                </a:extLst>
              </p:cNvPr>
              <p:cNvSpPr/>
              <p:nvPr/>
            </p:nvSpPr>
            <p:spPr>
              <a:xfrm>
                <a:off x="5958221" y="4642561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isliḋê">
                <a:extLst>
                  <a:ext uri="{FF2B5EF4-FFF2-40B4-BE49-F238E27FC236}">
                    <a16:creationId xmlns="" xmlns:a16="http://schemas.microsoft.com/office/drawing/2014/main" id="{C506F7FB-4124-F498-5C97-5A31729CB757}"/>
                  </a:ext>
                </a:extLst>
              </p:cNvPr>
              <p:cNvSpPr/>
              <p:nvPr/>
            </p:nvSpPr>
            <p:spPr>
              <a:xfrm>
                <a:off x="5143620" y="4430624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iSḷíďe">
                <a:extLst>
                  <a:ext uri="{FF2B5EF4-FFF2-40B4-BE49-F238E27FC236}">
                    <a16:creationId xmlns="" xmlns:a16="http://schemas.microsoft.com/office/drawing/2014/main" id="{6FAFC2FA-9C5D-155E-8F45-4CD73077F723}"/>
                  </a:ext>
                </a:extLst>
              </p:cNvPr>
              <p:cNvSpPr/>
              <p:nvPr/>
            </p:nvSpPr>
            <p:spPr>
              <a:xfrm>
                <a:off x="5183553" y="2029854"/>
                <a:ext cx="1370361" cy="224123"/>
              </a:xfrm>
              <a:custGeom>
                <a:avLst/>
                <a:gdLst>
                  <a:gd name="connsiteX0" fmla="*/ 1278636 w 1370361"/>
                  <a:gd name="connsiteY0" fmla="*/ 224123 h 224123"/>
                  <a:gd name="connsiteX1" fmla="*/ 834676 w 1370361"/>
                  <a:gd name="connsiteY1" fmla="*/ 224123 h 224123"/>
                  <a:gd name="connsiteX2" fmla="*/ 787718 w 1370361"/>
                  <a:gd name="connsiteY2" fmla="*/ 212122 h 224123"/>
                  <a:gd name="connsiteX3" fmla="*/ 713232 w 1370361"/>
                  <a:gd name="connsiteY3" fmla="*/ 170879 h 224123"/>
                  <a:gd name="connsiteX4" fmla="*/ 657701 w 1370361"/>
                  <a:gd name="connsiteY4" fmla="*/ 171260 h 224123"/>
                  <a:gd name="connsiteX5" fmla="*/ 587978 w 1370361"/>
                  <a:gd name="connsiteY5" fmla="*/ 211360 h 224123"/>
                  <a:gd name="connsiteX6" fmla="*/ 539782 w 1370361"/>
                  <a:gd name="connsiteY6" fmla="*/ 224123 h 224123"/>
                  <a:gd name="connsiteX7" fmla="*/ 91726 w 1370361"/>
                  <a:gd name="connsiteY7" fmla="*/ 224123 h 224123"/>
                  <a:gd name="connsiteX8" fmla="*/ 0 w 1370361"/>
                  <a:gd name="connsiteY8" fmla="*/ 138779 h 224123"/>
                  <a:gd name="connsiteX9" fmla="*/ 0 w 1370361"/>
                  <a:gd name="connsiteY9" fmla="*/ 85344 h 224123"/>
                  <a:gd name="connsiteX10" fmla="*/ 91726 w 1370361"/>
                  <a:gd name="connsiteY10" fmla="*/ 0 h 224123"/>
                  <a:gd name="connsiteX11" fmla="*/ 1278636 w 1370361"/>
                  <a:gd name="connsiteY11" fmla="*/ 0 h 224123"/>
                  <a:gd name="connsiteX12" fmla="*/ 1370362 w 1370361"/>
                  <a:gd name="connsiteY12" fmla="*/ 85344 h 224123"/>
                  <a:gd name="connsiteX13" fmla="*/ 1370362 w 1370361"/>
                  <a:gd name="connsiteY13" fmla="*/ 138779 h 224123"/>
                  <a:gd name="connsiteX14" fmla="*/ 1278636 w 1370361"/>
                  <a:gd name="connsiteY14" fmla="*/ 224123 h 224123"/>
                  <a:gd name="connsiteX15" fmla="*/ 685895 w 1370361"/>
                  <a:gd name="connsiteY15" fmla="*/ 123539 h 224123"/>
                  <a:gd name="connsiteX16" fmla="*/ 732854 w 1370361"/>
                  <a:gd name="connsiteY16" fmla="*/ 135636 h 224123"/>
                  <a:gd name="connsiteX17" fmla="*/ 807339 w 1370361"/>
                  <a:gd name="connsiteY17" fmla="*/ 176879 h 224123"/>
                  <a:gd name="connsiteX18" fmla="*/ 834771 w 1370361"/>
                  <a:gd name="connsiteY18" fmla="*/ 183833 h 224123"/>
                  <a:gd name="connsiteX19" fmla="*/ 1278731 w 1370361"/>
                  <a:gd name="connsiteY19" fmla="*/ 183833 h 224123"/>
                  <a:gd name="connsiteX20" fmla="*/ 1330166 w 1370361"/>
                  <a:gd name="connsiteY20" fmla="*/ 138779 h 224123"/>
                  <a:gd name="connsiteX21" fmla="*/ 1330166 w 1370361"/>
                  <a:gd name="connsiteY21" fmla="*/ 85344 h 224123"/>
                  <a:gd name="connsiteX22" fmla="*/ 1278731 w 1370361"/>
                  <a:gd name="connsiteY22" fmla="*/ 40291 h 224123"/>
                  <a:gd name="connsiteX23" fmla="*/ 91726 w 1370361"/>
                  <a:gd name="connsiteY23" fmla="*/ 40291 h 224123"/>
                  <a:gd name="connsiteX24" fmla="*/ 40291 w 1370361"/>
                  <a:gd name="connsiteY24" fmla="*/ 85344 h 224123"/>
                  <a:gd name="connsiteX25" fmla="*/ 40291 w 1370361"/>
                  <a:gd name="connsiteY25" fmla="*/ 138779 h 224123"/>
                  <a:gd name="connsiteX26" fmla="*/ 91726 w 1370361"/>
                  <a:gd name="connsiteY26" fmla="*/ 183833 h 224123"/>
                  <a:gd name="connsiteX27" fmla="*/ 539782 w 1370361"/>
                  <a:gd name="connsiteY27" fmla="*/ 183833 h 224123"/>
                  <a:gd name="connsiteX28" fmla="*/ 567880 w 1370361"/>
                  <a:gd name="connsiteY28" fmla="*/ 176498 h 224123"/>
                  <a:gd name="connsiteX29" fmla="*/ 637604 w 1370361"/>
                  <a:gd name="connsiteY29" fmla="*/ 136398 h 224123"/>
                  <a:gd name="connsiteX30" fmla="*/ 685895 w 1370361"/>
                  <a:gd name="connsiteY30" fmla="*/ 123539 h 2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70361" h="224123">
                    <a:moveTo>
                      <a:pt x="1278636" y="224123"/>
                    </a:moveTo>
                    <a:lnTo>
                      <a:pt x="834676" y="224123"/>
                    </a:lnTo>
                    <a:cubicBezTo>
                      <a:pt x="818102" y="224123"/>
                      <a:pt x="801910" y="219932"/>
                      <a:pt x="787718" y="212122"/>
                    </a:cubicBezTo>
                    <a:lnTo>
                      <a:pt x="713232" y="170879"/>
                    </a:lnTo>
                    <a:cubicBezTo>
                      <a:pt x="696278" y="161449"/>
                      <a:pt x="674465" y="161639"/>
                      <a:pt x="657701" y="171260"/>
                    </a:cubicBezTo>
                    <a:lnTo>
                      <a:pt x="587978" y="211360"/>
                    </a:lnTo>
                    <a:cubicBezTo>
                      <a:pt x="573500" y="219646"/>
                      <a:pt x="556832" y="224123"/>
                      <a:pt x="539782" y="224123"/>
                    </a:cubicBezTo>
                    <a:lnTo>
                      <a:pt x="91726" y="224123"/>
                    </a:lnTo>
                    <a:cubicBezTo>
                      <a:pt x="41148" y="224123"/>
                      <a:pt x="0" y="185833"/>
                      <a:pt x="0" y="138779"/>
                    </a:cubicBezTo>
                    <a:lnTo>
                      <a:pt x="0" y="85344"/>
                    </a:lnTo>
                    <a:cubicBezTo>
                      <a:pt x="0" y="38290"/>
                      <a:pt x="41148" y="0"/>
                      <a:pt x="91726" y="0"/>
                    </a:cubicBezTo>
                    <a:lnTo>
                      <a:pt x="1278636" y="0"/>
                    </a:lnTo>
                    <a:cubicBezTo>
                      <a:pt x="1329214" y="0"/>
                      <a:pt x="1370362" y="38290"/>
                      <a:pt x="1370362" y="85344"/>
                    </a:cubicBezTo>
                    <a:lnTo>
                      <a:pt x="1370362" y="138779"/>
                    </a:lnTo>
                    <a:cubicBezTo>
                      <a:pt x="1370362" y="185833"/>
                      <a:pt x="1329214" y="224123"/>
                      <a:pt x="1278636" y="224123"/>
                    </a:cubicBezTo>
                    <a:close/>
                    <a:moveTo>
                      <a:pt x="685895" y="123539"/>
                    </a:moveTo>
                    <a:cubicBezTo>
                      <a:pt x="702088" y="123539"/>
                      <a:pt x="718280" y="127540"/>
                      <a:pt x="732854" y="135636"/>
                    </a:cubicBezTo>
                    <a:lnTo>
                      <a:pt x="807339" y="176879"/>
                    </a:lnTo>
                    <a:cubicBezTo>
                      <a:pt x="815530" y="181451"/>
                      <a:pt x="825055" y="183833"/>
                      <a:pt x="834771" y="183833"/>
                    </a:cubicBezTo>
                    <a:lnTo>
                      <a:pt x="1278731" y="183833"/>
                    </a:lnTo>
                    <a:cubicBezTo>
                      <a:pt x="1307116" y="183833"/>
                      <a:pt x="1330166" y="163640"/>
                      <a:pt x="1330166" y="138779"/>
                    </a:cubicBezTo>
                    <a:lnTo>
                      <a:pt x="1330166" y="85344"/>
                    </a:lnTo>
                    <a:cubicBezTo>
                      <a:pt x="1330166" y="60484"/>
                      <a:pt x="1307116" y="40291"/>
                      <a:pt x="1278731" y="40291"/>
                    </a:cubicBezTo>
                    <a:lnTo>
                      <a:pt x="91726" y="40291"/>
                    </a:lnTo>
                    <a:cubicBezTo>
                      <a:pt x="63341" y="40291"/>
                      <a:pt x="40291" y="60484"/>
                      <a:pt x="40291" y="85344"/>
                    </a:cubicBezTo>
                    <a:lnTo>
                      <a:pt x="40291" y="138779"/>
                    </a:lnTo>
                    <a:cubicBezTo>
                      <a:pt x="40291" y="163640"/>
                      <a:pt x="63341" y="183833"/>
                      <a:pt x="91726" y="183833"/>
                    </a:cubicBezTo>
                    <a:lnTo>
                      <a:pt x="539782" y="183833"/>
                    </a:lnTo>
                    <a:cubicBezTo>
                      <a:pt x="549783" y="183833"/>
                      <a:pt x="559499" y="181261"/>
                      <a:pt x="567880" y="176498"/>
                    </a:cubicBezTo>
                    <a:lnTo>
                      <a:pt x="637604" y="136398"/>
                    </a:lnTo>
                    <a:cubicBezTo>
                      <a:pt x="652463" y="127825"/>
                      <a:pt x="669227" y="123539"/>
                      <a:pt x="685895" y="12353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islîḋê">
                <a:extLst>
                  <a:ext uri="{FF2B5EF4-FFF2-40B4-BE49-F238E27FC236}">
                    <a16:creationId xmlns="" xmlns:a16="http://schemas.microsoft.com/office/drawing/2014/main" id="{C6F5F09A-B88F-AB22-ADCB-64BE12843231}"/>
                  </a:ext>
                </a:extLst>
              </p:cNvPr>
              <p:cNvSpPr/>
              <p:nvPr/>
            </p:nvSpPr>
            <p:spPr>
              <a:xfrm>
                <a:off x="3279220" y="5450567"/>
                <a:ext cx="5633561" cy="21145"/>
              </a:xfrm>
              <a:custGeom>
                <a:avLst/>
                <a:gdLst>
                  <a:gd name="connsiteX0" fmla="*/ 5622989 w 5633561"/>
                  <a:gd name="connsiteY0" fmla="*/ 21146 h 21145"/>
                  <a:gd name="connsiteX1" fmla="*/ 10573 w 5633561"/>
                  <a:gd name="connsiteY1" fmla="*/ 21146 h 21145"/>
                  <a:gd name="connsiteX2" fmla="*/ 0 w 5633561"/>
                  <a:gd name="connsiteY2" fmla="*/ 10573 h 21145"/>
                  <a:gd name="connsiteX3" fmla="*/ 0 w 5633561"/>
                  <a:gd name="connsiteY3" fmla="*/ 10573 h 21145"/>
                  <a:gd name="connsiteX4" fmla="*/ 10573 w 5633561"/>
                  <a:gd name="connsiteY4" fmla="*/ 0 h 21145"/>
                  <a:gd name="connsiteX5" fmla="*/ 5622989 w 5633561"/>
                  <a:gd name="connsiteY5" fmla="*/ 0 h 21145"/>
                  <a:gd name="connsiteX6" fmla="*/ 5633562 w 5633561"/>
                  <a:gd name="connsiteY6" fmla="*/ 10573 h 21145"/>
                  <a:gd name="connsiteX7" fmla="*/ 5633562 w 5633561"/>
                  <a:gd name="connsiteY7" fmla="*/ 10573 h 21145"/>
                  <a:gd name="connsiteX8" fmla="*/ 5622989 w 5633561"/>
                  <a:gd name="connsiteY8" fmla="*/ 21146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3561" h="21145">
                    <a:moveTo>
                      <a:pt x="5622989" y="21146"/>
                    </a:moveTo>
                    <a:lnTo>
                      <a:pt x="10573" y="21146"/>
                    </a:lnTo>
                    <a:cubicBezTo>
                      <a:pt x="4763" y="21146"/>
                      <a:pt x="0" y="16478"/>
                      <a:pt x="0" y="10573"/>
                    </a:cubicBezTo>
                    <a:lnTo>
                      <a:pt x="0" y="10573"/>
                    </a:lnTo>
                    <a:cubicBezTo>
                      <a:pt x="0" y="4763"/>
                      <a:pt x="4667" y="0"/>
                      <a:pt x="10573" y="0"/>
                    </a:cubicBezTo>
                    <a:lnTo>
                      <a:pt x="5622989" y="0"/>
                    </a:lnTo>
                    <a:cubicBezTo>
                      <a:pt x="5628799" y="0"/>
                      <a:pt x="5633562" y="4667"/>
                      <a:pt x="5633562" y="10573"/>
                    </a:cubicBezTo>
                    <a:lnTo>
                      <a:pt x="5633562" y="10573"/>
                    </a:lnTo>
                    <a:cubicBezTo>
                      <a:pt x="5633562" y="16478"/>
                      <a:pt x="5628799" y="21146"/>
                      <a:pt x="5622989" y="21146"/>
                    </a:cubicBez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9" name="ïṩḷiḋe">
                <a:extLst>
                  <a:ext uri="{FF2B5EF4-FFF2-40B4-BE49-F238E27FC236}">
                    <a16:creationId xmlns="" xmlns:a16="http://schemas.microsoft.com/office/drawing/2014/main" id="{65587A1F-D880-2569-292B-2947F354B760}"/>
                  </a:ext>
                </a:extLst>
              </p:cNvPr>
              <p:cNvGrpSpPr/>
              <p:nvPr/>
            </p:nvGrpSpPr>
            <p:grpSpPr>
              <a:xfrm>
                <a:off x="6163223" y="4952981"/>
                <a:ext cx="2418469" cy="489966"/>
                <a:chOff x="8834833" y="4952618"/>
                <a:chExt cx="2418469" cy="489966"/>
              </a:xfrm>
            </p:grpSpPr>
            <p:sp>
              <p:nvSpPr>
                <p:cNvPr id="130" name="isḷîdè">
                  <a:extLst>
                    <a:ext uri="{FF2B5EF4-FFF2-40B4-BE49-F238E27FC236}">
                      <a16:creationId xmlns="" xmlns:a16="http://schemas.microsoft.com/office/drawing/2014/main" id="{C54E6B0F-D428-7838-0AF5-5FF3A35977D2}"/>
                    </a:ext>
                  </a:extLst>
                </p:cNvPr>
                <p:cNvSpPr/>
                <p:nvPr/>
              </p:nvSpPr>
              <p:spPr>
                <a:xfrm>
                  <a:off x="10326519" y="4956142"/>
                  <a:ext cx="891254" cy="483107"/>
                </a:xfrm>
                <a:custGeom>
                  <a:avLst/>
                  <a:gdLst>
                    <a:gd name="connsiteX0" fmla="*/ 0 w 891254"/>
                    <a:gd name="connsiteY0" fmla="*/ 0 h 483107"/>
                    <a:gd name="connsiteX1" fmla="*/ 891254 w 891254"/>
                    <a:gd name="connsiteY1" fmla="*/ 0 h 483107"/>
                    <a:gd name="connsiteX2" fmla="*/ 891254 w 891254"/>
                    <a:gd name="connsiteY2" fmla="*/ 483108 h 483107"/>
                    <a:gd name="connsiteX3" fmla="*/ 0 w 891254"/>
                    <a:gd name="connsiteY3" fmla="*/ 483108 h 483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1254" h="483107">
                      <a:moveTo>
                        <a:pt x="0" y="0"/>
                      </a:moveTo>
                      <a:lnTo>
                        <a:pt x="891254" y="0"/>
                      </a:lnTo>
                      <a:lnTo>
                        <a:pt x="891254" y="483108"/>
                      </a:lnTo>
                      <a:lnTo>
                        <a:pt x="0" y="483108"/>
                      </a:lnTo>
                      <a:close/>
                    </a:path>
                  </a:pathLst>
                </a:custGeom>
                <a:solidFill>
                  <a:srgbClr val="EDEF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ṥļîďê">
                  <a:extLst>
                    <a:ext uri="{FF2B5EF4-FFF2-40B4-BE49-F238E27FC236}">
                      <a16:creationId xmlns="" xmlns:a16="http://schemas.microsoft.com/office/drawing/2014/main" id="{40B857B9-CEEA-8926-1F76-0DDD0B8E1FB7}"/>
                    </a:ext>
                  </a:extLst>
                </p:cNvPr>
                <p:cNvSpPr/>
                <p:nvPr/>
              </p:nvSpPr>
              <p:spPr>
                <a:xfrm>
                  <a:off x="8834833" y="4956142"/>
                  <a:ext cx="1927741" cy="483108"/>
                </a:xfrm>
                <a:custGeom>
                  <a:avLst/>
                  <a:gdLst>
                    <a:gd name="connsiteX0" fmla="*/ 1927741 w 1927741"/>
                    <a:gd name="connsiteY0" fmla="*/ 483108 h 483108"/>
                    <a:gd name="connsiteX1" fmla="*/ 80653 w 1927741"/>
                    <a:gd name="connsiteY1" fmla="*/ 483108 h 483108"/>
                    <a:gd name="connsiteX2" fmla="*/ 80653 w 1927741"/>
                    <a:gd name="connsiteY2" fmla="*/ 0 h 483108"/>
                    <a:gd name="connsiteX3" fmla="*/ 1927741 w 1927741"/>
                    <a:gd name="connsiteY3" fmla="*/ 0 h 483108"/>
                    <a:gd name="connsiteX4" fmla="*/ 1927741 w 1927741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741" h="483108">
                      <a:moveTo>
                        <a:pt x="1927741" y="483108"/>
                      </a:moveTo>
                      <a:lnTo>
                        <a:pt x="80653" y="483108"/>
                      </a:lnTo>
                      <a:cubicBezTo>
                        <a:pt x="-26884" y="483108"/>
                        <a:pt x="-26884" y="0"/>
                        <a:pt x="80653" y="0"/>
                      </a:cubicBezTo>
                      <a:lnTo>
                        <a:pt x="1927741" y="0"/>
                      </a:lnTo>
                      <a:cubicBezTo>
                        <a:pt x="1838111" y="81248"/>
                        <a:pt x="1838111" y="401765"/>
                        <a:pt x="1927741" y="483108"/>
                      </a:cubicBezTo>
                      <a:close/>
                    </a:path>
                  </a:pathLst>
                </a:custGeom>
                <a:solidFill>
                  <a:srgbClr val="C6D7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ïs1íďè">
                  <a:extLst>
                    <a:ext uri="{FF2B5EF4-FFF2-40B4-BE49-F238E27FC236}">
                      <a16:creationId xmlns="" xmlns:a16="http://schemas.microsoft.com/office/drawing/2014/main" id="{BBA8B6D1-6E92-C6A9-7C54-41615B20B63A}"/>
                    </a:ext>
                  </a:extLst>
                </p:cNvPr>
                <p:cNvSpPr/>
                <p:nvPr/>
              </p:nvSpPr>
              <p:spPr>
                <a:xfrm>
                  <a:off x="8912057" y="4952618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ŝ1íḓê">
                  <a:extLst>
                    <a:ext uri="{FF2B5EF4-FFF2-40B4-BE49-F238E27FC236}">
                      <a16:creationId xmlns="" xmlns:a16="http://schemas.microsoft.com/office/drawing/2014/main" id="{F7B86D8A-130C-DA61-CBDF-9DEDE95D3AE3}"/>
                    </a:ext>
                  </a:extLst>
                </p:cNvPr>
                <p:cNvSpPr/>
                <p:nvPr/>
              </p:nvSpPr>
              <p:spPr>
                <a:xfrm>
                  <a:off x="8912057" y="5435726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S1iḍe">
                  <a:extLst>
                    <a:ext uri="{FF2B5EF4-FFF2-40B4-BE49-F238E27FC236}">
                      <a16:creationId xmlns="" xmlns:a16="http://schemas.microsoft.com/office/drawing/2014/main" id="{8FEA7D61-C5CD-39F6-D407-C78F9E0919D6}"/>
                    </a:ext>
                  </a:extLst>
                </p:cNvPr>
                <p:cNvSpPr/>
                <p:nvPr/>
              </p:nvSpPr>
              <p:spPr>
                <a:xfrm>
                  <a:off x="10793816" y="5050440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ḷide">
                  <a:extLst>
                    <a:ext uri="{FF2B5EF4-FFF2-40B4-BE49-F238E27FC236}">
                      <a16:creationId xmlns="" xmlns:a16="http://schemas.microsoft.com/office/drawing/2014/main" id="{2699BE34-C6E5-B16D-8116-EDF2FCA82354}"/>
                    </a:ext>
                  </a:extLst>
                </p:cNvPr>
                <p:cNvSpPr/>
                <p:nvPr/>
              </p:nvSpPr>
              <p:spPr>
                <a:xfrm>
                  <a:off x="10759145" y="5138355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ṡḻíḓè">
                  <a:extLst>
                    <a:ext uri="{FF2B5EF4-FFF2-40B4-BE49-F238E27FC236}">
                      <a16:creationId xmlns="" xmlns:a16="http://schemas.microsoft.com/office/drawing/2014/main" id="{EB9BE494-6E8E-B28E-BB94-E542BDA48FAF}"/>
                    </a:ext>
                  </a:extLst>
                </p:cNvPr>
                <p:cNvSpPr/>
                <p:nvPr/>
              </p:nvSpPr>
              <p:spPr>
                <a:xfrm>
                  <a:off x="10793816" y="5226271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îṥlíḓe">
                  <a:extLst>
                    <a:ext uri="{FF2B5EF4-FFF2-40B4-BE49-F238E27FC236}">
                      <a16:creationId xmlns="" xmlns:a16="http://schemas.microsoft.com/office/drawing/2014/main" id="{6C3DE522-4622-E565-0B71-0AF85C658486}"/>
                    </a:ext>
                  </a:extLst>
                </p:cNvPr>
                <p:cNvSpPr/>
                <p:nvPr/>
              </p:nvSpPr>
              <p:spPr>
                <a:xfrm>
                  <a:off x="10759145" y="5314187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îṡļidé">
                  <a:extLst>
                    <a:ext uri="{FF2B5EF4-FFF2-40B4-BE49-F238E27FC236}">
                      <a16:creationId xmlns="" xmlns:a16="http://schemas.microsoft.com/office/drawing/2014/main" id="{8C9002C6-46A0-FC6C-EE3B-271529664BEF}"/>
                    </a:ext>
                  </a:extLst>
                </p:cNvPr>
                <p:cNvSpPr/>
                <p:nvPr/>
              </p:nvSpPr>
              <p:spPr>
                <a:xfrm>
                  <a:off x="9148920" y="4956142"/>
                  <a:ext cx="203954" cy="483108"/>
                </a:xfrm>
                <a:custGeom>
                  <a:avLst/>
                  <a:gdLst>
                    <a:gd name="connsiteX0" fmla="*/ 203954 w 203954"/>
                    <a:gd name="connsiteY0" fmla="*/ 483108 h 483108"/>
                    <a:gd name="connsiteX1" fmla="*/ 54221 w 203954"/>
                    <a:gd name="connsiteY1" fmla="*/ 483108 h 483108"/>
                    <a:gd name="connsiteX2" fmla="*/ 54221 w 203954"/>
                    <a:gd name="connsiteY2" fmla="*/ 0 h 483108"/>
                    <a:gd name="connsiteX3" fmla="*/ 203954 w 203954"/>
                    <a:gd name="connsiteY3" fmla="*/ 0 h 483108"/>
                    <a:gd name="connsiteX4" fmla="*/ 203954 w 203954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54" h="483108">
                      <a:moveTo>
                        <a:pt x="203954" y="483108"/>
                      </a:moveTo>
                      <a:lnTo>
                        <a:pt x="54221" y="483108"/>
                      </a:lnTo>
                      <a:cubicBezTo>
                        <a:pt x="-18074" y="419767"/>
                        <a:pt x="-18074" y="63341"/>
                        <a:pt x="54221" y="0"/>
                      </a:cubicBezTo>
                      <a:lnTo>
                        <a:pt x="203954" y="0"/>
                      </a:lnTo>
                      <a:cubicBezTo>
                        <a:pt x="128611" y="0"/>
                        <a:pt x="128611" y="483108"/>
                        <a:pt x="203954" y="483108"/>
                      </a:cubicBezTo>
                      <a:close/>
                    </a:path>
                  </a:pathLst>
                </a:custGeom>
                <a:solidFill>
                  <a:srgbClr val="F0B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70" name="文本框 169">
            <a:extLst>
              <a:ext uri="{FF2B5EF4-FFF2-40B4-BE49-F238E27FC236}">
                <a16:creationId xmlns=""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/>
              </a:rPr>
              <a:t>研究主题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47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6222E49-80FF-2E27-CFB9-5D3842019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02" y="1268386"/>
            <a:ext cx="4203258" cy="2802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40AB25B-87D8-C1E2-A157-18FD9D2E3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" y="4175951"/>
            <a:ext cx="3523012" cy="234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E43810F-5EE5-6F00-403A-5FCF88B41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2" y="1252148"/>
            <a:ext cx="3523013" cy="2818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5D9107D-C0B0-21B9-915B-5A7BB8AC1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1268387"/>
            <a:ext cx="3757881" cy="28184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A8A6506-67DF-3137-7AD7-99A77ABE9F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4175951"/>
            <a:ext cx="1565783" cy="2348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E4B8D726-7469-6804-DB52-700A1C8A9C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06" y="4175951"/>
            <a:ext cx="1947088" cy="2348675"/>
          </a:xfrm>
          <a:prstGeom prst="rect">
            <a:avLst/>
          </a:prstGeom>
        </p:spPr>
      </p:pic>
      <p:sp>
        <p:nvSpPr>
          <p:cNvPr id="3" name="îSlïde">
            <a:extLst>
              <a:ext uri="{FF2B5EF4-FFF2-40B4-BE49-F238E27FC236}">
                <a16:creationId xmlns="" xmlns:a16="http://schemas.microsoft.com/office/drawing/2014/main" id="{E9AA5D24-FF9A-B654-DF19-225D0537D0B9}"/>
              </a:ext>
            </a:extLst>
          </p:cNvPr>
          <p:cNvSpPr txBox="1"/>
          <p:nvPr/>
        </p:nvSpPr>
        <p:spPr>
          <a:xfrm>
            <a:off x="7752102" y="4750123"/>
            <a:ext cx="217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accent4"/>
                </a:solidFill>
                <a:effectLst>
                  <a:outerShdw blurRad="254000" dist="127000" algn="ctr" rotWithShape="0">
                    <a:schemeClr val="accent4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火人节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艺术现场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90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808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#914598;"/>
  <p:tag name="ISLIDE.SMARTDIAGRAM" val="#951018;#950942;"/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67444;#918555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32863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88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0650;#94007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26;"/>
  <p:tag name="ISLIDE.TEMPLATE" val="https://www.islide.cc;"/>
  <p:tag name="ISLIDE.DIAGRAM" val="#950650;#914654;#954258;#93288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9827;#914598;#954148;#914598;#935001;#798964;#93500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3B34E"/>
      </a:accent1>
      <a:accent2>
        <a:srgbClr val="00B4B3"/>
      </a:accent2>
      <a:accent3>
        <a:srgbClr val="2C415E"/>
      </a:accent3>
      <a:accent4>
        <a:srgbClr val="C88820"/>
      </a:accent4>
      <a:accent5>
        <a:srgbClr val="947D58"/>
      </a:accent5>
      <a:accent6>
        <a:srgbClr val="8D631F"/>
      </a:accent6>
      <a:hlink>
        <a:srgbClr val="F84D4D"/>
      </a:hlink>
      <a:folHlink>
        <a:srgbClr val="979797"/>
      </a:folHlink>
    </a:clrScheme>
    <a:fontScheme name="b20iz5t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Fish</Template>
  <TotalTime>672</TotalTime>
  <Words>1616</Words>
  <Application>Microsoft Office PowerPoint</Application>
  <PresentationFormat>宽屏</PresentationFormat>
  <Paragraphs>191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Microsoft YaHei</vt:lpstr>
      <vt:lpstr>Microsoft YaHei</vt:lpstr>
      <vt:lpstr>Arial</vt:lpstr>
      <vt:lpstr>Wingdings</vt:lpstr>
      <vt:lpstr>Designed by iSlide</vt:lpstr>
      <vt:lpstr>人类转型时代的设计体验：以火人节为例 Designing Experiences in the Age of human transformation:An Analysis of Burning Man</vt:lpstr>
      <vt:lpstr>PowerPoint 演示文稿</vt:lpstr>
      <vt:lpstr>论文摘要</vt:lpstr>
      <vt:lpstr>论文摘要</vt:lpstr>
      <vt:lpstr>论文摘要</vt:lpstr>
      <vt:lpstr>研究背景与研究主题</vt:lpstr>
      <vt:lpstr>研究背景与研究主题</vt:lpstr>
      <vt:lpstr>研究背景与研究主题</vt:lpstr>
      <vt:lpstr>研究背景与研究主题</vt:lpstr>
      <vt:lpstr>研究方法与主要结论</vt:lpstr>
      <vt:lpstr>研究方法</vt:lpstr>
      <vt:lpstr>研究方法</vt:lpstr>
      <vt:lpstr>主要结论</vt:lpstr>
      <vt:lpstr>主要结论</vt:lpstr>
      <vt:lpstr>主要结论</vt:lpstr>
      <vt:lpstr>研究讨论与未来展望</vt:lpstr>
      <vt:lpstr>研究讨论</vt:lpstr>
      <vt:lpstr>研究讨论</vt:lpstr>
      <vt:lpstr>研究讨论</vt:lpstr>
      <vt:lpstr>研究讨论</vt:lpstr>
      <vt:lpstr>学习心得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Fish</dc:creator>
  <cp:lastModifiedBy>Microsoft 帐户</cp:lastModifiedBy>
  <cp:revision>391</cp:revision>
  <cp:lastPrinted>2023-04-02T16:00:00Z</cp:lastPrinted>
  <dcterms:created xsi:type="dcterms:W3CDTF">2023-04-02T16:00:00Z</dcterms:created>
  <dcterms:modified xsi:type="dcterms:W3CDTF">2023-04-17T02:47:33Z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2ca0cc26-90a3-4555-8c87-5d683ff0ce09</vt:lpwstr>
  </property>
</Properties>
</file>