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heme/themeOverride3.xml" ContentType="application/vnd.openxmlformats-officedocument.themeOverride+xml"/>
  <Override PartName="/ppt/tags/tag4.xml" ContentType="application/vnd.openxmlformats-officedocument.presentationml.tags+xml"/>
  <Override PartName="/ppt/theme/themeOverride4.xml" ContentType="application/vnd.openxmlformats-officedocument.themeOverride+xml"/>
  <Override PartName="/ppt/tags/tag5.xml" ContentType="application/vnd.openxmlformats-officedocument.presentationml.tags+xml"/>
  <Override PartName="/ppt/theme/themeOverride5.xml" ContentType="application/vnd.openxmlformats-officedocument.themeOverride+xml"/>
  <Override PartName="/ppt/tags/tag6.xml" ContentType="application/vnd.openxmlformats-officedocument.presentationml.tags+xml"/>
  <Override PartName="/ppt/theme/themeOverride6.xml" ContentType="application/vnd.openxmlformats-officedocument.themeOverride+xml"/>
  <Override PartName="/ppt/tags/tag7.xml" ContentType="application/vnd.openxmlformats-officedocument.presentationml.tags+xml"/>
  <Override PartName="/ppt/theme/themeOverride7.xml" ContentType="application/vnd.openxmlformats-officedocument.themeOverride+xml"/>
  <Override PartName="/ppt/tags/tag8.xml" ContentType="application/vnd.openxmlformats-officedocument.presentationml.tags+xml"/>
  <Override PartName="/ppt/notesSlides/notesSlide1.xml" ContentType="application/vnd.openxmlformats-officedocument.presentationml.notesSlide+xml"/>
  <Override PartName="/ppt/theme/themeOverride8.xml" ContentType="application/vnd.openxmlformats-officedocument.themeOverride+xml"/>
  <Override PartName="/ppt/tags/tag9.xml" ContentType="application/vnd.openxmlformats-officedocument.presentationml.tags+xml"/>
  <Override PartName="/ppt/notesSlides/notesSlide2.xml" ContentType="application/vnd.openxmlformats-officedocument.presentationml.notesSlide+xml"/>
  <Override PartName="/ppt/theme/themeOverride9.xml" ContentType="application/vnd.openxmlformats-officedocument.themeOverride+xml"/>
  <Override PartName="/ppt/tags/tag10.xml" ContentType="application/vnd.openxmlformats-officedocument.presentationml.tags+xml"/>
  <Override PartName="/ppt/theme/themeOverride10.xml" ContentType="application/vnd.openxmlformats-officedocument.themeOverride+xml"/>
  <Override PartName="/ppt/tags/tag11.xml" ContentType="application/vnd.openxmlformats-officedocument.presentationml.tags+xml"/>
  <Override PartName="/ppt/theme/themeOverride11.xml" ContentType="application/vnd.openxmlformats-officedocument.themeOverride+xml"/>
  <Override PartName="/ppt/tags/tag12.xml" ContentType="application/vnd.openxmlformats-officedocument.presentationml.tags+xml"/>
  <Override PartName="/ppt/theme/themeOverride12.xml" ContentType="application/vnd.openxmlformats-officedocument.themeOverride+xml"/>
  <Override PartName="/ppt/tags/tag13.xml" ContentType="application/vnd.openxmlformats-officedocument.presentationml.tags+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3.xml" ContentType="application/vnd.openxmlformats-officedocument.themeOverride+xml"/>
  <Override PartName="/ppt/tags/tag14.xml" ContentType="application/vnd.openxmlformats-officedocument.presentationml.tag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4.xml" ContentType="application/vnd.openxmlformats-officedocument.themeOverride+xml"/>
  <Override PartName="/ppt/tags/tag15.xml" ContentType="application/vnd.openxmlformats-officedocument.presentationml.tags+xml"/>
  <Override PartName="/ppt/notesSlides/notesSlide4.xml" ContentType="application/vnd.openxmlformats-officedocument.presentationml.notesSlide+xml"/>
  <Override PartName="/ppt/theme/themeOverride15.xml" ContentType="application/vnd.openxmlformats-officedocument.themeOverride+xml"/>
  <Override PartName="/ppt/tags/tag16.xml" ContentType="application/vnd.openxmlformats-officedocument.presentationml.tags+xml"/>
  <Override PartName="/ppt/theme/themeOverride16.xml" ContentType="application/vnd.openxmlformats-officedocument.themeOverride+xml"/>
  <Override PartName="/ppt/tags/tag17.xml" ContentType="application/vnd.openxmlformats-officedocument.presentationml.tags+xml"/>
  <Override PartName="/ppt/theme/themeOverride17.xml" ContentType="application/vnd.openxmlformats-officedocument.themeOverride+xml"/>
  <Override PartName="/ppt/tags/tag18.xml" ContentType="application/vnd.openxmlformats-officedocument.presentationml.tags+xml"/>
  <Override PartName="/ppt/theme/themeOverride18.xml" ContentType="application/vnd.openxmlformats-officedocument.themeOverride+xml"/>
  <Override PartName="/ppt/tags/tag19.xml" ContentType="application/vnd.openxmlformats-officedocument.presentationml.tags+xml"/>
  <Override PartName="/ppt/theme/themeOverride19.xml" ContentType="application/vnd.openxmlformats-officedocument.themeOverride+xml"/>
  <Override PartName="/ppt/tags/tag20.xml" ContentType="application/vnd.openxmlformats-officedocument.presentationml.tags+xml"/>
  <Override PartName="/ppt/theme/themeOverride20.xml" ContentType="application/vnd.openxmlformats-officedocument.themeOverride+xml"/>
  <Override PartName="/ppt/tags/tag21.xml" ContentType="application/vnd.openxmlformats-officedocument.presentationml.tags+xml"/>
  <Override PartName="/ppt/tags/tag22.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23"/>
  </p:notesMasterIdLst>
  <p:sldIdLst>
    <p:sldId id="390" r:id="rId2"/>
    <p:sldId id="391" r:id="rId3"/>
    <p:sldId id="258" r:id="rId4"/>
    <p:sldId id="552" r:id="rId5"/>
    <p:sldId id="553" r:id="rId6"/>
    <p:sldId id="560" r:id="rId7"/>
    <p:sldId id="263" r:id="rId8"/>
    <p:sldId id="555" r:id="rId9"/>
    <p:sldId id="556" r:id="rId10"/>
    <p:sldId id="557" r:id="rId11"/>
    <p:sldId id="264" r:id="rId12"/>
    <p:sldId id="558" r:id="rId13"/>
    <p:sldId id="548" r:id="rId14"/>
    <p:sldId id="559" r:id="rId15"/>
    <p:sldId id="265" r:id="rId16"/>
    <p:sldId id="551" r:id="rId17"/>
    <p:sldId id="533" r:id="rId18"/>
    <p:sldId id="549" r:id="rId19"/>
    <p:sldId id="550" r:id="rId20"/>
    <p:sldId id="388" r:id="rId21"/>
    <p:sldId id="315" r:id="rId22"/>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yan Mu" initials="SM" lastIdx="1" clrIdx="0">
    <p:extLst>
      <p:ext uri="{19B8F6BF-5375-455C-9EA6-DF929625EA0E}">
        <p15:presenceInfo xmlns:p15="http://schemas.microsoft.com/office/powerpoint/2012/main" userId="S::mushuyan@islide.cc::5a701452-529a-4685-8842-5f60ae489a4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260"/>
    <a:srgbClr val="2C415E"/>
    <a:srgbClr val="00B4B3"/>
    <a:srgbClr val="F0F0F0"/>
    <a:srgbClr val="F6DAA1"/>
    <a:srgbClr val="FCF7F1"/>
    <a:srgbClr val="F3EAC7"/>
    <a:srgbClr val="FDF8F2"/>
    <a:srgbClr val="F54E1A"/>
    <a:srgbClr val="7C78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9" autoAdjust="0"/>
    <p:restoredTop sz="96110" autoAdjust="0"/>
  </p:normalViewPr>
  <p:slideViewPr>
    <p:cSldViewPr snapToGrid="0">
      <p:cViewPr>
        <p:scale>
          <a:sx n="66" d="100"/>
          <a:sy n="66" d="100"/>
        </p:scale>
        <p:origin x="24" y="108"/>
      </p:cViewPr>
      <p:guideLst/>
    </p:cSldViewPr>
  </p:slideViewPr>
  <p:notesTextViewPr>
    <p:cViewPr>
      <p:scale>
        <a:sx n="165" d="100"/>
        <a:sy n="165"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885580835577967"/>
          <c:y val="0"/>
          <c:w val="0.66059301392629954"/>
          <c:h val="1"/>
        </c:manualLayout>
      </c:layout>
      <c:pieChart>
        <c:varyColors val="1"/>
        <c:ser>
          <c:idx val="0"/>
          <c:order val="0"/>
          <c:tx>
            <c:strRef>
              <c:f>Sheet1!$B$1</c:f>
              <c:strCache>
                <c:ptCount val="1"/>
                <c:pt idx="0">
                  <c:v>系列 1</c:v>
                </c:pt>
              </c:strCache>
            </c:strRef>
          </c:tx>
          <c:spPr>
            <a:ln>
              <a:solidFill>
                <a:schemeClr val="bg1"/>
              </a:solidFill>
            </a:ln>
          </c:spPr>
          <c:dPt>
            <c:idx val="0"/>
            <c:bubble3D val="0"/>
            <c:spPr>
              <a:solidFill>
                <a:schemeClr val="accent1"/>
              </a:solidFill>
              <a:ln>
                <a:solidFill>
                  <a:schemeClr val="bg1"/>
                </a:solidFill>
              </a:ln>
              <a:effectLst/>
            </c:spPr>
            <c:extLst>
              <c:ext xmlns:c16="http://schemas.microsoft.com/office/drawing/2014/chart" uri="{C3380CC4-5D6E-409C-BE32-E72D297353CC}">
                <c16:uniqueId val="{00000001-2C09-44A1-A5BA-BB742250689A}"/>
              </c:ext>
            </c:extLst>
          </c:dPt>
          <c:dPt>
            <c:idx val="1"/>
            <c:bubble3D val="0"/>
            <c:spPr>
              <a:solidFill>
                <a:schemeClr val="accent1">
                  <a:alpha val="50000"/>
                </a:schemeClr>
              </a:solidFill>
              <a:ln>
                <a:solidFill>
                  <a:schemeClr val="bg1"/>
                </a:solidFill>
              </a:ln>
              <a:effectLst/>
            </c:spPr>
            <c:extLst>
              <c:ext xmlns:c16="http://schemas.microsoft.com/office/drawing/2014/chart" uri="{C3380CC4-5D6E-409C-BE32-E72D297353CC}">
                <c16:uniqueId val="{00000003-2C09-44A1-A5BA-BB742250689A}"/>
              </c:ext>
            </c:extLst>
          </c:dPt>
          <c:dPt>
            <c:idx val="2"/>
            <c:bubble3D val="0"/>
            <c:spPr>
              <a:solidFill>
                <a:schemeClr val="accent1">
                  <a:alpha val="20000"/>
                </a:schemeClr>
              </a:solidFill>
              <a:ln>
                <a:solidFill>
                  <a:schemeClr val="bg1"/>
                </a:solidFill>
              </a:ln>
              <a:effectLst/>
            </c:spPr>
            <c:extLst>
              <c:ext xmlns:c16="http://schemas.microsoft.com/office/drawing/2014/chart" uri="{C3380CC4-5D6E-409C-BE32-E72D297353CC}">
                <c16:uniqueId val="{00000005-2C09-44A1-A5BA-BB742250689A}"/>
              </c:ext>
            </c:extLst>
          </c:dPt>
          <c:dLbls>
            <c:delete val="1"/>
          </c:dLbls>
          <c:cat>
            <c:strRef>
              <c:f>Sheet1!$A$2:$A$4</c:f>
              <c:strCache>
                <c:ptCount val="3"/>
                <c:pt idx="0">
                  <c:v>Text</c:v>
                </c:pt>
                <c:pt idx="1">
                  <c:v>Text</c:v>
                </c:pt>
                <c:pt idx="2">
                  <c:v>Text</c:v>
                </c:pt>
              </c:strCache>
            </c:strRef>
          </c:cat>
          <c:val>
            <c:numRef>
              <c:f>Sheet1!$B$2:$B$4</c:f>
              <c:numCache>
                <c:formatCode>General</c:formatCode>
                <c:ptCount val="3"/>
                <c:pt idx="0">
                  <c:v>0.6</c:v>
                </c:pt>
                <c:pt idx="1">
                  <c:v>0.3</c:v>
                </c:pt>
                <c:pt idx="2">
                  <c:v>0.2</c:v>
                </c:pt>
              </c:numCache>
            </c:numRef>
          </c:val>
          <c:extLst>
            <c:ext xmlns:c16="http://schemas.microsoft.com/office/drawing/2014/chart" uri="{C3380CC4-5D6E-409C-BE32-E72D297353CC}">
              <c16:uniqueId val="{00000006-2C09-44A1-A5BA-BB742250689A}"/>
            </c:ext>
          </c:extLst>
        </c:ser>
        <c:dLbls>
          <c:showLegendKey val="0"/>
          <c:showVal val="0"/>
          <c:showCatName val="1"/>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ea typeface="+mn-ea"/>
          <a:cs typeface="+mn-ea"/>
          <a:sym typeface="+mn-lt"/>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8306433065850884E-2"/>
          <c:y val="2.8993827049519257E-2"/>
          <c:w val="1"/>
          <c:h val="1"/>
        </c:manualLayout>
      </c:layout>
      <c:barChart>
        <c:barDir val="col"/>
        <c:grouping val="percentStacked"/>
        <c:varyColors val="0"/>
        <c:ser>
          <c:idx val="0"/>
          <c:order val="0"/>
          <c:tx>
            <c:strRef>
              <c:f>Sheet1!$B$1</c:f>
              <c:strCache>
                <c:ptCount val="1"/>
                <c:pt idx="0">
                  <c:v>Text</c:v>
                </c:pt>
              </c:strCache>
            </c:strRef>
          </c:tx>
          <c:spPr>
            <a:solidFill>
              <a:schemeClr val="accent1"/>
            </a:solidFill>
            <a:ln>
              <a:solidFill>
                <a:schemeClr val="bg1"/>
              </a:solidFill>
            </a:ln>
            <a:effectLst/>
          </c:spPr>
          <c:invertIfNegative val="0"/>
          <c:cat>
            <c:strRef>
              <c:f>Sheet1!$A$2:$A$5</c:f>
              <c:strCache>
                <c:ptCount val="4"/>
                <c:pt idx="0">
                  <c:v>Text</c:v>
                </c:pt>
                <c:pt idx="1">
                  <c:v>Text</c:v>
                </c:pt>
                <c:pt idx="2">
                  <c:v>Text</c:v>
                </c:pt>
                <c:pt idx="3">
                  <c:v>Text</c:v>
                </c:pt>
              </c:strCache>
            </c:strRef>
          </c:cat>
          <c:val>
            <c:numRef>
              <c:f>Sheet1!$B$2:$B$5</c:f>
              <c:numCache>
                <c:formatCode>General</c:formatCode>
                <c:ptCount val="4"/>
                <c:pt idx="0">
                  <c:v>0.2</c:v>
                </c:pt>
                <c:pt idx="1">
                  <c:v>0.4</c:v>
                </c:pt>
                <c:pt idx="2">
                  <c:v>0.3</c:v>
                </c:pt>
                <c:pt idx="3">
                  <c:v>0.2</c:v>
                </c:pt>
              </c:numCache>
            </c:numRef>
          </c:val>
          <c:extLst>
            <c:ext xmlns:c16="http://schemas.microsoft.com/office/drawing/2014/chart" uri="{C3380CC4-5D6E-409C-BE32-E72D297353CC}">
              <c16:uniqueId val="{00000000-E8F3-4CC9-9AD2-6EBE204F7FD9}"/>
            </c:ext>
          </c:extLst>
        </c:ser>
        <c:ser>
          <c:idx val="1"/>
          <c:order val="1"/>
          <c:tx>
            <c:strRef>
              <c:f>Sheet1!$C$1</c:f>
              <c:strCache>
                <c:ptCount val="1"/>
                <c:pt idx="0">
                  <c:v>Text</c:v>
                </c:pt>
              </c:strCache>
            </c:strRef>
          </c:tx>
          <c:spPr>
            <a:solidFill>
              <a:schemeClr val="accent1">
                <a:alpha val="15000"/>
              </a:schemeClr>
            </a:solidFill>
            <a:ln>
              <a:solidFill>
                <a:schemeClr val="bg1"/>
              </a:solidFill>
            </a:ln>
            <a:effectLst/>
          </c:spPr>
          <c:invertIfNegative val="0"/>
          <c:cat>
            <c:strRef>
              <c:f>Sheet1!$A$2:$A$5</c:f>
              <c:strCache>
                <c:ptCount val="4"/>
                <c:pt idx="0">
                  <c:v>Text</c:v>
                </c:pt>
                <c:pt idx="1">
                  <c:v>Text</c:v>
                </c:pt>
                <c:pt idx="2">
                  <c:v>Text</c:v>
                </c:pt>
                <c:pt idx="3">
                  <c:v>Text</c:v>
                </c:pt>
              </c:strCache>
            </c:strRef>
          </c:cat>
          <c:val>
            <c:numRef>
              <c:f>Sheet1!$C$2:$C$5</c:f>
              <c:numCache>
                <c:formatCode>General</c:formatCode>
                <c:ptCount val="4"/>
                <c:pt idx="0">
                  <c:v>0.5</c:v>
                </c:pt>
                <c:pt idx="1">
                  <c:v>0.3</c:v>
                </c:pt>
                <c:pt idx="2">
                  <c:v>0.3</c:v>
                </c:pt>
                <c:pt idx="3">
                  <c:v>0.3</c:v>
                </c:pt>
              </c:numCache>
            </c:numRef>
          </c:val>
          <c:extLst>
            <c:ext xmlns:c16="http://schemas.microsoft.com/office/drawing/2014/chart" uri="{C3380CC4-5D6E-409C-BE32-E72D297353CC}">
              <c16:uniqueId val="{00000001-E8F3-4CC9-9AD2-6EBE204F7FD9}"/>
            </c:ext>
          </c:extLst>
        </c:ser>
        <c:ser>
          <c:idx val="2"/>
          <c:order val="2"/>
          <c:tx>
            <c:strRef>
              <c:f>Sheet1!$D$1</c:f>
              <c:strCache>
                <c:ptCount val="1"/>
                <c:pt idx="0">
                  <c:v>Text</c:v>
                </c:pt>
              </c:strCache>
            </c:strRef>
          </c:tx>
          <c:spPr>
            <a:solidFill>
              <a:schemeClr val="accent1">
                <a:alpha val="50000"/>
              </a:schemeClr>
            </a:solidFill>
            <a:ln w="9525">
              <a:solidFill>
                <a:schemeClr val="bg1"/>
              </a:solidFill>
            </a:ln>
            <a:effectLst/>
          </c:spPr>
          <c:invertIfNegative val="0"/>
          <c:cat>
            <c:strRef>
              <c:f>Sheet1!$A$2:$A$5</c:f>
              <c:strCache>
                <c:ptCount val="4"/>
                <c:pt idx="0">
                  <c:v>Text</c:v>
                </c:pt>
                <c:pt idx="1">
                  <c:v>Text</c:v>
                </c:pt>
                <c:pt idx="2">
                  <c:v>Text</c:v>
                </c:pt>
                <c:pt idx="3">
                  <c:v>Text</c:v>
                </c:pt>
              </c:strCache>
            </c:strRef>
          </c:cat>
          <c:val>
            <c:numRef>
              <c:f>Sheet1!$D$2:$D$5</c:f>
              <c:numCache>
                <c:formatCode>General</c:formatCode>
                <c:ptCount val="4"/>
                <c:pt idx="0">
                  <c:v>0.3</c:v>
                </c:pt>
                <c:pt idx="1">
                  <c:v>0.3</c:v>
                </c:pt>
                <c:pt idx="2">
                  <c:v>0.1</c:v>
                </c:pt>
                <c:pt idx="3">
                  <c:v>0.2</c:v>
                </c:pt>
              </c:numCache>
            </c:numRef>
          </c:val>
          <c:extLst>
            <c:ext xmlns:c16="http://schemas.microsoft.com/office/drawing/2014/chart" uri="{C3380CC4-5D6E-409C-BE32-E72D297353CC}">
              <c16:uniqueId val="{00000002-E8F3-4CC9-9AD2-6EBE204F7FD9}"/>
            </c:ext>
          </c:extLst>
        </c:ser>
        <c:dLbls>
          <c:showLegendKey val="0"/>
          <c:showVal val="0"/>
          <c:showCatName val="0"/>
          <c:showSerName val="0"/>
          <c:showPercent val="0"/>
          <c:showBubbleSize val="0"/>
        </c:dLbls>
        <c:gapWidth val="200"/>
        <c:overlap val="100"/>
        <c:axId val="2113814592"/>
        <c:axId val="2113811312"/>
      </c:barChart>
      <c:catAx>
        <c:axId val="2113814592"/>
        <c:scaling>
          <c:orientation val="minMax"/>
        </c:scaling>
        <c:delete val="0"/>
        <c:axPos val="b"/>
        <c:numFmt formatCode="General" sourceLinked="1"/>
        <c:majorTickMark val="none"/>
        <c:minorTickMark val="none"/>
        <c:tickLblPos val="nextTo"/>
        <c:spPr>
          <a:noFill/>
          <a:ln w="9525" cap="flat" cmpd="sng" algn="ctr">
            <a:solidFill>
              <a:schemeClr val="tx1">
                <a:lumMod val="50000"/>
                <a:lumOff val="50000"/>
                <a:alpha val="50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ea"/>
                <a:sym typeface="+mn-lt"/>
              </a:defRPr>
            </a:pPr>
            <a:endParaRPr lang="zh-CN"/>
          </a:p>
        </c:txPr>
        <c:crossAx val="2113811312"/>
        <c:crosses val="autoZero"/>
        <c:auto val="1"/>
        <c:lblAlgn val="ctr"/>
        <c:lblOffset val="100"/>
        <c:noMultiLvlLbl val="0"/>
      </c:catAx>
      <c:valAx>
        <c:axId val="2113811312"/>
        <c:scaling>
          <c:orientation val="minMax"/>
          <c:max val="1"/>
        </c:scaling>
        <c:delete val="0"/>
        <c:axPos val="l"/>
        <c:majorGridlines>
          <c:spPr>
            <a:ln w="9525" cap="flat" cmpd="sng" algn="ctr">
              <a:solidFill>
                <a:schemeClr val="tx2">
                  <a:alpha val="15000"/>
                </a:schemeClr>
              </a:solidFill>
              <a:round/>
            </a:ln>
            <a:effectLst/>
          </c:spPr>
        </c:majorGridlines>
        <c:numFmt formatCode="0%" sourceLinked="1"/>
        <c:majorTickMark val="none"/>
        <c:minorTickMark val="none"/>
        <c:tickLblPos val="nextTo"/>
        <c:spPr>
          <a:noFill/>
          <a:ln>
            <a:solidFill>
              <a:schemeClr val="tx1">
                <a:lumMod val="65000"/>
                <a:lumOff val="35000"/>
                <a:alpha val="50000"/>
              </a:schemeClr>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ea"/>
                <a:sym typeface="+mn-lt"/>
              </a:defRPr>
            </a:pPr>
            <a:endParaRPr lang="zh-CN"/>
          </a:p>
        </c:txPr>
        <c:crossAx val="2113814592"/>
        <c:crosses val="autoZero"/>
        <c:crossBetween val="between"/>
        <c:majorUnit val="0.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ea typeface="+mn-ea"/>
          <a:cs typeface="+mn-ea"/>
          <a:sym typeface="+mn-lt"/>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Text here</c:v>
                </c:pt>
              </c:strCache>
            </c:strRef>
          </c:tx>
          <c:dPt>
            <c:idx val="0"/>
            <c:bubble3D val="0"/>
            <c:spPr>
              <a:solidFill>
                <a:schemeClr val="accent1"/>
              </a:solidFill>
              <a:ln w="19050">
                <a:noFill/>
              </a:ln>
              <a:effectLst/>
            </c:spPr>
            <c:extLst>
              <c:ext xmlns:c16="http://schemas.microsoft.com/office/drawing/2014/chart" uri="{C3380CC4-5D6E-409C-BE32-E72D297353CC}">
                <c16:uniqueId val="{00000001-4B35-40DB-B392-0F0556D4EEEC}"/>
              </c:ext>
            </c:extLst>
          </c:dPt>
          <c:dPt>
            <c:idx val="1"/>
            <c:bubble3D val="0"/>
            <c:spPr>
              <a:solidFill>
                <a:schemeClr val="accent1">
                  <a:lumMod val="20000"/>
                  <a:lumOff val="80000"/>
                </a:schemeClr>
              </a:solidFill>
              <a:ln w="19050">
                <a:solidFill>
                  <a:schemeClr val="lt1"/>
                </a:solidFill>
              </a:ln>
              <a:effectLst/>
            </c:spPr>
            <c:extLst>
              <c:ext xmlns:c16="http://schemas.microsoft.com/office/drawing/2014/chart" uri="{C3380CC4-5D6E-409C-BE32-E72D297353CC}">
                <c16:uniqueId val="{00000003-4B35-40DB-B392-0F0556D4EEEC}"/>
              </c:ext>
            </c:extLst>
          </c:dPt>
          <c:cat>
            <c:strRef>
              <c:f>Sheet1!$A$2:$A$3</c:f>
              <c:strCache>
                <c:ptCount val="2"/>
                <c:pt idx="0">
                  <c:v>Text 1</c:v>
                </c:pt>
                <c:pt idx="1">
                  <c:v>Text 2</c:v>
                </c:pt>
              </c:strCache>
            </c:strRef>
          </c:cat>
          <c:val>
            <c:numRef>
              <c:f>Sheet1!$B$2:$B$3</c:f>
              <c:numCache>
                <c:formatCode>General</c:formatCode>
                <c:ptCount val="2"/>
                <c:pt idx="0">
                  <c:v>70</c:v>
                </c:pt>
                <c:pt idx="1">
                  <c:v>30</c:v>
                </c:pt>
              </c:numCache>
            </c:numRef>
          </c:val>
          <c:extLst>
            <c:ext xmlns:c16="http://schemas.microsoft.com/office/drawing/2014/chart" uri="{C3380CC4-5D6E-409C-BE32-E72D297353CC}">
              <c16:uniqueId val="{00000004-4B35-40DB-B392-0F0556D4EEEC}"/>
            </c:ext>
          </c:extLst>
        </c:ser>
        <c:dLbls>
          <c:showLegendKey val="0"/>
          <c:showVal val="0"/>
          <c:showCatName val="0"/>
          <c:showSerName val="0"/>
          <c:showPercent val="0"/>
          <c:showBubbleSize val="0"/>
          <c:showLeaderLines val="1"/>
        </c:dLbls>
        <c:firstSliceAng val="0"/>
        <c:holeSize val="6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ea typeface="+mn-ea"/>
          <a:cs typeface="+mn-ea"/>
          <a:sym typeface="+mn-lt"/>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BE6FB-4983-42F5-B216-1A2ADEE7DF7A}" type="datetimeFigureOut">
              <a:rPr lang="zh-CN" altLang="en-US" smtClean="0"/>
              <a:t>2023/4/7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735503-9D21-443F-BC18-5459550EB72F}" type="slidenum">
              <a:rPr lang="zh-CN" altLang="en-US" smtClean="0"/>
              <a:t>‹#›</a:t>
            </a:fld>
            <a:endParaRPr lang="zh-CN" altLang="en-US"/>
          </a:p>
        </p:txBody>
      </p:sp>
    </p:spTree>
    <p:extLst>
      <p:ext uri="{BB962C8B-B14F-4D97-AF65-F5344CB8AC3E}">
        <p14:creationId xmlns:p14="http://schemas.microsoft.com/office/powerpoint/2010/main" val="385461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714759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8</a:t>
            </a:fld>
            <a:endParaRPr lang="zh-CN" altLang="en-US"/>
          </a:p>
        </p:txBody>
      </p:sp>
    </p:spTree>
    <p:extLst>
      <p:ext uri="{BB962C8B-B14F-4D97-AF65-F5344CB8AC3E}">
        <p14:creationId xmlns:p14="http://schemas.microsoft.com/office/powerpoint/2010/main" val="4245860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页脚占位符 4">
            <a:extLst>
              <a:ext uri="{FF2B5EF4-FFF2-40B4-BE49-F238E27FC236}">
                <a16:creationId xmlns:a16="http://schemas.microsoft.com/office/drawing/2014/main" id="{AD17ABA3-C525-329A-C352-C5F5E428645A}"/>
              </a:ext>
            </a:extLst>
          </p:cNvPr>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3429724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页脚占位符 4">
            <a:extLst>
              <a:ext uri="{FF2B5EF4-FFF2-40B4-BE49-F238E27FC236}">
                <a16:creationId xmlns:a16="http://schemas.microsoft.com/office/drawing/2014/main" id="{34E2B2ED-BCBA-6CD5-24CF-41B319692AA8}"/>
              </a:ext>
            </a:extLst>
          </p:cNvPr>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291877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1252538"/>
            <a:ext cx="6010275" cy="3381375"/>
          </a:xfrm>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5"/>
          </p:nvPr>
        </p:nvSpPr>
        <p:spPr/>
        <p:txBody>
          <a:bodyPr/>
          <a:lstStyle/>
          <a:p>
            <a:fld id="{4428CBA8-7810-4766-B530-356872D47133}" type="slidenum">
              <a:rPr lang="zh-CN" altLang="en-US" smtClean="0"/>
              <a:t>21</a:t>
            </a:fld>
            <a:endParaRPr lang="zh-CN" altLang="en-US"/>
          </a:p>
        </p:txBody>
      </p:sp>
    </p:spTree>
    <p:extLst>
      <p:ext uri="{BB962C8B-B14F-4D97-AF65-F5344CB8AC3E}">
        <p14:creationId xmlns:p14="http://schemas.microsoft.com/office/powerpoint/2010/main" val="4020051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lumMod val="20000"/>
            <a:lumOff val="80000"/>
            <a:alpha val="50000"/>
          </a:schemeClr>
        </a:solidFill>
        <a:effectLst/>
      </p:bgPr>
    </p:bg>
    <p:spTree>
      <p:nvGrpSpPr>
        <p:cNvPr id="1" name=""/>
        <p:cNvGrpSpPr/>
        <p:nvPr/>
      </p:nvGrpSpPr>
      <p:grpSpPr>
        <a:xfrm>
          <a:off x="0" y="0"/>
          <a:ext cx="0" cy="0"/>
          <a:chOff x="0" y="0"/>
          <a:chExt cx="0" cy="0"/>
        </a:xfrm>
      </p:grpSpPr>
      <p:sp>
        <p:nvSpPr>
          <p:cNvPr id="75" name="îṥlíde">
            <a:extLst>
              <a:ext uri="{FF2B5EF4-FFF2-40B4-BE49-F238E27FC236}">
                <a16:creationId xmlns:a16="http://schemas.microsoft.com/office/drawing/2014/main" id="{12A217FB-D0A5-B1FC-0A9C-09C81766B0EC}"/>
              </a:ext>
            </a:extLst>
          </p:cNvPr>
          <p:cNvSpPr/>
          <p:nvPr/>
        </p:nvSpPr>
        <p:spPr>
          <a:xfrm flipH="1">
            <a:off x="4594042" y="3980666"/>
            <a:ext cx="558827" cy="558827"/>
          </a:xfrm>
          <a:custGeom>
            <a:avLst/>
            <a:gdLst>
              <a:gd name="connsiteX0" fmla="*/ 212584 w 424910"/>
              <a:gd name="connsiteY0" fmla="*/ 424910 h 424910"/>
              <a:gd name="connsiteX1" fmla="*/ 212584 w 424910"/>
              <a:gd name="connsiteY1" fmla="*/ 424910 h 424910"/>
              <a:gd name="connsiteX2" fmla="*/ 82 w 424910"/>
              <a:gd name="connsiteY2" fmla="*/ 212408 h 424910"/>
              <a:gd name="connsiteX3" fmla="*/ 82 w 424910"/>
              <a:gd name="connsiteY3" fmla="*/ 212408 h 424910"/>
              <a:gd name="connsiteX4" fmla="*/ 212584 w 424910"/>
              <a:gd name="connsiteY4" fmla="*/ 0 h 424910"/>
              <a:gd name="connsiteX5" fmla="*/ 212584 w 424910"/>
              <a:gd name="connsiteY5" fmla="*/ 0 h 424910"/>
              <a:gd name="connsiteX6" fmla="*/ 424992 w 424910"/>
              <a:gd name="connsiteY6" fmla="*/ 212408 h 424910"/>
              <a:gd name="connsiteX7" fmla="*/ 424992 w 424910"/>
              <a:gd name="connsiteY7" fmla="*/ 212408 h 424910"/>
              <a:gd name="connsiteX8" fmla="*/ 212584 w 424910"/>
              <a:gd name="connsiteY8" fmla="*/ 424910 h 424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4910" h="424910">
                <a:moveTo>
                  <a:pt x="212584" y="424910"/>
                </a:moveTo>
                <a:lnTo>
                  <a:pt x="212584" y="424910"/>
                </a:lnTo>
                <a:cubicBezTo>
                  <a:pt x="170026" y="330537"/>
                  <a:pt x="94455" y="254965"/>
                  <a:pt x="82" y="212408"/>
                </a:cubicBezTo>
                <a:lnTo>
                  <a:pt x="82" y="212408"/>
                </a:lnTo>
                <a:cubicBezTo>
                  <a:pt x="94446" y="169888"/>
                  <a:pt x="170026" y="94345"/>
                  <a:pt x="212584" y="0"/>
                </a:cubicBezTo>
                <a:lnTo>
                  <a:pt x="212584" y="0"/>
                </a:lnTo>
                <a:cubicBezTo>
                  <a:pt x="255113" y="94336"/>
                  <a:pt x="330656" y="169878"/>
                  <a:pt x="424992" y="212408"/>
                </a:cubicBezTo>
                <a:lnTo>
                  <a:pt x="424992" y="212408"/>
                </a:lnTo>
                <a:cubicBezTo>
                  <a:pt x="330646" y="254965"/>
                  <a:pt x="255104" y="330546"/>
                  <a:pt x="212584" y="424910"/>
                </a:cubicBezTo>
                <a:close/>
              </a:path>
            </a:pathLst>
          </a:custGeom>
          <a:solidFill>
            <a:schemeClr val="accent2"/>
          </a:solidFill>
          <a:ln w="9525" cap="flat">
            <a:noFill/>
            <a:prstDash val="solid"/>
            <a:miter/>
          </a:ln>
        </p:spPr>
        <p:txBody>
          <a:bodyPr rtlCol="0" anchor="ctr"/>
          <a:lstStyle/>
          <a:p>
            <a:endParaRPr lang="zh-CN" altLang="en-US"/>
          </a:p>
        </p:txBody>
      </p:sp>
      <p:sp>
        <p:nvSpPr>
          <p:cNvPr id="2" name="标题 1">
            <a:extLst>
              <a:ext uri="{FF2B5EF4-FFF2-40B4-BE49-F238E27FC236}">
                <a16:creationId xmlns:a16="http://schemas.microsoft.com/office/drawing/2014/main" id="{E545B57F-7D9D-4AD8-9FE4-E5267D65BB87}"/>
              </a:ext>
            </a:extLst>
          </p:cNvPr>
          <p:cNvSpPr>
            <a:spLocks noGrp="1"/>
          </p:cNvSpPr>
          <p:nvPr userDrawn="1">
            <p:ph type="ctrTitle" hasCustomPrompt="1"/>
          </p:nvPr>
        </p:nvSpPr>
        <p:spPr>
          <a:xfrm>
            <a:off x="660400" y="2520351"/>
            <a:ext cx="10858500" cy="1323439"/>
          </a:xfrm>
        </p:spPr>
        <p:txBody>
          <a:bodyPr vert="horz" lIns="91440" tIns="45720" rIns="91440" bIns="45720" rtlCol="0" anchor="b">
            <a:spAutoFit/>
          </a:bodyPr>
          <a:lstStyle>
            <a:lvl1pPr algn="ctr">
              <a:lnSpc>
                <a:spcPct val="100000"/>
              </a:lnSpc>
              <a:defRPr lang="zh-CN" altLang="en-US" sz="4000" b="1" dirty="0"/>
            </a:lvl1pPr>
          </a:lstStyle>
          <a:p>
            <a:pPr lvl="0" defTabSz="914354"/>
            <a:r>
              <a:rPr lang="en-US" altLang="zh-CN" dirty="0"/>
              <a:t>Click to edit </a:t>
            </a:r>
            <a:br>
              <a:rPr lang="en-US" altLang="zh-CN" dirty="0"/>
            </a:br>
            <a:r>
              <a:rPr lang="en-US" altLang="zh-CN" dirty="0"/>
              <a:t>Master title style</a:t>
            </a:r>
            <a:endParaRPr lang="zh-CN" altLang="en-US" dirty="0"/>
          </a:p>
        </p:txBody>
      </p:sp>
      <p:sp>
        <p:nvSpPr>
          <p:cNvPr id="3" name="副标题 2">
            <a:extLst>
              <a:ext uri="{FF2B5EF4-FFF2-40B4-BE49-F238E27FC236}">
                <a16:creationId xmlns:a16="http://schemas.microsoft.com/office/drawing/2014/main" id="{42DDB65F-C302-4F35-9CCB-12FB82E2590D}"/>
              </a:ext>
            </a:extLst>
          </p:cNvPr>
          <p:cNvSpPr>
            <a:spLocks noGrp="1"/>
          </p:cNvSpPr>
          <p:nvPr userDrawn="1">
            <p:ph type="subTitle" idx="1" hasCustomPrompt="1"/>
          </p:nvPr>
        </p:nvSpPr>
        <p:spPr>
          <a:xfrm>
            <a:off x="4530920" y="4052185"/>
            <a:ext cx="3117459" cy="415788"/>
          </a:xfrm>
        </p:spPr>
        <p:txBody>
          <a:bodyPr vert="horz" lIns="91440" tIns="45720" rIns="91440" bIns="45720" rtlCol="0" anchor="ctr" anchorCtr="0">
            <a:normAutofit/>
          </a:bodyPr>
          <a:lstStyle>
            <a:lvl1pPr marL="0" indent="0" algn="ctr">
              <a:spcBef>
                <a:spcPts val="0"/>
              </a:spcBef>
              <a:buNone/>
              <a:defRPr lang="zh-CN" altLang="en-US" sz="1600"/>
            </a:lvl1pPr>
          </a:lstStyle>
          <a:p>
            <a:pPr marL="228600" lvl="0" indent="-228600" defTabSz="914354"/>
            <a:r>
              <a:rPr lang="en-US" altLang="zh-CN" dirty="0"/>
              <a:t>Click to edit Master subtitle style</a:t>
            </a:r>
            <a:endParaRPr lang="zh-CN" altLang="en-US" dirty="0"/>
          </a:p>
        </p:txBody>
      </p:sp>
      <p:sp>
        <p:nvSpPr>
          <p:cNvPr id="8" name="文本占位符 7">
            <a:extLst>
              <a:ext uri="{FF2B5EF4-FFF2-40B4-BE49-F238E27FC236}">
                <a16:creationId xmlns:a16="http://schemas.microsoft.com/office/drawing/2014/main" id="{44C4A721-803B-47CB-B99E-1D01E8E0169F}"/>
              </a:ext>
            </a:extLst>
          </p:cNvPr>
          <p:cNvSpPr>
            <a:spLocks noGrp="1"/>
          </p:cNvSpPr>
          <p:nvPr userDrawn="1">
            <p:ph type="body" sz="quarter" idx="13" hasCustomPrompt="1"/>
          </p:nvPr>
        </p:nvSpPr>
        <p:spPr>
          <a:xfrm>
            <a:off x="3305175" y="5643158"/>
            <a:ext cx="5568950" cy="296271"/>
          </a:xfrm>
        </p:spPr>
        <p:txBody>
          <a:bodyPr vert="horz" lIns="91440" tIns="45720" rIns="91440" bIns="45720" rtlCol="0" anchor="ctr">
            <a:normAutofit/>
          </a:bodyPr>
          <a:lstStyle>
            <a:lvl1pPr marL="0" indent="0" algn="ctr">
              <a:buNone/>
              <a:defRPr lang="en-US" altLang="zh-CN" sz="11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Speaker name and title</a:t>
            </a:r>
          </a:p>
        </p:txBody>
      </p:sp>
      <p:sp>
        <p:nvSpPr>
          <p:cNvPr id="9" name="文本占位符 8">
            <a:extLst>
              <a:ext uri="{FF2B5EF4-FFF2-40B4-BE49-F238E27FC236}">
                <a16:creationId xmlns:a16="http://schemas.microsoft.com/office/drawing/2014/main" id="{CA939A61-406D-45DC-B757-059EFAA05866}"/>
              </a:ext>
            </a:extLst>
          </p:cNvPr>
          <p:cNvSpPr>
            <a:spLocks noGrp="1"/>
          </p:cNvSpPr>
          <p:nvPr userDrawn="1">
            <p:ph type="body" sz="quarter" idx="14" hasCustomPrompt="1"/>
          </p:nvPr>
        </p:nvSpPr>
        <p:spPr>
          <a:xfrm>
            <a:off x="3305175" y="5939429"/>
            <a:ext cx="5568950" cy="296271"/>
          </a:xfrm>
        </p:spPr>
        <p:txBody>
          <a:bodyPr vert="horz" lIns="91440" tIns="45720" rIns="91440" bIns="45720" rtlCol="0" anchor="ctr">
            <a:normAutofit/>
          </a:bodyPr>
          <a:lstStyle>
            <a:lvl1pPr marL="0" indent="0" algn="ctr">
              <a:buNone/>
              <a:defRPr lang="en-US" altLang="zh-CN" sz="11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www.islide.cc</a:t>
            </a:r>
            <a:endParaRPr lang="en-US" altLang="en-US" dirty="0"/>
          </a:p>
        </p:txBody>
      </p:sp>
      <p:sp>
        <p:nvSpPr>
          <p:cNvPr id="46" name="išḻîḓe">
            <a:extLst>
              <a:ext uri="{FF2B5EF4-FFF2-40B4-BE49-F238E27FC236}">
                <a16:creationId xmlns:a16="http://schemas.microsoft.com/office/drawing/2014/main" id="{80AEC717-C4EE-1CC1-A470-5119FAB08767}"/>
              </a:ext>
            </a:extLst>
          </p:cNvPr>
          <p:cNvSpPr/>
          <p:nvPr userDrawn="1"/>
        </p:nvSpPr>
        <p:spPr>
          <a:xfrm>
            <a:off x="934402" y="452437"/>
            <a:ext cx="9906000" cy="4762500"/>
          </a:xfrm>
          <a:custGeom>
            <a:avLst/>
            <a:gdLst>
              <a:gd name="connsiteX0" fmla="*/ 0 w 9906000"/>
              <a:gd name="connsiteY0" fmla="*/ 0 h 4762500"/>
              <a:gd name="connsiteX1" fmla="*/ 9906000 w 9906000"/>
              <a:gd name="connsiteY1" fmla="*/ 0 h 4762500"/>
              <a:gd name="connsiteX2" fmla="*/ 9906000 w 9906000"/>
              <a:gd name="connsiteY2" fmla="*/ 4762500 h 4762500"/>
              <a:gd name="connsiteX3" fmla="*/ 0 w 9906000"/>
              <a:gd name="connsiteY3" fmla="*/ 4762500 h 4762500"/>
            </a:gdLst>
            <a:ahLst/>
            <a:cxnLst>
              <a:cxn ang="0">
                <a:pos x="connsiteX0" y="connsiteY0"/>
              </a:cxn>
              <a:cxn ang="0">
                <a:pos x="connsiteX1" y="connsiteY1"/>
              </a:cxn>
              <a:cxn ang="0">
                <a:pos x="connsiteX2" y="connsiteY2"/>
              </a:cxn>
              <a:cxn ang="0">
                <a:pos x="connsiteX3" y="connsiteY3"/>
              </a:cxn>
            </a:cxnLst>
            <a:rect l="l" t="t" r="r" b="b"/>
            <a:pathLst>
              <a:path w="9906000" h="4762500">
                <a:moveTo>
                  <a:pt x="0" y="0"/>
                </a:moveTo>
                <a:lnTo>
                  <a:pt x="9906000" y="0"/>
                </a:lnTo>
                <a:lnTo>
                  <a:pt x="9906000" y="4762500"/>
                </a:lnTo>
                <a:lnTo>
                  <a:pt x="0" y="4762500"/>
                </a:lnTo>
                <a:close/>
              </a:path>
            </a:pathLst>
          </a:custGeom>
          <a:noFill/>
          <a:ln w="9525" cap="flat">
            <a:noFill/>
            <a:prstDash val="solid"/>
            <a:miter/>
          </a:ln>
        </p:spPr>
        <p:txBody>
          <a:bodyPr rtlCol="0" anchor="ctr"/>
          <a:lstStyle/>
          <a:p>
            <a:endParaRPr lang="zh-CN" altLang="en-US"/>
          </a:p>
        </p:txBody>
      </p:sp>
      <p:grpSp>
        <p:nvGrpSpPr>
          <p:cNvPr id="102" name="组合 101">
            <a:extLst>
              <a:ext uri="{FF2B5EF4-FFF2-40B4-BE49-F238E27FC236}">
                <a16:creationId xmlns:a16="http://schemas.microsoft.com/office/drawing/2014/main" id="{5ED31935-D353-C095-52C9-6F04B518D7F9}"/>
              </a:ext>
            </a:extLst>
          </p:cNvPr>
          <p:cNvGrpSpPr/>
          <p:nvPr userDrawn="1"/>
        </p:nvGrpSpPr>
        <p:grpSpPr>
          <a:xfrm>
            <a:off x="10209921" y="6134100"/>
            <a:ext cx="1684401" cy="318772"/>
            <a:chOff x="5296280" y="4618481"/>
            <a:chExt cx="1684401" cy="318772"/>
          </a:xfrm>
          <a:solidFill>
            <a:schemeClr val="accent3"/>
          </a:solidFill>
        </p:grpSpPr>
        <p:sp>
          <p:nvSpPr>
            <p:cNvPr id="61" name="íṥlíďê">
              <a:extLst>
                <a:ext uri="{FF2B5EF4-FFF2-40B4-BE49-F238E27FC236}">
                  <a16:creationId xmlns:a16="http://schemas.microsoft.com/office/drawing/2014/main" id="{170F4112-1C32-DD4B-B107-A3842CFD609D}"/>
                </a:ext>
              </a:extLst>
            </p:cNvPr>
            <p:cNvSpPr/>
            <p:nvPr/>
          </p:nvSpPr>
          <p:spPr>
            <a:xfrm>
              <a:off x="6938390" y="4618481"/>
              <a:ext cx="42291" cy="42291"/>
            </a:xfrm>
            <a:custGeom>
              <a:avLst/>
              <a:gdLst>
                <a:gd name="connsiteX0" fmla="*/ 42291 w 42291"/>
                <a:gd name="connsiteY0" fmla="*/ 21146 h 42291"/>
                <a:gd name="connsiteX1" fmla="*/ 21146 w 42291"/>
                <a:gd name="connsiteY1" fmla="*/ 42291 h 42291"/>
                <a:gd name="connsiteX2" fmla="*/ 1 w 42291"/>
                <a:gd name="connsiteY2" fmla="*/ 21146 h 42291"/>
                <a:gd name="connsiteX3" fmla="*/ 21146 w 42291"/>
                <a:gd name="connsiteY3" fmla="*/ 0 h 42291"/>
                <a:gd name="connsiteX4" fmla="*/ 42291 w 42291"/>
                <a:gd name="connsiteY4" fmla="*/ 21146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1" h="42291">
                  <a:moveTo>
                    <a:pt x="42291" y="21146"/>
                  </a:moveTo>
                  <a:cubicBezTo>
                    <a:pt x="42291" y="32824"/>
                    <a:pt x="32824" y="42291"/>
                    <a:pt x="21146" y="42291"/>
                  </a:cubicBezTo>
                  <a:cubicBezTo>
                    <a:pt x="9467" y="42291"/>
                    <a:pt x="1" y="32824"/>
                    <a:pt x="1" y="21146"/>
                  </a:cubicBezTo>
                  <a:cubicBezTo>
                    <a:pt x="1" y="9467"/>
                    <a:pt x="9468" y="0"/>
                    <a:pt x="21146" y="0"/>
                  </a:cubicBezTo>
                  <a:cubicBezTo>
                    <a:pt x="32824" y="0"/>
                    <a:pt x="42291" y="9467"/>
                    <a:pt x="42291" y="21146"/>
                  </a:cubicBezTo>
                  <a:close/>
                </a:path>
              </a:pathLst>
            </a:custGeom>
            <a:grpFill/>
            <a:ln w="9525" cap="flat">
              <a:noFill/>
              <a:prstDash val="solid"/>
              <a:miter/>
            </a:ln>
          </p:spPr>
          <p:txBody>
            <a:bodyPr rtlCol="0" anchor="ctr"/>
            <a:lstStyle/>
            <a:p>
              <a:endParaRPr lang="zh-CN" altLang="en-US"/>
            </a:p>
          </p:txBody>
        </p:sp>
        <p:sp>
          <p:nvSpPr>
            <p:cNvPr id="62" name="íṥ1iďê">
              <a:extLst>
                <a:ext uri="{FF2B5EF4-FFF2-40B4-BE49-F238E27FC236}">
                  <a16:creationId xmlns:a16="http://schemas.microsoft.com/office/drawing/2014/main" id="{CF4F3986-F688-E973-34A4-0F85C3D9BA51}"/>
                </a:ext>
              </a:extLst>
            </p:cNvPr>
            <p:cNvSpPr/>
            <p:nvPr/>
          </p:nvSpPr>
          <p:spPr>
            <a:xfrm>
              <a:off x="6938390" y="4894516"/>
              <a:ext cx="42291" cy="42291"/>
            </a:xfrm>
            <a:custGeom>
              <a:avLst/>
              <a:gdLst>
                <a:gd name="connsiteX0" fmla="*/ 42291 w 42291"/>
                <a:gd name="connsiteY0" fmla="*/ 21145 h 42291"/>
                <a:gd name="connsiteX1" fmla="*/ 21146 w 42291"/>
                <a:gd name="connsiteY1" fmla="*/ 42291 h 42291"/>
                <a:gd name="connsiteX2" fmla="*/ 1 w 42291"/>
                <a:gd name="connsiteY2" fmla="*/ 21145 h 42291"/>
                <a:gd name="connsiteX3" fmla="*/ 21146 w 42291"/>
                <a:gd name="connsiteY3" fmla="*/ 0 h 42291"/>
                <a:gd name="connsiteX4" fmla="*/ 42291 w 42291"/>
                <a:gd name="connsiteY4" fmla="*/ 21145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1" h="42291">
                  <a:moveTo>
                    <a:pt x="42291" y="21145"/>
                  </a:moveTo>
                  <a:cubicBezTo>
                    <a:pt x="42291" y="32824"/>
                    <a:pt x="32824" y="42291"/>
                    <a:pt x="21146" y="42291"/>
                  </a:cubicBezTo>
                  <a:cubicBezTo>
                    <a:pt x="9467" y="42291"/>
                    <a:pt x="1" y="32824"/>
                    <a:pt x="1" y="21145"/>
                  </a:cubicBezTo>
                  <a:cubicBezTo>
                    <a:pt x="1" y="9467"/>
                    <a:pt x="9468" y="0"/>
                    <a:pt x="21146" y="0"/>
                  </a:cubicBezTo>
                  <a:cubicBezTo>
                    <a:pt x="32824" y="0"/>
                    <a:pt x="42291" y="9467"/>
                    <a:pt x="42291" y="21145"/>
                  </a:cubicBezTo>
                  <a:close/>
                </a:path>
              </a:pathLst>
            </a:custGeom>
            <a:grpFill/>
            <a:ln w="9525" cap="flat">
              <a:noFill/>
              <a:prstDash val="solid"/>
              <a:miter/>
            </a:ln>
          </p:spPr>
          <p:txBody>
            <a:bodyPr rtlCol="0" anchor="ctr"/>
            <a:lstStyle/>
            <a:p>
              <a:endParaRPr lang="zh-CN" altLang="en-US"/>
            </a:p>
          </p:txBody>
        </p:sp>
        <p:sp>
          <p:nvSpPr>
            <p:cNvPr id="63" name="iṣľíḓe">
              <a:extLst>
                <a:ext uri="{FF2B5EF4-FFF2-40B4-BE49-F238E27FC236}">
                  <a16:creationId xmlns:a16="http://schemas.microsoft.com/office/drawing/2014/main" id="{943E6ED9-B168-9714-793B-9FD764097EA2}"/>
                </a:ext>
              </a:extLst>
            </p:cNvPr>
            <p:cNvSpPr/>
            <p:nvPr/>
          </p:nvSpPr>
          <p:spPr>
            <a:xfrm rot="17556599">
              <a:off x="6664925" y="4618914"/>
              <a:ext cx="42290" cy="42290"/>
            </a:xfrm>
            <a:custGeom>
              <a:avLst/>
              <a:gdLst>
                <a:gd name="connsiteX0" fmla="*/ 42372 w 42290"/>
                <a:gd name="connsiteY0" fmla="*/ 21146 h 42290"/>
                <a:gd name="connsiteX1" fmla="*/ 21227 w 42290"/>
                <a:gd name="connsiteY1" fmla="*/ 42291 h 42290"/>
                <a:gd name="connsiteX2" fmla="*/ 82 w 42290"/>
                <a:gd name="connsiteY2" fmla="*/ 21146 h 42290"/>
                <a:gd name="connsiteX3" fmla="*/ 21227 w 42290"/>
                <a:gd name="connsiteY3" fmla="*/ 0 h 42290"/>
                <a:gd name="connsiteX4" fmla="*/ 42372 w 42290"/>
                <a:gd name="connsiteY4" fmla="*/ 21146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42372" y="21146"/>
                  </a:moveTo>
                  <a:cubicBezTo>
                    <a:pt x="42372" y="32824"/>
                    <a:pt x="32905" y="42291"/>
                    <a:pt x="21227" y="42291"/>
                  </a:cubicBezTo>
                  <a:cubicBezTo>
                    <a:pt x="9549" y="42291"/>
                    <a:pt x="82" y="32824"/>
                    <a:pt x="82" y="21146"/>
                  </a:cubicBezTo>
                  <a:cubicBezTo>
                    <a:pt x="82" y="9467"/>
                    <a:pt x="9550" y="0"/>
                    <a:pt x="21227" y="0"/>
                  </a:cubicBezTo>
                  <a:cubicBezTo>
                    <a:pt x="32906" y="0"/>
                    <a:pt x="42372" y="9467"/>
                    <a:pt x="42372" y="21146"/>
                  </a:cubicBezTo>
                  <a:close/>
                </a:path>
              </a:pathLst>
            </a:custGeom>
            <a:grpFill/>
            <a:ln w="9525" cap="flat">
              <a:noFill/>
              <a:prstDash val="solid"/>
              <a:miter/>
            </a:ln>
          </p:spPr>
          <p:txBody>
            <a:bodyPr rtlCol="0" anchor="ctr"/>
            <a:lstStyle/>
            <a:p>
              <a:endParaRPr lang="zh-CN" altLang="en-US"/>
            </a:p>
          </p:txBody>
        </p:sp>
        <p:sp>
          <p:nvSpPr>
            <p:cNvPr id="64" name="îśľîḍê">
              <a:extLst>
                <a:ext uri="{FF2B5EF4-FFF2-40B4-BE49-F238E27FC236}">
                  <a16:creationId xmlns:a16="http://schemas.microsoft.com/office/drawing/2014/main" id="{B21B8C84-5250-5732-8907-C6DD254E0911}"/>
                </a:ext>
              </a:extLst>
            </p:cNvPr>
            <p:cNvSpPr/>
            <p:nvPr/>
          </p:nvSpPr>
          <p:spPr>
            <a:xfrm rot="17556599">
              <a:off x="6664950" y="4894963"/>
              <a:ext cx="42290" cy="42290"/>
            </a:xfrm>
            <a:custGeom>
              <a:avLst/>
              <a:gdLst>
                <a:gd name="connsiteX0" fmla="*/ 42372 w 42290"/>
                <a:gd name="connsiteY0" fmla="*/ 21145 h 42290"/>
                <a:gd name="connsiteX1" fmla="*/ 21227 w 42290"/>
                <a:gd name="connsiteY1" fmla="*/ 42291 h 42290"/>
                <a:gd name="connsiteX2" fmla="*/ 82 w 42290"/>
                <a:gd name="connsiteY2" fmla="*/ 21145 h 42290"/>
                <a:gd name="connsiteX3" fmla="*/ 21227 w 42290"/>
                <a:gd name="connsiteY3" fmla="*/ 0 h 42290"/>
                <a:gd name="connsiteX4" fmla="*/ 42372 w 42290"/>
                <a:gd name="connsiteY4" fmla="*/ 21145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42372" y="21145"/>
                  </a:moveTo>
                  <a:cubicBezTo>
                    <a:pt x="42372" y="32824"/>
                    <a:pt x="32905" y="42291"/>
                    <a:pt x="21227" y="42291"/>
                  </a:cubicBezTo>
                  <a:cubicBezTo>
                    <a:pt x="9549" y="42291"/>
                    <a:pt x="82" y="32824"/>
                    <a:pt x="82" y="21145"/>
                  </a:cubicBezTo>
                  <a:cubicBezTo>
                    <a:pt x="82" y="9467"/>
                    <a:pt x="9550" y="0"/>
                    <a:pt x="21227" y="0"/>
                  </a:cubicBezTo>
                  <a:cubicBezTo>
                    <a:pt x="32906" y="0"/>
                    <a:pt x="42372" y="9467"/>
                    <a:pt x="42372" y="21145"/>
                  </a:cubicBezTo>
                  <a:close/>
                </a:path>
              </a:pathLst>
            </a:custGeom>
            <a:grpFill/>
            <a:ln w="9525" cap="flat">
              <a:noFill/>
              <a:prstDash val="solid"/>
              <a:miter/>
            </a:ln>
          </p:spPr>
          <p:txBody>
            <a:bodyPr rtlCol="0" anchor="ctr"/>
            <a:lstStyle/>
            <a:p>
              <a:endParaRPr lang="zh-CN" altLang="en-US"/>
            </a:p>
          </p:txBody>
        </p:sp>
        <p:sp>
          <p:nvSpPr>
            <p:cNvPr id="65" name="íśļïḍè">
              <a:extLst>
                <a:ext uri="{FF2B5EF4-FFF2-40B4-BE49-F238E27FC236}">
                  <a16:creationId xmlns:a16="http://schemas.microsoft.com/office/drawing/2014/main" id="{397AFC15-6E03-DBDE-0527-948024A5559B}"/>
                </a:ext>
              </a:extLst>
            </p:cNvPr>
            <p:cNvSpPr/>
            <p:nvPr/>
          </p:nvSpPr>
          <p:spPr>
            <a:xfrm>
              <a:off x="6391084" y="4618481"/>
              <a:ext cx="42291" cy="42291"/>
            </a:xfrm>
            <a:custGeom>
              <a:avLst/>
              <a:gdLst>
                <a:gd name="connsiteX0" fmla="*/ 21227 w 42291"/>
                <a:gd name="connsiteY0" fmla="*/ 42291 h 42291"/>
                <a:gd name="connsiteX1" fmla="*/ 82 w 42291"/>
                <a:gd name="connsiteY1" fmla="*/ 21146 h 42291"/>
                <a:gd name="connsiteX2" fmla="*/ 21227 w 42291"/>
                <a:gd name="connsiteY2" fmla="*/ 0 h 42291"/>
                <a:gd name="connsiteX3" fmla="*/ 42373 w 42291"/>
                <a:gd name="connsiteY3" fmla="*/ 21146 h 42291"/>
                <a:gd name="connsiteX4" fmla="*/ 21227 w 42291"/>
                <a:gd name="connsiteY4" fmla="*/ 42291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1" h="42291">
                  <a:moveTo>
                    <a:pt x="21227" y="42291"/>
                  </a:moveTo>
                  <a:cubicBezTo>
                    <a:pt x="9550" y="42291"/>
                    <a:pt x="82" y="32823"/>
                    <a:pt x="82" y="21146"/>
                  </a:cubicBezTo>
                  <a:cubicBezTo>
                    <a:pt x="82" y="9468"/>
                    <a:pt x="9550" y="0"/>
                    <a:pt x="21227" y="0"/>
                  </a:cubicBezTo>
                  <a:cubicBezTo>
                    <a:pt x="32905" y="0"/>
                    <a:pt x="42373" y="9468"/>
                    <a:pt x="42373" y="21146"/>
                  </a:cubicBezTo>
                  <a:cubicBezTo>
                    <a:pt x="42373" y="32823"/>
                    <a:pt x="32905" y="42291"/>
                    <a:pt x="21227" y="42291"/>
                  </a:cubicBezTo>
                  <a:close/>
                </a:path>
              </a:pathLst>
            </a:custGeom>
            <a:grpFill/>
            <a:ln w="9525" cap="flat">
              <a:noFill/>
              <a:prstDash val="solid"/>
              <a:miter/>
            </a:ln>
          </p:spPr>
          <p:txBody>
            <a:bodyPr rtlCol="0" anchor="ctr"/>
            <a:lstStyle/>
            <a:p>
              <a:endParaRPr lang="zh-CN" altLang="en-US"/>
            </a:p>
          </p:txBody>
        </p:sp>
        <p:sp>
          <p:nvSpPr>
            <p:cNvPr id="66" name="íṡḷïďê">
              <a:extLst>
                <a:ext uri="{FF2B5EF4-FFF2-40B4-BE49-F238E27FC236}">
                  <a16:creationId xmlns:a16="http://schemas.microsoft.com/office/drawing/2014/main" id="{392352D8-B171-08C3-8EC9-F089D139E3ED}"/>
                </a:ext>
              </a:extLst>
            </p:cNvPr>
            <p:cNvSpPr/>
            <p:nvPr/>
          </p:nvSpPr>
          <p:spPr>
            <a:xfrm>
              <a:off x="6390893" y="4894420"/>
              <a:ext cx="42481" cy="42481"/>
            </a:xfrm>
            <a:custGeom>
              <a:avLst/>
              <a:gdLst>
                <a:gd name="connsiteX0" fmla="*/ 21418 w 42481"/>
                <a:gd name="connsiteY0" fmla="*/ 42482 h 42481"/>
                <a:gd name="connsiteX1" fmla="*/ 82 w 42481"/>
                <a:gd name="connsiteY1" fmla="*/ 21336 h 42481"/>
                <a:gd name="connsiteX2" fmla="*/ 21228 w 42481"/>
                <a:gd name="connsiteY2" fmla="*/ 0 h 42481"/>
                <a:gd name="connsiteX3" fmla="*/ 42564 w 42481"/>
                <a:gd name="connsiteY3" fmla="*/ 21146 h 42481"/>
                <a:gd name="connsiteX4" fmla="*/ 42564 w 42481"/>
                <a:gd name="connsiteY4" fmla="*/ 21241 h 42481"/>
                <a:gd name="connsiteX5" fmla="*/ 21418 w 42481"/>
                <a:gd name="connsiteY5" fmla="*/ 42482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81" h="42481">
                  <a:moveTo>
                    <a:pt x="21418" y="42482"/>
                  </a:moveTo>
                  <a:cubicBezTo>
                    <a:pt x="9683" y="42539"/>
                    <a:pt x="139" y="33071"/>
                    <a:pt x="82" y="21336"/>
                  </a:cubicBezTo>
                  <a:cubicBezTo>
                    <a:pt x="25" y="9601"/>
                    <a:pt x="9493" y="57"/>
                    <a:pt x="21228" y="0"/>
                  </a:cubicBezTo>
                  <a:cubicBezTo>
                    <a:pt x="32962" y="-47"/>
                    <a:pt x="42507" y="9411"/>
                    <a:pt x="42564" y="21146"/>
                  </a:cubicBezTo>
                  <a:cubicBezTo>
                    <a:pt x="42564" y="21174"/>
                    <a:pt x="42564" y="21212"/>
                    <a:pt x="42564" y="21241"/>
                  </a:cubicBezTo>
                  <a:cubicBezTo>
                    <a:pt x="42564" y="32938"/>
                    <a:pt x="33115" y="42424"/>
                    <a:pt x="21418" y="42482"/>
                  </a:cubicBezTo>
                  <a:close/>
                </a:path>
              </a:pathLst>
            </a:custGeom>
            <a:grpFill/>
            <a:ln w="9525" cap="flat">
              <a:noFill/>
              <a:prstDash val="solid"/>
              <a:miter/>
            </a:ln>
          </p:spPr>
          <p:txBody>
            <a:bodyPr rtlCol="0" anchor="ctr"/>
            <a:lstStyle/>
            <a:p>
              <a:endParaRPr lang="zh-CN" altLang="en-US"/>
            </a:p>
          </p:txBody>
        </p:sp>
        <p:sp>
          <p:nvSpPr>
            <p:cNvPr id="67" name="îṩḻiḋé">
              <a:extLst>
                <a:ext uri="{FF2B5EF4-FFF2-40B4-BE49-F238E27FC236}">
                  <a16:creationId xmlns:a16="http://schemas.microsoft.com/office/drawing/2014/main" id="{2E840FA0-A34F-0E3C-CD72-A3C9C9E21C75}"/>
                </a:ext>
              </a:extLst>
            </p:cNvPr>
            <p:cNvSpPr/>
            <p:nvPr/>
          </p:nvSpPr>
          <p:spPr>
            <a:xfrm>
              <a:off x="6117430" y="4618481"/>
              <a:ext cx="42291" cy="42291"/>
            </a:xfrm>
            <a:custGeom>
              <a:avLst/>
              <a:gdLst>
                <a:gd name="connsiteX0" fmla="*/ 21227 w 42291"/>
                <a:gd name="connsiteY0" fmla="*/ 42291 h 42291"/>
                <a:gd name="connsiteX1" fmla="*/ 82 w 42291"/>
                <a:gd name="connsiteY1" fmla="*/ 21146 h 42291"/>
                <a:gd name="connsiteX2" fmla="*/ 21227 w 42291"/>
                <a:gd name="connsiteY2" fmla="*/ 0 h 42291"/>
                <a:gd name="connsiteX3" fmla="*/ 42373 w 42291"/>
                <a:gd name="connsiteY3" fmla="*/ 21146 h 42291"/>
                <a:gd name="connsiteX4" fmla="*/ 21227 w 42291"/>
                <a:gd name="connsiteY4" fmla="*/ 42291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1" h="42291">
                  <a:moveTo>
                    <a:pt x="21227" y="42291"/>
                  </a:moveTo>
                  <a:cubicBezTo>
                    <a:pt x="9549" y="42291"/>
                    <a:pt x="82" y="32823"/>
                    <a:pt x="82" y="21146"/>
                  </a:cubicBezTo>
                  <a:cubicBezTo>
                    <a:pt x="82" y="9468"/>
                    <a:pt x="9549" y="0"/>
                    <a:pt x="21227" y="0"/>
                  </a:cubicBezTo>
                  <a:cubicBezTo>
                    <a:pt x="32905" y="0"/>
                    <a:pt x="42373" y="9468"/>
                    <a:pt x="42373" y="21146"/>
                  </a:cubicBezTo>
                  <a:cubicBezTo>
                    <a:pt x="42373" y="32823"/>
                    <a:pt x="32905" y="42291"/>
                    <a:pt x="21227" y="42291"/>
                  </a:cubicBezTo>
                  <a:close/>
                </a:path>
              </a:pathLst>
            </a:custGeom>
            <a:grpFill/>
            <a:ln w="9525" cap="flat">
              <a:noFill/>
              <a:prstDash val="solid"/>
              <a:miter/>
            </a:ln>
          </p:spPr>
          <p:txBody>
            <a:bodyPr rtlCol="0" anchor="ctr"/>
            <a:lstStyle/>
            <a:p>
              <a:endParaRPr lang="zh-CN" altLang="en-US"/>
            </a:p>
          </p:txBody>
        </p:sp>
        <p:sp>
          <p:nvSpPr>
            <p:cNvPr id="68" name="iṩļíḋé">
              <a:extLst>
                <a:ext uri="{FF2B5EF4-FFF2-40B4-BE49-F238E27FC236}">
                  <a16:creationId xmlns:a16="http://schemas.microsoft.com/office/drawing/2014/main" id="{CB1404D4-E74D-F135-C33E-423931C8DC54}"/>
                </a:ext>
              </a:extLst>
            </p:cNvPr>
            <p:cNvSpPr/>
            <p:nvPr/>
          </p:nvSpPr>
          <p:spPr>
            <a:xfrm>
              <a:off x="6117240" y="4894420"/>
              <a:ext cx="42481" cy="42481"/>
            </a:xfrm>
            <a:custGeom>
              <a:avLst/>
              <a:gdLst>
                <a:gd name="connsiteX0" fmla="*/ 21418 w 42481"/>
                <a:gd name="connsiteY0" fmla="*/ 42482 h 42481"/>
                <a:gd name="connsiteX1" fmla="*/ 82 w 42481"/>
                <a:gd name="connsiteY1" fmla="*/ 21336 h 42481"/>
                <a:gd name="connsiteX2" fmla="*/ 21227 w 42481"/>
                <a:gd name="connsiteY2" fmla="*/ 0 h 42481"/>
                <a:gd name="connsiteX3" fmla="*/ 42563 w 42481"/>
                <a:gd name="connsiteY3" fmla="*/ 21146 h 42481"/>
                <a:gd name="connsiteX4" fmla="*/ 42563 w 42481"/>
                <a:gd name="connsiteY4" fmla="*/ 21241 h 42481"/>
                <a:gd name="connsiteX5" fmla="*/ 21418 w 42481"/>
                <a:gd name="connsiteY5" fmla="*/ 42482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81" h="42481">
                  <a:moveTo>
                    <a:pt x="21418" y="42482"/>
                  </a:moveTo>
                  <a:cubicBezTo>
                    <a:pt x="9683" y="42539"/>
                    <a:pt x="139" y="33071"/>
                    <a:pt x="82" y="21336"/>
                  </a:cubicBezTo>
                  <a:cubicBezTo>
                    <a:pt x="34" y="9601"/>
                    <a:pt x="9492" y="57"/>
                    <a:pt x="21227" y="0"/>
                  </a:cubicBezTo>
                  <a:cubicBezTo>
                    <a:pt x="32962" y="-47"/>
                    <a:pt x="42506" y="9411"/>
                    <a:pt x="42563" y="21146"/>
                  </a:cubicBezTo>
                  <a:cubicBezTo>
                    <a:pt x="42563" y="21174"/>
                    <a:pt x="42563" y="21212"/>
                    <a:pt x="42563" y="21241"/>
                  </a:cubicBezTo>
                  <a:cubicBezTo>
                    <a:pt x="42563" y="32938"/>
                    <a:pt x="33115" y="42424"/>
                    <a:pt x="21418" y="42482"/>
                  </a:cubicBezTo>
                  <a:close/>
                </a:path>
              </a:pathLst>
            </a:custGeom>
            <a:grpFill/>
            <a:ln w="9525" cap="flat">
              <a:noFill/>
              <a:prstDash val="solid"/>
              <a:miter/>
            </a:ln>
          </p:spPr>
          <p:txBody>
            <a:bodyPr rtlCol="0" anchor="ctr"/>
            <a:lstStyle/>
            <a:p>
              <a:endParaRPr lang="zh-CN" altLang="en-US"/>
            </a:p>
          </p:txBody>
        </p:sp>
        <p:sp>
          <p:nvSpPr>
            <p:cNvPr id="69" name="îṣ1ïďé">
              <a:extLst>
                <a:ext uri="{FF2B5EF4-FFF2-40B4-BE49-F238E27FC236}">
                  <a16:creationId xmlns:a16="http://schemas.microsoft.com/office/drawing/2014/main" id="{C8CB8D5A-08BF-D381-FD99-C4FAC830C677}"/>
                </a:ext>
              </a:extLst>
            </p:cNvPr>
            <p:cNvSpPr/>
            <p:nvPr/>
          </p:nvSpPr>
          <p:spPr>
            <a:xfrm>
              <a:off x="5843682" y="4618481"/>
              <a:ext cx="42291" cy="42291"/>
            </a:xfrm>
            <a:custGeom>
              <a:avLst/>
              <a:gdLst>
                <a:gd name="connsiteX0" fmla="*/ 42291 w 42291"/>
                <a:gd name="connsiteY0" fmla="*/ 21146 h 42291"/>
                <a:gd name="connsiteX1" fmla="*/ 21146 w 42291"/>
                <a:gd name="connsiteY1" fmla="*/ 42291 h 42291"/>
                <a:gd name="connsiteX2" fmla="*/ 1 w 42291"/>
                <a:gd name="connsiteY2" fmla="*/ 21146 h 42291"/>
                <a:gd name="connsiteX3" fmla="*/ 21146 w 42291"/>
                <a:gd name="connsiteY3" fmla="*/ 0 h 42291"/>
                <a:gd name="connsiteX4" fmla="*/ 42291 w 42291"/>
                <a:gd name="connsiteY4" fmla="*/ 21146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1" h="42291">
                  <a:moveTo>
                    <a:pt x="42291" y="21146"/>
                  </a:moveTo>
                  <a:cubicBezTo>
                    <a:pt x="42291" y="32824"/>
                    <a:pt x="32824" y="42291"/>
                    <a:pt x="21146" y="42291"/>
                  </a:cubicBezTo>
                  <a:cubicBezTo>
                    <a:pt x="9468" y="42291"/>
                    <a:pt x="1" y="32824"/>
                    <a:pt x="1" y="21146"/>
                  </a:cubicBezTo>
                  <a:cubicBezTo>
                    <a:pt x="1" y="9467"/>
                    <a:pt x="9468" y="0"/>
                    <a:pt x="21146" y="0"/>
                  </a:cubicBezTo>
                  <a:cubicBezTo>
                    <a:pt x="32824" y="0"/>
                    <a:pt x="42291" y="9467"/>
                    <a:pt x="42291" y="21146"/>
                  </a:cubicBezTo>
                  <a:close/>
                </a:path>
              </a:pathLst>
            </a:custGeom>
            <a:grpFill/>
            <a:ln w="9525" cap="flat">
              <a:noFill/>
              <a:prstDash val="solid"/>
              <a:miter/>
            </a:ln>
          </p:spPr>
          <p:txBody>
            <a:bodyPr rtlCol="0" anchor="ctr"/>
            <a:lstStyle/>
            <a:p>
              <a:endParaRPr lang="zh-CN" altLang="en-US"/>
            </a:p>
          </p:txBody>
        </p:sp>
        <p:sp>
          <p:nvSpPr>
            <p:cNvPr id="70" name="îŝ1íḓé">
              <a:extLst>
                <a:ext uri="{FF2B5EF4-FFF2-40B4-BE49-F238E27FC236}">
                  <a16:creationId xmlns:a16="http://schemas.microsoft.com/office/drawing/2014/main" id="{D207EB95-B23E-8A36-2D5A-6AD32DE39599}"/>
                </a:ext>
              </a:extLst>
            </p:cNvPr>
            <p:cNvSpPr/>
            <p:nvPr/>
          </p:nvSpPr>
          <p:spPr>
            <a:xfrm>
              <a:off x="5843682" y="4894516"/>
              <a:ext cx="42291" cy="42291"/>
            </a:xfrm>
            <a:custGeom>
              <a:avLst/>
              <a:gdLst>
                <a:gd name="connsiteX0" fmla="*/ 42291 w 42291"/>
                <a:gd name="connsiteY0" fmla="*/ 21145 h 42291"/>
                <a:gd name="connsiteX1" fmla="*/ 21146 w 42291"/>
                <a:gd name="connsiteY1" fmla="*/ 42291 h 42291"/>
                <a:gd name="connsiteX2" fmla="*/ 1 w 42291"/>
                <a:gd name="connsiteY2" fmla="*/ 21145 h 42291"/>
                <a:gd name="connsiteX3" fmla="*/ 21146 w 42291"/>
                <a:gd name="connsiteY3" fmla="*/ 0 h 42291"/>
                <a:gd name="connsiteX4" fmla="*/ 42291 w 42291"/>
                <a:gd name="connsiteY4" fmla="*/ 21145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1" h="42291">
                  <a:moveTo>
                    <a:pt x="42291" y="21145"/>
                  </a:moveTo>
                  <a:cubicBezTo>
                    <a:pt x="42291" y="32824"/>
                    <a:pt x="32824" y="42291"/>
                    <a:pt x="21146" y="42291"/>
                  </a:cubicBezTo>
                  <a:cubicBezTo>
                    <a:pt x="9468" y="42291"/>
                    <a:pt x="1" y="32824"/>
                    <a:pt x="1" y="21145"/>
                  </a:cubicBezTo>
                  <a:cubicBezTo>
                    <a:pt x="1" y="9467"/>
                    <a:pt x="9468" y="0"/>
                    <a:pt x="21146" y="0"/>
                  </a:cubicBezTo>
                  <a:cubicBezTo>
                    <a:pt x="32824" y="0"/>
                    <a:pt x="42291" y="9467"/>
                    <a:pt x="42291" y="21145"/>
                  </a:cubicBezTo>
                  <a:close/>
                </a:path>
              </a:pathLst>
            </a:custGeom>
            <a:grpFill/>
            <a:ln w="9525" cap="flat">
              <a:noFill/>
              <a:prstDash val="solid"/>
              <a:miter/>
            </a:ln>
          </p:spPr>
          <p:txBody>
            <a:bodyPr rtlCol="0" anchor="ctr"/>
            <a:lstStyle/>
            <a:p>
              <a:endParaRPr lang="zh-CN" altLang="en-US"/>
            </a:p>
          </p:txBody>
        </p:sp>
        <p:sp>
          <p:nvSpPr>
            <p:cNvPr id="71" name="iṩlîḓé">
              <a:extLst>
                <a:ext uri="{FF2B5EF4-FFF2-40B4-BE49-F238E27FC236}">
                  <a16:creationId xmlns:a16="http://schemas.microsoft.com/office/drawing/2014/main" id="{74E9B1BB-CD49-15D8-FB76-6B4A74302380}"/>
                </a:ext>
              </a:extLst>
            </p:cNvPr>
            <p:cNvSpPr/>
            <p:nvPr/>
          </p:nvSpPr>
          <p:spPr>
            <a:xfrm>
              <a:off x="5570029" y="4618481"/>
              <a:ext cx="42291" cy="42291"/>
            </a:xfrm>
            <a:custGeom>
              <a:avLst/>
              <a:gdLst>
                <a:gd name="connsiteX0" fmla="*/ 42291 w 42291"/>
                <a:gd name="connsiteY0" fmla="*/ 21146 h 42291"/>
                <a:gd name="connsiteX1" fmla="*/ 21146 w 42291"/>
                <a:gd name="connsiteY1" fmla="*/ 42291 h 42291"/>
                <a:gd name="connsiteX2" fmla="*/ 0 w 42291"/>
                <a:gd name="connsiteY2" fmla="*/ 21146 h 42291"/>
                <a:gd name="connsiteX3" fmla="*/ 21146 w 42291"/>
                <a:gd name="connsiteY3" fmla="*/ 0 h 42291"/>
                <a:gd name="connsiteX4" fmla="*/ 42291 w 42291"/>
                <a:gd name="connsiteY4" fmla="*/ 21146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1" h="42291">
                  <a:moveTo>
                    <a:pt x="42291" y="21146"/>
                  </a:moveTo>
                  <a:cubicBezTo>
                    <a:pt x="42291" y="32824"/>
                    <a:pt x="32823" y="42291"/>
                    <a:pt x="21146" y="42291"/>
                  </a:cubicBezTo>
                  <a:cubicBezTo>
                    <a:pt x="9467" y="42291"/>
                    <a:pt x="0" y="32824"/>
                    <a:pt x="0" y="21146"/>
                  </a:cubicBezTo>
                  <a:cubicBezTo>
                    <a:pt x="0" y="9467"/>
                    <a:pt x="9468" y="0"/>
                    <a:pt x="21146" y="0"/>
                  </a:cubicBezTo>
                  <a:cubicBezTo>
                    <a:pt x="32824" y="0"/>
                    <a:pt x="42291" y="9467"/>
                    <a:pt x="42291" y="21146"/>
                  </a:cubicBezTo>
                  <a:close/>
                </a:path>
              </a:pathLst>
            </a:custGeom>
            <a:grpFill/>
            <a:ln w="9525" cap="flat">
              <a:noFill/>
              <a:prstDash val="solid"/>
              <a:miter/>
            </a:ln>
          </p:spPr>
          <p:txBody>
            <a:bodyPr rtlCol="0" anchor="ctr"/>
            <a:lstStyle/>
            <a:p>
              <a:endParaRPr lang="zh-CN" altLang="en-US"/>
            </a:p>
          </p:txBody>
        </p:sp>
        <p:sp>
          <p:nvSpPr>
            <p:cNvPr id="72" name="iśļíďè">
              <a:extLst>
                <a:ext uri="{FF2B5EF4-FFF2-40B4-BE49-F238E27FC236}">
                  <a16:creationId xmlns:a16="http://schemas.microsoft.com/office/drawing/2014/main" id="{0EF3F4F0-E140-4ED3-2953-6910006204A5}"/>
                </a:ext>
              </a:extLst>
            </p:cNvPr>
            <p:cNvSpPr/>
            <p:nvPr/>
          </p:nvSpPr>
          <p:spPr>
            <a:xfrm>
              <a:off x="5570029" y="4894516"/>
              <a:ext cx="42291" cy="42291"/>
            </a:xfrm>
            <a:custGeom>
              <a:avLst/>
              <a:gdLst>
                <a:gd name="connsiteX0" fmla="*/ 42291 w 42291"/>
                <a:gd name="connsiteY0" fmla="*/ 21145 h 42291"/>
                <a:gd name="connsiteX1" fmla="*/ 21146 w 42291"/>
                <a:gd name="connsiteY1" fmla="*/ 42291 h 42291"/>
                <a:gd name="connsiteX2" fmla="*/ 0 w 42291"/>
                <a:gd name="connsiteY2" fmla="*/ 21145 h 42291"/>
                <a:gd name="connsiteX3" fmla="*/ 21146 w 42291"/>
                <a:gd name="connsiteY3" fmla="*/ 0 h 42291"/>
                <a:gd name="connsiteX4" fmla="*/ 42291 w 42291"/>
                <a:gd name="connsiteY4" fmla="*/ 21145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1" h="42291">
                  <a:moveTo>
                    <a:pt x="42291" y="21145"/>
                  </a:moveTo>
                  <a:cubicBezTo>
                    <a:pt x="42291" y="32824"/>
                    <a:pt x="32823" y="42291"/>
                    <a:pt x="21146" y="42291"/>
                  </a:cubicBezTo>
                  <a:cubicBezTo>
                    <a:pt x="9467" y="42291"/>
                    <a:pt x="0" y="32824"/>
                    <a:pt x="0" y="21145"/>
                  </a:cubicBezTo>
                  <a:cubicBezTo>
                    <a:pt x="0" y="9467"/>
                    <a:pt x="9468" y="0"/>
                    <a:pt x="21146" y="0"/>
                  </a:cubicBezTo>
                  <a:cubicBezTo>
                    <a:pt x="32824" y="0"/>
                    <a:pt x="42291" y="9467"/>
                    <a:pt x="42291" y="21145"/>
                  </a:cubicBezTo>
                  <a:close/>
                </a:path>
              </a:pathLst>
            </a:custGeom>
            <a:grpFill/>
            <a:ln w="9525" cap="flat">
              <a:noFill/>
              <a:prstDash val="solid"/>
              <a:miter/>
            </a:ln>
          </p:spPr>
          <p:txBody>
            <a:bodyPr rtlCol="0" anchor="ctr"/>
            <a:lstStyle/>
            <a:p>
              <a:endParaRPr lang="zh-CN" altLang="en-US"/>
            </a:p>
          </p:txBody>
        </p:sp>
        <p:sp>
          <p:nvSpPr>
            <p:cNvPr id="73" name="iṩḻïḍe">
              <a:extLst>
                <a:ext uri="{FF2B5EF4-FFF2-40B4-BE49-F238E27FC236}">
                  <a16:creationId xmlns:a16="http://schemas.microsoft.com/office/drawing/2014/main" id="{3B8ECEE2-AF90-20F6-1816-D94D9BC00576}"/>
                </a:ext>
              </a:extLst>
            </p:cNvPr>
            <p:cNvSpPr/>
            <p:nvPr/>
          </p:nvSpPr>
          <p:spPr>
            <a:xfrm>
              <a:off x="5296470" y="4618481"/>
              <a:ext cx="42291" cy="42291"/>
            </a:xfrm>
            <a:custGeom>
              <a:avLst/>
              <a:gdLst>
                <a:gd name="connsiteX0" fmla="*/ 21132 w 42291"/>
                <a:gd name="connsiteY0" fmla="*/ 42291 h 42291"/>
                <a:gd name="connsiteX1" fmla="*/ 82 w 42291"/>
                <a:gd name="connsiteY1" fmla="*/ 21050 h 42291"/>
                <a:gd name="connsiteX2" fmla="*/ 21323 w 42291"/>
                <a:gd name="connsiteY2" fmla="*/ 0 h 42291"/>
                <a:gd name="connsiteX3" fmla="*/ 42373 w 42291"/>
                <a:gd name="connsiteY3" fmla="*/ 21146 h 42291"/>
                <a:gd name="connsiteX4" fmla="*/ 21227 w 42291"/>
                <a:gd name="connsiteY4" fmla="*/ 42291 h 42291"/>
                <a:gd name="connsiteX5" fmla="*/ 21132 w 42291"/>
                <a:gd name="connsiteY5" fmla="*/ 42291 h 4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91" h="42291">
                  <a:moveTo>
                    <a:pt x="21132" y="42291"/>
                  </a:moveTo>
                  <a:cubicBezTo>
                    <a:pt x="9455" y="42234"/>
                    <a:pt x="25" y="32728"/>
                    <a:pt x="82" y="21050"/>
                  </a:cubicBezTo>
                  <a:cubicBezTo>
                    <a:pt x="139" y="9373"/>
                    <a:pt x="9645" y="-47"/>
                    <a:pt x="21323" y="0"/>
                  </a:cubicBezTo>
                  <a:cubicBezTo>
                    <a:pt x="32962" y="57"/>
                    <a:pt x="42373" y="9506"/>
                    <a:pt x="42373" y="21146"/>
                  </a:cubicBezTo>
                  <a:cubicBezTo>
                    <a:pt x="42373" y="32823"/>
                    <a:pt x="32905" y="42291"/>
                    <a:pt x="21227" y="42291"/>
                  </a:cubicBezTo>
                  <a:cubicBezTo>
                    <a:pt x="21199" y="42291"/>
                    <a:pt x="21161" y="42291"/>
                    <a:pt x="21132" y="42291"/>
                  </a:cubicBezTo>
                  <a:close/>
                </a:path>
              </a:pathLst>
            </a:custGeom>
            <a:grpFill/>
            <a:ln w="9525" cap="flat">
              <a:noFill/>
              <a:prstDash val="solid"/>
              <a:miter/>
            </a:ln>
          </p:spPr>
          <p:txBody>
            <a:bodyPr rtlCol="0" anchor="ctr"/>
            <a:lstStyle/>
            <a:p>
              <a:endParaRPr lang="zh-CN" altLang="en-US"/>
            </a:p>
          </p:txBody>
        </p:sp>
        <p:sp>
          <p:nvSpPr>
            <p:cNvPr id="74" name="íS1iḋé">
              <a:extLst>
                <a:ext uri="{FF2B5EF4-FFF2-40B4-BE49-F238E27FC236}">
                  <a16:creationId xmlns:a16="http://schemas.microsoft.com/office/drawing/2014/main" id="{7874BC37-D362-2E46-BC5C-E01352414C6F}"/>
                </a:ext>
              </a:extLst>
            </p:cNvPr>
            <p:cNvSpPr/>
            <p:nvPr/>
          </p:nvSpPr>
          <p:spPr>
            <a:xfrm>
              <a:off x="5296280" y="4894420"/>
              <a:ext cx="42481" cy="42481"/>
            </a:xfrm>
            <a:custGeom>
              <a:avLst/>
              <a:gdLst>
                <a:gd name="connsiteX0" fmla="*/ 21322 w 42481"/>
                <a:gd name="connsiteY0" fmla="*/ 42481 h 42481"/>
                <a:gd name="connsiteX1" fmla="*/ 82 w 42481"/>
                <a:gd name="connsiteY1" fmla="*/ 21241 h 42481"/>
                <a:gd name="connsiteX2" fmla="*/ 21322 w 42481"/>
                <a:gd name="connsiteY2" fmla="*/ 0 h 42481"/>
                <a:gd name="connsiteX3" fmla="*/ 42563 w 42481"/>
                <a:gd name="connsiteY3" fmla="*/ 21241 h 42481"/>
                <a:gd name="connsiteX4" fmla="*/ 21322 w 42481"/>
                <a:gd name="connsiteY4" fmla="*/ 42481 h 42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1" h="42481">
                  <a:moveTo>
                    <a:pt x="21322" y="42481"/>
                  </a:moveTo>
                  <a:cubicBezTo>
                    <a:pt x="9587" y="42481"/>
                    <a:pt x="82" y="32976"/>
                    <a:pt x="82" y="21241"/>
                  </a:cubicBezTo>
                  <a:cubicBezTo>
                    <a:pt x="82" y="9506"/>
                    <a:pt x="9587" y="0"/>
                    <a:pt x="21322" y="0"/>
                  </a:cubicBezTo>
                  <a:cubicBezTo>
                    <a:pt x="33057" y="0"/>
                    <a:pt x="42563" y="9506"/>
                    <a:pt x="42563" y="21241"/>
                  </a:cubicBezTo>
                  <a:cubicBezTo>
                    <a:pt x="42563" y="32976"/>
                    <a:pt x="33057" y="42481"/>
                    <a:pt x="21322" y="42481"/>
                  </a:cubicBezTo>
                  <a:close/>
                </a:path>
              </a:pathLst>
            </a:custGeom>
            <a:grpFill/>
            <a:ln w="9525" cap="flat">
              <a:noFill/>
              <a:prstDash val="solid"/>
              <a:miter/>
            </a:ln>
          </p:spPr>
          <p:txBody>
            <a:bodyPr rtlCol="0" anchor="ctr"/>
            <a:lstStyle/>
            <a:p>
              <a:endParaRPr lang="zh-CN" altLang="en-US"/>
            </a:p>
          </p:txBody>
        </p:sp>
      </p:grpSp>
      <p:sp>
        <p:nvSpPr>
          <p:cNvPr id="77" name="íṣľiḋè">
            <a:extLst>
              <a:ext uri="{FF2B5EF4-FFF2-40B4-BE49-F238E27FC236}">
                <a16:creationId xmlns:a16="http://schemas.microsoft.com/office/drawing/2014/main" id="{32E0C55D-7D9F-AF1E-4D42-F6F5CB490267}"/>
              </a:ext>
            </a:extLst>
          </p:cNvPr>
          <p:cNvSpPr/>
          <p:nvPr userDrawn="1"/>
        </p:nvSpPr>
        <p:spPr>
          <a:xfrm>
            <a:off x="1710337" y="627304"/>
            <a:ext cx="424910" cy="424910"/>
          </a:xfrm>
          <a:custGeom>
            <a:avLst/>
            <a:gdLst>
              <a:gd name="connsiteX0" fmla="*/ 212489 w 424910"/>
              <a:gd name="connsiteY0" fmla="*/ 424910 h 424910"/>
              <a:gd name="connsiteX1" fmla="*/ 212489 w 424910"/>
              <a:gd name="connsiteY1" fmla="*/ 424910 h 424910"/>
              <a:gd name="connsiteX2" fmla="*/ 82 w 424910"/>
              <a:gd name="connsiteY2" fmla="*/ 212408 h 424910"/>
              <a:gd name="connsiteX3" fmla="*/ 82 w 424910"/>
              <a:gd name="connsiteY3" fmla="*/ 212408 h 424910"/>
              <a:gd name="connsiteX4" fmla="*/ 212489 w 424910"/>
              <a:gd name="connsiteY4" fmla="*/ 0 h 424910"/>
              <a:gd name="connsiteX5" fmla="*/ 212489 w 424910"/>
              <a:gd name="connsiteY5" fmla="*/ 0 h 424910"/>
              <a:gd name="connsiteX6" fmla="*/ 424992 w 424910"/>
              <a:gd name="connsiteY6" fmla="*/ 212408 h 424910"/>
              <a:gd name="connsiteX7" fmla="*/ 424992 w 424910"/>
              <a:gd name="connsiteY7" fmla="*/ 212408 h 424910"/>
              <a:gd name="connsiteX8" fmla="*/ 212489 w 424910"/>
              <a:gd name="connsiteY8" fmla="*/ 424910 h 424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4910" h="424910">
                <a:moveTo>
                  <a:pt x="212489" y="424910"/>
                </a:moveTo>
                <a:lnTo>
                  <a:pt x="212489" y="424910"/>
                </a:lnTo>
                <a:cubicBezTo>
                  <a:pt x="169969" y="330541"/>
                  <a:pt x="94427" y="254966"/>
                  <a:pt x="82" y="212408"/>
                </a:cubicBezTo>
                <a:lnTo>
                  <a:pt x="82" y="212408"/>
                </a:lnTo>
                <a:cubicBezTo>
                  <a:pt x="94436" y="169909"/>
                  <a:pt x="169988" y="94358"/>
                  <a:pt x="212489" y="0"/>
                </a:cubicBezTo>
                <a:lnTo>
                  <a:pt x="212489" y="0"/>
                </a:lnTo>
                <a:cubicBezTo>
                  <a:pt x="255028" y="94365"/>
                  <a:pt x="330609" y="169914"/>
                  <a:pt x="424992" y="212408"/>
                </a:cubicBezTo>
                <a:lnTo>
                  <a:pt x="424992" y="212408"/>
                </a:lnTo>
                <a:cubicBezTo>
                  <a:pt x="330618" y="254961"/>
                  <a:pt x="255047" y="330535"/>
                  <a:pt x="212489" y="424910"/>
                </a:cubicBezTo>
                <a:close/>
              </a:path>
            </a:pathLst>
          </a:custGeom>
          <a:solidFill>
            <a:schemeClr val="accent1"/>
          </a:solidFill>
          <a:ln w="9525" cap="flat">
            <a:noFill/>
            <a:prstDash val="solid"/>
            <a:miter/>
          </a:ln>
        </p:spPr>
        <p:txBody>
          <a:bodyPr rtlCol="0" anchor="ctr"/>
          <a:lstStyle/>
          <a:p>
            <a:endParaRPr lang="zh-CN" altLang="en-US"/>
          </a:p>
        </p:txBody>
      </p:sp>
      <p:sp>
        <p:nvSpPr>
          <p:cNvPr id="25" name="ïsḷídê">
            <a:extLst>
              <a:ext uri="{FF2B5EF4-FFF2-40B4-BE49-F238E27FC236}">
                <a16:creationId xmlns:a16="http://schemas.microsoft.com/office/drawing/2014/main" id="{4AD3E173-DEA6-52DC-101D-FC28146B5E21}"/>
              </a:ext>
            </a:extLst>
          </p:cNvPr>
          <p:cNvSpPr/>
          <p:nvPr/>
        </p:nvSpPr>
        <p:spPr>
          <a:xfrm flipH="1">
            <a:off x="-47695" y="3020940"/>
            <a:ext cx="1579021" cy="3866566"/>
          </a:xfrm>
          <a:custGeom>
            <a:avLst/>
            <a:gdLst>
              <a:gd name="connsiteX0" fmla="*/ 8559 w 1200626"/>
              <a:gd name="connsiteY0" fmla="*/ 2939987 h 2939986"/>
              <a:gd name="connsiteX1" fmla="*/ 82 w 1200626"/>
              <a:gd name="connsiteY1" fmla="*/ 596265 h 2939986"/>
              <a:gd name="connsiteX2" fmla="*/ 596156 w 1200626"/>
              <a:gd name="connsiteY2" fmla="*/ 0 h 2939986"/>
              <a:gd name="connsiteX3" fmla="*/ 596156 w 1200626"/>
              <a:gd name="connsiteY3" fmla="*/ 0 h 2939986"/>
              <a:gd name="connsiteX4" fmla="*/ 1192230 w 1200626"/>
              <a:gd name="connsiteY4" fmla="*/ 596265 h 2939986"/>
              <a:gd name="connsiteX5" fmla="*/ 1200708 w 1200626"/>
              <a:gd name="connsiteY5" fmla="*/ 2939987 h 2939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0626" h="2939986">
                <a:moveTo>
                  <a:pt x="8559" y="2939987"/>
                </a:moveTo>
                <a:lnTo>
                  <a:pt x="82" y="596265"/>
                </a:lnTo>
                <a:cubicBezTo>
                  <a:pt x="34" y="267005"/>
                  <a:pt x="266905" y="57"/>
                  <a:pt x="596156" y="0"/>
                </a:cubicBezTo>
                <a:lnTo>
                  <a:pt x="596156" y="0"/>
                </a:lnTo>
                <a:cubicBezTo>
                  <a:pt x="925436" y="57"/>
                  <a:pt x="1192326" y="267014"/>
                  <a:pt x="1192230" y="596265"/>
                </a:cubicBezTo>
                <a:lnTo>
                  <a:pt x="1200708" y="2939987"/>
                </a:lnTo>
                <a:close/>
              </a:path>
            </a:pathLst>
          </a:custGeom>
          <a:solidFill>
            <a:schemeClr val="accent3"/>
          </a:solidFill>
          <a:ln w="9525" cap="flat">
            <a:noFill/>
            <a:prstDash val="solid"/>
            <a:miter/>
          </a:ln>
        </p:spPr>
        <p:txBody>
          <a:bodyPr rtlCol="0" anchor="ctr"/>
          <a:lstStyle/>
          <a:p>
            <a:endParaRPr lang="zh-CN" altLang="en-US"/>
          </a:p>
        </p:txBody>
      </p:sp>
      <p:sp>
        <p:nvSpPr>
          <p:cNvPr id="26" name="íṣḷïḍe">
            <a:extLst>
              <a:ext uri="{FF2B5EF4-FFF2-40B4-BE49-F238E27FC236}">
                <a16:creationId xmlns:a16="http://schemas.microsoft.com/office/drawing/2014/main" id="{97B4B254-7339-6AD7-F5A7-44C5BB38510F}"/>
              </a:ext>
            </a:extLst>
          </p:cNvPr>
          <p:cNvSpPr/>
          <p:nvPr/>
        </p:nvSpPr>
        <p:spPr>
          <a:xfrm flipH="1">
            <a:off x="1531327" y="5318507"/>
            <a:ext cx="1565868" cy="1565868"/>
          </a:xfrm>
          <a:custGeom>
            <a:avLst/>
            <a:gdLst>
              <a:gd name="connsiteX0" fmla="*/ 0 w 1190625"/>
              <a:gd name="connsiteY0" fmla="*/ 0 h 1190625"/>
              <a:gd name="connsiteX1" fmla="*/ 1190625 w 1190625"/>
              <a:gd name="connsiteY1" fmla="*/ 0 h 1190625"/>
              <a:gd name="connsiteX2" fmla="*/ 1190625 w 1190625"/>
              <a:gd name="connsiteY2" fmla="*/ 1190625 h 1190625"/>
              <a:gd name="connsiteX3" fmla="*/ 0 w 1190625"/>
              <a:gd name="connsiteY3" fmla="*/ 1190625 h 1190625"/>
            </a:gdLst>
            <a:ahLst/>
            <a:cxnLst>
              <a:cxn ang="0">
                <a:pos x="connsiteX0" y="connsiteY0"/>
              </a:cxn>
              <a:cxn ang="0">
                <a:pos x="connsiteX1" y="connsiteY1"/>
              </a:cxn>
              <a:cxn ang="0">
                <a:pos x="connsiteX2" y="connsiteY2"/>
              </a:cxn>
              <a:cxn ang="0">
                <a:pos x="connsiteX3" y="connsiteY3"/>
              </a:cxn>
            </a:cxnLst>
            <a:rect l="l" t="t" r="r" b="b"/>
            <a:pathLst>
              <a:path w="1190625" h="1190625">
                <a:moveTo>
                  <a:pt x="0" y="0"/>
                </a:moveTo>
                <a:lnTo>
                  <a:pt x="1190625" y="0"/>
                </a:lnTo>
                <a:lnTo>
                  <a:pt x="1190625" y="1190625"/>
                </a:lnTo>
                <a:lnTo>
                  <a:pt x="0" y="1190625"/>
                </a:lnTo>
                <a:close/>
              </a:path>
            </a:pathLst>
          </a:custGeom>
          <a:solidFill>
            <a:schemeClr val="accent3"/>
          </a:solidFill>
          <a:ln w="9525" cap="flat">
            <a:noFill/>
            <a:prstDash val="solid"/>
            <a:miter/>
          </a:ln>
        </p:spPr>
        <p:txBody>
          <a:bodyPr rtlCol="0" anchor="ctr"/>
          <a:lstStyle/>
          <a:p>
            <a:endParaRPr lang="zh-CN" altLang="en-US"/>
          </a:p>
        </p:txBody>
      </p:sp>
      <p:sp>
        <p:nvSpPr>
          <p:cNvPr id="27" name="ï$ḷîḓè">
            <a:extLst>
              <a:ext uri="{FF2B5EF4-FFF2-40B4-BE49-F238E27FC236}">
                <a16:creationId xmlns:a16="http://schemas.microsoft.com/office/drawing/2014/main" id="{5CAE6D5F-289F-F240-0D3B-786902A6C861}"/>
              </a:ext>
            </a:extLst>
          </p:cNvPr>
          <p:cNvSpPr/>
          <p:nvPr/>
        </p:nvSpPr>
        <p:spPr>
          <a:xfrm flipH="1">
            <a:off x="3090429" y="5318507"/>
            <a:ext cx="1565868" cy="1565868"/>
          </a:xfrm>
          <a:custGeom>
            <a:avLst/>
            <a:gdLst>
              <a:gd name="connsiteX0" fmla="*/ 1190707 w 1190625"/>
              <a:gd name="connsiteY0" fmla="*/ 0 h 1190625"/>
              <a:gd name="connsiteX1" fmla="*/ 1190707 w 1190625"/>
              <a:gd name="connsiteY1" fmla="*/ 0 h 1190625"/>
              <a:gd name="connsiteX2" fmla="*/ 1190707 w 1190625"/>
              <a:gd name="connsiteY2" fmla="*/ 1190625 h 1190625"/>
              <a:gd name="connsiteX3" fmla="*/ 82 w 1190625"/>
              <a:gd name="connsiteY3" fmla="*/ 1190625 h 1190625"/>
              <a:gd name="connsiteX4" fmla="*/ 1190707 w 1190625"/>
              <a:gd name="connsiteY4" fmla="*/ 0 h 119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625" h="1190625">
                <a:moveTo>
                  <a:pt x="1190707" y="0"/>
                </a:moveTo>
                <a:lnTo>
                  <a:pt x="1190707" y="0"/>
                </a:lnTo>
                <a:lnTo>
                  <a:pt x="1190707" y="1190625"/>
                </a:lnTo>
                <a:lnTo>
                  <a:pt x="82" y="1190625"/>
                </a:lnTo>
                <a:cubicBezTo>
                  <a:pt x="82" y="533057"/>
                  <a:pt x="533139" y="0"/>
                  <a:pt x="1190707" y="0"/>
                </a:cubicBezTo>
                <a:close/>
              </a:path>
            </a:pathLst>
          </a:custGeom>
          <a:solidFill>
            <a:schemeClr val="accent3"/>
          </a:solidFill>
          <a:ln w="9525" cap="flat">
            <a:noFill/>
            <a:prstDash val="solid"/>
            <a:miter/>
          </a:ln>
        </p:spPr>
        <p:txBody>
          <a:bodyPr rtlCol="0" anchor="ctr"/>
          <a:lstStyle/>
          <a:p>
            <a:endParaRPr lang="zh-CN" altLang="en-US"/>
          </a:p>
        </p:txBody>
      </p:sp>
      <p:sp>
        <p:nvSpPr>
          <p:cNvPr id="28" name="îṣlidê">
            <a:extLst>
              <a:ext uri="{FF2B5EF4-FFF2-40B4-BE49-F238E27FC236}">
                <a16:creationId xmlns:a16="http://schemas.microsoft.com/office/drawing/2014/main" id="{9F6C8D2B-C1B6-06EE-0945-EADF5D680BBC}"/>
              </a:ext>
            </a:extLst>
          </p:cNvPr>
          <p:cNvSpPr/>
          <p:nvPr/>
        </p:nvSpPr>
        <p:spPr>
          <a:xfrm flipH="1">
            <a:off x="-47696" y="5318507"/>
            <a:ext cx="1579022" cy="1565868"/>
          </a:xfrm>
          <a:prstGeom prst="rect">
            <a:avLst/>
          </a:prstGeom>
          <a:solidFill>
            <a:schemeClr val="accent2"/>
          </a:solidFill>
          <a:ln w="9525" cap="flat">
            <a:noFill/>
            <a:prstDash val="solid"/>
            <a:miter/>
          </a:ln>
        </p:spPr>
        <p:txBody>
          <a:bodyPr rtlCol="0" anchor="ctr"/>
          <a:lstStyle/>
          <a:p>
            <a:endParaRPr lang="zh-CN" altLang="en-US"/>
          </a:p>
        </p:txBody>
      </p:sp>
      <p:sp>
        <p:nvSpPr>
          <p:cNvPr id="30" name="îşlîde">
            <a:extLst>
              <a:ext uri="{FF2B5EF4-FFF2-40B4-BE49-F238E27FC236}">
                <a16:creationId xmlns:a16="http://schemas.microsoft.com/office/drawing/2014/main" id="{BD06D9E2-4A0E-81FD-4F84-03F7D7FA4588}"/>
              </a:ext>
            </a:extLst>
          </p:cNvPr>
          <p:cNvSpPr/>
          <p:nvPr userDrawn="1"/>
        </p:nvSpPr>
        <p:spPr>
          <a:xfrm flipH="1">
            <a:off x="1531326" y="5318507"/>
            <a:ext cx="782933" cy="786066"/>
          </a:xfrm>
          <a:prstGeom prst="rect">
            <a:avLst/>
          </a:prstGeom>
          <a:solidFill>
            <a:srgbClr val="F6DAA1"/>
          </a:solidFill>
          <a:ln w="9525" cap="flat">
            <a:noFill/>
            <a:prstDash val="solid"/>
            <a:miter/>
          </a:ln>
        </p:spPr>
        <p:txBody>
          <a:bodyPr rtlCol="0" anchor="ctr"/>
          <a:lstStyle/>
          <a:p>
            <a:endParaRPr lang="zh-CN" altLang="en-US"/>
          </a:p>
        </p:txBody>
      </p:sp>
      <p:sp>
        <p:nvSpPr>
          <p:cNvPr id="86" name="iş1íḑé">
            <a:extLst>
              <a:ext uri="{FF2B5EF4-FFF2-40B4-BE49-F238E27FC236}">
                <a16:creationId xmlns:a16="http://schemas.microsoft.com/office/drawing/2014/main" id="{9EE12DE3-6D56-CDFB-5EC8-D37BF86EEDE5}"/>
              </a:ext>
            </a:extLst>
          </p:cNvPr>
          <p:cNvSpPr/>
          <p:nvPr userDrawn="1"/>
        </p:nvSpPr>
        <p:spPr>
          <a:xfrm flipH="1">
            <a:off x="1521476" y="5311927"/>
            <a:ext cx="2358652" cy="1575581"/>
          </a:xfrm>
          <a:custGeom>
            <a:avLst/>
            <a:gdLst>
              <a:gd name="connsiteX0" fmla="*/ 1190625 w 1785938"/>
              <a:gd name="connsiteY0" fmla="*/ 597694 h 1193007"/>
              <a:gd name="connsiteX1" fmla="*/ 1785938 w 1785938"/>
              <a:gd name="connsiteY1" fmla="*/ 597694 h 1193007"/>
              <a:gd name="connsiteX2" fmla="*/ 1190625 w 1785938"/>
              <a:gd name="connsiteY2" fmla="*/ 1193007 h 1193007"/>
              <a:gd name="connsiteX3" fmla="*/ 1190625 w 1785938"/>
              <a:gd name="connsiteY3" fmla="*/ 0 h 1193007"/>
              <a:gd name="connsiteX4" fmla="*/ 1190625 w 1785938"/>
              <a:gd name="connsiteY4" fmla="*/ 597694 h 1193007"/>
              <a:gd name="connsiteX5" fmla="*/ 1190624 w 1785938"/>
              <a:gd name="connsiteY5" fmla="*/ 597694 h 1193007"/>
              <a:gd name="connsiteX6" fmla="*/ 1190624 w 1785938"/>
              <a:gd name="connsiteY6" fmla="*/ 1193007 h 1193007"/>
              <a:gd name="connsiteX7" fmla="*/ 595312 w 1785938"/>
              <a:gd name="connsiteY7" fmla="*/ 1193007 h 1193007"/>
              <a:gd name="connsiteX8" fmla="*/ 595312 w 1785938"/>
              <a:gd name="connsiteY8" fmla="*/ 1190625 h 1193007"/>
              <a:gd name="connsiteX9" fmla="*/ 0 w 1785938"/>
              <a:gd name="connsiteY9" fmla="*/ 1190625 h 1193007"/>
              <a:gd name="connsiteX10" fmla="*/ 595313 w 1785938"/>
              <a:gd name="connsiteY10" fmla="*/ 595312 h 1193007"/>
              <a:gd name="connsiteX11" fmla="*/ 595313 w 1785938"/>
              <a:gd name="connsiteY11" fmla="*/ 597693 h 1193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938" h="1193007">
                <a:moveTo>
                  <a:pt x="1190625" y="597694"/>
                </a:moveTo>
                <a:lnTo>
                  <a:pt x="1785938" y="597694"/>
                </a:lnTo>
                <a:lnTo>
                  <a:pt x="1190625" y="1193007"/>
                </a:lnTo>
                <a:close/>
                <a:moveTo>
                  <a:pt x="1190625" y="0"/>
                </a:moveTo>
                <a:lnTo>
                  <a:pt x="1190625" y="597694"/>
                </a:lnTo>
                <a:lnTo>
                  <a:pt x="1190624" y="597694"/>
                </a:lnTo>
                <a:lnTo>
                  <a:pt x="1190624" y="1193007"/>
                </a:lnTo>
                <a:lnTo>
                  <a:pt x="595312" y="1193007"/>
                </a:lnTo>
                <a:lnTo>
                  <a:pt x="595312" y="1190625"/>
                </a:lnTo>
                <a:lnTo>
                  <a:pt x="0" y="1190625"/>
                </a:lnTo>
                <a:lnTo>
                  <a:pt x="595313" y="595312"/>
                </a:lnTo>
                <a:lnTo>
                  <a:pt x="595313" y="597693"/>
                </a:lnTo>
                <a:close/>
              </a:path>
            </a:pathLst>
          </a:custGeom>
          <a:solidFill>
            <a:schemeClr val="accent1"/>
          </a:solidFill>
          <a:ln w="9525" cap="flat">
            <a:noFill/>
            <a:prstDash val="solid"/>
            <a:miter/>
          </a:ln>
        </p:spPr>
        <p:txBody>
          <a:bodyPr rtlCol="0" anchor="ctr"/>
          <a:lstStyle/>
          <a:p>
            <a:endParaRPr lang="zh-CN" altLang="en-US"/>
          </a:p>
        </p:txBody>
      </p:sp>
      <p:sp>
        <p:nvSpPr>
          <p:cNvPr id="121" name="îŝľiḓê">
            <a:extLst>
              <a:ext uri="{FF2B5EF4-FFF2-40B4-BE49-F238E27FC236}">
                <a16:creationId xmlns:a16="http://schemas.microsoft.com/office/drawing/2014/main" id="{FD8054AF-9D46-E54E-FDD0-1D6436A080AE}"/>
              </a:ext>
            </a:extLst>
          </p:cNvPr>
          <p:cNvSpPr/>
          <p:nvPr userDrawn="1"/>
        </p:nvSpPr>
        <p:spPr>
          <a:xfrm flipH="1">
            <a:off x="-44068" y="5373506"/>
            <a:ext cx="1500306" cy="1513071"/>
          </a:xfrm>
          <a:custGeom>
            <a:avLst/>
            <a:gdLst>
              <a:gd name="connsiteX0" fmla="*/ 1500306 w 1500306"/>
              <a:gd name="connsiteY0" fmla="*/ 0 h 1513071"/>
              <a:gd name="connsiteX1" fmla="*/ 1406562 w 1500306"/>
              <a:gd name="connsiteY1" fmla="*/ 4734 h 1513071"/>
              <a:gd name="connsiteX2" fmla="*/ 5413 w 1500306"/>
              <a:gd name="connsiteY2" fmla="*/ 1405883 h 1513071"/>
              <a:gd name="connsiteX3" fmla="*/ 0 w 1500306"/>
              <a:gd name="connsiteY3" fmla="*/ 1513071 h 1513071"/>
              <a:gd name="connsiteX4" fmla="*/ 1500306 w 1500306"/>
              <a:gd name="connsiteY4" fmla="*/ 1513071 h 1513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0306" h="1513071">
                <a:moveTo>
                  <a:pt x="1500306" y="0"/>
                </a:moveTo>
                <a:lnTo>
                  <a:pt x="1406562" y="4734"/>
                </a:lnTo>
                <a:cubicBezTo>
                  <a:pt x="667775" y="79762"/>
                  <a:pt x="80440" y="667097"/>
                  <a:pt x="5413" y="1405883"/>
                </a:cubicBezTo>
                <a:lnTo>
                  <a:pt x="0" y="1513071"/>
                </a:lnTo>
                <a:lnTo>
                  <a:pt x="1500306" y="1513071"/>
                </a:lnTo>
                <a:close/>
              </a:path>
            </a:pathLst>
          </a:custGeom>
          <a:solidFill>
            <a:schemeClr val="accent1"/>
          </a:solidFill>
          <a:ln w="9525" cap="flat">
            <a:noFill/>
            <a:prstDash val="solid"/>
            <a:miter/>
          </a:ln>
        </p:spPr>
        <p:txBody>
          <a:bodyPr rtlCol="0" anchor="ctr"/>
          <a:lstStyle/>
          <a:p>
            <a:endParaRPr lang="zh-CN" altLang="en-US"/>
          </a:p>
        </p:txBody>
      </p:sp>
      <p:grpSp>
        <p:nvGrpSpPr>
          <p:cNvPr id="88" name="组合 87">
            <a:extLst>
              <a:ext uri="{FF2B5EF4-FFF2-40B4-BE49-F238E27FC236}">
                <a16:creationId xmlns:a16="http://schemas.microsoft.com/office/drawing/2014/main" id="{89CEE876-DCCB-5BC9-81E7-8096A2DFC556}"/>
              </a:ext>
            </a:extLst>
          </p:cNvPr>
          <p:cNvGrpSpPr/>
          <p:nvPr userDrawn="1"/>
        </p:nvGrpSpPr>
        <p:grpSpPr>
          <a:xfrm flipH="1">
            <a:off x="361998" y="3736253"/>
            <a:ext cx="759634" cy="1152831"/>
            <a:chOff x="9959148" y="2823990"/>
            <a:chExt cx="577596" cy="876567"/>
          </a:xfrm>
        </p:grpSpPr>
        <p:sp>
          <p:nvSpPr>
            <p:cNvPr id="78" name="iṡḷiḋe">
              <a:extLst>
                <a:ext uri="{FF2B5EF4-FFF2-40B4-BE49-F238E27FC236}">
                  <a16:creationId xmlns:a16="http://schemas.microsoft.com/office/drawing/2014/main" id="{162945E0-3623-82C9-E071-0D683009C3F9}"/>
                </a:ext>
              </a:extLst>
            </p:cNvPr>
            <p:cNvSpPr/>
            <p:nvPr/>
          </p:nvSpPr>
          <p:spPr>
            <a:xfrm>
              <a:off x="9959148" y="2823990"/>
              <a:ext cx="577596" cy="654634"/>
            </a:xfrm>
            <a:custGeom>
              <a:avLst/>
              <a:gdLst>
                <a:gd name="connsiteX0" fmla="*/ 577678 w 577596"/>
                <a:gd name="connsiteY0" fmla="*/ 288970 h 654634"/>
                <a:gd name="connsiteX1" fmla="*/ 289051 w 577596"/>
                <a:gd name="connsiteY1" fmla="*/ 0 h 654634"/>
                <a:gd name="connsiteX2" fmla="*/ 82 w 577596"/>
                <a:gd name="connsiteY2" fmla="*/ 288627 h 654634"/>
                <a:gd name="connsiteX3" fmla="*/ 109810 w 577596"/>
                <a:gd name="connsiteY3" fmla="*/ 515379 h 654634"/>
                <a:gd name="connsiteX4" fmla="*/ 180009 w 577596"/>
                <a:gd name="connsiteY4" fmla="*/ 654634 h 654634"/>
                <a:gd name="connsiteX5" fmla="*/ 397941 w 577596"/>
                <a:gd name="connsiteY5" fmla="*/ 654634 h 654634"/>
                <a:gd name="connsiteX6" fmla="*/ 468045 w 577596"/>
                <a:gd name="connsiteY6" fmla="*/ 515379 h 654634"/>
                <a:gd name="connsiteX7" fmla="*/ 577678 w 577596"/>
                <a:gd name="connsiteY7" fmla="*/ 288970 h 654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7596" h="654634">
                  <a:moveTo>
                    <a:pt x="577678" y="288970"/>
                  </a:moveTo>
                  <a:cubicBezTo>
                    <a:pt x="577773" y="129474"/>
                    <a:pt x="448547" y="95"/>
                    <a:pt x="289051" y="0"/>
                  </a:cubicBezTo>
                  <a:cubicBezTo>
                    <a:pt x="129555" y="-95"/>
                    <a:pt x="177" y="129131"/>
                    <a:pt x="82" y="288627"/>
                  </a:cubicBezTo>
                  <a:cubicBezTo>
                    <a:pt x="34" y="377019"/>
                    <a:pt x="40458" y="460572"/>
                    <a:pt x="109810" y="515379"/>
                  </a:cubicBezTo>
                  <a:cubicBezTo>
                    <a:pt x="137433" y="542430"/>
                    <a:pt x="180009" y="593960"/>
                    <a:pt x="180009" y="654634"/>
                  </a:cubicBezTo>
                  <a:lnTo>
                    <a:pt x="397941" y="654634"/>
                  </a:lnTo>
                  <a:cubicBezTo>
                    <a:pt x="397941" y="593960"/>
                    <a:pt x="440423" y="542525"/>
                    <a:pt x="468045" y="515379"/>
                  </a:cubicBezTo>
                  <a:cubicBezTo>
                    <a:pt x="537387" y="460686"/>
                    <a:pt x="577773" y="377247"/>
                    <a:pt x="577678" y="288970"/>
                  </a:cubicBezTo>
                  <a:close/>
                </a:path>
              </a:pathLst>
            </a:custGeom>
            <a:solidFill>
              <a:schemeClr val="accent1">
                <a:lumMod val="40000"/>
                <a:lumOff val="60000"/>
              </a:schemeClr>
            </a:solidFill>
            <a:ln w="9525" cap="flat">
              <a:noFill/>
              <a:prstDash val="solid"/>
              <a:miter/>
            </a:ln>
          </p:spPr>
          <p:txBody>
            <a:bodyPr rtlCol="0" anchor="ctr"/>
            <a:lstStyle/>
            <a:p>
              <a:endParaRPr lang="zh-CN" altLang="en-US"/>
            </a:p>
          </p:txBody>
        </p:sp>
        <p:sp>
          <p:nvSpPr>
            <p:cNvPr id="79" name="ïŝḷïḑé">
              <a:extLst>
                <a:ext uri="{FF2B5EF4-FFF2-40B4-BE49-F238E27FC236}">
                  <a16:creationId xmlns:a16="http://schemas.microsoft.com/office/drawing/2014/main" id="{A2C51E6F-85D1-F108-0B04-74473199E1F8}"/>
                </a:ext>
              </a:extLst>
            </p:cNvPr>
            <p:cNvSpPr/>
            <p:nvPr/>
          </p:nvSpPr>
          <p:spPr>
            <a:xfrm>
              <a:off x="9959148" y="2824161"/>
              <a:ext cx="288798" cy="654462"/>
            </a:xfrm>
            <a:custGeom>
              <a:avLst/>
              <a:gdLst>
                <a:gd name="connsiteX0" fmla="*/ 82 w 288798"/>
                <a:gd name="connsiteY0" fmla="*/ 288798 h 654462"/>
                <a:gd name="connsiteX1" fmla="*/ 109810 w 288798"/>
                <a:gd name="connsiteY1" fmla="*/ 515207 h 654462"/>
                <a:gd name="connsiteX2" fmla="*/ 180009 w 288798"/>
                <a:gd name="connsiteY2" fmla="*/ 654463 h 654462"/>
                <a:gd name="connsiteX3" fmla="*/ 288880 w 288798"/>
                <a:gd name="connsiteY3" fmla="*/ 654463 h 654462"/>
                <a:gd name="connsiteX4" fmla="*/ 288880 w 288798"/>
                <a:gd name="connsiteY4" fmla="*/ 0 h 654462"/>
                <a:gd name="connsiteX5" fmla="*/ 82 w 288798"/>
                <a:gd name="connsiteY5" fmla="*/ 288607 h 654462"/>
                <a:gd name="connsiteX6" fmla="*/ 82 w 288798"/>
                <a:gd name="connsiteY6" fmla="*/ 288798 h 65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798" h="654462">
                  <a:moveTo>
                    <a:pt x="82" y="288798"/>
                  </a:moveTo>
                  <a:cubicBezTo>
                    <a:pt x="53" y="377095"/>
                    <a:pt x="40487" y="460524"/>
                    <a:pt x="109810" y="515207"/>
                  </a:cubicBezTo>
                  <a:cubicBezTo>
                    <a:pt x="137433" y="542258"/>
                    <a:pt x="180009" y="593789"/>
                    <a:pt x="180009" y="654463"/>
                  </a:cubicBezTo>
                  <a:lnTo>
                    <a:pt x="288880" y="654463"/>
                  </a:lnTo>
                  <a:lnTo>
                    <a:pt x="288880" y="0"/>
                  </a:lnTo>
                  <a:cubicBezTo>
                    <a:pt x="129431" y="-57"/>
                    <a:pt x="139" y="129159"/>
                    <a:pt x="82" y="288607"/>
                  </a:cubicBezTo>
                  <a:cubicBezTo>
                    <a:pt x="82" y="288674"/>
                    <a:pt x="82" y="288731"/>
                    <a:pt x="82" y="288798"/>
                  </a:cubicBezTo>
                  <a:close/>
                </a:path>
              </a:pathLst>
            </a:custGeom>
            <a:solidFill>
              <a:schemeClr val="accent1">
                <a:lumMod val="60000"/>
                <a:lumOff val="40000"/>
              </a:schemeClr>
            </a:solidFill>
            <a:ln w="9525" cap="flat">
              <a:noFill/>
              <a:prstDash val="solid"/>
              <a:miter/>
            </a:ln>
          </p:spPr>
          <p:txBody>
            <a:bodyPr rtlCol="0" anchor="ctr"/>
            <a:lstStyle/>
            <a:p>
              <a:endParaRPr lang="zh-CN" altLang="en-US"/>
            </a:p>
          </p:txBody>
        </p:sp>
        <p:sp>
          <p:nvSpPr>
            <p:cNvPr id="80" name="iš1ïḓe">
              <a:extLst>
                <a:ext uri="{FF2B5EF4-FFF2-40B4-BE49-F238E27FC236}">
                  <a16:creationId xmlns:a16="http://schemas.microsoft.com/office/drawing/2014/main" id="{92F436AE-C605-168A-78DD-9B14E2C9A8EA}"/>
                </a:ext>
              </a:extLst>
            </p:cNvPr>
            <p:cNvSpPr/>
            <p:nvPr/>
          </p:nvSpPr>
          <p:spPr>
            <a:xfrm>
              <a:off x="10182081" y="3217820"/>
              <a:ext cx="133112" cy="286351"/>
            </a:xfrm>
            <a:custGeom>
              <a:avLst/>
              <a:gdLst>
                <a:gd name="connsiteX0" fmla="*/ 127955 w 133112"/>
                <a:gd name="connsiteY0" fmla="*/ 296 h 286351"/>
                <a:gd name="connsiteX1" fmla="*/ 120907 w 133112"/>
                <a:gd name="connsiteY1" fmla="*/ 2772 h 286351"/>
                <a:gd name="connsiteX2" fmla="*/ 90141 w 133112"/>
                <a:gd name="connsiteY2" fmla="*/ 24966 h 286351"/>
                <a:gd name="connsiteX3" fmla="*/ 71853 w 133112"/>
                <a:gd name="connsiteY3" fmla="*/ 4011 h 286351"/>
                <a:gd name="connsiteX4" fmla="*/ 71853 w 133112"/>
                <a:gd name="connsiteY4" fmla="*/ 4011 h 286351"/>
                <a:gd name="connsiteX5" fmla="*/ 70900 w 133112"/>
                <a:gd name="connsiteY5" fmla="*/ 2582 h 286351"/>
                <a:gd name="connsiteX6" fmla="*/ 70900 w 133112"/>
                <a:gd name="connsiteY6" fmla="*/ 1915 h 286351"/>
                <a:gd name="connsiteX7" fmla="*/ 69853 w 133112"/>
                <a:gd name="connsiteY7" fmla="*/ 1248 h 286351"/>
                <a:gd name="connsiteX8" fmla="*/ 68805 w 133112"/>
                <a:gd name="connsiteY8" fmla="*/ 582 h 286351"/>
                <a:gd name="connsiteX9" fmla="*/ 68805 w 133112"/>
                <a:gd name="connsiteY9" fmla="*/ 582 h 286351"/>
                <a:gd name="connsiteX10" fmla="*/ 67757 w 133112"/>
                <a:gd name="connsiteY10" fmla="*/ 582 h 286351"/>
                <a:gd name="connsiteX11" fmla="*/ 66519 w 133112"/>
                <a:gd name="connsiteY11" fmla="*/ 582 h 286351"/>
                <a:gd name="connsiteX12" fmla="*/ 65280 w 133112"/>
                <a:gd name="connsiteY12" fmla="*/ 582 h 286351"/>
                <a:gd name="connsiteX13" fmla="*/ 64137 w 133112"/>
                <a:gd name="connsiteY13" fmla="*/ 582 h 286351"/>
                <a:gd name="connsiteX14" fmla="*/ 64137 w 133112"/>
                <a:gd name="connsiteY14" fmla="*/ 582 h 286351"/>
                <a:gd name="connsiteX15" fmla="*/ 63185 w 133112"/>
                <a:gd name="connsiteY15" fmla="*/ 1248 h 286351"/>
                <a:gd name="connsiteX16" fmla="*/ 62138 w 133112"/>
                <a:gd name="connsiteY16" fmla="*/ 1915 h 286351"/>
                <a:gd name="connsiteX17" fmla="*/ 61661 w 133112"/>
                <a:gd name="connsiteY17" fmla="*/ 2582 h 286351"/>
                <a:gd name="connsiteX18" fmla="*/ 60804 w 133112"/>
                <a:gd name="connsiteY18" fmla="*/ 4011 h 286351"/>
                <a:gd name="connsiteX19" fmla="*/ 60804 w 133112"/>
                <a:gd name="connsiteY19" fmla="*/ 4011 h 286351"/>
                <a:gd name="connsiteX20" fmla="*/ 42516 w 133112"/>
                <a:gd name="connsiteY20" fmla="*/ 24966 h 286351"/>
                <a:gd name="connsiteX21" fmla="*/ 11750 w 133112"/>
                <a:gd name="connsiteY21" fmla="*/ 2772 h 286351"/>
                <a:gd name="connsiteX22" fmla="*/ 4606 w 133112"/>
                <a:gd name="connsiteY22" fmla="*/ 296 h 286351"/>
                <a:gd name="connsiteX23" fmla="*/ 130 w 133112"/>
                <a:gd name="connsiteY23" fmla="*/ 6297 h 286351"/>
                <a:gd name="connsiteX24" fmla="*/ 130 w 133112"/>
                <a:gd name="connsiteY24" fmla="*/ 279188 h 286351"/>
                <a:gd name="connsiteX25" fmla="*/ 5683 w 133112"/>
                <a:gd name="connsiteY25" fmla="*/ 286303 h 286351"/>
                <a:gd name="connsiteX26" fmla="*/ 12798 w 133112"/>
                <a:gd name="connsiteY26" fmla="*/ 280741 h 286351"/>
                <a:gd name="connsiteX27" fmla="*/ 12798 w 133112"/>
                <a:gd name="connsiteY27" fmla="*/ 279188 h 286351"/>
                <a:gd name="connsiteX28" fmla="*/ 12798 w 133112"/>
                <a:gd name="connsiteY28" fmla="*/ 23537 h 286351"/>
                <a:gd name="connsiteX29" fmla="*/ 43849 w 133112"/>
                <a:gd name="connsiteY29" fmla="*/ 37634 h 286351"/>
                <a:gd name="connsiteX30" fmla="*/ 73491 w 133112"/>
                <a:gd name="connsiteY30" fmla="*/ 21651 h 286351"/>
                <a:gd name="connsiteX31" fmla="*/ 89474 w 133112"/>
                <a:gd name="connsiteY31" fmla="*/ 37634 h 286351"/>
                <a:gd name="connsiteX32" fmla="*/ 120526 w 133112"/>
                <a:gd name="connsiteY32" fmla="*/ 23537 h 286351"/>
                <a:gd name="connsiteX33" fmla="*/ 120526 w 133112"/>
                <a:gd name="connsiteY33" fmla="*/ 279188 h 286351"/>
                <a:gd name="connsiteX34" fmla="*/ 126907 w 133112"/>
                <a:gd name="connsiteY34" fmla="*/ 285570 h 286351"/>
                <a:gd name="connsiteX35" fmla="*/ 133194 w 133112"/>
                <a:gd name="connsiteY35" fmla="*/ 279283 h 286351"/>
                <a:gd name="connsiteX36" fmla="*/ 133194 w 133112"/>
                <a:gd name="connsiteY36" fmla="*/ 279188 h 286351"/>
                <a:gd name="connsiteX37" fmla="*/ 133194 w 133112"/>
                <a:gd name="connsiteY37" fmla="*/ 6392 h 286351"/>
                <a:gd name="connsiteX38" fmla="*/ 127955 w 133112"/>
                <a:gd name="connsiteY38" fmla="*/ 296 h 286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33112" h="286351">
                  <a:moveTo>
                    <a:pt x="127955" y="296"/>
                  </a:moveTo>
                  <a:cubicBezTo>
                    <a:pt x="125317" y="-552"/>
                    <a:pt x="122440" y="467"/>
                    <a:pt x="120907" y="2772"/>
                  </a:cubicBezTo>
                  <a:cubicBezTo>
                    <a:pt x="116716" y="8964"/>
                    <a:pt x="101857" y="26395"/>
                    <a:pt x="90141" y="24966"/>
                  </a:cubicBezTo>
                  <a:cubicBezTo>
                    <a:pt x="81473" y="24013"/>
                    <a:pt x="75377" y="13060"/>
                    <a:pt x="71853" y="4011"/>
                  </a:cubicBezTo>
                  <a:lnTo>
                    <a:pt x="71853" y="4011"/>
                  </a:lnTo>
                  <a:cubicBezTo>
                    <a:pt x="71624" y="3477"/>
                    <a:pt x="71300" y="2992"/>
                    <a:pt x="70900" y="2582"/>
                  </a:cubicBezTo>
                  <a:cubicBezTo>
                    <a:pt x="70929" y="2363"/>
                    <a:pt x="70929" y="2134"/>
                    <a:pt x="70900" y="1915"/>
                  </a:cubicBezTo>
                  <a:cubicBezTo>
                    <a:pt x="70577" y="1658"/>
                    <a:pt x="70224" y="1439"/>
                    <a:pt x="69853" y="1248"/>
                  </a:cubicBezTo>
                  <a:cubicBezTo>
                    <a:pt x="69853" y="1248"/>
                    <a:pt x="69186" y="677"/>
                    <a:pt x="68805" y="582"/>
                  </a:cubicBezTo>
                  <a:lnTo>
                    <a:pt x="68805" y="582"/>
                  </a:lnTo>
                  <a:lnTo>
                    <a:pt x="67757" y="582"/>
                  </a:lnTo>
                  <a:lnTo>
                    <a:pt x="66519" y="582"/>
                  </a:lnTo>
                  <a:lnTo>
                    <a:pt x="65280" y="582"/>
                  </a:lnTo>
                  <a:lnTo>
                    <a:pt x="64137" y="582"/>
                  </a:lnTo>
                  <a:lnTo>
                    <a:pt x="64137" y="582"/>
                  </a:lnTo>
                  <a:cubicBezTo>
                    <a:pt x="64137" y="582"/>
                    <a:pt x="63471" y="1058"/>
                    <a:pt x="63185" y="1248"/>
                  </a:cubicBezTo>
                  <a:cubicBezTo>
                    <a:pt x="62804" y="1410"/>
                    <a:pt x="62452" y="1639"/>
                    <a:pt x="62138" y="1915"/>
                  </a:cubicBezTo>
                  <a:lnTo>
                    <a:pt x="61661" y="2582"/>
                  </a:lnTo>
                  <a:cubicBezTo>
                    <a:pt x="61289" y="3001"/>
                    <a:pt x="60995" y="3487"/>
                    <a:pt x="60804" y="4011"/>
                  </a:cubicBezTo>
                  <a:lnTo>
                    <a:pt x="60804" y="4011"/>
                  </a:lnTo>
                  <a:cubicBezTo>
                    <a:pt x="57184" y="13060"/>
                    <a:pt x="51279" y="24013"/>
                    <a:pt x="42516" y="24966"/>
                  </a:cubicBezTo>
                  <a:cubicBezTo>
                    <a:pt x="30419" y="26299"/>
                    <a:pt x="16227" y="9345"/>
                    <a:pt x="11750" y="2772"/>
                  </a:cubicBezTo>
                  <a:cubicBezTo>
                    <a:pt x="10169" y="477"/>
                    <a:pt x="7273" y="-533"/>
                    <a:pt x="4606" y="296"/>
                  </a:cubicBezTo>
                  <a:cubicBezTo>
                    <a:pt x="1940" y="1068"/>
                    <a:pt x="111" y="3515"/>
                    <a:pt x="130" y="6297"/>
                  </a:cubicBezTo>
                  <a:lnTo>
                    <a:pt x="130" y="279188"/>
                  </a:lnTo>
                  <a:cubicBezTo>
                    <a:pt x="-299" y="282684"/>
                    <a:pt x="2187" y="285875"/>
                    <a:pt x="5683" y="286303"/>
                  </a:cubicBezTo>
                  <a:cubicBezTo>
                    <a:pt x="9188" y="286732"/>
                    <a:pt x="12369" y="284246"/>
                    <a:pt x="12798" y="280741"/>
                  </a:cubicBezTo>
                  <a:cubicBezTo>
                    <a:pt x="12864" y="280226"/>
                    <a:pt x="12864" y="279702"/>
                    <a:pt x="12798" y="279188"/>
                  </a:cubicBezTo>
                  <a:lnTo>
                    <a:pt x="12798" y="23537"/>
                  </a:lnTo>
                  <a:cubicBezTo>
                    <a:pt x="20647" y="32471"/>
                    <a:pt x="31953" y="37605"/>
                    <a:pt x="43849" y="37634"/>
                  </a:cubicBezTo>
                  <a:cubicBezTo>
                    <a:pt x="47621" y="25032"/>
                    <a:pt x="60889" y="17879"/>
                    <a:pt x="73491" y="21651"/>
                  </a:cubicBezTo>
                  <a:cubicBezTo>
                    <a:pt x="81168" y="23946"/>
                    <a:pt x="87179" y="29957"/>
                    <a:pt x="89474" y="37634"/>
                  </a:cubicBezTo>
                  <a:cubicBezTo>
                    <a:pt x="101361" y="37596"/>
                    <a:pt x="112668" y="32462"/>
                    <a:pt x="120526" y="23537"/>
                  </a:cubicBezTo>
                  <a:lnTo>
                    <a:pt x="120526" y="279188"/>
                  </a:lnTo>
                  <a:cubicBezTo>
                    <a:pt x="120526" y="282712"/>
                    <a:pt x="123383" y="285570"/>
                    <a:pt x="126907" y="285570"/>
                  </a:cubicBezTo>
                  <a:cubicBezTo>
                    <a:pt x="130384" y="285570"/>
                    <a:pt x="133194" y="282760"/>
                    <a:pt x="133194" y="279283"/>
                  </a:cubicBezTo>
                  <a:cubicBezTo>
                    <a:pt x="133194" y="279255"/>
                    <a:pt x="133194" y="279217"/>
                    <a:pt x="133194" y="279188"/>
                  </a:cubicBezTo>
                  <a:lnTo>
                    <a:pt x="133194" y="6392"/>
                  </a:lnTo>
                  <a:cubicBezTo>
                    <a:pt x="133184" y="3344"/>
                    <a:pt x="130965" y="763"/>
                    <a:pt x="127955" y="296"/>
                  </a:cubicBezTo>
                  <a:close/>
                </a:path>
              </a:pathLst>
            </a:custGeom>
            <a:solidFill>
              <a:srgbClr val="FAB217"/>
            </a:solidFill>
            <a:ln w="9525" cap="flat">
              <a:noFill/>
              <a:prstDash val="solid"/>
              <a:miter/>
            </a:ln>
          </p:spPr>
          <p:txBody>
            <a:bodyPr rtlCol="0" anchor="ctr"/>
            <a:lstStyle/>
            <a:p>
              <a:endParaRPr lang="zh-CN" altLang="en-US"/>
            </a:p>
          </p:txBody>
        </p:sp>
        <p:sp>
          <p:nvSpPr>
            <p:cNvPr id="81" name="îŝļîďè">
              <a:extLst>
                <a:ext uri="{FF2B5EF4-FFF2-40B4-BE49-F238E27FC236}">
                  <a16:creationId xmlns:a16="http://schemas.microsoft.com/office/drawing/2014/main" id="{5B52A11E-8BA3-9C39-CF5E-D7451B460C08}"/>
                </a:ext>
              </a:extLst>
            </p:cNvPr>
            <p:cNvSpPr/>
            <p:nvPr/>
          </p:nvSpPr>
          <p:spPr>
            <a:xfrm>
              <a:off x="10139266" y="3478624"/>
              <a:ext cx="217169" cy="147923"/>
            </a:xfrm>
            <a:custGeom>
              <a:avLst/>
              <a:gdLst>
                <a:gd name="connsiteX0" fmla="*/ 0 w 217169"/>
                <a:gd name="connsiteY0" fmla="*/ 0 h 147923"/>
                <a:gd name="connsiteX1" fmla="*/ 217170 w 217169"/>
                <a:gd name="connsiteY1" fmla="*/ 0 h 147923"/>
                <a:gd name="connsiteX2" fmla="*/ 217170 w 217169"/>
                <a:gd name="connsiteY2" fmla="*/ 147923 h 147923"/>
                <a:gd name="connsiteX3" fmla="*/ 0 w 217169"/>
                <a:gd name="connsiteY3" fmla="*/ 147923 h 147923"/>
              </a:gdLst>
              <a:ahLst/>
              <a:cxnLst>
                <a:cxn ang="0">
                  <a:pos x="connsiteX0" y="connsiteY0"/>
                </a:cxn>
                <a:cxn ang="0">
                  <a:pos x="connsiteX1" y="connsiteY1"/>
                </a:cxn>
                <a:cxn ang="0">
                  <a:pos x="connsiteX2" y="connsiteY2"/>
                </a:cxn>
                <a:cxn ang="0">
                  <a:pos x="connsiteX3" y="connsiteY3"/>
                </a:cxn>
              </a:cxnLst>
              <a:rect l="l" t="t" r="r" b="b"/>
              <a:pathLst>
                <a:path w="217169" h="147923">
                  <a:moveTo>
                    <a:pt x="0" y="0"/>
                  </a:moveTo>
                  <a:lnTo>
                    <a:pt x="217170" y="0"/>
                  </a:lnTo>
                  <a:lnTo>
                    <a:pt x="217170" y="147923"/>
                  </a:lnTo>
                  <a:lnTo>
                    <a:pt x="0" y="147923"/>
                  </a:lnTo>
                  <a:close/>
                </a:path>
              </a:pathLst>
            </a:custGeom>
            <a:solidFill>
              <a:schemeClr val="accent3">
                <a:lumMod val="60000"/>
                <a:lumOff val="40000"/>
              </a:schemeClr>
            </a:solidFill>
            <a:ln w="9525" cap="flat">
              <a:noFill/>
              <a:prstDash val="solid"/>
              <a:miter/>
            </a:ln>
          </p:spPr>
          <p:txBody>
            <a:bodyPr rtlCol="0" anchor="ctr"/>
            <a:lstStyle/>
            <a:p>
              <a:endParaRPr lang="zh-CN" altLang="en-US"/>
            </a:p>
          </p:txBody>
        </p:sp>
        <p:sp>
          <p:nvSpPr>
            <p:cNvPr id="82" name="ïṥļide">
              <a:extLst>
                <a:ext uri="{FF2B5EF4-FFF2-40B4-BE49-F238E27FC236}">
                  <a16:creationId xmlns:a16="http://schemas.microsoft.com/office/drawing/2014/main" id="{5C955823-5C23-803E-CA12-3DBCBE287A82}"/>
                </a:ext>
              </a:extLst>
            </p:cNvPr>
            <p:cNvSpPr/>
            <p:nvPr/>
          </p:nvSpPr>
          <p:spPr>
            <a:xfrm>
              <a:off x="10192035" y="3626548"/>
              <a:ext cx="111633" cy="74009"/>
            </a:xfrm>
            <a:custGeom>
              <a:avLst/>
              <a:gdLst>
                <a:gd name="connsiteX0" fmla="*/ 0 w 111633"/>
                <a:gd name="connsiteY0" fmla="*/ 0 h 74009"/>
                <a:gd name="connsiteX1" fmla="*/ 111633 w 111633"/>
                <a:gd name="connsiteY1" fmla="*/ 0 h 74009"/>
                <a:gd name="connsiteX2" fmla="*/ 111633 w 111633"/>
                <a:gd name="connsiteY2" fmla="*/ 74009 h 74009"/>
                <a:gd name="connsiteX3" fmla="*/ 0 w 111633"/>
                <a:gd name="connsiteY3" fmla="*/ 74009 h 74009"/>
              </a:gdLst>
              <a:ahLst/>
              <a:cxnLst>
                <a:cxn ang="0">
                  <a:pos x="connsiteX0" y="connsiteY0"/>
                </a:cxn>
                <a:cxn ang="0">
                  <a:pos x="connsiteX1" y="connsiteY1"/>
                </a:cxn>
                <a:cxn ang="0">
                  <a:pos x="connsiteX2" y="connsiteY2"/>
                </a:cxn>
                <a:cxn ang="0">
                  <a:pos x="connsiteX3" y="connsiteY3"/>
                </a:cxn>
              </a:cxnLst>
              <a:rect l="l" t="t" r="r" b="b"/>
              <a:pathLst>
                <a:path w="111633" h="74009">
                  <a:moveTo>
                    <a:pt x="0" y="0"/>
                  </a:moveTo>
                  <a:lnTo>
                    <a:pt x="111633" y="0"/>
                  </a:lnTo>
                  <a:lnTo>
                    <a:pt x="111633" y="74009"/>
                  </a:lnTo>
                  <a:lnTo>
                    <a:pt x="0" y="74009"/>
                  </a:lnTo>
                  <a:close/>
                </a:path>
              </a:pathLst>
            </a:custGeom>
            <a:solidFill>
              <a:srgbClr val="585581"/>
            </a:solidFill>
            <a:ln w="9525" cap="flat">
              <a:noFill/>
              <a:prstDash val="solid"/>
              <a:miter/>
            </a:ln>
          </p:spPr>
          <p:txBody>
            <a:bodyPr rtlCol="0" anchor="ctr"/>
            <a:lstStyle/>
            <a:p>
              <a:endParaRPr lang="zh-CN" altLang="en-US"/>
            </a:p>
          </p:txBody>
        </p:sp>
        <p:sp>
          <p:nvSpPr>
            <p:cNvPr id="83" name="iṥḻíḓé">
              <a:extLst>
                <a:ext uri="{FF2B5EF4-FFF2-40B4-BE49-F238E27FC236}">
                  <a16:creationId xmlns:a16="http://schemas.microsoft.com/office/drawing/2014/main" id="{0958D633-1F32-381D-B4C6-644DFF5B68D1}"/>
                </a:ext>
              </a:extLst>
            </p:cNvPr>
            <p:cNvSpPr/>
            <p:nvPr/>
          </p:nvSpPr>
          <p:spPr>
            <a:xfrm>
              <a:off x="10130218" y="3503389"/>
              <a:ext cx="237077" cy="23241"/>
            </a:xfrm>
            <a:custGeom>
              <a:avLst/>
              <a:gdLst>
                <a:gd name="connsiteX0" fmla="*/ 237159 w 237077"/>
                <a:gd name="connsiteY0" fmla="*/ 11621 h 23241"/>
                <a:gd name="connsiteX1" fmla="*/ 225443 w 237077"/>
                <a:gd name="connsiteY1" fmla="*/ 23241 h 23241"/>
                <a:gd name="connsiteX2" fmla="*/ 11797 w 237077"/>
                <a:gd name="connsiteY2" fmla="*/ 23241 h 23241"/>
                <a:gd name="connsiteX3" fmla="*/ 82 w 237077"/>
                <a:gd name="connsiteY3" fmla="*/ 11621 h 23241"/>
                <a:gd name="connsiteX4" fmla="*/ 82 w 237077"/>
                <a:gd name="connsiteY4" fmla="*/ 11621 h 23241"/>
                <a:gd name="connsiteX5" fmla="*/ 11702 w 237077"/>
                <a:gd name="connsiteY5" fmla="*/ 0 h 23241"/>
                <a:gd name="connsiteX6" fmla="*/ 11797 w 237077"/>
                <a:gd name="connsiteY6" fmla="*/ 0 h 23241"/>
                <a:gd name="connsiteX7" fmla="*/ 225443 w 237077"/>
                <a:gd name="connsiteY7" fmla="*/ 0 h 23241"/>
                <a:gd name="connsiteX8" fmla="*/ 237159 w 237077"/>
                <a:gd name="connsiteY8" fmla="*/ 11526 h 23241"/>
                <a:gd name="connsiteX9" fmla="*/ 237159 w 237077"/>
                <a:gd name="connsiteY9" fmla="*/ 11621 h 23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077" h="23241">
                  <a:moveTo>
                    <a:pt x="237159" y="11621"/>
                  </a:moveTo>
                  <a:cubicBezTo>
                    <a:pt x="237111" y="18050"/>
                    <a:pt x="231873" y="23241"/>
                    <a:pt x="225443" y="23241"/>
                  </a:cubicBezTo>
                  <a:lnTo>
                    <a:pt x="11797" y="23241"/>
                  </a:lnTo>
                  <a:cubicBezTo>
                    <a:pt x="5368" y="23241"/>
                    <a:pt x="129" y="18050"/>
                    <a:pt x="82" y="11621"/>
                  </a:cubicBezTo>
                  <a:lnTo>
                    <a:pt x="82" y="11621"/>
                  </a:lnTo>
                  <a:cubicBezTo>
                    <a:pt x="82" y="5201"/>
                    <a:pt x="5282" y="0"/>
                    <a:pt x="11702" y="0"/>
                  </a:cubicBezTo>
                  <a:cubicBezTo>
                    <a:pt x="11731" y="0"/>
                    <a:pt x="11769" y="0"/>
                    <a:pt x="11797" y="0"/>
                  </a:cubicBezTo>
                  <a:lnTo>
                    <a:pt x="225443" y="0"/>
                  </a:lnTo>
                  <a:cubicBezTo>
                    <a:pt x="231863" y="-57"/>
                    <a:pt x="237101" y="5106"/>
                    <a:pt x="237159" y="11526"/>
                  </a:cubicBezTo>
                  <a:cubicBezTo>
                    <a:pt x="237159" y="11554"/>
                    <a:pt x="237159" y="11592"/>
                    <a:pt x="237159" y="11621"/>
                  </a:cubicBezTo>
                  <a:close/>
                </a:path>
              </a:pathLst>
            </a:custGeom>
            <a:solidFill>
              <a:srgbClr val="52668A"/>
            </a:solidFill>
            <a:ln w="9525" cap="flat">
              <a:noFill/>
              <a:prstDash val="solid"/>
              <a:miter/>
            </a:ln>
          </p:spPr>
          <p:txBody>
            <a:bodyPr rtlCol="0" anchor="ctr"/>
            <a:lstStyle/>
            <a:p>
              <a:endParaRPr lang="zh-CN" altLang="en-US"/>
            </a:p>
          </p:txBody>
        </p:sp>
        <p:sp>
          <p:nvSpPr>
            <p:cNvPr id="84" name="iṣḷiḑè">
              <a:extLst>
                <a:ext uri="{FF2B5EF4-FFF2-40B4-BE49-F238E27FC236}">
                  <a16:creationId xmlns:a16="http://schemas.microsoft.com/office/drawing/2014/main" id="{D96565D9-71AD-C5D2-5FA5-AF4C6622B9CD}"/>
                </a:ext>
              </a:extLst>
            </p:cNvPr>
            <p:cNvSpPr/>
            <p:nvPr/>
          </p:nvSpPr>
          <p:spPr>
            <a:xfrm>
              <a:off x="10130218" y="3562825"/>
              <a:ext cx="237081" cy="23336"/>
            </a:xfrm>
            <a:custGeom>
              <a:avLst/>
              <a:gdLst>
                <a:gd name="connsiteX0" fmla="*/ 237159 w 237081"/>
                <a:gd name="connsiteY0" fmla="*/ 11430 h 23336"/>
                <a:gd name="connsiteX1" fmla="*/ 225824 w 237081"/>
                <a:gd name="connsiteY1" fmla="*/ 23336 h 23336"/>
                <a:gd name="connsiteX2" fmla="*/ 225443 w 237081"/>
                <a:gd name="connsiteY2" fmla="*/ 23336 h 23336"/>
                <a:gd name="connsiteX3" fmla="*/ 11797 w 237081"/>
                <a:gd name="connsiteY3" fmla="*/ 23336 h 23336"/>
                <a:gd name="connsiteX4" fmla="*/ 82 w 237081"/>
                <a:gd name="connsiteY4" fmla="*/ 11811 h 23336"/>
                <a:gd name="connsiteX5" fmla="*/ 82 w 237081"/>
                <a:gd name="connsiteY5" fmla="*/ 11716 h 23336"/>
                <a:gd name="connsiteX6" fmla="*/ 82 w 237081"/>
                <a:gd name="connsiteY6" fmla="*/ 11716 h 23336"/>
                <a:gd name="connsiteX7" fmla="*/ 11797 w 237081"/>
                <a:gd name="connsiteY7" fmla="*/ 0 h 23336"/>
                <a:gd name="connsiteX8" fmla="*/ 225443 w 237081"/>
                <a:gd name="connsiteY8" fmla="*/ 0 h 23336"/>
                <a:gd name="connsiteX9" fmla="*/ 237159 w 237081"/>
                <a:gd name="connsiteY9" fmla="*/ 11716 h 23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081" h="23336">
                  <a:moveTo>
                    <a:pt x="237159" y="11430"/>
                  </a:moveTo>
                  <a:cubicBezTo>
                    <a:pt x="237321" y="17850"/>
                    <a:pt x="232244" y="23174"/>
                    <a:pt x="225824" y="23336"/>
                  </a:cubicBezTo>
                  <a:cubicBezTo>
                    <a:pt x="225700" y="23336"/>
                    <a:pt x="225577" y="23336"/>
                    <a:pt x="225443" y="23336"/>
                  </a:cubicBezTo>
                  <a:lnTo>
                    <a:pt x="11797" y="23336"/>
                  </a:lnTo>
                  <a:cubicBezTo>
                    <a:pt x="5377" y="23394"/>
                    <a:pt x="139" y="18231"/>
                    <a:pt x="82" y="11811"/>
                  </a:cubicBezTo>
                  <a:cubicBezTo>
                    <a:pt x="82" y="11782"/>
                    <a:pt x="82" y="11744"/>
                    <a:pt x="82" y="11716"/>
                  </a:cubicBezTo>
                  <a:lnTo>
                    <a:pt x="82" y="11716"/>
                  </a:lnTo>
                  <a:cubicBezTo>
                    <a:pt x="82" y="5249"/>
                    <a:pt x="5330" y="0"/>
                    <a:pt x="11797" y="0"/>
                  </a:cubicBezTo>
                  <a:lnTo>
                    <a:pt x="225443" y="0"/>
                  </a:lnTo>
                  <a:cubicBezTo>
                    <a:pt x="231910" y="0"/>
                    <a:pt x="237159" y="5249"/>
                    <a:pt x="237159" y="11716"/>
                  </a:cubicBezTo>
                  <a:close/>
                </a:path>
              </a:pathLst>
            </a:custGeom>
            <a:solidFill>
              <a:srgbClr val="52668A"/>
            </a:solidFill>
            <a:ln w="9525" cap="flat">
              <a:noFill/>
              <a:prstDash val="solid"/>
              <a:miter/>
            </a:ln>
          </p:spPr>
          <p:txBody>
            <a:bodyPr rtlCol="0" anchor="ctr"/>
            <a:lstStyle/>
            <a:p>
              <a:endParaRPr lang="zh-CN" altLang="en-US"/>
            </a:p>
          </p:txBody>
        </p:sp>
      </p:grpSp>
      <p:grpSp>
        <p:nvGrpSpPr>
          <p:cNvPr id="97" name="组合 96">
            <a:extLst>
              <a:ext uri="{FF2B5EF4-FFF2-40B4-BE49-F238E27FC236}">
                <a16:creationId xmlns:a16="http://schemas.microsoft.com/office/drawing/2014/main" id="{AE73A4EE-0452-FB26-3969-9CAD01CF09DA}"/>
              </a:ext>
            </a:extLst>
          </p:cNvPr>
          <p:cNvGrpSpPr/>
          <p:nvPr userDrawn="1"/>
        </p:nvGrpSpPr>
        <p:grpSpPr>
          <a:xfrm flipH="1">
            <a:off x="8963403" y="0"/>
            <a:ext cx="3228597" cy="4280809"/>
            <a:chOff x="935353" y="452437"/>
            <a:chExt cx="2381251" cy="3157310"/>
          </a:xfrm>
        </p:grpSpPr>
        <p:sp>
          <p:nvSpPr>
            <p:cNvPr id="14" name="ísľíḍé">
              <a:extLst>
                <a:ext uri="{FF2B5EF4-FFF2-40B4-BE49-F238E27FC236}">
                  <a16:creationId xmlns:a16="http://schemas.microsoft.com/office/drawing/2014/main" id="{23CAB1F0-2F9A-1151-E151-85AD5AE6CB00}"/>
                </a:ext>
              </a:extLst>
            </p:cNvPr>
            <p:cNvSpPr/>
            <p:nvPr/>
          </p:nvSpPr>
          <p:spPr>
            <a:xfrm>
              <a:off x="935354" y="1228497"/>
              <a:ext cx="2381250" cy="2381250"/>
            </a:xfrm>
            <a:custGeom>
              <a:avLst/>
              <a:gdLst>
                <a:gd name="connsiteX0" fmla="*/ 1190707 w 2381250"/>
                <a:gd name="connsiteY0" fmla="*/ 0 h 2381250"/>
                <a:gd name="connsiteX1" fmla="*/ 1190707 w 2381250"/>
                <a:gd name="connsiteY1" fmla="*/ 1190625 h 2381250"/>
                <a:gd name="connsiteX2" fmla="*/ 82 w 2381250"/>
                <a:gd name="connsiteY2" fmla="*/ 1190625 h 2381250"/>
                <a:gd name="connsiteX3" fmla="*/ 82 w 2381250"/>
                <a:gd name="connsiteY3" fmla="*/ 2381250 h 2381250"/>
                <a:gd name="connsiteX4" fmla="*/ 1190707 w 2381250"/>
                <a:gd name="connsiteY4" fmla="*/ 2381250 h 2381250"/>
                <a:gd name="connsiteX5" fmla="*/ 2381332 w 2381250"/>
                <a:gd name="connsiteY5" fmla="*/ 1190625 h 2381250"/>
                <a:gd name="connsiteX6" fmla="*/ 1190707 w 2381250"/>
                <a:gd name="connsiteY6" fmla="*/ 0 h 238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1250" h="2381250">
                  <a:moveTo>
                    <a:pt x="1190707" y="0"/>
                  </a:moveTo>
                  <a:lnTo>
                    <a:pt x="1190707" y="1190625"/>
                  </a:lnTo>
                  <a:lnTo>
                    <a:pt x="82" y="1190625"/>
                  </a:lnTo>
                  <a:lnTo>
                    <a:pt x="82" y="2381250"/>
                  </a:lnTo>
                  <a:lnTo>
                    <a:pt x="1190707" y="2381250"/>
                  </a:lnTo>
                  <a:cubicBezTo>
                    <a:pt x="1848275" y="2381250"/>
                    <a:pt x="2381332" y="1848193"/>
                    <a:pt x="2381332" y="1190625"/>
                  </a:cubicBezTo>
                  <a:cubicBezTo>
                    <a:pt x="2381332" y="533057"/>
                    <a:pt x="1848275" y="0"/>
                    <a:pt x="1190707" y="0"/>
                  </a:cubicBezTo>
                  <a:close/>
                </a:path>
              </a:pathLst>
            </a:custGeom>
            <a:solidFill>
              <a:schemeClr val="accent1"/>
            </a:solidFill>
            <a:ln w="9525" cap="flat">
              <a:noFill/>
              <a:prstDash val="solid"/>
              <a:miter/>
            </a:ln>
          </p:spPr>
          <p:txBody>
            <a:bodyPr rtlCol="0" anchor="ctr"/>
            <a:lstStyle/>
            <a:p>
              <a:endParaRPr lang="zh-CN" altLang="en-US"/>
            </a:p>
          </p:txBody>
        </p:sp>
        <p:sp>
          <p:nvSpPr>
            <p:cNvPr id="94" name="îŝḻíḍê">
              <a:extLst>
                <a:ext uri="{FF2B5EF4-FFF2-40B4-BE49-F238E27FC236}">
                  <a16:creationId xmlns:a16="http://schemas.microsoft.com/office/drawing/2014/main" id="{1CE40423-F8B7-ABA7-E389-20EFC902D7DE}"/>
                </a:ext>
              </a:extLst>
            </p:cNvPr>
            <p:cNvSpPr/>
            <p:nvPr/>
          </p:nvSpPr>
          <p:spPr>
            <a:xfrm rot="5400000">
              <a:off x="340041" y="1047831"/>
              <a:ext cx="2381250" cy="1190625"/>
            </a:xfrm>
            <a:custGeom>
              <a:avLst/>
              <a:gdLst>
                <a:gd name="connsiteX0" fmla="*/ 0 w 2381250"/>
                <a:gd name="connsiteY0" fmla="*/ 1190625 h 1190625"/>
                <a:gd name="connsiteX1" fmla="*/ 0 w 2381250"/>
                <a:gd name="connsiteY1" fmla="*/ 0 h 1190625"/>
                <a:gd name="connsiteX2" fmla="*/ 1190625 w 2381250"/>
                <a:gd name="connsiteY2" fmla="*/ 0 h 1190625"/>
                <a:gd name="connsiteX3" fmla="*/ 2381250 w 2381250"/>
                <a:gd name="connsiteY3" fmla="*/ 0 h 1190625"/>
                <a:gd name="connsiteX4" fmla="*/ 2381250 w 2381250"/>
                <a:gd name="connsiteY4" fmla="*/ 1190625 h 1190625"/>
                <a:gd name="connsiteX5" fmla="*/ 1190625 w 2381250"/>
                <a:gd name="connsiteY5" fmla="*/ 1190625 h 119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1250" h="1190625">
                  <a:moveTo>
                    <a:pt x="0" y="1190625"/>
                  </a:moveTo>
                  <a:lnTo>
                    <a:pt x="0" y="0"/>
                  </a:lnTo>
                  <a:lnTo>
                    <a:pt x="1190625" y="0"/>
                  </a:lnTo>
                  <a:lnTo>
                    <a:pt x="2381250" y="0"/>
                  </a:lnTo>
                  <a:lnTo>
                    <a:pt x="2381250" y="1190625"/>
                  </a:lnTo>
                  <a:lnTo>
                    <a:pt x="1190625" y="1190625"/>
                  </a:lnTo>
                  <a:close/>
                </a:path>
              </a:pathLst>
            </a:custGeom>
            <a:solidFill>
              <a:schemeClr val="accent3"/>
            </a:solidFill>
            <a:ln w="9525" cap="flat">
              <a:noFill/>
              <a:prstDash val="solid"/>
              <a:miter/>
            </a:ln>
          </p:spPr>
          <p:txBody>
            <a:bodyPr rtlCol="0" anchor="ctr"/>
            <a:lstStyle/>
            <a:p>
              <a:endParaRPr lang="zh-CN" altLang="en-US"/>
            </a:p>
          </p:txBody>
        </p:sp>
        <p:sp>
          <p:nvSpPr>
            <p:cNvPr id="17" name="íṥľídé">
              <a:extLst>
                <a:ext uri="{FF2B5EF4-FFF2-40B4-BE49-F238E27FC236}">
                  <a16:creationId xmlns:a16="http://schemas.microsoft.com/office/drawing/2014/main" id="{538CE06F-D033-E869-7802-5E57A07754C4}"/>
                </a:ext>
              </a:extLst>
            </p:cNvPr>
            <p:cNvSpPr/>
            <p:nvPr/>
          </p:nvSpPr>
          <p:spPr>
            <a:xfrm>
              <a:off x="935354" y="452437"/>
              <a:ext cx="439102" cy="1641633"/>
            </a:xfrm>
            <a:prstGeom prst="rect">
              <a:avLst/>
            </a:prstGeom>
            <a:solidFill>
              <a:schemeClr val="accent1"/>
            </a:solidFill>
            <a:ln w="9525" cap="flat">
              <a:noFill/>
              <a:prstDash val="solid"/>
              <a:miter/>
            </a:ln>
          </p:spPr>
          <p:txBody>
            <a:bodyPr rtlCol="0" anchor="ctr"/>
            <a:lstStyle/>
            <a:p>
              <a:endParaRPr lang="zh-CN" altLang="en-US"/>
            </a:p>
          </p:txBody>
        </p:sp>
        <p:sp>
          <p:nvSpPr>
            <p:cNvPr id="18" name="íşļîďe">
              <a:extLst>
                <a:ext uri="{FF2B5EF4-FFF2-40B4-BE49-F238E27FC236}">
                  <a16:creationId xmlns:a16="http://schemas.microsoft.com/office/drawing/2014/main" id="{AF90DCF2-D861-8DC7-39D1-91F5366300D6}"/>
                </a:ext>
              </a:extLst>
            </p:cNvPr>
            <p:cNvSpPr/>
            <p:nvPr/>
          </p:nvSpPr>
          <p:spPr>
            <a:xfrm>
              <a:off x="935354" y="1654968"/>
              <a:ext cx="1317307" cy="1317307"/>
            </a:xfrm>
            <a:custGeom>
              <a:avLst/>
              <a:gdLst>
                <a:gd name="connsiteX0" fmla="*/ 878205 w 1317307"/>
                <a:gd name="connsiteY0" fmla="*/ 439103 h 1317307"/>
                <a:gd name="connsiteX1" fmla="*/ 439103 w 1317307"/>
                <a:gd name="connsiteY1" fmla="*/ 0 h 1317307"/>
                <a:gd name="connsiteX2" fmla="*/ 439103 w 1317307"/>
                <a:gd name="connsiteY2" fmla="*/ 439103 h 1317307"/>
                <a:gd name="connsiteX3" fmla="*/ 0 w 1317307"/>
                <a:gd name="connsiteY3" fmla="*/ 439103 h 1317307"/>
                <a:gd name="connsiteX4" fmla="*/ 439103 w 1317307"/>
                <a:gd name="connsiteY4" fmla="*/ 878205 h 1317307"/>
                <a:gd name="connsiteX5" fmla="*/ 878205 w 1317307"/>
                <a:gd name="connsiteY5" fmla="*/ 1317307 h 1317307"/>
                <a:gd name="connsiteX6" fmla="*/ 878205 w 1317307"/>
                <a:gd name="connsiteY6" fmla="*/ 878205 h 1317307"/>
                <a:gd name="connsiteX7" fmla="*/ 1317308 w 1317307"/>
                <a:gd name="connsiteY7" fmla="*/ 878205 h 1317307"/>
                <a:gd name="connsiteX8" fmla="*/ 878205 w 1317307"/>
                <a:gd name="connsiteY8" fmla="*/ 439103 h 1317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7307" h="1317307">
                  <a:moveTo>
                    <a:pt x="878205" y="439103"/>
                  </a:moveTo>
                  <a:lnTo>
                    <a:pt x="439103" y="0"/>
                  </a:lnTo>
                  <a:lnTo>
                    <a:pt x="439103" y="439103"/>
                  </a:lnTo>
                  <a:lnTo>
                    <a:pt x="0" y="439103"/>
                  </a:lnTo>
                  <a:lnTo>
                    <a:pt x="439103" y="878205"/>
                  </a:lnTo>
                  <a:lnTo>
                    <a:pt x="878205" y="1317307"/>
                  </a:lnTo>
                  <a:lnTo>
                    <a:pt x="878205" y="878205"/>
                  </a:lnTo>
                  <a:lnTo>
                    <a:pt x="1317308" y="878205"/>
                  </a:lnTo>
                  <a:lnTo>
                    <a:pt x="878205" y="439103"/>
                  </a:lnTo>
                  <a:close/>
                </a:path>
              </a:pathLst>
            </a:custGeom>
            <a:solidFill>
              <a:schemeClr val="accent2"/>
            </a:solidFill>
            <a:ln w="9525" cap="flat">
              <a:noFill/>
              <a:prstDash val="solid"/>
              <a:miter/>
            </a:ln>
          </p:spPr>
          <p:txBody>
            <a:bodyPr rtlCol="0" anchor="ctr"/>
            <a:lstStyle/>
            <a:p>
              <a:endParaRPr lang="zh-CN" altLang="en-US"/>
            </a:p>
          </p:txBody>
        </p:sp>
        <p:sp>
          <p:nvSpPr>
            <p:cNvPr id="19" name="îṣ1íďe">
              <a:extLst>
                <a:ext uri="{FF2B5EF4-FFF2-40B4-BE49-F238E27FC236}">
                  <a16:creationId xmlns:a16="http://schemas.microsoft.com/office/drawing/2014/main" id="{DCFCB9E0-6E7C-3437-2921-EA4A275F8C69}"/>
                </a:ext>
              </a:extLst>
            </p:cNvPr>
            <p:cNvSpPr/>
            <p:nvPr/>
          </p:nvSpPr>
          <p:spPr>
            <a:xfrm>
              <a:off x="1811178" y="2530792"/>
              <a:ext cx="439102" cy="439102"/>
            </a:xfrm>
            <a:custGeom>
              <a:avLst/>
              <a:gdLst>
                <a:gd name="connsiteX0" fmla="*/ 0 w 439102"/>
                <a:gd name="connsiteY0" fmla="*/ 0 h 439102"/>
                <a:gd name="connsiteX1" fmla="*/ 439103 w 439102"/>
                <a:gd name="connsiteY1" fmla="*/ 0 h 439102"/>
                <a:gd name="connsiteX2" fmla="*/ 439103 w 439102"/>
                <a:gd name="connsiteY2" fmla="*/ 439102 h 439102"/>
                <a:gd name="connsiteX3" fmla="*/ 0 w 439102"/>
                <a:gd name="connsiteY3" fmla="*/ 439102 h 439102"/>
              </a:gdLst>
              <a:ahLst/>
              <a:cxnLst>
                <a:cxn ang="0">
                  <a:pos x="connsiteX0" y="connsiteY0"/>
                </a:cxn>
                <a:cxn ang="0">
                  <a:pos x="connsiteX1" y="connsiteY1"/>
                </a:cxn>
                <a:cxn ang="0">
                  <a:pos x="connsiteX2" y="connsiteY2"/>
                </a:cxn>
                <a:cxn ang="0">
                  <a:pos x="connsiteX3" y="connsiteY3"/>
                </a:cxn>
              </a:cxnLst>
              <a:rect l="l" t="t" r="r" b="b"/>
              <a:pathLst>
                <a:path w="439102" h="439102">
                  <a:moveTo>
                    <a:pt x="0" y="0"/>
                  </a:moveTo>
                  <a:lnTo>
                    <a:pt x="439103" y="0"/>
                  </a:lnTo>
                  <a:lnTo>
                    <a:pt x="439103" y="439102"/>
                  </a:lnTo>
                  <a:lnTo>
                    <a:pt x="0" y="439102"/>
                  </a:lnTo>
                  <a:close/>
                </a:path>
              </a:pathLst>
            </a:custGeom>
            <a:solidFill>
              <a:srgbClr val="FCF7F1"/>
            </a:solidFill>
            <a:ln w="9525" cap="flat">
              <a:noFill/>
              <a:prstDash val="solid"/>
              <a:miter/>
            </a:ln>
          </p:spPr>
          <p:txBody>
            <a:bodyPr rtlCol="0" anchor="ctr"/>
            <a:lstStyle/>
            <a:p>
              <a:endParaRPr lang="zh-CN" altLang="en-US"/>
            </a:p>
          </p:txBody>
        </p:sp>
      </p:grpSp>
    </p:spTree>
    <p:extLst>
      <p:ext uri="{BB962C8B-B14F-4D97-AF65-F5344CB8AC3E}">
        <p14:creationId xmlns:p14="http://schemas.microsoft.com/office/powerpoint/2010/main" val="2495018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DC6DA8-D137-41D2-A934-63CB8FFB8B81}"/>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内容占位符 2">
            <a:extLst>
              <a:ext uri="{FF2B5EF4-FFF2-40B4-BE49-F238E27FC236}">
                <a16:creationId xmlns:a16="http://schemas.microsoft.com/office/drawing/2014/main" id="{0CED916A-3E34-4B9E-8F9F-7A8921A30F99}"/>
              </a:ext>
            </a:extLst>
          </p:cNvPr>
          <p:cNvSpPr>
            <a:spLocks noGrp="1"/>
          </p:cNvSpPr>
          <p:nvPr>
            <p:ph idx="1"/>
          </p:nvPr>
        </p:nvSpPr>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518553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Layout">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D160AEA-4983-67A9-19B6-ED8B1C254947}"/>
              </a:ext>
            </a:extLst>
          </p:cNvPr>
          <p:cNvSpPr>
            <a:spLocks noGrp="1"/>
          </p:cNvSpPr>
          <p:nvPr>
            <p:ph type="ftr" sz="quarter" idx="3"/>
          </p:nvPr>
        </p:nvSpPr>
        <p:spPr>
          <a:xfrm>
            <a:off x="660401" y="6438900"/>
            <a:ext cx="3992171" cy="215900"/>
          </a:xfrm>
          <a:prstGeom prst="rect">
            <a:avLst/>
          </a:prstGeom>
        </p:spPr>
        <p:txBody>
          <a:bodyPr vert="horz" lIns="91440" tIns="45720" rIns="91440" bIns="45720" rtlCol="0" anchor="ctr"/>
          <a:lstStyle>
            <a:lvl1pPr>
              <a:defRPr lang="zh-CN" altLang="en-US" sz="1000">
                <a:solidFill>
                  <a:schemeClr val="tx1">
                    <a:lumMod val="50000"/>
                    <a:lumOff val="50000"/>
                  </a:schemeClr>
                </a:solidFill>
              </a:defRPr>
            </a:lvl1pPr>
          </a:lstStyle>
          <a:p>
            <a:endParaRPr lang="zh-CN" altLang="en-US" dirty="0"/>
          </a:p>
        </p:txBody>
      </p:sp>
      <p:sp>
        <p:nvSpPr>
          <p:cNvPr id="3" name="日期占位符 2">
            <a:extLst>
              <a:ext uri="{FF2B5EF4-FFF2-40B4-BE49-F238E27FC236}">
                <a16:creationId xmlns:a16="http://schemas.microsoft.com/office/drawing/2014/main" id="{4DDED93D-2867-D391-5044-BA1D6CE379CA}"/>
              </a:ext>
            </a:extLst>
          </p:cNvPr>
          <p:cNvSpPr>
            <a:spLocks noGrp="1"/>
          </p:cNvSpPr>
          <p:nvPr>
            <p:ph type="dt" sz="half" idx="2"/>
          </p:nvPr>
        </p:nvSpPr>
        <p:spPr>
          <a:xfrm>
            <a:off x="5504656" y="6438900"/>
            <a:ext cx="1802924" cy="215900"/>
          </a:xfrm>
          <a:prstGeom prst="rect">
            <a:avLst/>
          </a:prstGeom>
        </p:spPr>
        <p:txBody>
          <a:bodyPr vert="horz" lIns="91440" tIns="45720" rIns="91440" bIns="45720" rtlCol="0" anchor="ctr"/>
          <a:lstStyle>
            <a:lvl1pPr algn="ctr">
              <a:defRPr lang="zh-CN" altLang="en-US" sz="1000" smtClean="0">
                <a:solidFill>
                  <a:schemeClr val="tx1">
                    <a:lumMod val="50000"/>
                    <a:lumOff val="50000"/>
                  </a:schemeClr>
                </a:solidFill>
              </a:defRPr>
            </a:lvl1pPr>
          </a:lstStyle>
          <a:p>
            <a:fld id="{746E9CA2-B0E5-410E-8AE0-AC78A61787BF}" type="datetime1">
              <a:rPr lang="zh-CN" altLang="en-US" smtClean="0"/>
              <a:t>2023/4/7</a:t>
            </a:fld>
            <a:endParaRPr lang="en-US" altLang="zh-CN"/>
          </a:p>
        </p:txBody>
      </p:sp>
      <p:sp>
        <p:nvSpPr>
          <p:cNvPr id="4" name="灯片编号占位符 3">
            <a:extLst>
              <a:ext uri="{FF2B5EF4-FFF2-40B4-BE49-F238E27FC236}">
                <a16:creationId xmlns:a16="http://schemas.microsoft.com/office/drawing/2014/main" id="{D692E5A6-4C14-C05D-4BB2-4D73FC0FD7DC}"/>
              </a:ext>
            </a:extLst>
          </p:cNvPr>
          <p:cNvSpPr>
            <a:spLocks noGrp="1"/>
          </p:cNvSpPr>
          <p:nvPr>
            <p:ph type="sldNum" sz="quarter" idx="4"/>
          </p:nvPr>
        </p:nvSpPr>
        <p:spPr>
          <a:xfrm>
            <a:off x="8857452" y="6438900"/>
            <a:ext cx="2661448" cy="215900"/>
          </a:xfrm>
          <a:prstGeom prst="rect">
            <a:avLst/>
          </a:prstGeom>
        </p:spPr>
        <p:txBody>
          <a:bodyPr vert="horz" lIns="91440" tIns="45720" rIns="91440" bIns="45720" rtlCol="0" anchor="ctr"/>
          <a:lstStyle>
            <a:lvl1pPr algn="r">
              <a:defRPr lang="zh-CN" altLang="en-US" sz="1000" smtClean="0">
                <a:solidFill>
                  <a:schemeClr val="tx1">
                    <a:lumMod val="50000"/>
                    <a:lumOff val="50000"/>
                  </a:schemeClr>
                </a:solidFill>
              </a:defRPr>
            </a:lvl1pPr>
          </a:lstStyle>
          <a:p>
            <a:fld id="{7F65B630-C7FF-41C0-9923-C5E5E29EED81}" type="slidenum">
              <a:rPr lang="en-US" altLang="zh-CN" smtClean="0"/>
              <a:pPr/>
              <a:t>‹#›</a:t>
            </a:fld>
            <a:endParaRPr lang="en-US" altLang="zh-CN"/>
          </a:p>
        </p:txBody>
      </p:sp>
    </p:spTree>
    <p:extLst>
      <p:ext uri="{BB962C8B-B14F-4D97-AF65-F5344CB8AC3E}">
        <p14:creationId xmlns:p14="http://schemas.microsoft.com/office/powerpoint/2010/main" val="318105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lumMod val="20000"/>
            <a:lumOff val="80000"/>
            <a:alpha val="50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0C7662-4F6D-4B06-BB36-235FC06BF816}"/>
              </a:ext>
            </a:extLst>
          </p:cNvPr>
          <p:cNvSpPr>
            <a:spLocks noGrp="1"/>
          </p:cNvSpPr>
          <p:nvPr>
            <p:ph type="title" hasCustomPrompt="1"/>
          </p:nvPr>
        </p:nvSpPr>
        <p:spPr>
          <a:xfrm>
            <a:off x="3230418" y="3429000"/>
            <a:ext cx="5731164" cy="424732"/>
          </a:xfrm>
        </p:spPr>
        <p:txBody>
          <a:bodyPr vert="horz" lIns="91440" tIns="45720" rIns="91440" bIns="45720" rtlCol="0" anchor="b">
            <a:spAutoFit/>
          </a:bodyPr>
          <a:lstStyle>
            <a:lvl1pPr algn="ctr">
              <a:defRPr lang="zh-CN" altLang="en-US" sz="2400"/>
            </a:lvl1pPr>
          </a:lstStyle>
          <a:p>
            <a:pPr lvl="0" defTabSz="914354"/>
            <a:r>
              <a:rPr lang="en-US" altLang="zh-CN" dirty="0"/>
              <a:t>Click to edit Master title style</a:t>
            </a:r>
            <a:endParaRPr lang="zh-CN" altLang="en-US" dirty="0"/>
          </a:p>
        </p:txBody>
      </p:sp>
      <p:sp>
        <p:nvSpPr>
          <p:cNvPr id="3" name="文本占位符 2">
            <a:extLst>
              <a:ext uri="{FF2B5EF4-FFF2-40B4-BE49-F238E27FC236}">
                <a16:creationId xmlns:a16="http://schemas.microsoft.com/office/drawing/2014/main" id="{9FF9930E-40DF-417D-8161-BD38EB172DC1}"/>
              </a:ext>
            </a:extLst>
          </p:cNvPr>
          <p:cNvSpPr>
            <a:spLocks noGrp="1"/>
          </p:cNvSpPr>
          <p:nvPr>
            <p:ph type="body" idx="1" hasCustomPrompt="1"/>
          </p:nvPr>
        </p:nvSpPr>
        <p:spPr>
          <a:xfrm>
            <a:off x="3230418" y="3853732"/>
            <a:ext cx="5731164" cy="258532"/>
          </a:xfrm>
        </p:spPr>
        <p:txBody>
          <a:bodyPr>
            <a:spAutoFit/>
          </a:bodyPr>
          <a:lstStyle>
            <a:lvl1pPr marL="0" indent="0" algn="ctr">
              <a:buNone/>
              <a:defRPr lang="en-US" altLang="zh-CN" sz="1200" kern="120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Click to edit Master text styles</a:t>
            </a:r>
          </a:p>
        </p:txBody>
      </p:sp>
      <p:grpSp>
        <p:nvGrpSpPr>
          <p:cNvPr id="4" name="组合 3">
            <a:extLst>
              <a:ext uri="{FF2B5EF4-FFF2-40B4-BE49-F238E27FC236}">
                <a16:creationId xmlns:a16="http://schemas.microsoft.com/office/drawing/2014/main" id="{10AFC526-DAC5-EAAE-A5B3-463C8F4F9180}"/>
              </a:ext>
            </a:extLst>
          </p:cNvPr>
          <p:cNvGrpSpPr/>
          <p:nvPr userDrawn="1"/>
        </p:nvGrpSpPr>
        <p:grpSpPr>
          <a:xfrm flipH="1">
            <a:off x="-47696" y="0"/>
            <a:ext cx="12239696" cy="6887508"/>
            <a:chOff x="-47696" y="0"/>
            <a:chExt cx="12239696" cy="6887508"/>
          </a:xfrm>
        </p:grpSpPr>
        <p:grpSp>
          <p:nvGrpSpPr>
            <p:cNvPr id="5" name="组合 4">
              <a:extLst>
                <a:ext uri="{FF2B5EF4-FFF2-40B4-BE49-F238E27FC236}">
                  <a16:creationId xmlns:a16="http://schemas.microsoft.com/office/drawing/2014/main" id="{9D3AF3B7-4256-C455-5947-653FD6C4EA60}"/>
                </a:ext>
              </a:extLst>
            </p:cNvPr>
            <p:cNvGrpSpPr/>
            <p:nvPr userDrawn="1"/>
          </p:nvGrpSpPr>
          <p:grpSpPr>
            <a:xfrm>
              <a:off x="-47696" y="3020940"/>
              <a:ext cx="4703993" cy="3866568"/>
              <a:chOff x="-47696" y="3020940"/>
              <a:chExt cx="4703993" cy="3866568"/>
            </a:xfrm>
          </p:grpSpPr>
          <p:sp>
            <p:nvSpPr>
              <p:cNvPr id="12" name="iṥ1iḍê">
                <a:extLst>
                  <a:ext uri="{FF2B5EF4-FFF2-40B4-BE49-F238E27FC236}">
                    <a16:creationId xmlns:a16="http://schemas.microsoft.com/office/drawing/2014/main" id="{588A8CE3-1D73-022F-3A06-EF33CDB05929}"/>
                  </a:ext>
                </a:extLst>
              </p:cNvPr>
              <p:cNvSpPr/>
              <p:nvPr/>
            </p:nvSpPr>
            <p:spPr>
              <a:xfrm flipH="1">
                <a:off x="-47695" y="3020940"/>
                <a:ext cx="1579021" cy="3866566"/>
              </a:xfrm>
              <a:custGeom>
                <a:avLst/>
                <a:gdLst>
                  <a:gd name="connsiteX0" fmla="*/ 8559 w 1200626"/>
                  <a:gd name="connsiteY0" fmla="*/ 2939987 h 2939986"/>
                  <a:gd name="connsiteX1" fmla="*/ 82 w 1200626"/>
                  <a:gd name="connsiteY1" fmla="*/ 596265 h 2939986"/>
                  <a:gd name="connsiteX2" fmla="*/ 596156 w 1200626"/>
                  <a:gd name="connsiteY2" fmla="*/ 0 h 2939986"/>
                  <a:gd name="connsiteX3" fmla="*/ 596156 w 1200626"/>
                  <a:gd name="connsiteY3" fmla="*/ 0 h 2939986"/>
                  <a:gd name="connsiteX4" fmla="*/ 1192230 w 1200626"/>
                  <a:gd name="connsiteY4" fmla="*/ 596265 h 2939986"/>
                  <a:gd name="connsiteX5" fmla="*/ 1200708 w 1200626"/>
                  <a:gd name="connsiteY5" fmla="*/ 2939987 h 2939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0626" h="2939986">
                    <a:moveTo>
                      <a:pt x="8559" y="2939987"/>
                    </a:moveTo>
                    <a:lnTo>
                      <a:pt x="82" y="596265"/>
                    </a:lnTo>
                    <a:cubicBezTo>
                      <a:pt x="34" y="267005"/>
                      <a:pt x="266905" y="57"/>
                      <a:pt x="596156" y="0"/>
                    </a:cubicBezTo>
                    <a:lnTo>
                      <a:pt x="596156" y="0"/>
                    </a:lnTo>
                    <a:cubicBezTo>
                      <a:pt x="925436" y="57"/>
                      <a:pt x="1192326" y="267014"/>
                      <a:pt x="1192230" y="596265"/>
                    </a:cubicBezTo>
                    <a:lnTo>
                      <a:pt x="1200708" y="2939987"/>
                    </a:lnTo>
                    <a:close/>
                  </a:path>
                </a:pathLst>
              </a:custGeom>
              <a:solidFill>
                <a:schemeClr val="accent3"/>
              </a:solidFill>
              <a:ln w="9525" cap="flat">
                <a:noFill/>
                <a:prstDash val="solid"/>
                <a:miter/>
              </a:ln>
            </p:spPr>
            <p:txBody>
              <a:bodyPr rtlCol="0" anchor="ctr"/>
              <a:lstStyle/>
              <a:p>
                <a:endParaRPr lang="zh-CN" altLang="en-US"/>
              </a:p>
            </p:txBody>
          </p:sp>
          <p:sp>
            <p:nvSpPr>
              <p:cNvPr id="13" name="iṩlïḍè">
                <a:extLst>
                  <a:ext uri="{FF2B5EF4-FFF2-40B4-BE49-F238E27FC236}">
                    <a16:creationId xmlns:a16="http://schemas.microsoft.com/office/drawing/2014/main" id="{F3312BE4-1FA8-7BCF-9D15-AD4B7A82DAAB}"/>
                  </a:ext>
                </a:extLst>
              </p:cNvPr>
              <p:cNvSpPr/>
              <p:nvPr/>
            </p:nvSpPr>
            <p:spPr>
              <a:xfrm flipH="1">
                <a:off x="1531327" y="5318507"/>
                <a:ext cx="1565868" cy="1565868"/>
              </a:xfrm>
              <a:custGeom>
                <a:avLst/>
                <a:gdLst>
                  <a:gd name="connsiteX0" fmla="*/ 0 w 1190625"/>
                  <a:gd name="connsiteY0" fmla="*/ 0 h 1190625"/>
                  <a:gd name="connsiteX1" fmla="*/ 1190625 w 1190625"/>
                  <a:gd name="connsiteY1" fmla="*/ 0 h 1190625"/>
                  <a:gd name="connsiteX2" fmla="*/ 1190625 w 1190625"/>
                  <a:gd name="connsiteY2" fmla="*/ 1190625 h 1190625"/>
                  <a:gd name="connsiteX3" fmla="*/ 0 w 1190625"/>
                  <a:gd name="connsiteY3" fmla="*/ 1190625 h 1190625"/>
                </a:gdLst>
                <a:ahLst/>
                <a:cxnLst>
                  <a:cxn ang="0">
                    <a:pos x="connsiteX0" y="connsiteY0"/>
                  </a:cxn>
                  <a:cxn ang="0">
                    <a:pos x="connsiteX1" y="connsiteY1"/>
                  </a:cxn>
                  <a:cxn ang="0">
                    <a:pos x="connsiteX2" y="connsiteY2"/>
                  </a:cxn>
                  <a:cxn ang="0">
                    <a:pos x="connsiteX3" y="connsiteY3"/>
                  </a:cxn>
                </a:cxnLst>
                <a:rect l="l" t="t" r="r" b="b"/>
                <a:pathLst>
                  <a:path w="1190625" h="1190625">
                    <a:moveTo>
                      <a:pt x="0" y="0"/>
                    </a:moveTo>
                    <a:lnTo>
                      <a:pt x="1190625" y="0"/>
                    </a:lnTo>
                    <a:lnTo>
                      <a:pt x="1190625" y="1190625"/>
                    </a:lnTo>
                    <a:lnTo>
                      <a:pt x="0" y="1190625"/>
                    </a:lnTo>
                    <a:close/>
                  </a:path>
                </a:pathLst>
              </a:custGeom>
              <a:solidFill>
                <a:schemeClr val="accent3"/>
              </a:solidFill>
              <a:ln w="9525" cap="flat">
                <a:noFill/>
                <a:prstDash val="solid"/>
                <a:miter/>
              </a:ln>
            </p:spPr>
            <p:txBody>
              <a:bodyPr rtlCol="0" anchor="ctr"/>
              <a:lstStyle/>
              <a:p>
                <a:endParaRPr lang="zh-CN" altLang="en-US"/>
              </a:p>
            </p:txBody>
          </p:sp>
          <p:sp>
            <p:nvSpPr>
              <p:cNvPr id="14" name="iŝ1ide">
                <a:extLst>
                  <a:ext uri="{FF2B5EF4-FFF2-40B4-BE49-F238E27FC236}">
                    <a16:creationId xmlns:a16="http://schemas.microsoft.com/office/drawing/2014/main" id="{E22BDA8B-F11B-159C-0F72-A1E6FD282A61}"/>
                  </a:ext>
                </a:extLst>
              </p:cNvPr>
              <p:cNvSpPr/>
              <p:nvPr/>
            </p:nvSpPr>
            <p:spPr>
              <a:xfrm flipH="1">
                <a:off x="3090429" y="5318507"/>
                <a:ext cx="1565868" cy="1565868"/>
              </a:xfrm>
              <a:custGeom>
                <a:avLst/>
                <a:gdLst>
                  <a:gd name="connsiteX0" fmla="*/ 1190707 w 1190625"/>
                  <a:gd name="connsiteY0" fmla="*/ 0 h 1190625"/>
                  <a:gd name="connsiteX1" fmla="*/ 1190707 w 1190625"/>
                  <a:gd name="connsiteY1" fmla="*/ 0 h 1190625"/>
                  <a:gd name="connsiteX2" fmla="*/ 1190707 w 1190625"/>
                  <a:gd name="connsiteY2" fmla="*/ 1190625 h 1190625"/>
                  <a:gd name="connsiteX3" fmla="*/ 82 w 1190625"/>
                  <a:gd name="connsiteY3" fmla="*/ 1190625 h 1190625"/>
                  <a:gd name="connsiteX4" fmla="*/ 1190707 w 1190625"/>
                  <a:gd name="connsiteY4" fmla="*/ 0 h 119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625" h="1190625">
                    <a:moveTo>
                      <a:pt x="1190707" y="0"/>
                    </a:moveTo>
                    <a:lnTo>
                      <a:pt x="1190707" y="0"/>
                    </a:lnTo>
                    <a:lnTo>
                      <a:pt x="1190707" y="1190625"/>
                    </a:lnTo>
                    <a:lnTo>
                      <a:pt x="82" y="1190625"/>
                    </a:lnTo>
                    <a:cubicBezTo>
                      <a:pt x="82" y="533057"/>
                      <a:pt x="533139" y="0"/>
                      <a:pt x="1190707" y="0"/>
                    </a:cubicBezTo>
                    <a:close/>
                  </a:path>
                </a:pathLst>
              </a:custGeom>
              <a:solidFill>
                <a:schemeClr val="accent3"/>
              </a:solidFill>
              <a:ln w="9525" cap="flat">
                <a:noFill/>
                <a:prstDash val="solid"/>
                <a:miter/>
              </a:ln>
            </p:spPr>
            <p:txBody>
              <a:bodyPr rtlCol="0" anchor="ctr"/>
              <a:lstStyle/>
              <a:p>
                <a:endParaRPr lang="zh-CN" altLang="en-US"/>
              </a:p>
            </p:txBody>
          </p:sp>
          <p:sp>
            <p:nvSpPr>
              <p:cNvPr id="15" name="íṧļiḑé">
                <a:extLst>
                  <a:ext uri="{FF2B5EF4-FFF2-40B4-BE49-F238E27FC236}">
                    <a16:creationId xmlns:a16="http://schemas.microsoft.com/office/drawing/2014/main" id="{240A2BD8-BAE7-F09E-16D2-A6ABB546D12D}"/>
                  </a:ext>
                </a:extLst>
              </p:cNvPr>
              <p:cNvSpPr/>
              <p:nvPr/>
            </p:nvSpPr>
            <p:spPr>
              <a:xfrm flipH="1">
                <a:off x="-47696" y="5318507"/>
                <a:ext cx="1579022" cy="1565868"/>
              </a:xfrm>
              <a:prstGeom prst="rect">
                <a:avLst/>
              </a:prstGeom>
              <a:solidFill>
                <a:schemeClr val="accent2"/>
              </a:solidFill>
              <a:ln w="9525" cap="flat">
                <a:noFill/>
                <a:prstDash val="solid"/>
                <a:miter/>
              </a:ln>
            </p:spPr>
            <p:txBody>
              <a:bodyPr rtlCol="0" anchor="ctr"/>
              <a:lstStyle/>
              <a:p>
                <a:endParaRPr lang="zh-CN" altLang="en-US"/>
              </a:p>
            </p:txBody>
          </p:sp>
          <p:sp>
            <p:nvSpPr>
              <p:cNvPr id="16" name="ïṣlíďê">
                <a:extLst>
                  <a:ext uri="{FF2B5EF4-FFF2-40B4-BE49-F238E27FC236}">
                    <a16:creationId xmlns:a16="http://schemas.microsoft.com/office/drawing/2014/main" id="{6FA1E17C-96E8-4E0E-964B-870009C3F94D}"/>
                  </a:ext>
                </a:extLst>
              </p:cNvPr>
              <p:cNvSpPr/>
              <p:nvPr userDrawn="1"/>
            </p:nvSpPr>
            <p:spPr>
              <a:xfrm flipH="1">
                <a:off x="1531326" y="5318507"/>
                <a:ext cx="782933" cy="786066"/>
              </a:xfrm>
              <a:prstGeom prst="rect">
                <a:avLst/>
              </a:prstGeom>
              <a:solidFill>
                <a:srgbClr val="F6DAA1"/>
              </a:solidFill>
              <a:ln w="9525" cap="flat">
                <a:noFill/>
                <a:prstDash val="solid"/>
                <a:miter/>
              </a:ln>
            </p:spPr>
            <p:txBody>
              <a:bodyPr rtlCol="0" anchor="ctr"/>
              <a:lstStyle/>
              <a:p>
                <a:endParaRPr lang="zh-CN" altLang="en-US"/>
              </a:p>
            </p:txBody>
          </p:sp>
          <p:sp>
            <p:nvSpPr>
              <p:cNvPr id="17" name="î$ḻïdê">
                <a:extLst>
                  <a:ext uri="{FF2B5EF4-FFF2-40B4-BE49-F238E27FC236}">
                    <a16:creationId xmlns:a16="http://schemas.microsoft.com/office/drawing/2014/main" id="{17988211-5353-F8E3-E1DA-32CFB2E50A97}"/>
                  </a:ext>
                </a:extLst>
              </p:cNvPr>
              <p:cNvSpPr/>
              <p:nvPr userDrawn="1"/>
            </p:nvSpPr>
            <p:spPr>
              <a:xfrm flipH="1">
                <a:off x="1521476" y="5311927"/>
                <a:ext cx="2358652" cy="1575581"/>
              </a:xfrm>
              <a:custGeom>
                <a:avLst/>
                <a:gdLst>
                  <a:gd name="connsiteX0" fmla="*/ 1190625 w 1785938"/>
                  <a:gd name="connsiteY0" fmla="*/ 597694 h 1193007"/>
                  <a:gd name="connsiteX1" fmla="*/ 1785938 w 1785938"/>
                  <a:gd name="connsiteY1" fmla="*/ 597694 h 1193007"/>
                  <a:gd name="connsiteX2" fmla="*/ 1190625 w 1785938"/>
                  <a:gd name="connsiteY2" fmla="*/ 1193007 h 1193007"/>
                  <a:gd name="connsiteX3" fmla="*/ 1190625 w 1785938"/>
                  <a:gd name="connsiteY3" fmla="*/ 0 h 1193007"/>
                  <a:gd name="connsiteX4" fmla="*/ 1190625 w 1785938"/>
                  <a:gd name="connsiteY4" fmla="*/ 597694 h 1193007"/>
                  <a:gd name="connsiteX5" fmla="*/ 1190624 w 1785938"/>
                  <a:gd name="connsiteY5" fmla="*/ 597694 h 1193007"/>
                  <a:gd name="connsiteX6" fmla="*/ 1190624 w 1785938"/>
                  <a:gd name="connsiteY6" fmla="*/ 1193007 h 1193007"/>
                  <a:gd name="connsiteX7" fmla="*/ 595312 w 1785938"/>
                  <a:gd name="connsiteY7" fmla="*/ 1193007 h 1193007"/>
                  <a:gd name="connsiteX8" fmla="*/ 595312 w 1785938"/>
                  <a:gd name="connsiteY8" fmla="*/ 1190625 h 1193007"/>
                  <a:gd name="connsiteX9" fmla="*/ 0 w 1785938"/>
                  <a:gd name="connsiteY9" fmla="*/ 1190625 h 1193007"/>
                  <a:gd name="connsiteX10" fmla="*/ 595313 w 1785938"/>
                  <a:gd name="connsiteY10" fmla="*/ 595312 h 1193007"/>
                  <a:gd name="connsiteX11" fmla="*/ 595313 w 1785938"/>
                  <a:gd name="connsiteY11" fmla="*/ 597693 h 1193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938" h="1193007">
                    <a:moveTo>
                      <a:pt x="1190625" y="597694"/>
                    </a:moveTo>
                    <a:lnTo>
                      <a:pt x="1785938" y="597694"/>
                    </a:lnTo>
                    <a:lnTo>
                      <a:pt x="1190625" y="1193007"/>
                    </a:lnTo>
                    <a:close/>
                    <a:moveTo>
                      <a:pt x="1190625" y="0"/>
                    </a:moveTo>
                    <a:lnTo>
                      <a:pt x="1190625" y="597694"/>
                    </a:lnTo>
                    <a:lnTo>
                      <a:pt x="1190624" y="597694"/>
                    </a:lnTo>
                    <a:lnTo>
                      <a:pt x="1190624" y="1193007"/>
                    </a:lnTo>
                    <a:lnTo>
                      <a:pt x="595312" y="1193007"/>
                    </a:lnTo>
                    <a:lnTo>
                      <a:pt x="595312" y="1190625"/>
                    </a:lnTo>
                    <a:lnTo>
                      <a:pt x="0" y="1190625"/>
                    </a:lnTo>
                    <a:lnTo>
                      <a:pt x="595313" y="595312"/>
                    </a:lnTo>
                    <a:lnTo>
                      <a:pt x="595313" y="597693"/>
                    </a:lnTo>
                    <a:close/>
                  </a:path>
                </a:pathLst>
              </a:custGeom>
              <a:solidFill>
                <a:schemeClr val="accent1"/>
              </a:solidFill>
              <a:ln w="9525" cap="flat">
                <a:noFill/>
                <a:prstDash val="solid"/>
                <a:miter/>
              </a:ln>
            </p:spPr>
            <p:txBody>
              <a:bodyPr rtlCol="0" anchor="ctr"/>
              <a:lstStyle/>
              <a:p>
                <a:endParaRPr lang="zh-CN" altLang="en-US"/>
              </a:p>
            </p:txBody>
          </p:sp>
          <p:sp>
            <p:nvSpPr>
              <p:cNvPr id="18" name="ï$lîḋé">
                <a:extLst>
                  <a:ext uri="{FF2B5EF4-FFF2-40B4-BE49-F238E27FC236}">
                    <a16:creationId xmlns:a16="http://schemas.microsoft.com/office/drawing/2014/main" id="{9D74C169-F84B-223F-9CDA-038151BE1465}"/>
                  </a:ext>
                </a:extLst>
              </p:cNvPr>
              <p:cNvSpPr/>
              <p:nvPr userDrawn="1"/>
            </p:nvSpPr>
            <p:spPr>
              <a:xfrm flipH="1">
                <a:off x="-44068" y="5373506"/>
                <a:ext cx="1500306" cy="1513071"/>
              </a:xfrm>
              <a:custGeom>
                <a:avLst/>
                <a:gdLst>
                  <a:gd name="connsiteX0" fmla="*/ 1500306 w 1500306"/>
                  <a:gd name="connsiteY0" fmla="*/ 0 h 1513071"/>
                  <a:gd name="connsiteX1" fmla="*/ 1406562 w 1500306"/>
                  <a:gd name="connsiteY1" fmla="*/ 4734 h 1513071"/>
                  <a:gd name="connsiteX2" fmla="*/ 5413 w 1500306"/>
                  <a:gd name="connsiteY2" fmla="*/ 1405883 h 1513071"/>
                  <a:gd name="connsiteX3" fmla="*/ 0 w 1500306"/>
                  <a:gd name="connsiteY3" fmla="*/ 1513071 h 1513071"/>
                  <a:gd name="connsiteX4" fmla="*/ 1500306 w 1500306"/>
                  <a:gd name="connsiteY4" fmla="*/ 1513071 h 1513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0306" h="1513071">
                    <a:moveTo>
                      <a:pt x="1500306" y="0"/>
                    </a:moveTo>
                    <a:lnTo>
                      <a:pt x="1406562" y="4734"/>
                    </a:lnTo>
                    <a:cubicBezTo>
                      <a:pt x="667775" y="79762"/>
                      <a:pt x="80440" y="667097"/>
                      <a:pt x="5413" y="1405883"/>
                    </a:cubicBezTo>
                    <a:lnTo>
                      <a:pt x="0" y="1513071"/>
                    </a:lnTo>
                    <a:lnTo>
                      <a:pt x="1500306" y="1513071"/>
                    </a:lnTo>
                    <a:close/>
                  </a:path>
                </a:pathLst>
              </a:custGeom>
              <a:solidFill>
                <a:schemeClr val="accent1"/>
              </a:solidFill>
              <a:ln w="9525" cap="flat">
                <a:noFill/>
                <a:prstDash val="solid"/>
                <a:miter/>
              </a:ln>
            </p:spPr>
            <p:txBody>
              <a:bodyPr rtlCol="0" anchor="ctr"/>
              <a:lstStyle/>
              <a:p>
                <a:endParaRPr lang="zh-CN" altLang="en-US"/>
              </a:p>
            </p:txBody>
          </p:sp>
          <p:grpSp>
            <p:nvGrpSpPr>
              <p:cNvPr id="19" name="组合 18">
                <a:extLst>
                  <a:ext uri="{FF2B5EF4-FFF2-40B4-BE49-F238E27FC236}">
                    <a16:creationId xmlns:a16="http://schemas.microsoft.com/office/drawing/2014/main" id="{B8A95CE0-17D8-C667-18A1-4CC27B8BBF64}"/>
                  </a:ext>
                </a:extLst>
              </p:cNvPr>
              <p:cNvGrpSpPr/>
              <p:nvPr userDrawn="1"/>
            </p:nvGrpSpPr>
            <p:grpSpPr>
              <a:xfrm flipH="1">
                <a:off x="361998" y="3736253"/>
                <a:ext cx="759634" cy="1152831"/>
                <a:chOff x="9959148" y="2823990"/>
                <a:chExt cx="577596" cy="876567"/>
              </a:xfrm>
            </p:grpSpPr>
            <p:sp>
              <p:nvSpPr>
                <p:cNvPr id="20" name="íṣļíḑe">
                  <a:extLst>
                    <a:ext uri="{FF2B5EF4-FFF2-40B4-BE49-F238E27FC236}">
                      <a16:creationId xmlns:a16="http://schemas.microsoft.com/office/drawing/2014/main" id="{179573F6-886F-3E62-75EC-4096E140DA6D}"/>
                    </a:ext>
                  </a:extLst>
                </p:cNvPr>
                <p:cNvSpPr/>
                <p:nvPr/>
              </p:nvSpPr>
              <p:spPr>
                <a:xfrm>
                  <a:off x="9959148" y="2823990"/>
                  <a:ext cx="577596" cy="654634"/>
                </a:xfrm>
                <a:custGeom>
                  <a:avLst/>
                  <a:gdLst>
                    <a:gd name="connsiteX0" fmla="*/ 577678 w 577596"/>
                    <a:gd name="connsiteY0" fmla="*/ 288970 h 654634"/>
                    <a:gd name="connsiteX1" fmla="*/ 289051 w 577596"/>
                    <a:gd name="connsiteY1" fmla="*/ 0 h 654634"/>
                    <a:gd name="connsiteX2" fmla="*/ 82 w 577596"/>
                    <a:gd name="connsiteY2" fmla="*/ 288627 h 654634"/>
                    <a:gd name="connsiteX3" fmla="*/ 109810 w 577596"/>
                    <a:gd name="connsiteY3" fmla="*/ 515379 h 654634"/>
                    <a:gd name="connsiteX4" fmla="*/ 180009 w 577596"/>
                    <a:gd name="connsiteY4" fmla="*/ 654634 h 654634"/>
                    <a:gd name="connsiteX5" fmla="*/ 397941 w 577596"/>
                    <a:gd name="connsiteY5" fmla="*/ 654634 h 654634"/>
                    <a:gd name="connsiteX6" fmla="*/ 468045 w 577596"/>
                    <a:gd name="connsiteY6" fmla="*/ 515379 h 654634"/>
                    <a:gd name="connsiteX7" fmla="*/ 577678 w 577596"/>
                    <a:gd name="connsiteY7" fmla="*/ 288970 h 654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7596" h="654634">
                      <a:moveTo>
                        <a:pt x="577678" y="288970"/>
                      </a:moveTo>
                      <a:cubicBezTo>
                        <a:pt x="577773" y="129474"/>
                        <a:pt x="448547" y="95"/>
                        <a:pt x="289051" y="0"/>
                      </a:cubicBezTo>
                      <a:cubicBezTo>
                        <a:pt x="129555" y="-95"/>
                        <a:pt x="177" y="129131"/>
                        <a:pt x="82" y="288627"/>
                      </a:cubicBezTo>
                      <a:cubicBezTo>
                        <a:pt x="34" y="377019"/>
                        <a:pt x="40458" y="460572"/>
                        <a:pt x="109810" y="515379"/>
                      </a:cubicBezTo>
                      <a:cubicBezTo>
                        <a:pt x="137433" y="542430"/>
                        <a:pt x="180009" y="593960"/>
                        <a:pt x="180009" y="654634"/>
                      </a:cubicBezTo>
                      <a:lnTo>
                        <a:pt x="397941" y="654634"/>
                      </a:lnTo>
                      <a:cubicBezTo>
                        <a:pt x="397941" y="593960"/>
                        <a:pt x="440423" y="542525"/>
                        <a:pt x="468045" y="515379"/>
                      </a:cubicBezTo>
                      <a:cubicBezTo>
                        <a:pt x="537387" y="460686"/>
                        <a:pt x="577773" y="377247"/>
                        <a:pt x="577678" y="288970"/>
                      </a:cubicBezTo>
                      <a:close/>
                    </a:path>
                  </a:pathLst>
                </a:custGeom>
                <a:solidFill>
                  <a:schemeClr val="accent1">
                    <a:lumMod val="40000"/>
                    <a:lumOff val="60000"/>
                  </a:schemeClr>
                </a:solidFill>
                <a:ln w="9525" cap="flat">
                  <a:noFill/>
                  <a:prstDash val="solid"/>
                  <a:miter/>
                </a:ln>
              </p:spPr>
              <p:txBody>
                <a:bodyPr rtlCol="0" anchor="ctr"/>
                <a:lstStyle/>
                <a:p>
                  <a:endParaRPr lang="zh-CN" altLang="en-US"/>
                </a:p>
              </p:txBody>
            </p:sp>
            <p:sp>
              <p:nvSpPr>
                <p:cNvPr id="21" name="iṣľïde">
                  <a:extLst>
                    <a:ext uri="{FF2B5EF4-FFF2-40B4-BE49-F238E27FC236}">
                      <a16:creationId xmlns:a16="http://schemas.microsoft.com/office/drawing/2014/main" id="{BFFACE22-EB54-F070-BB7B-C6C3E4640259}"/>
                    </a:ext>
                  </a:extLst>
                </p:cNvPr>
                <p:cNvSpPr/>
                <p:nvPr/>
              </p:nvSpPr>
              <p:spPr>
                <a:xfrm>
                  <a:off x="9959148" y="2824161"/>
                  <a:ext cx="288798" cy="654462"/>
                </a:xfrm>
                <a:custGeom>
                  <a:avLst/>
                  <a:gdLst>
                    <a:gd name="connsiteX0" fmla="*/ 82 w 288798"/>
                    <a:gd name="connsiteY0" fmla="*/ 288798 h 654462"/>
                    <a:gd name="connsiteX1" fmla="*/ 109810 w 288798"/>
                    <a:gd name="connsiteY1" fmla="*/ 515207 h 654462"/>
                    <a:gd name="connsiteX2" fmla="*/ 180009 w 288798"/>
                    <a:gd name="connsiteY2" fmla="*/ 654463 h 654462"/>
                    <a:gd name="connsiteX3" fmla="*/ 288880 w 288798"/>
                    <a:gd name="connsiteY3" fmla="*/ 654463 h 654462"/>
                    <a:gd name="connsiteX4" fmla="*/ 288880 w 288798"/>
                    <a:gd name="connsiteY4" fmla="*/ 0 h 654462"/>
                    <a:gd name="connsiteX5" fmla="*/ 82 w 288798"/>
                    <a:gd name="connsiteY5" fmla="*/ 288607 h 654462"/>
                    <a:gd name="connsiteX6" fmla="*/ 82 w 288798"/>
                    <a:gd name="connsiteY6" fmla="*/ 288798 h 65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798" h="654462">
                      <a:moveTo>
                        <a:pt x="82" y="288798"/>
                      </a:moveTo>
                      <a:cubicBezTo>
                        <a:pt x="53" y="377095"/>
                        <a:pt x="40487" y="460524"/>
                        <a:pt x="109810" y="515207"/>
                      </a:cubicBezTo>
                      <a:cubicBezTo>
                        <a:pt x="137433" y="542258"/>
                        <a:pt x="180009" y="593789"/>
                        <a:pt x="180009" y="654463"/>
                      </a:cubicBezTo>
                      <a:lnTo>
                        <a:pt x="288880" y="654463"/>
                      </a:lnTo>
                      <a:lnTo>
                        <a:pt x="288880" y="0"/>
                      </a:lnTo>
                      <a:cubicBezTo>
                        <a:pt x="129431" y="-57"/>
                        <a:pt x="139" y="129159"/>
                        <a:pt x="82" y="288607"/>
                      </a:cubicBezTo>
                      <a:cubicBezTo>
                        <a:pt x="82" y="288674"/>
                        <a:pt x="82" y="288731"/>
                        <a:pt x="82" y="288798"/>
                      </a:cubicBezTo>
                      <a:close/>
                    </a:path>
                  </a:pathLst>
                </a:custGeom>
                <a:solidFill>
                  <a:schemeClr val="accent1">
                    <a:lumMod val="60000"/>
                    <a:lumOff val="40000"/>
                  </a:schemeClr>
                </a:solidFill>
                <a:ln w="9525" cap="flat">
                  <a:noFill/>
                  <a:prstDash val="solid"/>
                  <a:miter/>
                </a:ln>
              </p:spPr>
              <p:txBody>
                <a:bodyPr rtlCol="0" anchor="ctr"/>
                <a:lstStyle/>
                <a:p>
                  <a:endParaRPr lang="zh-CN" altLang="en-US"/>
                </a:p>
              </p:txBody>
            </p:sp>
            <p:sp>
              <p:nvSpPr>
                <p:cNvPr id="22" name="îsḻíḍé">
                  <a:extLst>
                    <a:ext uri="{FF2B5EF4-FFF2-40B4-BE49-F238E27FC236}">
                      <a16:creationId xmlns:a16="http://schemas.microsoft.com/office/drawing/2014/main" id="{84FAA037-0A19-203C-FF51-85788C9C0650}"/>
                    </a:ext>
                  </a:extLst>
                </p:cNvPr>
                <p:cNvSpPr/>
                <p:nvPr/>
              </p:nvSpPr>
              <p:spPr>
                <a:xfrm>
                  <a:off x="10182081" y="3217820"/>
                  <a:ext cx="133112" cy="286351"/>
                </a:xfrm>
                <a:custGeom>
                  <a:avLst/>
                  <a:gdLst>
                    <a:gd name="connsiteX0" fmla="*/ 127955 w 133112"/>
                    <a:gd name="connsiteY0" fmla="*/ 296 h 286351"/>
                    <a:gd name="connsiteX1" fmla="*/ 120907 w 133112"/>
                    <a:gd name="connsiteY1" fmla="*/ 2772 h 286351"/>
                    <a:gd name="connsiteX2" fmla="*/ 90141 w 133112"/>
                    <a:gd name="connsiteY2" fmla="*/ 24966 h 286351"/>
                    <a:gd name="connsiteX3" fmla="*/ 71853 w 133112"/>
                    <a:gd name="connsiteY3" fmla="*/ 4011 h 286351"/>
                    <a:gd name="connsiteX4" fmla="*/ 71853 w 133112"/>
                    <a:gd name="connsiteY4" fmla="*/ 4011 h 286351"/>
                    <a:gd name="connsiteX5" fmla="*/ 70900 w 133112"/>
                    <a:gd name="connsiteY5" fmla="*/ 2582 h 286351"/>
                    <a:gd name="connsiteX6" fmla="*/ 70900 w 133112"/>
                    <a:gd name="connsiteY6" fmla="*/ 1915 h 286351"/>
                    <a:gd name="connsiteX7" fmla="*/ 69853 w 133112"/>
                    <a:gd name="connsiteY7" fmla="*/ 1248 h 286351"/>
                    <a:gd name="connsiteX8" fmla="*/ 68805 w 133112"/>
                    <a:gd name="connsiteY8" fmla="*/ 582 h 286351"/>
                    <a:gd name="connsiteX9" fmla="*/ 68805 w 133112"/>
                    <a:gd name="connsiteY9" fmla="*/ 582 h 286351"/>
                    <a:gd name="connsiteX10" fmla="*/ 67757 w 133112"/>
                    <a:gd name="connsiteY10" fmla="*/ 582 h 286351"/>
                    <a:gd name="connsiteX11" fmla="*/ 66519 w 133112"/>
                    <a:gd name="connsiteY11" fmla="*/ 582 h 286351"/>
                    <a:gd name="connsiteX12" fmla="*/ 65280 w 133112"/>
                    <a:gd name="connsiteY12" fmla="*/ 582 h 286351"/>
                    <a:gd name="connsiteX13" fmla="*/ 64137 w 133112"/>
                    <a:gd name="connsiteY13" fmla="*/ 582 h 286351"/>
                    <a:gd name="connsiteX14" fmla="*/ 64137 w 133112"/>
                    <a:gd name="connsiteY14" fmla="*/ 582 h 286351"/>
                    <a:gd name="connsiteX15" fmla="*/ 63185 w 133112"/>
                    <a:gd name="connsiteY15" fmla="*/ 1248 h 286351"/>
                    <a:gd name="connsiteX16" fmla="*/ 62138 w 133112"/>
                    <a:gd name="connsiteY16" fmla="*/ 1915 h 286351"/>
                    <a:gd name="connsiteX17" fmla="*/ 61661 w 133112"/>
                    <a:gd name="connsiteY17" fmla="*/ 2582 h 286351"/>
                    <a:gd name="connsiteX18" fmla="*/ 60804 w 133112"/>
                    <a:gd name="connsiteY18" fmla="*/ 4011 h 286351"/>
                    <a:gd name="connsiteX19" fmla="*/ 60804 w 133112"/>
                    <a:gd name="connsiteY19" fmla="*/ 4011 h 286351"/>
                    <a:gd name="connsiteX20" fmla="*/ 42516 w 133112"/>
                    <a:gd name="connsiteY20" fmla="*/ 24966 h 286351"/>
                    <a:gd name="connsiteX21" fmla="*/ 11750 w 133112"/>
                    <a:gd name="connsiteY21" fmla="*/ 2772 h 286351"/>
                    <a:gd name="connsiteX22" fmla="*/ 4606 w 133112"/>
                    <a:gd name="connsiteY22" fmla="*/ 296 h 286351"/>
                    <a:gd name="connsiteX23" fmla="*/ 130 w 133112"/>
                    <a:gd name="connsiteY23" fmla="*/ 6297 h 286351"/>
                    <a:gd name="connsiteX24" fmla="*/ 130 w 133112"/>
                    <a:gd name="connsiteY24" fmla="*/ 279188 h 286351"/>
                    <a:gd name="connsiteX25" fmla="*/ 5683 w 133112"/>
                    <a:gd name="connsiteY25" fmla="*/ 286303 h 286351"/>
                    <a:gd name="connsiteX26" fmla="*/ 12798 w 133112"/>
                    <a:gd name="connsiteY26" fmla="*/ 280741 h 286351"/>
                    <a:gd name="connsiteX27" fmla="*/ 12798 w 133112"/>
                    <a:gd name="connsiteY27" fmla="*/ 279188 h 286351"/>
                    <a:gd name="connsiteX28" fmla="*/ 12798 w 133112"/>
                    <a:gd name="connsiteY28" fmla="*/ 23537 h 286351"/>
                    <a:gd name="connsiteX29" fmla="*/ 43849 w 133112"/>
                    <a:gd name="connsiteY29" fmla="*/ 37634 h 286351"/>
                    <a:gd name="connsiteX30" fmla="*/ 73491 w 133112"/>
                    <a:gd name="connsiteY30" fmla="*/ 21651 h 286351"/>
                    <a:gd name="connsiteX31" fmla="*/ 89474 w 133112"/>
                    <a:gd name="connsiteY31" fmla="*/ 37634 h 286351"/>
                    <a:gd name="connsiteX32" fmla="*/ 120526 w 133112"/>
                    <a:gd name="connsiteY32" fmla="*/ 23537 h 286351"/>
                    <a:gd name="connsiteX33" fmla="*/ 120526 w 133112"/>
                    <a:gd name="connsiteY33" fmla="*/ 279188 h 286351"/>
                    <a:gd name="connsiteX34" fmla="*/ 126907 w 133112"/>
                    <a:gd name="connsiteY34" fmla="*/ 285570 h 286351"/>
                    <a:gd name="connsiteX35" fmla="*/ 133194 w 133112"/>
                    <a:gd name="connsiteY35" fmla="*/ 279283 h 286351"/>
                    <a:gd name="connsiteX36" fmla="*/ 133194 w 133112"/>
                    <a:gd name="connsiteY36" fmla="*/ 279188 h 286351"/>
                    <a:gd name="connsiteX37" fmla="*/ 133194 w 133112"/>
                    <a:gd name="connsiteY37" fmla="*/ 6392 h 286351"/>
                    <a:gd name="connsiteX38" fmla="*/ 127955 w 133112"/>
                    <a:gd name="connsiteY38" fmla="*/ 296 h 286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33112" h="286351">
                      <a:moveTo>
                        <a:pt x="127955" y="296"/>
                      </a:moveTo>
                      <a:cubicBezTo>
                        <a:pt x="125317" y="-552"/>
                        <a:pt x="122440" y="467"/>
                        <a:pt x="120907" y="2772"/>
                      </a:cubicBezTo>
                      <a:cubicBezTo>
                        <a:pt x="116716" y="8964"/>
                        <a:pt x="101857" y="26395"/>
                        <a:pt x="90141" y="24966"/>
                      </a:cubicBezTo>
                      <a:cubicBezTo>
                        <a:pt x="81473" y="24013"/>
                        <a:pt x="75377" y="13060"/>
                        <a:pt x="71853" y="4011"/>
                      </a:cubicBezTo>
                      <a:lnTo>
                        <a:pt x="71853" y="4011"/>
                      </a:lnTo>
                      <a:cubicBezTo>
                        <a:pt x="71624" y="3477"/>
                        <a:pt x="71300" y="2992"/>
                        <a:pt x="70900" y="2582"/>
                      </a:cubicBezTo>
                      <a:cubicBezTo>
                        <a:pt x="70929" y="2363"/>
                        <a:pt x="70929" y="2134"/>
                        <a:pt x="70900" y="1915"/>
                      </a:cubicBezTo>
                      <a:cubicBezTo>
                        <a:pt x="70577" y="1658"/>
                        <a:pt x="70224" y="1439"/>
                        <a:pt x="69853" y="1248"/>
                      </a:cubicBezTo>
                      <a:cubicBezTo>
                        <a:pt x="69853" y="1248"/>
                        <a:pt x="69186" y="677"/>
                        <a:pt x="68805" y="582"/>
                      </a:cubicBezTo>
                      <a:lnTo>
                        <a:pt x="68805" y="582"/>
                      </a:lnTo>
                      <a:lnTo>
                        <a:pt x="67757" y="582"/>
                      </a:lnTo>
                      <a:lnTo>
                        <a:pt x="66519" y="582"/>
                      </a:lnTo>
                      <a:lnTo>
                        <a:pt x="65280" y="582"/>
                      </a:lnTo>
                      <a:lnTo>
                        <a:pt x="64137" y="582"/>
                      </a:lnTo>
                      <a:lnTo>
                        <a:pt x="64137" y="582"/>
                      </a:lnTo>
                      <a:cubicBezTo>
                        <a:pt x="64137" y="582"/>
                        <a:pt x="63471" y="1058"/>
                        <a:pt x="63185" y="1248"/>
                      </a:cubicBezTo>
                      <a:cubicBezTo>
                        <a:pt x="62804" y="1410"/>
                        <a:pt x="62452" y="1639"/>
                        <a:pt x="62138" y="1915"/>
                      </a:cubicBezTo>
                      <a:lnTo>
                        <a:pt x="61661" y="2582"/>
                      </a:lnTo>
                      <a:cubicBezTo>
                        <a:pt x="61289" y="3001"/>
                        <a:pt x="60995" y="3487"/>
                        <a:pt x="60804" y="4011"/>
                      </a:cubicBezTo>
                      <a:lnTo>
                        <a:pt x="60804" y="4011"/>
                      </a:lnTo>
                      <a:cubicBezTo>
                        <a:pt x="57184" y="13060"/>
                        <a:pt x="51279" y="24013"/>
                        <a:pt x="42516" y="24966"/>
                      </a:cubicBezTo>
                      <a:cubicBezTo>
                        <a:pt x="30419" y="26299"/>
                        <a:pt x="16227" y="9345"/>
                        <a:pt x="11750" y="2772"/>
                      </a:cubicBezTo>
                      <a:cubicBezTo>
                        <a:pt x="10169" y="477"/>
                        <a:pt x="7273" y="-533"/>
                        <a:pt x="4606" y="296"/>
                      </a:cubicBezTo>
                      <a:cubicBezTo>
                        <a:pt x="1940" y="1068"/>
                        <a:pt x="111" y="3515"/>
                        <a:pt x="130" y="6297"/>
                      </a:cubicBezTo>
                      <a:lnTo>
                        <a:pt x="130" y="279188"/>
                      </a:lnTo>
                      <a:cubicBezTo>
                        <a:pt x="-299" y="282684"/>
                        <a:pt x="2187" y="285875"/>
                        <a:pt x="5683" y="286303"/>
                      </a:cubicBezTo>
                      <a:cubicBezTo>
                        <a:pt x="9188" y="286732"/>
                        <a:pt x="12369" y="284246"/>
                        <a:pt x="12798" y="280741"/>
                      </a:cubicBezTo>
                      <a:cubicBezTo>
                        <a:pt x="12864" y="280226"/>
                        <a:pt x="12864" y="279702"/>
                        <a:pt x="12798" y="279188"/>
                      </a:cubicBezTo>
                      <a:lnTo>
                        <a:pt x="12798" y="23537"/>
                      </a:lnTo>
                      <a:cubicBezTo>
                        <a:pt x="20647" y="32471"/>
                        <a:pt x="31953" y="37605"/>
                        <a:pt x="43849" y="37634"/>
                      </a:cubicBezTo>
                      <a:cubicBezTo>
                        <a:pt x="47621" y="25032"/>
                        <a:pt x="60889" y="17879"/>
                        <a:pt x="73491" y="21651"/>
                      </a:cubicBezTo>
                      <a:cubicBezTo>
                        <a:pt x="81168" y="23946"/>
                        <a:pt x="87179" y="29957"/>
                        <a:pt x="89474" y="37634"/>
                      </a:cubicBezTo>
                      <a:cubicBezTo>
                        <a:pt x="101361" y="37596"/>
                        <a:pt x="112668" y="32462"/>
                        <a:pt x="120526" y="23537"/>
                      </a:cubicBezTo>
                      <a:lnTo>
                        <a:pt x="120526" y="279188"/>
                      </a:lnTo>
                      <a:cubicBezTo>
                        <a:pt x="120526" y="282712"/>
                        <a:pt x="123383" y="285570"/>
                        <a:pt x="126907" y="285570"/>
                      </a:cubicBezTo>
                      <a:cubicBezTo>
                        <a:pt x="130384" y="285570"/>
                        <a:pt x="133194" y="282760"/>
                        <a:pt x="133194" y="279283"/>
                      </a:cubicBezTo>
                      <a:cubicBezTo>
                        <a:pt x="133194" y="279255"/>
                        <a:pt x="133194" y="279217"/>
                        <a:pt x="133194" y="279188"/>
                      </a:cubicBezTo>
                      <a:lnTo>
                        <a:pt x="133194" y="6392"/>
                      </a:lnTo>
                      <a:cubicBezTo>
                        <a:pt x="133184" y="3344"/>
                        <a:pt x="130965" y="763"/>
                        <a:pt x="127955" y="296"/>
                      </a:cubicBezTo>
                      <a:close/>
                    </a:path>
                  </a:pathLst>
                </a:custGeom>
                <a:solidFill>
                  <a:srgbClr val="FAB217"/>
                </a:solidFill>
                <a:ln w="9525" cap="flat">
                  <a:noFill/>
                  <a:prstDash val="solid"/>
                  <a:miter/>
                </a:ln>
              </p:spPr>
              <p:txBody>
                <a:bodyPr rtlCol="0" anchor="ctr"/>
                <a:lstStyle/>
                <a:p>
                  <a:endParaRPr lang="zh-CN" altLang="en-US"/>
                </a:p>
              </p:txBody>
            </p:sp>
            <p:sp>
              <p:nvSpPr>
                <p:cNvPr id="23" name="îŝļíḋe">
                  <a:extLst>
                    <a:ext uri="{FF2B5EF4-FFF2-40B4-BE49-F238E27FC236}">
                      <a16:creationId xmlns:a16="http://schemas.microsoft.com/office/drawing/2014/main" id="{29E0F079-8C74-F278-978C-7E8D85A06FD0}"/>
                    </a:ext>
                  </a:extLst>
                </p:cNvPr>
                <p:cNvSpPr/>
                <p:nvPr/>
              </p:nvSpPr>
              <p:spPr>
                <a:xfrm>
                  <a:off x="10139266" y="3478624"/>
                  <a:ext cx="217169" cy="147923"/>
                </a:xfrm>
                <a:custGeom>
                  <a:avLst/>
                  <a:gdLst>
                    <a:gd name="connsiteX0" fmla="*/ 0 w 217169"/>
                    <a:gd name="connsiteY0" fmla="*/ 0 h 147923"/>
                    <a:gd name="connsiteX1" fmla="*/ 217170 w 217169"/>
                    <a:gd name="connsiteY1" fmla="*/ 0 h 147923"/>
                    <a:gd name="connsiteX2" fmla="*/ 217170 w 217169"/>
                    <a:gd name="connsiteY2" fmla="*/ 147923 h 147923"/>
                    <a:gd name="connsiteX3" fmla="*/ 0 w 217169"/>
                    <a:gd name="connsiteY3" fmla="*/ 147923 h 147923"/>
                  </a:gdLst>
                  <a:ahLst/>
                  <a:cxnLst>
                    <a:cxn ang="0">
                      <a:pos x="connsiteX0" y="connsiteY0"/>
                    </a:cxn>
                    <a:cxn ang="0">
                      <a:pos x="connsiteX1" y="connsiteY1"/>
                    </a:cxn>
                    <a:cxn ang="0">
                      <a:pos x="connsiteX2" y="connsiteY2"/>
                    </a:cxn>
                    <a:cxn ang="0">
                      <a:pos x="connsiteX3" y="connsiteY3"/>
                    </a:cxn>
                  </a:cxnLst>
                  <a:rect l="l" t="t" r="r" b="b"/>
                  <a:pathLst>
                    <a:path w="217169" h="147923">
                      <a:moveTo>
                        <a:pt x="0" y="0"/>
                      </a:moveTo>
                      <a:lnTo>
                        <a:pt x="217170" y="0"/>
                      </a:lnTo>
                      <a:lnTo>
                        <a:pt x="217170" y="147923"/>
                      </a:lnTo>
                      <a:lnTo>
                        <a:pt x="0" y="147923"/>
                      </a:lnTo>
                      <a:close/>
                    </a:path>
                  </a:pathLst>
                </a:custGeom>
                <a:solidFill>
                  <a:schemeClr val="accent3">
                    <a:lumMod val="60000"/>
                    <a:lumOff val="40000"/>
                  </a:schemeClr>
                </a:solidFill>
                <a:ln w="9525" cap="flat">
                  <a:noFill/>
                  <a:prstDash val="solid"/>
                  <a:miter/>
                </a:ln>
              </p:spPr>
              <p:txBody>
                <a:bodyPr rtlCol="0" anchor="ctr"/>
                <a:lstStyle/>
                <a:p>
                  <a:endParaRPr lang="zh-CN" altLang="en-US"/>
                </a:p>
              </p:txBody>
            </p:sp>
            <p:sp>
              <p:nvSpPr>
                <p:cNvPr id="24" name="îśļiḋê">
                  <a:extLst>
                    <a:ext uri="{FF2B5EF4-FFF2-40B4-BE49-F238E27FC236}">
                      <a16:creationId xmlns:a16="http://schemas.microsoft.com/office/drawing/2014/main" id="{25B6CA19-17AF-CC05-1740-3134AF62452B}"/>
                    </a:ext>
                  </a:extLst>
                </p:cNvPr>
                <p:cNvSpPr/>
                <p:nvPr/>
              </p:nvSpPr>
              <p:spPr>
                <a:xfrm>
                  <a:off x="10192035" y="3626548"/>
                  <a:ext cx="111633" cy="74009"/>
                </a:xfrm>
                <a:custGeom>
                  <a:avLst/>
                  <a:gdLst>
                    <a:gd name="connsiteX0" fmla="*/ 0 w 111633"/>
                    <a:gd name="connsiteY0" fmla="*/ 0 h 74009"/>
                    <a:gd name="connsiteX1" fmla="*/ 111633 w 111633"/>
                    <a:gd name="connsiteY1" fmla="*/ 0 h 74009"/>
                    <a:gd name="connsiteX2" fmla="*/ 111633 w 111633"/>
                    <a:gd name="connsiteY2" fmla="*/ 74009 h 74009"/>
                    <a:gd name="connsiteX3" fmla="*/ 0 w 111633"/>
                    <a:gd name="connsiteY3" fmla="*/ 74009 h 74009"/>
                  </a:gdLst>
                  <a:ahLst/>
                  <a:cxnLst>
                    <a:cxn ang="0">
                      <a:pos x="connsiteX0" y="connsiteY0"/>
                    </a:cxn>
                    <a:cxn ang="0">
                      <a:pos x="connsiteX1" y="connsiteY1"/>
                    </a:cxn>
                    <a:cxn ang="0">
                      <a:pos x="connsiteX2" y="connsiteY2"/>
                    </a:cxn>
                    <a:cxn ang="0">
                      <a:pos x="connsiteX3" y="connsiteY3"/>
                    </a:cxn>
                  </a:cxnLst>
                  <a:rect l="l" t="t" r="r" b="b"/>
                  <a:pathLst>
                    <a:path w="111633" h="74009">
                      <a:moveTo>
                        <a:pt x="0" y="0"/>
                      </a:moveTo>
                      <a:lnTo>
                        <a:pt x="111633" y="0"/>
                      </a:lnTo>
                      <a:lnTo>
                        <a:pt x="111633" y="74009"/>
                      </a:lnTo>
                      <a:lnTo>
                        <a:pt x="0" y="74009"/>
                      </a:lnTo>
                      <a:close/>
                    </a:path>
                  </a:pathLst>
                </a:custGeom>
                <a:solidFill>
                  <a:srgbClr val="585581"/>
                </a:solidFill>
                <a:ln w="9525" cap="flat">
                  <a:noFill/>
                  <a:prstDash val="solid"/>
                  <a:miter/>
                </a:ln>
              </p:spPr>
              <p:txBody>
                <a:bodyPr rtlCol="0" anchor="ctr"/>
                <a:lstStyle/>
                <a:p>
                  <a:endParaRPr lang="zh-CN" altLang="en-US"/>
                </a:p>
              </p:txBody>
            </p:sp>
            <p:sp>
              <p:nvSpPr>
                <p:cNvPr id="25" name="iṣļïḓe">
                  <a:extLst>
                    <a:ext uri="{FF2B5EF4-FFF2-40B4-BE49-F238E27FC236}">
                      <a16:creationId xmlns:a16="http://schemas.microsoft.com/office/drawing/2014/main" id="{B3253454-47EB-9207-B999-6E63FD295F02}"/>
                    </a:ext>
                  </a:extLst>
                </p:cNvPr>
                <p:cNvSpPr/>
                <p:nvPr/>
              </p:nvSpPr>
              <p:spPr>
                <a:xfrm>
                  <a:off x="10130218" y="3503389"/>
                  <a:ext cx="237077" cy="23241"/>
                </a:xfrm>
                <a:custGeom>
                  <a:avLst/>
                  <a:gdLst>
                    <a:gd name="connsiteX0" fmla="*/ 237159 w 237077"/>
                    <a:gd name="connsiteY0" fmla="*/ 11621 h 23241"/>
                    <a:gd name="connsiteX1" fmla="*/ 225443 w 237077"/>
                    <a:gd name="connsiteY1" fmla="*/ 23241 h 23241"/>
                    <a:gd name="connsiteX2" fmla="*/ 11797 w 237077"/>
                    <a:gd name="connsiteY2" fmla="*/ 23241 h 23241"/>
                    <a:gd name="connsiteX3" fmla="*/ 82 w 237077"/>
                    <a:gd name="connsiteY3" fmla="*/ 11621 h 23241"/>
                    <a:gd name="connsiteX4" fmla="*/ 82 w 237077"/>
                    <a:gd name="connsiteY4" fmla="*/ 11621 h 23241"/>
                    <a:gd name="connsiteX5" fmla="*/ 11702 w 237077"/>
                    <a:gd name="connsiteY5" fmla="*/ 0 h 23241"/>
                    <a:gd name="connsiteX6" fmla="*/ 11797 w 237077"/>
                    <a:gd name="connsiteY6" fmla="*/ 0 h 23241"/>
                    <a:gd name="connsiteX7" fmla="*/ 225443 w 237077"/>
                    <a:gd name="connsiteY7" fmla="*/ 0 h 23241"/>
                    <a:gd name="connsiteX8" fmla="*/ 237159 w 237077"/>
                    <a:gd name="connsiteY8" fmla="*/ 11526 h 23241"/>
                    <a:gd name="connsiteX9" fmla="*/ 237159 w 237077"/>
                    <a:gd name="connsiteY9" fmla="*/ 11621 h 23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077" h="23241">
                      <a:moveTo>
                        <a:pt x="237159" y="11621"/>
                      </a:moveTo>
                      <a:cubicBezTo>
                        <a:pt x="237111" y="18050"/>
                        <a:pt x="231873" y="23241"/>
                        <a:pt x="225443" y="23241"/>
                      </a:cubicBezTo>
                      <a:lnTo>
                        <a:pt x="11797" y="23241"/>
                      </a:lnTo>
                      <a:cubicBezTo>
                        <a:pt x="5368" y="23241"/>
                        <a:pt x="129" y="18050"/>
                        <a:pt x="82" y="11621"/>
                      </a:cubicBezTo>
                      <a:lnTo>
                        <a:pt x="82" y="11621"/>
                      </a:lnTo>
                      <a:cubicBezTo>
                        <a:pt x="82" y="5201"/>
                        <a:pt x="5282" y="0"/>
                        <a:pt x="11702" y="0"/>
                      </a:cubicBezTo>
                      <a:cubicBezTo>
                        <a:pt x="11731" y="0"/>
                        <a:pt x="11769" y="0"/>
                        <a:pt x="11797" y="0"/>
                      </a:cubicBezTo>
                      <a:lnTo>
                        <a:pt x="225443" y="0"/>
                      </a:lnTo>
                      <a:cubicBezTo>
                        <a:pt x="231863" y="-57"/>
                        <a:pt x="237101" y="5106"/>
                        <a:pt x="237159" y="11526"/>
                      </a:cubicBezTo>
                      <a:cubicBezTo>
                        <a:pt x="237159" y="11554"/>
                        <a:pt x="237159" y="11592"/>
                        <a:pt x="237159" y="11621"/>
                      </a:cubicBezTo>
                      <a:close/>
                    </a:path>
                  </a:pathLst>
                </a:custGeom>
                <a:solidFill>
                  <a:srgbClr val="52668A"/>
                </a:solidFill>
                <a:ln w="9525" cap="flat">
                  <a:noFill/>
                  <a:prstDash val="solid"/>
                  <a:miter/>
                </a:ln>
              </p:spPr>
              <p:txBody>
                <a:bodyPr rtlCol="0" anchor="ctr"/>
                <a:lstStyle/>
                <a:p>
                  <a:endParaRPr lang="zh-CN" altLang="en-US"/>
                </a:p>
              </p:txBody>
            </p:sp>
            <p:sp>
              <p:nvSpPr>
                <p:cNvPr id="26" name="iṥ1ïḋe">
                  <a:extLst>
                    <a:ext uri="{FF2B5EF4-FFF2-40B4-BE49-F238E27FC236}">
                      <a16:creationId xmlns:a16="http://schemas.microsoft.com/office/drawing/2014/main" id="{FD08EE81-9525-410B-39BD-4067FBACC6BA}"/>
                    </a:ext>
                  </a:extLst>
                </p:cNvPr>
                <p:cNvSpPr/>
                <p:nvPr/>
              </p:nvSpPr>
              <p:spPr>
                <a:xfrm>
                  <a:off x="10130218" y="3562825"/>
                  <a:ext cx="237081" cy="23336"/>
                </a:xfrm>
                <a:custGeom>
                  <a:avLst/>
                  <a:gdLst>
                    <a:gd name="connsiteX0" fmla="*/ 237159 w 237081"/>
                    <a:gd name="connsiteY0" fmla="*/ 11430 h 23336"/>
                    <a:gd name="connsiteX1" fmla="*/ 225824 w 237081"/>
                    <a:gd name="connsiteY1" fmla="*/ 23336 h 23336"/>
                    <a:gd name="connsiteX2" fmla="*/ 225443 w 237081"/>
                    <a:gd name="connsiteY2" fmla="*/ 23336 h 23336"/>
                    <a:gd name="connsiteX3" fmla="*/ 11797 w 237081"/>
                    <a:gd name="connsiteY3" fmla="*/ 23336 h 23336"/>
                    <a:gd name="connsiteX4" fmla="*/ 82 w 237081"/>
                    <a:gd name="connsiteY4" fmla="*/ 11811 h 23336"/>
                    <a:gd name="connsiteX5" fmla="*/ 82 w 237081"/>
                    <a:gd name="connsiteY5" fmla="*/ 11716 h 23336"/>
                    <a:gd name="connsiteX6" fmla="*/ 82 w 237081"/>
                    <a:gd name="connsiteY6" fmla="*/ 11716 h 23336"/>
                    <a:gd name="connsiteX7" fmla="*/ 11797 w 237081"/>
                    <a:gd name="connsiteY7" fmla="*/ 0 h 23336"/>
                    <a:gd name="connsiteX8" fmla="*/ 225443 w 237081"/>
                    <a:gd name="connsiteY8" fmla="*/ 0 h 23336"/>
                    <a:gd name="connsiteX9" fmla="*/ 237159 w 237081"/>
                    <a:gd name="connsiteY9" fmla="*/ 11716 h 23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081" h="23336">
                      <a:moveTo>
                        <a:pt x="237159" y="11430"/>
                      </a:moveTo>
                      <a:cubicBezTo>
                        <a:pt x="237321" y="17850"/>
                        <a:pt x="232244" y="23174"/>
                        <a:pt x="225824" y="23336"/>
                      </a:cubicBezTo>
                      <a:cubicBezTo>
                        <a:pt x="225700" y="23336"/>
                        <a:pt x="225577" y="23336"/>
                        <a:pt x="225443" y="23336"/>
                      </a:cubicBezTo>
                      <a:lnTo>
                        <a:pt x="11797" y="23336"/>
                      </a:lnTo>
                      <a:cubicBezTo>
                        <a:pt x="5377" y="23394"/>
                        <a:pt x="139" y="18231"/>
                        <a:pt x="82" y="11811"/>
                      </a:cubicBezTo>
                      <a:cubicBezTo>
                        <a:pt x="82" y="11782"/>
                        <a:pt x="82" y="11744"/>
                        <a:pt x="82" y="11716"/>
                      </a:cubicBezTo>
                      <a:lnTo>
                        <a:pt x="82" y="11716"/>
                      </a:lnTo>
                      <a:cubicBezTo>
                        <a:pt x="82" y="5249"/>
                        <a:pt x="5330" y="0"/>
                        <a:pt x="11797" y="0"/>
                      </a:cubicBezTo>
                      <a:lnTo>
                        <a:pt x="225443" y="0"/>
                      </a:lnTo>
                      <a:cubicBezTo>
                        <a:pt x="231910" y="0"/>
                        <a:pt x="237159" y="5249"/>
                        <a:pt x="237159" y="11716"/>
                      </a:cubicBezTo>
                      <a:close/>
                    </a:path>
                  </a:pathLst>
                </a:custGeom>
                <a:solidFill>
                  <a:srgbClr val="52668A"/>
                </a:solidFill>
                <a:ln w="9525" cap="flat">
                  <a:noFill/>
                  <a:prstDash val="solid"/>
                  <a:miter/>
                </a:ln>
              </p:spPr>
              <p:txBody>
                <a:bodyPr rtlCol="0" anchor="ctr"/>
                <a:lstStyle/>
                <a:p>
                  <a:endParaRPr lang="zh-CN" altLang="en-US"/>
                </a:p>
              </p:txBody>
            </p:sp>
          </p:grpSp>
        </p:grpSp>
        <p:grpSp>
          <p:nvGrpSpPr>
            <p:cNvPr id="6" name="组合 5">
              <a:extLst>
                <a:ext uri="{FF2B5EF4-FFF2-40B4-BE49-F238E27FC236}">
                  <a16:creationId xmlns:a16="http://schemas.microsoft.com/office/drawing/2014/main" id="{62223DD0-7C40-8EC6-56D4-79A746581DD7}"/>
                </a:ext>
              </a:extLst>
            </p:cNvPr>
            <p:cNvGrpSpPr/>
            <p:nvPr userDrawn="1"/>
          </p:nvGrpSpPr>
          <p:grpSpPr>
            <a:xfrm flipH="1">
              <a:off x="8963403" y="0"/>
              <a:ext cx="3228597" cy="4280809"/>
              <a:chOff x="935353" y="452437"/>
              <a:chExt cx="2381251" cy="3157310"/>
            </a:xfrm>
          </p:grpSpPr>
          <p:sp>
            <p:nvSpPr>
              <p:cNvPr id="7" name="íṧ1ïḋe">
                <a:extLst>
                  <a:ext uri="{FF2B5EF4-FFF2-40B4-BE49-F238E27FC236}">
                    <a16:creationId xmlns:a16="http://schemas.microsoft.com/office/drawing/2014/main" id="{5256C40E-89C3-F351-16EF-5890495F4936}"/>
                  </a:ext>
                </a:extLst>
              </p:cNvPr>
              <p:cNvSpPr/>
              <p:nvPr/>
            </p:nvSpPr>
            <p:spPr>
              <a:xfrm>
                <a:off x="935354" y="1228497"/>
                <a:ext cx="2381250" cy="2381250"/>
              </a:xfrm>
              <a:custGeom>
                <a:avLst/>
                <a:gdLst>
                  <a:gd name="connsiteX0" fmla="*/ 1190707 w 2381250"/>
                  <a:gd name="connsiteY0" fmla="*/ 0 h 2381250"/>
                  <a:gd name="connsiteX1" fmla="*/ 1190707 w 2381250"/>
                  <a:gd name="connsiteY1" fmla="*/ 1190625 h 2381250"/>
                  <a:gd name="connsiteX2" fmla="*/ 82 w 2381250"/>
                  <a:gd name="connsiteY2" fmla="*/ 1190625 h 2381250"/>
                  <a:gd name="connsiteX3" fmla="*/ 82 w 2381250"/>
                  <a:gd name="connsiteY3" fmla="*/ 2381250 h 2381250"/>
                  <a:gd name="connsiteX4" fmla="*/ 1190707 w 2381250"/>
                  <a:gd name="connsiteY4" fmla="*/ 2381250 h 2381250"/>
                  <a:gd name="connsiteX5" fmla="*/ 2381332 w 2381250"/>
                  <a:gd name="connsiteY5" fmla="*/ 1190625 h 2381250"/>
                  <a:gd name="connsiteX6" fmla="*/ 1190707 w 2381250"/>
                  <a:gd name="connsiteY6" fmla="*/ 0 h 238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1250" h="2381250">
                    <a:moveTo>
                      <a:pt x="1190707" y="0"/>
                    </a:moveTo>
                    <a:lnTo>
                      <a:pt x="1190707" y="1190625"/>
                    </a:lnTo>
                    <a:lnTo>
                      <a:pt x="82" y="1190625"/>
                    </a:lnTo>
                    <a:lnTo>
                      <a:pt x="82" y="2381250"/>
                    </a:lnTo>
                    <a:lnTo>
                      <a:pt x="1190707" y="2381250"/>
                    </a:lnTo>
                    <a:cubicBezTo>
                      <a:pt x="1848275" y="2381250"/>
                      <a:pt x="2381332" y="1848193"/>
                      <a:pt x="2381332" y="1190625"/>
                    </a:cubicBezTo>
                    <a:cubicBezTo>
                      <a:pt x="2381332" y="533057"/>
                      <a:pt x="1848275" y="0"/>
                      <a:pt x="1190707" y="0"/>
                    </a:cubicBezTo>
                    <a:close/>
                  </a:path>
                </a:pathLst>
              </a:custGeom>
              <a:solidFill>
                <a:schemeClr val="accent1"/>
              </a:solidFill>
              <a:ln w="9525" cap="flat">
                <a:noFill/>
                <a:prstDash val="solid"/>
                <a:miter/>
              </a:ln>
            </p:spPr>
            <p:txBody>
              <a:bodyPr rtlCol="0" anchor="ctr"/>
              <a:lstStyle/>
              <a:p>
                <a:endParaRPr lang="zh-CN" altLang="en-US"/>
              </a:p>
            </p:txBody>
          </p:sp>
          <p:sp>
            <p:nvSpPr>
              <p:cNvPr id="8" name="iśḻídé">
                <a:extLst>
                  <a:ext uri="{FF2B5EF4-FFF2-40B4-BE49-F238E27FC236}">
                    <a16:creationId xmlns:a16="http://schemas.microsoft.com/office/drawing/2014/main" id="{905B1235-6028-B16D-25F4-2A77EC2C9D69}"/>
                  </a:ext>
                </a:extLst>
              </p:cNvPr>
              <p:cNvSpPr/>
              <p:nvPr/>
            </p:nvSpPr>
            <p:spPr>
              <a:xfrm rot="5400000">
                <a:off x="340041" y="1047831"/>
                <a:ext cx="2381250" cy="1190625"/>
              </a:xfrm>
              <a:custGeom>
                <a:avLst/>
                <a:gdLst>
                  <a:gd name="connsiteX0" fmla="*/ 0 w 2381250"/>
                  <a:gd name="connsiteY0" fmla="*/ 1190625 h 1190625"/>
                  <a:gd name="connsiteX1" fmla="*/ 0 w 2381250"/>
                  <a:gd name="connsiteY1" fmla="*/ 0 h 1190625"/>
                  <a:gd name="connsiteX2" fmla="*/ 1190625 w 2381250"/>
                  <a:gd name="connsiteY2" fmla="*/ 0 h 1190625"/>
                  <a:gd name="connsiteX3" fmla="*/ 2381250 w 2381250"/>
                  <a:gd name="connsiteY3" fmla="*/ 0 h 1190625"/>
                  <a:gd name="connsiteX4" fmla="*/ 2381250 w 2381250"/>
                  <a:gd name="connsiteY4" fmla="*/ 1190625 h 1190625"/>
                  <a:gd name="connsiteX5" fmla="*/ 1190625 w 2381250"/>
                  <a:gd name="connsiteY5" fmla="*/ 1190625 h 119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1250" h="1190625">
                    <a:moveTo>
                      <a:pt x="0" y="1190625"/>
                    </a:moveTo>
                    <a:lnTo>
                      <a:pt x="0" y="0"/>
                    </a:lnTo>
                    <a:lnTo>
                      <a:pt x="1190625" y="0"/>
                    </a:lnTo>
                    <a:lnTo>
                      <a:pt x="2381250" y="0"/>
                    </a:lnTo>
                    <a:lnTo>
                      <a:pt x="2381250" y="1190625"/>
                    </a:lnTo>
                    <a:lnTo>
                      <a:pt x="1190625" y="1190625"/>
                    </a:lnTo>
                    <a:close/>
                  </a:path>
                </a:pathLst>
              </a:custGeom>
              <a:solidFill>
                <a:schemeClr val="accent3"/>
              </a:solidFill>
              <a:ln w="9525" cap="flat">
                <a:noFill/>
                <a:prstDash val="solid"/>
                <a:miter/>
              </a:ln>
            </p:spPr>
            <p:txBody>
              <a:bodyPr rtlCol="0" anchor="ctr"/>
              <a:lstStyle/>
              <a:p>
                <a:endParaRPr lang="zh-CN" altLang="en-US"/>
              </a:p>
            </p:txBody>
          </p:sp>
          <p:sp>
            <p:nvSpPr>
              <p:cNvPr id="9" name="iSlíḓe">
                <a:extLst>
                  <a:ext uri="{FF2B5EF4-FFF2-40B4-BE49-F238E27FC236}">
                    <a16:creationId xmlns:a16="http://schemas.microsoft.com/office/drawing/2014/main" id="{3376EA8E-F34B-DB71-3415-1F057E04C432}"/>
                  </a:ext>
                </a:extLst>
              </p:cNvPr>
              <p:cNvSpPr/>
              <p:nvPr/>
            </p:nvSpPr>
            <p:spPr>
              <a:xfrm>
                <a:off x="935354" y="452437"/>
                <a:ext cx="439102" cy="1641633"/>
              </a:xfrm>
              <a:prstGeom prst="rect">
                <a:avLst/>
              </a:prstGeom>
              <a:solidFill>
                <a:schemeClr val="accent1"/>
              </a:solidFill>
              <a:ln w="9525" cap="flat">
                <a:noFill/>
                <a:prstDash val="solid"/>
                <a:miter/>
              </a:ln>
            </p:spPr>
            <p:txBody>
              <a:bodyPr rtlCol="0" anchor="ctr"/>
              <a:lstStyle/>
              <a:p>
                <a:endParaRPr lang="zh-CN" altLang="en-US"/>
              </a:p>
            </p:txBody>
          </p:sp>
          <p:sp>
            <p:nvSpPr>
              <p:cNvPr id="10" name="îSľîḓé">
                <a:extLst>
                  <a:ext uri="{FF2B5EF4-FFF2-40B4-BE49-F238E27FC236}">
                    <a16:creationId xmlns:a16="http://schemas.microsoft.com/office/drawing/2014/main" id="{E4455960-7294-145B-29DA-6C274F2880A8}"/>
                  </a:ext>
                </a:extLst>
              </p:cNvPr>
              <p:cNvSpPr/>
              <p:nvPr/>
            </p:nvSpPr>
            <p:spPr>
              <a:xfrm>
                <a:off x="935354" y="1654968"/>
                <a:ext cx="1317307" cy="1317307"/>
              </a:xfrm>
              <a:custGeom>
                <a:avLst/>
                <a:gdLst>
                  <a:gd name="connsiteX0" fmla="*/ 878205 w 1317307"/>
                  <a:gd name="connsiteY0" fmla="*/ 439103 h 1317307"/>
                  <a:gd name="connsiteX1" fmla="*/ 439103 w 1317307"/>
                  <a:gd name="connsiteY1" fmla="*/ 0 h 1317307"/>
                  <a:gd name="connsiteX2" fmla="*/ 439103 w 1317307"/>
                  <a:gd name="connsiteY2" fmla="*/ 439103 h 1317307"/>
                  <a:gd name="connsiteX3" fmla="*/ 0 w 1317307"/>
                  <a:gd name="connsiteY3" fmla="*/ 439103 h 1317307"/>
                  <a:gd name="connsiteX4" fmla="*/ 439103 w 1317307"/>
                  <a:gd name="connsiteY4" fmla="*/ 878205 h 1317307"/>
                  <a:gd name="connsiteX5" fmla="*/ 878205 w 1317307"/>
                  <a:gd name="connsiteY5" fmla="*/ 1317307 h 1317307"/>
                  <a:gd name="connsiteX6" fmla="*/ 878205 w 1317307"/>
                  <a:gd name="connsiteY6" fmla="*/ 878205 h 1317307"/>
                  <a:gd name="connsiteX7" fmla="*/ 1317308 w 1317307"/>
                  <a:gd name="connsiteY7" fmla="*/ 878205 h 1317307"/>
                  <a:gd name="connsiteX8" fmla="*/ 878205 w 1317307"/>
                  <a:gd name="connsiteY8" fmla="*/ 439103 h 1317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7307" h="1317307">
                    <a:moveTo>
                      <a:pt x="878205" y="439103"/>
                    </a:moveTo>
                    <a:lnTo>
                      <a:pt x="439103" y="0"/>
                    </a:lnTo>
                    <a:lnTo>
                      <a:pt x="439103" y="439103"/>
                    </a:lnTo>
                    <a:lnTo>
                      <a:pt x="0" y="439103"/>
                    </a:lnTo>
                    <a:lnTo>
                      <a:pt x="439103" y="878205"/>
                    </a:lnTo>
                    <a:lnTo>
                      <a:pt x="878205" y="1317307"/>
                    </a:lnTo>
                    <a:lnTo>
                      <a:pt x="878205" y="878205"/>
                    </a:lnTo>
                    <a:lnTo>
                      <a:pt x="1317308" y="878205"/>
                    </a:lnTo>
                    <a:lnTo>
                      <a:pt x="878205" y="439103"/>
                    </a:lnTo>
                    <a:close/>
                  </a:path>
                </a:pathLst>
              </a:custGeom>
              <a:solidFill>
                <a:schemeClr val="accent2"/>
              </a:solidFill>
              <a:ln w="9525" cap="flat">
                <a:noFill/>
                <a:prstDash val="solid"/>
                <a:miter/>
              </a:ln>
            </p:spPr>
            <p:txBody>
              <a:bodyPr rtlCol="0" anchor="ctr"/>
              <a:lstStyle/>
              <a:p>
                <a:endParaRPr lang="zh-CN" altLang="en-US"/>
              </a:p>
            </p:txBody>
          </p:sp>
          <p:sp>
            <p:nvSpPr>
              <p:cNvPr id="11" name="îŝľïḍê">
                <a:extLst>
                  <a:ext uri="{FF2B5EF4-FFF2-40B4-BE49-F238E27FC236}">
                    <a16:creationId xmlns:a16="http://schemas.microsoft.com/office/drawing/2014/main" id="{B8F31017-D5B3-C512-02C9-21ABD4953308}"/>
                  </a:ext>
                </a:extLst>
              </p:cNvPr>
              <p:cNvSpPr/>
              <p:nvPr/>
            </p:nvSpPr>
            <p:spPr>
              <a:xfrm>
                <a:off x="1811178" y="2530792"/>
                <a:ext cx="439102" cy="439102"/>
              </a:xfrm>
              <a:custGeom>
                <a:avLst/>
                <a:gdLst>
                  <a:gd name="connsiteX0" fmla="*/ 0 w 439102"/>
                  <a:gd name="connsiteY0" fmla="*/ 0 h 439102"/>
                  <a:gd name="connsiteX1" fmla="*/ 439103 w 439102"/>
                  <a:gd name="connsiteY1" fmla="*/ 0 h 439102"/>
                  <a:gd name="connsiteX2" fmla="*/ 439103 w 439102"/>
                  <a:gd name="connsiteY2" fmla="*/ 439102 h 439102"/>
                  <a:gd name="connsiteX3" fmla="*/ 0 w 439102"/>
                  <a:gd name="connsiteY3" fmla="*/ 439102 h 439102"/>
                </a:gdLst>
                <a:ahLst/>
                <a:cxnLst>
                  <a:cxn ang="0">
                    <a:pos x="connsiteX0" y="connsiteY0"/>
                  </a:cxn>
                  <a:cxn ang="0">
                    <a:pos x="connsiteX1" y="connsiteY1"/>
                  </a:cxn>
                  <a:cxn ang="0">
                    <a:pos x="connsiteX2" y="connsiteY2"/>
                  </a:cxn>
                  <a:cxn ang="0">
                    <a:pos x="connsiteX3" y="connsiteY3"/>
                  </a:cxn>
                </a:cxnLst>
                <a:rect l="l" t="t" r="r" b="b"/>
                <a:pathLst>
                  <a:path w="439102" h="439102">
                    <a:moveTo>
                      <a:pt x="0" y="0"/>
                    </a:moveTo>
                    <a:lnTo>
                      <a:pt x="439103" y="0"/>
                    </a:lnTo>
                    <a:lnTo>
                      <a:pt x="439103" y="439102"/>
                    </a:lnTo>
                    <a:lnTo>
                      <a:pt x="0" y="439102"/>
                    </a:lnTo>
                    <a:close/>
                  </a:path>
                </a:pathLst>
              </a:custGeom>
              <a:solidFill>
                <a:srgbClr val="FCF7F1"/>
              </a:solidFill>
              <a:ln w="9525" cap="flat">
                <a:noFill/>
                <a:prstDash val="solid"/>
                <a:miter/>
              </a:ln>
            </p:spPr>
            <p:txBody>
              <a:bodyPr rtlCol="0" anchor="ctr"/>
              <a:lstStyle/>
              <a:p>
                <a:endParaRPr lang="zh-CN" altLang="en-US"/>
              </a:p>
            </p:txBody>
          </p:sp>
        </p:grpSp>
      </p:grpSp>
      <p:sp>
        <p:nvSpPr>
          <p:cNvPr id="27" name="îṣľídé">
            <a:extLst>
              <a:ext uri="{FF2B5EF4-FFF2-40B4-BE49-F238E27FC236}">
                <a16:creationId xmlns:a16="http://schemas.microsoft.com/office/drawing/2014/main" id="{D52A52CC-8962-A15D-B52A-F3F691402290}"/>
              </a:ext>
            </a:extLst>
          </p:cNvPr>
          <p:cNvSpPr/>
          <p:nvPr userDrawn="1"/>
        </p:nvSpPr>
        <p:spPr>
          <a:xfrm flipH="1">
            <a:off x="3619411" y="3144758"/>
            <a:ext cx="558827" cy="558827"/>
          </a:xfrm>
          <a:custGeom>
            <a:avLst/>
            <a:gdLst>
              <a:gd name="connsiteX0" fmla="*/ 212584 w 424910"/>
              <a:gd name="connsiteY0" fmla="*/ 424910 h 424910"/>
              <a:gd name="connsiteX1" fmla="*/ 212584 w 424910"/>
              <a:gd name="connsiteY1" fmla="*/ 424910 h 424910"/>
              <a:gd name="connsiteX2" fmla="*/ 82 w 424910"/>
              <a:gd name="connsiteY2" fmla="*/ 212408 h 424910"/>
              <a:gd name="connsiteX3" fmla="*/ 82 w 424910"/>
              <a:gd name="connsiteY3" fmla="*/ 212408 h 424910"/>
              <a:gd name="connsiteX4" fmla="*/ 212584 w 424910"/>
              <a:gd name="connsiteY4" fmla="*/ 0 h 424910"/>
              <a:gd name="connsiteX5" fmla="*/ 212584 w 424910"/>
              <a:gd name="connsiteY5" fmla="*/ 0 h 424910"/>
              <a:gd name="connsiteX6" fmla="*/ 424992 w 424910"/>
              <a:gd name="connsiteY6" fmla="*/ 212408 h 424910"/>
              <a:gd name="connsiteX7" fmla="*/ 424992 w 424910"/>
              <a:gd name="connsiteY7" fmla="*/ 212408 h 424910"/>
              <a:gd name="connsiteX8" fmla="*/ 212584 w 424910"/>
              <a:gd name="connsiteY8" fmla="*/ 424910 h 424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4910" h="424910">
                <a:moveTo>
                  <a:pt x="212584" y="424910"/>
                </a:moveTo>
                <a:lnTo>
                  <a:pt x="212584" y="424910"/>
                </a:lnTo>
                <a:cubicBezTo>
                  <a:pt x="170026" y="330537"/>
                  <a:pt x="94455" y="254965"/>
                  <a:pt x="82" y="212408"/>
                </a:cubicBezTo>
                <a:lnTo>
                  <a:pt x="82" y="212408"/>
                </a:lnTo>
                <a:cubicBezTo>
                  <a:pt x="94446" y="169888"/>
                  <a:pt x="170026" y="94345"/>
                  <a:pt x="212584" y="0"/>
                </a:cubicBezTo>
                <a:lnTo>
                  <a:pt x="212584" y="0"/>
                </a:lnTo>
                <a:cubicBezTo>
                  <a:pt x="255113" y="94336"/>
                  <a:pt x="330656" y="169878"/>
                  <a:pt x="424992" y="212408"/>
                </a:cubicBezTo>
                <a:lnTo>
                  <a:pt x="424992" y="212408"/>
                </a:lnTo>
                <a:cubicBezTo>
                  <a:pt x="330646" y="254965"/>
                  <a:pt x="255104" y="330546"/>
                  <a:pt x="212584" y="424910"/>
                </a:cubicBezTo>
                <a:close/>
              </a:path>
            </a:pathLst>
          </a:custGeom>
          <a:solidFill>
            <a:schemeClr val="accent2"/>
          </a:solidFill>
          <a:ln w="9525" cap="flat">
            <a:noFill/>
            <a:prstDash val="solid"/>
            <a:miter/>
          </a:ln>
        </p:spPr>
        <p:txBody>
          <a:bodyPr rtlCol="0" anchor="ctr"/>
          <a:lstStyle/>
          <a:p>
            <a:endParaRPr lang="zh-CN" altLang="en-US"/>
          </a:p>
        </p:txBody>
      </p:sp>
      <p:sp>
        <p:nvSpPr>
          <p:cNvPr id="28" name="iŝ1îďê">
            <a:extLst>
              <a:ext uri="{FF2B5EF4-FFF2-40B4-BE49-F238E27FC236}">
                <a16:creationId xmlns:a16="http://schemas.microsoft.com/office/drawing/2014/main" id="{72BCF91E-A67C-AE22-C004-5C2F1861DCF3}"/>
              </a:ext>
            </a:extLst>
          </p:cNvPr>
          <p:cNvSpPr/>
          <p:nvPr userDrawn="1"/>
        </p:nvSpPr>
        <p:spPr>
          <a:xfrm>
            <a:off x="10188067" y="705390"/>
            <a:ext cx="424910" cy="424910"/>
          </a:xfrm>
          <a:custGeom>
            <a:avLst/>
            <a:gdLst>
              <a:gd name="connsiteX0" fmla="*/ 212489 w 424910"/>
              <a:gd name="connsiteY0" fmla="*/ 424910 h 424910"/>
              <a:gd name="connsiteX1" fmla="*/ 212489 w 424910"/>
              <a:gd name="connsiteY1" fmla="*/ 424910 h 424910"/>
              <a:gd name="connsiteX2" fmla="*/ 82 w 424910"/>
              <a:gd name="connsiteY2" fmla="*/ 212408 h 424910"/>
              <a:gd name="connsiteX3" fmla="*/ 82 w 424910"/>
              <a:gd name="connsiteY3" fmla="*/ 212408 h 424910"/>
              <a:gd name="connsiteX4" fmla="*/ 212489 w 424910"/>
              <a:gd name="connsiteY4" fmla="*/ 0 h 424910"/>
              <a:gd name="connsiteX5" fmla="*/ 212489 w 424910"/>
              <a:gd name="connsiteY5" fmla="*/ 0 h 424910"/>
              <a:gd name="connsiteX6" fmla="*/ 424992 w 424910"/>
              <a:gd name="connsiteY6" fmla="*/ 212408 h 424910"/>
              <a:gd name="connsiteX7" fmla="*/ 424992 w 424910"/>
              <a:gd name="connsiteY7" fmla="*/ 212408 h 424910"/>
              <a:gd name="connsiteX8" fmla="*/ 212489 w 424910"/>
              <a:gd name="connsiteY8" fmla="*/ 424910 h 424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4910" h="424910">
                <a:moveTo>
                  <a:pt x="212489" y="424910"/>
                </a:moveTo>
                <a:lnTo>
                  <a:pt x="212489" y="424910"/>
                </a:lnTo>
                <a:cubicBezTo>
                  <a:pt x="169969" y="330541"/>
                  <a:pt x="94427" y="254966"/>
                  <a:pt x="82" y="212408"/>
                </a:cubicBezTo>
                <a:lnTo>
                  <a:pt x="82" y="212408"/>
                </a:lnTo>
                <a:cubicBezTo>
                  <a:pt x="94436" y="169909"/>
                  <a:pt x="169988" y="94358"/>
                  <a:pt x="212489" y="0"/>
                </a:cubicBezTo>
                <a:lnTo>
                  <a:pt x="212489" y="0"/>
                </a:lnTo>
                <a:cubicBezTo>
                  <a:pt x="255028" y="94365"/>
                  <a:pt x="330609" y="169914"/>
                  <a:pt x="424992" y="212408"/>
                </a:cubicBezTo>
                <a:lnTo>
                  <a:pt x="424992" y="212408"/>
                </a:lnTo>
                <a:cubicBezTo>
                  <a:pt x="330618" y="254961"/>
                  <a:pt x="255047" y="330535"/>
                  <a:pt x="212489" y="424910"/>
                </a:cubicBezTo>
                <a:close/>
              </a:path>
            </a:pathLst>
          </a:custGeom>
          <a:solidFill>
            <a:schemeClr val="accent1"/>
          </a:solidFill>
          <a:ln w="9525" cap="flat">
            <a:noFill/>
            <a:prstDash val="solid"/>
            <a:miter/>
          </a:ln>
        </p:spPr>
        <p:txBody>
          <a:bodyPr rtlCol="0" anchor="ctr"/>
          <a:lstStyle/>
          <a:p>
            <a:endParaRPr lang="zh-CN" altLang="en-US"/>
          </a:p>
        </p:txBody>
      </p:sp>
    </p:spTree>
    <p:extLst>
      <p:ext uri="{BB962C8B-B14F-4D97-AF65-F5344CB8AC3E}">
        <p14:creationId xmlns:p14="http://schemas.microsoft.com/office/powerpoint/2010/main" val="1200329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EDE83-63CC-4B33-B715-3953EADE2100}"/>
              </a:ext>
            </a:extLst>
          </p:cNvPr>
          <p:cNvSpPr>
            <a:spLocks noGrp="1"/>
          </p:cNvSpPr>
          <p:nvPr>
            <p:ph type="title"/>
          </p:nvPr>
        </p:nvSpPr>
        <p:spPr/>
        <p:txBody>
          <a:bodyPr/>
          <a:lstStyle/>
          <a:p>
            <a:r>
              <a:rPr lang="en-US" altLang="zh-CN"/>
              <a:t>Click to edit Master title style</a:t>
            </a:r>
            <a:endParaRPr lang="zh-CN" altLang="en-US"/>
          </a:p>
        </p:txBody>
      </p:sp>
      <p:sp>
        <p:nvSpPr>
          <p:cNvPr id="3" name="页脚占位符 2">
            <a:extLst>
              <a:ext uri="{FF2B5EF4-FFF2-40B4-BE49-F238E27FC236}">
                <a16:creationId xmlns:a16="http://schemas.microsoft.com/office/drawing/2014/main" id="{FE5F449D-E441-3E44-B684-1CE68D0FEFAA}"/>
              </a:ext>
            </a:extLst>
          </p:cNvPr>
          <p:cNvSpPr>
            <a:spLocks noGrp="1"/>
          </p:cNvSpPr>
          <p:nvPr>
            <p:ph type="ftr" sz="quarter" idx="3"/>
          </p:nvPr>
        </p:nvSpPr>
        <p:spPr>
          <a:xfrm>
            <a:off x="660401" y="6438900"/>
            <a:ext cx="3992171" cy="215900"/>
          </a:xfrm>
          <a:prstGeom prst="rect">
            <a:avLst/>
          </a:prstGeom>
        </p:spPr>
        <p:txBody>
          <a:bodyPr vert="horz" lIns="91440" tIns="45720" rIns="91440" bIns="45720" rtlCol="0" anchor="ctr"/>
          <a:lstStyle>
            <a:lvl1pPr>
              <a:defRPr lang="zh-CN" altLang="en-US" sz="1000">
                <a:solidFill>
                  <a:schemeClr val="tx1">
                    <a:lumMod val="50000"/>
                    <a:lumOff val="50000"/>
                  </a:schemeClr>
                </a:solidFill>
              </a:defRPr>
            </a:lvl1pPr>
          </a:lstStyle>
          <a:p>
            <a:endParaRPr lang="zh-CN" altLang="en-US" dirty="0"/>
          </a:p>
        </p:txBody>
      </p:sp>
      <p:sp>
        <p:nvSpPr>
          <p:cNvPr id="4" name="日期占位符 3">
            <a:extLst>
              <a:ext uri="{FF2B5EF4-FFF2-40B4-BE49-F238E27FC236}">
                <a16:creationId xmlns:a16="http://schemas.microsoft.com/office/drawing/2014/main" id="{1DA3991D-E254-A726-0767-E24FAF08533E}"/>
              </a:ext>
            </a:extLst>
          </p:cNvPr>
          <p:cNvSpPr>
            <a:spLocks noGrp="1"/>
          </p:cNvSpPr>
          <p:nvPr>
            <p:ph type="dt" sz="half" idx="2"/>
          </p:nvPr>
        </p:nvSpPr>
        <p:spPr>
          <a:xfrm>
            <a:off x="5504656" y="6438900"/>
            <a:ext cx="1802924" cy="215900"/>
          </a:xfrm>
          <a:prstGeom prst="rect">
            <a:avLst/>
          </a:prstGeom>
        </p:spPr>
        <p:txBody>
          <a:bodyPr vert="horz" lIns="91440" tIns="45720" rIns="91440" bIns="45720" rtlCol="0" anchor="ctr"/>
          <a:lstStyle>
            <a:lvl1pPr algn="ctr">
              <a:defRPr lang="zh-CN" altLang="en-US" sz="1000" smtClean="0">
                <a:solidFill>
                  <a:schemeClr val="tx1">
                    <a:lumMod val="50000"/>
                    <a:lumOff val="50000"/>
                  </a:schemeClr>
                </a:solidFill>
              </a:defRPr>
            </a:lvl1pPr>
          </a:lstStyle>
          <a:p>
            <a:fld id="{7FBEB200-0EF4-4FA7-80A0-EA7B9DEAFA33}" type="datetime1">
              <a:rPr lang="zh-CN" altLang="en-US" smtClean="0"/>
              <a:t>2023/4/7</a:t>
            </a:fld>
            <a:endParaRPr lang="en-US" altLang="zh-CN"/>
          </a:p>
        </p:txBody>
      </p:sp>
      <p:sp>
        <p:nvSpPr>
          <p:cNvPr id="5" name="灯片编号占位符 4">
            <a:extLst>
              <a:ext uri="{FF2B5EF4-FFF2-40B4-BE49-F238E27FC236}">
                <a16:creationId xmlns:a16="http://schemas.microsoft.com/office/drawing/2014/main" id="{7C9DB515-64BA-9BFC-76C7-2E4514D742AE}"/>
              </a:ext>
            </a:extLst>
          </p:cNvPr>
          <p:cNvSpPr>
            <a:spLocks noGrp="1"/>
          </p:cNvSpPr>
          <p:nvPr>
            <p:ph type="sldNum" sz="quarter" idx="4"/>
          </p:nvPr>
        </p:nvSpPr>
        <p:spPr>
          <a:xfrm>
            <a:off x="8857452" y="6438900"/>
            <a:ext cx="2661448" cy="215900"/>
          </a:xfrm>
          <a:prstGeom prst="rect">
            <a:avLst/>
          </a:prstGeom>
        </p:spPr>
        <p:txBody>
          <a:bodyPr vert="horz" lIns="91440" tIns="45720" rIns="91440" bIns="45720" rtlCol="0" anchor="ctr"/>
          <a:lstStyle>
            <a:lvl1pPr algn="r">
              <a:defRPr lang="zh-CN" altLang="en-US" sz="1000" smtClean="0">
                <a:solidFill>
                  <a:schemeClr val="tx1">
                    <a:lumMod val="50000"/>
                    <a:lumOff val="50000"/>
                  </a:schemeClr>
                </a:solidFill>
              </a:defRPr>
            </a:lvl1pPr>
          </a:lstStyle>
          <a:p>
            <a:fld id="{7F65B630-C7FF-41C0-9923-C5E5E29EED81}" type="slidenum">
              <a:rPr lang="en-US" altLang="zh-CN" smtClean="0"/>
              <a:pPr/>
              <a:t>‹#›</a:t>
            </a:fld>
            <a:endParaRPr lang="en-US" altLang="zh-CN"/>
          </a:p>
        </p:txBody>
      </p:sp>
    </p:spTree>
    <p:extLst>
      <p:ext uri="{BB962C8B-B14F-4D97-AF65-F5344CB8AC3E}">
        <p14:creationId xmlns:p14="http://schemas.microsoft.com/office/powerpoint/2010/main" val="1627617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6337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chemeClr val="accent1">
            <a:lumMod val="20000"/>
            <a:lumOff val="80000"/>
            <a:alpha val="50000"/>
          </a:schemeClr>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C965CDB-AA9E-09E9-6543-AC4EB155DAE9}"/>
              </a:ext>
            </a:extLst>
          </p:cNvPr>
          <p:cNvGrpSpPr/>
          <p:nvPr userDrawn="1"/>
        </p:nvGrpSpPr>
        <p:grpSpPr>
          <a:xfrm>
            <a:off x="-47696" y="0"/>
            <a:ext cx="12239696" cy="6887508"/>
            <a:chOff x="-47696" y="0"/>
            <a:chExt cx="12239696" cy="6887508"/>
          </a:xfrm>
        </p:grpSpPr>
        <p:grpSp>
          <p:nvGrpSpPr>
            <p:cNvPr id="3" name="组合 2">
              <a:extLst>
                <a:ext uri="{FF2B5EF4-FFF2-40B4-BE49-F238E27FC236}">
                  <a16:creationId xmlns:a16="http://schemas.microsoft.com/office/drawing/2014/main" id="{E9B47411-3B9C-4D89-46F9-224244584C43}"/>
                </a:ext>
              </a:extLst>
            </p:cNvPr>
            <p:cNvGrpSpPr/>
            <p:nvPr userDrawn="1"/>
          </p:nvGrpSpPr>
          <p:grpSpPr>
            <a:xfrm>
              <a:off x="-47696" y="3020940"/>
              <a:ext cx="4703993" cy="3866568"/>
              <a:chOff x="-47696" y="3020940"/>
              <a:chExt cx="4703993" cy="3866568"/>
            </a:xfrm>
          </p:grpSpPr>
          <p:sp>
            <p:nvSpPr>
              <p:cNvPr id="13" name="îŝľídê">
                <a:extLst>
                  <a:ext uri="{FF2B5EF4-FFF2-40B4-BE49-F238E27FC236}">
                    <a16:creationId xmlns:a16="http://schemas.microsoft.com/office/drawing/2014/main" id="{2BC344C3-B7D4-DFEC-B263-90E5CB4F781A}"/>
                  </a:ext>
                </a:extLst>
              </p:cNvPr>
              <p:cNvSpPr/>
              <p:nvPr/>
            </p:nvSpPr>
            <p:spPr>
              <a:xfrm flipH="1">
                <a:off x="-47695" y="3020940"/>
                <a:ext cx="1579021" cy="3866566"/>
              </a:xfrm>
              <a:custGeom>
                <a:avLst/>
                <a:gdLst>
                  <a:gd name="connsiteX0" fmla="*/ 8559 w 1200626"/>
                  <a:gd name="connsiteY0" fmla="*/ 2939987 h 2939986"/>
                  <a:gd name="connsiteX1" fmla="*/ 82 w 1200626"/>
                  <a:gd name="connsiteY1" fmla="*/ 596265 h 2939986"/>
                  <a:gd name="connsiteX2" fmla="*/ 596156 w 1200626"/>
                  <a:gd name="connsiteY2" fmla="*/ 0 h 2939986"/>
                  <a:gd name="connsiteX3" fmla="*/ 596156 w 1200626"/>
                  <a:gd name="connsiteY3" fmla="*/ 0 h 2939986"/>
                  <a:gd name="connsiteX4" fmla="*/ 1192230 w 1200626"/>
                  <a:gd name="connsiteY4" fmla="*/ 596265 h 2939986"/>
                  <a:gd name="connsiteX5" fmla="*/ 1200708 w 1200626"/>
                  <a:gd name="connsiteY5" fmla="*/ 2939987 h 2939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0626" h="2939986">
                    <a:moveTo>
                      <a:pt x="8559" y="2939987"/>
                    </a:moveTo>
                    <a:lnTo>
                      <a:pt x="82" y="596265"/>
                    </a:lnTo>
                    <a:cubicBezTo>
                      <a:pt x="34" y="267005"/>
                      <a:pt x="266905" y="57"/>
                      <a:pt x="596156" y="0"/>
                    </a:cubicBezTo>
                    <a:lnTo>
                      <a:pt x="596156" y="0"/>
                    </a:lnTo>
                    <a:cubicBezTo>
                      <a:pt x="925436" y="57"/>
                      <a:pt x="1192326" y="267014"/>
                      <a:pt x="1192230" y="596265"/>
                    </a:cubicBezTo>
                    <a:lnTo>
                      <a:pt x="1200708" y="2939987"/>
                    </a:lnTo>
                    <a:close/>
                  </a:path>
                </a:pathLst>
              </a:custGeom>
              <a:solidFill>
                <a:schemeClr val="accent3"/>
              </a:solidFill>
              <a:ln w="9525" cap="flat">
                <a:noFill/>
                <a:prstDash val="solid"/>
                <a:miter/>
              </a:ln>
            </p:spPr>
            <p:txBody>
              <a:bodyPr rtlCol="0" anchor="ctr"/>
              <a:lstStyle/>
              <a:p>
                <a:endParaRPr lang="zh-CN" altLang="en-US"/>
              </a:p>
            </p:txBody>
          </p:sp>
          <p:sp>
            <p:nvSpPr>
              <p:cNvPr id="14" name="ï$lïḑê">
                <a:extLst>
                  <a:ext uri="{FF2B5EF4-FFF2-40B4-BE49-F238E27FC236}">
                    <a16:creationId xmlns:a16="http://schemas.microsoft.com/office/drawing/2014/main" id="{3150DA2F-697B-7D09-A839-CE3534481250}"/>
                  </a:ext>
                </a:extLst>
              </p:cNvPr>
              <p:cNvSpPr/>
              <p:nvPr/>
            </p:nvSpPr>
            <p:spPr>
              <a:xfrm flipH="1">
                <a:off x="1531327" y="5318507"/>
                <a:ext cx="1565868" cy="1565868"/>
              </a:xfrm>
              <a:custGeom>
                <a:avLst/>
                <a:gdLst>
                  <a:gd name="connsiteX0" fmla="*/ 0 w 1190625"/>
                  <a:gd name="connsiteY0" fmla="*/ 0 h 1190625"/>
                  <a:gd name="connsiteX1" fmla="*/ 1190625 w 1190625"/>
                  <a:gd name="connsiteY1" fmla="*/ 0 h 1190625"/>
                  <a:gd name="connsiteX2" fmla="*/ 1190625 w 1190625"/>
                  <a:gd name="connsiteY2" fmla="*/ 1190625 h 1190625"/>
                  <a:gd name="connsiteX3" fmla="*/ 0 w 1190625"/>
                  <a:gd name="connsiteY3" fmla="*/ 1190625 h 1190625"/>
                </a:gdLst>
                <a:ahLst/>
                <a:cxnLst>
                  <a:cxn ang="0">
                    <a:pos x="connsiteX0" y="connsiteY0"/>
                  </a:cxn>
                  <a:cxn ang="0">
                    <a:pos x="connsiteX1" y="connsiteY1"/>
                  </a:cxn>
                  <a:cxn ang="0">
                    <a:pos x="connsiteX2" y="connsiteY2"/>
                  </a:cxn>
                  <a:cxn ang="0">
                    <a:pos x="connsiteX3" y="connsiteY3"/>
                  </a:cxn>
                </a:cxnLst>
                <a:rect l="l" t="t" r="r" b="b"/>
                <a:pathLst>
                  <a:path w="1190625" h="1190625">
                    <a:moveTo>
                      <a:pt x="0" y="0"/>
                    </a:moveTo>
                    <a:lnTo>
                      <a:pt x="1190625" y="0"/>
                    </a:lnTo>
                    <a:lnTo>
                      <a:pt x="1190625" y="1190625"/>
                    </a:lnTo>
                    <a:lnTo>
                      <a:pt x="0" y="1190625"/>
                    </a:lnTo>
                    <a:close/>
                  </a:path>
                </a:pathLst>
              </a:custGeom>
              <a:solidFill>
                <a:schemeClr val="accent3"/>
              </a:solidFill>
              <a:ln w="9525" cap="flat">
                <a:noFill/>
                <a:prstDash val="solid"/>
                <a:miter/>
              </a:ln>
            </p:spPr>
            <p:txBody>
              <a:bodyPr rtlCol="0" anchor="ctr"/>
              <a:lstStyle/>
              <a:p>
                <a:endParaRPr lang="zh-CN" altLang="en-US"/>
              </a:p>
            </p:txBody>
          </p:sp>
          <p:sp>
            <p:nvSpPr>
              <p:cNvPr id="15" name="iSḷïḋè">
                <a:extLst>
                  <a:ext uri="{FF2B5EF4-FFF2-40B4-BE49-F238E27FC236}">
                    <a16:creationId xmlns:a16="http://schemas.microsoft.com/office/drawing/2014/main" id="{0E72B0EF-C0F0-217A-5888-8A58F0DF5B2A}"/>
                  </a:ext>
                </a:extLst>
              </p:cNvPr>
              <p:cNvSpPr/>
              <p:nvPr/>
            </p:nvSpPr>
            <p:spPr>
              <a:xfrm flipH="1">
                <a:off x="3090429" y="5318507"/>
                <a:ext cx="1565868" cy="1565868"/>
              </a:xfrm>
              <a:custGeom>
                <a:avLst/>
                <a:gdLst>
                  <a:gd name="connsiteX0" fmla="*/ 1190707 w 1190625"/>
                  <a:gd name="connsiteY0" fmla="*/ 0 h 1190625"/>
                  <a:gd name="connsiteX1" fmla="*/ 1190707 w 1190625"/>
                  <a:gd name="connsiteY1" fmla="*/ 0 h 1190625"/>
                  <a:gd name="connsiteX2" fmla="*/ 1190707 w 1190625"/>
                  <a:gd name="connsiteY2" fmla="*/ 1190625 h 1190625"/>
                  <a:gd name="connsiteX3" fmla="*/ 82 w 1190625"/>
                  <a:gd name="connsiteY3" fmla="*/ 1190625 h 1190625"/>
                  <a:gd name="connsiteX4" fmla="*/ 1190707 w 1190625"/>
                  <a:gd name="connsiteY4" fmla="*/ 0 h 119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625" h="1190625">
                    <a:moveTo>
                      <a:pt x="1190707" y="0"/>
                    </a:moveTo>
                    <a:lnTo>
                      <a:pt x="1190707" y="0"/>
                    </a:lnTo>
                    <a:lnTo>
                      <a:pt x="1190707" y="1190625"/>
                    </a:lnTo>
                    <a:lnTo>
                      <a:pt x="82" y="1190625"/>
                    </a:lnTo>
                    <a:cubicBezTo>
                      <a:pt x="82" y="533057"/>
                      <a:pt x="533139" y="0"/>
                      <a:pt x="1190707" y="0"/>
                    </a:cubicBezTo>
                    <a:close/>
                  </a:path>
                </a:pathLst>
              </a:custGeom>
              <a:solidFill>
                <a:schemeClr val="accent3"/>
              </a:solidFill>
              <a:ln w="9525" cap="flat">
                <a:noFill/>
                <a:prstDash val="solid"/>
                <a:miter/>
              </a:ln>
            </p:spPr>
            <p:txBody>
              <a:bodyPr rtlCol="0" anchor="ctr"/>
              <a:lstStyle/>
              <a:p>
                <a:endParaRPr lang="zh-CN" altLang="en-US"/>
              </a:p>
            </p:txBody>
          </p:sp>
          <p:sp>
            <p:nvSpPr>
              <p:cNvPr id="16" name="îṥlïďé">
                <a:extLst>
                  <a:ext uri="{FF2B5EF4-FFF2-40B4-BE49-F238E27FC236}">
                    <a16:creationId xmlns:a16="http://schemas.microsoft.com/office/drawing/2014/main" id="{A4BD8FD1-9ABB-648D-2F8C-8505B96E6FEF}"/>
                  </a:ext>
                </a:extLst>
              </p:cNvPr>
              <p:cNvSpPr/>
              <p:nvPr/>
            </p:nvSpPr>
            <p:spPr>
              <a:xfrm flipH="1">
                <a:off x="-47696" y="5318507"/>
                <a:ext cx="1579022" cy="1565868"/>
              </a:xfrm>
              <a:prstGeom prst="rect">
                <a:avLst/>
              </a:prstGeom>
              <a:solidFill>
                <a:schemeClr val="accent2"/>
              </a:solidFill>
              <a:ln w="9525" cap="flat">
                <a:noFill/>
                <a:prstDash val="solid"/>
                <a:miter/>
              </a:ln>
            </p:spPr>
            <p:txBody>
              <a:bodyPr rtlCol="0" anchor="ctr"/>
              <a:lstStyle/>
              <a:p>
                <a:endParaRPr lang="zh-CN" altLang="en-US"/>
              </a:p>
            </p:txBody>
          </p:sp>
          <p:sp>
            <p:nvSpPr>
              <p:cNvPr id="17" name="isļíḋe">
                <a:extLst>
                  <a:ext uri="{FF2B5EF4-FFF2-40B4-BE49-F238E27FC236}">
                    <a16:creationId xmlns:a16="http://schemas.microsoft.com/office/drawing/2014/main" id="{BC09BA9A-2504-3A20-CC9D-EB6B71B2C4FE}"/>
                  </a:ext>
                </a:extLst>
              </p:cNvPr>
              <p:cNvSpPr/>
              <p:nvPr userDrawn="1"/>
            </p:nvSpPr>
            <p:spPr>
              <a:xfrm flipH="1">
                <a:off x="1531326" y="5318507"/>
                <a:ext cx="782933" cy="786066"/>
              </a:xfrm>
              <a:prstGeom prst="rect">
                <a:avLst/>
              </a:prstGeom>
              <a:solidFill>
                <a:srgbClr val="F6DAA1"/>
              </a:solidFill>
              <a:ln w="9525" cap="flat">
                <a:noFill/>
                <a:prstDash val="solid"/>
                <a:miter/>
              </a:ln>
            </p:spPr>
            <p:txBody>
              <a:bodyPr rtlCol="0" anchor="ctr"/>
              <a:lstStyle/>
              <a:p>
                <a:endParaRPr lang="zh-CN" altLang="en-US"/>
              </a:p>
            </p:txBody>
          </p:sp>
          <p:sp>
            <p:nvSpPr>
              <p:cNvPr id="18" name="íŝľîdé">
                <a:extLst>
                  <a:ext uri="{FF2B5EF4-FFF2-40B4-BE49-F238E27FC236}">
                    <a16:creationId xmlns:a16="http://schemas.microsoft.com/office/drawing/2014/main" id="{A310AE23-4614-6AB8-1FD6-8F35BE112830}"/>
                  </a:ext>
                </a:extLst>
              </p:cNvPr>
              <p:cNvSpPr/>
              <p:nvPr userDrawn="1"/>
            </p:nvSpPr>
            <p:spPr>
              <a:xfrm flipH="1">
                <a:off x="1521476" y="5311927"/>
                <a:ext cx="2358652" cy="1575581"/>
              </a:xfrm>
              <a:custGeom>
                <a:avLst/>
                <a:gdLst>
                  <a:gd name="connsiteX0" fmla="*/ 1190625 w 1785938"/>
                  <a:gd name="connsiteY0" fmla="*/ 597694 h 1193007"/>
                  <a:gd name="connsiteX1" fmla="*/ 1785938 w 1785938"/>
                  <a:gd name="connsiteY1" fmla="*/ 597694 h 1193007"/>
                  <a:gd name="connsiteX2" fmla="*/ 1190625 w 1785938"/>
                  <a:gd name="connsiteY2" fmla="*/ 1193007 h 1193007"/>
                  <a:gd name="connsiteX3" fmla="*/ 1190625 w 1785938"/>
                  <a:gd name="connsiteY3" fmla="*/ 0 h 1193007"/>
                  <a:gd name="connsiteX4" fmla="*/ 1190625 w 1785938"/>
                  <a:gd name="connsiteY4" fmla="*/ 597694 h 1193007"/>
                  <a:gd name="connsiteX5" fmla="*/ 1190624 w 1785938"/>
                  <a:gd name="connsiteY5" fmla="*/ 597694 h 1193007"/>
                  <a:gd name="connsiteX6" fmla="*/ 1190624 w 1785938"/>
                  <a:gd name="connsiteY6" fmla="*/ 1193007 h 1193007"/>
                  <a:gd name="connsiteX7" fmla="*/ 595312 w 1785938"/>
                  <a:gd name="connsiteY7" fmla="*/ 1193007 h 1193007"/>
                  <a:gd name="connsiteX8" fmla="*/ 595312 w 1785938"/>
                  <a:gd name="connsiteY8" fmla="*/ 1190625 h 1193007"/>
                  <a:gd name="connsiteX9" fmla="*/ 0 w 1785938"/>
                  <a:gd name="connsiteY9" fmla="*/ 1190625 h 1193007"/>
                  <a:gd name="connsiteX10" fmla="*/ 595313 w 1785938"/>
                  <a:gd name="connsiteY10" fmla="*/ 595312 h 1193007"/>
                  <a:gd name="connsiteX11" fmla="*/ 595313 w 1785938"/>
                  <a:gd name="connsiteY11" fmla="*/ 597693 h 1193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938" h="1193007">
                    <a:moveTo>
                      <a:pt x="1190625" y="597694"/>
                    </a:moveTo>
                    <a:lnTo>
                      <a:pt x="1785938" y="597694"/>
                    </a:lnTo>
                    <a:lnTo>
                      <a:pt x="1190625" y="1193007"/>
                    </a:lnTo>
                    <a:close/>
                    <a:moveTo>
                      <a:pt x="1190625" y="0"/>
                    </a:moveTo>
                    <a:lnTo>
                      <a:pt x="1190625" y="597694"/>
                    </a:lnTo>
                    <a:lnTo>
                      <a:pt x="1190624" y="597694"/>
                    </a:lnTo>
                    <a:lnTo>
                      <a:pt x="1190624" y="1193007"/>
                    </a:lnTo>
                    <a:lnTo>
                      <a:pt x="595312" y="1193007"/>
                    </a:lnTo>
                    <a:lnTo>
                      <a:pt x="595312" y="1190625"/>
                    </a:lnTo>
                    <a:lnTo>
                      <a:pt x="0" y="1190625"/>
                    </a:lnTo>
                    <a:lnTo>
                      <a:pt x="595313" y="595312"/>
                    </a:lnTo>
                    <a:lnTo>
                      <a:pt x="595313" y="597693"/>
                    </a:lnTo>
                    <a:close/>
                  </a:path>
                </a:pathLst>
              </a:custGeom>
              <a:solidFill>
                <a:schemeClr val="accent1"/>
              </a:solidFill>
              <a:ln w="9525" cap="flat">
                <a:noFill/>
                <a:prstDash val="solid"/>
                <a:miter/>
              </a:ln>
            </p:spPr>
            <p:txBody>
              <a:bodyPr rtlCol="0" anchor="ctr"/>
              <a:lstStyle/>
              <a:p>
                <a:endParaRPr lang="zh-CN" altLang="en-US"/>
              </a:p>
            </p:txBody>
          </p:sp>
          <p:sp>
            <p:nvSpPr>
              <p:cNvPr id="19" name="işḻïḍe">
                <a:extLst>
                  <a:ext uri="{FF2B5EF4-FFF2-40B4-BE49-F238E27FC236}">
                    <a16:creationId xmlns:a16="http://schemas.microsoft.com/office/drawing/2014/main" id="{8EE26B8E-4EE8-9232-E38F-242E00246AC8}"/>
                  </a:ext>
                </a:extLst>
              </p:cNvPr>
              <p:cNvSpPr/>
              <p:nvPr userDrawn="1"/>
            </p:nvSpPr>
            <p:spPr>
              <a:xfrm flipH="1">
                <a:off x="-44068" y="5373506"/>
                <a:ext cx="1500306" cy="1513071"/>
              </a:xfrm>
              <a:custGeom>
                <a:avLst/>
                <a:gdLst>
                  <a:gd name="connsiteX0" fmla="*/ 1500306 w 1500306"/>
                  <a:gd name="connsiteY0" fmla="*/ 0 h 1513071"/>
                  <a:gd name="connsiteX1" fmla="*/ 1406562 w 1500306"/>
                  <a:gd name="connsiteY1" fmla="*/ 4734 h 1513071"/>
                  <a:gd name="connsiteX2" fmla="*/ 5413 w 1500306"/>
                  <a:gd name="connsiteY2" fmla="*/ 1405883 h 1513071"/>
                  <a:gd name="connsiteX3" fmla="*/ 0 w 1500306"/>
                  <a:gd name="connsiteY3" fmla="*/ 1513071 h 1513071"/>
                  <a:gd name="connsiteX4" fmla="*/ 1500306 w 1500306"/>
                  <a:gd name="connsiteY4" fmla="*/ 1513071 h 1513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0306" h="1513071">
                    <a:moveTo>
                      <a:pt x="1500306" y="0"/>
                    </a:moveTo>
                    <a:lnTo>
                      <a:pt x="1406562" y="4734"/>
                    </a:lnTo>
                    <a:cubicBezTo>
                      <a:pt x="667775" y="79762"/>
                      <a:pt x="80440" y="667097"/>
                      <a:pt x="5413" y="1405883"/>
                    </a:cubicBezTo>
                    <a:lnTo>
                      <a:pt x="0" y="1513071"/>
                    </a:lnTo>
                    <a:lnTo>
                      <a:pt x="1500306" y="1513071"/>
                    </a:lnTo>
                    <a:close/>
                  </a:path>
                </a:pathLst>
              </a:custGeom>
              <a:solidFill>
                <a:schemeClr val="accent1"/>
              </a:solidFill>
              <a:ln w="9525" cap="flat">
                <a:noFill/>
                <a:prstDash val="solid"/>
                <a:miter/>
              </a:ln>
            </p:spPr>
            <p:txBody>
              <a:bodyPr rtlCol="0" anchor="ctr"/>
              <a:lstStyle/>
              <a:p>
                <a:endParaRPr lang="zh-CN" altLang="en-US"/>
              </a:p>
            </p:txBody>
          </p:sp>
          <p:grpSp>
            <p:nvGrpSpPr>
              <p:cNvPr id="20" name="组合 19">
                <a:extLst>
                  <a:ext uri="{FF2B5EF4-FFF2-40B4-BE49-F238E27FC236}">
                    <a16:creationId xmlns:a16="http://schemas.microsoft.com/office/drawing/2014/main" id="{50014DDC-BA0B-E3A8-6438-B57F368D1184}"/>
                  </a:ext>
                </a:extLst>
              </p:cNvPr>
              <p:cNvGrpSpPr/>
              <p:nvPr userDrawn="1"/>
            </p:nvGrpSpPr>
            <p:grpSpPr>
              <a:xfrm flipH="1">
                <a:off x="361998" y="3736253"/>
                <a:ext cx="759634" cy="1152831"/>
                <a:chOff x="9959148" y="2823990"/>
                <a:chExt cx="577596" cy="876567"/>
              </a:xfrm>
            </p:grpSpPr>
            <p:sp>
              <p:nvSpPr>
                <p:cNvPr id="21" name="iṣľídê">
                  <a:extLst>
                    <a:ext uri="{FF2B5EF4-FFF2-40B4-BE49-F238E27FC236}">
                      <a16:creationId xmlns:a16="http://schemas.microsoft.com/office/drawing/2014/main" id="{96B1E9F6-861C-2D74-736D-BB86A6E14193}"/>
                    </a:ext>
                  </a:extLst>
                </p:cNvPr>
                <p:cNvSpPr/>
                <p:nvPr/>
              </p:nvSpPr>
              <p:spPr>
                <a:xfrm>
                  <a:off x="9959148" y="2823990"/>
                  <a:ext cx="577596" cy="654634"/>
                </a:xfrm>
                <a:custGeom>
                  <a:avLst/>
                  <a:gdLst>
                    <a:gd name="connsiteX0" fmla="*/ 577678 w 577596"/>
                    <a:gd name="connsiteY0" fmla="*/ 288970 h 654634"/>
                    <a:gd name="connsiteX1" fmla="*/ 289051 w 577596"/>
                    <a:gd name="connsiteY1" fmla="*/ 0 h 654634"/>
                    <a:gd name="connsiteX2" fmla="*/ 82 w 577596"/>
                    <a:gd name="connsiteY2" fmla="*/ 288627 h 654634"/>
                    <a:gd name="connsiteX3" fmla="*/ 109810 w 577596"/>
                    <a:gd name="connsiteY3" fmla="*/ 515379 h 654634"/>
                    <a:gd name="connsiteX4" fmla="*/ 180009 w 577596"/>
                    <a:gd name="connsiteY4" fmla="*/ 654634 h 654634"/>
                    <a:gd name="connsiteX5" fmla="*/ 397941 w 577596"/>
                    <a:gd name="connsiteY5" fmla="*/ 654634 h 654634"/>
                    <a:gd name="connsiteX6" fmla="*/ 468045 w 577596"/>
                    <a:gd name="connsiteY6" fmla="*/ 515379 h 654634"/>
                    <a:gd name="connsiteX7" fmla="*/ 577678 w 577596"/>
                    <a:gd name="connsiteY7" fmla="*/ 288970 h 654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7596" h="654634">
                      <a:moveTo>
                        <a:pt x="577678" y="288970"/>
                      </a:moveTo>
                      <a:cubicBezTo>
                        <a:pt x="577773" y="129474"/>
                        <a:pt x="448547" y="95"/>
                        <a:pt x="289051" y="0"/>
                      </a:cubicBezTo>
                      <a:cubicBezTo>
                        <a:pt x="129555" y="-95"/>
                        <a:pt x="177" y="129131"/>
                        <a:pt x="82" y="288627"/>
                      </a:cubicBezTo>
                      <a:cubicBezTo>
                        <a:pt x="34" y="377019"/>
                        <a:pt x="40458" y="460572"/>
                        <a:pt x="109810" y="515379"/>
                      </a:cubicBezTo>
                      <a:cubicBezTo>
                        <a:pt x="137433" y="542430"/>
                        <a:pt x="180009" y="593960"/>
                        <a:pt x="180009" y="654634"/>
                      </a:cubicBezTo>
                      <a:lnTo>
                        <a:pt x="397941" y="654634"/>
                      </a:lnTo>
                      <a:cubicBezTo>
                        <a:pt x="397941" y="593960"/>
                        <a:pt x="440423" y="542525"/>
                        <a:pt x="468045" y="515379"/>
                      </a:cubicBezTo>
                      <a:cubicBezTo>
                        <a:pt x="537387" y="460686"/>
                        <a:pt x="577773" y="377247"/>
                        <a:pt x="577678" y="288970"/>
                      </a:cubicBezTo>
                      <a:close/>
                    </a:path>
                  </a:pathLst>
                </a:custGeom>
                <a:solidFill>
                  <a:schemeClr val="accent1">
                    <a:lumMod val="40000"/>
                    <a:lumOff val="60000"/>
                  </a:schemeClr>
                </a:solidFill>
                <a:ln w="9525" cap="flat">
                  <a:noFill/>
                  <a:prstDash val="solid"/>
                  <a:miter/>
                </a:ln>
              </p:spPr>
              <p:txBody>
                <a:bodyPr rtlCol="0" anchor="ctr"/>
                <a:lstStyle/>
                <a:p>
                  <a:endParaRPr lang="zh-CN" altLang="en-US"/>
                </a:p>
              </p:txBody>
            </p:sp>
            <p:sp>
              <p:nvSpPr>
                <p:cNvPr id="22" name="îṧľïḑê">
                  <a:extLst>
                    <a:ext uri="{FF2B5EF4-FFF2-40B4-BE49-F238E27FC236}">
                      <a16:creationId xmlns:a16="http://schemas.microsoft.com/office/drawing/2014/main" id="{4FBE7095-1646-998C-8338-8C9DA182D928}"/>
                    </a:ext>
                  </a:extLst>
                </p:cNvPr>
                <p:cNvSpPr/>
                <p:nvPr/>
              </p:nvSpPr>
              <p:spPr>
                <a:xfrm>
                  <a:off x="9959148" y="2824161"/>
                  <a:ext cx="288798" cy="654462"/>
                </a:xfrm>
                <a:custGeom>
                  <a:avLst/>
                  <a:gdLst>
                    <a:gd name="connsiteX0" fmla="*/ 82 w 288798"/>
                    <a:gd name="connsiteY0" fmla="*/ 288798 h 654462"/>
                    <a:gd name="connsiteX1" fmla="*/ 109810 w 288798"/>
                    <a:gd name="connsiteY1" fmla="*/ 515207 h 654462"/>
                    <a:gd name="connsiteX2" fmla="*/ 180009 w 288798"/>
                    <a:gd name="connsiteY2" fmla="*/ 654463 h 654462"/>
                    <a:gd name="connsiteX3" fmla="*/ 288880 w 288798"/>
                    <a:gd name="connsiteY3" fmla="*/ 654463 h 654462"/>
                    <a:gd name="connsiteX4" fmla="*/ 288880 w 288798"/>
                    <a:gd name="connsiteY4" fmla="*/ 0 h 654462"/>
                    <a:gd name="connsiteX5" fmla="*/ 82 w 288798"/>
                    <a:gd name="connsiteY5" fmla="*/ 288607 h 654462"/>
                    <a:gd name="connsiteX6" fmla="*/ 82 w 288798"/>
                    <a:gd name="connsiteY6" fmla="*/ 288798 h 65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798" h="654462">
                      <a:moveTo>
                        <a:pt x="82" y="288798"/>
                      </a:moveTo>
                      <a:cubicBezTo>
                        <a:pt x="53" y="377095"/>
                        <a:pt x="40487" y="460524"/>
                        <a:pt x="109810" y="515207"/>
                      </a:cubicBezTo>
                      <a:cubicBezTo>
                        <a:pt x="137433" y="542258"/>
                        <a:pt x="180009" y="593789"/>
                        <a:pt x="180009" y="654463"/>
                      </a:cubicBezTo>
                      <a:lnTo>
                        <a:pt x="288880" y="654463"/>
                      </a:lnTo>
                      <a:lnTo>
                        <a:pt x="288880" y="0"/>
                      </a:lnTo>
                      <a:cubicBezTo>
                        <a:pt x="129431" y="-57"/>
                        <a:pt x="139" y="129159"/>
                        <a:pt x="82" y="288607"/>
                      </a:cubicBezTo>
                      <a:cubicBezTo>
                        <a:pt x="82" y="288674"/>
                        <a:pt x="82" y="288731"/>
                        <a:pt x="82" y="288798"/>
                      </a:cubicBezTo>
                      <a:close/>
                    </a:path>
                  </a:pathLst>
                </a:custGeom>
                <a:solidFill>
                  <a:schemeClr val="accent1">
                    <a:lumMod val="60000"/>
                    <a:lumOff val="40000"/>
                  </a:schemeClr>
                </a:solidFill>
                <a:ln w="9525" cap="flat">
                  <a:noFill/>
                  <a:prstDash val="solid"/>
                  <a:miter/>
                </a:ln>
              </p:spPr>
              <p:txBody>
                <a:bodyPr rtlCol="0" anchor="ctr"/>
                <a:lstStyle/>
                <a:p>
                  <a:endParaRPr lang="zh-CN" altLang="en-US"/>
                </a:p>
              </p:txBody>
            </p:sp>
            <p:sp>
              <p:nvSpPr>
                <p:cNvPr id="23" name="iṧḷîḋe">
                  <a:extLst>
                    <a:ext uri="{FF2B5EF4-FFF2-40B4-BE49-F238E27FC236}">
                      <a16:creationId xmlns:a16="http://schemas.microsoft.com/office/drawing/2014/main" id="{EE356CDF-49B0-0E65-5160-E5ADC6081D37}"/>
                    </a:ext>
                  </a:extLst>
                </p:cNvPr>
                <p:cNvSpPr/>
                <p:nvPr/>
              </p:nvSpPr>
              <p:spPr>
                <a:xfrm>
                  <a:off x="10182081" y="3217820"/>
                  <a:ext cx="133112" cy="286351"/>
                </a:xfrm>
                <a:custGeom>
                  <a:avLst/>
                  <a:gdLst>
                    <a:gd name="connsiteX0" fmla="*/ 127955 w 133112"/>
                    <a:gd name="connsiteY0" fmla="*/ 296 h 286351"/>
                    <a:gd name="connsiteX1" fmla="*/ 120907 w 133112"/>
                    <a:gd name="connsiteY1" fmla="*/ 2772 h 286351"/>
                    <a:gd name="connsiteX2" fmla="*/ 90141 w 133112"/>
                    <a:gd name="connsiteY2" fmla="*/ 24966 h 286351"/>
                    <a:gd name="connsiteX3" fmla="*/ 71853 w 133112"/>
                    <a:gd name="connsiteY3" fmla="*/ 4011 h 286351"/>
                    <a:gd name="connsiteX4" fmla="*/ 71853 w 133112"/>
                    <a:gd name="connsiteY4" fmla="*/ 4011 h 286351"/>
                    <a:gd name="connsiteX5" fmla="*/ 70900 w 133112"/>
                    <a:gd name="connsiteY5" fmla="*/ 2582 h 286351"/>
                    <a:gd name="connsiteX6" fmla="*/ 70900 w 133112"/>
                    <a:gd name="connsiteY6" fmla="*/ 1915 h 286351"/>
                    <a:gd name="connsiteX7" fmla="*/ 69853 w 133112"/>
                    <a:gd name="connsiteY7" fmla="*/ 1248 h 286351"/>
                    <a:gd name="connsiteX8" fmla="*/ 68805 w 133112"/>
                    <a:gd name="connsiteY8" fmla="*/ 582 h 286351"/>
                    <a:gd name="connsiteX9" fmla="*/ 68805 w 133112"/>
                    <a:gd name="connsiteY9" fmla="*/ 582 h 286351"/>
                    <a:gd name="connsiteX10" fmla="*/ 67757 w 133112"/>
                    <a:gd name="connsiteY10" fmla="*/ 582 h 286351"/>
                    <a:gd name="connsiteX11" fmla="*/ 66519 w 133112"/>
                    <a:gd name="connsiteY11" fmla="*/ 582 h 286351"/>
                    <a:gd name="connsiteX12" fmla="*/ 65280 w 133112"/>
                    <a:gd name="connsiteY12" fmla="*/ 582 h 286351"/>
                    <a:gd name="connsiteX13" fmla="*/ 64137 w 133112"/>
                    <a:gd name="connsiteY13" fmla="*/ 582 h 286351"/>
                    <a:gd name="connsiteX14" fmla="*/ 64137 w 133112"/>
                    <a:gd name="connsiteY14" fmla="*/ 582 h 286351"/>
                    <a:gd name="connsiteX15" fmla="*/ 63185 w 133112"/>
                    <a:gd name="connsiteY15" fmla="*/ 1248 h 286351"/>
                    <a:gd name="connsiteX16" fmla="*/ 62138 w 133112"/>
                    <a:gd name="connsiteY16" fmla="*/ 1915 h 286351"/>
                    <a:gd name="connsiteX17" fmla="*/ 61661 w 133112"/>
                    <a:gd name="connsiteY17" fmla="*/ 2582 h 286351"/>
                    <a:gd name="connsiteX18" fmla="*/ 60804 w 133112"/>
                    <a:gd name="connsiteY18" fmla="*/ 4011 h 286351"/>
                    <a:gd name="connsiteX19" fmla="*/ 60804 w 133112"/>
                    <a:gd name="connsiteY19" fmla="*/ 4011 h 286351"/>
                    <a:gd name="connsiteX20" fmla="*/ 42516 w 133112"/>
                    <a:gd name="connsiteY20" fmla="*/ 24966 h 286351"/>
                    <a:gd name="connsiteX21" fmla="*/ 11750 w 133112"/>
                    <a:gd name="connsiteY21" fmla="*/ 2772 h 286351"/>
                    <a:gd name="connsiteX22" fmla="*/ 4606 w 133112"/>
                    <a:gd name="connsiteY22" fmla="*/ 296 h 286351"/>
                    <a:gd name="connsiteX23" fmla="*/ 130 w 133112"/>
                    <a:gd name="connsiteY23" fmla="*/ 6297 h 286351"/>
                    <a:gd name="connsiteX24" fmla="*/ 130 w 133112"/>
                    <a:gd name="connsiteY24" fmla="*/ 279188 h 286351"/>
                    <a:gd name="connsiteX25" fmla="*/ 5683 w 133112"/>
                    <a:gd name="connsiteY25" fmla="*/ 286303 h 286351"/>
                    <a:gd name="connsiteX26" fmla="*/ 12798 w 133112"/>
                    <a:gd name="connsiteY26" fmla="*/ 280741 h 286351"/>
                    <a:gd name="connsiteX27" fmla="*/ 12798 w 133112"/>
                    <a:gd name="connsiteY27" fmla="*/ 279188 h 286351"/>
                    <a:gd name="connsiteX28" fmla="*/ 12798 w 133112"/>
                    <a:gd name="connsiteY28" fmla="*/ 23537 h 286351"/>
                    <a:gd name="connsiteX29" fmla="*/ 43849 w 133112"/>
                    <a:gd name="connsiteY29" fmla="*/ 37634 h 286351"/>
                    <a:gd name="connsiteX30" fmla="*/ 73491 w 133112"/>
                    <a:gd name="connsiteY30" fmla="*/ 21651 h 286351"/>
                    <a:gd name="connsiteX31" fmla="*/ 89474 w 133112"/>
                    <a:gd name="connsiteY31" fmla="*/ 37634 h 286351"/>
                    <a:gd name="connsiteX32" fmla="*/ 120526 w 133112"/>
                    <a:gd name="connsiteY32" fmla="*/ 23537 h 286351"/>
                    <a:gd name="connsiteX33" fmla="*/ 120526 w 133112"/>
                    <a:gd name="connsiteY33" fmla="*/ 279188 h 286351"/>
                    <a:gd name="connsiteX34" fmla="*/ 126907 w 133112"/>
                    <a:gd name="connsiteY34" fmla="*/ 285570 h 286351"/>
                    <a:gd name="connsiteX35" fmla="*/ 133194 w 133112"/>
                    <a:gd name="connsiteY35" fmla="*/ 279283 h 286351"/>
                    <a:gd name="connsiteX36" fmla="*/ 133194 w 133112"/>
                    <a:gd name="connsiteY36" fmla="*/ 279188 h 286351"/>
                    <a:gd name="connsiteX37" fmla="*/ 133194 w 133112"/>
                    <a:gd name="connsiteY37" fmla="*/ 6392 h 286351"/>
                    <a:gd name="connsiteX38" fmla="*/ 127955 w 133112"/>
                    <a:gd name="connsiteY38" fmla="*/ 296 h 286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33112" h="286351">
                      <a:moveTo>
                        <a:pt x="127955" y="296"/>
                      </a:moveTo>
                      <a:cubicBezTo>
                        <a:pt x="125317" y="-552"/>
                        <a:pt x="122440" y="467"/>
                        <a:pt x="120907" y="2772"/>
                      </a:cubicBezTo>
                      <a:cubicBezTo>
                        <a:pt x="116716" y="8964"/>
                        <a:pt x="101857" y="26395"/>
                        <a:pt x="90141" y="24966"/>
                      </a:cubicBezTo>
                      <a:cubicBezTo>
                        <a:pt x="81473" y="24013"/>
                        <a:pt x="75377" y="13060"/>
                        <a:pt x="71853" y="4011"/>
                      </a:cubicBezTo>
                      <a:lnTo>
                        <a:pt x="71853" y="4011"/>
                      </a:lnTo>
                      <a:cubicBezTo>
                        <a:pt x="71624" y="3477"/>
                        <a:pt x="71300" y="2992"/>
                        <a:pt x="70900" y="2582"/>
                      </a:cubicBezTo>
                      <a:cubicBezTo>
                        <a:pt x="70929" y="2363"/>
                        <a:pt x="70929" y="2134"/>
                        <a:pt x="70900" y="1915"/>
                      </a:cubicBezTo>
                      <a:cubicBezTo>
                        <a:pt x="70577" y="1658"/>
                        <a:pt x="70224" y="1439"/>
                        <a:pt x="69853" y="1248"/>
                      </a:cubicBezTo>
                      <a:cubicBezTo>
                        <a:pt x="69853" y="1248"/>
                        <a:pt x="69186" y="677"/>
                        <a:pt x="68805" y="582"/>
                      </a:cubicBezTo>
                      <a:lnTo>
                        <a:pt x="68805" y="582"/>
                      </a:lnTo>
                      <a:lnTo>
                        <a:pt x="67757" y="582"/>
                      </a:lnTo>
                      <a:lnTo>
                        <a:pt x="66519" y="582"/>
                      </a:lnTo>
                      <a:lnTo>
                        <a:pt x="65280" y="582"/>
                      </a:lnTo>
                      <a:lnTo>
                        <a:pt x="64137" y="582"/>
                      </a:lnTo>
                      <a:lnTo>
                        <a:pt x="64137" y="582"/>
                      </a:lnTo>
                      <a:cubicBezTo>
                        <a:pt x="64137" y="582"/>
                        <a:pt x="63471" y="1058"/>
                        <a:pt x="63185" y="1248"/>
                      </a:cubicBezTo>
                      <a:cubicBezTo>
                        <a:pt x="62804" y="1410"/>
                        <a:pt x="62452" y="1639"/>
                        <a:pt x="62138" y="1915"/>
                      </a:cubicBezTo>
                      <a:lnTo>
                        <a:pt x="61661" y="2582"/>
                      </a:lnTo>
                      <a:cubicBezTo>
                        <a:pt x="61289" y="3001"/>
                        <a:pt x="60995" y="3487"/>
                        <a:pt x="60804" y="4011"/>
                      </a:cubicBezTo>
                      <a:lnTo>
                        <a:pt x="60804" y="4011"/>
                      </a:lnTo>
                      <a:cubicBezTo>
                        <a:pt x="57184" y="13060"/>
                        <a:pt x="51279" y="24013"/>
                        <a:pt x="42516" y="24966"/>
                      </a:cubicBezTo>
                      <a:cubicBezTo>
                        <a:pt x="30419" y="26299"/>
                        <a:pt x="16227" y="9345"/>
                        <a:pt x="11750" y="2772"/>
                      </a:cubicBezTo>
                      <a:cubicBezTo>
                        <a:pt x="10169" y="477"/>
                        <a:pt x="7273" y="-533"/>
                        <a:pt x="4606" y="296"/>
                      </a:cubicBezTo>
                      <a:cubicBezTo>
                        <a:pt x="1940" y="1068"/>
                        <a:pt x="111" y="3515"/>
                        <a:pt x="130" y="6297"/>
                      </a:cubicBezTo>
                      <a:lnTo>
                        <a:pt x="130" y="279188"/>
                      </a:lnTo>
                      <a:cubicBezTo>
                        <a:pt x="-299" y="282684"/>
                        <a:pt x="2187" y="285875"/>
                        <a:pt x="5683" y="286303"/>
                      </a:cubicBezTo>
                      <a:cubicBezTo>
                        <a:pt x="9188" y="286732"/>
                        <a:pt x="12369" y="284246"/>
                        <a:pt x="12798" y="280741"/>
                      </a:cubicBezTo>
                      <a:cubicBezTo>
                        <a:pt x="12864" y="280226"/>
                        <a:pt x="12864" y="279702"/>
                        <a:pt x="12798" y="279188"/>
                      </a:cubicBezTo>
                      <a:lnTo>
                        <a:pt x="12798" y="23537"/>
                      </a:lnTo>
                      <a:cubicBezTo>
                        <a:pt x="20647" y="32471"/>
                        <a:pt x="31953" y="37605"/>
                        <a:pt x="43849" y="37634"/>
                      </a:cubicBezTo>
                      <a:cubicBezTo>
                        <a:pt x="47621" y="25032"/>
                        <a:pt x="60889" y="17879"/>
                        <a:pt x="73491" y="21651"/>
                      </a:cubicBezTo>
                      <a:cubicBezTo>
                        <a:pt x="81168" y="23946"/>
                        <a:pt x="87179" y="29957"/>
                        <a:pt x="89474" y="37634"/>
                      </a:cubicBezTo>
                      <a:cubicBezTo>
                        <a:pt x="101361" y="37596"/>
                        <a:pt x="112668" y="32462"/>
                        <a:pt x="120526" y="23537"/>
                      </a:cubicBezTo>
                      <a:lnTo>
                        <a:pt x="120526" y="279188"/>
                      </a:lnTo>
                      <a:cubicBezTo>
                        <a:pt x="120526" y="282712"/>
                        <a:pt x="123383" y="285570"/>
                        <a:pt x="126907" y="285570"/>
                      </a:cubicBezTo>
                      <a:cubicBezTo>
                        <a:pt x="130384" y="285570"/>
                        <a:pt x="133194" y="282760"/>
                        <a:pt x="133194" y="279283"/>
                      </a:cubicBezTo>
                      <a:cubicBezTo>
                        <a:pt x="133194" y="279255"/>
                        <a:pt x="133194" y="279217"/>
                        <a:pt x="133194" y="279188"/>
                      </a:cubicBezTo>
                      <a:lnTo>
                        <a:pt x="133194" y="6392"/>
                      </a:lnTo>
                      <a:cubicBezTo>
                        <a:pt x="133184" y="3344"/>
                        <a:pt x="130965" y="763"/>
                        <a:pt x="127955" y="296"/>
                      </a:cubicBezTo>
                      <a:close/>
                    </a:path>
                  </a:pathLst>
                </a:custGeom>
                <a:solidFill>
                  <a:srgbClr val="FAB217"/>
                </a:solidFill>
                <a:ln w="9525" cap="flat">
                  <a:noFill/>
                  <a:prstDash val="solid"/>
                  <a:miter/>
                </a:ln>
              </p:spPr>
              <p:txBody>
                <a:bodyPr rtlCol="0" anchor="ctr"/>
                <a:lstStyle/>
                <a:p>
                  <a:endParaRPr lang="zh-CN" altLang="en-US"/>
                </a:p>
              </p:txBody>
            </p:sp>
            <p:sp>
              <p:nvSpPr>
                <p:cNvPr id="24" name="íṩḻiḍê">
                  <a:extLst>
                    <a:ext uri="{FF2B5EF4-FFF2-40B4-BE49-F238E27FC236}">
                      <a16:creationId xmlns:a16="http://schemas.microsoft.com/office/drawing/2014/main" id="{C5EB7D9D-ECE1-6FB4-AFB9-F07DBB62ADBA}"/>
                    </a:ext>
                  </a:extLst>
                </p:cNvPr>
                <p:cNvSpPr/>
                <p:nvPr/>
              </p:nvSpPr>
              <p:spPr>
                <a:xfrm>
                  <a:off x="10139266" y="3478624"/>
                  <a:ext cx="217169" cy="147923"/>
                </a:xfrm>
                <a:custGeom>
                  <a:avLst/>
                  <a:gdLst>
                    <a:gd name="connsiteX0" fmla="*/ 0 w 217169"/>
                    <a:gd name="connsiteY0" fmla="*/ 0 h 147923"/>
                    <a:gd name="connsiteX1" fmla="*/ 217170 w 217169"/>
                    <a:gd name="connsiteY1" fmla="*/ 0 h 147923"/>
                    <a:gd name="connsiteX2" fmla="*/ 217170 w 217169"/>
                    <a:gd name="connsiteY2" fmla="*/ 147923 h 147923"/>
                    <a:gd name="connsiteX3" fmla="*/ 0 w 217169"/>
                    <a:gd name="connsiteY3" fmla="*/ 147923 h 147923"/>
                  </a:gdLst>
                  <a:ahLst/>
                  <a:cxnLst>
                    <a:cxn ang="0">
                      <a:pos x="connsiteX0" y="connsiteY0"/>
                    </a:cxn>
                    <a:cxn ang="0">
                      <a:pos x="connsiteX1" y="connsiteY1"/>
                    </a:cxn>
                    <a:cxn ang="0">
                      <a:pos x="connsiteX2" y="connsiteY2"/>
                    </a:cxn>
                    <a:cxn ang="0">
                      <a:pos x="connsiteX3" y="connsiteY3"/>
                    </a:cxn>
                  </a:cxnLst>
                  <a:rect l="l" t="t" r="r" b="b"/>
                  <a:pathLst>
                    <a:path w="217169" h="147923">
                      <a:moveTo>
                        <a:pt x="0" y="0"/>
                      </a:moveTo>
                      <a:lnTo>
                        <a:pt x="217170" y="0"/>
                      </a:lnTo>
                      <a:lnTo>
                        <a:pt x="217170" y="147923"/>
                      </a:lnTo>
                      <a:lnTo>
                        <a:pt x="0" y="147923"/>
                      </a:lnTo>
                      <a:close/>
                    </a:path>
                  </a:pathLst>
                </a:custGeom>
                <a:solidFill>
                  <a:schemeClr val="accent3">
                    <a:lumMod val="60000"/>
                    <a:lumOff val="40000"/>
                  </a:schemeClr>
                </a:solidFill>
                <a:ln w="9525" cap="flat">
                  <a:noFill/>
                  <a:prstDash val="solid"/>
                  <a:miter/>
                </a:ln>
              </p:spPr>
              <p:txBody>
                <a:bodyPr rtlCol="0" anchor="ctr"/>
                <a:lstStyle/>
                <a:p>
                  <a:endParaRPr lang="zh-CN" altLang="en-US"/>
                </a:p>
              </p:txBody>
            </p:sp>
            <p:sp>
              <p:nvSpPr>
                <p:cNvPr id="25" name="íṩḻiḓè">
                  <a:extLst>
                    <a:ext uri="{FF2B5EF4-FFF2-40B4-BE49-F238E27FC236}">
                      <a16:creationId xmlns:a16="http://schemas.microsoft.com/office/drawing/2014/main" id="{8DBE0FFF-BADA-E707-86DC-BF9BEB0CD355}"/>
                    </a:ext>
                  </a:extLst>
                </p:cNvPr>
                <p:cNvSpPr/>
                <p:nvPr/>
              </p:nvSpPr>
              <p:spPr>
                <a:xfrm>
                  <a:off x="10192035" y="3626548"/>
                  <a:ext cx="111633" cy="74009"/>
                </a:xfrm>
                <a:custGeom>
                  <a:avLst/>
                  <a:gdLst>
                    <a:gd name="connsiteX0" fmla="*/ 0 w 111633"/>
                    <a:gd name="connsiteY0" fmla="*/ 0 h 74009"/>
                    <a:gd name="connsiteX1" fmla="*/ 111633 w 111633"/>
                    <a:gd name="connsiteY1" fmla="*/ 0 h 74009"/>
                    <a:gd name="connsiteX2" fmla="*/ 111633 w 111633"/>
                    <a:gd name="connsiteY2" fmla="*/ 74009 h 74009"/>
                    <a:gd name="connsiteX3" fmla="*/ 0 w 111633"/>
                    <a:gd name="connsiteY3" fmla="*/ 74009 h 74009"/>
                  </a:gdLst>
                  <a:ahLst/>
                  <a:cxnLst>
                    <a:cxn ang="0">
                      <a:pos x="connsiteX0" y="connsiteY0"/>
                    </a:cxn>
                    <a:cxn ang="0">
                      <a:pos x="connsiteX1" y="connsiteY1"/>
                    </a:cxn>
                    <a:cxn ang="0">
                      <a:pos x="connsiteX2" y="connsiteY2"/>
                    </a:cxn>
                    <a:cxn ang="0">
                      <a:pos x="connsiteX3" y="connsiteY3"/>
                    </a:cxn>
                  </a:cxnLst>
                  <a:rect l="l" t="t" r="r" b="b"/>
                  <a:pathLst>
                    <a:path w="111633" h="74009">
                      <a:moveTo>
                        <a:pt x="0" y="0"/>
                      </a:moveTo>
                      <a:lnTo>
                        <a:pt x="111633" y="0"/>
                      </a:lnTo>
                      <a:lnTo>
                        <a:pt x="111633" y="74009"/>
                      </a:lnTo>
                      <a:lnTo>
                        <a:pt x="0" y="74009"/>
                      </a:lnTo>
                      <a:close/>
                    </a:path>
                  </a:pathLst>
                </a:custGeom>
                <a:solidFill>
                  <a:srgbClr val="585581"/>
                </a:solidFill>
                <a:ln w="9525" cap="flat">
                  <a:noFill/>
                  <a:prstDash val="solid"/>
                  <a:miter/>
                </a:ln>
              </p:spPr>
              <p:txBody>
                <a:bodyPr rtlCol="0" anchor="ctr"/>
                <a:lstStyle/>
                <a:p>
                  <a:endParaRPr lang="zh-CN" altLang="en-US"/>
                </a:p>
              </p:txBody>
            </p:sp>
            <p:sp>
              <p:nvSpPr>
                <p:cNvPr id="26" name="íṧliďè">
                  <a:extLst>
                    <a:ext uri="{FF2B5EF4-FFF2-40B4-BE49-F238E27FC236}">
                      <a16:creationId xmlns:a16="http://schemas.microsoft.com/office/drawing/2014/main" id="{874C2D24-4998-CEDA-040D-D878B9F9A102}"/>
                    </a:ext>
                  </a:extLst>
                </p:cNvPr>
                <p:cNvSpPr/>
                <p:nvPr/>
              </p:nvSpPr>
              <p:spPr>
                <a:xfrm>
                  <a:off x="10130218" y="3503389"/>
                  <a:ext cx="237077" cy="23241"/>
                </a:xfrm>
                <a:custGeom>
                  <a:avLst/>
                  <a:gdLst>
                    <a:gd name="connsiteX0" fmla="*/ 237159 w 237077"/>
                    <a:gd name="connsiteY0" fmla="*/ 11621 h 23241"/>
                    <a:gd name="connsiteX1" fmla="*/ 225443 w 237077"/>
                    <a:gd name="connsiteY1" fmla="*/ 23241 h 23241"/>
                    <a:gd name="connsiteX2" fmla="*/ 11797 w 237077"/>
                    <a:gd name="connsiteY2" fmla="*/ 23241 h 23241"/>
                    <a:gd name="connsiteX3" fmla="*/ 82 w 237077"/>
                    <a:gd name="connsiteY3" fmla="*/ 11621 h 23241"/>
                    <a:gd name="connsiteX4" fmla="*/ 82 w 237077"/>
                    <a:gd name="connsiteY4" fmla="*/ 11621 h 23241"/>
                    <a:gd name="connsiteX5" fmla="*/ 11702 w 237077"/>
                    <a:gd name="connsiteY5" fmla="*/ 0 h 23241"/>
                    <a:gd name="connsiteX6" fmla="*/ 11797 w 237077"/>
                    <a:gd name="connsiteY6" fmla="*/ 0 h 23241"/>
                    <a:gd name="connsiteX7" fmla="*/ 225443 w 237077"/>
                    <a:gd name="connsiteY7" fmla="*/ 0 h 23241"/>
                    <a:gd name="connsiteX8" fmla="*/ 237159 w 237077"/>
                    <a:gd name="connsiteY8" fmla="*/ 11526 h 23241"/>
                    <a:gd name="connsiteX9" fmla="*/ 237159 w 237077"/>
                    <a:gd name="connsiteY9" fmla="*/ 11621 h 23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077" h="23241">
                      <a:moveTo>
                        <a:pt x="237159" y="11621"/>
                      </a:moveTo>
                      <a:cubicBezTo>
                        <a:pt x="237111" y="18050"/>
                        <a:pt x="231873" y="23241"/>
                        <a:pt x="225443" y="23241"/>
                      </a:cubicBezTo>
                      <a:lnTo>
                        <a:pt x="11797" y="23241"/>
                      </a:lnTo>
                      <a:cubicBezTo>
                        <a:pt x="5368" y="23241"/>
                        <a:pt x="129" y="18050"/>
                        <a:pt x="82" y="11621"/>
                      </a:cubicBezTo>
                      <a:lnTo>
                        <a:pt x="82" y="11621"/>
                      </a:lnTo>
                      <a:cubicBezTo>
                        <a:pt x="82" y="5201"/>
                        <a:pt x="5282" y="0"/>
                        <a:pt x="11702" y="0"/>
                      </a:cubicBezTo>
                      <a:cubicBezTo>
                        <a:pt x="11731" y="0"/>
                        <a:pt x="11769" y="0"/>
                        <a:pt x="11797" y="0"/>
                      </a:cubicBezTo>
                      <a:lnTo>
                        <a:pt x="225443" y="0"/>
                      </a:lnTo>
                      <a:cubicBezTo>
                        <a:pt x="231863" y="-57"/>
                        <a:pt x="237101" y="5106"/>
                        <a:pt x="237159" y="11526"/>
                      </a:cubicBezTo>
                      <a:cubicBezTo>
                        <a:pt x="237159" y="11554"/>
                        <a:pt x="237159" y="11592"/>
                        <a:pt x="237159" y="11621"/>
                      </a:cubicBezTo>
                      <a:close/>
                    </a:path>
                  </a:pathLst>
                </a:custGeom>
                <a:solidFill>
                  <a:srgbClr val="52668A"/>
                </a:solidFill>
                <a:ln w="9525" cap="flat">
                  <a:noFill/>
                  <a:prstDash val="solid"/>
                  <a:miter/>
                </a:ln>
              </p:spPr>
              <p:txBody>
                <a:bodyPr rtlCol="0" anchor="ctr"/>
                <a:lstStyle/>
                <a:p>
                  <a:endParaRPr lang="zh-CN" altLang="en-US"/>
                </a:p>
              </p:txBody>
            </p:sp>
            <p:sp>
              <p:nvSpPr>
                <p:cNvPr id="27" name="íš1ïḑé">
                  <a:extLst>
                    <a:ext uri="{FF2B5EF4-FFF2-40B4-BE49-F238E27FC236}">
                      <a16:creationId xmlns:a16="http://schemas.microsoft.com/office/drawing/2014/main" id="{B7768695-09CA-152E-5F07-ABAF4F574580}"/>
                    </a:ext>
                  </a:extLst>
                </p:cNvPr>
                <p:cNvSpPr/>
                <p:nvPr/>
              </p:nvSpPr>
              <p:spPr>
                <a:xfrm>
                  <a:off x="10130218" y="3562825"/>
                  <a:ext cx="237081" cy="23336"/>
                </a:xfrm>
                <a:custGeom>
                  <a:avLst/>
                  <a:gdLst>
                    <a:gd name="connsiteX0" fmla="*/ 237159 w 237081"/>
                    <a:gd name="connsiteY0" fmla="*/ 11430 h 23336"/>
                    <a:gd name="connsiteX1" fmla="*/ 225824 w 237081"/>
                    <a:gd name="connsiteY1" fmla="*/ 23336 h 23336"/>
                    <a:gd name="connsiteX2" fmla="*/ 225443 w 237081"/>
                    <a:gd name="connsiteY2" fmla="*/ 23336 h 23336"/>
                    <a:gd name="connsiteX3" fmla="*/ 11797 w 237081"/>
                    <a:gd name="connsiteY3" fmla="*/ 23336 h 23336"/>
                    <a:gd name="connsiteX4" fmla="*/ 82 w 237081"/>
                    <a:gd name="connsiteY4" fmla="*/ 11811 h 23336"/>
                    <a:gd name="connsiteX5" fmla="*/ 82 w 237081"/>
                    <a:gd name="connsiteY5" fmla="*/ 11716 h 23336"/>
                    <a:gd name="connsiteX6" fmla="*/ 82 w 237081"/>
                    <a:gd name="connsiteY6" fmla="*/ 11716 h 23336"/>
                    <a:gd name="connsiteX7" fmla="*/ 11797 w 237081"/>
                    <a:gd name="connsiteY7" fmla="*/ 0 h 23336"/>
                    <a:gd name="connsiteX8" fmla="*/ 225443 w 237081"/>
                    <a:gd name="connsiteY8" fmla="*/ 0 h 23336"/>
                    <a:gd name="connsiteX9" fmla="*/ 237159 w 237081"/>
                    <a:gd name="connsiteY9" fmla="*/ 11716 h 23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081" h="23336">
                      <a:moveTo>
                        <a:pt x="237159" y="11430"/>
                      </a:moveTo>
                      <a:cubicBezTo>
                        <a:pt x="237321" y="17850"/>
                        <a:pt x="232244" y="23174"/>
                        <a:pt x="225824" y="23336"/>
                      </a:cubicBezTo>
                      <a:cubicBezTo>
                        <a:pt x="225700" y="23336"/>
                        <a:pt x="225577" y="23336"/>
                        <a:pt x="225443" y="23336"/>
                      </a:cubicBezTo>
                      <a:lnTo>
                        <a:pt x="11797" y="23336"/>
                      </a:lnTo>
                      <a:cubicBezTo>
                        <a:pt x="5377" y="23394"/>
                        <a:pt x="139" y="18231"/>
                        <a:pt x="82" y="11811"/>
                      </a:cubicBezTo>
                      <a:cubicBezTo>
                        <a:pt x="82" y="11782"/>
                        <a:pt x="82" y="11744"/>
                        <a:pt x="82" y="11716"/>
                      </a:cubicBezTo>
                      <a:lnTo>
                        <a:pt x="82" y="11716"/>
                      </a:lnTo>
                      <a:cubicBezTo>
                        <a:pt x="82" y="5249"/>
                        <a:pt x="5330" y="0"/>
                        <a:pt x="11797" y="0"/>
                      </a:cubicBezTo>
                      <a:lnTo>
                        <a:pt x="225443" y="0"/>
                      </a:lnTo>
                      <a:cubicBezTo>
                        <a:pt x="231910" y="0"/>
                        <a:pt x="237159" y="5249"/>
                        <a:pt x="237159" y="11716"/>
                      </a:cubicBezTo>
                      <a:close/>
                    </a:path>
                  </a:pathLst>
                </a:custGeom>
                <a:solidFill>
                  <a:srgbClr val="52668A"/>
                </a:solidFill>
                <a:ln w="9525" cap="flat">
                  <a:noFill/>
                  <a:prstDash val="solid"/>
                  <a:miter/>
                </a:ln>
              </p:spPr>
              <p:txBody>
                <a:bodyPr rtlCol="0" anchor="ctr"/>
                <a:lstStyle/>
                <a:p>
                  <a:endParaRPr lang="zh-CN" altLang="en-US"/>
                </a:p>
              </p:txBody>
            </p:sp>
          </p:grpSp>
        </p:grpSp>
        <p:grpSp>
          <p:nvGrpSpPr>
            <p:cNvPr id="4" name="组合 3">
              <a:extLst>
                <a:ext uri="{FF2B5EF4-FFF2-40B4-BE49-F238E27FC236}">
                  <a16:creationId xmlns:a16="http://schemas.microsoft.com/office/drawing/2014/main" id="{02E00922-1735-CB0F-FCB9-9523384C0C2E}"/>
                </a:ext>
              </a:extLst>
            </p:cNvPr>
            <p:cNvGrpSpPr/>
            <p:nvPr userDrawn="1"/>
          </p:nvGrpSpPr>
          <p:grpSpPr>
            <a:xfrm flipH="1">
              <a:off x="8963403" y="0"/>
              <a:ext cx="3228597" cy="4280809"/>
              <a:chOff x="935353" y="452437"/>
              <a:chExt cx="2381251" cy="3157310"/>
            </a:xfrm>
          </p:grpSpPr>
          <p:sp>
            <p:nvSpPr>
              <p:cNvPr id="5" name="îṣ1îḑè">
                <a:extLst>
                  <a:ext uri="{FF2B5EF4-FFF2-40B4-BE49-F238E27FC236}">
                    <a16:creationId xmlns:a16="http://schemas.microsoft.com/office/drawing/2014/main" id="{2A252D04-C6EA-36E4-9EA8-273F582DE290}"/>
                  </a:ext>
                </a:extLst>
              </p:cNvPr>
              <p:cNvSpPr/>
              <p:nvPr/>
            </p:nvSpPr>
            <p:spPr>
              <a:xfrm>
                <a:off x="935354" y="1228497"/>
                <a:ext cx="2381250" cy="2381250"/>
              </a:xfrm>
              <a:custGeom>
                <a:avLst/>
                <a:gdLst>
                  <a:gd name="connsiteX0" fmla="*/ 1190707 w 2381250"/>
                  <a:gd name="connsiteY0" fmla="*/ 0 h 2381250"/>
                  <a:gd name="connsiteX1" fmla="*/ 1190707 w 2381250"/>
                  <a:gd name="connsiteY1" fmla="*/ 1190625 h 2381250"/>
                  <a:gd name="connsiteX2" fmla="*/ 82 w 2381250"/>
                  <a:gd name="connsiteY2" fmla="*/ 1190625 h 2381250"/>
                  <a:gd name="connsiteX3" fmla="*/ 82 w 2381250"/>
                  <a:gd name="connsiteY3" fmla="*/ 2381250 h 2381250"/>
                  <a:gd name="connsiteX4" fmla="*/ 1190707 w 2381250"/>
                  <a:gd name="connsiteY4" fmla="*/ 2381250 h 2381250"/>
                  <a:gd name="connsiteX5" fmla="*/ 2381332 w 2381250"/>
                  <a:gd name="connsiteY5" fmla="*/ 1190625 h 2381250"/>
                  <a:gd name="connsiteX6" fmla="*/ 1190707 w 2381250"/>
                  <a:gd name="connsiteY6" fmla="*/ 0 h 238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1250" h="2381250">
                    <a:moveTo>
                      <a:pt x="1190707" y="0"/>
                    </a:moveTo>
                    <a:lnTo>
                      <a:pt x="1190707" y="1190625"/>
                    </a:lnTo>
                    <a:lnTo>
                      <a:pt x="82" y="1190625"/>
                    </a:lnTo>
                    <a:lnTo>
                      <a:pt x="82" y="2381250"/>
                    </a:lnTo>
                    <a:lnTo>
                      <a:pt x="1190707" y="2381250"/>
                    </a:lnTo>
                    <a:cubicBezTo>
                      <a:pt x="1848275" y="2381250"/>
                      <a:pt x="2381332" y="1848193"/>
                      <a:pt x="2381332" y="1190625"/>
                    </a:cubicBezTo>
                    <a:cubicBezTo>
                      <a:pt x="2381332" y="533057"/>
                      <a:pt x="1848275" y="0"/>
                      <a:pt x="1190707" y="0"/>
                    </a:cubicBezTo>
                    <a:close/>
                  </a:path>
                </a:pathLst>
              </a:custGeom>
              <a:solidFill>
                <a:schemeClr val="accent1"/>
              </a:solidFill>
              <a:ln w="9525" cap="flat">
                <a:noFill/>
                <a:prstDash val="solid"/>
                <a:miter/>
              </a:ln>
            </p:spPr>
            <p:txBody>
              <a:bodyPr rtlCol="0" anchor="ctr"/>
              <a:lstStyle/>
              <a:p>
                <a:endParaRPr lang="zh-CN" altLang="en-US"/>
              </a:p>
            </p:txBody>
          </p:sp>
          <p:sp>
            <p:nvSpPr>
              <p:cNvPr id="6" name="ïṡļïḍê">
                <a:extLst>
                  <a:ext uri="{FF2B5EF4-FFF2-40B4-BE49-F238E27FC236}">
                    <a16:creationId xmlns:a16="http://schemas.microsoft.com/office/drawing/2014/main" id="{C8D9A68A-D2C5-1535-DBE4-EF7420E74078}"/>
                  </a:ext>
                </a:extLst>
              </p:cNvPr>
              <p:cNvSpPr/>
              <p:nvPr/>
            </p:nvSpPr>
            <p:spPr>
              <a:xfrm rot="5400000">
                <a:off x="340041" y="1047831"/>
                <a:ext cx="2381250" cy="1190625"/>
              </a:xfrm>
              <a:custGeom>
                <a:avLst/>
                <a:gdLst>
                  <a:gd name="connsiteX0" fmla="*/ 0 w 2381250"/>
                  <a:gd name="connsiteY0" fmla="*/ 1190625 h 1190625"/>
                  <a:gd name="connsiteX1" fmla="*/ 0 w 2381250"/>
                  <a:gd name="connsiteY1" fmla="*/ 0 h 1190625"/>
                  <a:gd name="connsiteX2" fmla="*/ 1190625 w 2381250"/>
                  <a:gd name="connsiteY2" fmla="*/ 0 h 1190625"/>
                  <a:gd name="connsiteX3" fmla="*/ 2381250 w 2381250"/>
                  <a:gd name="connsiteY3" fmla="*/ 0 h 1190625"/>
                  <a:gd name="connsiteX4" fmla="*/ 2381250 w 2381250"/>
                  <a:gd name="connsiteY4" fmla="*/ 1190625 h 1190625"/>
                  <a:gd name="connsiteX5" fmla="*/ 1190625 w 2381250"/>
                  <a:gd name="connsiteY5" fmla="*/ 1190625 h 119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1250" h="1190625">
                    <a:moveTo>
                      <a:pt x="0" y="1190625"/>
                    </a:moveTo>
                    <a:lnTo>
                      <a:pt x="0" y="0"/>
                    </a:lnTo>
                    <a:lnTo>
                      <a:pt x="1190625" y="0"/>
                    </a:lnTo>
                    <a:lnTo>
                      <a:pt x="2381250" y="0"/>
                    </a:lnTo>
                    <a:lnTo>
                      <a:pt x="2381250" y="1190625"/>
                    </a:lnTo>
                    <a:lnTo>
                      <a:pt x="1190625" y="1190625"/>
                    </a:lnTo>
                    <a:close/>
                  </a:path>
                </a:pathLst>
              </a:custGeom>
              <a:solidFill>
                <a:schemeClr val="accent3"/>
              </a:solidFill>
              <a:ln w="9525" cap="flat">
                <a:noFill/>
                <a:prstDash val="solid"/>
                <a:miter/>
              </a:ln>
            </p:spPr>
            <p:txBody>
              <a:bodyPr rtlCol="0" anchor="ctr"/>
              <a:lstStyle/>
              <a:p>
                <a:endParaRPr lang="zh-CN" altLang="en-US"/>
              </a:p>
            </p:txBody>
          </p:sp>
          <p:sp>
            <p:nvSpPr>
              <p:cNvPr id="10" name="išlîďé">
                <a:extLst>
                  <a:ext uri="{FF2B5EF4-FFF2-40B4-BE49-F238E27FC236}">
                    <a16:creationId xmlns:a16="http://schemas.microsoft.com/office/drawing/2014/main" id="{E6146418-706F-9705-DFD1-9192E742F099}"/>
                  </a:ext>
                </a:extLst>
              </p:cNvPr>
              <p:cNvSpPr/>
              <p:nvPr/>
            </p:nvSpPr>
            <p:spPr>
              <a:xfrm>
                <a:off x="935354" y="452437"/>
                <a:ext cx="439102" cy="1641633"/>
              </a:xfrm>
              <a:prstGeom prst="rect">
                <a:avLst/>
              </a:prstGeom>
              <a:solidFill>
                <a:schemeClr val="accent1"/>
              </a:solidFill>
              <a:ln w="9525" cap="flat">
                <a:noFill/>
                <a:prstDash val="solid"/>
                <a:miter/>
              </a:ln>
            </p:spPr>
            <p:txBody>
              <a:bodyPr rtlCol="0" anchor="ctr"/>
              <a:lstStyle/>
              <a:p>
                <a:endParaRPr lang="zh-CN" altLang="en-US"/>
              </a:p>
            </p:txBody>
          </p:sp>
          <p:sp>
            <p:nvSpPr>
              <p:cNvPr id="11" name="ïṥ1iḍê">
                <a:extLst>
                  <a:ext uri="{FF2B5EF4-FFF2-40B4-BE49-F238E27FC236}">
                    <a16:creationId xmlns:a16="http://schemas.microsoft.com/office/drawing/2014/main" id="{06D0FD64-8ED1-22DE-FA58-6E2991A38E26}"/>
                  </a:ext>
                </a:extLst>
              </p:cNvPr>
              <p:cNvSpPr/>
              <p:nvPr/>
            </p:nvSpPr>
            <p:spPr>
              <a:xfrm>
                <a:off x="935354" y="1654968"/>
                <a:ext cx="1317307" cy="1317307"/>
              </a:xfrm>
              <a:custGeom>
                <a:avLst/>
                <a:gdLst>
                  <a:gd name="connsiteX0" fmla="*/ 878205 w 1317307"/>
                  <a:gd name="connsiteY0" fmla="*/ 439103 h 1317307"/>
                  <a:gd name="connsiteX1" fmla="*/ 439103 w 1317307"/>
                  <a:gd name="connsiteY1" fmla="*/ 0 h 1317307"/>
                  <a:gd name="connsiteX2" fmla="*/ 439103 w 1317307"/>
                  <a:gd name="connsiteY2" fmla="*/ 439103 h 1317307"/>
                  <a:gd name="connsiteX3" fmla="*/ 0 w 1317307"/>
                  <a:gd name="connsiteY3" fmla="*/ 439103 h 1317307"/>
                  <a:gd name="connsiteX4" fmla="*/ 439103 w 1317307"/>
                  <a:gd name="connsiteY4" fmla="*/ 878205 h 1317307"/>
                  <a:gd name="connsiteX5" fmla="*/ 878205 w 1317307"/>
                  <a:gd name="connsiteY5" fmla="*/ 1317307 h 1317307"/>
                  <a:gd name="connsiteX6" fmla="*/ 878205 w 1317307"/>
                  <a:gd name="connsiteY6" fmla="*/ 878205 h 1317307"/>
                  <a:gd name="connsiteX7" fmla="*/ 1317308 w 1317307"/>
                  <a:gd name="connsiteY7" fmla="*/ 878205 h 1317307"/>
                  <a:gd name="connsiteX8" fmla="*/ 878205 w 1317307"/>
                  <a:gd name="connsiteY8" fmla="*/ 439103 h 1317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7307" h="1317307">
                    <a:moveTo>
                      <a:pt x="878205" y="439103"/>
                    </a:moveTo>
                    <a:lnTo>
                      <a:pt x="439103" y="0"/>
                    </a:lnTo>
                    <a:lnTo>
                      <a:pt x="439103" y="439103"/>
                    </a:lnTo>
                    <a:lnTo>
                      <a:pt x="0" y="439103"/>
                    </a:lnTo>
                    <a:lnTo>
                      <a:pt x="439103" y="878205"/>
                    </a:lnTo>
                    <a:lnTo>
                      <a:pt x="878205" y="1317307"/>
                    </a:lnTo>
                    <a:lnTo>
                      <a:pt x="878205" y="878205"/>
                    </a:lnTo>
                    <a:lnTo>
                      <a:pt x="1317308" y="878205"/>
                    </a:lnTo>
                    <a:lnTo>
                      <a:pt x="878205" y="439103"/>
                    </a:lnTo>
                    <a:close/>
                  </a:path>
                </a:pathLst>
              </a:custGeom>
              <a:solidFill>
                <a:schemeClr val="accent2"/>
              </a:solidFill>
              <a:ln w="9525" cap="flat">
                <a:noFill/>
                <a:prstDash val="solid"/>
                <a:miter/>
              </a:ln>
            </p:spPr>
            <p:txBody>
              <a:bodyPr rtlCol="0" anchor="ctr"/>
              <a:lstStyle/>
              <a:p>
                <a:endParaRPr lang="zh-CN" altLang="en-US"/>
              </a:p>
            </p:txBody>
          </p:sp>
          <p:sp>
            <p:nvSpPr>
              <p:cNvPr id="12" name="îṧḻíḋè">
                <a:extLst>
                  <a:ext uri="{FF2B5EF4-FFF2-40B4-BE49-F238E27FC236}">
                    <a16:creationId xmlns:a16="http://schemas.microsoft.com/office/drawing/2014/main" id="{33C618C6-4891-7FAA-0D18-0D042E8CF2BD}"/>
                  </a:ext>
                </a:extLst>
              </p:cNvPr>
              <p:cNvSpPr/>
              <p:nvPr/>
            </p:nvSpPr>
            <p:spPr>
              <a:xfrm>
                <a:off x="1811178" y="2530792"/>
                <a:ext cx="439102" cy="439102"/>
              </a:xfrm>
              <a:custGeom>
                <a:avLst/>
                <a:gdLst>
                  <a:gd name="connsiteX0" fmla="*/ 0 w 439102"/>
                  <a:gd name="connsiteY0" fmla="*/ 0 h 439102"/>
                  <a:gd name="connsiteX1" fmla="*/ 439103 w 439102"/>
                  <a:gd name="connsiteY1" fmla="*/ 0 h 439102"/>
                  <a:gd name="connsiteX2" fmla="*/ 439103 w 439102"/>
                  <a:gd name="connsiteY2" fmla="*/ 439102 h 439102"/>
                  <a:gd name="connsiteX3" fmla="*/ 0 w 439102"/>
                  <a:gd name="connsiteY3" fmla="*/ 439102 h 439102"/>
                </a:gdLst>
                <a:ahLst/>
                <a:cxnLst>
                  <a:cxn ang="0">
                    <a:pos x="connsiteX0" y="connsiteY0"/>
                  </a:cxn>
                  <a:cxn ang="0">
                    <a:pos x="connsiteX1" y="connsiteY1"/>
                  </a:cxn>
                  <a:cxn ang="0">
                    <a:pos x="connsiteX2" y="connsiteY2"/>
                  </a:cxn>
                  <a:cxn ang="0">
                    <a:pos x="connsiteX3" y="connsiteY3"/>
                  </a:cxn>
                </a:cxnLst>
                <a:rect l="l" t="t" r="r" b="b"/>
                <a:pathLst>
                  <a:path w="439102" h="439102">
                    <a:moveTo>
                      <a:pt x="0" y="0"/>
                    </a:moveTo>
                    <a:lnTo>
                      <a:pt x="439103" y="0"/>
                    </a:lnTo>
                    <a:lnTo>
                      <a:pt x="439103" y="439102"/>
                    </a:lnTo>
                    <a:lnTo>
                      <a:pt x="0" y="439102"/>
                    </a:lnTo>
                    <a:close/>
                  </a:path>
                </a:pathLst>
              </a:custGeom>
              <a:solidFill>
                <a:srgbClr val="FCF7F1"/>
              </a:solidFill>
              <a:ln w="9525" cap="flat">
                <a:noFill/>
                <a:prstDash val="solid"/>
                <a:miter/>
              </a:ln>
            </p:spPr>
            <p:txBody>
              <a:bodyPr rtlCol="0" anchor="ctr"/>
              <a:lstStyle/>
              <a:p>
                <a:endParaRPr lang="zh-CN" altLang="en-US"/>
              </a:p>
            </p:txBody>
          </p:sp>
        </p:grpSp>
      </p:grpSp>
      <p:sp>
        <p:nvSpPr>
          <p:cNvPr id="7" name="文本占位符 6">
            <a:extLst>
              <a:ext uri="{FF2B5EF4-FFF2-40B4-BE49-F238E27FC236}">
                <a16:creationId xmlns:a16="http://schemas.microsoft.com/office/drawing/2014/main" id="{C2320649-ACD7-42E9-A261-E6ED46ACB452}"/>
              </a:ext>
            </a:extLst>
          </p:cNvPr>
          <p:cNvSpPr>
            <a:spLocks noGrp="1"/>
          </p:cNvSpPr>
          <p:nvPr>
            <p:ph type="body" sz="quarter" idx="13" hasCustomPrompt="1"/>
          </p:nvPr>
        </p:nvSpPr>
        <p:spPr>
          <a:xfrm>
            <a:off x="3281582" y="2923905"/>
            <a:ext cx="5628836" cy="978729"/>
          </a:xfrm>
        </p:spPr>
        <p:txBody>
          <a:bodyPr vert="horz" wrap="square" lIns="91440" tIns="45720" rIns="91440" bIns="45720" rtlCol="0" anchor="b">
            <a:spAutoFit/>
          </a:bodyPr>
          <a:lstStyle>
            <a:lvl1pPr marL="0" indent="0" algn="ctr">
              <a:buNone/>
              <a:defRPr lang="en-US" altLang="zh-CN" sz="3200" b="1" smtClean="0">
                <a:latin typeface="+mj-lt"/>
                <a:ea typeface="+mj-ea"/>
                <a:cs typeface="+mj-cs"/>
              </a:defRPr>
            </a:lvl1pPr>
            <a:lvl2pPr marL="457200" indent="0">
              <a:buNone/>
              <a:defRPr lang="en-US" altLang="zh-CN" smtClean="0"/>
            </a:lvl2pPr>
            <a:lvl3pPr>
              <a:defRPr lang="en-US" altLang="zh-CN" smtClean="0"/>
            </a:lvl3pPr>
            <a:lvl4pPr>
              <a:defRPr lang="en-US" altLang="zh-CN" smtClean="0"/>
            </a:lvl4pPr>
            <a:lvl5pPr>
              <a:defRPr lang="zh-CN" altLang="en-US"/>
            </a:lvl5pPr>
          </a:lstStyle>
          <a:p>
            <a:pPr marL="228600" lvl="0" indent="-228600" defTabSz="914354">
              <a:spcBef>
                <a:spcPct val="0"/>
              </a:spcBef>
            </a:pPr>
            <a:r>
              <a:rPr lang="en-US" altLang="zh-CN" dirty="0"/>
              <a:t>Click to edit Master text styles</a:t>
            </a:r>
          </a:p>
        </p:txBody>
      </p:sp>
      <p:sp>
        <p:nvSpPr>
          <p:cNvPr id="8" name="文本占位符 7">
            <a:extLst>
              <a:ext uri="{FF2B5EF4-FFF2-40B4-BE49-F238E27FC236}">
                <a16:creationId xmlns:a16="http://schemas.microsoft.com/office/drawing/2014/main" id="{DC428848-58C6-4501-8214-B803889F273E}"/>
              </a:ext>
            </a:extLst>
          </p:cNvPr>
          <p:cNvSpPr>
            <a:spLocks noGrp="1"/>
          </p:cNvSpPr>
          <p:nvPr>
            <p:ph type="body" sz="quarter" idx="14" hasCustomPrompt="1"/>
          </p:nvPr>
        </p:nvSpPr>
        <p:spPr>
          <a:xfrm>
            <a:off x="660400" y="5639496"/>
            <a:ext cx="10858500" cy="296271"/>
          </a:xfrm>
        </p:spPr>
        <p:txBody>
          <a:bodyPr vert="horz" lIns="91440" tIns="45720" rIns="91440" bIns="45720" rtlCol="0" anchor="ctr">
            <a:normAutofit/>
          </a:bodyPr>
          <a:lstStyle>
            <a:lvl1pPr marL="0" indent="0" algn="ctr">
              <a:buNone/>
              <a:defRPr lang="en-US" altLang="zh-CN" sz="11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Speaker name and title</a:t>
            </a:r>
          </a:p>
        </p:txBody>
      </p:sp>
      <p:sp>
        <p:nvSpPr>
          <p:cNvPr id="9" name="文本占位符 8">
            <a:extLst>
              <a:ext uri="{FF2B5EF4-FFF2-40B4-BE49-F238E27FC236}">
                <a16:creationId xmlns:a16="http://schemas.microsoft.com/office/drawing/2014/main" id="{A01EED25-4D2A-435D-A5F9-01DCC2F07486}"/>
              </a:ext>
            </a:extLst>
          </p:cNvPr>
          <p:cNvSpPr>
            <a:spLocks noGrp="1"/>
          </p:cNvSpPr>
          <p:nvPr>
            <p:ph type="body" sz="quarter" idx="15" hasCustomPrompt="1"/>
          </p:nvPr>
        </p:nvSpPr>
        <p:spPr>
          <a:xfrm>
            <a:off x="660400" y="5935767"/>
            <a:ext cx="10858500" cy="296271"/>
          </a:xfrm>
        </p:spPr>
        <p:txBody>
          <a:bodyPr vert="horz" lIns="91440" tIns="45720" rIns="91440" bIns="45720" rtlCol="0" anchor="ctr">
            <a:normAutofit/>
          </a:bodyPr>
          <a:lstStyle>
            <a:lvl1pPr marL="0" indent="0" algn="ctr">
              <a:buNone/>
              <a:defRPr lang="en-US" altLang="zh-CN" sz="11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www.islide.cc</a:t>
            </a:r>
            <a:endParaRPr lang="en-US" altLang="en-US" dirty="0"/>
          </a:p>
        </p:txBody>
      </p:sp>
      <p:sp>
        <p:nvSpPr>
          <p:cNvPr id="28" name="ïṣḷíḍê">
            <a:extLst>
              <a:ext uri="{FF2B5EF4-FFF2-40B4-BE49-F238E27FC236}">
                <a16:creationId xmlns:a16="http://schemas.microsoft.com/office/drawing/2014/main" id="{B0EC168C-2D07-3BD8-4053-9CD8A0FF27BD}"/>
              </a:ext>
            </a:extLst>
          </p:cNvPr>
          <p:cNvSpPr/>
          <p:nvPr userDrawn="1"/>
        </p:nvSpPr>
        <p:spPr>
          <a:xfrm flipH="1">
            <a:off x="8318695" y="2669879"/>
            <a:ext cx="558827" cy="558827"/>
          </a:xfrm>
          <a:custGeom>
            <a:avLst/>
            <a:gdLst>
              <a:gd name="connsiteX0" fmla="*/ 212584 w 424910"/>
              <a:gd name="connsiteY0" fmla="*/ 424910 h 424910"/>
              <a:gd name="connsiteX1" fmla="*/ 212584 w 424910"/>
              <a:gd name="connsiteY1" fmla="*/ 424910 h 424910"/>
              <a:gd name="connsiteX2" fmla="*/ 82 w 424910"/>
              <a:gd name="connsiteY2" fmla="*/ 212408 h 424910"/>
              <a:gd name="connsiteX3" fmla="*/ 82 w 424910"/>
              <a:gd name="connsiteY3" fmla="*/ 212408 h 424910"/>
              <a:gd name="connsiteX4" fmla="*/ 212584 w 424910"/>
              <a:gd name="connsiteY4" fmla="*/ 0 h 424910"/>
              <a:gd name="connsiteX5" fmla="*/ 212584 w 424910"/>
              <a:gd name="connsiteY5" fmla="*/ 0 h 424910"/>
              <a:gd name="connsiteX6" fmla="*/ 424992 w 424910"/>
              <a:gd name="connsiteY6" fmla="*/ 212408 h 424910"/>
              <a:gd name="connsiteX7" fmla="*/ 424992 w 424910"/>
              <a:gd name="connsiteY7" fmla="*/ 212408 h 424910"/>
              <a:gd name="connsiteX8" fmla="*/ 212584 w 424910"/>
              <a:gd name="connsiteY8" fmla="*/ 424910 h 424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4910" h="424910">
                <a:moveTo>
                  <a:pt x="212584" y="424910"/>
                </a:moveTo>
                <a:lnTo>
                  <a:pt x="212584" y="424910"/>
                </a:lnTo>
                <a:cubicBezTo>
                  <a:pt x="170026" y="330537"/>
                  <a:pt x="94455" y="254965"/>
                  <a:pt x="82" y="212408"/>
                </a:cubicBezTo>
                <a:lnTo>
                  <a:pt x="82" y="212408"/>
                </a:lnTo>
                <a:cubicBezTo>
                  <a:pt x="94446" y="169888"/>
                  <a:pt x="170026" y="94345"/>
                  <a:pt x="212584" y="0"/>
                </a:cubicBezTo>
                <a:lnTo>
                  <a:pt x="212584" y="0"/>
                </a:lnTo>
                <a:cubicBezTo>
                  <a:pt x="255113" y="94336"/>
                  <a:pt x="330656" y="169878"/>
                  <a:pt x="424992" y="212408"/>
                </a:cubicBezTo>
                <a:lnTo>
                  <a:pt x="424992" y="212408"/>
                </a:lnTo>
                <a:cubicBezTo>
                  <a:pt x="330646" y="254965"/>
                  <a:pt x="255104" y="330546"/>
                  <a:pt x="212584" y="424910"/>
                </a:cubicBezTo>
                <a:close/>
              </a:path>
            </a:pathLst>
          </a:custGeom>
          <a:solidFill>
            <a:schemeClr val="accent2"/>
          </a:solidFill>
          <a:ln w="9525" cap="flat">
            <a:noFill/>
            <a:prstDash val="solid"/>
            <a:miter/>
          </a:ln>
        </p:spPr>
        <p:txBody>
          <a:bodyPr rtlCol="0" anchor="ctr"/>
          <a:lstStyle/>
          <a:p>
            <a:endParaRPr lang="zh-CN" altLang="en-US"/>
          </a:p>
        </p:txBody>
      </p:sp>
      <p:sp>
        <p:nvSpPr>
          <p:cNvPr id="29" name="îšḻîdè">
            <a:extLst>
              <a:ext uri="{FF2B5EF4-FFF2-40B4-BE49-F238E27FC236}">
                <a16:creationId xmlns:a16="http://schemas.microsoft.com/office/drawing/2014/main" id="{29C37B12-F620-9EA1-8F28-DA1924C66FF6}"/>
              </a:ext>
            </a:extLst>
          </p:cNvPr>
          <p:cNvSpPr/>
          <p:nvPr userDrawn="1"/>
        </p:nvSpPr>
        <p:spPr>
          <a:xfrm>
            <a:off x="1710337" y="627304"/>
            <a:ext cx="424910" cy="424910"/>
          </a:xfrm>
          <a:custGeom>
            <a:avLst/>
            <a:gdLst>
              <a:gd name="connsiteX0" fmla="*/ 212489 w 424910"/>
              <a:gd name="connsiteY0" fmla="*/ 424910 h 424910"/>
              <a:gd name="connsiteX1" fmla="*/ 212489 w 424910"/>
              <a:gd name="connsiteY1" fmla="*/ 424910 h 424910"/>
              <a:gd name="connsiteX2" fmla="*/ 82 w 424910"/>
              <a:gd name="connsiteY2" fmla="*/ 212408 h 424910"/>
              <a:gd name="connsiteX3" fmla="*/ 82 w 424910"/>
              <a:gd name="connsiteY3" fmla="*/ 212408 h 424910"/>
              <a:gd name="connsiteX4" fmla="*/ 212489 w 424910"/>
              <a:gd name="connsiteY4" fmla="*/ 0 h 424910"/>
              <a:gd name="connsiteX5" fmla="*/ 212489 w 424910"/>
              <a:gd name="connsiteY5" fmla="*/ 0 h 424910"/>
              <a:gd name="connsiteX6" fmla="*/ 424992 w 424910"/>
              <a:gd name="connsiteY6" fmla="*/ 212408 h 424910"/>
              <a:gd name="connsiteX7" fmla="*/ 424992 w 424910"/>
              <a:gd name="connsiteY7" fmla="*/ 212408 h 424910"/>
              <a:gd name="connsiteX8" fmla="*/ 212489 w 424910"/>
              <a:gd name="connsiteY8" fmla="*/ 424910 h 424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4910" h="424910">
                <a:moveTo>
                  <a:pt x="212489" y="424910"/>
                </a:moveTo>
                <a:lnTo>
                  <a:pt x="212489" y="424910"/>
                </a:lnTo>
                <a:cubicBezTo>
                  <a:pt x="169969" y="330541"/>
                  <a:pt x="94427" y="254966"/>
                  <a:pt x="82" y="212408"/>
                </a:cubicBezTo>
                <a:lnTo>
                  <a:pt x="82" y="212408"/>
                </a:lnTo>
                <a:cubicBezTo>
                  <a:pt x="94436" y="169909"/>
                  <a:pt x="169988" y="94358"/>
                  <a:pt x="212489" y="0"/>
                </a:cubicBezTo>
                <a:lnTo>
                  <a:pt x="212489" y="0"/>
                </a:lnTo>
                <a:cubicBezTo>
                  <a:pt x="255028" y="94365"/>
                  <a:pt x="330609" y="169914"/>
                  <a:pt x="424992" y="212408"/>
                </a:cubicBezTo>
                <a:lnTo>
                  <a:pt x="424992" y="212408"/>
                </a:lnTo>
                <a:cubicBezTo>
                  <a:pt x="330618" y="254961"/>
                  <a:pt x="255047" y="330535"/>
                  <a:pt x="212489" y="424910"/>
                </a:cubicBezTo>
                <a:close/>
              </a:path>
            </a:pathLst>
          </a:custGeom>
          <a:solidFill>
            <a:schemeClr val="accent1"/>
          </a:solidFill>
          <a:ln w="9525" cap="flat">
            <a:noFill/>
            <a:prstDash val="solid"/>
            <a:miter/>
          </a:ln>
        </p:spPr>
        <p:txBody>
          <a:bodyPr rtlCol="0" anchor="ctr"/>
          <a:lstStyle/>
          <a:p>
            <a:endParaRPr lang="zh-CN" altLang="en-US"/>
          </a:p>
        </p:txBody>
      </p:sp>
    </p:spTree>
    <p:extLst>
      <p:ext uri="{BB962C8B-B14F-4D97-AF65-F5344CB8AC3E}">
        <p14:creationId xmlns:p14="http://schemas.microsoft.com/office/powerpoint/2010/main" val="949850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20000"/>
            <a:lumOff val="80000"/>
            <a:alpha val="50000"/>
          </a:schemeClr>
        </a:solidFill>
        <a:effectLst/>
      </p:bgPr>
    </p:bg>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65459514-128D-FF50-576A-9D6BAE41CC2D}"/>
              </a:ext>
            </a:extLst>
          </p:cNvPr>
          <p:cNvGrpSpPr>
            <a:grpSpLocks/>
          </p:cNvGrpSpPr>
          <p:nvPr userDrawn="1"/>
        </p:nvGrpSpPr>
        <p:grpSpPr>
          <a:xfrm flipH="1">
            <a:off x="-1" y="0"/>
            <a:ext cx="1020131" cy="1028700"/>
            <a:chOff x="-41119" y="5311930"/>
            <a:chExt cx="1565868" cy="1579022"/>
          </a:xfrm>
        </p:grpSpPr>
        <p:sp>
          <p:nvSpPr>
            <p:cNvPr id="17" name="ï$ľîḑè">
              <a:extLst>
                <a:ext uri="{FF2B5EF4-FFF2-40B4-BE49-F238E27FC236}">
                  <a16:creationId xmlns:a16="http://schemas.microsoft.com/office/drawing/2014/main" id="{0E862B1A-D6A9-F1F0-DE44-EA7978337AFE}"/>
                </a:ext>
              </a:extLst>
            </p:cNvPr>
            <p:cNvSpPr>
              <a:spLocks/>
            </p:cNvSpPr>
            <p:nvPr userDrawn="1"/>
          </p:nvSpPr>
          <p:spPr>
            <a:xfrm rot="16200000">
              <a:off x="-47696" y="5318507"/>
              <a:ext cx="1579022" cy="1565868"/>
            </a:xfrm>
            <a:prstGeom prst="rect">
              <a:avLst/>
            </a:prstGeom>
            <a:solidFill>
              <a:schemeClr val="accent2"/>
            </a:solidFill>
            <a:ln w="9525" cap="flat">
              <a:noFill/>
              <a:prstDash val="solid"/>
              <a:miter/>
            </a:ln>
          </p:spPr>
          <p:txBody>
            <a:bodyPr rtlCol="0" anchor="ctr"/>
            <a:lstStyle/>
            <a:p>
              <a:endParaRPr lang="zh-CN" altLang="en-US"/>
            </a:p>
          </p:txBody>
        </p:sp>
        <p:sp>
          <p:nvSpPr>
            <p:cNvPr id="18" name="îṥlîḑè">
              <a:extLst>
                <a:ext uri="{FF2B5EF4-FFF2-40B4-BE49-F238E27FC236}">
                  <a16:creationId xmlns:a16="http://schemas.microsoft.com/office/drawing/2014/main" id="{3A753439-39DC-55D0-EC08-316EA8E5CAFB}"/>
                </a:ext>
              </a:extLst>
            </p:cNvPr>
            <p:cNvSpPr>
              <a:spLocks/>
            </p:cNvSpPr>
            <p:nvPr userDrawn="1"/>
          </p:nvSpPr>
          <p:spPr>
            <a:xfrm rot="16200000">
              <a:off x="18061" y="5305548"/>
              <a:ext cx="1500306" cy="1513071"/>
            </a:xfrm>
            <a:custGeom>
              <a:avLst/>
              <a:gdLst>
                <a:gd name="connsiteX0" fmla="*/ 1500306 w 1500306"/>
                <a:gd name="connsiteY0" fmla="*/ 0 h 1513071"/>
                <a:gd name="connsiteX1" fmla="*/ 1406562 w 1500306"/>
                <a:gd name="connsiteY1" fmla="*/ 4734 h 1513071"/>
                <a:gd name="connsiteX2" fmla="*/ 5413 w 1500306"/>
                <a:gd name="connsiteY2" fmla="*/ 1405883 h 1513071"/>
                <a:gd name="connsiteX3" fmla="*/ 0 w 1500306"/>
                <a:gd name="connsiteY3" fmla="*/ 1513071 h 1513071"/>
                <a:gd name="connsiteX4" fmla="*/ 1500306 w 1500306"/>
                <a:gd name="connsiteY4" fmla="*/ 1513071 h 1513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0306" h="1513071">
                  <a:moveTo>
                    <a:pt x="1500306" y="0"/>
                  </a:moveTo>
                  <a:lnTo>
                    <a:pt x="1406562" y="4734"/>
                  </a:lnTo>
                  <a:cubicBezTo>
                    <a:pt x="667775" y="79762"/>
                    <a:pt x="80440" y="667097"/>
                    <a:pt x="5413" y="1405883"/>
                  </a:cubicBezTo>
                  <a:lnTo>
                    <a:pt x="0" y="1513071"/>
                  </a:lnTo>
                  <a:lnTo>
                    <a:pt x="1500306" y="1513071"/>
                  </a:lnTo>
                  <a:close/>
                </a:path>
              </a:pathLst>
            </a:custGeom>
            <a:solidFill>
              <a:schemeClr val="accent1"/>
            </a:solidFill>
            <a:ln w="9525" cap="flat">
              <a:noFill/>
              <a:prstDash val="solid"/>
              <a:miter/>
            </a:ln>
          </p:spPr>
          <p:txBody>
            <a:bodyPr rtlCol="0" anchor="ctr"/>
            <a:lstStyle/>
            <a:p>
              <a:endParaRPr lang="zh-CN" altLang="en-US"/>
            </a:p>
          </p:txBody>
        </p:sp>
      </p:grpSp>
      <p:sp>
        <p:nvSpPr>
          <p:cNvPr id="2" name="标题占位符 1">
            <a:extLst>
              <a:ext uri="{FF2B5EF4-FFF2-40B4-BE49-F238E27FC236}">
                <a16:creationId xmlns:a16="http://schemas.microsoft.com/office/drawing/2014/main" id="{89307103-D92B-4D3C-B386-9FD58793CACA}"/>
              </a:ext>
            </a:extLst>
          </p:cNvPr>
          <p:cNvSpPr>
            <a:spLocks noGrp="1"/>
          </p:cNvSpPr>
          <p:nvPr>
            <p:ph type="title"/>
          </p:nvPr>
        </p:nvSpPr>
        <p:spPr>
          <a:xfrm>
            <a:off x="985734" y="0"/>
            <a:ext cx="10533166" cy="1028700"/>
          </a:xfrm>
          <a:prstGeom prst="rect">
            <a:avLst/>
          </a:prstGeom>
        </p:spPr>
        <p:txBody>
          <a:bodyPr vert="horz" lIns="91440" tIns="45720" rIns="91440" bIns="45720" rtlCol="0" anchor="b">
            <a:normAutofit/>
          </a:bodyPr>
          <a:lstStyle/>
          <a:p>
            <a:pPr lvl="0" defTabSz="914354"/>
            <a:r>
              <a:rPr lang="en-US" altLang="zh-CN" dirty="0"/>
              <a:t>Click to edit Master title style</a:t>
            </a:r>
            <a:endParaRPr lang="zh-CN" altLang="en-US" dirty="0"/>
          </a:p>
        </p:txBody>
      </p:sp>
      <p:sp>
        <p:nvSpPr>
          <p:cNvPr id="3" name="文本占位符 2">
            <a:extLst>
              <a:ext uri="{FF2B5EF4-FFF2-40B4-BE49-F238E27FC236}">
                <a16:creationId xmlns:a16="http://schemas.microsoft.com/office/drawing/2014/main" id="{0F8920D0-E0E5-40BB-AEDA-3D7A0909240E}"/>
              </a:ext>
            </a:extLst>
          </p:cNvPr>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5" name="页脚占位符 4">
            <a:extLst>
              <a:ext uri="{FF2B5EF4-FFF2-40B4-BE49-F238E27FC236}">
                <a16:creationId xmlns:a16="http://schemas.microsoft.com/office/drawing/2014/main" id="{10B16C00-AE39-4635-9F10-B7233D2AC2F8}"/>
              </a:ext>
            </a:extLst>
          </p:cNvPr>
          <p:cNvSpPr>
            <a:spLocks noGrp="1"/>
          </p:cNvSpPr>
          <p:nvPr>
            <p:ph type="ftr" sz="quarter" idx="3"/>
          </p:nvPr>
        </p:nvSpPr>
        <p:spPr>
          <a:xfrm>
            <a:off x="660401" y="6438900"/>
            <a:ext cx="3992171" cy="215900"/>
          </a:xfrm>
          <a:prstGeom prst="rect">
            <a:avLst/>
          </a:prstGeom>
        </p:spPr>
        <p:txBody>
          <a:bodyPr vert="horz" lIns="91440" tIns="45720" rIns="91440" bIns="45720" rtlCol="0" anchor="ctr"/>
          <a:lstStyle>
            <a:lvl1pPr>
              <a:defRPr lang="zh-CN" altLang="en-US" sz="1000">
                <a:solidFill>
                  <a:schemeClr val="tx1">
                    <a:lumMod val="50000"/>
                    <a:lumOff val="50000"/>
                  </a:schemeClr>
                </a:solidFill>
              </a:defRPr>
            </a:lvl1pPr>
          </a:lstStyle>
          <a:p>
            <a:endParaRPr lang="zh-CN" altLang="en-US" dirty="0"/>
          </a:p>
        </p:txBody>
      </p:sp>
      <p:sp>
        <p:nvSpPr>
          <p:cNvPr id="4" name="日期占位符 3">
            <a:extLst>
              <a:ext uri="{FF2B5EF4-FFF2-40B4-BE49-F238E27FC236}">
                <a16:creationId xmlns:a16="http://schemas.microsoft.com/office/drawing/2014/main" id="{0C12D871-753D-4991-B44B-EFAE9F8682B5}"/>
              </a:ext>
            </a:extLst>
          </p:cNvPr>
          <p:cNvSpPr>
            <a:spLocks noGrp="1"/>
          </p:cNvSpPr>
          <p:nvPr>
            <p:ph type="dt" sz="half" idx="2"/>
          </p:nvPr>
        </p:nvSpPr>
        <p:spPr>
          <a:xfrm>
            <a:off x="5504656" y="6438900"/>
            <a:ext cx="1802924" cy="215900"/>
          </a:xfrm>
          <a:prstGeom prst="rect">
            <a:avLst/>
          </a:prstGeom>
        </p:spPr>
        <p:txBody>
          <a:bodyPr vert="horz" lIns="91440" tIns="45720" rIns="91440" bIns="45720" rtlCol="0" anchor="ctr"/>
          <a:lstStyle>
            <a:lvl1pPr algn="ctr">
              <a:defRPr lang="zh-CN" altLang="en-US" sz="1000" smtClean="0">
                <a:solidFill>
                  <a:schemeClr val="tx1">
                    <a:lumMod val="50000"/>
                    <a:lumOff val="50000"/>
                  </a:schemeClr>
                </a:solidFill>
              </a:defRPr>
            </a:lvl1pPr>
          </a:lstStyle>
          <a:p>
            <a:fld id="{A9F225B6-BD3F-45F9-A981-AB3B036D5350}" type="datetime1">
              <a:rPr lang="zh-CN" altLang="en-US" smtClean="0"/>
              <a:t>2023/4/7</a:t>
            </a:fld>
            <a:endParaRPr lang="en-US" altLang="zh-CN"/>
          </a:p>
        </p:txBody>
      </p:sp>
      <p:sp>
        <p:nvSpPr>
          <p:cNvPr id="6" name="灯片编号占位符 5">
            <a:extLst>
              <a:ext uri="{FF2B5EF4-FFF2-40B4-BE49-F238E27FC236}">
                <a16:creationId xmlns:a16="http://schemas.microsoft.com/office/drawing/2014/main" id="{6D23E9ED-4E00-42D1-BFBF-5EBD27D29806}"/>
              </a:ext>
            </a:extLst>
          </p:cNvPr>
          <p:cNvSpPr>
            <a:spLocks noGrp="1"/>
          </p:cNvSpPr>
          <p:nvPr>
            <p:ph type="sldNum" sz="quarter" idx="4"/>
          </p:nvPr>
        </p:nvSpPr>
        <p:spPr>
          <a:xfrm>
            <a:off x="8857452" y="6438900"/>
            <a:ext cx="2661448" cy="215900"/>
          </a:xfrm>
          <a:prstGeom prst="rect">
            <a:avLst/>
          </a:prstGeom>
        </p:spPr>
        <p:txBody>
          <a:bodyPr vert="horz" lIns="91440" tIns="45720" rIns="91440" bIns="45720" rtlCol="0" anchor="ctr"/>
          <a:lstStyle>
            <a:lvl1pPr algn="r">
              <a:defRPr lang="zh-CN" altLang="en-US" sz="1000" smtClean="0">
                <a:solidFill>
                  <a:schemeClr val="tx1">
                    <a:lumMod val="50000"/>
                    <a:lumOff val="50000"/>
                  </a:schemeClr>
                </a:solidFill>
              </a:defRPr>
            </a:lvl1pPr>
          </a:lstStyle>
          <a:p>
            <a:fld id="{7F65B630-C7FF-41C0-9923-C5E5E29EED81}" type="slidenum">
              <a:rPr lang="en-US" altLang="zh-CN" smtClean="0"/>
              <a:pPr/>
              <a:t>‹#›</a:t>
            </a:fld>
            <a:endParaRPr lang="en-US" altLang="zh-CN"/>
          </a:p>
        </p:txBody>
      </p:sp>
      <p:grpSp>
        <p:nvGrpSpPr>
          <p:cNvPr id="20" name="组合 19">
            <a:extLst>
              <a:ext uri="{FF2B5EF4-FFF2-40B4-BE49-F238E27FC236}">
                <a16:creationId xmlns:a16="http://schemas.microsoft.com/office/drawing/2014/main" id="{506C399C-A235-2368-53A5-263656A044A8}"/>
              </a:ext>
            </a:extLst>
          </p:cNvPr>
          <p:cNvGrpSpPr/>
          <p:nvPr userDrawn="1"/>
        </p:nvGrpSpPr>
        <p:grpSpPr>
          <a:xfrm flipH="1" flipV="1">
            <a:off x="10879762" y="5118099"/>
            <a:ext cx="1312237" cy="1739900"/>
            <a:chOff x="935353" y="452437"/>
            <a:chExt cx="2381251" cy="3157310"/>
          </a:xfrm>
        </p:grpSpPr>
        <p:sp>
          <p:nvSpPr>
            <p:cNvPr id="21" name="iṣḷïḓé">
              <a:extLst>
                <a:ext uri="{FF2B5EF4-FFF2-40B4-BE49-F238E27FC236}">
                  <a16:creationId xmlns:a16="http://schemas.microsoft.com/office/drawing/2014/main" id="{B01BEE72-C7D1-BBAC-61F0-1414A5728224}"/>
                </a:ext>
              </a:extLst>
            </p:cNvPr>
            <p:cNvSpPr/>
            <p:nvPr/>
          </p:nvSpPr>
          <p:spPr>
            <a:xfrm>
              <a:off x="935354" y="1228497"/>
              <a:ext cx="2381250" cy="2381250"/>
            </a:xfrm>
            <a:custGeom>
              <a:avLst/>
              <a:gdLst>
                <a:gd name="connsiteX0" fmla="*/ 1190707 w 2381250"/>
                <a:gd name="connsiteY0" fmla="*/ 0 h 2381250"/>
                <a:gd name="connsiteX1" fmla="*/ 1190707 w 2381250"/>
                <a:gd name="connsiteY1" fmla="*/ 1190625 h 2381250"/>
                <a:gd name="connsiteX2" fmla="*/ 82 w 2381250"/>
                <a:gd name="connsiteY2" fmla="*/ 1190625 h 2381250"/>
                <a:gd name="connsiteX3" fmla="*/ 82 w 2381250"/>
                <a:gd name="connsiteY3" fmla="*/ 2381250 h 2381250"/>
                <a:gd name="connsiteX4" fmla="*/ 1190707 w 2381250"/>
                <a:gd name="connsiteY4" fmla="*/ 2381250 h 2381250"/>
                <a:gd name="connsiteX5" fmla="*/ 2381332 w 2381250"/>
                <a:gd name="connsiteY5" fmla="*/ 1190625 h 2381250"/>
                <a:gd name="connsiteX6" fmla="*/ 1190707 w 2381250"/>
                <a:gd name="connsiteY6" fmla="*/ 0 h 238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1250" h="2381250">
                  <a:moveTo>
                    <a:pt x="1190707" y="0"/>
                  </a:moveTo>
                  <a:lnTo>
                    <a:pt x="1190707" y="1190625"/>
                  </a:lnTo>
                  <a:lnTo>
                    <a:pt x="82" y="1190625"/>
                  </a:lnTo>
                  <a:lnTo>
                    <a:pt x="82" y="2381250"/>
                  </a:lnTo>
                  <a:lnTo>
                    <a:pt x="1190707" y="2381250"/>
                  </a:lnTo>
                  <a:cubicBezTo>
                    <a:pt x="1848275" y="2381250"/>
                    <a:pt x="2381332" y="1848193"/>
                    <a:pt x="2381332" y="1190625"/>
                  </a:cubicBezTo>
                  <a:cubicBezTo>
                    <a:pt x="2381332" y="533057"/>
                    <a:pt x="1848275" y="0"/>
                    <a:pt x="1190707" y="0"/>
                  </a:cubicBezTo>
                  <a:close/>
                </a:path>
              </a:pathLst>
            </a:custGeom>
            <a:solidFill>
              <a:schemeClr val="accent1"/>
            </a:solidFill>
            <a:ln w="9525" cap="flat">
              <a:noFill/>
              <a:prstDash val="solid"/>
              <a:miter/>
            </a:ln>
          </p:spPr>
          <p:txBody>
            <a:bodyPr rtlCol="0" anchor="ctr"/>
            <a:lstStyle/>
            <a:p>
              <a:endParaRPr lang="zh-CN" altLang="en-US"/>
            </a:p>
          </p:txBody>
        </p:sp>
        <p:sp>
          <p:nvSpPr>
            <p:cNvPr id="22" name="ïṧḻïḍé">
              <a:extLst>
                <a:ext uri="{FF2B5EF4-FFF2-40B4-BE49-F238E27FC236}">
                  <a16:creationId xmlns:a16="http://schemas.microsoft.com/office/drawing/2014/main" id="{61654483-C666-8DD1-9A92-31F6449C17DD}"/>
                </a:ext>
              </a:extLst>
            </p:cNvPr>
            <p:cNvSpPr/>
            <p:nvPr/>
          </p:nvSpPr>
          <p:spPr>
            <a:xfrm rot="5400000">
              <a:off x="340041" y="1047831"/>
              <a:ext cx="2381250" cy="1190625"/>
            </a:xfrm>
            <a:custGeom>
              <a:avLst/>
              <a:gdLst>
                <a:gd name="connsiteX0" fmla="*/ 0 w 2381250"/>
                <a:gd name="connsiteY0" fmla="*/ 1190625 h 1190625"/>
                <a:gd name="connsiteX1" fmla="*/ 0 w 2381250"/>
                <a:gd name="connsiteY1" fmla="*/ 0 h 1190625"/>
                <a:gd name="connsiteX2" fmla="*/ 1190625 w 2381250"/>
                <a:gd name="connsiteY2" fmla="*/ 0 h 1190625"/>
                <a:gd name="connsiteX3" fmla="*/ 2381250 w 2381250"/>
                <a:gd name="connsiteY3" fmla="*/ 0 h 1190625"/>
                <a:gd name="connsiteX4" fmla="*/ 2381250 w 2381250"/>
                <a:gd name="connsiteY4" fmla="*/ 1190625 h 1190625"/>
                <a:gd name="connsiteX5" fmla="*/ 1190625 w 2381250"/>
                <a:gd name="connsiteY5" fmla="*/ 1190625 h 119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1250" h="1190625">
                  <a:moveTo>
                    <a:pt x="0" y="1190625"/>
                  </a:moveTo>
                  <a:lnTo>
                    <a:pt x="0" y="0"/>
                  </a:lnTo>
                  <a:lnTo>
                    <a:pt x="1190625" y="0"/>
                  </a:lnTo>
                  <a:lnTo>
                    <a:pt x="2381250" y="0"/>
                  </a:lnTo>
                  <a:lnTo>
                    <a:pt x="2381250" y="1190625"/>
                  </a:lnTo>
                  <a:lnTo>
                    <a:pt x="1190625" y="1190625"/>
                  </a:lnTo>
                  <a:close/>
                </a:path>
              </a:pathLst>
            </a:custGeom>
            <a:solidFill>
              <a:schemeClr val="accent3"/>
            </a:solidFill>
            <a:ln w="9525" cap="flat">
              <a:noFill/>
              <a:prstDash val="solid"/>
              <a:miter/>
            </a:ln>
          </p:spPr>
          <p:txBody>
            <a:bodyPr rtlCol="0" anchor="ctr"/>
            <a:lstStyle/>
            <a:p>
              <a:endParaRPr lang="zh-CN" altLang="en-US"/>
            </a:p>
          </p:txBody>
        </p:sp>
        <p:sp>
          <p:nvSpPr>
            <p:cNvPr id="23" name="ísḷiḋè">
              <a:extLst>
                <a:ext uri="{FF2B5EF4-FFF2-40B4-BE49-F238E27FC236}">
                  <a16:creationId xmlns:a16="http://schemas.microsoft.com/office/drawing/2014/main" id="{EE28AD1E-35EB-7912-9AFC-EB376C4CCF92}"/>
                </a:ext>
              </a:extLst>
            </p:cNvPr>
            <p:cNvSpPr/>
            <p:nvPr/>
          </p:nvSpPr>
          <p:spPr>
            <a:xfrm>
              <a:off x="935354" y="452437"/>
              <a:ext cx="439102" cy="1641633"/>
            </a:xfrm>
            <a:prstGeom prst="rect">
              <a:avLst/>
            </a:prstGeom>
            <a:solidFill>
              <a:schemeClr val="accent1"/>
            </a:solidFill>
            <a:ln w="9525" cap="flat">
              <a:noFill/>
              <a:prstDash val="solid"/>
              <a:miter/>
            </a:ln>
          </p:spPr>
          <p:txBody>
            <a:bodyPr rtlCol="0" anchor="ctr"/>
            <a:lstStyle/>
            <a:p>
              <a:endParaRPr lang="zh-CN" altLang="en-US"/>
            </a:p>
          </p:txBody>
        </p:sp>
        <p:sp>
          <p:nvSpPr>
            <p:cNvPr id="24" name="îš1iďè">
              <a:extLst>
                <a:ext uri="{FF2B5EF4-FFF2-40B4-BE49-F238E27FC236}">
                  <a16:creationId xmlns:a16="http://schemas.microsoft.com/office/drawing/2014/main" id="{9248126E-0B4B-4A6D-789D-C8B9B4BE101D}"/>
                </a:ext>
              </a:extLst>
            </p:cNvPr>
            <p:cNvSpPr/>
            <p:nvPr/>
          </p:nvSpPr>
          <p:spPr>
            <a:xfrm>
              <a:off x="935354" y="1654968"/>
              <a:ext cx="1317307" cy="1317307"/>
            </a:xfrm>
            <a:custGeom>
              <a:avLst/>
              <a:gdLst>
                <a:gd name="connsiteX0" fmla="*/ 878205 w 1317307"/>
                <a:gd name="connsiteY0" fmla="*/ 439103 h 1317307"/>
                <a:gd name="connsiteX1" fmla="*/ 439103 w 1317307"/>
                <a:gd name="connsiteY1" fmla="*/ 0 h 1317307"/>
                <a:gd name="connsiteX2" fmla="*/ 439103 w 1317307"/>
                <a:gd name="connsiteY2" fmla="*/ 439103 h 1317307"/>
                <a:gd name="connsiteX3" fmla="*/ 0 w 1317307"/>
                <a:gd name="connsiteY3" fmla="*/ 439103 h 1317307"/>
                <a:gd name="connsiteX4" fmla="*/ 439103 w 1317307"/>
                <a:gd name="connsiteY4" fmla="*/ 878205 h 1317307"/>
                <a:gd name="connsiteX5" fmla="*/ 878205 w 1317307"/>
                <a:gd name="connsiteY5" fmla="*/ 1317307 h 1317307"/>
                <a:gd name="connsiteX6" fmla="*/ 878205 w 1317307"/>
                <a:gd name="connsiteY6" fmla="*/ 878205 h 1317307"/>
                <a:gd name="connsiteX7" fmla="*/ 1317308 w 1317307"/>
                <a:gd name="connsiteY7" fmla="*/ 878205 h 1317307"/>
                <a:gd name="connsiteX8" fmla="*/ 878205 w 1317307"/>
                <a:gd name="connsiteY8" fmla="*/ 439103 h 1317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7307" h="1317307">
                  <a:moveTo>
                    <a:pt x="878205" y="439103"/>
                  </a:moveTo>
                  <a:lnTo>
                    <a:pt x="439103" y="0"/>
                  </a:lnTo>
                  <a:lnTo>
                    <a:pt x="439103" y="439103"/>
                  </a:lnTo>
                  <a:lnTo>
                    <a:pt x="0" y="439103"/>
                  </a:lnTo>
                  <a:lnTo>
                    <a:pt x="439103" y="878205"/>
                  </a:lnTo>
                  <a:lnTo>
                    <a:pt x="878205" y="1317307"/>
                  </a:lnTo>
                  <a:lnTo>
                    <a:pt x="878205" y="878205"/>
                  </a:lnTo>
                  <a:lnTo>
                    <a:pt x="1317308" y="878205"/>
                  </a:lnTo>
                  <a:lnTo>
                    <a:pt x="878205" y="439103"/>
                  </a:lnTo>
                  <a:close/>
                </a:path>
              </a:pathLst>
            </a:custGeom>
            <a:solidFill>
              <a:schemeClr val="accent2"/>
            </a:solidFill>
            <a:ln w="9525" cap="flat">
              <a:noFill/>
              <a:prstDash val="solid"/>
              <a:miter/>
            </a:ln>
          </p:spPr>
          <p:txBody>
            <a:bodyPr rtlCol="0" anchor="ctr"/>
            <a:lstStyle/>
            <a:p>
              <a:endParaRPr lang="zh-CN" altLang="en-US"/>
            </a:p>
          </p:txBody>
        </p:sp>
        <p:sp>
          <p:nvSpPr>
            <p:cNvPr id="25" name="îṣliḍè">
              <a:extLst>
                <a:ext uri="{FF2B5EF4-FFF2-40B4-BE49-F238E27FC236}">
                  <a16:creationId xmlns:a16="http://schemas.microsoft.com/office/drawing/2014/main" id="{2B989397-68D5-4C10-1326-5142E80DA1E2}"/>
                </a:ext>
              </a:extLst>
            </p:cNvPr>
            <p:cNvSpPr/>
            <p:nvPr/>
          </p:nvSpPr>
          <p:spPr>
            <a:xfrm>
              <a:off x="1811178" y="2530792"/>
              <a:ext cx="439102" cy="439102"/>
            </a:xfrm>
            <a:custGeom>
              <a:avLst/>
              <a:gdLst>
                <a:gd name="connsiteX0" fmla="*/ 0 w 439102"/>
                <a:gd name="connsiteY0" fmla="*/ 0 h 439102"/>
                <a:gd name="connsiteX1" fmla="*/ 439103 w 439102"/>
                <a:gd name="connsiteY1" fmla="*/ 0 h 439102"/>
                <a:gd name="connsiteX2" fmla="*/ 439103 w 439102"/>
                <a:gd name="connsiteY2" fmla="*/ 439102 h 439102"/>
                <a:gd name="connsiteX3" fmla="*/ 0 w 439102"/>
                <a:gd name="connsiteY3" fmla="*/ 439102 h 439102"/>
              </a:gdLst>
              <a:ahLst/>
              <a:cxnLst>
                <a:cxn ang="0">
                  <a:pos x="connsiteX0" y="connsiteY0"/>
                </a:cxn>
                <a:cxn ang="0">
                  <a:pos x="connsiteX1" y="connsiteY1"/>
                </a:cxn>
                <a:cxn ang="0">
                  <a:pos x="connsiteX2" y="connsiteY2"/>
                </a:cxn>
                <a:cxn ang="0">
                  <a:pos x="connsiteX3" y="connsiteY3"/>
                </a:cxn>
              </a:cxnLst>
              <a:rect l="l" t="t" r="r" b="b"/>
              <a:pathLst>
                <a:path w="439102" h="439102">
                  <a:moveTo>
                    <a:pt x="0" y="0"/>
                  </a:moveTo>
                  <a:lnTo>
                    <a:pt x="439103" y="0"/>
                  </a:lnTo>
                  <a:lnTo>
                    <a:pt x="439103" y="439102"/>
                  </a:lnTo>
                  <a:lnTo>
                    <a:pt x="0" y="439102"/>
                  </a:lnTo>
                  <a:close/>
                </a:path>
              </a:pathLst>
            </a:custGeom>
            <a:solidFill>
              <a:srgbClr val="FCF7F1"/>
            </a:solidFill>
            <a:ln w="9525" cap="flat">
              <a:noFill/>
              <a:prstDash val="solid"/>
              <a:miter/>
            </a:ln>
          </p:spPr>
          <p:txBody>
            <a:bodyPr rtlCol="0" anchor="ctr"/>
            <a:lstStyle/>
            <a:p>
              <a:endParaRPr lang="zh-CN" altLang="en-US"/>
            </a:p>
          </p:txBody>
        </p:sp>
      </p:grpSp>
    </p:spTree>
    <p:extLst>
      <p:ext uri="{BB962C8B-B14F-4D97-AF65-F5344CB8AC3E}">
        <p14:creationId xmlns:p14="http://schemas.microsoft.com/office/powerpoint/2010/main" val="2792937711"/>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Lst>
  <p:hf hdr="0" ftr="0" dt="0"/>
  <p:txStyles>
    <p:title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1.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2.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3.xml"/><Relationship Id="rId1" Type="http://schemas.openxmlformats.org/officeDocument/2006/relationships/themeOverride" Target="../theme/themeOverride12.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4.xml"/><Relationship Id="rId1" Type="http://schemas.openxmlformats.org/officeDocument/2006/relationships/themeOverride" Target="../theme/themeOverride13.xml"/><Relationship Id="rId4" Type="http://schemas.openxmlformats.org/officeDocument/2006/relationships/chart" Target="../charts/chart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5.xml"/><Relationship Id="rId1" Type="http://schemas.openxmlformats.org/officeDocument/2006/relationships/themeOverride" Target="../theme/themeOverride14.xml"/><Relationship Id="rId4"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6.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7.xml"/><Relationship Id="rId1" Type="http://schemas.openxmlformats.org/officeDocument/2006/relationships/themeOverride" Target="../theme/themeOverride16.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8.xml"/><Relationship Id="rId1" Type="http://schemas.openxmlformats.org/officeDocument/2006/relationships/themeOverride" Target="../theme/themeOverride17.xml"/><Relationship Id="rId5" Type="http://schemas.openxmlformats.org/officeDocument/2006/relationships/image" Target="../media/image7.sv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9.xml"/><Relationship Id="rId1" Type="http://schemas.openxmlformats.org/officeDocument/2006/relationships/themeOverride" Target="../theme/themeOverr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0.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1.xml"/><Relationship Id="rId1" Type="http://schemas.openxmlformats.org/officeDocument/2006/relationships/themeOverride" Target="../theme/themeOverride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22.xml"/><Relationship Id="rId5" Type="http://schemas.openxmlformats.org/officeDocument/2006/relationships/image" Target="../media/image8.png"/><Relationship Id="rId4" Type="http://schemas.openxmlformats.org/officeDocument/2006/relationships/hyperlink" Target="http://www.islide.cc/"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5.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6.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7.xml"/><Relationship Id="rId1" Type="http://schemas.openxmlformats.org/officeDocument/2006/relationships/themeOverride" Target="../theme/themeOverride6.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8.xml"/><Relationship Id="rId1" Type="http://schemas.openxmlformats.org/officeDocument/2006/relationships/themeOverride" Target="../theme/themeOverride7.xml"/><Relationship Id="rId4"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9.xml"/><Relationship Id="rId1" Type="http://schemas.openxmlformats.org/officeDocument/2006/relationships/themeOverride" Target="../theme/themeOverride8.xml"/><Relationship Id="rId4"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0.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iṡlíḓé"/>
        <p:cNvGrpSpPr/>
        <p:nvPr/>
      </p:nvGrpSpPr>
      <p:grpSpPr>
        <a:xfrm>
          <a:off x="0" y="0"/>
          <a:ext cx="0" cy="0"/>
          <a:chOff x="0" y="0"/>
          <a:chExt cx="0" cy="0"/>
        </a:xfrm>
      </p:grpSpPr>
      <p:sp>
        <p:nvSpPr>
          <p:cNvPr id="5" name="iṧļíďê">
            <a:extLst>
              <a:ext uri="{FF2B5EF4-FFF2-40B4-BE49-F238E27FC236}">
                <a16:creationId xmlns:a16="http://schemas.microsoft.com/office/drawing/2014/main" id="{8CE23D49-F448-4BBF-A47A-77B2478718E0}"/>
              </a:ext>
            </a:extLst>
          </p:cNvPr>
          <p:cNvSpPr>
            <a:spLocks noGrp="1"/>
          </p:cNvSpPr>
          <p:nvPr>
            <p:ph type="ctrTitle"/>
          </p:nvPr>
        </p:nvSpPr>
        <p:spPr>
          <a:xfrm>
            <a:off x="660400" y="2274130"/>
            <a:ext cx="10858500" cy="1569660"/>
          </a:xfrm>
        </p:spPr>
        <p:txBody>
          <a:bodyPr/>
          <a:lstStyle/>
          <a:p>
            <a:r>
              <a:rPr lang="en-US" altLang="zh-CN" sz="3200" dirty="0">
                <a:latin typeface="+mn-lt"/>
                <a:ea typeface="+mn-ea"/>
                <a:cs typeface="+mn-ea"/>
                <a:sym typeface="+mn-lt"/>
              </a:rPr>
              <a:t>Designing Experiences in the Age of human transformation:</a:t>
            </a:r>
            <a:br>
              <a:rPr lang="en-US" altLang="zh-CN" sz="3200" dirty="0">
                <a:latin typeface="+mn-lt"/>
                <a:ea typeface="+mn-ea"/>
                <a:cs typeface="+mn-ea"/>
                <a:sym typeface="+mn-lt"/>
              </a:rPr>
            </a:br>
            <a:r>
              <a:rPr lang="en-US" altLang="zh-CN" sz="3200" dirty="0">
                <a:solidFill>
                  <a:schemeClr val="accent6"/>
                </a:solidFill>
                <a:latin typeface="+mn-lt"/>
                <a:ea typeface="+mn-ea"/>
                <a:cs typeface="+mn-ea"/>
                <a:sym typeface="+mn-lt"/>
              </a:rPr>
              <a:t>An Analysis of Burning Man</a:t>
            </a:r>
            <a:endParaRPr lang="en-GB" sz="3200" dirty="0">
              <a:solidFill>
                <a:schemeClr val="accent6"/>
              </a:solidFill>
              <a:latin typeface="+mn-lt"/>
              <a:ea typeface="+mn-ea"/>
              <a:cs typeface="+mn-ea"/>
              <a:sym typeface="+mn-lt"/>
            </a:endParaRPr>
          </a:p>
        </p:txBody>
      </p:sp>
      <p:sp>
        <p:nvSpPr>
          <p:cNvPr id="6" name="îśḻiḋé">
            <a:extLst>
              <a:ext uri="{FF2B5EF4-FFF2-40B4-BE49-F238E27FC236}">
                <a16:creationId xmlns:a16="http://schemas.microsoft.com/office/drawing/2014/main" id="{DCDA415B-D2CA-4B5D-946C-BED37DC879BE}"/>
              </a:ext>
            </a:extLst>
          </p:cNvPr>
          <p:cNvSpPr>
            <a:spLocks noGrp="1"/>
          </p:cNvSpPr>
          <p:nvPr>
            <p:ph type="subTitle" idx="1"/>
          </p:nvPr>
        </p:nvSpPr>
        <p:spPr>
          <a:xfrm>
            <a:off x="4995377" y="4052185"/>
            <a:ext cx="3117459" cy="415788"/>
          </a:xfrm>
        </p:spPr>
        <p:txBody>
          <a:bodyPr>
            <a:normAutofit fontScale="85000" lnSpcReduction="10000"/>
          </a:bodyPr>
          <a:lstStyle/>
          <a:p>
            <a:r>
              <a:rPr lang="en-US" altLang="zh-CN" dirty="0">
                <a:cs typeface="+mn-ea"/>
                <a:sym typeface="+mn-lt"/>
              </a:rPr>
              <a:t>From: </a:t>
            </a:r>
            <a:r>
              <a:rPr lang="en-US" altLang="zh-CN" sz="1800" dirty="0">
                <a:solidFill>
                  <a:srgbClr val="231F20"/>
                </a:solidFill>
                <a:effectLst/>
                <a:latin typeface="AdvTT5235d5a9"/>
              </a:rPr>
              <a:t>Annals of Tourism Research</a:t>
            </a:r>
            <a:endParaRPr lang="en-GB" dirty="0">
              <a:cs typeface="+mn-ea"/>
              <a:sym typeface="+mn-lt"/>
            </a:endParaRPr>
          </a:p>
        </p:txBody>
      </p:sp>
      <p:sp>
        <p:nvSpPr>
          <p:cNvPr id="7" name="íśľïḋé">
            <a:extLst>
              <a:ext uri="{FF2B5EF4-FFF2-40B4-BE49-F238E27FC236}">
                <a16:creationId xmlns:a16="http://schemas.microsoft.com/office/drawing/2014/main" id="{2B0AB185-4AC2-48CD-88D7-90E0E8842ACB}"/>
              </a:ext>
            </a:extLst>
          </p:cNvPr>
          <p:cNvSpPr>
            <a:spLocks noGrp="1"/>
          </p:cNvSpPr>
          <p:nvPr>
            <p:ph type="body" sz="quarter" idx="13"/>
          </p:nvPr>
        </p:nvSpPr>
        <p:spPr/>
        <p:txBody>
          <a:bodyPr/>
          <a:lstStyle/>
          <a:p>
            <a:r>
              <a:rPr lang="zh-CN" altLang="en-US" dirty="0">
                <a:cs typeface="+mn-ea"/>
                <a:sym typeface="+mn-lt"/>
              </a:rPr>
              <a:t>汇报人：卢波</a:t>
            </a:r>
            <a:endParaRPr lang="en-GB" altLang="zh-CN" dirty="0">
              <a:cs typeface="+mn-ea"/>
              <a:sym typeface="+mn-lt"/>
            </a:endParaRPr>
          </a:p>
        </p:txBody>
      </p:sp>
      <p:sp>
        <p:nvSpPr>
          <p:cNvPr id="8" name="íSḻîďê">
            <a:extLst>
              <a:ext uri="{FF2B5EF4-FFF2-40B4-BE49-F238E27FC236}">
                <a16:creationId xmlns:a16="http://schemas.microsoft.com/office/drawing/2014/main" id="{94053447-3F3F-4FA0-A3BF-A65449901A9B}"/>
              </a:ext>
            </a:extLst>
          </p:cNvPr>
          <p:cNvSpPr>
            <a:spLocks noGrp="1"/>
          </p:cNvSpPr>
          <p:nvPr>
            <p:ph type="body" sz="quarter" idx="14"/>
          </p:nvPr>
        </p:nvSpPr>
        <p:spPr/>
        <p:txBody>
          <a:bodyPr/>
          <a:lstStyle/>
          <a:p>
            <a:r>
              <a:rPr lang="zh-CN" altLang="en-US" dirty="0">
                <a:cs typeface="+mn-ea"/>
                <a:sym typeface="+mn-lt"/>
              </a:rPr>
              <a:t>四川大学旅游学院</a:t>
            </a:r>
            <a:endParaRPr lang="en-US" altLang="zh-CN" dirty="0">
              <a:cs typeface="+mn-ea"/>
              <a:sym typeface="+mn-lt"/>
            </a:endParaRPr>
          </a:p>
        </p:txBody>
      </p:sp>
      <p:pic>
        <p:nvPicPr>
          <p:cNvPr id="1030" name="Picture 6" descr="undefined">
            <a:extLst>
              <a:ext uri="{FF2B5EF4-FFF2-40B4-BE49-F238E27FC236}">
                <a16:creationId xmlns:a16="http://schemas.microsoft.com/office/drawing/2014/main" id="{6B7CCF50-0D5F-EA74-6E6D-447AEFBB8E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399" y="377371"/>
            <a:ext cx="852657" cy="85265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extLst>
      <p:ext uri="{BB962C8B-B14F-4D97-AF65-F5344CB8AC3E}">
        <p14:creationId xmlns:p14="http://schemas.microsoft.com/office/powerpoint/2010/main" val="2907658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îṥḷïḍè"/>
        <p:cNvGrpSpPr/>
        <p:nvPr/>
      </p:nvGrpSpPr>
      <p:grpSpPr>
        <a:xfrm>
          <a:off x="0" y="0"/>
          <a:ext cx="0" cy="0"/>
          <a:chOff x="0" y="0"/>
          <a:chExt cx="0" cy="0"/>
        </a:xfrm>
      </p:grpSpPr>
      <p:sp>
        <p:nvSpPr>
          <p:cNvPr id="2" name="îŝlíḋê">
            <a:extLst>
              <a:ext uri="{FF2B5EF4-FFF2-40B4-BE49-F238E27FC236}">
                <a16:creationId xmlns:a16="http://schemas.microsoft.com/office/drawing/2014/main" id="{6AD7DE2F-2C25-C25A-957B-4AC542D02BC6}"/>
              </a:ext>
            </a:extLst>
          </p:cNvPr>
          <p:cNvSpPr>
            <a:spLocks noGrp="1"/>
          </p:cNvSpPr>
          <p:nvPr>
            <p:ph type="title"/>
          </p:nvPr>
        </p:nvSpPr>
        <p:spPr/>
        <p:txBody>
          <a:bodyPr/>
          <a:lstStyle/>
          <a:p>
            <a:r>
              <a:rPr lang="zh-CN" altLang="en-US" sz="2800" dirty="0">
                <a:latin typeface="+mn-lt"/>
                <a:ea typeface="+mn-ea"/>
                <a:cs typeface="+mn-ea"/>
                <a:sym typeface="+mn-lt"/>
              </a:rPr>
              <a:t>研究方法及过程</a:t>
            </a:r>
            <a:endParaRPr lang="zh-CN" altLang="en-US" dirty="0">
              <a:latin typeface="+mn-lt"/>
              <a:ea typeface="+mn-ea"/>
              <a:cs typeface="+mn-ea"/>
              <a:sym typeface="+mn-lt"/>
            </a:endParaRPr>
          </a:p>
        </p:txBody>
      </p:sp>
      <p:sp>
        <p:nvSpPr>
          <p:cNvPr id="3" name="i$1ïḑè">
            <a:extLst>
              <a:ext uri="{FF2B5EF4-FFF2-40B4-BE49-F238E27FC236}">
                <a16:creationId xmlns:a16="http://schemas.microsoft.com/office/drawing/2014/main" id="{EE398945-B4F6-229D-8038-3D7AB4A4B18E}"/>
              </a:ext>
            </a:extLst>
          </p:cNvPr>
          <p:cNvSpPr>
            <a:spLocks noGrp="1"/>
          </p:cNvSpPr>
          <p:nvPr>
            <p:ph type="sldNum" sz="quarter" idx="4"/>
          </p:nvPr>
        </p:nvSpPr>
        <p:spPr/>
        <p:txBody>
          <a:bodyPr/>
          <a:lstStyle/>
          <a:p>
            <a:fld id="{7F65B630-C7FF-41C0-9923-C5E5E29EED81}" type="slidenum">
              <a:rPr lang="en-US" altLang="zh-CN" smtClean="0">
                <a:cs typeface="+mn-ea"/>
                <a:sym typeface="+mn-lt"/>
              </a:rPr>
              <a:pPr/>
              <a:t>10</a:t>
            </a:fld>
            <a:endParaRPr lang="en-US" altLang="zh-CN">
              <a:cs typeface="+mn-ea"/>
              <a:sym typeface="+mn-lt"/>
            </a:endParaRPr>
          </a:p>
        </p:txBody>
      </p:sp>
      <p:grpSp>
        <p:nvGrpSpPr>
          <p:cNvPr id="33" name="i$líḋé">
            <a:extLst>
              <a:ext uri="{FF2B5EF4-FFF2-40B4-BE49-F238E27FC236}">
                <a16:creationId xmlns:a16="http://schemas.microsoft.com/office/drawing/2014/main" id="{3604C867-8A4D-81D9-2313-18B1D18ED2F0}"/>
              </a:ext>
            </a:extLst>
          </p:cNvPr>
          <p:cNvGrpSpPr/>
          <p:nvPr/>
        </p:nvGrpSpPr>
        <p:grpSpPr>
          <a:xfrm>
            <a:off x="673100" y="1514474"/>
            <a:ext cx="10845800" cy="4235452"/>
            <a:chOff x="673100" y="1514474"/>
            <a:chExt cx="10845800" cy="4235452"/>
          </a:xfrm>
        </p:grpSpPr>
        <p:sp>
          <p:nvSpPr>
            <p:cNvPr id="16" name="íşḻîde">
              <a:extLst>
                <a:ext uri="{FF2B5EF4-FFF2-40B4-BE49-F238E27FC236}">
                  <a16:creationId xmlns:a16="http://schemas.microsoft.com/office/drawing/2014/main" id="{9651553B-8FED-2526-DD6C-60D16324A3CE}"/>
                </a:ext>
              </a:extLst>
            </p:cNvPr>
            <p:cNvSpPr txBox="1"/>
            <p:nvPr/>
          </p:nvSpPr>
          <p:spPr>
            <a:xfrm>
              <a:off x="2026816" y="1514474"/>
              <a:ext cx="8125668" cy="830997"/>
            </a:xfrm>
            <a:prstGeom prst="rect">
              <a:avLst/>
            </a:prstGeom>
            <a:noFill/>
            <a:effectLst/>
          </p:spPr>
          <p:txBody>
            <a:bodyPr wrap="square" rtlCol="0">
              <a:spAutoFit/>
            </a:bodyPr>
            <a:lstStyle>
              <a:defPPr>
                <a:defRPr lang="zh-CN"/>
              </a:defPPr>
              <a:lvl1pPr>
                <a:defRPr sz="2000" b="1" i="0">
                  <a:gradFill>
                    <a:gsLst>
                      <a:gs pos="0">
                        <a:schemeClr val="accent2">
                          <a:lumMod val="60000"/>
                          <a:lumOff val="40000"/>
                        </a:schemeClr>
                      </a:gs>
                      <a:gs pos="60000">
                        <a:schemeClr val="accent2"/>
                      </a:gs>
                    </a:gsLst>
                    <a:lin ang="2700000" scaled="0"/>
                  </a:gradFill>
                  <a:effectLst>
                    <a:outerShdw blurRad="76200" dist="50800" dir="5400000" algn="ctr" rotWithShape="0">
                      <a:schemeClr val="accent1">
                        <a:alpha val="20000"/>
                      </a:schemeClr>
                    </a:outerShdw>
                  </a:effectLst>
                </a:defRPr>
              </a:lvl1pPr>
            </a:lstStyle>
            <a:p>
              <a:pPr algn="ctr"/>
              <a:r>
                <a:rPr lang="zh-CN" altLang="en-US" sz="4800" dirty="0">
                  <a:solidFill>
                    <a:schemeClr val="tx1"/>
                  </a:solidFill>
                  <a:effectLst/>
                  <a:cs typeface="+mn-ea"/>
                  <a:sym typeface="+mn-lt"/>
                </a:rPr>
                <a:t>研究过程</a:t>
              </a:r>
            </a:p>
          </p:txBody>
        </p:sp>
        <p:grpSp>
          <p:nvGrpSpPr>
            <p:cNvPr id="32" name="ïŝlíḓé">
              <a:extLst>
                <a:ext uri="{FF2B5EF4-FFF2-40B4-BE49-F238E27FC236}">
                  <a16:creationId xmlns:a16="http://schemas.microsoft.com/office/drawing/2014/main" id="{9E881494-7F80-EC00-8A22-12329C3106A4}"/>
                </a:ext>
              </a:extLst>
            </p:cNvPr>
            <p:cNvGrpSpPr/>
            <p:nvPr/>
          </p:nvGrpSpPr>
          <p:grpSpPr>
            <a:xfrm>
              <a:off x="673100" y="2886074"/>
              <a:ext cx="10845800" cy="2863852"/>
              <a:chOff x="673100" y="2886074"/>
              <a:chExt cx="10845800" cy="2863852"/>
            </a:xfrm>
          </p:grpSpPr>
          <p:grpSp>
            <p:nvGrpSpPr>
              <p:cNvPr id="31" name="ïṡḻîďè">
                <a:extLst>
                  <a:ext uri="{FF2B5EF4-FFF2-40B4-BE49-F238E27FC236}">
                    <a16:creationId xmlns:a16="http://schemas.microsoft.com/office/drawing/2014/main" id="{8D4AC210-845E-A645-5032-6E147BF1229A}"/>
                  </a:ext>
                </a:extLst>
              </p:cNvPr>
              <p:cNvGrpSpPr/>
              <p:nvPr/>
            </p:nvGrpSpPr>
            <p:grpSpPr>
              <a:xfrm>
                <a:off x="673100" y="3287713"/>
                <a:ext cx="2247783" cy="2060574"/>
                <a:chOff x="673100" y="3287713"/>
                <a:chExt cx="2247783" cy="2060574"/>
              </a:xfrm>
            </p:grpSpPr>
            <p:sp>
              <p:nvSpPr>
                <p:cNvPr id="26" name="ísļíde">
                  <a:extLst>
                    <a:ext uri="{FF2B5EF4-FFF2-40B4-BE49-F238E27FC236}">
                      <a16:creationId xmlns:a16="http://schemas.microsoft.com/office/drawing/2014/main" id="{14632FCB-882C-F946-4EA0-8D8960D36573}"/>
                    </a:ext>
                  </a:extLst>
                </p:cNvPr>
                <p:cNvSpPr>
                  <a:spLocks/>
                </p:cNvSpPr>
                <p:nvPr/>
              </p:nvSpPr>
              <p:spPr bwMode="auto">
                <a:xfrm>
                  <a:off x="673100" y="3287713"/>
                  <a:ext cx="2247783" cy="2060574"/>
                </a:xfrm>
                <a:custGeom>
                  <a:avLst/>
                  <a:gdLst>
                    <a:gd name="connsiteX0" fmla="*/ 1030106 w 2247783"/>
                    <a:gd name="connsiteY0" fmla="*/ 0 h 2060574"/>
                    <a:gd name="connsiteX1" fmla="*/ 2138740 w 2247783"/>
                    <a:gd name="connsiteY1" fmla="*/ 0 h 2060574"/>
                    <a:gd name="connsiteX2" fmla="*/ 2247783 w 2247783"/>
                    <a:gd name="connsiteY2" fmla="*/ 0 h 2060574"/>
                    <a:gd name="connsiteX3" fmla="*/ 2247783 w 2247783"/>
                    <a:gd name="connsiteY3" fmla="*/ 2060574 h 2060574"/>
                    <a:gd name="connsiteX4" fmla="*/ 2120536 w 2247783"/>
                    <a:gd name="connsiteY4" fmla="*/ 2060574 h 2060574"/>
                    <a:gd name="connsiteX5" fmla="*/ 1030106 w 2247783"/>
                    <a:gd name="connsiteY5" fmla="*/ 2060574 h 2060574"/>
                    <a:gd name="connsiteX6" fmla="*/ 0 w 2247783"/>
                    <a:gd name="connsiteY6" fmla="*/ 1030287 h 2060574"/>
                    <a:gd name="connsiteX7" fmla="*/ 1030106 w 2247783"/>
                    <a:gd name="connsiteY7" fmla="*/ 0 h 2060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47783" h="2060574">
                      <a:moveTo>
                        <a:pt x="1030106" y="0"/>
                      </a:moveTo>
                      <a:cubicBezTo>
                        <a:pt x="1456849" y="0"/>
                        <a:pt x="1823580" y="0"/>
                        <a:pt x="2138740" y="0"/>
                      </a:cubicBezTo>
                      <a:lnTo>
                        <a:pt x="2247783" y="0"/>
                      </a:lnTo>
                      <a:lnTo>
                        <a:pt x="2247783" y="2060574"/>
                      </a:lnTo>
                      <a:lnTo>
                        <a:pt x="2120536" y="2060574"/>
                      </a:lnTo>
                      <a:cubicBezTo>
                        <a:pt x="1030106" y="2060574"/>
                        <a:pt x="1030106" y="2060574"/>
                        <a:pt x="1030106" y="2060574"/>
                      </a:cubicBezTo>
                      <a:cubicBezTo>
                        <a:pt x="461174" y="2060574"/>
                        <a:pt x="0" y="1599320"/>
                        <a:pt x="0" y="1030287"/>
                      </a:cubicBezTo>
                      <a:cubicBezTo>
                        <a:pt x="0" y="461255"/>
                        <a:pt x="461174" y="0"/>
                        <a:pt x="1030106" y="0"/>
                      </a:cubicBezTo>
                      <a:close/>
                    </a:path>
                  </a:pathLst>
                </a:custGeom>
                <a:solidFill>
                  <a:schemeClr val="tx2">
                    <a:alpha val="15000"/>
                  </a:schemeClr>
                </a:solidFill>
                <a:ln>
                  <a:noFill/>
                </a:ln>
              </p:spPr>
              <p:txBody>
                <a:bodyPr vert="horz" wrap="square" lIns="504000" tIns="576000" rIns="180000" bIns="45720" numCol="1" anchor="ctr" anchorCtr="1" compatLnSpc="1">
                  <a:prstTxWarp prst="textNoShape">
                    <a:avLst/>
                  </a:prstTxWarp>
                  <a:noAutofit/>
                </a:bodyPr>
                <a:lstStyle/>
                <a:p>
                  <a:pPr>
                    <a:lnSpc>
                      <a:spcPct val="150000"/>
                    </a:lnSpc>
                  </a:pPr>
                  <a:r>
                    <a:rPr lang="zh-CN" altLang="en-US" sz="1000" dirty="0">
                      <a:cs typeface="+mn-ea"/>
                      <a:sym typeface="+mn-lt"/>
                    </a:rPr>
                    <a:t>单击此处添加文本单击此处添加文本单击此处添加文本单击此处添加文本</a:t>
                  </a:r>
                </a:p>
              </p:txBody>
            </p:sp>
            <p:sp>
              <p:nvSpPr>
                <p:cNvPr id="21" name="îṥ1ïḋe">
                  <a:extLst>
                    <a:ext uri="{FF2B5EF4-FFF2-40B4-BE49-F238E27FC236}">
                      <a16:creationId xmlns:a16="http://schemas.microsoft.com/office/drawing/2014/main" id="{42ED6BC7-F01E-9051-4B8E-2DA945183771}"/>
                    </a:ext>
                  </a:extLst>
                </p:cNvPr>
                <p:cNvSpPr>
                  <a:spLocks noChangeAspect="1"/>
                </p:cNvSpPr>
                <p:nvPr/>
              </p:nvSpPr>
              <p:spPr>
                <a:xfrm>
                  <a:off x="1103725" y="3698844"/>
                  <a:ext cx="954107"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t" anchorCtr="0">
                  <a:spAutoFit/>
                </a:bodyPr>
                <a:lstStyle/>
                <a:p>
                  <a:r>
                    <a:rPr kumimoji="1" lang="zh-CN" altLang="en-US" sz="2000" b="1" dirty="0">
                      <a:solidFill>
                        <a:schemeClr val="tx1"/>
                      </a:solidFill>
                      <a:cs typeface="+mn-ea"/>
                      <a:sym typeface="+mn-lt"/>
                    </a:rPr>
                    <a:t>第一步</a:t>
                  </a:r>
                </a:p>
              </p:txBody>
            </p:sp>
          </p:grpSp>
          <p:grpSp>
            <p:nvGrpSpPr>
              <p:cNvPr id="29" name="i$ľiḓé">
                <a:extLst>
                  <a:ext uri="{FF2B5EF4-FFF2-40B4-BE49-F238E27FC236}">
                    <a16:creationId xmlns:a16="http://schemas.microsoft.com/office/drawing/2014/main" id="{DB1A42EE-C9BB-BD59-A3A0-01E87C494726}"/>
                  </a:ext>
                </a:extLst>
              </p:cNvPr>
              <p:cNvGrpSpPr/>
              <p:nvPr/>
            </p:nvGrpSpPr>
            <p:grpSpPr>
              <a:xfrm>
                <a:off x="5618884" y="3287713"/>
                <a:ext cx="2237169" cy="2060574"/>
                <a:chOff x="5618884" y="3287713"/>
                <a:chExt cx="2237169" cy="2060574"/>
              </a:xfrm>
            </p:grpSpPr>
            <p:sp>
              <p:nvSpPr>
                <p:cNvPr id="18" name="îşļiḍé">
                  <a:extLst>
                    <a:ext uri="{FF2B5EF4-FFF2-40B4-BE49-F238E27FC236}">
                      <a16:creationId xmlns:a16="http://schemas.microsoft.com/office/drawing/2014/main" id="{BD061B02-486F-0ADD-330A-E1C2B4C61737}"/>
                    </a:ext>
                  </a:extLst>
                </p:cNvPr>
                <p:cNvSpPr/>
                <p:nvPr/>
              </p:nvSpPr>
              <p:spPr>
                <a:xfrm flipH="1">
                  <a:off x="5618884" y="3287713"/>
                  <a:ext cx="2237169" cy="2060574"/>
                </a:xfrm>
                <a:prstGeom prst="rect">
                  <a:avLst/>
                </a:prstGeom>
                <a:solidFill>
                  <a:schemeClr val="tx2">
                    <a:alpha val="15000"/>
                  </a:schemeClr>
                </a:solidFill>
                <a:ln>
                  <a:noFill/>
                </a:ln>
              </p:spPr>
              <p:txBody>
                <a:bodyPr vert="horz" wrap="square" lIns="288000" tIns="540000" rIns="288000" bIns="45720" numCol="1" anchor="ctr" anchorCtr="1" compatLnSpc="1">
                  <a:prstTxWarp prst="textNoShape">
                    <a:avLst/>
                  </a:prstTxWarp>
                  <a:noAutofit/>
                </a:bodyPr>
                <a:lstStyle/>
                <a:p>
                  <a:pPr>
                    <a:lnSpc>
                      <a:spcPct val="150000"/>
                    </a:lnSpc>
                  </a:pPr>
                  <a:r>
                    <a:rPr lang="zh-CN" altLang="en-US" sz="1000" dirty="0">
                      <a:cs typeface="+mn-ea"/>
                      <a:sym typeface="+mn-lt"/>
                    </a:rPr>
                    <a:t>单击此处添加文本单击此处添加文本单击此处添加文本单击此处添加文本</a:t>
                  </a:r>
                </a:p>
              </p:txBody>
            </p:sp>
            <p:sp>
              <p:nvSpPr>
                <p:cNvPr id="22" name="îṣľíde">
                  <a:extLst>
                    <a:ext uri="{FF2B5EF4-FFF2-40B4-BE49-F238E27FC236}">
                      <a16:creationId xmlns:a16="http://schemas.microsoft.com/office/drawing/2014/main" id="{A1FAB17C-70B8-C845-8608-78F453F2C3D0}"/>
                    </a:ext>
                  </a:extLst>
                </p:cNvPr>
                <p:cNvSpPr>
                  <a:spLocks noChangeAspect="1"/>
                </p:cNvSpPr>
                <p:nvPr/>
              </p:nvSpPr>
              <p:spPr>
                <a:xfrm>
                  <a:off x="5885606" y="3698844"/>
                  <a:ext cx="954107"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t" anchorCtr="0">
                  <a:spAutoFit/>
                </a:bodyPr>
                <a:lstStyle/>
                <a:p>
                  <a:r>
                    <a:rPr kumimoji="1" lang="zh-CN" altLang="en-US" sz="2000" b="1" dirty="0">
                      <a:solidFill>
                        <a:schemeClr val="tx1"/>
                      </a:solidFill>
                      <a:cs typeface="+mn-ea"/>
                      <a:sym typeface="+mn-lt"/>
                    </a:rPr>
                    <a:t>第三步</a:t>
                  </a:r>
                </a:p>
              </p:txBody>
            </p:sp>
          </p:grpSp>
          <p:grpSp>
            <p:nvGrpSpPr>
              <p:cNvPr id="28" name="íṥlîďe">
                <a:extLst>
                  <a:ext uri="{FF2B5EF4-FFF2-40B4-BE49-F238E27FC236}">
                    <a16:creationId xmlns:a16="http://schemas.microsoft.com/office/drawing/2014/main" id="{4CB89AA1-42BC-5802-E2D3-0C4CE3017BAF}"/>
                  </a:ext>
                </a:extLst>
              </p:cNvPr>
              <p:cNvGrpSpPr/>
              <p:nvPr/>
            </p:nvGrpSpPr>
            <p:grpSpPr>
              <a:xfrm>
                <a:off x="8089459" y="2886074"/>
                <a:ext cx="3429441" cy="2863852"/>
                <a:chOff x="8089459" y="2886074"/>
                <a:chExt cx="3429441" cy="2863852"/>
              </a:xfrm>
            </p:grpSpPr>
            <p:grpSp>
              <p:nvGrpSpPr>
                <p:cNvPr id="27" name="ïšḷîdé">
                  <a:extLst>
                    <a:ext uri="{FF2B5EF4-FFF2-40B4-BE49-F238E27FC236}">
                      <a16:creationId xmlns:a16="http://schemas.microsoft.com/office/drawing/2014/main" id="{AEC8032F-0E72-5C70-0496-D7ABEC0D8F6B}"/>
                    </a:ext>
                  </a:extLst>
                </p:cNvPr>
                <p:cNvGrpSpPr/>
                <p:nvPr/>
              </p:nvGrpSpPr>
              <p:grpSpPr>
                <a:xfrm>
                  <a:off x="8089459" y="2886074"/>
                  <a:ext cx="3429441" cy="2863852"/>
                  <a:chOff x="8089459" y="2886074"/>
                  <a:chExt cx="3429441" cy="2863852"/>
                </a:xfrm>
              </p:grpSpPr>
              <p:sp>
                <p:nvSpPr>
                  <p:cNvPr id="19" name="išľiḍé">
                    <a:extLst>
                      <a:ext uri="{FF2B5EF4-FFF2-40B4-BE49-F238E27FC236}">
                        <a16:creationId xmlns:a16="http://schemas.microsoft.com/office/drawing/2014/main" id="{D67D5222-BBD1-B3D3-955A-6C4D9364F058}"/>
                      </a:ext>
                    </a:extLst>
                  </p:cNvPr>
                  <p:cNvSpPr/>
                  <p:nvPr/>
                </p:nvSpPr>
                <p:spPr>
                  <a:xfrm flipH="1">
                    <a:off x="8089459" y="3287713"/>
                    <a:ext cx="2237169" cy="206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288000" tIns="540000" rIns="396000" rtlCol="0" anchor="ctr"/>
                  <a:lstStyle/>
                  <a:p>
                    <a:pPr>
                      <a:lnSpc>
                        <a:spcPct val="150000"/>
                      </a:lnSpc>
                    </a:pPr>
                    <a:r>
                      <a:rPr lang="zh-CN" altLang="en-US" sz="1000" dirty="0">
                        <a:solidFill>
                          <a:srgbClr val="FFFFFF"/>
                        </a:solidFill>
                        <a:cs typeface="+mn-ea"/>
                        <a:sym typeface="+mn-lt"/>
                      </a:rPr>
                      <a:t>单击此处添加文本单击此处添加文本单击此处添加文本单击此处添加文本</a:t>
                    </a:r>
                  </a:p>
                </p:txBody>
              </p:sp>
              <p:sp>
                <p:nvSpPr>
                  <p:cNvPr id="20" name="íṣḷíďê">
                    <a:extLst>
                      <a:ext uri="{FF2B5EF4-FFF2-40B4-BE49-F238E27FC236}">
                        <a16:creationId xmlns:a16="http://schemas.microsoft.com/office/drawing/2014/main" id="{DBFA53E6-6A48-3069-20F8-A6ED97150F8E}"/>
                      </a:ext>
                    </a:extLst>
                  </p:cNvPr>
                  <p:cNvSpPr>
                    <a:spLocks/>
                  </p:cNvSpPr>
                  <p:nvPr/>
                </p:nvSpPr>
                <p:spPr bwMode="auto">
                  <a:xfrm>
                    <a:off x="10326628" y="2886074"/>
                    <a:ext cx="1192272" cy="2863852"/>
                  </a:xfrm>
                  <a:custGeom>
                    <a:avLst/>
                    <a:gdLst>
                      <a:gd name="T0" fmla="*/ 995 w 995"/>
                      <a:gd name="T1" fmla="*/ 1194 h 2390"/>
                      <a:gd name="T2" fmla="*/ 0 w 995"/>
                      <a:gd name="T3" fmla="*/ 0 h 2390"/>
                      <a:gd name="T4" fmla="*/ 0 w 995"/>
                      <a:gd name="T5" fmla="*/ 2390 h 2390"/>
                      <a:gd name="T6" fmla="*/ 995 w 995"/>
                      <a:gd name="T7" fmla="*/ 1194 h 2390"/>
                    </a:gdLst>
                    <a:ahLst/>
                    <a:cxnLst>
                      <a:cxn ang="0">
                        <a:pos x="T0" y="T1"/>
                      </a:cxn>
                      <a:cxn ang="0">
                        <a:pos x="T2" y="T3"/>
                      </a:cxn>
                      <a:cxn ang="0">
                        <a:pos x="T4" y="T5"/>
                      </a:cxn>
                      <a:cxn ang="0">
                        <a:pos x="T6" y="T7"/>
                      </a:cxn>
                    </a:cxnLst>
                    <a:rect l="0" t="0" r="r" b="b"/>
                    <a:pathLst>
                      <a:path w="995" h="2390">
                        <a:moveTo>
                          <a:pt x="995" y="1194"/>
                        </a:moveTo>
                        <a:lnTo>
                          <a:pt x="0" y="0"/>
                        </a:lnTo>
                        <a:lnTo>
                          <a:pt x="0" y="2390"/>
                        </a:lnTo>
                        <a:lnTo>
                          <a:pt x="995" y="119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3" name="ïṡḷiḓé">
                  <a:extLst>
                    <a:ext uri="{FF2B5EF4-FFF2-40B4-BE49-F238E27FC236}">
                      <a16:creationId xmlns:a16="http://schemas.microsoft.com/office/drawing/2014/main" id="{232654C3-E149-7788-5A47-A40430BCD349}"/>
                    </a:ext>
                  </a:extLst>
                </p:cNvPr>
                <p:cNvSpPr>
                  <a:spLocks noChangeAspect="1"/>
                </p:cNvSpPr>
                <p:nvPr/>
              </p:nvSpPr>
              <p:spPr>
                <a:xfrm>
                  <a:off x="8290498" y="3698844"/>
                  <a:ext cx="954107"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t" anchorCtr="0">
                  <a:spAutoFit/>
                </a:bodyPr>
                <a:lstStyle/>
                <a:p>
                  <a:r>
                    <a:rPr kumimoji="1" lang="zh-CN" altLang="en-US" sz="2000" b="1" dirty="0">
                      <a:solidFill>
                        <a:srgbClr val="FFFFFF"/>
                      </a:solidFill>
                      <a:cs typeface="+mn-ea"/>
                      <a:sym typeface="+mn-lt"/>
                    </a:rPr>
                    <a:t>第四步</a:t>
                  </a:r>
                </a:p>
              </p:txBody>
            </p:sp>
          </p:grpSp>
          <p:grpSp>
            <p:nvGrpSpPr>
              <p:cNvPr id="30" name="ïsļïḍê">
                <a:extLst>
                  <a:ext uri="{FF2B5EF4-FFF2-40B4-BE49-F238E27FC236}">
                    <a16:creationId xmlns:a16="http://schemas.microsoft.com/office/drawing/2014/main" id="{424EEECA-66FF-B6EF-8198-2160E1CFC8FE}"/>
                  </a:ext>
                </a:extLst>
              </p:cNvPr>
              <p:cNvGrpSpPr/>
              <p:nvPr/>
            </p:nvGrpSpPr>
            <p:grpSpPr>
              <a:xfrm>
                <a:off x="3148308" y="3287713"/>
                <a:ext cx="2237169" cy="2060574"/>
                <a:chOff x="3148308" y="3287713"/>
                <a:chExt cx="2237169" cy="2060574"/>
              </a:xfrm>
            </p:grpSpPr>
            <p:sp>
              <p:nvSpPr>
                <p:cNvPr id="24" name="ïślíḋê">
                  <a:extLst>
                    <a:ext uri="{FF2B5EF4-FFF2-40B4-BE49-F238E27FC236}">
                      <a16:creationId xmlns:a16="http://schemas.microsoft.com/office/drawing/2014/main" id="{C52F02FE-51CB-8259-0BE7-2450E8D0A6F4}"/>
                    </a:ext>
                  </a:extLst>
                </p:cNvPr>
                <p:cNvSpPr/>
                <p:nvPr/>
              </p:nvSpPr>
              <p:spPr>
                <a:xfrm flipH="1">
                  <a:off x="3148308" y="3287713"/>
                  <a:ext cx="2237169" cy="2060574"/>
                </a:xfrm>
                <a:prstGeom prst="rect">
                  <a:avLst/>
                </a:prstGeom>
                <a:solidFill>
                  <a:schemeClr val="tx2">
                    <a:alpha val="15000"/>
                  </a:schemeClr>
                </a:solidFill>
                <a:ln>
                  <a:noFill/>
                </a:ln>
              </p:spPr>
              <p:txBody>
                <a:bodyPr vert="horz" wrap="square" lIns="288000" tIns="540000" rIns="288000" bIns="45720" numCol="1" anchor="ctr" anchorCtr="1" compatLnSpc="1">
                  <a:prstTxWarp prst="textNoShape">
                    <a:avLst/>
                  </a:prstTxWarp>
                  <a:noAutofit/>
                </a:bodyPr>
                <a:lstStyle/>
                <a:p>
                  <a:pPr>
                    <a:lnSpc>
                      <a:spcPct val="150000"/>
                    </a:lnSpc>
                  </a:pPr>
                  <a:r>
                    <a:rPr lang="zh-CN" altLang="en-US" sz="1000" dirty="0">
                      <a:cs typeface="+mn-ea"/>
                      <a:sym typeface="+mn-lt"/>
                    </a:rPr>
                    <a:t>单击此处添加文本单击此处添加文本单击此处添加文本单击此处添加文本</a:t>
                  </a:r>
                </a:p>
              </p:txBody>
            </p:sp>
            <p:sp>
              <p:nvSpPr>
                <p:cNvPr id="25" name="îšḷiďé">
                  <a:extLst>
                    <a:ext uri="{FF2B5EF4-FFF2-40B4-BE49-F238E27FC236}">
                      <a16:creationId xmlns:a16="http://schemas.microsoft.com/office/drawing/2014/main" id="{9A0A4748-8E50-F0CB-725B-6CF02094B6E4}"/>
                    </a:ext>
                  </a:extLst>
                </p:cNvPr>
                <p:cNvSpPr>
                  <a:spLocks noChangeAspect="1"/>
                </p:cNvSpPr>
                <p:nvPr/>
              </p:nvSpPr>
              <p:spPr>
                <a:xfrm>
                  <a:off x="3414039" y="3698844"/>
                  <a:ext cx="954107"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t" anchorCtr="0">
                  <a:spAutoFit/>
                </a:bodyPr>
                <a:lstStyle/>
                <a:p>
                  <a:r>
                    <a:rPr kumimoji="1" lang="zh-CN" altLang="en-US" sz="2000" b="1" dirty="0">
                      <a:solidFill>
                        <a:schemeClr val="tx1"/>
                      </a:solidFill>
                      <a:cs typeface="+mn-ea"/>
                      <a:sym typeface="+mn-lt"/>
                    </a:rPr>
                    <a:t>第二步</a:t>
                  </a:r>
                </a:p>
              </p:txBody>
            </p:sp>
          </p:grpSp>
        </p:grpSp>
      </p:grpSp>
    </p:spTree>
    <p:custDataLst>
      <p:tags r:id="rId2"/>
    </p:custDataLst>
    <p:extLst>
      <p:ext uri="{BB962C8B-B14F-4D97-AF65-F5344CB8AC3E}">
        <p14:creationId xmlns:p14="http://schemas.microsoft.com/office/powerpoint/2010/main" val="2200215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iṥ1ïdè"/>
        <p:cNvGrpSpPr/>
        <p:nvPr/>
      </p:nvGrpSpPr>
      <p:grpSpPr>
        <a:xfrm>
          <a:off x="0" y="0"/>
          <a:ext cx="0" cy="0"/>
          <a:chOff x="0" y="0"/>
          <a:chExt cx="0" cy="0"/>
        </a:xfrm>
      </p:grpSpPr>
      <p:sp>
        <p:nvSpPr>
          <p:cNvPr id="4" name="îSļíďé">
            <a:extLst>
              <a:ext uri="{FF2B5EF4-FFF2-40B4-BE49-F238E27FC236}">
                <a16:creationId xmlns:a16="http://schemas.microsoft.com/office/drawing/2014/main" id="{3E7816B9-4368-481C-AF7D-011CB1B5D3BB}"/>
              </a:ext>
            </a:extLst>
          </p:cNvPr>
          <p:cNvSpPr>
            <a:spLocks noGrp="1"/>
          </p:cNvSpPr>
          <p:nvPr>
            <p:ph type="title"/>
          </p:nvPr>
        </p:nvSpPr>
        <p:spPr>
          <a:xfrm>
            <a:off x="3230418" y="3373601"/>
            <a:ext cx="5731164" cy="480131"/>
          </a:xfrm>
        </p:spPr>
        <p:txBody>
          <a:bodyPr/>
          <a:lstStyle/>
          <a:p>
            <a:r>
              <a:rPr lang="zh-CN" altLang="en-US" sz="2800" dirty="0">
                <a:latin typeface="+mn-lt"/>
                <a:ea typeface="+mn-ea"/>
                <a:cs typeface="+mn-ea"/>
                <a:sym typeface="+mn-lt"/>
              </a:rPr>
              <a:t>研究成果展示及应用</a:t>
            </a:r>
            <a:endParaRPr lang="en-US" altLang="zh-CN" sz="2800" dirty="0">
              <a:latin typeface="+mn-lt"/>
              <a:ea typeface="+mn-ea"/>
              <a:cs typeface="+mn-ea"/>
              <a:sym typeface="+mn-lt"/>
            </a:endParaRPr>
          </a:p>
        </p:txBody>
      </p:sp>
      <p:sp>
        <p:nvSpPr>
          <p:cNvPr id="6" name="íš1íďe">
            <a:extLst>
              <a:ext uri="{FF2B5EF4-FFF2-40B4-BE49-F238E27FC236}">
                <a16:creationId xmlns:a16="http://schemas.microsoft.com/office/drawing/2014/main" id="{1FFCCE90-16F5-0303-15F0-CC1BF812DD35}"/>
              </a:ext>
            </a:extLst>
          </p:cNvPr>
          <p:cNvSpPr>
            <a:spLocks noGrp="1"/>
          </p:cNvSpPr>
          <p:nvPr>
            <p:ph type="body" idx="1"/>
          </p:nvPr>
        </p:nvSpPr>
        <p:spPr/>
        <p:txBody>
          <a:bodyPr/>
          <a:lstStyle/>
          <a:p>
            <a:r>
              <a:rPr lang="en-GB" altLang="zh-CN" dirty="0" err="1">
                <a:cs typeface="+mn-ea"/>
                <a:sym typeface="+mn-lt"/>
              </a:rPr>
              <a:t>单击此处添加</a:t>
            </a:r>
            <a:r>
              <a:rPr lang="zh-CN" altLang="en-US" dirty="0">
                <a:cs typeface="+mn-ea"/>
                <a:sym typeface="+mn-lt"/>
              </a:rPr>
              <a:t>文本</a:t>
            </a:r>
            <a:endParaRPr lang="en-GB" altLang="zh-CN" dirty="0">
              <a:cs typeface="+mn-ea"/>
              <a:sym typeface="+mn-lt"/>
            </a:endParaRPr>
          </a:p>
        </p:txBody>
      </p:sp>
      <p:sp>
        <p:nvSpPr>
          <p:cNvPr id="7" name="iṩľîḍe">
            <a:extLst>
              <a:ext uri="{FF2B5EF4-FFF2-40B4-BE49-F238E27FC236}">
                <a16:creationId xmlns:a16="http://schemas.microsoft.com/office/drawing/2014/main" id="{0E44FB1F-DB9A-86CB-C5F5-F71F31E4F62B}"/>
              </a:ext>
            </a:extLst>
          </p:cNvPr>
          <p:cNvSpPr txBox="1">
            <a:spLocks/>
          </p:cNvSpPr>
          <p:nvPr/>
        </p:nvSpPr>
        <p:spPr>
          <a:xfrm>
            <a:off x="3230418" y="2117872"/>
            <a:ext cx="5731164" cy="1311128"/>
          </a:xfrm>
          <a:prstGeom prst="rect">
            <a:avLst/>
          </a:prstGeom>
        </p:spPr>
        <p:txBody>
          <a:bodyPr vert="horz" lIns="91440" tIns="45720" rIns="91440" bIns="45720" rtlCol="0" anchor="b">
            <a:spAutoFit/>
          </a:bodyPr>
          <a:lstStyle>
            <a:lvl1pPr algn="ctr" defTabSz="914400" rtl="0" eaLnBrk="1" latinLnBrk="0" hangingPunct="1">
              <a:lnSpc>
                <a:spcPct val="90000"/>
              </a:lnSpc>
              <a:spcBef>
                <a:spcPct val="0"/>
              </a:spcBef>
              <a:buNone/>
              <a:defRPr lang="zh-CN" altLang="en-US" sz="2400" b="1" kern="1200">
                <a:solidFill>
                  <a:schemeClr val="tx1"/>
                </a:solidFill>
                <a:latin typeface="+mj-lt"/>
                <a:ea typeface="+mj-ea"/>
                <a:cs typeface="+mj-cs"/>
              </a:defRPr>
            </a:lvl1pPr>
          </a:lstStyle>
          <a:p>
            <a:r>
              <a:rPr lang="en-US" altLang="zh-CN" sz="8800" dirty="0">
                <a:latin typeface="+mn-lt"/>
                <a:ea typeface="+mn-ea"/>
                <a:cs typeface="+mn-ea"/>
                <a:sym typeface="+mn-lt"/>
              </a:rPr>
              <a:t>03</a:t>
            </a:r>
            <a:endParaRPr lang="zh-CN" altLang="en-US" sz="8800" dirty="0">
              <a:latin typeface="+mn-lt"/>
              <a:ea typeface="+mn-ea"/>
              <a:cs typeface="+mn-ea"/>
              <a:sym typeface="+mn-lt"/>
            </a:endParaRPr>
          </a:p>
        </p:txBody>
      </p:sp>
    </p:spTree>
    <p:custDataLst>
      <p:tags r:id="rId2"/>
    </p:custDataLst>
    <p:extLst>
      <p:ext uri="{BB962C8B-B14F-4D97-AF65-F5344CB8AC3E}">
        <p14:creationId xmlns:p14="http://schemas.microsoft.com/office/powerpoint/2010/main" val="4283632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íSlïḓe"/>
        <p:cNvGrpSpPr/>
        <p:nvPr/>
      </p:nvGrpSpPr>
      <p:grpSpPr>
        <a:xfrm>
          <a:off x="0" y="0"/>
          <a:ext cx="0" cy="0"/>
          <a:chOff x="0" y="0"/>
          <a:chExt cx="0" cy="0"/>
        </a:xfrm>
      </p:grpSpPr>
      <p:sp>
        <p:nvSpPr>
          <p:cNvPr id="2" name="išľiḓe">
            <a:extLst>
              <a:ext uri="{FF2B5EF4-FFF2-40B4-BE49-F238E27FC236}">
                <a16:creationId xmlns:a16="http://schemas.microsoft.com/office/drawing/2014/main" id="{6AD7DE2F-2C25-C25A-957B-4AC542D02BC6}"/>
              </a:ext>
            </a:extLst>
          </p:cNvPr>
          <p:cNvSpPr>
            <a:spLocks noGrp="1"/>
          </p:cNvSpPr>
          <p:nvPr>
            <p:ph type="title"/>
          </p:nvPr>
        </p:nvSpPr>
        <p:spPr/>
        <p:txBody>
          <a:bodyPr/>
          <a:lstStyle/>
          <a:p>
            <a:r>
              <a:rPr lang="zh-CN" altLang="en-US" sz="2800" dirty="0">
                <a:latin typeface="+mn-lt"/>
                <a:ea typeface="+mn-ea"/>
                <a:cs typeface="+mn-ea"/>
                <a:sym typeface="+mn-lt"/>
              </a:rPr>
              <a:t>研究成果展示及应用</a:t>
            </a:r>
            <a:endParaRPr lang="zh-CN" altLang="en-US" dirty="0">
              <a:latin typeface="+mn-lt"/>
              <a:ea typeface="+mn-ea"/>
              <a:cs typeface="+mn-ea"/>
              <a:sym typeface="+mn-lt"/>
            </a:endParaRPr>
          </a:p>
        </p:txBody>
      </p:sp>
      <p:sp>
        <p:nvSpPr>
          <p:cNvPr id="3" name="íşḻiḋè">
            <a:extLst>
              <a:ext uri="{FF2B5EF4-FFF2-40B4-BE49-F238E27FC236}">
                <a16:creationId xmlns:a16="http://schemas.microsoft.com/office/drawing/2014/main" id="{294B5245-582E-1336-0B68-0CC92F780569}"/>
              </a:ext>
            </a:extLst>
          </p:cNvPr>
          <p:cNvSpPr>
            <a:spLocks noGrp="1"/>
          </p:cNvSpPr>
          <p:nvPr>
            <p:ph type="sldNum" sz="quarter" idx="4"/>
          </p:nvPr>
        </p:nvSpPr>
        <p:spPr/>
        <p:txBody>
          <a:bodyPr/>
          <a:lstStyle/>
          <a:p>
            <a:fld id="{7F65B630-C7FF-41C0-9923-C5E5E29EED81}" type="slidenum">
              <a:rPr lang="en-US" altLang="zh-CN" smtClean="0">
                <a:cs typeface="+mn-ea"/>
                <a:sym typeface="+mn-lt"/>
              </a:rPr>
              <a:pPr/>
              <a:t>12</a:t>
            </a:fld>
            <a:endParaRPr lang="en-US" altLang="zh-CN">
              <a:cs typeface="+mn-ea"/>
              <a:sym typeface="+mn-lt"/>
            </a:endParaRPr>
          </a:p>
        </p:txBody>
      </p:sp>
      <p:grpSp>
        <p:nvGrpSpPr>
          <p:cNvPr id="45" name="iṡľîďè">
            <a:extLst>
              <a:ext uri="{FF2B5EF4-FFF2-40B4-BE49-F238E27FC236}">
                <a16:creationId xmlns:a16="http://schemas.microsoft.com/office/drawing/2014/main" id="{0D3CDFDE-3C9C-F9E2-1C56-672B973A3160}"/>
              </a:ext>
            </a:extLst>
          </p:cNvPr>
          <p:cNvGrpSpPr/>
          <p:nvPr/>
        </p:nvGrpSpPr>
        <p:grpSpPr>
          <a:xfrm>
            <a:off x="666750" y="1386046"/>
            <a:ext cx="10845801" cy="4748054"/>
            <a:chOff x="666750" y="1386046"/>
            <a:chExt cx="10845801" cy="4748054"/>
          </a:xfrm>
        </p:grpSpPr>
        <p:grpSp>
          <p:nvGrpSpPr>
            <p:cNvPr id="44" name="îṡḻïďè">
              <a:extLst>
                <a:ext uri="{FF2B5EF4-FFF2-40B4-BE49-F238E27FC236}">
                  <a16:creationId xmlns:a16="http://schemas.microsoft.com/office/drawing/2014/main" id="{872C1348-AB15-DFA2-FC24-26611F1DFF83}"/>
                </a:ext>
              </a:extLst>
            </p:cNvPr>
            <p:cNvGrpSpPr/>
            <p:nvPr/>
          </p:nvGrpSpPr>
          <p:grpSpPr>
            <a:xfrm>
              <a:off x="666750" y="2512833"/>
              <a:ext cx="10566400" cy="3621267"/>
              <a:chOff x="666750" y="2512833"/>
              <a:chExt cx="10566400" cy="3621267"/>
            </a:xfrm>
          </p:grpSpPr>
          <p:grpSp>
            <p:nvGrpSpPr>
              <p:cNvPr id="6" name="iṣ1ïḑe">
                <a:extLst>
                  <a:ext uri="{FF2B5EF4-FFF2-40B4-BE49-F238E27FC236}">
                    <a16:creationId xmlns:a16="http://schemas.microsoft.com/office/drawing/2014/main" id="{F8AAE030-B33C-80E0-2376-B414365008E6}"/>
                  </a:ext>
                </a:extLst>
              </p:cNvPr>
              <p:cNvGrpSpPr/>
              <p:nvPr/>
            </p:nvGrpSpPr>
            <p:grpSpPr>
              <a:xfrm>
                <a:off x="6818981" y="2817143"/>
                <a:ext cx="4414169" cy="2869672"/>
                <a:chOff x="3095699" y="1362130"/>
                <a:chExt cx="3350208" cy="2177986"/>
              </a:xfrm>
            </p:grpSpPr>
            <p:grpSp>
              <p:nvGrpSpPr>
                <p:cNvPr id="11" name="iṣlîḋe">
                  <a:extLst>
                    <a:ext uri="{FF2B5EF4-FFF2-40B4-BE49-F238E27FC236}">
                      <a16:creationId xmlns:a16="http://schemas.microsoft.com/office/drawing/2014/main" id="{1FDB58A1-A3FA-21E5-0BC1-5F567012BF44}"/>
                    </a:ext>
                  </a:extLst>
                </p:cNvPr>
                <p:cNvGrpSpPr>
                  <a:grpSpLocks/>
                </p:cNvGrpSpPr>
                <p:nvPr/>
              </p:nvGrpSpPr>
              <p:grpSpPr>
                <a:xfrm>
                  <a:off x="3095699" y="1362130"/>
                  <a:ext cx="3350208" cy="2177986"/>
                  <a:chOff x="3066522" y="1142845"/>
                  <a:chExt cx="2880000" cy="2313160"/>
                </a:xfrm>
              </p:grpSpPr>
              <p:graphicFrame>
                <p:nvGraphicFramePr>
                  <p:cNvPr id="41" name="i$1ïďe">
                    <a:extLst>
                      <a:ext uri="{FF2B5EF4-FFF2-40B4-BE49-F238E27FC236}">
                        <a16:creationId xmlns:a16="http://schemas.microsoft.com/office/drawing/2014/main" id="{7E3DF081-3183-9116-D2EE-8D7FC4F144C8}"/>
                      </a:ext>
                    </a:extLst>
                  </p:cNvPr>
                  <p:cNvGraphicFramePr>
                    <a:graphicFrameLocks/>
                  </p:cNvGraphicFramePr>
                  <p:nvPr>
                    <p:extLst>
                      <p:ext uri="{D42A27DB-BD31-4B8C-83A1-F6EECF244321}">
                        <p14:modId xmlns:p14="http://schemas.microsoft.com/office/powerpoint/2010/main" val="2895200551"/>
                      </p:ext>
                    </p:extLst>
                  </p:nvPr>
                </p:nvGraphicFramePr>
                <p:xfrm>
                  <a:off x="3066522" y="1670755"/>
                  <a:ext cx="2880000" cy="1785250"/>
                </p:xfrm>
                <a:graphic>
                  <a:graphicData uri="http://schemas.openxmlformats.org/drawingml/2006/chart">
                    <c:chart xmlns:c="http://schemas.openxmlformats.org/drawingml/2006/chart" xmlns:r="http://schemas.openxmlformats.org/officeDocument/2006/relationships" r:id="rId5"/>
                  </a:graphicData>
                </a:graphic>
              </p:graphicFrame>
              <p:sp>
                <p:nvSpPr>
                  <p:cNvPr id="42" name="iş1ïḍe">
                    <a:extLst>
                      <a:ext uri="{FF2B5EF4-FFF2-40B4-BE49-F238E27FC236}">
                        <a16:creationId xmlns:a16="http://schemas.microsoft.com/office/drawing/2014/main" id="{D8E3B4E8-EDEA-E9C8-F26F-9A862BC8D790}"/>
                      </a:ext>
                    </a:extLst>
                  </p:cNvPr>
                  <p:cNvSpPr txBox="1">
                    <a:spLocks/>
                  </p:cNvSpPr>
                  <p:nvPr/>
                </p:nvSpPr>
                <p:spPr>
                  <a:xfrm>
                    <a:off x="3066522" y="1142845"/>
                    <a:ext cx="2880000" cy="326879"/>
                  </a:xfrm>
                  <a:prstGeom prst="rect">
                    <a:avLst/>
                  </a:prstGeom>
                  <a:noFill/>
                </p:spPr>
                <p:txBody>
                  <a:bodyPr wrap="none" rtlCol="0" anchor="b" anchorCtr="0">
                    <a:noAutofit/>
                  </a:bodyPr>
                  <a:lstStyle/>
                  <a:p>
                    <a:r>
                      <a:rPr lang="zh-CN" altLang="en-US" b="1" dirty="0">
                        <a:cs typeface="+mn-ea"/>
                        <a:sym typeface="+mn-lt"/>
                      </a:rPr>
                      <a:t>数据展示</a:t>
                    </a:r>
                  </a:p>
                </p:txBody>
              </p:sp>
            </p:grpSp>
            <p:grpSp>
              <p:nvGrpSpPr>
                <p:cNvPr id="12" name="îŝ1ïdè">
                  <a:extLst>
                    <a:ext uri="{FF2B5EF4-FFF2-40B4-BE49-F238E27FC236}">
                      <a16:creationId xmlns:a16="http://schemas.microsoft.com/office/drawing/2014/main" id="{F0699565-190A-D546-0B39-47392117A825}"/>
                    </a:ext>
                  </a:extLst>
                </p:cNvPr>
                <p:cNvGrpSpPr/>
                <p:nvPr/>
              </p:nvGrpSpPr>
              <p:grpSpPr>
                <a:xfrm>
                  <a:off x="3095700" y="1859191"/>
                  <a:ext cx="975143" cy="1606741"/>
                  <a:chOff x="3095700" y="1859191"/>
                  <a:chExt cx="975143" cy="1606741"/>
                </a:xfrm>
              </p:grpSpPr>
              <p:grpSp>
                <p:nvGrpSpPr>
                  <p:cNvPr id="31" name="iśḻide">
                    <a:extLst>
                      <a:ext uri="{FF2B5EF4-FFF2-40B4-BE49-F238E27FC236}">
                        <a16:creationId xmlns:a16="http://schemas.microsoft.com/office/drawing/2014/main" id="{39F66AAC-033D-6BDF-0B19-E92A9F1194C6}"/>
                      </a:ext>
                    </a:extLst>
                  </p:cNvPr>
                  <p:cNvGrpSpPr/>
                  <p:nvPr/>
                </p:nvGrpSpPr>
                <p:grpSpPr>
                  <a:xfrm>
                    <a:off x="3095700" y="1859191"/>
                    <a:ext cx="975143" cy="454319"/>
                    <a:chOff x="3095700" y="1733684"/>
                    <a:chExt cx="975143" cy="454319"/>
                  </a:xfrm>
                </p:grpSpPr>
                <p:grpSp>
                  <p:nvGrpSpPr>
                    <p:cNvPr id="37" name="iṡľïďé">
                      <a:extLst>
                        <a:ext uri="{FF2B5EF4-FFF2-40B4-BE49-F238E27FC236}">
                          <a16:creationId xmlns:a16="http://schemas.microsoft.com/office/drawing/2014/main" id="{76A79314-44ED-617D-89ED-751526AEDF3A}"/>
                        </a:ext>
                      </a:extLst>
                    </p:cNvPr>
                    <p:cNvGrpSpPr/>
                    <p:nvPr/>
                  </p:nvGrpSpPr>
                  <p:grpSpPr>
                    <a:xfrm>
                      <a:off x="3095700" y="2041461"/>
                      <a:ext cx="975143" cy="146542"/>
                      <a:chOff x="4531571" y="979146"/>
                      <a:chExt cx="2330364" cy="350202"/>
                    </a:xfrm>
                  </p:grpSpPr>
                  <p:cxnSp>
                    <p:nvCxnSpPr>
                      <p:cNvPr id="39" name="iŝ1íḍé">
                        <a:extLst>
                          <a:ext uri="{FF2B5EF4-FFF2-40B4-BE49-F238E27FC236}">
                            <a16:creationId xmlns:a16="http://schemas.microsoft.com/office/drawing/2014/main" id="{A89383EB-34FF-034F-3CA8-ADA587C9B184}"/>
                          </a:ext>
                        </a:extLst>
                      </p:cNvPr>
                      <p:cNvCxnSpPr>
                        <a:cxnSpLocks/>
                      </p:cNvCxnSpPr>
                      <p:nvPr/>
                    </p:nvCxnSpPr>
                    <p:spPr>
                      <a:xfrm>
                        <a:off x="6511734" y="979146"/>
                        <a:ext cx="350201" cy="350202"/>
                      </a:xfrm>
                      <a:prstGeom prst="line">
                        <a:avLst/>
                      </a:prstGeom>
                      <a:ln w="952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0" name="íšļïḓê">
                        <a:extLst>
                          <a:ext uri="{FF2B5EF4-FFF2-40B4-BE49-F238E27FC236}">
                            <a16:creationId xmlns:a16="http://schemas.microsoft.com/office/drawing/2014/main" id="{055DE55F-EF8E-508C-37DE-7AA18BE76DC5}"/>
                          </a:ext>
                        </a:extLst>
                      </p:cNvPr>
                      <p:cNvCxnSpPr>
                        <a:cxnSpLocks/>
                      </p:cNvCxnSpPr>
                      <p:nvPr/>
                    </p:nvCxnSpPr>
                    <p:spPr>
                      <a:xfrm>
                        <a:off x="4531571" y="979168"/>
                        <a:ext cx="1980163" cy="0"/>
                      </a:xfrm>
                      <a:prstGeom prst="line">
                        <a:avLst/>
                      </a:prstGeom>
                      <a:ln w="952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grpSp>
                <p:sp>
                  <p:nvSpPr>
                    <p:cNvPr id="38" name="ísliḋê">
                      <a:extLst>
                        <a:ext uri="{FF2B5EF4-FFF2-40B4-BE49-F238E27FC236}">
                          <a16:creationId xmlns:a16="http://schemas.microsoft.com/office/drawing/2014/main" id="{BC2537D2-CA7B-E0CB-2DB4-B44E12E81A35}"/>
                        </a:ext>
                      </a:extLst>
                    </p:cNvPr>
                    <p:cNvSpPr txBox="1"/>
                    <p:nvPr/>
                  </p:nvSpPr>
                  <p:spPr>
                    <a:xfrm>
                      <a:off x="3095700" y="1733684"/>
                      <a:ext cx="412680" cy="233593"/>
                    </a:xfrm>
                    <a:prstGeom prst="rect">
                      <a:avLst/>
                    </a:prstGeom>
                    <a:noFill/>
                  </p:spPr>
                  <p:txBody>
                    <a:bodyPr wrap="none" lIns="91440" tIns="45720" rIns="91440" bIns="45720">
                      <a:spAutoFit/>
                    </a:bodyPr>
                    <a:lstStyle/>
                    <a:p>
                      <a:r>
                        <a:rPr lang="en-US" altLang="zh-CN" sz="1400" dirty="0">
                          <a:cs typeface="+mn-ea"/>
                          <a:sym typeface="+mn-lt"/>
                        </a:rPr>
                        <a:t>20%</a:t>
                      </a:r>
                      <a:endParaRPr lang="zh-CN" altLang="en-US" sz="1400" dirty="0">
                        <a:cs typeface="+mn-ea"/>
                        <a:sym typeface="+mn-lt"/>
                      </a:endParaRPr>
                    </a:p>
                  </p:txBody>
                </p:sp>
              </p:grpSp>
              <p:grpSp>
                <p:nvGrpSpPr>
                  <p:cNvPr id="32" name="iṡļïḋê">
                    <a:extLst>
                      <a:ext uri="{FF2B5EF4-FFF2-40B4-BE49-F238E27FC236}">
                        <a16:creationId xmlns:a16="http://schemas.microsoft.com/office/drawing/2014/main" id="{5344A358-B3A6-8551-94B1-210EA2863AC3}"/>
                      </a:ext>
                    </a:extLst>
                  </p:cNvPr>
                  <p:cNvGrpSpPr/>
                  <p:nvPr/>
                </p:nvGrpSpPr>
                <p:grpSpPr>
                  <a:xfrm>
                    <a:off x="3095700" y="3085797"/>
                    <a:ext cx="975143" cy="380135"/>
                    <a:chOff x="3095700" y="3085797"/>
                    <a:chExt cx="975143" cy="380135"/>
                  </a:xfrm>
                </p:grpSpPr>
                <p:grpSp>
                  <p:nvGrpSpPr>
                    <p:cNvPr id="33" name="iSlïḓè">
                      <a:extLst>
                        <a:ext uri="{FF2B5EF4-FFF2-40B4-BE49-F238E27FC236}">
                          <a16:creationId xmlns:a16="http://schemas.microsoft.com/office/drawing/2014/main" id="{B9B93365-5067-98E7-3AAB-CB394D8E37D5}"/>
                        </a:ext>
                      </a:extLst>
                    </p:cNvPr>
                    <p:cNvGrpSpPr/>
                    <p:nvPr/>
                  </p:nvGrpSpPr>
                  <p:grpSpPr>
                    <a:xfrm flipV="1">
                      <a:off x="3095700" y="3085797"/>
                      <a:ext cx="975143" cy="146542"/>
                      <a:chOff x="4531571" y="979146"/>
                      <a:chExt cx="2330364" cy="350202"/>
                    </a:xfrm>
                  </p:grpSpPr>
                  <p:cxnSp>
                    <p:nvCxnSpPr>
                      <p:cNvPr id="35" name="î$1îḓé">
                        <a:extLst>
                          <a:ext uri="{FF2B5EF4-FFF2-40B4-BE49-F238E27FC236}">
                            <a16:creationId xmlns:a16="http://schemas.microsoft.com/office/drawing/2014/main" id="{ED50ACB7-1834-200F-1EC0-855F1A298418}"/>
                          </a:ext>
                        </a:extLst>
                      </p:cNvPr>
                      <p:cNvCxnSpPr>
                        <a:cxnSpLocks/>
                      </p:cNvCxnSpPr>
                      <p:nvPr/>
                    </p:nvCxnSpPr>
                    <p:spPr>
                      <a:xfrm>
                        <a:off x="6511734" y="979146"/>
                        <a:ext cx="350201" cy="350202"/>
                      </a:xfrm>
                      <a:prstGeom prst="line">
                        <a:avLst/>
                      </a:prstGeom>
                      <a:ln w="952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6" name="ïślíḑè">
                        <a:extLst>
                          <a:ext uri="{FF2B5EF4-FFF2-40B4-BE49-F238E27FC236}">
                            <a16:creationId xmlns:a16="http://schemas.microsoft.com/office/drawing/2014/main" id="{FE364312-C93D-E478-6105-357C596D7CB9}"/>
                          </a:ext>
                        </a:extLst>
                      </p:cNvPr>
                      <p:cNvCxnSpPr>
                        <a:cxnSpLocks/>
                      </p:cNvCxnSpPr>
                      <p:nvPr/>
                    </p:nvCxnSpPr>
                    <p:spPr>
                      <a:xfrm>
                        <a:off x="4531571" y="979168"/>
                        <a:ext cx="1980163" cy="0"/>
                      </a:xfrm>
                      <a:prstGeom prst="line">
                        <a:avLst/>
                      </a:prstGeom>
                      <a:ln w="952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grpSp>
                <p:sp>
                  <p:nvSpPr>
                    <p:cNvPr id="34" name="ïśļïḓê">
                      <a:extLst>
                        <a:ext uri="{FF2B5EF4-FFF2-40B4-BE49-F238E27FC236}">
                          <a16:creationId xmlns:a16="http://schemas.microsoft.com/office/drawing/2014/main" id="{FC23C90F-0F18-C680-6A3A-2D8E8C5E8A42}"/>
                        </a:ext>
                      </a:extLst>
                    </p:cNvPr>
                    <p:cNvSpPr txBox="1"/>
                    <p:nvPr/>
                  </p:nvSpPr>
                  <p:spPr>
                    <a:xfrm>
                      <a:off x="3095700" y="3232339"/>
                      <a:ext cx="412680" cy="233593"/>
                    </a:xfrm>
                    <a:prstGeom prst="rect">
                      <a:avLst/>
                    </a:prstGeom>
                    <a:noFill/>
                  </p:spPr>
                  <p:txBody>
                    <a:bodyPr wrap="none" lIns="91440" tIns="45720" rIns="91440" bIns="45720">
                      <a:spAutoFit/>
                    </a:bodyPr>
                    <a:lstStyle/>
                    <a:p>
                      <a:r>
                        <a:rPr lang="en-US" altLang="zh-CN" sz="1400" dirty="0">
                          <a:cs typeface="+mn-ea"/>
                          <a:sym typeface="+mn-lt"/>
                        </a:rPr>
                        <a:t>30%</a:t>
                      </a:r>
                      <a:endParaRPr lang="zh-CN" altLang="en-US" sz="1400" dirty="0">
                        <a:cs typeface="+mn-ea"/>
                        <a:sym typeface="+mn-lt"/>
                      </a:endParaRPr>
                    </a:p>
                  </p:txBody>
                </p:sp>
              </p:grpSp>
            </p:grpSp>
            <p:grpSp>
              <p:nvGrpSpPr>
                <p:cNvPr id="13" name="ïş1îḓé">
                  <a:extLst>
                    <a:ext uri="{FF2B5EF4-FFF2-40B4-BE49-F238E27FC236}">
                      <a16:creationId xmlns:a16="http://schemas.microsoft.com/office/drawing/2014/main" id="{D8993091-11B1-5248-984D-28B6566ACA9D}"/>
                    </a:ext>
                  </a:extLst>
                </p:cNvPr>
                <p:cNvGrpSpPr/>
                <p:nvPr/>
              </p:nvGrpSpPr>
              <p:grpSpPr>
                <a:xfrm flipH="1">
                  <a:off x="5470764" y="1859192"/>
                  <a:ext cx="912135" cy="454318"/>
                  <a:chOff x="3158708" y="1733685"/>
                  <a:chExt cx="912135" cy="454318"/>
                </a:xfrm>
              </p:grpSpPr>
              <p:grpSp>
                <p:nvGrpSpPr>
                  <p:cNvPr id="15" name="iśľiḋè">
                    <a:extLst>
                      <a:ext uri="{FF2B5EF4-FFF2-40B4-BE49-F238E27FC236}">
                        <a16:creationId xmlns:a16="http://schemas.microsoft.com/office/drawing/2014/main" id="{E7FE4D76-805A-4B19-DE1B-DF6E8A4A9C0E}"/>
                      </a:ext>
                    </a:extLst>
                  </p:cNvPr>
                  <p:cNvGrpSpPr/>
                  <p:nvPr/>
                </p:nvGrpSpPr>
                <p:grpSpPr>
                  <a:xfrm>
                    <a:off x="3327134" y="2041461"/>
                    <a:ext cx="743709" cy="146542"/>
                    <a:chOff x="5084644" y="979146"/>
                    <a:chExt cx="1777291" cy="350202"/>
                  </a:xfrm>
                </p:grpSpPr>
                <p:cxnSp>
                  <p:nvCxnSpPr>
                    <p:cNvPr id="29" name="îṡ1iḋé">
                      <a:extLst>
                        <a:ext uri="{FF2B5EF4-FFF2-40B4-BE49-F238E27FC236}">
                          <a16:creationId xmlns:a16="http://schemas.microsoft.com/office/drawing/2014/main" id="{F0FC2B79-B66B-5C02-9E7D-040DE3443D8F}"/>
                        </a:ext>
                      </a:extLst>
                    </p:cNvPr>
                    <p:cNvCxnSpPr>
                      <a:cxnSpLocks/>
                    </p:cNvCxnSpPr>
                    <p:nvPr/>
                  </p:nvCxnSpPr>
                  <p:spPr>
                    <a:xfrm>
                      <a:off x="6511734" y="979146"/>
                      <a:ext cx="350201" cy="350202"/>
                    </a:xfrm>
                    <a:prstGeom prst="line">
                      <a:avLst/>
                    </a:prstGeom>
                    <a:ln w="952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0" name="ïŝlíḋe">
                      <a:extLst>
                        <a:ext uri="{FF2B5EF4-FFF2-40B4-BE49-F238E27FC236}">
                          <a16:creationId xmlns:a16="http://schemas.microsoft.com/office/drawing/2014/main" id="{BD41586E-C810-689E-A9A7-2BAE74EE5E21}"/>
                        </a:ext>
                      </a:extLst>
                    </p:cNvPr>
                    <p:cNvCxnSpPr>
                      <a:cxnSpLocks/>
                    </p:cNvCxnSpPr>
                    <p:nvPr/>
                  </p:nvCxnSpPr>
                  <p:spPr>
                    <a:xfrm>
                      <a:off x="5084644" y="979168"/>
                      <a:ext cx="1427090" cy="0"/>
                    </a:xfrm>
                    <a:prstGeom prst="line">
                      <a:avLst/>
                    </a:prstGeom>
                    <a:ln w="952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grpSp>
              <p:sp>
                <p:nvSpPr>
                  <p:cNvPr id="23" name="îṧḷide">
                    <a:extLst>
                      <a:ext uri="{FF2B5EF4-FFF2-40B4-BE49-F238E27FC236}">
                        <a16:creationId xmlns:a16="http://schemas.microsoft.com/office/drawing/2014/main" id="{E464CF3E-1A7C-E4AA-6BC0-36FAD5D758EB}"/>
                      </a:ext>
                    </a:extLst>
                  </p:cNvPr>
                  <p:cNvSpPr txBox="1"/>
                  <p:nvPr/>
                </p:nvSpPr>
                <p:spPr>
                  <a:xfrm>
                    <a:off x="3158708" y="1733685"/>
                    <a:ext cx="480733" cy="233592"/>
                  </a:xfrm>
                  <a:prstGeom prst="rect">
                    <a:avLst/>
                  </a:prstGeom>
                  <a:noFill/>
                </p:spPr>
                <p:txBody>
                  <a:bodyPr wrap="square" lIns="91440" tIns="45720" rIns="91440" bIns="45720">
                    <a:spAutoFit/>
                  </a:bodyPr>
                  <a:lstStyle/>
                  <a:p>
                    <a:r>
                      <a:rPr lang="en-US" altLang="zh-CN" sz="1400" dirty="0">
                        <a:cs typeface="+mn-ea"/>
                        <a:sym typeface="+mn-lt"/>
                      </a:rPr>
                      <a:t>60%</a:t>
                    </a:r>
                    <a:endParaRPr lang="zh-CN" altLang="en-US" sz="1400" dirty="0">
                      <a:cs typeface="+mn-ea"/>
                      <a:sym typeface="+mn-lt"/>
                    </a:endParaRPr>
                  </a:p>
                </p:txBody>
              </p:sp>
            </p:grpSp>
          </p:grpSp>
          <p:graphicFrame>
            <p:nvGraphicFramePr>
              <p:cNvPr id="9" name="í$líďé">
                <a:extLst>
                  <a:ext uri="{FF2B5EF4-FFF2-40B4-BE49-F238E27FC236}">
                    <a16:creationId xmlns:a16="http://schemas.microsoft.com/office/drawing/2014/main" id="{AE690F0D-76AA-F70A-0A6B-2E3AC12BB042}"/>
                  </a:ext>
                </a:extLst>
              </p:cNvPr>
              <p:cNvGraphicFramePr>
                <a:graphicFrameLocks/>
              </p:cNvGraphicFramePr>
              <p:nvPr>
                <p:extLst>
                  <p:ext uri="{D42A27DB-BD31-4B8C-83A1-F6EECF244321}">
                    <p14:modId xmlns:p14="http://schemas.microsoft.com/office/powerpoint/2010/main" val="804347454"/>
                  </p:ext>
                </p:extLst>
              </p:nvPr>
            </p:nvGraphicFramePr>
            <p:xfrm>
              <a:off x="666750" y="2512833"/>
              <a:ext cx="5422900" cy="3621267"/>
            </p:xfrm>
            <a:graphic>
              <a:graphicData uri="http://schemas.openxmlformats.org/drawingml/2006/chart">
                <c:chart xmlns:c="http://schemas.openxmlformats.org/drawingml/2006/chart" xmlns:r="http://schemas.openxmlformats.org/officeDocument/2006/relationships" r:id="rId6"/>
              </a:graphicData>
            </a:graphic>
          </p:graphicFrame>
        </p:grpSp>
        <p:grpSp>
          <p:nvGrpSpPr>
            <p:cNvPr id="43" name="íSľîḍé">
              <a:extLst>
                <a:ext uri="{FF2B5EF4-FFF2-40B4-BE49-F238E27FC236}">
                  <a16:creationId xmlns:a16="http://schemas.microsoft.com/office/drawing/2014/main" id="{BD84239C-8591-96C3-DDA3-B8478B720BCF}"/>
                </a:ext>
              </a:extLst>
            </p:cNvPr>
            <p:cNvGrpSpPr/>
            <p:nvPr/>
          </p:nvGrpSpPr>
          <p:grpSpPr>
            <a:xfrm>
              <a:off x="666750" y="1386046"/>
              <a:ext cx="10845801" cy="769441"/>
              <a:chOff x="666750" y="1386046"/>
              <a:chExt cx="10845801" cy="769441"/>
            </a:xfrm>
          </p:grpSpPr>
          <p:sp>
            <p:nvSpPr>
              <p:cNvPr id="5" name="íṣḻïḓe">
                <a:extLst>
                  <a:ext uri="{FF2B5EF4-FFF2-40B4-BE49-F238E27FC236}">
                    <a16:creationId xmlns:a16="http://schemas.microsoft.com/office/drawing/2014/main" id="{456FFC8A-95C9-03DD-A0D9-BE1132F1F415}"/>
                  </a:ext>
                </a:extLst>
              </p:cNvPr>
              <p:cNvSpPr/>
              <p:nvPr/>
            </p:nvSpPr>
            <p:spPr>
              <a:xfrm>
                <a:off x="666750" y="1386046"/>
                <a:ext cx="4797994" cy="769441"/>
              </a:xfrm>
              <a:prstGeom prst="rect">
                <a:avLst/>
              </a:prstGeom>
            </p:spPr>
            <p:txBody>
              <a:bodyPr wrap="square" anchor="b" anchorCtr="0">
                <a:spAutoFit/>
              </a:bodyPr>
              <a:lstStyle/>
              <a:p>
                <a:pPr>
                  <a:buSzPct val="25000"/>
                </a:pPr>
                <a:r>
                  <a:rPr lang="zh-CN" altLang="en-US" sz="4400" b="1" dirty="0">
                    <a:cs typeface="+mn-ea"/>
                    <a:sym typeface="+mn-lt"/>
                  </a:rPr>
                  <a:t>研究数据</a:t>
                </a:r>
              </a:p>
            </p:txBody>
          </p:sp>
          <p:sp>
            <p:nvSpPr>
              <p:cNvPr id="8" name="iṧ1ïde">
                <a:extLst>
                  <a:ext uri="{FF2B5EF4-FFF2-40B4-BE49-F238E27FC236}">
                    <a16:creationId xmlns:a16="http://schemas.microsoft.com/office/drawing/2014/main" id="{3942BD9F-22BA-41C4-C5A6-8F87C15B0A36}"/>
                  </a:ext>
                </a:extLst>
              </p:cNvPr>
              <p:cNvSpPr txBox="1"/>
              <p:nvPr/>
            </p:nvSpPr>
            <p:spPr>
              <a:xfrm>
                <a:off x="6089651" y="1536846"/>
                <a:ext cx="5422900" cy="512898"/>
              </a:xfrm>
              <a:prstGeom prst="rect">
                <a:avLst/>
              </a:prstGeom>
              <a:noFill/>
            </p:spPr>
            <p:txBody>
              <a:bodyPr wrap="square" lIns="90000" tIns="46800" rIns="90000" bIns="46800" rtlCol="0" anchor="b" anchorCtr="0">
                <a:spAutoFit/>
              </a:bodyPr>
              <a:lstStyle/>
              <a:p>
                <a:pPr>
                  <a:lnSpc>
                    <a:spcPct val="130000"/>
                  </a:lnSpc>
                </a:pPr>
                <a:r>
                  <a:rPr kumimoji="1" lang="zh-CN" altLang="en-US" sz="1100" dirty="0">
                    <a:cs typeface="+mn-ea"/>
                    <a:sym typeface="+mn-lt"/>
                  </a:rPr>
                  <a:t>单击此处添加文本单击此处添加文本单击此处添加文本单击此处添加文本单击此处添加文本单击此处添加文本单击此处添加文本单击此处添加文本</a:t>
                </a:r>
              </a:p>
            </p:txBody>
          </p:sp>
        </p:grpSp>
      </p:grpSp>
    </p:spTree>
    <p:custDataLst>
      <p:tags r:id="rId2"/>
    </p:custDataLst>
    <p:extLst>
      <p:ext uri="{BB962C8B-B14F-4D97-AF65-F5344CB8AC3E}">
        <p14:creationId xmlns:p14="http://schemas.microsoft.com/office/powerpoint/2010/main" val="2422988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îṥḷidê"/>
        <p:cNvGrpSpPr/>
        <p:nvPr/>
      </p:nvGrpSpPr>
      <p:grpSpPr>
        <a:xfrm>
          <a:off x="0" y="0"/>
          <a:ext cx="0" cy="0"/>
          <a:chOff x="0" y="0"/>
          <a:chExt cx="0" cy="0"/>
        </a:xfrm>
      </p:grpSpPr>
      <p:sp>
        <p:nvSpPr>
          <p:cNvPr id="2" name="ïšlíďe">
            <a:extLst>
              <a:ext uri="{FF2B5EF4-FFF2-40B4-BE49-F238E27FC236}">
                <a16:creationId xmlns:a16="http://schemas.microsoft.com/office/drawing/2014/main" id="{2C8E8CC1-561E-7B47-6EA1-BC72582DAA5C}"/>
              </a:ext>
            </a:extLst>
          </p:cNvPr>
          <p:cNvSpPr>
            <a:spLocks noGrp="1"/>
          </p:cNvSpPr>
          <p:nvPr>
            <p:ph type="title"/>
          </p:nvPr>
        </p:nvSpPr>
        <p:spPr/>
        <p:txBody>
          <a:bodyPr/>
          <a:lstStyle/>
          <a:p>
            <a:r>
              <a:rPr lang="zh-CN" altLang="en-US" sz="2800" dirty="0">
                <a:latin typeface="+mn-lt"/>
                <a:ea typeface="+mn-ea"/>
                <a:cs typeface="+mn-ea"/>
                <a:sym typeface="+mn-lt"/>
              </a:rPr>
              <a:t>研究成果展示及应用</a:t>
            </a:r>
            <a:endParaRPr lang="zh-CN" altLang="en-US" dirty="0">
              <a:latin typeface="+mn-lt"/>
              <a:ea typeface="+mn-ea"/>
              <a:cs typeface="+mn-ea"/>
              <a:sym typeface="+mn-lt"/>
            </a:endParaRPr>
          </a:p>
        </p:txBody>
      </p:sp>
      <p:graphicFrame>
        <p:nvGraphicFramePr>
          <p:cNvPr id="4" name="i$ľíḓe">
            <a:extLst>
              <a:ext uri="{FF2B5EF4-FFF2-40B4-BE49-F238E27FC236}">
                <a16:creationId xmlns:a16="http://schemas.microsoft.com/office/drawing/2014/main" id="{F5A587A7-101D-1122-3266-B67EA830E595}"/>
              </a:ext>
            </a:extLst>
          </p:cNvPr>
          <p:cNvGraphicFramePr>
            <a:graphicFrameLocks noGrp="1"/>
          </p:cNvGraphicFramePr>
          <p:nvPr>
            <p:extLst>
              <p:ext uri="{D42A27DB-BD31-4B8C-83A1-F6EECF244321}">
                <p14:modId xmlns:p14="http://schemas.microsoft.com/office/powerpoint/2010/main" val="4202225717"/>
              </p:ext>
            </p:extLst>
          </p:nvPr>
        </p:nvGraphicFramePr>
        <p:xfrm>
          <a:off x="660400" y="1346100"/>
          <a:ext cx="10858500" cy="2565401"/>
        </p:xfrm>
        <a:graphic>
          <a:graphicData uri="http://schemas.openxmlformats.org/drawingml/2006/table">
            <a:tbl>
              <a:tblPr firstRow="1" bandRow="1">
                <a:tableStyleId>{7DF18680-E054-41AD-8BC1-D1AEF772440D}</a:tableStyleId>
              </a:tblPr>
              <a:tblGrid>
                <a:gridCol w="5252357">
                  <a:extLst>
                    <a:ext uri="{9D8B030D-6E8A-4147-A177-3AD203B41FA5}">
                      <a16:colId xmlns:a16="http://schemas.microsoft.com/office/drawing/2014/main" val="20001"/>
                    </a:ext>
                  </a:extLst>
                </a:gridCol>
                <a:gridCol w="5606143">
                  <a:extLst>
                    <a:ext uri="{9D8B030D-6E8A-4147-A177-3AD203B41FA5}">
                      <a16:colId xmlns:a16="http://schemas.microsoft.com/office/drawing/2014/main" val="20002"/>
                    </a:ext>
                  </a:extLst>
                </a:gridCol>
              </a:tblGrid>
              <a:tr h="553321">
                <a:tc>
                  <a:txBody>
                    <a:bodyPr/>
                    <a:lstStyle/>
                    <a:p>
                      <a:pPr marL="0" marR="0" lvl="0" indent="0" algn="r" defTabSz="914354" rtl="0" eaLnBrk="1" fontAlgn="auto" latinLnBrk="1" hangingPunct="1">
                        <a:lnSpc>
                          <a:spcPct val="100000"/>
                        </a:lnSpc>
                        <a:spcBef>
                          <a:spcPts val="0"/>
                        </a:spcBef>
                        <a:spcAft>
                          <a:spcPts val="0"/>
                        </a:spcAft>
                        <a:buClrTx/>
                        <a:buSzTx/>
                        <a:buFontTx/>
                        <a:buNone/>
                        <a:tabLst/>
                        <a:defRPr/>
                      </a:pPr>
                      <a:r>
                        <a:rPr kumimoji="0" lang="zh-CN" altLang="en-US" sz="1800" u="none" strike="noStrike" kern="1200" cap="none" spc="0" normalizeH="0" baseline="0" noProof="0" dirty="0">
                          <a:ln>
                            <a:noFill/>
                          </a:ln>
                          <a:effectLst/>
                          <a:uLnTx/>
                          <a:uFillTx/>
                          <a:latin typeface="+mn-lt"/>
                          <a:ea typeface="+mn-ea"/>
                          <a:cs typeface="+mn-ea"/>
                          <a:sym typeface="+mn-lt"/>
                        </a:rPr>
                        <a:t>主要数据</a:t>
                      </a:r>
                      <a:endParaRPr kumimoji="0" lang="en-US" altLang="zh-CN" sz="1800" u="none" strike="noStrike" kern="1200" cap="none" spc="0" normalizeH="0" baseline="0" noProof="0" dirty="0">
                        <a:ln>
                          <a:noFill/>
                        </a:ln>
                        <a:effectLst/>
                        <a:uLnTx/>
                        <a:uFillTx/>
                        <a:latin typeface="+mn-lt"/>
                        <a:ea typeface="+mn-ea"/>
                        <a:cs typeface="+mn-ea"/>
                        <a:sym typeface="+mn-lt"/>
                      </a:endParaRPr>
                    </a:p>
                  </a:txBody>
                  <a:tcPr marL="121920" marR="121920" marT="60960" marB="60960" anchor="ctr">
                    <a:solidFill>
                      <a:schemeClr val="accent1"/>
                    </a:solidFill>
                  </a:tcPr>
                </a:tc>
                <a:tc>
                  <a:txBody>
                    <a:bodyPr/>
                    <a:lstStyle/>
                    <a:p>
                      <a:pPr marL="0" marR="0" lvl="0" indent="0" algn="r" defTabSz="914354" rtl="0" eaLnBrk="1" fontAlgn="auto" latinLnBrk="1" hangingPunct="1">
                        <a:lnSpc>
                          <a:spcPct val="100000"/>
                        </a:lnSpc>
                        <a:spcBef>
                          <a:spcPts val="0"/>
                        </a:spcBef>
                        <a:spcAft>
                          <a:spcPts val="0"/>
                        </a:spcAft>
                        <a:buClrTx/>
                        <a:buSzTx/>
                        <a:buFontTx/>
                        <a:buNone/>
                        <a:tabLst/>
                        <a:defRPr/>
                      </a:pPr>
                      <a:r>
                        <a:rPr kumimoji="0" lang="zh-CN" altLang="en-US" sz="1800" u="none" strike="noStrike" kern="1200" cap="none" spc="0" normalizeH="0" baseline="0" noProof="0" dirty="0">
                          <a:ln>
                            <a:noFill/>
                          </a:ln>
                          <a:solidFill>
                            <a:schemeClr val="tx1"/>
                          </a:solidFill>
                          <a:effectLst/>
                          <a:uLnTx/>
                          <a:uFillTx/>
                          <a:latin typeface="+mn-lt"/>
                          <a:ea typeface="+mn-ea"/>
                          <a:cs typeface="+mn-ea"/>
                          <a:sym typeface="+mn-lt"/>
                        </a:rPr>
                        <a:t>附加数据</a:t>
                      </a:r>
                      <a:endParaRPr kumimoji="0" lang="en-US" altLang="zh-CN" sz="1800" u="none" strike="noStrike" kern="1200" cap="none" spc="0" normalizeH="0" baseline="0" noProof="0" dirty="0">
                        <a:ln>
                          <a:noFill/>
                        </a:ln>
                        <a:solidFill>
                          <a:schemeClr val="tx1"/>
                        </a:solidFill>
                        <a:effectLst/>
                        <a:uLnTx/>
                        <a:uFillTx/>
                        <a:latin typeface="+mn-lt"/>
                        <a:ea typeface="+mn-ea"/>
                        <a:cs typeface="+mn-ea"/>
                        <a:sym typeface="+mn-lt"/>
                      </a:endParaRPr>
                    </a:p>
                  </a:txBody>
                  <a:tcPr marL="121920" marR="121920" marT="60960" marB="60960" anchor="ctr">
                    <a:solidFill>
                      <a:schemeClr val="tx1">
                        <a:lumMod val="50000"/>
                        <a:lumOff val="50000"/>
                        <a:alpha val="20000"/>
                      </a:schemeClr>
                    </a:solidFill>
                  </a:tcPr>
                </a:tc>
                <a:extLst>
                  <a:ext uri="{0D108BD9-81ED-4DB2-BD59-A6C34878D82A}">
                    <a16:rowId xmlns:a16="http://schemas.microsoft.com/office/drawing/2014/main" val="10000"/>
                  </a:ext>
                </a:extLst>
              </a:tr>
              <a:tr h="503020">
                <a:tc>
                  <a:txBody>
                    <a:bodyPr/>
                    <a:lstStyle/>
                    <a:p>
                      <a:pPr algn="r" latinLnBrk="1"/>
                      <a:r>
                        <a:rPr lang="en-US" altLang="ko-KR" sz="1050" dirty="0">
                          <a:effectLst/>
                          <a:latin typeface="+mn-lt"/>
                          <a:ea typeface="+mn-ea"/>
                          <a:cs typeface="+mn-ea"/>
                          <a:sym typeface="+mn-lt"/>
                        </a:rPr>
                        <a:t>0.00</a:t>
                      </a:r>
                      <a:endParaRPr lang="ko-KR" altLang="en-US" sz="1050" dirty="0">
                        <a:latin typeface="+mn-lt"/>
                        <a:ea typeface="+mn-ea"/>
                        <a:cs typeface="+mn-ea"/>
                        <a:sym typeface="+mn-lt"/>
                      </a:endParaRPr>
                    </a:p>
                  </a:txBody>
                  <a:tcPr marL="121920" marR="121920" marT="60960" marB="60960" anchor="ctr">
                    <a:noFill/>
                  </a:tcPr>
                </a:tc>
                <a:tc>
                  <a:txBody>
                    <a:bodyPr/>
                    <a:lstStyle/>
                    <a:p>
                      <a:pPr algn="r" latinLnBrk="1"/>
                      <a:r>
                        <a:rPr lang="en-US" altLang="ko-KR" sz="1050" dirty="0">
                          <a:effectLst/>
                          <a:latin typeface="+mn-lt"/>
                          <a:ea typeface="+mn-ea"/>
                          <a:cs typeface="+mn-ea"/>
                          <a:sym typeface="+mn-lt"/>
                        </a:rPr>
                        <a:t>0.00</a:t>
                      </a:r>
                      <a:endParaRPr lang="ko-KR" altLang="en-US" sz="1050" dirty="0">
                        <a:latin typeface="+mn-lt"/>
                        <a:ea typeface="+mn-ea"/>
                        <a:cs typeface="+mn-ea"/>
                        <a:sym typeface="+mn-lt"/>
                      </a:endParaRPr>
                    </a:p>
                  </a:txBody>
                  <a:tcPr marL="121920" marR="121920" marT="60960" marB="60960" anchor="ctr">
                    <a:noFill/>
                  </a:tcPr>
                </a:tc>
                <a:extLst>
                  <a:ext uri="{0D108BD9-81ED-4DB2-BD59-A6C34878D82A}">
                    <a16:rowId xmlns:a16="http://schemas.microsoft.com/office/drawing/2014/main" val="10001"/>
                  </a:ext>
                </a:extLst>
              </a:tr>
              <a:tr h="503020">
                <a:tc>
                  <a:txBody>
                    <a:bodyPr/>
                    <a:lstStyle/>
                    <a:p>
                      <a:pPr algn="r" latinLnBrk="1"/>
                      <a:r>
                        <a:rPr lang="en-US" altLang="ko-KR" sz="1050" dirty="0">
                          <a:effectLst/>
                          <a:latin typeface="+mn-lt"/>
                          <a:ea typeface="+mn-ea"/>
                          <a:cs typeface="+mn-ea"/>
                          <a:sym typeface="+mn-lt"/>
                        </a:rPr>
                        <a:t>0.00</a:t>
                      </a:r>
                      <a:endParaRPr lang="ko-KR" altLang="en-US" sz="1050" dirty="0">
                        <a:latin typeface="+mn-lt"/>
                        <a:ea typeface="+mn-ea"/>
                        <a:cs typeface="+mn-ea"/>
                        <a:sym typeface="+mn-lt"/>
                      </a:endParaRPr>
                    </a:p>
                  </a:txBody>
                  <a:tcPr marL="121920" marR="121920" marT="60960" marB="60960" anchor="ctr">
                    <a:solidFill>
                      <a:schemeClr val="accent1">
                        <a:lumMod val="20000"/>
                        <a:lumOff val="80000"/>
                      </a:schemeClr>
                    </a:solidFill>
                  </a:tcPr>
                </a:tc>
                <a:tc>
                  <a:txBody>
                    <a:bodyPr/>
                    <a:lstStyle/>
                    <a:p>
                      <a:pPr algn="r" latinLnBrk="1"/>
                      <a:r>
                        <a:rPr lang="en-US" altLang="ko-KR" sz="1050" dirty="0">
                          <a:effectLst/>
                          <a:latin typeface="+mn-lt"/>
                          <a:ea typeface="+mn-ea"/>
                          <a:cs typeface="+mn-ea"/>
                          <a:sym typeface="+mn-lt"/>
                        </a:rPr>
                        <a:t>0.00</a:t>
                      </a:r>
                      <a:endParaRPr lang="ko-KR" altLang="en-US" sz="1050" dirty="0">
                        <a:latin typeface="+mn-lt"/>
                        <a:ea typeface="+mn-ea"/>
                        <a:cs typeface="+mn-ea"/>
                        <a:sym typeface="+mn-lt"/>
                      </a:endParaRPr>
                    </a:p>
                  </a:txBody>
                  <a:tcPr marL="121920" marR="121920" marT="60960" marB="60960" anchor="ctr">
                    <a:solidFill>
                      <a:schemeClr val="tx1">
                        <a:lumMod val="25000"/>
                        <a:lumOff val="75000"/>
                        <a:alpha val="20000"/>
                      </a:schemeClr>
                    </a:solidFill>
                  </a:tcPr>
                </a:tc>
                <a:extLst>
                  <a:ext uri="{0D108BD9-81ED-4DB2-BD59-A6C34878D82A}">
                    <a16:rowId xmlns:a16="http://schemas.microsoft.com/office/drawing/2014/main" val="160509924"/>
                  </a:ext>
                </a:extLst>
              </a:tr>
              <a:tr h="503020">
                <a:tc>
                  <a:txBody>
                    <a:bodyPr/>
                    <a:lstStyle/>
                    <a:p>
                      <a:pPr algn="r" latinLnBrk="1"/>
                      <a:r>
                        <a:rPr lang="en-US" altLang="ko-KR" sz="1050" dirty="0">
                          <a:effectLst/>
                          <a:latin typeface="+mn-lt"/>
                          <a:ea typeface="+mn-ea"/>
                          <a:cs typeface="+mn-ea"/>
                          <a:sym typeface="+mn-lt"/>
                        </a:rPr>
                        <a:t>0.00</a:t>
                      </a:r>
                      <a:endParaRPr lang="ko-KR" altLang="en-US" sz="1050" dirty="0">
                        <a:latin typeface="+mn-lt"/>
                        <a:ea typeface="+mn-ea"/>
                        <a:cs typeface="+mn-ea"/>
                        <a:sym typeface="+mn-lt"/>
                      </a:endParaRPr>
                    </a:p>
                  </a:txBody>
                  <a:tcPr marL="121920" marR="121920" marT="60960" marB="60960" anchor="ctr">
                    <a:noFill/>
                  </a:tcPr>
                </a:tc>
                <a:tc>
                  <a:txBody>
                    <a:bodyPr/>
                    <a:lstStyle/>
                    <a:p>
                      <a:pPr algn="r" latinLnBrk="1"/>
                      <a:r>
                        <a:rPr lang="en-US" altLang="ko-KR" sz="1050" dirty="0">
                          <a:effectLst/>
                          <a:latin typeface="+mn-lt"/>
                          <a:ea typeface="+mn-ea"/>
                          <a:cs typeface="+mn-ea"/>
                          <a:sym typeface="+mn-lt"/>
                        </a:rPr>
                        <a:t>0.00</a:t>
                      </a:r>
                      <a:endParaRPr lang="ko-KR" altLang="en-US" sz="1050" dirty="0">
                        <a:latin typeface="+mn-lt"/>
                        <a:ea typeface="+mn-ea"/>
                        <a:cs typeface="+mn-ea"/>
                        <a:sym typeface="+mn-lt"/>
                      </a:endParaRPr>
                    </a:p>
                  </a:txBody>
                  <a:tcPr marL="121920" marR="121920" marT="60960" marB="60960" anchor="ctr">
                    <a:noFill/>
                  </a:tcPr>
                </a:tc>
                <a:extLst>
                  <a:ext uri="{0D108BD9-81ED-4DB2-BD59-A6C34878D82A}">
                    <a16:rowId xmlns:a16="http://schemas.microsoft.com/office/drawing/2014/main" val="2897061676"/>
                  </a:ext>
                </a:extLst>
              </a:tr>
              <a:tr h="503020">
                <a:tc>
                  <a:txBody>
                    <a:bodyPr/>
                    <a:lstStyle/>
                    <a:p>
                      <a:pPr algn="r" latinLnBrk="1"/>
                      <a:r>
                        <a:rPr lang="en-US" altLang="ko-KR" sz="1050" dirty="0">
                          <a:effectLst/>
                          <a:latin typeface="+mn-lt"/>
                          <a:ea typeface="+mn-ea"/>
                          <a:cs typeface="+mn-ea"/>
                          <a:sym typeface="+mn-lt"/>
                        </a:rPr>
                        <a:t>0.00</a:t>
                      </a:r>
                      <a:endParaRPr lang="ko-KR" altLang="en-US" sz="1050" dirty="0">
                        <a:latin typeface="+mn-lt"/>
                        <a:ea typeface="+mn-ea"/>
                        <a:cs typeface="+mn-ea"/>
                        <a:sym typeface="+mn-lt"/>
                      </a:endParaRPr>
                    </a:p>
                  </a:txBody>
                  <a:tcPr marL="121920" marR="121920" marT="60960" marB="60960" anchor="ctr">
                    <a:solidFill>
                      <a:schemeClr val="accent1">
                        <a:lumMod val="20000"/>
                        <a:lumOff val="80000"/>
                      </a:schemeClr>
                    </a:solidFill>
                  </a:tcPr>
                </a:tc>
                <a:tc>
                  <a:txBody>
                    <a:bodyPr/>
                    <a:lstStyle/>
                    <a:p>
                      <a:pPr algn="r" latinLnBrk="1"/>
                      <a:r>
                        <a:rPr lang="en-US" altLang="ko-KR" sz="1050" dirty="0">
                          <a:effectLst/>
                          <a:latin typeface="+mn-lt"/>
                          <a:ea typeface="+mn-ea"/>
                          <a:cs typeface="+mn-ea"/>
                          <a:sym typeface="+mn-lt"/>
                        </a:rPr>
                        <a:t>0.00</a:t>
                      </a:r>
                      <a:endParaRPr lang="ko-KR" altLang="en-US" sz="1050" dirty="0">
                        <a:latin typeface="+mn-lt"/>
                        <a:ea typeface="+mn-ea"/>
                        <a:cs typeface="+mn-ea"/>
                        <a:sym typeface="+mn-lt"/>
                      </a:endParaRPr>
                    </a:p>
                  </a:txBody>
                  <a:tcPr marL="121920" marR="121920" marT="60960" marB="60960" anchor="ctr">
                    <a:solidFill>
                      <a:schemeClr val="tx1">
                        <a:lumMod val="25000"/>
                        <a:lumOff val="75000"/>
                        <a:alpha val="18000"/>
                      </a:schemeClr>
                    </a:solidFill>
                  </a:tcPr>
                </a:tc>
                <a:extLst>
                  <a:ext uri="{0D108BD9-81ED-4DB2-BD59-A6C34878D82A}">
                    <a16:rowId xmlns:a16="http://schemas.microsoft.com/office/drawing/2014/main" val="10002"/>
                  </a:ext>
                </a:extLst>
              </a:tr>
            </a:tbl>
          </a:graphicData>
        </a:graphic>
      </p:graphicFrame>
      <p:grpSp>
        <p:nvGrpSpPr>
          <p:cNvPr id="32" name="iṡlïdé">
            <a:extLst>
              <a:ext uri="{FF2B5EF4-FFF2-40B4-BE49-F238E27FC236}">
                <a16:creationId xmlns:a16="http://schemas.microsoft.com/office/drawing/2014/main" id="{FC1DAF49-5866-1A8F-60D9-04EDCC2E630C}"/>
              </a:ext>
            </a:extLst>
          </p:cNvPr>
          <p:cNvGrpSpPr/>
          <p:nvPr/>
        </p:nvGrpSpPr>
        <p:grpSpPr>
          <a:xfrm>
            <a:off x="1239662" y="4046544"/>
            <a:ext cx="9699977" cy="2045494"/>
            <a:chOff x="890411" y="4046544"/>
            <a:chExt cx="9699977" cy="2045494"/>
          </a:xfrm>
        </p:grpSpPr>
        <p:grpSp>
          <p:nvGrpSpPr>
            <p:cNvPr id="24" name="iṣḻîdè">
              <a:extLst>
                <a:ext uri="{FF2B5EF4-FFF2-40B4-BE49-F238E27FC236}">
                  <a16:creationId xmlns:a16="http://schemas.microsoft.com/office/drawing/2014/main" id="{BE223CEE-049B-A9B8-13AB-98E57EA839ED}"/>
                </a:ext>
              </a:extLst>
            </p:cNvPr>
            <p:cNvGrpSpPr/>
            <p:nvPr/>
          </p:nvGrpSpPr>
          <p:grpSpPr>
            <a:xfrm>
              <a:off x="890411" y="4484516"/>
              <a:ext cx="6311900" cy="1245128"/>
              <a:chOff x="660400" y="4482571"/>
              <a:chExt cx="6311900" cy="1245128"/>
            </a:xfrm>
          </p:grpSpPr>
          <p:sp>
            <p:nvSpPr>
              <p:cNvPr id="30" name="ïṩliḓè">
                <a:extLst>
                  <a:ext uri="{FF2B5EF4-FFF2-40B4-BE49-F238E27FC236}">
                    <a16:creationId xmlns:a16="http://schemas.microsoft.com/office/drawing/2014/main" id="{2489B2F7-6BCD-82B3-DD9A-1579FB73C703}"/>
                  </a:ext>
                </a:extLst>
              </p:cNvPr>
              <p:cNvSpPr/>
              <p:nvPr/>
            </p:nvSpPr>
            <p:spPr>
              <a:xfrm>
                <a:off x="660400" y="4482571"/>
                <a:ext cx="4495800" cy="584775"/>
              </a:xfrm>
              <a:prstGeom prst="rect">
                <a:avLst/>
              </a:prstGeom>
            </p:spPr>
            <p:txBody>
              <a:bodyPr wrap="square" anchor="b" anchorCtr="0">
                <a:spAutoFit/>
              </a:bodyPr>
              <a:lstStyle/>
              <a:p>
                <a:pPr>
                  <a:buSzPct val="25000"/>
                </a:pPr>
                <a:r>
                  <a:rPr lang="zh-CN" altLang="en-US" sz="3200" b="1" dirty="0">
                    <a:cs typeface="+mn-ea"/>
                    <a:sym typeface="+mn-lt"/>
                  </a:rPr>
                  <a:t>数据分析</a:t>
                </a:r>
                <a:endParaRPr lang="en-US" altLang="zh-CN" sz="3200" b="1" dirty="0">
                  <a:solidFill>
                    <a:schemeClr val="accent1"/>
                  </a:solidFill>
                  <a:cs typeface="+mn-ea"/>
                  <a:sym typeface="+mn-lt"/>
                </a:endParaRPr>
              </a:p>
            </p:txBody>
          </p:sp>
          <p:sp>
            <p:nvSpPr>
              <p:cNvPr id="31" name="i$ḻíḓé">
                <a:extLst>
                  <a:ext uri="{FF2B5EF4-FFF2-40B4-BE49-F238E27FC236}">
                    <a16:creationId xmlns:a16="http://schemas.microsoft.com/office/drawing/2014/main" id="{D5FA800E-3FC8-8A02-1A1E-6CACC4A7D45C}"/>
                  </a:ext>
                </a:extLst>
              </p:cNvPr>
              <p:cNvSpPr txBox="1"/>
              <p:nvPr/>
            </p:nvSpPr>
            <p:spPr>
              <a:xfrm>
                <a:off x="660400" y="5114326"/>
                <a:ext cx="6311900" cy="613373"/>
              </a:xfrm>
              <a:prstGeom prst="rect">
                <a:avLst/>
              </a:prstGeom>
              <a:noFill/>
            </p:spPr>
            <p:txBody>
              <a:bodyPr wrap="square" rtlCol="0">
                <a:spAutoFit/>
              </a:bodyPr>
              <a:lstStyle>
                <a:defPPr>
                  <a:defRPr lang="zh-CN"/>
                </a:defPPr>
                <a:lvl1pPr algn="ctr">
                  <a:lnSpc>
                    <a:spcPct val="150000"/>
                  </a:lnSpc>
                  <a:defRPr sz="1200">
                    <a:solidFill>
                      <a:schemeClr val="bg1">
                        <a:lumMod val="50000"/>
                      </a:schemeClr>
                    </a:solidFill>
                    <a:latin typeface="Arial" panose="020B0604020202020204" pitchFamily="34" charset="0"/>
                    <a:cs typeface="Arial" panose="020B0604020202020204" pitchFamily="34" charset="0"/>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50000"/>
                  </a:lnSpc>
                </a:pPr>
                <a:r>
                  <a:rPr kumimoji="1" lang="zh-CN" altLang="en-US" dirty="0">
                    <a:solidFill>
                      <a:schemeClr val="tx1"/>
                    </a:solidFill>
                    <a:latin typeface="+mn-lt"/>
                    <a:cs typeface="+mn-ea"/>
                    <a:sym typeface="+mn-lt"/>
                  </a:rPr>
                  <a:t>单击此处添加文本单击此处添加文本单击此处添加文本单击此处添加文本</a:t>
                </a:r>
                <a:endParaRPr kumimoji="1" lang="en-US" altLang="zh-CN" dirty="0">
                  <a:solidFill>
                    <a:schemeClr val="tx1"/>
                  </a:solidFill>
                  <a:latin typeface="+mn-lt"/>
                  <a:cs typeface="+mn-ea"/>
                  <a:sym typeface="+mn-lt"/>
                </a:endParaRPr>
              </a:p>
              <a:p>
                <a:pPr algn="l">
                  <a:lnSpc>
                    <a:spcPct val="150000"/>
                  </a:lnSpc>
                </a:pPr>
                <a:r>
                  <a:rPr kumimoji="1" lang="zh-CN" altLang="en-US" dirty="0">
                    <a:solidFill>
                      <a:schemeClr val="tx1"/>
                    </a:solidFill>
                    <a:latin typeface="+mn-lt"/>
                    <a:cs typeface="+mn-ea"/>
                    <a:sym typeface="+mn-lt"/>
                  </a:rPr>
                  <a:t>单击此处添加文本单击此处添加文本</a:t>
                </a:r>
                <a:endParaRPr kumimoji="1" lang="en-US" altLang="zh-CN" dirty="0">
                  <a:solidFill>
                    <a:schemeClr val="tx1"/>
                  </a:solidFill>
                  <a:latin typeface="+mn-lt"/>
                  <a:cs typeface="+mn-ea"/>
                  <a:sym typeface="+mn-lt"/>
                </a:endParaRPr>
              </a:p>
            </p:txBody>
          </p:sp>
        </p:grpSp>
        <p:grpSp>
          <p:nvGrpSpPr>
            <p:cNvPr id="27" name="íSḷïḓé">
              <a:extLst>
                <a:ext uri="{FF2B5EF4-FFF2-40B4-BE49-F238E27FC236}">
                  <a16:creationId xmlns:a16="http://schemas.microsoft.com/office/drawing/2014/main" id="{D1B51D0D-5224-830A-3A04-FA2172FFCF08}"/>
                </a:ext>
              </a:extLst>
            </p:cNvPr>
            <p:cNvGrpSpPr/>
            <p:nvPr/>
          </p:nvGrpSpPr>
          <p:grpSpPr>
            <a:xfrm>
              <a:off x="7522147" y="4046544"/>
              <a:ext cx="3068241" cy="2045494"/>
              <a:chOff x="7901736" y="3998456"/>
              <a:chExt cx="3068241" cy="2045494"/>
            </a:xfrm>
          </p:grpSpPr>
          <p:graphicFrame>
            <p:nvGraphicFramePr>
              <p:cNvPr id="28" name="ïṧḻïḓé">
                <a:extLst>
                  <a:ext uri="{FF2B5EF4-FFF2-40B4-BE49-F238E27FC236}">
                    <a16:creationId xmlns:a16="http://schemas.microsoft.com/office/drawing/2014/main" id="{BE8335C0-6C6B-AC57-2A95-7BD1A1FFB00C}"/>
                  </a:ext>
                </a:extLst>
              </p:cNvPr>
              <p:cNvGraphicFramePr/>
              <p:nvPr/>
            </p:nvGraphicFramePr>
            <p:xfrm>
              <a:off x="7901736" y="3998456"/>
              <a:ext cx="3068241" cy="2045494"/>
            </p:xfrm>
            <a:graphic>
              <a:graphicData uri="http://schemas.openxmlformats.org/drawingml/2006/chart">
                <c:chart xmlns:c="http://schemas.openxmlformats.org/drawingml/2006/chart" xmlns:r="http://schemas.openxmlformats.org/officeDocument/2006/relationships" r:id="rId4"/>
              </a:graphicData>
            </a:graphic>
          </p:graphicFrame>
          <p:sp>
            <p:nvSpPr>
              <p:cNvPr id="29" name="ïṧľidè">
                <a:extLst>
                  <a:ext uri="{FF2B5EF4-FFF2-40B4-BE49-F238E27FC236}">
                    <a16:creationId xmlns:a16="http://schemas.microsoft.com/office/drawing/2014/main" id="{9D2E0421-7751-7708-60C7-F61AAE0FC3EB}"/>
                  </a:ext>
                </a:extLst>
              </p:cNvPr>
              <p:cNvSpPr txBox="1"/>
              <p:nvPr/>
            </p:nvSpPr>
            <p:spPr>
              <a:xfrm>
                <a:off x="9034945" y="4759593"/>
                <a:ext cx="801823" cy="461665"/>
              </a:xfrm>
              <a:prstGeom prst="rect">
                <a:avLst/>
              </a:prstGeom>
              <a:noFill/>
            </p:spPr>
            <p:txBody>
              <a:bodyPr wrap="none">
                <a:spAutoFit/>
              </a:bodyPr>
              <a:lstStyle/>
              <a:p>
                <a:pPr algn="ctr"/>
                <a:r>
                  <a:rPr lang="en-GB" sz="2400" b="1" dirty="0">
                    <a:solidFill>
                      <a:schemeClr val="accent1"/>
                    </a:solidFill>
                    <a:cs typeface="+mn-ea"/>
                    <a:sym typeface="+mn-lt"/>
                  </a:rPr>
                  <a:t>30</a:t>
                </a:r>
                <a:r>
                  <a:rPr lang="en-US" altLang="zh-CN" sz="2400" b="1" dirty="0">
                    <a:solidFill>
                      <a:schemeClr val="accent1"/>
                    </a:solidFill>
                    <a:cs typeface="+mn-ea"/>
                    <a:sym typeface="+mn-lt"/>
                  </a:rPr>
                  <a:t>%</a:t>
                </a:r>
                <a:endParaRPr lang="en-GB" sz="2400" b="1" dirty="0">
                  <a:solidFill>
                    <a:schemeClr val="accent1"/>
                  </a:solidFill>
                  <a:cs typeface="+mn-ea"/>
                  <a:sym typeface="+mn-lt"/>
                </a:endParaRPr>
              </a:p>
            </p:txBody>
          </p:sp>
        </p:grpSp>
      </p:grpSp>
      <p:sp>
        <p:nvSpPr>
          <p:cNvPr id="3" name="i$ḷïḍè">
            <a:extLst>
              <a:ext uri="{FF2B5EF4-FFF2-40B4-BE49-F238E27FC236}">
                <a16:creationId xmlns:a16="http://schemas.microsoft.com/office/drawing/2014/main" id="{5EEA4505-BB0B-C68A-2FBF-47798ACCEE52}"/>
              </a:ext>
            </a:extLst>
          </p:cNvPr>
          <p:cNvSpPr>
            <a:spLocks noGrp="1"/>
          </p:cNvSpPr>
          <p:nvPr>
            <p:ph type="sldNum" sz="quarter" idx="4"/>
          </p:nvPr>
        </p:nvSpPr>
        <p:spPr/>
        <p:txBody>
          <a:bodyPr/>
          <a:lstStyle/>
          <a:p>
            <a:fld id="{7F65B630-C7FF-41C0-9923-C5E5E29EED81}" type="slidenum">
              <a:rPr lang="en-US" altLang="zh-CN" smtClean="0">
                <a:cs typeface="+mn-ea"/>
                <a:sym typeface="+mn-lt"/>
              </a:rPr>
              <a:pPr/>
              <a:t>13</a:t>
            </a:fld>
            <a:endParaRPr lang="en-US" altLang="zh-CN">
              <a:cs typeface="+mn-ea"/>
              <a:sym typeface="+mn-lt"/>
            </a:endParaRPr>
          </a:p>
        </p:txBody>
      </p:sp>
    </p:spTree>
    <p:custDataLst>
      <p:tags r:id="rId2"/>
    </p:custDataLst>
    <p:extLst>
      <p:ext uri="{BB962C8B-B14F-4D97-AF65-F5344CB8AC3E}">
        <p14:creationId xmlns:p14="http://schemas.microsoft.com/office/powerpoint/2010/main" val="2688586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ïşļïḍé"/>
        <p:cNvGrpSpPr/>
        <p:nvPr/>
      </p:nvGrpSpPr>
      <p:grpSpPr>
        <a:xfrm>
          <a:off x="0" y="0"/>
          <a:ext cx="0" cy="0"/>
          <a:chOff x="0" y="0"/>
          <a:chExt cx="0" cy="0"/>
        </a:xfrm>
      </p:grpSpPr>
      <p:sp>
        <p:nvSpPr>
          <p:cNvPr id="2" name="íṧļîḍe">
            <a:extLst>
              <a:ext uri="{FF2B5EF4-FFF2-40B4-BE49-F238E27FC236}">
                <a16:creationId xmlns:a16="http://schemas.microsoft.com/office/drawing/2014/main" id="{6AD7DE2F-2C25-C25A-957B-4AC542D02BC6}"/>
              </a:ext>
            </a:extLst>
          </p:cNvPr>
          <p:cNvSpPr>
            <a:spLocks noGrp="1"/>
          </p:cNvSpPr>
          <p:nvPr>
            <p:ph type="title"/>
          </p:nvPr>
        </p:nvSpPr>
        <p:spPr/>
        <p:txBody>
          <a:bodyPr/>
          <a:lstStyle/>
          <a:p>
            <a:r>
              <a:rPr lang="zh-CN" altLang="en-US" sz="2800" dirty="0">
                <a:latin typeface="+mn-lt"/>
                <a:ea typeface="+mn-ea"/>
                <a:cs typeface="+mn-ea"/>
                <a:sym typeface="+mn-lt"/>
              </a:rPr>
              <a:t>研究成果展示及应用</a:t>
            </a:r>
            <a:endParaRPr lang="zh-CN" altLang="en-US" dirty="0">
              <a:latin typeface="+mn-lt"/>
              <a:ea typeface="+mn-ea"/>
              <a:cs typeface="+mn-ea"/>
              <a:sym typeface="+mn-lt"/>
            </a:endParaRPr>
          </a:p>
        </p:txBody>
      </p:sp>
      <p:sp>
        <p:nvSpPr>
          <p:cNvPr id="3" name="ïśḷíḓè">
            <a:extLst>
              <a:ext uri="{FF2B5EF4-FFF2-40B4-BE49-F238E27FC236}">
                <a16:creationId xmlns:a16="http://schemas.microsoft.com/office/drawing/2014/main" id="{8266A897-12C8-B861-AB61-6E0288D5149F}"/>
              </a:ext>
            </a:extLst>
          </p:cNvPr>
          <p:cNvSpPr>
            <a:spLocks noGrp="1"/>
          </p:cNvSpPr>
          <p:nvPr>
            <p:ph type="sldNum" sz="quarter" idx="4"/>
          </p:nvPr>
        </p:nvSpPr>
        <p:spPr/>
        <p:txBody>
          <a:bodyPr/>
          <a:lstStyle/>
          <a:p>
            <a:fld id="{7F65B630-C7FF-41C0-9923-C5E5E29EED81}" type="slidenum">
              <a:rPr lang="en-US" altLang="zh-CN" smtClean="0">
                <a:cs typeface="+mn-ea"/>
                <a:sym typeface="+mn-lt"/>
              </a:rPr>
              <a:pPr/>
              <a:t>14</a:t>
            </a:fld>
            <a:endParaRPr lang="en-US" altLang="zh-CN">
              <a:cs typeface="+mn-ea"/>
              <a:sym typeface="+mn-lt"/>
            </a:endParaRPr>
          </a:p>
        </p:txBody>
      </p:sp>
      <p:grpSp>
        <p:nvGrpSpPr>
          <p:cNvPr id="25" name="ísḷîḋê">
            <a:extLst>
              <a:ext uri="{FF2B5EF4-FFF2-40B4-BE49-F238E27FC236}">
                <a16:creationId xmlns:a16="http://schemas.microsoft.com/office/drawing/2014/main" id="{B6CA1131-EC28-3684-F9F7-CE3C9DEA7184}"/>
              </a:ext>
            </a:extLst>
          </p:cNvPr>
          <p:cNvGrpSpPr/>
          <p:nvPr/>
        </p:nvGrpSpPr>
        <p:grpSpPr>
          <a:xfrm>
            <a:off x="660400" y="3089378"/>
            <a:ext cx="10858500" cy="2231772"/>
            <a:chOff x="660400" y="3203828"/>
            <a:chExt cx="10858500" cy="2231772"/>
          </a:xfrm>
        </p:grpSpPr>
        <p:grpSp>
          <p:nvGrpSpPr>
            <p:cNvPr id="73" name="ïş1îḍé">
              <a:extLst>
                <a:ext uri="{FF2B5EF4-FFF2-40B4-BE49-F238E27FC236}">
                  <a16:creationId xmlns:a16="http://schemas.microsoft.com/office/drawing/2014/main" id="{A486F905-E73B-8ED4-5788-5A2C5F553FAE}"/>
                </a:ext>
              </a:extLst>
            </p:cNvPr>
            <p:cNvGrpSpPr/>
            <p:nvPr/>
          </p:nvGrpSpPr>
          <p:grpSpPr>
            <a:xfrm>
              <a:off x="660400" y="3203828"/>
              <a:ext cx="3175000" cy="2231772"/>
              <a:chOff x="660400" y="3902328"/>
              <a:chExt cx="3175000" cy="2231772"/>
            </a:xfrm>
          </p:grpSpPr>
          <p:sp>
            <p:nvSpPr>
              <p:cNvPr id="80" name="ïṩḷíďê">
                <a:extLst>
                  <a:ext uri="{FF2B5EF4-FFF2-40B4-BE49-F238E27FC236}">
                    <a16:creationId xmlns:a16="http://schemas.microsoft.com/office/drawing/2014/main" id="{A6FE01CB-E503-2E21-7956-B69AE6C49C82}"/>
                  </a:ext>
                </a:extLst>
              </p:cNvPr>
              <p:cNvSpPr/>
              <p:nvPr/>
            </p:nvSpPr>
            <p:spPr>
              <a:xfrm>
                <a:off x="660400" y="3902328"/>
                <a:ext cx="3175000" cy="2231772"/>
              </a:xfrm>
              <a:prstGeom prst="roundRect">
                <a:avLst>
                  <a:gd name="adj" fmla="val 0"/>
                </a:avLst>
              </a:prstGeom>
              <a:solidFill>
                <a:schemeClr val="accent1">
                  <a:alpha val="15000"/>
                </a:schemeClr>
              </a:solidFill>
              <a:ln w="6055" cap="flat">
                <a:noFill/>
                <a:prstDash val="solid"/>
                <a:miter/>
              </a:ln>
            </p:spPr>
            <p:txBody>
              <a:bodyPr lIns="321840" tIns="204120" rIns="246240" bIns="45720" rtlCol="0" anchor="ctr"/>
              <a:lstStyle/>
              <a:p>
                <a:pPr>
                  <a:lnSpc>
                    <a:spcPct val="150000"/>
                  </a:lnSpc>
                </a:pPr>
                <a:r>
                  <a:rPr kumimoji="1" lang="zh-CN" altLang="en-US" sz="1200" dirty="0">
                    <a:solidFill>
                      <a:schemeClr val="tx1"/>
                    </a:solidFill>
                    <a:cs typeface="+mn-ea"/>
                    <a:sym typeface="+mn-lt"/>
                  </a:rPr>
                  <a:t>单击此处添加文本单击此处添加文本单击此处添加文本单击此处添加文本单击此处添加文本单击此处添加文本单击此处添加文本单击此处添加文本</a:t>
                </a:r>
                <a:endParaRPr kumimoji="1" lang="en-US" altLang="zh-CN" sz="1200" dirty="0">
                  <a:solidFill>
                    <a:schemeClr val="tx1"/>
                  </a:solidFill>
                  <a:cs typeface="+mn-ea"/>
                  <a:sym typeface="+mn-lt"/>
                </a:endParaRPr>
              </a:p>
            </p:txBody>
          </p:sp>
          <p:sp>
            <p:nvSpPr>
              <p:cNvPr id="81" name="işľíḑê">
                <a:extLst>
                  <a:ext uri="{FF2B5EF4-FFF2-40B4-BE49-F238E27FC236}">
                    <a16:creationId xmlns:a16="http://schemas.microsoft.com/office/drawing/2014/main" id="{61052816-CA43-28A1-7A28-C7D5AD75C904}"/>
                  </a:ext>
                </a:extLst>
              </p:cNvPr>
              <p:cNvSpPr/>
              <p:nvPr/>
            </p:nvSpPr>
            <p:spPr>
              <a:xfrm>
                <a:off x="660400" y="3902328"/>
                <a:ext cx="484632" cy="544956"/>
              </a:xfrm>
              <a:custGeom>
                <a:avLst/>
                <a:gdLst>
                  <a:gd name="connsiteX0" fmla="*/ 0 w 484632"/>
                  <a:gd name="connsiteY0" fmla="*/ 0 h 544956"/>
                  <a:gd name="connsiteX1" fmla="*/ 484632 w 484632"/>
                  <a:gd name="connsiteY1" fmla="*/ 0 h 544956"/>
                  <a:gd name="connsiteX2" fmla="*/ 484632 w 484632"/>
                  <a:gd name="connsiteY2" fmla="*/ 302640 h 544956"/>
                  <a:gd name="connsiteX3" fmla="*/ 242316 w 484632"/>
                  <a:gd name="connsiteY3" fmla="*/ 544956 h 544956"/>
                  <a:gd name="connsiteX4" fmla="*/ 0 w 484632"/>
                  <a:gd name="connsiteY4" fmla="*/ 302640 h 544956"/>
                  <a:gd name="connsiteX5" fmla="*/ 0 w 484632"/>
                  <a:gd name="connsiteY5" fmla="*/ 0 h 544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4632" h="544956">
                    <a:moveTo>
                      <a:pt x="0" y="0"/>
                    </a:moveTo>
                    <a:lnTo>
                      <a:pt x="484632" y="0"/>
                    </a:lnTo>
                    <a:lnTo>
                      <a:pt x="484632" y="302640"/>
                    </a:lnTo>
                    <a:lnTo>
                      <a:pt x="242316" y="544956"/>
                    </a:lnTo>
                    <a:lnTo>
                      <a:pt x="0" y="302640"/>
                    </a:lnTo>
                    <a:lnTo>
                      <a:pt x="0" y="0"/>
                    </a:lnTo>
                    <a:close/>
                  </a:path>
                </a:pathLst>
              </a:custGeom>
              <a:solidFill>
                <a:schemeClr val="accent1"/>
              </a:solidFill>
              <a:ln w="12700" cap="flat" cmpd="sng" algn="ctr">
                <a:noFill/>
                <a:prstDash val="solid"/>
                <a:miter lim="800000"/>
              </a:ln>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74" name="isľíḋê">
              <a:extLst>
                <a:ext uri="{FF2B5EF4-FFF2-40B4-BE49-F238E27FC236}">
                  <a16:creationId xmlns:a16="http://schemas.microsoft.com/office/drawing/2014/main" id="{49C39D29-5FF9-1BBC-3326-C74E98D8D6CA}"/>
                </a:ext>
              </a:extLst>
            </p:cNvPr>
            <p:cNvGrpSpPr/>
            <p:nvPr/>
          </p:nvGrpSpPr>
          <p:grpSpPr>
            <a:xfrm>
              <a:off x="4502150" y="3203828"/>
              <a:ext cx="3175000" cy="2231772"/>
              <a:chOff x="4502150" y="3902328"/>
              <a:chExt cx="3175000" cy="2231772"/>
            </a:xfrm>
          </p:grpSpPr>
          <p:sp>
            <p:nvSpPr>
              <p:cNvPr id="78" name="îṣļíḑe">
                <a:extLst>
                  <a:ext uri="{FF2B5EF4-FFF2-40B4-BE49-F238E27FC236}">
                    <a16:creationId xmlns:a16="http://schemas.microsoft.com/office/drawing/2014/main" id="{4520BAA9-B92F-C316-B92D-AFDAD005624F}"/>
                  </a:ext>
                </a:extLst>
              </p:cNvPr>
              <p:cNvSpPr/>
              <p:nvPr/>
            </p:nvSpPr>
            <p:spPr>
              <a:xfrm>
                <a:off x="4502150" y="3902328"/>
                <a:ext cx="3175000" cy="2231772"/>
              </a:xfrm>
              <a:prstGeom prst="roundRect">
                <a:avLst>
                  <a:gd name="adj" fmla="val 0"/>
                </a:avLst>
              </a:prstGeom>
              <a:solidFill>
                <a:schemeClr val="accent2">
                  <a:lumMod val="20000"/>
                  <a:lumOff val="80000"/>
                  <a:alpha val="15000"/>
                </a:schemeClr>
              </a:solidFill>
              <a:ln w="6055" cap="flat">
                <a:noFill/>
                <a:prstDash val="solid"/>
                <a:miter/>
              </a:ln>
            </p:spPr>
            <p:txBody>
              <a:bodyPr lIns="321840" tIns="204120" rIns="246240" bIns="45720" rtlCol="0" anchor="ctr"/>
              <a:lstStyle/>
              <a:p>
                <a:pPr>
                  <a:lnSpc>
                    <a:spcPct val="150000"/>
                  </a:lnSpc>
                </a:pPr>
                <a:r>
                  <a:rPr kumimoji="1" lang="zh-CN" altLang="en-US" sz="1200" dirty="0">
                    <a:solidFill>
                      <a:schemeClr val="tx1"/>
                    </a:solidFill>
                    <a:cs typeface="+mn-ea"/>
                    <a:sym typeface="+mn-lt"/>
                  </a:rPr>
                  <a:t>单击此处添加文本单击此处添加文本单击此处添加文本单击此处添加文本单击此处添加文本单击此处添加文本单击此处添加文本单击此处添加文本</a:t>
                </a:r>
                <a:endParaRPr kumimoji="1" lang="en-US" altLang="zh-CN" sz="1200" dirty="0">
                  <a:solidFill>
                    <a:schemeClr val="tx1"/>
                  </a:solidFill>
                  <a:cs typeface="+mn-ea"/>
                  <a:sym typeface="+mn-lt"/>
                </a:endParaRPr>
              </a:p>
            </p:txBody>
          </p:sp>
          <p:sp>
            <p:nvSpPr>
              <p:cNvPr id="79" name="îṡļîďè">
                <a:extLst>
                  <a:ext uri="{FF2B5EF4-FFF2-40B4-BE49-F238E27FC236}">
                    <a16:creationId xmlns:a16="http://schemas.microsoft.com/office/drawing/2014/main" id="{A4E6C913-CFE4-0BDA-933C-D101993539B0}"/>
                  </a:ext>
                </a:extLst>
              </p:cNvPr>
              <p:cNvSpPr/>
              <p:nvPr/>
            </p:nvSpPr>
            <p:spPr>
              <a:xfrm>
                <a:off x="4502150" y="3902328"/>
                <a:ext cx="484632" cy="544956"/>
              </a:xfrm>
              <a:custGeom>
                <a:avLst/>
                <a:gdLst>
                  <a:gd name="connsiteX0" fmla="*/ 0 w 484632"/>
                  <a:gd name="connsiteY0" fmla="*/ 0 h 544956"/>
                  <a:gd name="connsiteX1" fmla="*/ 484632 w 484632"/>
                  <a:gd name="connsiteY1" fmla="*/ 0 h 544956"/>
                  <a:gd name="connsiteX2" fmla="*/ 484632 w 484632"/>
                  <a:gd name="connsiteY2" fmla="*/ 302640 h 544956"/>
                  <a:gd name="connsiteX3" fmla="*/ 242316 w 484632"/>
                  <a:gd name="connsiteY3" fmla="*/ 544956 h 544956"/>
                  <a:gd name="connsiteX4" fmla="*/ 0 w 484632"/>
                  <a:gd name="connsiteY4" fmla="*/ 302640 h 544956"/>
                  <a:gd name="connsiteX5" fmla="*/ 0 w 484632"/>
                  <a:gd name="connsiteY5" fmla="*/ 0 h 544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4632" h="544956">
                    <a:moveTo>
                      <a:pt x="0" y="0"/>
                    </a:moveTo>
                    <a:lnTo>
                      <a:pt x="484632" y="0"/>
                    </a:lnTo>
                    <a:lnTo>
                      <a:pt x="484632" y="302640"/>
                    </a:lnTo>
                    <a:lnTo>
                      <a:pt x="242316" y="544956"/>
                    </a:lnTo>
                    <a:lnTo>
                      <a:pt x="0" y="302640"/>
                    </a:lnTo>
                    <a:lnTo>
                      <a:pt x="0" y="0"/>
                    </a:lnTo>
                    <a:close/>
                  </a:path>
                </a:pathLst>
              </a:custGeom>
              <a:solidFill>
                <a:schemeClr val="accent2"/>
              </a:solidFill>
              <a:ln w="12700" cap="flat" cmpd="sng" algn="ctr">
                <a:noFill/>
                <a:prstDash val="solid"/>
                <a:miter lim="800000"/>
              </a:ln>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grpSp>
        <p:grpSp>
          <p:nvGrpSpPr>
            <p:cNvPr id="75" name="íŝľiďê">
              <a:extLst>
                <a:ext uri="{FF2B5EF4-FFF2-40B4-BE49-F238E27FC236}">
                  <a16:creationId xmlns:a16="http://schemas.microsoft.com/office/drawing/2014/main" id="{1E75A2D9-2EA3-CA75-2F62-FF60EA67225F}"/>
                </a:ext>
              </a:extLst>
            </p:cNvPr>
            <p:cNvGrpSpPr/>
            <p:nvPr/>
          </p:nvGrpSpPr>
          <p:grpSpPr>
            <a:xfrm>
              <a:off x="8343900" y="3203828"/>
              <a:ext cx="3175000" cy="2231772"/>
              <a:chOff x="8343900" y="3902328"/>
              <a:chExt cx="3175000" cy="2231772"/>
            </a:xfrm>
          </p:grpSpPr>
          <p:sp>
            <p:nvSpPr>
              <p:cNvPr id="76" name="íṩľïḍê">
                <a:extLst>
                  <a:ext uri="{FF2B5EF4-FFF2-40B4-BE49-F238E27FC236}">
                    <a16:creationId xmlns:a16="http://schemas.microsoft.com/office/drawing/2014/main" id="{47D0F49B-BCD3-486D-8D16-E8D2F597B9EA}"/>
                  </a:ext>
                </a:extLst>
              </p:cNvPr>
              <p:cNvSpPr/>
              <p:nvPr/>
            </p:nvSpPr>
            <p:spPr>
              <a:xfrm>
                <a:off x="8343900" y="3902328"/>
                <a:ext cx="3175000" cy="2231772"/>
              </a:xfrm>
              <a:prstGeom prst="roundRect">
                <a:avLst>
                  <a:gd name="adj" fmla="val 0"/>
                </a:avLst>
              </a:prstGeom>
              <a:solidFill>
                <a:schemeClr val="accent1">
                  <a:alpha val="15000"/>
                </a:schemeClr>
              </a:solidFill>
              <a:ln w="6055" cap="flat">
                <a:noFill/>
                <a:prstDash val="solid"/>
                <a:miter/>
              </a:ln>
            </p:spPr>
            <p:txBody>
              <a:bodyPr lIns="321840" tIns="204120" rIns="246240" bIns="45720" rtlCol="0" anchor="ctr"/>
              <a:lstStyle/>
              <a:p>
                <a:pPr>
                  <a:lnSpc>
                    <a:spcPct val="150000"/>
                  </a:lnSpc>
                </a:pPr>
                <a:r>
                  <a:rPr kumimoji="1" lang="zh-CN" altLang="en-US" sz="1200" dirty="0">
                    <a:solidFill>
                      <a:schemeClr val="tx1"/>
                    </a:solidFill>
                    <a:cs typeface="+mn-ea"/>
                    <a:sym typeface="+mn-lt"/>
                  </a:rPr>
                  <a:t>单击此处添加文本单击此处添加文本单击此处添加文本单击此处添加文本单击此处添加文本单击此处添加文本单击此处添加文本单击此处添加文本</a:t>
                </a:r>
                <a:endParaRPr kumimoji="1" lang="en-US" altLang="zh-CN" sz="1200" dirty="0">
                  <a:solidFill>
                    <a:schemeClr val="tx1"/>
                  </a:solidFill>
                  <a:cs typeface="+mn-ea"/>
                  <a:sym typeface="+mn-lt"/>
                </a:endParaRPr>
              </a:p>
            </p:txBody>
          </p:sp>
          <p:sp>
            <p:nvSpPr>
              <p:cNvPr id="77" name="ïšļîḍe">
                <a:extLst>
                  <a:ext uri="{FF2B5EF4-FFF2-40B4-BE49-F238E27FC236}">
                    <a16:creationId xmlns:a16="http://schemas.microsoft.com/office/drawing/2014/main" id="{5D2E2AF5-7914-3140-9B0F-10D3AB36894C}"/>
                  </a:ext>
                </a:extLst>
              </p:cNvPr>
              <p:cNvSpPr/>
              <p:nvPr/>
            </p:nvSpPr>
            <p:spPr>
              <a:xfrm>
                <a:off x="8343900" y="3902328"/>
                <a:ext cx="484632" cy="544956"/>
              </a:xfrm>
              <a:custGeom>
                <a:avLst/>
                <a:gdLst>
                  <a:gd name="connsiteX0" fmla="*/ 0 w 484632"/>
                  <a:gd name="connsiteY0" fmla="*/ 0 h 544956"/>
                  <a:gd name="connsiteX1" fmla="*/ 484632 w 484632"/>
                  <a:gd name="connsiteY1" fmla="*/ 0 h 544956"/>
                  <a:gd name="connsiteX2" fmla="*/ 484632 w 484632"/>
                  <a:gd name="connsiteY2" fmla="*/ 302640 h 544956"/>
                  <a:gd name="connsiteX3" fmla="*/ 242316 w 484632"/>
                  <a:gd name="connsiteY3" fmla="*/ 544956 h 544956"/>
                  <a:gd name="connsiteX4" fmla="*/ 0 w 484632"/>
                  <a:gd name="connsiteY4" fmla="*/ 302640 h 544956"/>
                  <a:gd name="connsiteX5" fmla="*/ 0 w 484632"/>
                  <a:gd name="connsiteY5" fmla="*/ 0 h 544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4632" h="544956">
                    <a:moveTo>
                      <a:pt x="0" y="0"/>
                    </a:moveTo>
                    <a:lnTo>
                      <a:pt x="484632" y="0"/>
                    </a:lnTo>
                    <a:lnTo>
                      <a:pt x="484632" y="302640"/>
                    </a:lnTo>
                    <a:lnTo>
                      <a:pt x="242316" y="544956"/>
                    </a:lnTo>
                    <a:lnTo>
                      <a:pt x="0" y="302640"/>
                    </a:lnTo>
                    <a:lnTo>
                      <a:pt x="0" y="0"/>
                    </a:lnTo>
                    <a:close/>
                  </a:path>
                </a:pathLst>
              </a:custGeom>
              <a:solidFill>
                <a:schemeClr val="accent1"/>
              </a:solidFill>
              <a:ln w="12700" cap="flat" cmpd="sng" algn="ctr">
                <a:noFill/>
                <a:prstDash val="solid"/>
                <a:miter lim="800000"/>
              </a:ln>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grpSp>
        <p:nvGrpSpPr>
          <p:cNvPr id="26" name="îṥḷíďê">
            <a:extLst>
              <a:ext uri="{FF2B5EF4-FFF2-40B4-BE49-F238E27FC236}">
                <a16:creationId xmlns:a16="http://schemas.microsoft.com/office/drawing/2014/main" id="{D19189C9-8DAC-FA15-F1FA-024836ED0454}"/>
              </a:ext>
            </a:extLst>
          </p:cNvPr>
          <p:cNvGrpSpPr/>
          <p:nvPr/>
        </p:nvGrpSpPr>
        <p:grpSpPr>
          <a:xfrm>
            <a:off x="660399" y="1219841"/>
            <a:ext cx="10858501" cy="1301484"/>
            <a:chOff x="660399" y="1079377"/>
            <a:chExt cx="10858501" cy="1301484"/>
          </a:xfrm>
        </p:grpSpPr>
        <p:sp>
          <p:nvSpPr>
            <p:cNvPr id="27" name="ïṡḻíḓè">
              <a:extLst>
                <a:ext uri="{FF2B5EF4-FFF2-40B4-BE49-F238E27FC236}">
                  <a16:creationId xmlns:a16="http://schemas.microsoft.com/office/drawing/2014/main" id="{E3F1BF33-4198-E081-096B-6BA54ADB36A3}"/>
                </a:ext>
              </a:extLst>
            </p:cNvPr>
            <p:cNvSpPr/>
            <p:nvPr/>
          </p:nvSpPr>
          <p:spPr>
            <a:xfrm>
              <a:off x="660400" y="1079377"/>
              <a:ext cx="10858500" cy="7694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pPr algn="ctr">
                <a:buSzPct val="25000"/>
              </a:pPr>
              <a:r>
                <a:rPr lang="zh-CN" altLang="en-US" sz="4400" b="1" dirty="0">
                  <a:solidFill>
                    <a:schemeClr val="tx1"/>
                  </a:solidFill>
                  <a:cs typeface="+mn-ea"/>
                  <a:sym typeface="+mn-lt"/>
                </a:rPr>
                <a:t>研究成果</a:t>
              </a:r>
            </a:p>
          </p:txBody>
        </p:sp>
        <p:sp>
          <p:nvSpPr>
            <p:cNvPr id="28" name="iṩḻïďê">
              <a:extLst>
                <a:ext uri="{FF2B5EF4-FFF2-40B4-BE49-F238E27FC236}">
                  <a16:creationId xmlns:a16="http://schemas.microsoft.com/office/drawing/2014/main" id="{6006427C-9F59-929E-0F07-3317DEDB518A}"/>
                </a:ext>
              </a:extLst>
            </p:cNvPr>
            <p:cNvSpPr/>
            <p:nvPr/>
          </p:nvSpPr>
          <p:spPr>
            <a:xfrm>
              <a:off x="660399" y="1870144"/>
              <a:ext cx="10858500" cy="5107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gn="ctr">
                <a:lnSpc>
                  <a:spcPct val="130000"/>
                </a:lnSpc>
              </a:pPr>
              <a:r>
                <a:rPr kumimoji="1" lang="zh-CN" altLang="en-US" sz="1100" dirty="0">
                  <a:solidFill>
                    <a:schemeClr val="tx1"/>
                  </a:solidFill>
                  <a:cs typeface="+mn-ea"/>
                  <a:sym typeface="+mn-lt"/>
                </a:rPr>
                <a:t>单击此处添加文本单击此处添加文本单击此处添加文本单击此处添加文本</a:t>
              </a:r>
            </a:p>
            <a:p>
              <a:pPr algn="ctr">
                <a:lnSpc>
                  <a:spcPct val="130000"/>
                </a:lnSpc>
              </a:pPr>
              <a:r>
                <a:rPr kumimoji="1" lang="zh-CN" altLang="en-US" sz="1100" dirty="0">
                  <a:solidFill>
                    <a:schemeClr val="tx1"/>
                  </a:solidFill>
                  <a:cs typeface="+mn-ea"/>
                  <a:sym typeface="+mn-lt"/>
                </a:rPr>
                <a:t>单击此处添加文本单击此处添加文本</a:t>
              </a:r>
            </a:p>
          </p:txBody>
        </p:sp>
      </p:grpSp>
    </p:spTree>
    <p:custDataLst>
      <p:tags r:id="rId2"/>
    </p:custDataLst>
    <p:extLst>
      <p:ext uri="{BB962C8B-B14F-4D97-AF65-F5344CB8AC3E}">
        <p14:creationId xmlns:p14="http://schemas.microsoft.com/office/powerpoint/2010/main" val="1480470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îş1ídé"/>
        <p:cNvGrpSpPr/>
        <p:nvPr/>
      </p:nvGrpSpPr>
      <p:grpSpPr>
        <a:xfrm>
          <a:off x="0" y="0"/>
          <a:ext cx="0" cy="0"/>
          <a:chOff x="0" y="0"/>
          <a:chExt cx="0" cy="0"/>
        </a:xfrm>
      </p:grpSpPr>
      <p:sp>
        <p:nvSpPr>
          <p:cNvPr id="4" name="íŝlïḍé">
            <a:extLst>
              <a:ext uri="{FF2B5EF4-FFF2-40B4-BE49-F238E27FC236}">
                <a16:creationId xmlns:a16="http://schemas.microsoft.com/office/drawing/2014/main" id="{3E7816B9-4368-481C-AF7D-011CB1B5D3BB}"/>
              </a:ext>
            </a:extLst>
          </p:cNvPr>
          <p:cNvSpPr>
            <a:spLocks noGrp="1"/>
          </p:cNvSpPr>
          <p:nvPr>
            <p:ph type="title"/>
          </p:nvPr>
        </p:nvSpPr>
        <p:spPr>
          <a:xfrm>
            <a:off x="3230418" y="3373601"/>
            <a:ext cx="5731164" cy="480131"/>
          </a:xfrm>
        </p:spPr>
        <p:txBody>
          <a:bodyPr/>
          <a:lstStyle/>
          <a:p>
            <a:r>
              <a:rPr lang="zh-CN" altLang="en-US" sz="2800" dirty="0">
                <a:latin typeface="+mn-lt"/>
                <a:ea typeface="+mn-ea"/>
                <a:cs typeface="+mn-ea"/>
                <a:sym typeface="+mn-lt"/>
              </a:rPr>
              <a:t>论文总结与致谢</a:t>
            </a:r>
            <a:endParaRPr lang="en-US" altLang="zh-CN" sz="2800" dirty="0">
              <a:latin typeface="+mn-lt"/>
              <a:ea typeface="+mn-ea"/>
              <a:cs typeface="+mn-ea"/>
              <a:sym typeface="+mn-lt"/>
            </a:endParaRPr>
          </a:p>
        </p:txBody>
      </p:sp>
      <p:sp>
        <p:nvSpPr>
          <p:cNvPr id="6" name="îşḻídè">
            <a:extLst>
              <a:ext uri="{FF2B5EF4-FFF2-40B4-BE49-F238E27FC236}">
                <a16:creationId xmlns:a16="http://schemas.microsoft.com/office/drawing/2014/main" id="{5993DD2D-064F-AF40-BEE1-F50A44BA2B04}"/>
              </a:ext>
            </a:extLst>
          </p:cNvPr>
          <p:cNvSpPr>
            <a:spLocks noGrp="1"/>
          </p:cNvSpPr>
          <p:nvPr>
            <p:ph type="body" idx="1"/>
          </p:nvPr>
        </p:nvSpPr>
        <p:spPr/>
        <p:txBody>
          <a:bodyPr/>
          <a:lstStyle/>
          <a:p>
            <a:r>
              <a:rPr lang="en-GB" altLang="zh-CN" dirty="0" err="1">
                <a:cs typeface="+mn-ea"/>
                <a:sym typeface="+mn-lt"/>
              </a:rPr>
              <a:t>单击此处添加</a:t>
            </a:r>
            <a:r>
              <a:rPr lang="zh-CN" altLang="en-US" dirty="0">
                <a:cs typeface="+mn-ea"/>
                <a:sym typeface="+mn-lt"/>
              </a:rPr>
              <a:t>文本</a:t>
            </a:r>
            <a:endParaRPr lang="en-GB" altLang="zh-CN" dirty="0">
              <a:cs typeface="+mn-ea"/>
              <a:sym typeface="+mn-lt"/>
            </a:endParaRPr>
          </a:p>
        </p:txBody>
      </p:sp>
      <p:sp>
        <p:nvSpPr>
          <p:cNvPr id="7" name="ïsḻîdé">
            <a:extLst>
              <a:ext uri="{FF2B5EF4-FFF2-40B4-BE49-F238E27FC236}">
                <a16:creationId xmlns:a16="http://schemas.microsoft.com/office/drawing/2014/main" id="{BB3C1547-9F10-6996-5762-660A9DB3A432}"/>
              </a:ext>
            </a:extLst>
          </p:cNvPr>
          <p:cNvSpPr txBox="1">
            <a:spLocks/>
          </p:cNvSpPr>
          <p:nvPr/>
        </p:nvSpPr>
        <p:spPr>
          <a:xfrm>
            <a:off x="3230418" y="2117872"/>
            <a:ext cx="5731164" cy="1311128"/>
          </a:xfrm>
          <a:prstGeom prst="rect">
            <a:avLst/>
          </a:prstGeom>
        </p:spPr>
        <p:txBody>
          <a:bodyPr vert="horz" lIns="91440" tIns="45720" rIns="91440" bIns="45720" rtlCol="0" anchor="b">
            <a:spAutoFit/>
          </a:bodyPr>
          <a:lstStyle>
            <a:lvl1pPr algn="ctr" defTabSz="914400" rtl="0" eaLnBrk="1" latinLnBrk="0" hangingPunct="1">
              <a:lnSpc>
                <a:spcPct val="90000"/>
              </a:lnSpc>
              <a:spcBef>
                <a:spcPct val="0"/>
              </a:spcBef>
              <a:buNone/>
              <a:defRPr lang="zh-CN" altLang="en-US" sz="2400" b="1" kern="1200">
                <a:solidFill>
                  <a:schemeClr val="tx1"/>
                </a:solidFill>
                <a:latin typeface="+mj-lt"/>
                <a:ea typeface="+mj-ea"/>
                <a:cs typeface="+mj-cs"/>
              </a:defRPr>
            </a:lvl1pPr>
          </a:lstStyle>
          <a:p>
            <a:r>
              <a:rPr lang="en-US" altLang="zh-CN" sz="8800" dirty="0">
                <a:latin typeface="+mn-lt"/>
                <a:ea typeface="+mn-ea"/>
                <a:cs typeface="+mn-ea"/>
                <a:sym typeface="+mn-lt"/>
              </a:rPr>
              <a:t>04</a:t>
            </a:r>
            <a:endParaRPr lang="zh-CN" altLang="en-US" sz="8800" dirty="0">
              <a:latin typeface="+mn-lt"/>
              <a:ea typeface="+mn-ea"/>
              <a:cs typeface="+mn-ea"/>
              <a:sym typeface="+mn-lt"/>
            </a:endParaRPr>
          </a:p>
        </p:txBody>
      </p:sp>
    </p:spTree>
    <p:custDataLst>
      <p:tags r:id="rId2"/>
    </p:custDataLst>
    <p:extLst>
      <p:ext uri="{BB962C8B-B14F-4D97-AF65-F5344CB8AC3E}">
        <p14:creationId xmlns:p14="http://schemas.microsoft.com/office/powerpoint/2010/main" val="3259363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ïšḷïḓê"/>
        <p:cNvGrpSpPr/>
        <p:nvPr/>
      </p:nvGrpSpPr>
      <p:grpSpPr>
        <a:xfrm>
          <a:off x="0" y="0"/>
          <a:ext cx="0" cy="0"/>
          <a:chOff x="0" y="0"/>
          <a:chExt cx="0" cy="0"/>
        </a:xfrm>
      </p:grpSpPr>
      <p:sp>
        <p:nvSpPr>
          <p:cNvPr id="29" name="ïSḻïdé">
            <a:extLst>
              <a:ext uri="{FF2B5EF4-FFF2-40B4-BE49-F238E27FC236}">
                <a16:creationId xmlns:a16="http://schemas.microsoft.com/office/drawing/2014/main" id="{739B0083-62C7-13C6-C29E-E3A3F9D6E8C8}"/>
              </a:ext>
            </a:extLst>
          </p:cNvPr>
          <p:cNvSpPr>
            <a:spLocks noGrp="1"/>
          </p:cNvSpPr>
          <p:nvPr>
            <p:ph type="title"/>
          </p:nvPr>
        </p:nvSpPr>
        <p:spPr/>
        <p:txBody>
          <a:bodyPr/>
          <a:lstStyle/>
          <a:p>
            <a:r>
              <a:rPr lang="zh-CN" altLang="en-US" sz="2800" dirty="0">
                <a:latin typeface="+mn-lt"/>
                <a:ea typeface="+mn-ea"/>
                <a:cs typeface="+mn-ea"/>
                <a:sym typeface="+mn-lt"/>
              </a:rPr>
              <a:t>论文总结与致谢</a:t>
            </a:r>
            <a:endParaRPr lang="zh-CN" altLang="en-US" dirty="0">
              <a:latin typeface="+mn-lt"/>
              <a:ea typeface="+mn-ea"/>
              <a:cs typeface="+mn-ea"/>
              <a:sym typeface="+mn-lt"/>
            </a:endParaRPr>
          </a:p>
        </p:txBody>
      </p:sp>
      <p:sp>
        <p:nvSpPr>
          <p:cNvPr id="2" name="iSľïďe">
            <a:extLst>
              <a:ext uri="{FF2B5EF4-FFF2-40B4-BE49-F238E27FC236}">
                <a16:creationId xmlns:a16="http://schemas.microsoft.com/office/drawing/2014/main" id="{89B0AE59-C7E5-CAD8-1760-8D8F2F977A91}"/>
              </a:ext>
            </a:extLst>
          </p:cNvPr>
          <p:cNvSpPr>
            <a:spLocks noGrp="1"/>
          </p:cNvSpPr>
          <p:nvPr>
            <p:ph type="sldNum" sz="quarter" idx="4"/>
          </p:nvPr>
        </p:nvSpPr>
        <p:spPr/>
        <p:txBody>
          <a:bodyPr/>
          <a:lstStyle/>
          <a:p>
            <a:fld id="{7F65B630-C7FF-41C0-9923-C5E5E29EED81}" type="slidenum">
              <a:rPr lang="en-US" altLang="zh-CN" smtClean="0">
                <a:cs typeface="+mn-ea"/>
                <a:sym typeface="+mn-lt"/>
              </a:rPr>
              <a:pPr/>
              <a:t>16</a:t>
            </a:fld>
            <a:endParaRPr lang="en-US" altLang="zh-CN">
              <a:cs typeface="+mn-ea"/>
              <a:sym typeface="+mn-lt"/>
            </a:endParaRPr>
          </a:p>
        </p:txBody>
      </p:sp>
      <p:grpSp>
        <p:nvGrpSpPr>
          <p:cNvPr id="3" name="î$ḻíḓé">
            <a:extLst>
              <a:ext uri="{FF2B5EF4-FFF2-40B4-BE49-F238E27FC236}">
                <a16:creationId xmlns:a16="http://schemas.microsoft.com/office/drawing/2014/main" id="{7731C190-F90E-A4A3-551E-C0D86BE9C0E4}"/>
              </a:ext>
            </a:extLst>
          </p:cNvPr>
          <p:cNvGrpSpPr/>
          <p:nvPr/>
        </p:nvGrpSpPr>
        <p:grpSpPr>
          <a:xfrm>
            <a:off x="617770" y="1379434"/>
            <a:ext cx="10427951" cy="4353960"/>
            <a:chOff x="617770" y="1379434"/>
            <a:chExt cx="10427951" cy="4353960"/>
          </a:xfrm>
        </p:grpSpPr>
        <p:grpSp>
          <p:nvGrpSpPr>
            <p:cNvPr id="4" name="îšlîḋê">
              <a:extLst>
                <a:ext uri="{FF2B5EF4-FFF2-40B4-BE49-F238E27FC236}">
                  <a16:creationId xmlns:a16="http://schemas.microsoft.com/office/drawing/2014/main" id="{0D2DD3E4-23A9-B1B9-1ABC-E03FA705CEE5}"/>
                </a:ext>
              </a:extLst>
            </p:cNvPr>
            <p:cNvGrpSpPr/>
            <p:nvPr/>
          </p:nvGrpSpPr>
          <p:grpSpPr>
            <a:xfrm>
              <a:off x="6310441" y="1379434"/>
              <a:ext cx="4735280" cy="4353960"/>
              <a:chOff x="7201683" y="2004293"/>
              <a:chExt cx="3972497" cy="3652602"/>
            </a:xfrm>
          </p:grpSpPr>
          <p:sp>
            <p:nvSpPr>
              <p:cNvPr id="11" name="ïSḷîḍe">
                <a:extLst>
                  <a:ext uri="{FF2B5EF4-FFF2-40B4-BE49-F238E27FC236}">
                    <a16:creationId xmlns:a16="http://schemas.microsoft.com/office/drawing/2014/main" id="{3318AEAC-2B08-1166-8839-6AA1F3F7601F}"/>
                  </a:ext>
                </a:extLst>
              </p:cNvPr>
              <p:cNvSpPr/>
              <p:nvPr/>
            </p:nvSpPr>
            <p:spPr>
              <a:xfrm>
                <a:off x="7201683" y="4130090"/>
                <a:ext cx="1591550" cy="1526805"/>
              </a:xfrm>
              <a:prstGeom prst="roundRect">
                <a:avLst>
                  <a:gd name="adj" fmla="val 8000"/>
                </a:avLst>
              </a:prstGeom>
              <a:solidFill>
                <a:schemeClr val="accent1"/>
              </a:solidFill>
            </p:spPr>
            <p:txBody>
              <a:bodyPr wrap="none" lIns="108000" tIns="108000" rIns="108000" bIns="108000" rtlCol="0" anchor="ctr" anchorCtr="0">
                <a:noAutofit/>
              </a:bodyPr>
              <a:lstStyle/>
              <a:p>
                <a:pPr algn="ctr"/>
                <a:endParaRPr kumimoji="1" lang="zh-CN" altLang="en-US" sz="2400" b="1">
                  <a:solidFill>
                    <a:schemeClr val="bg1"/>
                  </a:solidFill>
                  <a:cs typeface="+mn-ea"/>
                  <a:sym typeface="+mn-lt"/>
                </a:endParaRPr>
              </a:p>
            </p:txBody>
          </p:sp>
          <p:sp>
            <p:nvSpPr>
              <p:cNvPr id="12" name="ïṥḻíďè">
                <a:extLst>
                  <a:ext uri="{FF2B5EF4-FFF2-40B4-BE49-F238E27FC236}">
                    <a16:creationId xmlns:a16="http://schemas.microsoft.com/office/drawing/2014/main" id="{798206D5-DDF2-F2CE-6392-D1030DDBBC20}"/>
                  </a:ext>
                </a:extLst>
              </p:cNvPr>
              <p:cNvSpPr/>
              <p:nvPr/>
            </p:nvSpPr>
            <p:spPr>
              <a:xfrm>
                <a:off x="7849383" y="2004293"/>
                <a:ext cx="3324797" cy="3189542"/>
              </a:xfrm>
              <a:prstGeom prst="roundRect">
                <a:avLst>
                  <a:gd name="adj" fmla="val 8000"/>
                </a:avLst>
              </a:prstGeom>
              <a:blipFill>
                <a:blip r:embed="rId4"/>
                <a:srcRect/>
                <a:stretch>
                  <a:fillRect l="-22019" r="-21879"/>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cs typeface="+mn-ea"/>
                  <a:sym typeface="+mn-lt"/>
                </a:endParaRPr>
              </a:p>
            </p:txBody>
          </p:sp>
        </p:grpSp>
        <p:grpSp>
          <p:nvGrpSpPr>
            <p:cNvPr id="5" name="îšḻíḋe">
              <a:extLst>
                <a:ext uri="{FF2B5EF4-FFF2-40B4-BE49-F238E27FC236}">
                  <a16:creationId xmlns:a16="http://schemas.microsoft.com/office/drawing/2014/main" id="{D880B5D4-4765-F7F0-4739-9CA9D9995A2C}"/>
                </a:ext>
              </a:extLst>
            </p:cNvPr>
            <p:cNvGrpSpPr/>
            <p:nvPr/>
          </p:nvGrpSpPr>
          <p:grpSpPr>
            <a:xfrm>
              <a:off x="617770" y="2004293"/>
              <a:ext cx="5461000" cy="2559090"/>
              <a:chOff x="660400" y="1331001"/>
              <a:chExt cx="5461000" cy="2559090"/>
            </a:xfrm>
          </p:grpSpPr>
          <p:pic>
            <p:nvPicPr>
              <p:cNvPr id="6" name="iṧ1îdê" descr="前引号">
                <a:extLst>
                  <a:ext uri="{FF2B5EF4-FFF2-40B4-BE49-F238E27FC236}">
                    <a16:creationId xmlns:a16="http://schemas.microsoft.com/office/drawing/2014/main" id="{66E90D8E-3687-A0A0-905C-4920F015AF6F}"/>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0400" y="1331001"/>
                <a:ext cx="887498" cy="914400"/>
              </a:xfrm>
              <a:prstGeom prst="rect">
                <a:avLst/>
              </a:prstGeom>
            </p:spPr>
          </p:pic>
          <p:grpSp>
            <p:nvGrpSpPr>
              <p:cNvPr id="7" name="ïṣ1iḋê">
                <a:extLst>
                  <a:ext uri="{FF2B5EF4-FFF2-40B4-BE49-F238E27FC236}">
                    <a16:creationId xmlns:a16="http://schemas.microsoft.com/office/drawing/2014/main" id="{48931ACF-0EE7-13DD-A7A1-045509BF3511}"/>
                  </a:ext>
                </a:extLst>
              </p:cNvPr>
              <p:cNvGrpSpPr/>
              <p:nvPr/>
            </p:nvGrpSpPr>
            <p:grpSpPr>
              <a:xfrm>
                <a:off x="1547898" y="1710572"/>
                <a:ext cx="4573502" cy="2179519"/>
                <a:chOff x="1547898" y="1710572"/>
                <a:chExt cx="4573502" cy="2179519"/>
              </a:xfrm>
            </p:grpSpPr>
            <p:sp>
              <p:nvSpPr>
                <p:cNvPr id="8" name="î$ḷiḓe">
                  <a:extLst>
                    <a:ext uri="{FF2B5EF4-FFF2-40B4-BE49-F238E27FC236}">
                      <a16:creationId xmlns:a16="http://schemas.microsoft.com/office/drawing/2014/main" id="{76EBC192-0D05-05A7-BA11-B09CD7027305}"/>
                    </a:ext>
                  </a:extLst>
                </p:cNvPr>
                <p:cNvSpPr/>
                <p:nvPr/>
              </p:nvSpPr>
              <p:spPr>
                <a:xfrm>
                  <a:off x="1547899" y="2611464"/>
                  <a:ext cx="3925801" cy="739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nSpc>
                      <a:spcPct val="150000"/>
                    </a:lnSpc>
                  </a:pPr>
                  <a:r>
                    <a:rPr kumimoji="1" lang="zh-CN" altLang="en-US" sz="1200" dirty="0">
                      <a:solidFill>
                        <a:schemeClr val="tx1"/>
                      </a:solidFill>
                      <a:cs typeface="+mn-ea"/>
                      <a:sym typeface="+mn-lt"/>
                    </a:rPr>
                    <a:t>单击此处添加文本单击此处添加文本单击此处添加文本单击此处添加文本单击此处添加文本</a:t>
                  </a:r>
                  <a:endParaRPr kumimoji="1" lang="en-US" altLang="zh-CN" sz="1200" dirty="0">
                    <a:solidFill>
                      <a:schemeClr val="tx1"/>
                    </a:solidFill>
                    <a:cs typeface="+mn-ea"/>
                    <a:sym typeface="+mn-lt"/>
                  </a:endParaRPr>
                </a:p>
              </p:txBody>
            </p:sp>
            <p:sp>
              <p:nvSpPr>
                <p:cNvPr id="9" name="ïṣļidè">
                  <a:extLst>
                    <a:ext uri="{FF2B5EF4-FFF2-40B4-BE49-F238E27FC236}">
                      <a16:creationId xmlns:a16="http://schemas.microsoft.com/office/drawing/2014/main" id="{CB05C147-4382-3897-74E6-0B9CE9561879}"/>
                    </a:ext>
                  </a:extLst>
                </p:cNvPr>
                <p:cNvSpPr/>
                <p:nvPr/>
              </p:nvSpPr>
              <p:spPr>
                <a:xfrm>
                  <a:off x="1547898" y="1710572"/>
                  <a:ext cx="4573502" cy="895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b" anchorCtr="0">
                  <a:spAutoFit/>
                </a:bodyPr>
                <a:lstStyle/>
                <a:p>
                  <a:pPr>
                    <a:buSzPct val="25000"/>
                  </a:pPr>
                  <a:r>
                    <a:rPr lang="zh-CN" altLang="en-US" sz="4400" b="1" dirty="0">
                      <a:solidFill>
                        <a:schemeClr val="accent1"/>
                      </a:solidFill>
                      <a:cs typeface="+mn-ea"/>
                      <a:sym typeface="+mn-lt"/>
                    </a:rPr>
                    <a:t>研究结论</a:t>
                  </a:r>
                </a:p>
              </p:txBody>
            </p:sp>
            <p:cxnSp>
              <p:nvCxnSpPr>
                <p:cNvPr id="10" name="íslíḓê">
                  <a:extLst>
                    <a:ext uri="{FF2B5EF4-FFF2-40B4-BE49-F238E27FC236}">
                      <a16:creationId xmlns:a16="http://schemas.microsoft.com/office/drawing/2014/main" id="{9F15F62C-317A-3763-A669-3D3C0E1FF136}"/>
                    </a:ext>
                  </a:extLst>
                </p:cNvPr>
                <p:cNvCxnSpPr>
                  <a:cxnSpLocks/>
                </p:cNvCxnSpPr>
                <p:nvPr/>
              </p:nvCxnSpPr>
              <p:spPr>
                <a:xfrm>
                  <a:off x="1643562" y="3890091"/>
                  <a:ext cx="3830138" cy="0"/>
                </a:xfrm>
                <a:prstGeom prst="straightConnector1">
                  <a:avLst/>
                </a:prstGeom>
                <a:ln w="25400">
                  <a:solidFill>
                    <a:schemeClr val="accent1"/>
                  </a:solidFill>
                  <a:tailEnd type="none"/>
                </a:ln>
              </p:spPr>
              <p:style>
                <a:lnRef idx="1">
                  <a:schemeClr val="accent1"/>
                </a:lnRef>
                <a:fillRef idx="0">
                  <a:schemeClr val="accent1"/>
                </a:fillRef>
                <a:effectRef idx="0">
                  <a:schemeClr val="accent1"/>
                </a:effectRef>
                <a:fontRef idx="minor">
                  <a:schemeClr val="tx1"/>
                </a:fontRef>
              </p:style>
            </p:cxnSp>
          </p:grpSp>
        </p:grpSp>
      </p:grpSp>
    </p:spTree>
    <p:custDataLst>
      <p:tags r:id="rId2"/>
    </p:custDataLst>
    <p:extLst>
      <p:ext uri="{BB962C8B-B14F-4D97-AF65-F5344CB8AC3E}">
        <p14:creationId xmlns:p14="http://schemas.microsoft.com/office/powerpoint/2010/main" val="4145642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ïśļíḑè"/>
        <p:cNvGrpSpPr/>
        <p:nvPr/>
      </p:nvGrpSpPr>
      <p:grpSpPr>
        <a:xfrm>
          <a:off x="0" y="0"/>
          <a:ext cx="0" cy="0"/>
          <a:chOff x="0" y="0"/>
          <a:chExt cx="0" cy="0"/>
        </a:xfrm>
      </p:grpSpPr>
      <p:sp>
        <p:nvSpPr>
          <p:cNvPr id="2" name="ïṡḻïḓê">
            <a:extLst>
              <a:ext uri="{FF2B5EF4-FFF2-40B4-BE49-F238E27FC236}">
                <a16:creationId xmlns:a16="http://schemas.microsoft.com/office/drawing/2014/main" id="{FA50EBB2-8FFA-9D47-A68A-ACED34B79B3A}"/>
              </a:ext>
            </a:extLst>
          </p:cNvPr>
          <p:cNvSpPr>
            <a:spLocks noGrp="1"/>
          </p:cNvSpPr>
          <p:nvPr>
            <p:ph type="title"/>
          </p:nvPr>
        </p:nvSpPr>
        <p:spPr/>
        <p:txBody>
          <a:bodyPr/>
          <a:lstStyle/>
          <a:p>
            <a:r>
              <a:rPr lang="zh-CN" altLang="en-US" sz="2800" dirty="0">
                <a:latin typeface="+mn-lt"/>
                <a:ea typeface="+mn-ea"/>
                <a:cs typeface="+mn-ea"/>
                <a:sym typeface="+mn-lt"/>
              </a:rPr>
              <a:t>论文总结与致谢</a:t>
            </a:r>
            <a:endParaRPr lang="zh-CN" altLang="en-US" dirty="0">
              <a:latin typeface="+mn-lt"/>
              <a:ea typeface="+mn-ea"/>
              <a:cs typeface="+mn-ea"/>
              <a:sym typeface="+mn-lt"/>
            </a:endParaRPr>
          </a:p>
        </p:txBody>
      </p:sp>
      <p:grpSp>
        <p:nvGrpSpPr>
          <p:cNvPr id="78" name="išliḓê">
            <a:extLst>
              <a:ext uri="{FF2B5EF4-FFF2-40B4-BE49-F238E27FC236}">
                <a16:creationId xmlns:a16="http://schemas.microsoft.com/office/drawing/2014/main" id="{A49E9ED1-F8AD-5D76-1BD9-7327154B55B9}"/>
              </a:ext>
            </a:extLst>
          </p:cNvPr>
          <p:cNvGrpSpPr/>
          <p:nvPr/>
        </p:nvGrpSpPr>
        <p:grpSpPr>
          <a:xfrm>
            <a:off x="882761" y="1364679"/>
            <a:ext cx="10413778" cy="4471878"/>
            <a:chOff x="882761" y="1364679"/>
            <a:chExt cx="10413778" cy="4471878"/>
          </a:xfrm>
        </p:grpSpPr>
        <p:grpSp>
          <p:nvGrpSpPr>
            <p:cNvPr id="65" name="îṣ1ïḑé">
              <a:extLst>
                <a:ext uri="{FF2B5EF4-FFF2-40B4-BE49-F238E27FC236}">
                  <a16:creationId xmlns:a16="http://schemas.microsoft.com/office/drawing/2014/main" id="{0C7CAD1F-6182-7E5E-DEE4-3122EDFA4DA4}"/>
                </a:ext>
              </a:extLst>
            </p:cNvPr>
            <p:cNvGrpSpPr/>
            <p:nvPr/>
          </p:nvGrpSpPr>
          <p:grpSpPr>
            <a:xfrm>
              <a:off x="882761" y="2418443"/>
              <a:ext cx="10413778" cy="3418114"/>
              <a:chOff x="889111" y="2380344"/>
              <a:chExt cx="10413778" cy="3418114"/>
            </a:xfrm>
          </p:grpSpPr>
          <p:sp>
            <p:nvSpPr>
              <p:cNvPr id="66" name="íṧḷîḍê">
                <a:extLst>
                  <a:ext uri="{FF2B5EF4-FFF2-40B4-BE49-F238E27FC236}">
                    <a16:creationId xmlns:a16="http://schemas.microsoft.com/office/drawing/2014/main" id="{39B9A653-CA36-AB66-AA38-CE8E460ECE4C}"/>
                  </a:ext>
                </a:extLst>
              </p:cNvPr>
              <p:cNvSpPr/>
              <p:nvPr/>
            </p:nvSpPr>
            <p:spPr>
              <a:xfrm>
                <a:off x="4762423" y="2380344"/>
                <a:ext cx="2667154" cy="3418114"/>
              </a:xfrm>
              <a:prstGeom prst="roundRect">
                <a:avLst>
                  <a:gd name="adj" fmla="val 17252"/>
                </a:avLst>
              </a:prstGeom>
              <a:noFill/>
              <a:ln>
                <a:solidFill>
                  <a:schemeClr val="tx2">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altLang="zh-CN" sz="1200" dirty="0">
                  <a:solidFill>
                    <a:schemeClr val="tx1"/>
                  </a:solidFill>
                  <a:cs typeface="+mn-ea"/>
                  <a:sym typeface="+mn-lt"/>
                </a:endParaRPr>
              </a:p>
            </p:txBody>
          </p:sp>
          <p:sp>
            <p:nvSpPr>
              <p:cNvPr id="67" name="îṡḻiḋê">
                <a:extLst>
                  <a:ext uri="{FF2B5EF4-FFF2-40B4-BE49-F238E27FC236}">
                    <a16:creationId xmlns:a16="http://schemas.microsoft.com/office/drawing/2014/main" id="{413EF10B-CDA7-1FEE-6922-B71497BBF41F}"/>
                  </a:ext>
                </a:extLst>
              </p:cNvPr>
              <p:cNvSpPr/>
              <p:nvPr/>
            </p:nvSpPr>
            <p:spPr>
              <a:xfrm>
                <a:off x="7916413" y="2568065"/>
                <a:ext cx="3386474" cy="1076258"/>
              </a:xfrm>
              <a:prstGeom prst="rect">
                <a:avLst/>
              </a:prstGeom>
              <a:solidFill>
                <a:schemeClr val="accent2">
                  <a:alpha val="15000"/>
                </a:schemeClr>
              </a:solidFill>
              <a:ln w="12700" cap="flat">
                <a:noFill/>
                <a:prstDash val="solid"/>
                <a:miter/>
              </a:ln>
              <a:effectLst/>
            </p:spPr>
            <p:txBody>
              <a:bodyPr rtlCol="0" anchor="ctr"/>
              <a:lstStyle/>
              <a:p>
                <a:pPr algn="ctr">
                  <a:lnSpc>
                    <a:spcPct val="150000"/>
                  </a:lnSpc>
                </a:pPr>
                <a:r>
                  <a:rPr kumimoji="1" lang="zh-CN" altLang="en-US" sz="1100" dirty="0">
                    <a:solidFill>
                      <a:schemeClr val="tx1"/>
                    </a:solidFill>
                    <a:cs typeface="+mn-ea"/>
                    <a:sym typeface="+mn-lt"/>
                  </a:rPr>
                  <a:t>单击此处添加文本单击此处添加文本单击此处添加文本单击此处添加文本</a:t>
                </a:r>
                <a:endParaRPr kumimoji="1" lang="en-US" altLang="zh-CN" sz="1100" dirty="0">
                  <a:solidFill>
                    <a:schemeClr val="tx1"/>
                  </a:solidFill>
                  <a:cs typeface="+mn-ea"/>
                  <a:sym typeface="+mn-lt"/>
                </a:endParaRPr>
              </a:p>
            </p:txBody>
          </p:sp>
          <p:sp>
            <p:nvSpPr>
              <p:cNvPr id="68" name="íśḷíḋè">
                <a:extLst>
                  <a:ext uri="{FF2B5EF4-FFF2-40B4-BE49-F238E27FC236}">
                    <a16:creationId xmlns:a16="http://schemas.microsoft.com/office/drawing/2014/main" id="{D5E166EC-ABCA-F3CE-4375-89CEB677F5B0}"/>
                  </a:ext>
                </a:extLst>
              </p:cNvPr>
              <p:cNvSpPr/>
              <p:nvPr/>
            </p:nvSpPr>
            <p:spPr>
              <a:xfrm>
                <a:off x="7282220" y="2971800"/>
                <a:ext cx="321883" cy="321882"/>
              </a:xfrm>
              <a:prstGeom prst="roundRect">
                <a:avLst>
                  <a:gd name="adj" fmla="val 22700"/>
                </a:avLst>
              </a:prstGeom>
              <a:solidFill>
                <a:schemeClr val="accent2"/>
              </a:solidFill>
              <a:ln w="12700" cap="flat">
                <a:noFill/>
                <a:prstDash val="solid"/>
                <a:miter/>
              </a:ln>
              <a:effectLst/>
            </p:spPr>
            <p:txBody>
              <a:bodyPr wrap="none"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b="1" dirty="0">
                  <a:solidFill>
                    <a:srgbClr val="FFFFFF"/>
                  </a:solidFill>
                  <a:cs typeface="+mn-ea"/>
                  <a:sym typeface="+mn-lt"/>
                </a:endParaRPr>
              </a:p>
            </p:txBody>
          </p:sp>
          <p:sp>
            <p:nvSpPr>
              <p:cNvPr id="69" name="išḷîde">
                <a:extLst>
                  <a:ext uri="{FF2B5EF4-FFF2-40B4-BE49-F238E27FC236}">
                    <a16:creationId xmlns:a16="http://schemas.microsoft.com/office/drawing/2014/main" id="{259DAC57-3736-B7DF-83BD-3BB9C60116B8}"/>
                  </a:ext>
                </a:extLst>
              </p:cNvPr>
              <p:cNvSpPr/>
              <p:nvPr/>
            </p:nvSpPr>
            <p:spPr>
              <a:xfrm>
                <a:off x="889112" y="2568065"/>
                <a:ext cx="3386476" cy="1076258"/>
              </a:xfrm>
              <a:prstGeom prst="rect">
                <a:avLst/>
              </a:prstGeom>
              <a:solidFill>
                <a:schemeClr val="accent1">
                  <a:alpha val="15000"/>
                </a:schemeClr>
              </a:solidFill>
              <a:ln w="12700" cap="flat">
                <a:noFill/>
                <a:prstDash val="solid"/>
                <a:miter/>
              </a:ln>
              <a:effectLst/>
            </p:spPr>
            <p:txBody>
              <a:bodyPr rtlCol="0" anchor="ctr"/>
              <a:lstStyle/>
              <a:p>
                <a:pPr algn="ctr">
                  <a:lnSpc>
                    <a:spcPct val="150000"/>
                  </a:lnSpc>
                </a:pPr>
                <a:r>
                  <a:rPr kumimoji="1" lang="zh-CN" altLang="en-US" sz="1100" dirty="0">
                    <a:solidFill>
                      <a:schemeClr val="tx1"/>
                    </a:solidFill>
                    <a:cs typeface="+mn-ea"/>
                    <a:sym typeface="+mn-lt"/>
                  </a:rPr>
                  <a:t>单击此处添加文本单击此处添加文本单击此处添加文本单击此处添加文本</a:t>
                </a:r>
                <a:endParaRPr kumimoji="1" lang="en-US" altLang="zh-CN" sz="1100" dirty="0">
                  <a:solidFill>
                    <a:schemeClr val="tx1"/>
                  </a:solidFill>
                  <a:cs typeface="+mn-ea"/>
                  <a:sym typeface="+mn-lt"/>
                </a:endParaRPr>
              </a:p>
            </p:txBody>
          </p:sp>
          <p:sp>
            <p:nvSpPr>
              <p:cNvPr id="70" name="i$ľíḓe">
                <a:extLst>
                  <a:ext uri="{FF2B5EF4-FFF2-40B4-BE49-F238E27FC236}">
                    <a16:creationId xmlns:a16="http://schemas.microsoft.com/office/drawing/2014/main" id="{7A653BDD-1E4F-D7AF-346C-3E71911BF785}"/>
                  </a:ext>
                </a:extLst>
              </p:cNvPr>
              <p:cNvSpPr/>
              <p:nvPr/>
            </p:nvSpPr>
            <p:spPr>
              <a:xfrm>
                <a:off x="4615067" y="2971800"/>
                <a:ext cx="321883" cy="321882"/>
              </a:xfrm>
              <a:prstGeom prst="roundRect">
                <a:avLst>
                  <a:gd name="adj" fmla="val 22700"/>
                </a:avLst>
              </a:prstGeom>
              <a:solidFill>
                <a:schemeClr val="accent1"/>
              </a:solidFill>
              <a:ln w="12700" cap="flat">
                <a:noFill/>
                <a:prstDash val="solid"/>
                <a:miter/>
              </a:ln>
              <a:effectLst/>
            </p:spPr>
            <p:txBody>
              <a:bodyPr wrap="none"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b="1" dirty="0">
                  <a:solidFill>
                    <a:srgbClr val="FFFFFF"/>
                  </a:solidFill>
                  <a:cs typeface="+mn-ea"/>
                  <a:sym typeface="+mn-lt"/>
                </a:endParaRPr>
              </a:p>
            </p:txBody>
          </p:sp>
          <p:sp>
            <p:nvSpPr>
              <p:cNvPr id="71" name="ïSḷïďé">
                <a:extLst>
                  <a:ext uri="{FF2B5EF4-FFF2-40B4-BE49-F238E27FC236}">
                    <a16:creationId xmlns:a16="http://schemas.microsoft.com/office/drawing/2014/main" id="{D4F48D53-4ACC-5CD6-0BE4-5CB11FBF34D8}"/>
                  </a:ext>
                </a:extLst>
              </p:cNvPr>
              <p:cNvSpPr/>
              <p:nvPr/>
            </p:nvSpPr>
            <p:spPr>
              <a:xfrm>
                <a:off x="7916417" y="4534480"/>
                <a:ext cx="3386472" cy="1076258"/>
              </a:xfrm>
              <a:prstGeom prst="rect">
                <a:avLst/>
              </a:prstGeom>
              <a:solidFill>
                <a:schemeClr val="accent1">
                  <a:alpha val="15000"/>
                </a:schemeClr>
              </a:solidFill>
              <a:ln w="12700" cap="flat">
                <a:noFill/>
                <a:prstDash val="solid"/>
                <a:miter/>
              </a:ln>
              <a:effectLst/>
            </p:spPr>
            <p:txBody>
              <a:bodyPr rtlCol="0" anchor="ctr"/>
              <a:lstStyle/>
              <a:p>
                <a:pPr algn="ctr">
                  <a:lnSpc>
                    <a:spcPct val="150000"/>
                  </a:lnSpc>
                </a:pPr>
                <a:r>
                  <a:rPr kumimoji="1" lang="zh-CN" altLang="en-US" sz="1100" dirty="0">
                    <a:solidFill>
                      <a:schemeClr val="tx1"/>
                    </a:solidFill>
                    <a:cs typeface="+mn-ea"/>
                    <a:sym typeface="+mn-lt"/>
                  </a:rPr>
                  <a:t>单击此处添加文本单击此处添加文本单击此处添加文本单击此处添加文本</a:t>
                </a:r>
                <a:endParaRPr kumimoji="1" lang="en-US" altLang="zh-CN" sz="1100" dirty="0">
                  <a:solidFill>
                    <a:schemeClr val="tx1"/>
                  </a:solidFill>
                  <a:cs typeface="+mn-ea"/>
                  <a:sym typeface="+mn-lt"/>
                </a:endParaRPr>
              </a:p>
            </p:txBody>
          </p:sp>
          <p:sp>
            <p:nvSpPr>
              <p:cNvPr id="72" name="îS1iḋè">
                <a:extLst>
                  <a:ext uri="{FF2B5EF4-FFF2-40B4-BE49-F238E27FC236}">
                    <a16:creationId xmlns:a16="http://schemas.microsoft.com/office/drawing/2014/main" id="{6348EFB9-DEC6-6864-5566-D09C16424F0B}"/>
                  </a:ext>
                </a:extLst>
              </p:cNvPr>
              <p:cNvSpPr/>
              <p:nvPr/>
            </p:nvSpPr>
            <p:spPr>
              <a:xfrm>
                <a:off x="7282219" y="4938215"/>
                <a:ext cx="321882" cy="321882"/>
              </a:xfrm>
              <a:prstGeom prst="roundRect">
                <a:avLst>
                  <a:gd name="adj" fmla="val 22700"/>
                </a:avLst>
              </a:prstGeom>
              <a:solidFill>
                <a:schemeClr val="accent1"/>
              </a:solidFill>
              <a:ln w="12700" cap="flat">
                <a:noFill/>
                <a:prstDash val="solid"/>
                <a:miter/>
              </a:ln>
              <a:effectLst/>
            </p:spPr>
            <p:txBody>
              <a:bodyPr wrap="none"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b="1" dirty="0">
                  <a:solidFill>
                    <a:srgbClr val="FFFFFF"/>
                  </a:solidFill>
                  <a:cs typeface="+mn-ea"/>
                  <a:sym typeface="+mn-lt"/>
                </a:endParaRPr>
              </a:p>
            </p:txBody>
          </p:sp>
          <p:sp>
            <p:nvSpPr>
              <p:cNvPr id="73" name="ïşḷiḓè">
                <a:extLst>
                  <a:ext uri="{FF2B5EF4-FFF2-40B4-BE49-F238E27FC236}">
                    <a16:creationId xmlns:a16="http://schemas.microsoft.com/office/drawing/2014/main" id="{4012A0EA-7073-0D1D-F23C-0319459B981C}"/>
                  </a:ext>
                </a:extLst>
              </p:cNvPr>
              <p:cNvSpPr/>
              <p:nvPr/>
            </p:nvSpPr>
            <p:spPr>
              <a:xfrm>
                <a:off x="889111" y="4534480"/>
                <a:ext cx="3386475" cy="1076258"/>
              </a:xfrm>
              <a:prstGeom prst="rect">
                <a:avLst/>
              </a:prstGeom>
              <a:solidFill>
                <a:schemeClr val="accent1">
                  <a:alpha val="15000"/>
                </a:schemeClr>
              </a:solidFill>
              <a:ln w="12700" cap="flat">
                <a:noFill/>
                <a:prstDash val="solid"/>
                <a:miter/>
              </a:ln>
              <a:effectLst/>
            </p:spPr>
            <p:txBody>
              <a:bodyPr rtlCol="0" anchor="ctr"/>
              <a:lstStyle/>
              <a:p>
                <a:pPr algn="ctr">
                  <a:lnSpc>
                    <a:spcPct val="150000"/>
                  </a:lnSpc>
                </a:pPr>
                <a:r>
                  <a:rPr kumimoji="1" lang="zh-CN" altLang="en-US" sz="1100" dirty="0">
                    <a:solidFill>
                      <a:schemeClr val="tx1"/>
                    </a:solidFill>
                    <a:cs typeface="+mn-ea"/>
                    <a:sym typeface="+mn-lt"/>
                  </a:rPr>
                  <a:t>单击此处添加文本单击此处添加文本单击此处添加文本单击此处添加文本</a:t>
                </a:r>
                <a:endParaRPr kumimoji="1" lang="en-US" altLang="zh-CN" sz="1100" dirty="0">
                  <a:solidFill>
                    <a:schemeClr val="tx1"/>
                  </a:solidFill>
                  <a:cs typeface="+mn-ea"/>
                  <a:sym typeface="+mn-lt"/>
                </a:endParaRPr>
              </a:p>
            </p:txBody>
          </p:sp>
          <p:sp>
            <p:nvSpPr>
              <p:cNvPr id="74" name="i$ľîḓé">
                <a:extLst>
                  <a:ext uri="{FF2B5EF4-FFF2-40B4-BE49-F238E27FC236}">
                    <a16:creationId xmlns:a16="http://schemas.microsoft.com/office/drawing/2014/main" id="{97D6ADEE-CB00-AE96-270B-060B8C49EC2D}"/>
                  </a:ext>
                </a:extLst>
              </p:cNvPr>
              <p:cNvSpPr/>
              <p:nvPr/>
            </p:nvSpPr>
            <p:spPr>
              <a:xfrm>
                <a:off x="4615062" y="4938215"/>
                <a:ext cx="321883" cy="321882"/>
              </a:xfrm>
              <a:prstGeom prst="roundRect">
                <a:avLst>
                  <a:gd name="adj" fmla="val 22700"/>
                </a:avLst>
              </a:prstGeom>
              <a:solidFill>
                <a:schemeClr val="accent1"/>
              </a:solidFill>
              <a:ln w="12700" cap="flat">
                <a:noFill/>
                <a:prstDash val="solid"/>
                <a:miter/>
              </a:ln>
              <a:effectLst/>
            </p:spPr>
            <p:txBody>
              <a:bodyPr wrap="none"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b="1" dirty="0">
                  <a:solidFill>
                    <a:srgbClr val="FFFFFF"/>
                  </a:solidFill>
                  <a:cs typeface="+mn-ea"/>
                  <a:sym typeface="+mn-lt"/>
                </a:endParaRPr>
              </a:p>
            </p:txBody>
          </p:sp>
          <p:sp>
            <p:nvSpPr>
              <p:cNvPr id="76" name="ïṣḷîḍe">
                <a:extLst>
                  <a:ext uri="{FF2B5EF4-FFF2-40B4-BE49-F238E27FC236}">
                    <a16:creationId xmlns:a16="http://schemas.microsoft.com/office/drawing/2014/main" id="{CDE35092-D2A6-F704-452A-76744E2422F3}"/>
                  </a:ext>
                </a:extLst>
              </p:cNvPr>
              <p:cNvSpPr/>
              <p:nvPr/>
            </p:nvSpPr>
            <p:spPr>
              <a:xfrm>
                <a:off x="5181600" y="2821858"/>
                <a:ext cx="1759974" cy="2536722"/>
              </a:xfrm>
              <a:prstGeom prst="rect">
                <a:avLst/>
              </a:prstGeom>
              <a:blipFill>
                <a:blip r:embed="rId4">
                  <a:extLst>
                    <a:ext uri="{96DAC541-7B7A-43D3-8B79-37D633B846F1}">
                      <asvg:svgBlip xmlns:asvg="http://schemas.microsoft.com/office/drawing/2016/SVG/main" r:embed="rId5"/>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7" name="î$ļïḋe">
              <a:extLst>
                <a:ext uri="{FF2B5EF4-FFF2-40B4-BE49-F238E27FC236}">
                  <a16:creationId xmlns:a16="http://schemas.microsoft.com/office/drawing/2014/main" id="{F6B62450-6391-B9A7-619C-B81F0BACE4A9}"/>
                </a:ext>
              </a:extLst>
            </p:cNvPr>
            <p:cNvSpPr/>
            <p:nvPr/>
          </p:nvSpPr>
          <p:spPr>
            <a:xfrm>
              <a:off x="2920306" y="1364679"/>
              <a:ext cx="6338688" cy="772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b" anchorCtr="0">
              <a:spAutoFit/>
            </a:bodyPr>
            <a:lstStyle/>
            <a:p>
              <a:pPr algn="ctr"/>
              <a:r>
                <a:rPr kumimoji="1" lang="zh-CN" altLang="en-US" sz="3600" b="1" dirty="0">
                  <a:solidFill>
                    <a:schemeClr val="tx1"/>
                  </a:solidFill>
                  <a:cs typeface="+mn-ea"/>
                  <a:sym typeface="+mn-lt"/>
                </a:rPr>
                <a:t>研究总结</a:t>
              </a:r>
              <a:endParaRPr kumimoji="1" lang="en-US" altLang="zh-CN" sz="3600" b="1" dirty="0">
                <a:solidFill>
                  <a:schemeClr val="tx1"/>
                </a:solidFill>
                <a:cs typeface="+mn-ea"/>
                <a:sym typeface="+mn-lt"/>
              </a:endParaRPr>
            </a:p>
          </p:txBody>
        </p:sp>
      </p:grpSp>
      <p:sp>
        <p:nvSpPr>
          <p:cNvPr id="3" name="iṡľïďe">
            <a:extLst>
              <a:ext uri="{FF2B5EF4-FFF2-40B4-BE49-F238E27FC236}">
                <a16:creationId xmlns:a16="http://schemas.microsoft.com/office/drawing/2014/main" id="{9591A418-03ED-8F81-3AC6-C20EBC502C8A}"/>
              </a:ext>
            </a:extLst>
          </p:cNvPr>
          <p:cNvSpPr>
            <a:spLocks noGrp="1"/>
          </p:cNvSpPr>
          <p:nvPr>
            <p:ph type="sldNum" sz="quarter" idx="4"/>
          </p:nvPr>
        </p:nvSpPr>
        <p:spPr/>
        <p:txBody>
          <a:bodyPr/>
          <a:lstStyle/>
          <a:p>
            <a:fld id="{7F65B630-C7FF-41C0-9923-C5E5E29EED81}" type="slidenum">
              <a:rPr lang="en-US" altLang="zh-CN" smtClean="0">
                <a:cs typeface="+mn-ea"/>
                <a:sym typeface="+mn-lt"/>
              </a:rPr>
              <a:pPr/>
              <a:t>17</a:t>
            </a:fld>
            <a:endParaRPr lang="en-US" altLang="zh-CN">
              <a:cs typeface="+mn-ea"/>
              <a:sym typeface="+mn-lt"/>
            </a:endParaRPr>
          </a:p>
        </p:txBody>
      </p:sp>
    </p:spTree>
    <p:custDataLst>
      <p:tags r:id="rId2"/>
    </p:custDataLst>
    <p:extLst>
      <p:ext uri="{BB962C8B-B14F-4D97-AF65-F5344CB8AC3E}">
        <p14:creationId xmlns:p14="http://schemas.microsoft.com/office/powerpoint/2010/main" val="1582389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íşḷíḓe"/>
        <p:cNvGrpSpPr/>
        <p:nvPr/>
      </p:nvGrpSpPr>
      <p:grpSpPr>
        <a:xfrm>
          <a:off x="0" y="0"/>
          <a:ext cx="0" cy="0"/>
          <a:chOff x="0" y="0"/>
          <a:chExt cx="0" cy="0"/>
        </a:xfrm>
      </p:grpSpPr>
      <p:sp>
        <p:nvSpPr>
          <p:cNvPr id="2" name="íşľïḍé">
            <a:extLst>
              <a:ext uri="{FF2B5EF4-FFF2-40B4-BE49-F238E27FC236}">
                <a16:creationId xmlns:a16="http://schemas.microsoft.com/office/drawing/2014/main" id="{2FC91DF0-BB3B-9F40-3FBB-CA3C1C9981F9}"/>
              </a:ext>
            </a:extLst>
          </p:cNvPr>
          <p:cNvSpPr>
            <a:spLocks noGrp="1"/>
          </p:cNvSpPr>
          <p:nvPr>
            <p:ph type="title"/>
          </p:nvPr>
        </p:nvSpPr>
        <p:spPr/>
        <p:txBody>
          <a:bodyPr/>
          <a:lstStyle/>
          <a:p>
            <a:r>
              <a:rPr lang="zh-CN" altLang="en-US" sz="2800" dirty="0">
                <a:latin typeface="+mn-lt"/>
                <a:ea typeface="+mn-ea"/>
                <a:cs typeface="+mn-ea"/>
                <a:sym typeface="+mn-lt"/>
              </a:rPr>
              <a:t>论文总结与致谢</a:t>
            </a:r>
            <a:endParaRPr lang="zh-CN" altLang="en-US" dirty="0">
              <a:latin typeface="+mn-lt"/>
              <a:ea typeface="+mn-ea"/>
              <a:cs typeface="+mn-ea"/>
              <a:sym typeface="+mn-lt"/>
            </a:endParaRPr>
          </a:p>
        </p:txBody>
      </p:sp>
      <p:sp>
        <p:nvSpPr>
          <p:cNvPr id="3" name="î$lide">
            <a:extLst>
              <a:ext uri="{FF2B5EF4-FFF2-40B4-BE49-F238E27FC236}">
                <a16:creationId xmlns:a16="http://schemas.microsoft.com/office/drawing/2014/main" id="{E1619448-C540-DAFC-33ED-63B03F799A23}"/>
              </a:ext>
            </a:extLst>
          </p:cNvPr>
          <p:cNvSpPr>
            <a:spLocks noGrp="1"/>
          </p:cNvSpPr>
          <p:nvPr>
            <p:ph type="sldNum" sz="quarter" idx="4"/>
          </p:nvPr>
        </p:nvSpPr>
        <p:spPr/>
        <p:txBody>
          <a:bodyPr/>
          <a:lstStyle/>
          <a:p>
            <a:fld id="{7F65B630-C7FF-41C0-9923-C5E5E29EED81}" type="slidenum">
              <a:rPr lang="en-US" altLang="zh-CN" smtClean="0">
                <a:cs typeface="+mn-ea"/>
                <a:sym typeface="+mn-lt"/>
              </a:rPr>
              <a:pPr/>
              <a:t>18</a:t>
            </a:fld>
            <a:endParaRPr lang="en-US" altLang="zh-CN">
              <a:cs typeface="+mn-ea"/>
              <a:sym typeface="+mn-lt"/>
            </a:endParaRPr>
          </a:p>
        </p:txBody>
      </p:sp>
      <p:grpSp>
        <p:nvGrpSpPr>
          <p:cNvPr id="24" name="işļïḑe">
            <a:extLst>
              <a:ext uri="{FF2B5EF4-FFF2-40B4-BE49-F238E27FC236}">
                <a16:creationId xmlns:a16="http://schemas.microsoft.com/office/drawing/2014/main" id="{89B1FB1D-55B4-EADB-A18E-7F95E2840C0E}"/>
              </a:ext>
            </a:extLst>
          </p:cNvPr>
          <p:cNvGrpSpPr/>
          <p:nvPr/>
        </p:nvGrpSpPr>
        <p:grpSpPr>
          <a:xfrm>
            <a:off x="660400" y="1559594"/>
            <a:ext cx="10656515" cy="4149917"/>
            <a:chOff x="660400" y="1559594"/>
            <a:chExt cx="10656515" cy="4149917"/>
          </a:xfrm>
        </p:grpSpPr>
        <p:sp>
          <p:nvSpPr>
            <p:cNvPr id="5" name="îşļîďè">
              <a:extLst>
                <a:ext uri="{FF2B5EF4-FFF2-40B4-BE49-F238E27FC236}">
                  <a16:creationId xmlns:a16="http://schemas.microsoft.com/office/drawing/2014/main" id="{A505410A-1EA3-C413-4DA3-F98073266F85}"/>
                </a:ext>
              </a:extLst>
            </p:cNvPr>
            <p:cNvSpPr txBox="1"/>
            <p:nvPr/>
          </p:nvSpPr>
          <p:spPr>
            <a:xfrm>
              <a:off x="660400" y="1559594"/>
              <a:ext cx="8063939" cy="830997"/>
            </a:xfrm>
            <a:prstGeom prst="rect">
              <a:avLst/>
            </a:prstGeom>
            <a:noFill/>
          </p:spPr>
          <p:txBody>
            <a:bodyPr wrap="square">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kumimoji="0" lang="zh-CN" altLang="en-US" sz="4800" b="1" i="0" u="none" strike="noStrike" kern="1200" cap="none" spc="0" normalizeH="0" baseline="0" noProof="0" dirty="0">
                  <a:ln>
                    <a:noFill/>
                  </a:ln>
                  <a:effectLst/>
                  <a:uLnTx/>
                  <a:uFillTx/>
                  <a:cs typeface="+mn-ea"/>
                  <a:sym typeface="+mn-lt"/>
                </a:rPr>
                <a:t>论文总结</a:t>
              </a:r>
              <a:endParaRPr kumimoji="0" lang="en-US" altLang="zh-CN" sz="4800" b="1" i="0" u="none" strike="noStrike" kern="1200" cap="none" spc="0" normalizeH="0" baseline="0" noProof="0" dirty="0">
                <a:ln>
                  <a:noFill/>
                </a:ln>
                <a:effectLst/>
                <a:uLnTx/>
                <a:uFillTx/>
                <a:cs typeface="+mn-ea"/>
                <a:sym typeface="+mn-lt"/>
              </a:endParaRPr>
            </a:p>
          </p:txBody>
        </p:sp>
        <p:grpSp>
          <p:nvGrpSpPr>
            <p:cNvPr id="7" name="isľiḋê">
              <a:extLst>
                <a:ext uri="{FF2B5EF4-FFF2-40B4-BE49-F238E27FC236}">
                  <a16:creationId xmlns:a16="http://schemas.microsoft.com/office/drawing/2014/main" id="{C4B611F3-BC59-CBD2-EDC3-E3B43580BE87}"/>
                </a:ext>
              </a:extLst>
            </p:cNvPr>
            <p:cNvGrpSpPr/>
            <p:nvPr/>
          </p:nvGrpSpPr>
          <p:grpSpPr>
            <a:xfrm>
              <a:off x="875084" y="3091282"/>
              <a:ext cx="10441831" cy="2618229"/>
              <a:chOff x="879312" y="3118255"/>
              <a:chExt cx="10441831" cy="2618229"/>
            </a:xfrm>
          </p:grpSpPr>
          <p:cxnSp>
            <p:nvCxnSpPr>
              <p:cNvPr id="8" name="ïṡḷíḋé">
                <a:extLst>
                  <a:ext uri="{FF2B5EF4-FFF2-40B4-BE49-F238E27FC236}">
                    <a16:creationId xmlns:a16="http://schemas.microsoft.com/office/drawing/2014/main" id="{8875AC18-2574-7C0A-6C3A-24DFB615D50B}"/>
                  </a:ext>
                </a:extLst>
              </p:cNvPr>
              <p:cNvCxnSpPr>
                <a:cxnSpLocks/>
              </p:cNvCxnSpPr>
              <p:nvPr/>
            </p:nvCxnSpPr>
            <p:spPr>
              <a:xfrm>
                <a:off x="1085850" y="3844793"/>
                <a:ext cx="1023529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9" name="îṥḷiḋe">
                <a:extLst>
                  <a:ext uri="{FF2B5EF4-FFF2-40B4-BE49-F238E27FC236}">
                    <a16:creationId xmlns:a16="http://schemas.microsoft.com/office/drawing/2014/main" id="{F4EC30EA-8C0D-D546-30E8-CC0B5E4E9523}"/>
                  </a:ext>
                </a:extLst>
              </p:cNvPr>
              <p:cNvGrpSpPr/>
              <p:nvPr/>
            </p:nvGrpSpPr>
            <p:grpSpPr>
              <a:xfrm>
                <a:off x="879312" y="3118255"/>
                <a:ext cx="2884675" cy="2618229"/>
                <a:chOff x="879312" y="3118255"/>
                <a:chExt cx="2884675" cy="2618229"/>
              </a:xfrm>
            </p:grpSpPr>
            <p:sp>
              <p:nvSpPr>
                <p:cNvPr id="20" name="ïsľiďê">
                  <a:extLst>
                    <a:ext uri="{FF2B5EF4-FFF2-40B4-BE49-F238E27FC236}">
                      <a16:creationId xmlns:a16="http://schemas.microsoft.com/office/drawing/2014/main" id="{20218E0D-7A42-C63C-9D9C-843CD974BACB}"/>
                    </a:ext>
                  </a:extLst>
                </p:cNvPr>
                <p:cNvSpPr/>
                <p:nvPr/>
              </p:nvSpPr>
              <p:spPr>
                <a:xfrm>
                  <a:off x="879313" y="3736763"/>
                  <a:ext cx="216062" cy="2160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îṩľîḓê">
                  <a:extLst>
                    <a:ext uri="{FF2B5EF4-FFF2-40B4-BE49-F238E27FC236}">
                      <a16:creationId xmlns:a16="http://schemas.microsoft.com/office/drawing/2014/main" id="{A690867C-BF84-3B0F-69AE-6EAC60063086}"/>
                    </a:ext>
                  </a:extLst>
                </p:cNvPr>
                <p:cNvGrpSpPr/>
                <p:nvPr/>
              </p:nvGrpSpPr>
              <p:grpSpPr>
                <a:xfrm>
                  <a:off x="879312" y="3118255"/>
                  <a:ext cx="2884675" cy="2618229"/>
                  <a:chOff x="879312" y="3213556"/>
                  <a:chExt cx="2884675" cy="2618229"/>
                </a:xfrm>
              </p:grpSpPr>
              <p:sp>
                <p:nvSpPr>
                  <p:cNvPr id="22" name="îšḻiďè">
                    <a:extLst>
                      <a:ext uri="{FF2B5EF4-FFF2-40B4-BE49-F238E27FC236}">
                        <a16:creationId xmlns:a16="http://schemas.microsoft.com/office/drawing/2014/main" id="{A42D4935-D4BA-4BD9-FC86-8825EDB25921}"/>
                      </a:ext>
                    </a:extLst>
                  </p:cNvPr>
                  <p:cNvSpPr/>
                  <p:nvPr/>
                </p:nvSpPr>
                <p:spPr>
                  <a:xfrm>
                    <a:off x="879313" y="3213556"/>
                    <a:ext cx="1330487"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5720" rIns="90000" bIns="45720" rtlCol="0" anchor="b" anchorCtr="0">
                    <a:spAutoFit/>
                  </a:bodyPr>
                  <a:lstStyle/>
                  <a:p>
                    <a:r>
                      <a:rPr kumimoji="1" lang="zh-CN" altLang="en-US" sz="2000" b="1" dirty="0">
                        <a:solidFill>
                          <a:schemeClr val="tx1"/>
                        </a:solidFill>
                        <a:cs typeface="+mn-ea"/>
                        <a:sym typeface="+mn-lt"/>
                      </a:rPr>
                      <a:t>论点一</a:t>
                    </a:r>
                  </a:p>
                </p:txBody>
              </p:sp>
              <p:sp>
                <p:nvSpPr>
                  <p:cNvPr id="23" name="iṩḻídé">
                    <a:extLst>
                      <a:ext uri="{FF2B5EF4-FFF2-40B4-BE49-F238E27FC236}">
                        <a16:creationId xmlns:a16="http://schemas.microsoft.com/office/drawing/2014/main" id="{1C599AF0-5BCD-F54D-1AD3-1F18793C8BA1}"/>
                      </a:ext>
                    </a:extLst>
                  </p:cNvPr>
                  <p:cNvSpPr/>
                  <p:nvPr/>
                </p:nvSpPr>
                <p:spPr>
                  <a:xfrm>
                    <a:off x="879312" y="4151068"/>
                    <a:ext cx="2884675" cy="16807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171450" indent="-171450">
                      <a:lnSpc>
                        <a:spcPct val="150000"/>
                      </a:lnSpc>
                      <a:buFont typeface="Arial" panose="020B0604020202020204" pitchFamily="34" charset="0"/>
                      <a:buChar char="•"/>
                    </a:pPr>
                    <a:r>
                      <a:rPr kumimoji="1" lang="zh-CN" altLang="en-US" sz="1000" dirty="0">
                        <a:solidFill>
                          <a:schemeClr val="tx1"/>
                        </a:solidFill>
                        <a:cs typeface="+mn-ea"/>
                        <a:sym typeface="+mn-lt"/>
                      </a:rPr>
                      <a:t>单击此处添加文本单击此处添加文本单击此处添加文本单击此处添加文本</a:t>
                    </a:r>
                  </a:p>
                  <a:p>
                    <a:pPr marL="171450" indent="-171450">
                      <a:lnSpc>
                        <a:spcPct val="150000"/>
                      </a:lnSpc>
                      <a:buFont typeface="Arial" panose="020B0604020202020204" pitchFamily="34" charset="0"/>
                      <a:buChar char="•"/>
                    </a:pPr>
                    <a:endParaRPr kumimoji="1" lang="en-US" altLang="zh-CN" sz="1000" dirty="0">
                      <a:solidFill>
                        <a:schemeClr val="tx1"/>
                      </a:solidFill>
                      <a:cs typeface="+mn-ea"/>
                      <a:sym typeface="+mn-lt"/>
                    </a:endParaRPr>
                  </a:p>
                  <a:p>
                    <a:pPr marL="171450" indent="-171450">
                      <a:lnSpc>
                        <a:spcPct val="150000"/>
                      </a:lnSpc>
                      <a:buFont typeface="Arial" panose="020B0604020202020204" pitchFamily="34" charset="0"/>
                      <a:buChar char="•"/>
                    </a:pPr>
                    <a:r>
                      <a:rPr kumimoji="1" lang="zh-CN" altLang="en-US" sz="1000" dirty="0">
                        <a:solidFill>
                          <a:schemeClr val="tx1"/>
                        </a:solidFill>
                        <a:cs typeface="+mn-ea"/>
                        <a:sym typeface="+mn-lt"/>
                      </a:rPr>
                      <a:t>单击此处添加文本单击此处添加文本单击此处添加文本单击此处添加文本单击此处添加文本单击此处添加文本单击此处添加文本单击此处添加文本</a:t>
                    </a:r>
                    <a:endParaRPr kumimoji="1" lang="en-US" altLang="zh-CN" sz="1000" dirty="0">
                      <a:solidFill>
                        <a:schemeClr val="tx1"/>
                      </a:solidFill>
                      <a:cs typeface="+mn-ea"/>
                      <a:sym typeface="+mn-lt"/>
                    </a:endParaRPr>
                  </a:p>
                </p:txBody>
              </p:sp>
            </p:grpSp>
          </p:grpSp>
          <p:grpSp>
            <p:nvGrpSpPr>
              <p:cNvPr id="10" name="íṥḷiḋê">
                <a:extLst>
                  <a:ext uri="{FF2B5EF4-FFF2-40B4-BE49-F238E27FC236}">
                    <a16:creationId xmlns:a16="http://schemas.microsoft.com/office/drawing/2014/main" id="{6DC272CD-AC6C-A461-43C2-82B6BB6CC08B}"/>
                  </a:ext>
                </a:extLst>
              </p:cNvPr>
              <p:cNvGrpSpPr/>
              <p:nvPr/>
            </p:nvGrpSpPr>
            <p:grpSpPr>
              <a:xfrm>
                <a:off x="4551020" y="3118255"/>
                <a:ext cx="2884675" cy="2618229"/>
                <a:chOff x="4347864" y="3118255"/>
                <a:chExt cx="2884675" cy="2618229"/>
              </a:xfrm>
            </p:grpSpPr>
            <p:sp>
              <p:nvSpPr>
                <p:cNvPr id="16" name="íṥḷíḓê">
                  <a:extLst>
                    <a:ext uri="{FF2B5EF4-FFF2-40B4-BE49-F238E27FC236}">
                      <a16:creationId xmlns:a16="http://schemas.microsoft.com/office/drawing/2014/main" id="{8E995AC9-CBD6-8672-373F-B6EE5604C11B}"/>
                    </a:ext>
                  </a:extLst>
                </p:cNvPr>
                <p:cNvSpPr/>
                <p:nvPr/>
              </p:nvSpPr>
              <p:spPr>
                <a:xfrm>
                  <a:off x="4347865" y="3736763"/>
                  <a:ext cx="216062" cy="2160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 name="ïšlíḑê">
                  <a:extLst>
                    <a:ext uri="{FF2B5EF4-FFF2-40B4-BE49-F238E27FC236}">
                      <a16:creationId xmlns:a16="http://schemas.microsoft.com/office/drawing/2014/main" id="{E8B35005-8F4B-D2E3-DB94-51BD685FCAB9}"/>
                    </a:ext>
                  </a:extLst>
                </p:cNvPr>
                <p:cNvGrpSpPr/>
                <p:nvPr/>
              </p:nvGrpSpPr>
              <p:grpSpPr>
                <a:xfrm>
                  <a:off x="4347864" y="3118255"/>
                  <a:ext cx="2884675" cy="2618229"/>
                  <a:chOff x="1693564" y="3213556"/>
                  <a:chExt cx="2884675" cy="2618229"/>
                </a:xfrm>
              </p:grpSpPr>
              <p:sp>
                <p:nvSpPr>
                  <p:cNvPr id="18" name="íṡḷïďè">
                    <a:extLst>
                      <a:ext uri="{FF2B5EF4-FFF2-40B4-BE49-F238E27FC236}">
                        <a16:creationId xmlns:a16="http://schemas.microsoft.com/office/drawing/2014/main" id="{89D0146D-5E18-BA40-783D-44B7BAE589FD}"/>
                      </a:ext>
                    </a:extLst>
                  </p:cNvPr>
                  <p:cNvSpPr/>
                  <p:nvPr/>
                </p:nvSpPr>
                <p:spPr>
                  <a:xfrm>
                    <a:off x="1693565" y="3213556"/>
                    <a:ext cx="1330487"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5720" rIns="90000" bIns="45720" rtlCol="0" anchor="b" anchorCtr="0">
                    <a:spAutoFit/>
                  </a:bodyPr>
                  <a:lstStyle/>
                  <a:p>
                    <a:r>
                      <a:rPr kumimoji="1" lang="zh-CN" altLang="en-US" sz="2000" b="1" dirty="0">
                        <a:solidFill>
                          <a:schemeClr val="tx1"/>
                        </a:solidFill>
                        <a:cs typeface="+mn-ea"/>
                        <a:sym typeface="+mn-lt"/>
                      </a:rPr>
                      <a:t>论点二</a:t>
                    </a:r>
                  </a:p>
                </p:txBody>
              </p:sp>
              <p:sp>
                <p:nvSpPr>
                  <p:cNvPr id="19" name="îṥļídê">
                    <a:extLst>
                      <a:ext uri="{FF2B5EF4-FFF2-40B4-BE49-F238E27FC236}">
                        <a16:creationId xmlns:a16="http://schemas.microsoft.com/office/drawing/2014/main" id="{CCF95BAF-EC76-7C12-D864-6ADE84589EC5}"/>
                      </a:ext>
                    </a:extLst>
                  </p:cNvPr>
                  <p:cNvSpPr/>
                  <p:nvPr/>
                </p:nvSpPr>
                <p:spPr>
                  <a:xfrm>
                    <a:off x="1693564" y="4151068"/>
                    <a:ext cx="2884675" cy="16807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171450" indent="-171450">
                      <a:lnSpc>
                        <a:spcPct val="150000"/>
                      </a:lnSpc>
                      <a:buFont typeface="Arial" panose="020B0604020202020204" pitchFamily="34" charset="0"/>
                      <a:buChar char="•"/>
                    </a:pPr>
                    <a:r>
                      <a:rPr kumimoji="1" lang="zh-CN" altLang="en-US" sz="1000" dirty="0">
                        <a:solidFill>
                          <a:schemeClr val="tx1"/>
                        </a:solidFill>
                        <a:cs typeface="+mn-ea"/>
                        <a:sym typeface="+mn-lt"/>
                      </a:rPr>
                      <a:t>单击此处添加文本单击此处添加文本单击此处添加文本单击此处添加文本</a:t>
                    </a:r>
                  </a:p>
                  <a:p>
                    <a:pPr marL="171450" indent="-171450">
                      <a:lnSpc>
                        <a:spcPct val="150000"/>
                      </a:lnSpc>
                      <a:buFont typeface="Arial" panose="020B0604020202020204" pitchFamily="34" charset="0"/>
                      <a:buChar char="•"/>
                    </a:pPr>
                    <a:endParaRPr kumimoji="1" lang="en-US" altLang="zh-CN" sz="1000" dirty="0">
                      <a:solidFill>
                        <a:schemeClr val="tx1"/>
                      </a:solidFill>
                      <a:cs typeface="+mn-ea"/>
                      <a:sym typeface="+mn-lt"/>
                    </a:endParaRPr>
                  </a:p>
                  <a:p>
                    <a:pPr marL="171450" indent="-171450">
                      <a:lnSpc>
                        <a:spcPct val="150000"/>
                      </a:lnSpc>
                      <a:buFont typeface="Arial" panose="020B0604020202020204" pitchFamily="34" charset="0"/>
                      <a:buChar char="•"/>
                    </a:pPr>
                    <a:r>
                      <a:rPr kumimoji="1" lang="zh-CN" altLang="en-US" sz="1000" dirty="0">
                        <a:solidFill>
                          <a:schemeClr val="tx1"/>
                        </a:solidFill>
                        <a:cs typeface="+mn-ea"/>
                        <a:sym typeface="+mn-lt"/>
                      </a:rPr>
                      <a:t>单击此处添加文本单击此处添加文本单击此处添加文本单击此处添加文本单击此处添加文本单击此处添加文本单击此处添加文本单击此处添加文本</a:t>
                    </a:r>
                    <a:endParaRPr kumimoji="1" lang="en-US" altLang="zh-CN" sz="1000" dirty="0">
                      <a:solidFill>
                        <a:schemeClr val="tx1"/>
                      </a:solidFill>
                      <a:cs typeface="+mn-ea"/>
                      <a:sym typeface="+mn-lt"/>
                    </a:endParaRPr>
                  </a:p>
                </p:txBody>
              </p:sp>
            </p:grpSp>
          </p:grpSp>
          <p:grpSp>
            <p:nvGrpSpPr>
              <p:cNvPr id="11" name="iṡ1îḓè">
                <a:extLst>
                  <a:ext uri="{FF2B5EF4-FFF2-40B4-BE49-F238E27FC236}">
                    <a16:creationId xmlns:a16="http://schemas.microsoft.com/office/drawing/2014/main" id="{BE188D93-93B5-68BF-B481-2A3CBD1B64D1}"/>
                  </a:ext>
                </a:extLst>
              </p:cNvPr>
              <p:cNvGrpSpPr/>
              <p:nvPr/>
            </p:nvGrpSpPr>
            <p:grpSpPr>
              <a:xfrm>
                <a:off x="8222727" y="3118255"/>
                <a:ext cx="2884676" cy="2618229"/>
                <a:chOff x="8059095" y="3118255"/>
                <a:chExt cx="2884676" cy="2618229"/>
              </a:xfrm>
            </p:grpSpPr>
            <p:sp>
              <p:nvSpPr>
                <p:cNvPr id="12" name="iṣlíḋe">
                  <a:extLst>
                    <a:ext uri="{FF2B5EF4-FFF2-40B4-BE49-F238E27FC236}">
                      <a16:creationId xmlns:a16="http://schemas.microsoft.com/office/drawing/2014/main" id="{6B572B98-C7F6-923F-8C26-A0C516399C1C}"/>
                    </a:ext>
                  </a:extLst>
                </p:cNvPr>
                <p:cNvSpPr/>
                <p:nvPr/>
              </p:nvSpPr>
              <p:spPr>
                <a:xfrm>
                  <a:off x="8059095" y="3736763"/>
                  <a:ext cx="216062" cy="2160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3" name="i$1idê">
                  <a:extLst>
                    <a:ext uri="{FF2B5EF4-FFF2-40B4-BE49-F238E27FC236}">
                      <a16:creationId xmlns:a16="http://schemas.microsoft.com/office/drawing/2014/main" id="{9375BDB9-B0FD-62BD-895C-4815A67D503F}"/>
                    </a:ext>
                  </a:extLst>
                </p:cNvPr>
                <p:cNvGrpSpPr/>
                <p:nvPr/>
              </p:nvGrpSpPr>
              <p:grpSpPr>
                <a:xfrm>
                  <a:off x="8059095" y="3118255"/>
                  <a:ext cx="2884676" cy="2618229"/>
                  <a:chOff x="2750495" y="3213556"/>
                  <a:chExt cx="2884676" cy="2618229"/>
                </a:xfrm>
              </p:grpSpPr>
              <p:sp>
                <p:nvSpPr>
                  <p:cNvPr id="14" name="iṣḻidê">
                    <a:extLst>
                      <a:ext uri="{FF2B5EF4-FFF2-40B4-BE49-F238E27FC236}">
                        <a16:creationId xmlns:a16="http://schemas.microsoft.com/office/drawing/2014/main" id="{D6013189-32D1-A45A-24D0-586E3D91742A}"/>
                      </a:ext>
                    </a:extLst>
                  </p:cNvPr>
                  <p:cNvSpPr/>
                  <p:nvPr/>
                </p:nvSpPr>
                <p:spPr>
                  <a:xfrm>
                    <a:off x="2750495" y="3213556"/>
                    <a:ext cx="1330487"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5720" rIns="90000" bIns="45720" rtlCol="0" anchor="b" anchorCtr="0">
                    <a:spAutoFit/>
                  </a:bodyPr>
                  <a:lstStyle/>
                  <a:p>
                    <a:r>
                      <a:rPr kumimoji="1" lang="zh-CN" altLang="en-US" sz="2000" b="1" dirty="0">
                        <a:solidFill>
                          <a:schemeClr val="tx1"/>
                        </a:solidFill>
                        <a:cs typeface="+mn-ea"/>
                        <a:sym typeface="+mn-lt"/>
                      </a:rPr>
                      <a:t>论点三</a:t>
                    </a:r>
                  </a:p>
                </p:txBody>
              </p:sp>
              <p:sp>
                <p:nvSpPr>
                  <p:cNvPr id="15" name="ïṡḷíḑé">
                    <a:extLst>
                      <a:ext uri="{FF2B5EF4-FFF2-40B4-BE49-F238E27FC236}">
                        <a16:creationId xmlns:a16="http://schemas.microsoft.com/office/drawing/2014/main" id="{D2DBA0DE-1CB3-5FF5-5FF1-C1E9D53E01FA}"/>
                      </a:ext>
                    </a:extLst>
                  </p:cNvPr>
                  <p:cNvSpPr/>
                  <p:nvPr/>
                </p:nvSpPr>
                <p:spPr>
                  <a:xfrm>
                    <a:off x="2750495" y="4151068"/>
                    <a:ext cx="2884676" cy="16807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171450" indent="-171450">
                      <a:lnSpc>
                        <a:spcPct val="150000"/>
                      </a:lnSpc>
                      <a:buFont typeface="Arial" panose="020B0604020202020204" pitchFamily="34" charset="0"/>
                      <a:buChar char="•"/>
                    </a:pPr>
                    <a:r>
                      <a:rPr kumimoji="1" lang="zh-CN" altLang="en-US" sz="1000" dirty="0">
                        <a:solidFill>
                          <a:schemeClr val="tx1"/>
                        </a:solidFill>
                        <a:cs typeface="+mn-ea"/>
                        <a:sym typeface="+mn-lt"/>
                      </a:rPr>
                      <a:t>单击此处添加文本单击此处添加文本单击此处添加文本单击此处添加文本</a:t>
                    </a:r>
                  </a:p>
                  <a:p>
                    <a:pPr marL="171450" indent="-171450">
                      <a:lnSpc>
                        <a:spcPct val="150000"/>
                      </a:lnSpc>
                      <a:buFont typeface="Arial" panose="020B0604020202020204" pitchFamily="34" charset="0"/>
                      <a:buChar char="•"/>
                    </a:pPr>
                    <a:endParaRPr kumimoji="1" lang="en-US" altLang="zh-CN" sz="1000" dirty="0">
                      <a:solidFill>
                        <a:schemeClr val="tx1"/>
                      </a:solidFill>
                      <a:cs typeface="+mn-ea"/>
                      <a:sym typeface="+mn-lt"/>
                    </a:endParaRPr>
                  </a:p>
                  <a:p>
                    <a:pPr marL="171450" indent="-171450">
                      <a:lnSpc>
                        <a:spcPct val="150000"/>
                      </a:lnSpc>
                      <a:buFont typeface="Arial" panose="020B0604020202020204" pitchFamily="34" charset="0"/>
                      <a:buChar char="•"/>
                    </a:pPr>
                    <a:r>
                      <a:rPr kumimoji="1" lang="zh-CN" altLang="en-US" sz="1000" dirty="0">
                        <a:solidFill>
                          <a:schemeClr val="tx1"/>
                        </a:solidFill>
                        <a:cs typeface="+mn-ea"/>
                        <a:sym typeface="+mn-lt"/>
                      </a:rPr>
                      <a:t>单击此处添加文本单击此处添加文本单击此处添加文本单击此处添加文本单击此处添加文本单击此处添加文本单击此处添加文本单击此处添加文本</a:t>
                    </a:r>
                    <a:endParaRPr kumimoji="1" lang="en-US" altLang="zh-CN" sz="1000" dirty="0">
                      <a:solidFill>
                        <a:schemeClr val="tx1"/>
                      </a:solidFill>
                      <a:cs typeface="+mn-ea"/>
                      <a:sym typeface="+mn-lt"/>
                    </a:endParaRPr>
                  </a:p>
                </p:txBody>
              </p:sp>
            </p:grpSp>
          </p:grpSp>
        </p:grpSp>
      </p:grpSp>
    </p:spTree>
    <p:custDataLst>
      <p:tags r:id="rId2"/>
    </p:custDataLst>
    <p:extLst>
      <p:ext uri="{BB962C8B-B14F-4D97-AF65-F5344CB8AC3E}">
        <p14:creationId xmlns:p14="http://schemas.microsoft.com/office/powerpoint/2010/main" val="1229961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íšļïḋè"/>
        <p:cNvGrpSpPr/>
        <p:nvPr/>
      </p:nvGrpSpPr>
      <p:grpSpPr>
        <a:xfrm>
          <a:off x="0" y="0"/>
          <a:ext cx="0" cy="0"/>
          <a:chOff x="0" y="0"/>
          <a:chExt cx="0" cy="0"/>
        </a:xfrm>
      </p:grpSpPr>
      <p:sp>
        <p:nvSpPr>
          <p:cNvPr id="2" name="ïślïḋê">
            <a:extLst>
              <a:ext uri="{FF2B5EF4-FFF2-40B4-BE49-F238E27FC236}">
                <a16:creationId xmlns:a16="http://schemas.microsoft.com/office/drawing/2014/main" id="{6FB133CF-071C-F573-3005-9CC7FFC6831F}"/>
              </a:ext>
            </a:extLst>
          </p:cNvPr>
          <p:cNvSpPr>
            <a:spLocks noGrp="1"/>
          </p:cNvSpPr>
          <p:nvPr>
            <p:ph type="title"/>
          </p:nvPr>
        </p:nvSpPr>
        <p:spPr/>
        <p:txBody>
          <a:bodyPr/>
          <a:lstStyle/>
          <a:p>
            <a:r>
              <a:rPr lang="zh-CN" altLang="en-US" sz="2800" dirty="0">
                <a:latin typeface="+mn-lt"/>
                <a:ea typeface="+mn-ea"/>
                <a:cs typeface="+mn-ea"/>
                <a:sym typeface="+mn-lt"/>
              </a:rPr>
              <a:t>论文总结与致谢</a:t>
            </a:r>
            <a:endParaRPr lang="zh-CN" altLang="en-US" dirty="0">
              <a:latin typeface="+mn-lt"/>
              <a:ea typeface="+mn-ea"/>
              <a:cs typeface="+mn-ea"/>
              <a:sym typeface="+mn-lt"/>
            </a:endParaRPr>
          </a:p>
        </p:txBody>
      </p:sp>
      <p:grpSp>
        <p:nvGrpSpPr>
          <p:cNvPr id="144" name="îş1îďé">
            <a:extLst>
              <a:ext uri="{FF2B5EF4-FFF2-40B4-BE49-F238E27FC236}">
                <a16:creationId xmlns:a16="http://schemas.microsoft.com/office/drawing/2014/main" id="{598B5DD0-B3CF-D216-6F20-A32739D7EF18}"/>
              </a:ext>
            </a:extLst>
          </p:cNvPr>
          <p:cNvGrpSpPr/>
          <p:nvPr/>
        </p:nvGrpSpPr>
        <p:grpSpPr>
          <a:xfrm>
            <a:off x="660400" y="1347413"/>
            <a:ext cx="10822188" cy="4637732"/>
            <a:chOff x="660400" y="1347413"/>
            <a:chExt cx="10822188" cy="4637732"/>
          </a:xfrm>
        </p:grpSpPr>
        <p:grpSp>
          <p:nvGrpSpPr>
            <p:cNvPr id="25" name="íṡľîḍè">
              <a:extLst>
                <a:ext uri="{FF2B5EF4-FFF2-40B4-BE49-F238E27FC236}">
                  <a16:creationId xmlns:a16="http://schemas.microsoft.com/office/drawing/2014/main" id="{9DBD0518-3892-5D7C-3A99-3A947830E582}"/>
                </a:ext>
              </a:extLst>
            </p:cNvPr>
            <p:cNvGrpSpPr/>
            <p:nvPr/>
          </p:nvGrpSpPr>
          <p:grpSpPr>
            <a:xfrm>
              <a:off x="660400" y="1347413"/>
              <a:ext cx="5117958" cy="4611823"/>
              <a:chOff x="6400942" y="1135838"/>
              <a:chExt cx="5117958" cy="4611823"/>
            </a:xfrm>
          </p:grpSpPr>
          <p:grpSp>
            <p:nvGrpSpPr>
              <p:cNvPr id="26" name="ïslíḓè">
                <a:extLst>
                  <a:ext uri="{FF2B5EF4-FFF2-40B4-BE49-F238E27FC236}">
                    <a16:creationId xmlns:a16="http://schemas.microsoft.com/office/drawing/2014/main" id="{B03E14C6-4C10-0919-9DFA-6C5DE436D3D7}"/>
                  </a:ext>
                </a:extLst>
              </p:cNvPr>
              <p:cNvGrpSpPr/>
              <p:nvPr/>
            </p:nvGrpSpPr>
            <p:grpSpPr>
              <a:xfrm>
                <a:off x="6400943" y="1135838"/>
                <a:ext cx="5117956" cy="972273"/>
                <a:chOff x="5408269" y="1844313"/>
                <a:chExt cx="6110630" cy="972273"/>
              </a:xfrm>
            </p:grpSpPr>
            <p:sp>
              <p:nvSpPr>
                <p:cNvPr id="34" name="îṧ1îdè">
                  <a:extLst>
                    <a:ext uri="{FF2B5EF4-FFF2-40B4-BE49-F238E27FC236}">
                      <a16:creationId xmlns:a16="http://schemas.microsoft.com/office/drawing/2014/main" id="{E504813B-B149-1510-2648-BE095DC8DB0E}"/>
                    </a:ext>
                  </a:extLst>
                </p:cNvPr>
                <p:cNvSpPr/>
                <p:nvPr/>
              </p:nvSpPr>
              <p:spPr>
                <a:xfrm>
                  <a:off x="5466785" y="1844313"/>
                  <a:ext cx="6052114" cy="963592"/>
                </a:xfrm>
                <a:prstGeom prst="rect">
                  <a:avLst/>
                </a:prstGeom>
                <a:solidFill>
                  <a:schemeClr val="accent2">
                    <a:lumMod val="20000"/>
                    <a:lumOff val="80000"/>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nchorCtr="1"/>
                <a:lstStyle/>
                <a:p>
                  <a:pPr>
                    <a:lnSpc>
                      <a:spcPct val="130000"/>
                    </a:lnSpc>
                  </a:pPr>
                  <a:r>
                    <a:rPr kumimoji="1" lang="zh-CN" altLang="en-US" sz="1200" dirty="0">
                      <a:solidFill>
                        <a:schemeClr val="tx1"/>
                      </a:solidFill>
                      <a:cs typeface="+mn-ea"/>
                      <a:sym typeface="+mn-lt"/>
                    </a:rPr>
                    <a:t>单击此处添加文本单击此处添加文本单击此处添加文本</a:t>
                  </a:r>
                  <a:endParaRPr kumimoji="1" lang="en-US" altLang="zh-CN" sz="1200" dirty="0">
                    <a:solidFill>
                      <a:schemeClr val="tx1"/>
                    </a:solidFill>
                    <a:cs typeface="+mn-ea"/>
                    <a:sym typeface="+mn-lt"/>
                  </a:endParaRPr>
                </a:p>
              </p:txBody>
            </p:sp>
            <p:sp>
              <p:nvSpPr>
                <p:cNvPr id="35" name="î$ḻîḋê">
                  <a:extLst>
                    <a:ext uri="{FF2B5EF4-FFF2-40B4-BE49-F238E27FC236}">
                      <a16:creationId xmlns:a16="http://schemas.microsoft.com/office/drawing/2014/main" id="{97905747-FB32-A4B8-16E5-92D2BB9AAC67}"/>
                    </a:ext>
                  </a:extLst>
                </p:cNvPr>
                <p:cNvSpPr/>
                <p:nvPr/>
              </p:nvSpPr>
              <p:spPr>
                <a:xfrm>
                  <a:off x="5408269" y="1844313"/>
                  <a:ext cx="46299" cy="97227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27" name="ïSľiḑe">
                <a:extLst>
                  <a:ext uri="{FF2B5EF4-FFF2-40B4-BE49-F238E27FC236}">
                    <a16:creationId xmlns:a16="http://schemas.microsoft.com/office/drawing/2014/main" id="{3FF82306-104F-8C1D-B5CD-1577B4351AFC}"/>
                  </a:ext>
                </a:extLst>
              </p:cNvPr>
              <p:cNvSpPr/>
              <p:nvPr/>
            </p:nvSpPr>
            <p:spPr>
              <a:xfrm>
                <a:off x="6400943" y="2351915"/>
                <a:ext cx="5117957" cy="963592"/>
              </a:xfrm>
              <a:prstGeom prst="rect">
                <a:avLst/>
              </a:prstGeom>
              <a:solidFill>
                <a:schemeClr val="accent1"/>
              </a:solidFill>
              <a:ln w="12700" cap="flat">
                <a:noFill/>
                <a:prstDash val="solid"/>
                <a:miter/>
              </a:ln>
              <a:effectLst/>
            </p:spPr>
            <p:txBody>
              <a:bodyPr wrap="square" lIns="180000" tIns="45720" rIns="180000" bIns="45720" rtlCol="0" anchor="ctr">
                <a:normAutofit/>
              </a:bodyPr>
              <a:lstStyle/>
              <a:p>
                <a:pPr algn="ctr">
                  <a:lnSpc>
                    <a:spcPct val="130000"/>
                  </a:lnSpc>
                </a:pPr>
                <a:r>
                  <a:rPr kumimoji="1" lang="zh-CN" altLang="en-US" sz="1200" dirty="0">
                    <a:solidFill>
                      <a:schemeClr val="bg1"/>
                    </a:solidFill>
                    <a:cs typeface="+mn-ea"/>
                    <a:sym typeface="+mn-lt"/>
                  </a:rPr>
                  <a:t>单击此处添加文本单击此处添加文本单击此处添加文本</a:t>
                </a:r>
                <a:endParaRPr kumimoji="1" lang="en-US" altLang="zh-CN" sz="1200" dirty="0">
                  <a:solidFill>
                    <a:schemeClr val="bg1"/>
                  </a:solidFill>
                  <a:cs typeface="+mn-ea"/>
                  <a:sym typeface="+mn-lt"/>
                </a:endParaRPr>
              </a:p>
            </p:txBody>
          </p:sp>
          <p:grpSp>
            <p:nvGrpSpPr>
              <p:cNvPr id="28" name="îṩļïde">
                <a:extLst>
                  <a:ext uri="{FF2B5EF4-FFF2-40B4-BE49-F238E27FC236}">
                    <a16:creationId xmlns:a16="http://schemas.microsoft.com/office/drawing/2014/main" id="{8B6BF6F5-2D67-D6A0-2AB5-0A6D9D00049F}"/>
                  </a:ext>
                </a:extLst>
              </p:cNvPr>
              <p:cNvGrpSpPr/>
              <p:nvPr/>
            </p:nvGrpSpPr>
            <p:grpSpPr>
              <a:xfrm>
                <a:off x="6400942" y="3559311"/>
                <a:ext cx="5117957" cy="972273"/>
                <a:chOff x="5408269" y="1844313"/>
                <a:chExt cx="6110631" cy="972273"/>
              </a:xfrm>
            </p:grpSpPr>
            <p:sp>
              <p:nvSpPr>
                <p:cNvPr id="32" name="íṣľide">
                  <a:extLst>
                    <a:ext uri="{FF2B5EF4-FFF2-40B4-BE49-F238E27FC236}">
                      <a16:creationId xmlns:a16="http://schemas.microsoft.com/office/drawing/2014/main" id="{9FA180A0-686E-13CC-67C6-D811FE5A5105}"/>
                    </a:ext>
                  </a:extLst>
                </p:cNvPr>
                <p:cNvSpPr/>
                <p:nvPr/>
              </p:nvSpPr>
              <p:spPr>
                <a:xfrm>
                  <a:off x="5466786" y="1844314"/>
                  <a:ext cx="6052114" cy="963592"/>
                </a:xfrm>
                <a:prstGeom prst="rect">
                  <a:avLst/>
                </a:prstGeom>
                <a:solidFill>
                  <a:schemeClr val="accent2">
                    <a:lumMod val="20000"/>
                    <a:lumOff val="80000"/>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nchorCtr="1"/>
                <a:lstStyle/>
                <a:p>
                  <a:pPr>
                    <a:lnSpc>
                      <a:spcPct val="130000"/>
                    </a:lnSpc>
                  </a:pPr>
                  <a:r>
                    <a:rPr kumimoji="1" lang="zh-CN" altLang="en-US" sz="1200" dirty="0">
                      <a:solidFill>
                        <a:schemeClr val="tx1"/>
                      </a:solidFill>
                      <a:cs typeface="+mn-ea"/>
                      <a:sym typeface="+mn-lt"/>
                    </a:rPr>
                    <a:t>单击此处添加文本单击此处添加文本单击此处添加文本</a:t>
                  </a:r>
                  <a:endParaRPr kumimoji="1" lang="en-US" altLang="zh-CN" sz="1200" dirty="0">
                    <a:solidFill>
                      <a:schemeClr val="tx1"/>
                    </a:solidFill>
                    <a:cs typeface="+mn-ea"/>
                    <a:sym typeface="+mn-lt"/>
                  </a:endParaRPr>
                </a:p>
              </p:txBody>
            </p:sp>
            <p:sp>
              <p:nvSpPr>
                <p:cNvPr id="33" name="iṥļïḍé">
                  <a:extLst>
                    <a:ext uri="{FF2B5EF4-FFF2-40B4-BE49-F238E27FC236}">
                      <a16:creationId xmlns:a16="http://schemas.microsoft.com/office/drawing/2014/main" id="{717E5E0D-ADE2-8FE7-F811-2108244ACE77}"/>
                    </a:ext>
                  </a:extLst>
                </p:cNvPr>
                <p:cNvSpPr/>
                <p:nvPr/>
              </p:nvSpPr>
              <p:spPr>
                <a:xfrm>
                  <a:off x="5408269" y="1844313"/>
                  <a:ext cx="46299" cy="97227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29" name="ïšḻîďé">
                <a:extLst>
                  <a:ext uri="{FF2B5EF4-FFF2-40B4-BE49-F238E27FC236}">
                    <a16:creationId xmlns:a16="http://schemas.microsoft.com/office/drawing/2014/main" id="{9F452617-CA48-3EA2-913A-2257F08F83F1}"/>
                  </a:ext>
                </a:extLst>
              </p:cNvPr>
              <p:cNvGrpSpPr/>
              <p:nvPr/>
            </p:nvGrpSpPr>
            <p:grpSpPr>
              <a:xfrm>
                <a:off x="6400942" y="4775388"/>
                <a:ext cx="5117957" cy="972273"/>
                <a:chOff x="5408269" y="1844313"/>
                <a:chExt cx="6110631" cy="972273"/>
              </a:xfrm>
            </p:grpSpPr>
            <p:sp>
              <p:nvSpPr>
                <p:cNvPr id="30" name="îṥ1îďè">
                  <a:extLst>
                    <a:ext uri="{FF2B5EF4-FFF2-40B4-BE49-F238E27FC236}">
                      <a16:creationId xmlns:a16="http://schemas.microsoft.com/office/drawing/2014/main" id="{D7CA388A-2430-779D-6B72-45687423866A}"/>
                    </a:ext>
                  </a:extLst>
                </p:cNvPr>
                <p:cNvSpPr/>
                <p:nvPr/>
              </p:nvSpPr>
              <p:spPr>
                <a:xfrm>
                  <a:off x="5466786" y="1844314"/>
                  <a:ext cx="6052114" cy="963592"/>
                </a:xfrm>
                <a:prstGeom prst="rect">
                  <a:avLst/>
                </a:prstGeom>
                <a:solidFill>
                  <a:schemeClr val="accent2">
                    <a:lumMod val="20000"/>
                    <a:lumOff val="80000"/>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nchorCtr="1"/>
                <a:lstStyle/>
                <a:p>
                  <a:pPr>
                    <a:lnSpc>
                      <a:spcPct val="130000"/>
                    </a:lnSpc>
                  </a:pPr>
                  <a:r>
                    <a:rPr kumimoji="1" lang="zh-CN" altLang="en-US" sz="1200" dirty="0">
                      <a:solidFill>
                        <a:schemeClr val="tx1"/>
                      </a:solidFill>
                      <a:cs typeface="+mn-ea"/>
                      <a:sym typeface="+mn-lt"/>
                    </a:rPr>
                    <a:t>单击此处添加文本单击此处添加文本单击此处添加文本</a:t>
                  </a:r>
                  <a:endParaRPr kumimoji="1" lang="en-US" altLang="zh-CN" sz="1200" dirty="0">
                    <a:solidFill>
                      <a:schemeClr val="tx1"/>
                    </a:solidFill>
                    <a:cs typeface="+mn-ea"/>
                    <a:sym typeface="+mn-lt"/>
                  </a:endParaRPr>
                </a:p>
              </p:txBody>
            </p:sp>
            <p:sp>
              <p:nvSpPr>
                <p:cNvPr id="31" name="išľiḑè">
                  <a:extLst>
                    <a:ext uri="{FF2B5EF4-FFF2-40B4-BE49-F238E27FC236}">
                      <a16:creationId xmlns:a16="http://schemas.microsoft.com/office/drawing/2014/main" id="{E4668803-64F7-D63C-36EB-2ECC7A5D5172}"/>
                    </a:ext>
                  </a:extLst>
                </p:cNvPr>
                <p:cNvSpPr/>
                <p:nvPr/>
              </p:nvSpPr>
              <p:spPr>
                <a:xfrm>
                  <a:off x="5408269" y="1844313"/>
                  <a:ext cx="46299" cy="97227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grpSp>
          <p:nvGrpSpPr>
            <p:cNvPr id="143" name="ïṣḷïḍè">
              <a:extLst>
                <a:ext uri="{FF2B5EF4-FFF2-40B4-BE49-F238E27FC236}">
                  <a16:creationId xmlns:a16="http://schemas.microsoft.com/office/drawing/2014/main" id="{4051F0A8-1C70-3EA8-CFB9-F03B3EE50343}"/>
                </a:ext>
              </a:extLst>
            </p:cNvPr>
            <p:cNvGrpSpPr/>
            <p:nvPr/>
          </p:nvGrpSpPr>
          <p:grpSpPr>
            <a:xfrm>
              <a:off x="6807887" y="1408517"/>
              <a:ext cx="4674701" cy="4576628"/>
              <a:chOff x="6807887" y="1408517"/>
              <a:chExt cx="4674701" cy="4576628"/>
            </a:xfrm>
          </p:grpSpPr>
          <p:sp>
            <p:nvSpPr>
              <p:cNvPr id="36" name="iṩlïḑé">
                <a:extLst>
                  <a:ext uri="{FF2B5EF4-FFF2-40B4-BE49-F238E27FC236}">
                    <a16:creationId xmlns:a16="http://schemas.microsoft.com/office/drawing/2014/main" id="{D717D0C8-7F91-57F2-D69B-3ECA77CE3DD4}"/>
                  </a:ext>
                </a:extLst>
              </p:cNvPr>
              <p:cNvSpPr/>
              <p:nvPr/>
            </p:nvSpPr>
            <p:spPr>
              <a:xfrm>
                <a:off x="6911275" y="1408517"/>
                <a:ext cx="4571313" cy="769441"/>
              </a:xfrm>
              <a:prstGeom prst="rect">
                <a:avLst/>
              </a:prstGeom>
            </p:spPr>
            <p:txBody>
              <a:bodyPr wrap="square" anchor="b" anchorCtr="0">
                <a:spAutoFit/>
              </a:bodyPr>
              <a:lstStyle/>
              <a:p>
                <a:pPr>
                  <a:buSzPct val="25000"/>
                </a:pPr>
                <a:r>
                  <a:rPr lang="zh-CN" altLang="en-US" sz="4400" b="1" dirty="0">
                    <a:cs typeface="+mn-ea"/>
                    <a:sym typeface="+mn-lt"/>
                  </a:rPr>
                  <a:t>论文致谢</a:t>
                </a:r>
                <a:endParaRPr lang="en-US" altLang="zh-CN" sz="4400" b="1" dirty="0">
                  <a:solidFill>
                    <a:schemeClr val="accent1"/>
                  </a:solidFill>
                  <a:cs typeface="+mn-ea"/>
                  <a:sym typeface="+mn-lt"/>
                </a:endParaRPr>
              </a:p>
            </p:txBody>
          </p:sp>
          <p:grpSp>
            <p:nvGrpSpPr>
              <p:cNvPr id="4" name="íşḷïdé">
                <a:extLst>
                  <a:ext uri="{FF2B5EF4-FFF2-40B4-BE49-F238E27FC236}">
                    <a16:creationId xmlns:a16="http://schemas.microsoft.com/office/drawing/2014/main" id="{55B42B9D-5438-A630-21F3-EF89044ADC00}"/>
                  </a:ext>
                </a:extLst>
              </p:cNvPr>
              <p:cNvGrpSpPr/>
              <p:nvPr/>
            </p:nvGrpSpPr>
            <p:grpSpPr>
              <a:xfrm>
                <a:off x="6807887" y="3026328"/>
                <a:ext cx="3819729" cy="2958817"/>
                <a:chOff x="4754563" y="2392363"/>
                <a:chExt cx="2676525" cy="2073275"/>
              </a:xfrm>
            </p:grpSpPr>
            <p:sp>
              <p:nvSpPr>
                <p:cNvPr id="5" name="ísļïḋé">
                  <a:extLst>
                    <a:ext uri="{FF2B5EF4-FFF2-40B4-BE49-F238E27FC236}">
                      <a16:creationId xmlns:a16="http://schemas.microsoft.com/office/drawing/2014/main" id="{DE845207-C5CB-7C1D-1289-E14D3C8EAFD6}"/>
                    </a:ext>
                  </a:extLst>
                </p:cNvPr>
                <p:cNvSpPr/>
                <p:nvPr/>
              </p:nvSpPr>
              <p:spPr bwMode="auto">
                <a:xfrm>
                  <a:off x="5302251" y="4019551"/>
                  <a:ext cx="407988" cy="230188"/>
                </a:xfrm>
                <a:custGeom>
                  <a:avLst/>
                  <a:gdLst>
                    <a:gd name="T0" fmla="*/ 0 w 108"/>
                    <a:gd name="T1" fmla="*/ 37 h 61"/>
                    <a:gd name="T2" fmla="*/ 76 w 108"/>
                    <a:gd name="T3" fmla="*/ 50 h 61"/>
                    <a:gd name="T4" fmla="*/ 108 w 108"/>
                    <a:gd name="T5" fmla="*/ 32 h 61"/>
                    <a:gd name="T6" fmla="*/ 92 w 108"/>
                    <a:gd name="T7" fmla="*/ 8 h 61"/>
                    <a:gd name="T8" fmla="*/ 54 w 108"/>
                    <a:gd name="T9" fmla="*/ 0 h 61"/>
                    <a:gd name="T10" fmla="*/ 0 w 108"/>
                    <a:gd name="T11" fmla="*/ 37 h 61"/>
                  </a:gdLst>
                  <a:ahLst/>
                  <a:cxnLst>
                    <a:cxn ang="0">
                      <a:pos x="T0" y="T1"/>
                    </a:cxn>
                    <a:cxn ang="0">
                      <a:pos x="T2" y="T3"/>
                    </a:cxn>
                    <a:cxn ang="0">
                      <a:pos x="T4" y="T5"/>
                    </a:cxn>
                    <a:cxn ang="0">
                      <a:pos x="T6" y="T7"/>
                    </a:cxn>
                    <a:cxn ang="0">
                      <a:pos x="T8" y="T9"/>
                    </a:cxn>
                    <a:cxn ang="0">
                      <a:pos x="T10" y="T11"/>
                    </a:cxn>
                  </a:cxnLst>
                  <a:rect l="0" t="0" r="r" b="b"/>
                  <a:pathLst>
                    <a:path w="108" h="61">
                      <a:moveTo>
                        <a:pt x="0" y="37"/>
                      </a:moveTo>
                      <a:cubicBezTo>
                        <a:pt x="0" y="37"/>
                        <a:pt x="29" y="61"/>
                        <a:pt x="76" y="50"/>
                      </a:cubicBezTo>
                      <a:cubicBezTo>
                        <a:pt x="76" y="50"/>
                        <a:pt x="96" y="48"/>
                        <a:pt x="108" y="32"/>
                      </a:cubicBezTo>
                      <a:cubicBezTo>
                        <a:pt x="92" y="8"/>
                        <a:pt x="92" y="8"/>
                        <a:pt x="92" y="8"/>
                      </a:cubicBezTo>
                      <a:cubicBezTo>
                        <a:pt x="54" y="0"/>
                        <a:pt x="54" y="0"/>
                        <a:pt x="54" y="0"/>
                      </a:cubicBezTo>
                      <a:lnTo>
                        <a:pt x="0" y="37"/>
                      </a:lnTo>
                      <a:close/>
                    </a:path>
                  </a:pathLst>
                </a:custGeom>
                <a:solidFill>
                  <a:srgbClr val="2F89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 name="iŝḷide">
                  <a:extLst>
                    <a:ext uri="{FF2B5EF4-FFF2-40B4-BE49-F238E27FC236}">
                      <a16:creationId xmlns:a16="http://schemas.microsoft.com/office/drawing/2014/main" id="{2763C7C8-8DA9-C02C-37F7-B250BC232359}"/>
                    </a:ext>
                  </a:extLst>
                </p:cNvPr>
                <p:cNvSpPr/>
                <p:nvPr/>
              </p:nvSpPr>
              <p:spPr bwMode="auto">
                <a:xfrm>
                  <a:off x="6440488" y="3035301"/>
                  <a:ext cx="320675" cy="461963"/>
                </a:xfrm>
                <a:custGeom>
                  <a:avLst/>
                  <a:gdLst>
                    <a:gd name="T0" fmla="*/ 24 w 85"/>
                    <a:gd name="T1" fmla="*/ 12 h 122"/>
                    <a:gd name="T2" fmla="*/ 25 w 85"/>
                    <a:gd name="T3" fmla="*/ 51 h 122"/>
                    <a:gd name="T4" fmla="*/ 25 w 85"/>
                    <a:gd name="T5" fmla="*/ 106 h 122"/>
                    <a:gd name="T6" fmla="*/ 78 w 85"/>
                    <a:gd name="T7" fmla="*/ 75 h 122"/>
                    <a:gd name="T8" fmla="*/ 82 w 85"/>
                    <a:gd name="T9" fmla="*/ 61 h 122"/>
                    <a:gd name="T10" fmla="*/ 84 w 85"/>
                    <a:gd name="T11" fmla="*/ 33 h 122"/>
                    <a:gd name="T12" fmla="*/ 78 w 85"/>
                    <a:gd name="T13" fmla="*/ 0 h 122"/>
                    <a:gd name="T14" fmla="*/ 24 w 85"/>
                    <a:gd name="T15" fmla="*/ 1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122">
                      <a:moveTo>
                        <a:pt x="24" y="12"/>
                      </a:moveTo>
                      <a:cubicBezTo>
                        <a:pt x="25" y="51"/>
                        <a:pt x="25" y="51"/>
                        <a:pt x="25" y="51"/>
                      </a:cubicBezTo>
                      <a:cubicBezTo>
                        <a:pt x="25" y="51"/>
                        <a:pt x="0" y="92"/>
                        <a:pt x="25" y="106"/>
                      </a:cubicBezTo>
                      <a:cubicBezTo>
                        <a:pt x="25" y="106"/>
                        <a:pt x="58" y="122"/>
                        <a:pt x="78" y="75"/>
                      </a:cubicBezTo>
                      <a:cubicBezTo>
                        <a:pt x="82" y="61"/>
                        <a:pt x="82" y="61"/>
                        <a:pt x="82" y="61"/>
                      </a:cubicBezTo>
                      <a:cubicBezTo>
                        <a:pt x="85" y="52"/>
                        <a:pt x="85" y="43"/>
                        <a:pt x="84" y="33"/>
                      </a:cubicBezTo>
                      <a:cubicBezTo>
                        <a:pt x="78" y="0"/>
                        <a:pt x="78" y="0"/>
                        <a:pt x="78" y="0"/>
                      </a:cubicBezTo>
                      <a:cubicBezTo>
                        <a:pt x="24" y="12"/>
                        <a:pt x="24" y="12"/>
                        <a:pt x="24" y="12"/>
                      </a:cubicBezTo>
                    </a:path>
                  </a:pathLst>
                </a:custGeom>
                <a:solidFill>
                  <a:srgbClr val="FCC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 name="îsḻídé">
                  <a:extLst>
                    <a:ext uri="{FF2B5EF4-FFF2-40B4-BE49-F238E27FC236}">
                      <a16:creationId xmlns:a16="http://schemas.microsoft.com/office/drawing/2014/main" id="{FC831CFB-506A-02BE-A5A8-7409F82202B6}"/>
                    </a:ext>
                  </a:extLst>
                </p:cNvPr>
                <p:cNvSpPr/>
                <p:nvPr/>
              </p:nvSpPr>
              <p:spPr bwMode="auto">
                <a:xfrm>
                  <a:off x="6530976" y="3062288"/>
                  <a:ext cx="184150" cy="166688"/>
                </a:xfrm>
                <a:custGeom>
                  <a:avLst/>
                  <a:gdLst>
                    <a:gd name="T0" fmla="*/ 49 w 49"/>
                    <a:gd name="T1" fmla="*/ 0 h 44"/>
                    <a:gd name="T2" fmla="*/ 0 w 49"/>
                    <a:gd name="T3" fmla="*/ 5 h 44"/>
                    <a:gd name="T4" fmla="*/ 1 w 49"/>
                    <a:gd name="T5" fmla="*/ 44 h 44"/>
                    <a:gd name="T6" fmla="*/ 7 w 49"/>
                    <a:gd name="T7" fmla="*/ 44 h 44"/>
                    <a:gd name="T8" fmla="*/ 49 w 49"/>
                    <a:gd name="T9" fmla="*/ 0 h 44"/>
                  </a:gdLst>
                  <a:ahLst/>
                  <a:cxnLst>
                    <a:cxn ang="0">
                      <a:pos x="T0" y="T1"/>
                    </a:cxn>
                    <a:cxn ang="0">
                      <a:pos x="T2" y="T3"/>
                    </a:cxn>
                    <a:cxn ang="0">
                      <a:pos x="T4" y="T5"/>
                    </a:cxn>
                    <a:cxn ang="0">
                      <a:pos x="T6" y="T7"/>
                    </a:cxn>
                    <a:cxn ang="0">
                      <a:pos x="T8" y="T9"/>
                    </a:cxn>
                  </a:cxnLst>
                  <a:rect l="0" t="0" r="r" b="b"/>
                  <a:pathLst>
                    <a:path w="49" h="44">
                      <a:moveTo>
                        <a:pt x="49" y="0"/>
                      </a:moveTo>
                      <a:cubicBezTo>
                        <a:pt x="0" y="5"/>
                        <a:pt x="0" y="5"/>
                        <a:pt x="0" y="5"/>
                      </a:cubicBezTo>
                      <a:cubicBezTo>
                        <a:pt x="1" y="44"/>
                        <a:pt x="1" y="44"/>
                        <a:pt x="1" y="44"/>
                      </a:cubicBezTo>
                      <a:cubicBezTo>
                        <a:pt x="1" y="44"/>
                        <a:pt x="3" y="44"/>
                        <a:pt x="7" y="44"/>
                      </a:cubicBezTo>
                      <a:cubicBezTo>
                        <a:pt x="20" y="44"/>
                        <a:pt x="48" y="39"/>
                        <a:pt x="49" y="0"/>
                      </a:cubicBezTo>
                    </a:path>
                  </a:pathLst>
                </a:custGeom>
                <a:solidFill>
                  <a:srgbClr val="FDBE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 name="ïšļíḑè">
                  <a:extLst>
                    <a:ext uri="{FF2B5EF4-FFF2-40B4-BE49-F238E27FC236}">
                      <a16:creationId xmlns:a16="http://schemas.microsoft.com/office/drawing/2014/main" id="{2DD1126B-4B5B-0BA4-D0FF-9F8A69DE3610}"/>
                    </a:ext>
                  </a:extLst>
                </p:cNvPr>
                <p:cNvSpPr/>
                <p:nvPr/>
              </p:nvSpPr>
              <p:spPr bwMode="auto">
                <a:xfrm>
                  <a:off x="6742113" y="2773363"/>
                  <a:ext cx="84138" cy="133350"/>
                </a:xfrm>
                <a:custGeom>
                  <a:avLst/>
                  <a:gdLst>
                    <a:gd name="T0" fmla="*/ 0 w 22"/>
                    <a:gd name="T1" fmla="*/ 5 h 35"/>
                    <a:gd name="T2" fmla="*/ 16 w 22"/>
                    <a:gd name="T3" fmla="*/ 10 h 35"/>
                    <a:gd name="T4" fmla="*/ 0 w 22"/>
                    <a:gd name="T5" fmla="*/ 35 h 35"/>
                    <a:gd name="T6" fmla="*/ 0 w 22"/>
                    <a:gd name="T7" fmla="*/ 5 h 35"/>
                  </a:gdLst>
                  <a:ahLst/>
                  <a:cxnLst>
                    <a:cxn ang="0">
                      <a:pos x="T0" y="T1"/>
                    </a:cxn>
                    <a:cxn ang="0">
                      <a:pos x="T2" y="T3"/>
                    </a:cxn>
                    <a:cxn ang="0">
                      <a:pos x="T4" y="T5"/>
                    </a:cxn>
                    <a:cxn ang="0">
                      <a:pos x="T6" y="T7"/>
                    </a:cxn>
                  </a:cxnLst>
                  <a:rect l="0" t="0" r="r" b="b"/>
                  <a:pathLst>
                    <a:path w="22" h="35">
                      <a:moveTo>
                        <a:pt x="0" y="5"/>
                      </a:moveTo>
                      <a:cubicBezTo>
                        <a:pt x="0" y="5"/>
                        <a:pt x="15" y="0"/>
                        <a:pt x="16" y="10"/>
                      </a:cubicBezTo>
                      <a:cubicBezTo>
                        <a:pt x="16" y="10"/>
                        <a:pt x="22" y="35"/>
                        <a:pt x="0" y="35"/>
                      </a:cubicBezTo>
                      <a:lnTo>
                        <a:pt x="0" y="5"/>
                      </a:lnTo>
                      <a:close/>
                    </a:path>
                  </a:pathLst>
                </a:custGeom>
                <a:solidFill>
                  <a:srgbClr val="FCC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 name="íšḻídê">
                  <a:extLst>
                    <a:ext uri="{FF2B5EF4-FFF2-40B4-BE49-F238E27FC236}">
                      <a16:creationId xmlns:a16="http://schemas.microsoft.com/office/drawing/2014/main" id="{F4FB02D6-DDE5-B25B-EB27-F4011C6C9F59}"/>
                    </a:ext>
                  </a:extLst>
                </p:cNvPr>
                <p:cNvSpPr/>
                <p:nvPr/>
              </p:nvSpPr>
              <p:spPr bwMode="auto">
                <a:xfrm>
                  <a:off x="6342063" y="2762251"/>
                  <a:ext cx="44450" cy="155575"/>
                </a:xfrm>
                <a:custGeom>
                  <a:avLst/>
                  <a:gdLst>
                    <a:gd name="T0" fmla="*/ 12 w 12"/>
                    <a:gd name="T1" fmla="*/ 7 h 41"/>
                    <a:gd name="T2" fmla="*/ 2 w 12"/>
                    <a:gd name="T3" fmla="*/ 13 h 41"/>
                    <a:gd name="T4" fmla="*/ 12 w 12"/>
                    <a:gd name="T5" fmla="*/ 41 h 41"/>
                    <a:gd name="T6" fmla="*/ 12 w 12"/>
                    <a:gd name="T7" fmla="*/ 7 h 41"/>
                  </a:gdLst>
                  <a:ahLst/>
                  <a:cxnLst>
                    <a:cxn ang="0">
                      <a:pos x="T0" y="T1"/>
                    </a:cxn>
                    <a:cxn ang="0">
                      <a:pos x="T2" y="T3"/>
                    </a:cxn>
                    <a:cxn ang="0">
                      <a:pos x="T4" y="T5"/>
                    </a:cxn>
                    <a:cxn ang="0">
                      <a:pos x="T6" y="T7"/>
                    </a:cxn>
                  </a:cxnLst>
                  <a:rect l="0" t="0" r="r" b="b"/>
                  <a:pathLst>
                    <a:path w="12" h="41">
                      <a:moveTo>
                        <a:pt x="12" y="7"/>
                      </a:moveTo>
                      <a:cubicBezTo>
                        <a:pt x="12" y="7"/>
                        <a:pt x="2" y="0"/>
                        <a:pt x="2" y="13"/>
                      </a:cubicBezTo>
                      <a:cubicBezTo>
                        <a:pt x="2" y="13"/>
                        <a:pt x="0" y="39"/>
                        <a:pt x="12" y="41"/>
                      </a:cubicBezTo>
                      <a:lnTo>
                        <a:pt x="12" y="7"/>
                      </a:lnTo>
                      <a:close/>
                    </a:path>
                  </a:pathLst>
                </a:custGeom>
                <a:solidFill>
                  <a:srgbClr val="FCC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 name="î$ḷîḓè">
                  <a:extLst>
                    <a:ext uri="{FF2B5EF4-FFF2-40B4-BE49-F238E27FC236}">
                      <a16:creationId xmlns:a16="http://schemas.microsoft.com/office/drawing/2014/main" id="{D00E8F02-8431-E899-8D66-67C394A7ACBD}"/>
                    </a:ext>
                  </a:extLst>
                </p:cNvPr>
                <p:cNvSpPr/>
                <p:nvPr/>
              </p:nvSpPr>
              <p:spPr bwMode="auto">
                <a:xfrm>
                  <a:off x="6372226" y="2690813"/>
                  <a:ext cx="392113" cy="495300"/>
                </a:xfrm>
                <a:custGeom>
                  <a:avLst/>
                  <a:gdLst>
                    <a:gd name="T0" fmla="*/ 98 w 104"/>
                    <a:gd name="T1" fmla="*/ 86 h 131"/>
                    <a:gd name="T2" fmla="*/ 104 w 104"/>
                    <a:gd name="T3" fmla="*/ 1 h 131"/>
                    <a:gd name="T4" fmla="*/ 0 w 104"/>
                    <a:gd name="T5" fmla="*/ 0 h 131"/>
                    <a:gd name="T6" fmla="*/ 4 w 104"/>
                    <a:gd name="T7" fmla="*/ 74 h 131"/>
                    <a:gd name="T8" fmla="*/ 13 w 104"/>
                    <a:gd name="T9" fmla="*/ 102 h 131"/>
                    <a:gd name="T10" fmla="*/ 44 w 104"/>
                    <a:gd name="T11" fmla="*/ 124 h 131"/>
                    <a:gd name="T12" fmla="*/ 94 w 104"/>
                    <a:gd name="T13" fmla="*/ 100 h 131"/>
                    <a:gd name="T14" fmla="*/ 98 w 104"/>
                    <a:gd name="T15" fmla="*/ 86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31">
                      <a:moveTo>
                        <a:pt x="98" y="86"/>
                      </a:moveTo>
                      <a:cubicBezTo>
                        <a:pt x="104" y="1"/>
                        <a:pt x="104" y="1"/>
                        <a:pt x="104" y="1"/>
                      </a:cubicBezTo>
                      <a:cubicBezTo>
                        <a:pt x="0" y="0"/>
                        <a:pt x="0" y="0"/>
                        <a:pt x="0" y="0"/>
                      </a:cubicBezTo>
                      <a:cubicBezTo>
                        <a:pt x="4" y="74"/>
                        <a:pt x="4" y="74"/>
                        <a:pt x="4" y="74"/>
                      </a:cubicBezTo>
                      <a:cubicBezTo>
                        <a:pt x="5" y="84"/>
                        <a:pt x="8" y="94"/>
                        <a:pt x="13" y="102"/>
                      </a:cubicBezTo>
                      <a:cubicBezTo>
                        <a:pt x="20" y="111"/>
                        <a:pt x="30" y="122"/>
                        <a:pt x="44" y="124"/>
                      </a:cubicBezTo>
                      <a:cubicBezTo>
                        <a:pt x="44" y="124"/>
                        <a:pt x="77" y="131"/>
                        <a:pt x="94" y="100"/>
                      </a:cubicBezTo>
                      <a:cubicBezTo>
                        <a:pt x="97" y="96"/>
                        <a:pt x="98" y="91"/>
                        <a:pt x="98" y="86"/>
                      </a:cubicBezTo>
                      <a:close/>
                    </a:path>
                  </a:pathLst>
                </a:custGeom>
                <a:solidFill>
                  <a:srgbClr val="FCC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 name="îšľiďé">
                  <a:extLst>
                    <a:ext uri="{FF2B5EF4-FFF2-40B4-BE49-F238E27FC236}">
                      <a16:creationId xmlns:a16="http://schemas.microsoft.com/office/drawing/2014/main" id="{B67841FE-72A3-5C8E-FED8-46A1C149CD11}"/>
                    </a:ext>
                  </a:extLst>
                </p:cNvPr>
                <p:cNvSpPr/>
                <p:nvPr/>
              </p:nvSpPr>
              <p:spPr bwMode="auto">
                <a:xfrm>
                  <a:off x="6300788" y="2546351"/>
                  <a:ext cx="490538" cy="322263"/>
                </a:xfrm>
                <a:custGeom>
                  <a:avLst/>
                  <a:gdLst>
                    <a:gd name="T0" fmla="*/ 19 w 130"/>
                    <a:gd name="T1" fmla="*/ 54 h 85"/>
                    <a:gd name="T2" fmla="*/ 47 w 130"/>
                    <a:gd name="T3" fmla="*/ 69 h 85"/>
                    <a:gd name="T4" fmla="*/ 71 w 130"/>
                    <a:gd name="T5" fmla="*/ 66 h 85"/>
                    <a:gd name="T6" fmla="*/ 104 w 130"/>
                    <a:gd name="T7" fmla="*/ 69 h 85"/>
                    <a:gd name="T8" fmla="*/ 128 w 130"/>
                    <a:gd name="T9" fmla="*/ 48 h 85"/>
                    <a:gd name="T10" fmla="*/ 110 w 130"/>
                    <a:gd name="T11" fmla="*/ 33 h 85"/>
                    <a:gd name="T12" fmla="*/ 102 w 130"/>
                    <a:gd name="T13" fmla="*/ 10 h 85"/>
                    <a:gd name="T14" fmla="*/ 73 w 130"/>
                    <a:gd name="T15" fmla="*/ 19 h 85"/>
                    <a:gd name="T16" fmla="*/ 57 w 130"/>
                    <a:gd name="T17" fmla="*/ 8 h 85"/>
                    <a:gd name="T18" fmla="*/ 36 w 130"/>
                    <a:gd name="T19" fmla="*/ 24 h 85"/>
                    <a:gd name="T20" fmla="*/ 9 w 130"/>
                    <a:gd name="T21" fmla="*/ 29 h 85"/>
                    <a:gd name="T22" fmla="*/ 19 w 130"/>
                    <a:gd name="T23" fmla="*/ 5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0" h="85">
                      <a:moveTo>
                        <a:pt x="19" y="54"/>
                      </a:moveTo>
                      <a:cubicBezTo>
                        <a:pt x="19" y="54"/>
                        <a:pt x="16" y="81"/>
                        <a:pt x="47" y="69"/>
                      </a:cubicBezTo>
                      <a:cubicBezTo>
                        <a:pt x="47" y="69"/>
                        <a:pt x="61" y="85"/>
                        <a:pt x="71" y="66"/>
                      </a:cubicBezTo>
                      <a:cubicBezTo>
                        <a:pt x="71" y="66"/>
                        <a:pt x="85" y="79"/>
                        <a:pt x="104" y="69"/>
                      </a:cubicBezTo>
                      <a:cubicBezTo>
                        <a:pt x="104" y="69"/>
                        <a:pt x="130" y="77"/>
                        <a:pt x="128" y="48"/>
                      </a:cubicBezTo>
                      <a:cubicBezTo>
                        <a:pt x="128" y="48"/>
                        <a:pt x="126" y="33"/>
                        <a:pt x="110" y="33"/>
                      </a:cubicBezTo>
                      <a:cubicBezTo>
                        <a:pt x="110" y="33"/>
                        <a:pt x="118" y="18"/>
                        <a:pt x="102" y="10"/>
                      </a:cubicBezTo>
                      <a:cubicBezTo>
                        <a:pt x="102" y="10"/>
                        <a:pt x="83" y="0"/>
                        <a:pt x="73" y="19"/>
                      </a:cubicBezTo>
                      <a:cubicBezTo>
                        <a:pt x="73" y="19"/>
                        <a:pt x="66" y="6"/>
                        <a:pt x="57" y="8"/>
                      </a:cubicBezTo>
                      <a:cubicBezTo>
                        <a:pt x="57" y="8"/>
                        <a:pt x="35" y="5"/>
                        <a:pt x="36" y="24"/>
                      </a:cubicBezTo>
                      <a:cubicBezTo>
                        <a:pt x="36" y="24"/>
                        <a:pt x="19" y="13"/>
                        <a:pt x="9" y="29"/>
                      </a:cubicBezTo>
                      <a:cubicBezTo>
                        <a:pt x="9" y="29"/>
                        <a:pt x="0" y="48"/>
                        <a:pt x="19" y="54"/>
                      </a:cubicBezTo>
                      <a:close/>
                    </a:path>
                  </a:pathLst>
                </a:custGeom>
                <a:solidFill>
                  <a:srgbClr val="3B22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 name="îSľiḋè">
                  <a:extLst>
                    <a:ext uri="{FF2B5EF4-FFF2-40B4-BE49-F238E27FC236}">
                      <a16:creationId xmlns:a16="http://schemas.microsoft.com/office/drawing/2014/main" id="{C6DA3337-E7E8-BE20-6B05-9FE5231896C7}"/>
                    </a:ext>
                  </a:extLst>
                </p:cNvPr>
                <p:cNvSpPr/>
                <p:nvPr/>
              </p:nvSpPr>
              <p:spPr bwMode="auto">
                <a:xfrm>
                  <a:off x="5903913" y="3235326"/>
                  <a:ext cx="1450975" cy="882650"/>
                </a:xfrm>
                <a:custGeom>
                  <a:avLst/>
                  <a:gdLst>
                    <a:gd name="T0" fmla="*/ 164 w 384"/>
                    <a:gd name="T1" fmla="*/ 2 h 233"/>
                    <a:gd name="T2" fmla="*/ 0 w 384"/>
                    <a:gd name="T3" fmla="*/ 161 h 233"/>
                    <a:gd name="T4" fmla="*/ 0 w 384"/>
                    <a:gd name="T5" fmla="*/ 233 h 233"/>
                    <a:gd name="T6" fmla="*/ 327 w 384"/>
                    <a:gd name="T7" fmla="*/ 233 h 233"/>
                    <a:gd name="T8" fmla="*/ 350 w 384"/>
                    <a:gd name="T9" fmla="*/ 222 h 233"/>
                    <a:gd name="T10" fmla="*/ 360 w 384"/>
                    <a:gd name="T11" fmla="*/ 106 h 233"/>
                    <a:gd name="T12" fmla="*/ 226 w 384"/>
                    <a:gd name="T13" fmla="*/ 0 h 233"/>
                    <a:gd name="T14" fmla="*/ 189 w 384"/>
                    <a:gd name="T15" fmla="*/ 54 h 233"/>
                    <a:gd name="T16" fmla="*/ 165 w 384"/>
                    <a:gd name="T17" fmla="*/ 50 h 233"/>
                    <a:gd name="T18" fmla="*/ 164 w 384"/>
                    <a:gd name="T19" fmla="*/ 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233">
                      <a:moveTo>
                        <a:pt x="164" y="2"/>
                      </a:moveTo>
                      <a:cubicBezTo>
                        <a:pt x="164" y="2"/>
                        <a:pt x="33" y="23"/>
                        <a:pt x="0" y="161"/>
                      </a:cubicBezTo>
                      <a:cubicBezTo>
                        <a:pt x="0" y="233"/>
                        <a:pt x="0" y="233"/>
                        <a:pt x="0" y="233"/>
                      </a:cubicBezTo>
                      <a:cubicBezTo>
                        <a:pt x="327" y="233"/>
                        <a:pt x="327" y="233"/>
                        <a:pt x="327" y="233"/>
                      </a:cubicBezTo>
                      <a:cubicBezTo>
                        <a:pt x="336" y="233"/>
                        <a:pt x="345" y="229"/>
                        <a:pt x="350" y="222"/>
                      </a:cubicBezTo>
                      <a:cubicBezTo>
                        <a:pt x="364" y="204"/>
                        <a:pt x="384" y="165"/>
                        <a:pt x="360" y="106"/>
                      </a:cubicBezTo>
                      <a:cubicBezTo>
                        <a:pt x="360" y="106"/>
                        <a:pt x="320" y="7"/>
                        <a:pt x="226" y="0"/>
                      </a:cubicBezTo>
                      <a:cubicBezTo>
                        <a:pt x="226" y="0"/>
                        <a:pt x="223" y="44"/>
                        <a:pt x="189" y="54"/>
                      </a:cubicBezTo>
                      <a:cubicBezTo>
                        <a:pt x="181" y="56"/>
                        <a:pt x="172" y="55"/>
                        <a:pt x="165" y="50"/>
                      </a:cubicBezTo>
                      <a:cubicBezTo>
                        <a:pt x="157" y="44"/>
                        <a:pt x="149" y="30"/>
                        <a:pt x="164" y="2"/>
                      </a:cubicBezTo>
                    </a:path>
                  </a:pathLst>
                </a:custGeom>
                <a:solidFill>
                  <a:srgbClr val="65B1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 name="ïSḻïde">
                  <a:extLst>
                    <a:ext uri="{FF2B5EF4-FFF2-40B4-BE49-F238E27FC236}">
                      <a16:creationId xmlns:a16="http://schemas.microsoft.com/office/drawing/2014/main" id="{BE3DCF27-2C60-40E3-FFD0-62D39657B6F0}"/>
                    </a:ext>
                  </a:extLst>
                </p:cNvPr>
                <p:cNvSpPr/>
                <p:nvPr/>
              </p:nvSpPr>
              <p:spPr bwMode="auto">
                <a:xfrm>
                  <a:off x="6640513" y="3948113"/>
                  <a:ext cx="147638" cy="184150"/>
                </a:xfrm>
                <a:custGeom>
                  <a:avLst/>
                  <a:gdLst>
                    <a:gd name="T0" fmla="*/ 5 w 39"/>
                    <a:gd name="T1" fmla="*/ 3 h 49"/>
                    <a:gd name="T2" fmla="*/ 8 w 39"/>
                    <a:gd name="T3" fmla="*/ 31 h 49"/>
                    <a:gd name="T4" fmla="*/ 32 w 39"/>
                    <a:gd name="T5" fmla="*/ 48 h 49"/>
                    <a:gd name="T6" fmla="*/ 35 w 39"/>
                    <a:gd name="T7" fmla="*/ 46 h 49"/>
                    <a:gd name="T8" fmla="*/ 32 w 39"/>
                    <a:gd name="T9" fmla="*/ 19 h 49"/>
                    <a:gd name="T10" fmla="*/ 8 w 39"/>
                    <a:gd name="T11" fmla="*/ 1 h 49"/>
                    <a:gd name="T12" fmla="*/ 5 w 39"/>
                    <a:gd name="T13" fmla="*/ 3 h 49"/>
                  </a:gdLst>
                  <a:ahLst/>
                  <a:cxnLst>
                    <a:cxn ang="0">
                      <a:pos x="T0" y="T1"/>
                    </a:cxn>
                    <a:cxn ang="0">
                      <a:pos x="T2" y="T3"/>
                    </a:cxn>
                    <a:cxn ang="0">
                      <a:pos x="T4" y="T5"/>
                    </a:cxn>
                    <a:cxn ang="0">
                      <a:pos x="T6" y="T7"/>
                    </a:cxn>
                    <a:cxn ang="0">
                      <a:pos x="T8" y="T9"/>
                    </a:cxn>
                    <a:cxn ang="0">
                      <a:pos x="T10" y="T11"/>
                    </a:cxn>
                    <a:cxn ang="0">
                      <a:pos x="T12" y="T13"/>
                    </a:cxn>
                  </a:cxnLst>
                  <a:rect l="0" t="0" r="r" b="b"/>
                  <a:pathLst>
                    <a:path w="39" h="49">
                      <a:moveTo>
                        <a:pt x="5" y="3"/>
                      </a:moveTo>
                      <a:cubicBezTo>
                        <a:pt x="3" y="7"/>
                        <a:pt x="0" y="17"/>
                        <a:pt x="8" y="31"/>
                      </a:cubicBezTo>
                      <a:cubicBezTo>
                        <a:pt x="8" y="31"/>
                        <a:pt x="19" y="49"/>
                        <a:pt x="32" y="48"/>
                      </a:cubicBezTo>
                      <a:cubicBezTo>
                        <a:pt x="33" y="48"/>
                        <a:pt x="34" y="47"/>
                        <a:pt x="35" y="46"/>
                      </a:cubicBezTo>
                      <a:cubicBezTo>
                        <a:pt x="37" y="43"/>
                        <a:pt x="39" y="35"/>
                        <a:pt x="32" y="19"/>
                      </a:cubicBezTo>
                      <a:cubicBezTo>
                        <a:pt x="32" y="19"/>
                        <a:pt x="23" y="2"/>
                        <a:pt x="8" y="1"/>
                      </a:cubicBezTo>
                      <a:cubicBezTo>
                        <a:pt x="7" y="0"/>
                        <a:pt x="6" y="1"/>
                        <a:pt x="5" y="3"/>
                      </a:cubicBezTo>
                      <a:close/>
                    </a:path>
                  </a:pathLst>
                </a:custGeom>
                <a:solidFill>
                  <a:srgbClr val="D2F0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 name="işļiḍè">
                  <a:extLst>
                    <a:ext uri="{FF2B5EF4-FFF2-40B4-BE49-F238E27FC236}">
                      <a16:creationId xmlns:a16="http://schemas.microsoft.com/office/drawing/2014/main" id="{24C8BC1A-5EDD-74C5-1216-0C36B16865B4}"/>
                    </a:ext>
                  </a:extLst>
                </p:cNvPr>
                <p:cNvSpPr/>
                <p:nvPr/>
              </p:nvSpPr>
              <p:spPr bwMode="auto">
                <a:xfrm>
                  <a:off x="6667501" y="3924301"/>
                  <a:ext cx="203200" cy="204788"/>
                </a:xfrm>
                <a:custGeom>
                  <a:avLst/>
                  <a:gdLst>
                    <a:gd name="T0" fmla="*/ 0 w 54"/>
                    <a:gd name="T1" fmla="*/ 7 h 54"/>
                    <a:gd name="T2" fmla="*/ 29 w 54"/>
                    <a:gd name="T3" fmla="*/ 43 h 54"/>
                    <a:gd name="T4" fmla="*/ 25 w 54"/>
                    <a:gd name="T5" fmla="*/ 54 h 54"/>
                    <a:gd name="T6" fmla="*/ 48 w 54"/>
                    <a:gd name="T7" fmla="*/ 51 h 54"/>
                    <a:gd name="T8" fmla="*/ 44 w 54"/>
                    <a:gd name="T9" fmla="*/ 16 h 54"/>
                    <a:gd name="T10" fmla="*/ 38 w 54"/>
                    <a:gd name="T11" fmla="*/ 10 h 54"/>
                    <a:gd name="T12" fmla="*/ 22 w 54"/>
                    <a:gd name="T13" fmla="*/ 0 h 54"/>
                    <a:gd name="T14" fmla="*/ 0 w 54"/>
                    <a:gd name="T15" fmla="*/ 7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0" y="7"/>
                      </a:moveTo>
                      <a:cubicBezTo>
                        <a:pt x="0" y="7"/>
                        <a:pt x="29" y="13"/>
                        <a:pt x="29" y="43"/>
                      </a:cubicBezTo>
                      <a:cubicBezTo>
                        <a:pt x="29" y="43"/>
                        <a:pt x="29" y="52"/>
                        <a:pt x="25" y="54"/>
                      </a:cubicBezTo>
                      <a:cubicBezTo>
                        <a:pt x="48" y="51"/>
                        <a:pt x="48" y="51"/>
                        <a:pt x="48" y="51"/>
                      </a:cubicBezTo>
                      <a:cubicBezTo>
                        <a:pt x="48" y="51"/>
                        <a:pt x="54" y="34"/>
                        <a:pt x="44" y="16"/>
                      </a:cubicBezTo>
                      <a:cubicBezTo>
                        <a:pt x="42" y="14"/>
                        <a:pt x="40" y="12"/>
                        <a:pt x="38" y="10"/>
                      </a:cubicBezTo>
                      <a:cubicBezTo>
                        <a:pt x="34" y="6"/>
                        <a:pt x="27" y="1"/>
                        <a:pt x="22" y="0"/>
                      </a:cubicBez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 name="îṣļïḍê">
                  <a:extLst>
                    <a:ext uri="{FF2B5EF4-FFF2-40B4-BE49-F238E27FC236}">
                      <a16:creationId xmlns:a16="http://schemas.microsoft.com/office/drawing/2014/main" id="{D36CFCA0-4099-80B1-CD7D-8150E54887CD}"/>
                    </a:ext>
                  </a:extLst>
                </p:cNvPr>
                <p:cNvSpPr/>
                <p:nvPr/>
              </p:nvSpPr>
              <p:spPr bwMode="auto">
                <a:xfrm>
                  <a:off x="5691188" y="3754438"/>
                  <a:ext cx="238125" cy="325438"/>
                </a:xfrm>
                <a:custGeom>
                  <a:avLst/>
                  <a:gdLst>
                    <a:gd name="T0" fmla="*/ 150 w 150"/>
                    <a:gd name="T1" fmla="*/ 0 h 205"/>
                    <a:gd name="T2" fmla="*/ 0 w 150"/>
                    <a:gd name="T3" fmla="*/ 124 h 205"/>
                    <a:gd name="T4" fmla="*/ 74 w 150"/>
                    <a:gd name="T5" fmla="*/ 205 h 205"/>
                    <a:gd name="T6" fmla="*/ 134 w 150"/>
                    <a:gd name="T7" fmla="*/ 198 h 205"/>
                    <a:gd name="T8" fmla="*/ 150 w 150"/>
                    <a:gd name="T9" fmla="*/ 0 h 205"/>
                  </a:gdLst>
                  <a:ahLst/>
                  <a:cxnLst>
                    <a:cxn ang="0">
                      <a:pos x="T0" y="T1"/>
                    </a:cxn>
                    <a:cxn ang="0">
                      <a:pos x="T2" y="T3"/>
                    </a:cxn>
                    <a:cxn ang="0">
                      <a:pos x="T4" y="T5"/>
                    </a:cxn>
                    <a:cxn ang="0">
                      <a:pos x="T6" y="T7"/>
                    </a:cxn>
                    <a:cxn ang="0">
                      <a:pos x="T8" y="T9"/>
                    </a:cxn>
                  </a:cxnLst>
                  <a:rect l="0" t="0" r="r" b="b"/>
                  <a:pathLst>
                    <a:path w="150" h="205">
                      <a:moveTo>
                        <a:pt x="150" y="0"/>
                      </a:moveTo>
                      <a:lnTo>
                        <a:pt x="0" y="124"/>
                      </a:lnTo>
                      <a:lnTo>
                        <a:pt x="74" y="205"/>
                      </a:lnTo>
                      <a:lnTo>
                        <a:pt x="134" y="198"/>
                      </a:lnTo>
                      <a:lnTo>
                        <a:pt x="150" y="0"/>
                      </a:lnTo>
                      <a:close/>
                    </a:path>
                  </a:pathLst>
                </a:custGeom>
                <a:solidFill>
                  <a:srgbClr val="65B1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 name="íšľîḑe">
                  <a:extLst>
                    <a:ext uri="{FF2B5EF4-FFF2-40B4-BE49-F238E27FC236}">
                      <a16:creationId xmlns:a16="http://schemas.microsoft.com/office/drawing/2014/main" id="{7C7156C8-EE68-AEC3-3710-A2AE227963FB}"/>
                    </a:ext>
                  </a:extLst>
                </p:cNvPr>
                <p:cNvSpPr/>
                <p:nvPr/>
              </p:nvSpPr>
              <p:spPr bwMode="auto">
                <a:xfrm>
                  <a:off x="5267326" y="4030663"/>
                  <a:ext cx="106363" cy="133350"/>
                </a:xfrm>
                <a:custGeom>
                  <a:avLst/>
                  <a:gdLst>
                    <a:gd name="T0" fmla="*/ 28 w 28"/>
                    <a:gd name="T1" fmla="*/ 0 h 35"/>
                    <a:gd name="T2" fmla="*/ 12 w 28"/>
                    <a:gd name="T3" fmla="*/ 16 h 35"/>
                    <a:gd name="T4" fmla="*/ 4 w 28"/>
                    <a:gd name="T5" fmla="*/ 29 h 35"/>
                    <a:gd name="T6" fmla="*/ 9 w 28"/>
                    <a:gd name="T7" fmla="*/ 34 h 35"/>
                    <a:gd name="T8" fmla="*/ 19 w 28"/>
                    <a:gd name="T9" fmla="*/ 27 h 35"/>
                    <a:gd name="T10" fmla="*/ 28 w 28"/>
                    <a:gd name="T11" fmla="*/ 0 h 35"/>
                  </a:gdLst>
                  <a:ahLst/>
                  <a:cxnLst>
                    <a:cxn ang="0">
                      <a:pos x="T0" y="T1"/>
                    </a:cxn>
                    <a:cxn ang="0">
                      <a:pos x="T2" y="T3"/>
                    </a:cxn>
                    <a:cxn ang="0">
                      <a:pos x="T4" y="T5"/>
                    </a:cxn>
                    <a:cxn ang="0">
                      <a:pos x="T6" y="T7"/>
                    </a:cxn>
                    <a:cxn ang="0">
                      <a:pos x="T8" y="T9"/>
                    </a:cxn>
                    <a:cxn ang="0">
                      <a:pos x="T10" y="T11"/>
                    </a:cxn>
                  </a:cxnLst>
                  <a:rect l="0" t="0" r="r" b="b"/>
                  <a:pathLst>
                    <a:path w="28" h="35">
                      <a:moveTo>
                        <a:pt x="28" y="0"/>
                      </a:moveTo>
                      <a:cubicBezTo>
                        <a:pt x="28" y="0"/>
                        <a:pt x="18" y="4"/>
                        <a:pt x="12" y="16"/>
                      </a:cubicBezTo>
                      <a:cubicBezTo>
                        <a:pt x="4" y="29"/>
                        <a:pt x="4" y="29"/>
                        <a:pt x="4" y="29"/>
                      </a:cubicBezTo>
                      <a:cubicBezTo>
                        <a:pt x="4" y="29"/>
                        <a:pt x="0" y="35"/>
                        <a:pt x="9" y="34"/>
                      </a:cubicBezTo>
                      <a:cubicBezTo>
                        <a:pt x="9" y="34"/>
                        <a:pt x="13" y="33"/>
                        <a:pt x="19" y="27"/>
                      </a:cubicBezTo>
                      <a:lnTo>
                        <a:pt x="28" y="0"/>
                      </a:lnTo>
                      <a:close/>
                    </a:path>
                  </a:pathLst>
                </a:custGeom>
                <a:solidFill>
                  <a:srgbClr val="FEA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 name="íṣḻïḓè">
                  <a:extLst>
                    <a:ext uri="{FF2B5EF4-FFF2-40B4-BE49-F238E27FC236}">
                      <a16:creationId xmlns:a16="http://schemas.microsoft.com/office/drawing/2014/main" id="{0CC239F8-C6F1-8CA5-F758-A756EB94B1DD}"/>
                    </a:ext>
                  </a:extLst>
                </p:cNvPr>
                <p:cNvSpPr/>
                <p:nvPr/>
              </p:nvSpPr>
              <p:spPr bwMode="auto">
                <a:xfrm>
                  <a:off x="5302251" y="3967163"/>
                  <a:ext cx="457200" cy="207963"/>
                </a:xfrm>
                <a:custGeom>
                  <a:avLst/>
                  <a:gdLst>
                    <a:gd name="T0" fmla="*/ 90 w 121"/>
                    <a:gd name="T1" fmla="*/ 0 h 55"/>
                    <a:gd name="T2" fmla="*/ 63 w 121"/>
                    <a:gd name="T3" fmla="*/ 3 h 55"/>
                    <a:gd name="T4" fmla="*/ 54 w 121"/>
                    <a:gd name="T5" fmla="*/ 4 h 55"/>
                    <a:gd name="T6" fmla="*/ 30 w 121"/>
                    <a:gd name="T7" fmla="*/ 10 h 55"/>
                    <a:gd name="T8" fmla="*/ 16 w 121"/>
                    <a:gd name="T9" fmla="*/ 22 h 55"/>
                    <a:gd name="T10" fmla="*/ 3 w 121"/>
                    <a:gd name="T11" fmla="*/ 42 h 55"/>
                    <a:gd name="T12" fmla="*/ 9 w 121"/>
                    <a:gd name="T13" fmla="*/ 46 h 55"/>
                    <a:gd name="T14" fmla="*/ 16 w 121"/>
                    <a:gd name="T15" fmla="*/ 42 h 55"/>
                    <a:gd name="T16" fmla="*/ 30 w 121"/>
                    <a:gd name="T17" fmla="*/ 40 h 55"/>
                    <a:gd name="T18" fmla="*/ 45 w 121"/>
                    <a:gd name="T19" fmla="*/ 23 h 55"/>
                    <a:gd name="T20" fmla="*/ 56 w 121"/>
                    <a:gd name="T21" fmla="*/ 20 h 55"/>
                    <a:gd name="T22" fmla="*/ 50 w 121"/>
                    <a:gd name="T23" fmla="*/ 25 h 55"/>
                    <a:gd name="T24" fmla="*/ 48 w 121"/>
                    <a:gd name="T25" fmla="*/ 32 h 55"/>
                    <a:gd name="T26" fmla="*/ 44 w 121"/>
                    <a:gd name="T27" fmla="*/ 40 h 55"/>
                    <a:gd name="T28" fmla="*/ 43 w 121"/>
                    <a:gd name="T29" fmla="*/ 48 h 55"/>
                    <a:gd name="T30" fmla="*/ 60 w 121"/>
                    <a:gd name="T31" fmla="*/ 37 h 55"/>
                    <a:gd name="T32" fmla="*/ 65 w 121"/>
                    <a:gd name="T33" fmla="*/ 29 h 55"/>
                    <a:gd name="T34" fmla="*/ 73 w 121"/>
                    <a:gd name="T35" fmla="*/ 22 h 55"/>
                    <a:gd name="T36" fmla="*/ 82 w 121"/>
                    <a:gd name="T37" fmla="*/ 23 h 55"/>
                    <a:gd name="T38" fmla="*/ 90 w 121"/>
                    <a:gd name="T39" fmla="*/ 28 h 55"/>
                    <a:gd name="T40" fmla="*/ 88 w 121"/>
                    <a:gd name="T41" fmla="*/ 31 h 55"/>
                    <a:gd name="T42" fmla="*/ 81 w 121"/>
                    <a:gd name="T43" fmla="*/ 37 h 55"/>
                    <a:gd name="T44" fmla="*/ 65 w 121"/>
                    <a:gd name="T45" fmla="*/ 47 h 55"/>
                    <a:gd name="T46" fmla="*/ 73 w 121"/>
                    <a:gd name="T47" fmla="*/ 51 h 55"/>
                    <a:gd name="T48" fmla="*/ 99 w 121"/>
                    <a:gd name="T49" fmla="*/ 47 h 55"/>
                    <a:gd name="T50" fmla="*/ 120 w 121"/>
                    <a:gd name="T51" fmla="*/ 38 h 55"/>
                    <a:gd name="T52" fmla="*/ 121 w 121"/>
                    <a:gd name="T53" fmla="*/ 15 h 55"/>
                    <a:gd name="T54" fmla="*/ 90 w 121"/>
                    <a:gd name="T5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1" h="55">
                      <a:moveTo>
                        <a:pt x="90" y="0"/>
                      </a:moveTo>
                      <a:cubicBezTo>
                        <a:pt x="63" y="3"/>
                        <a:pt x="63" y="3"/>
                        <a:pt x="63" y="3"/>
                      </a:cubicBezTo>
                      <a:cubicBezTo>
                        <a:pt x="60" y="3"/>
                        <a:pt x="57" y="3"/>
                        <a:pt x="54" y="4"/>
                      </a:cubicBezTo>
                      <a:cubicBezTo>
                        <a:pt x="30" y="10"/>
                        <a:pt x="30" y="10"/>
                        <a:pt x="30" y="10"/>
                      </a:cubicBezTo>
                      <a:cubicBezTo>
                        <a:pt x="30" y="10"/>
                        <a:pt x="22" y="11"/>
                        <a:pt x="16" y="22"/>
                      </a:cubicBezTo>
                      <a:cubicBezTo>
                        <a:pt x="3" y="42"/>
                        <a:pt x="3" y="42"/>
                        <a:pt x="3" y="42"/>
                      </a:cubicBezTo>
                      <a:cubicBezTo>
                        <a:pt x="3" y="42"/>
                        <a:pt x="0" y="50"/>
                        <a:pt x="9" y="46"/>
                      </a:cubicBezTo>
                      <a:cubicBezTo>
                        <a:pt x="16" y="42"/>
                        <a:pt x="16" y="42"/>
                        <a:pt x="16" y="42"/>
                      </a:cubicBezTo>
                      <a:cubicBezTo>
                        <a:pt x="16" y="42"/>
                        <a:pt x="24" y="45"/>
                        <a:pt x="30" y="40"/>
                      </a:cubicBezTo>
                      <a:cubicBezTo>
                        <a:pt x="30" y="40"/>
                        <a:pt x="40" y="31"/>
                        <a:pt x="45" y="23"/>
                      </a:cubicBezTo>
                      <a:cubicBezTo>
                        <a:pt x="45" y="23"/>
                        <a:pt x="47" y="19"/>
                        <a:pt x="56" y="20"/>
                      </a:cubicBezTo>
                      <a:cubicBezTo>
                        <a:pt x="50" y="25"/>
                        <a:pt x="50" y="25"/>
                        <a:pt x="50" y="25"/>
                      </a:cubicBezTo>
                      <a:cubicBezTo>
                        <a:pt x="50" y="25"/>
                        <a:pt x="49" y="28"/>
                        <a:pt x="48" y="32"/>
                      </a:cubicBezTo>
                      <a:cubicBezTo>
                        <a:pt x="44" y="40"/>
                        <a:pt x="44" y="40"/>
                        <a:pt x="44" y="40"/>
                      </a:cubicBezTo>
                      <a:cubicBezTo>
                        <a:pt x="44" y="40"/>
                        <a:pt x="37" y="47"/>
                        <a:pt x="43" y="48"/>
                      </a:cubicBezTo>
                      <a:cubicBezTo>
                        <a:pt x="43" y="48"/>
                        <a:pt x="54" y="50"/>
                        <a:pt x="60" y="37"/>
                      </a:cubicBezTo>
                      <a:cubicBezTo>
                        <a:pt x="65" y="29"/>
                        <a:pt x="65" y="29"/>
                        <a:pt x="65" y="29"/>
                      </a:cubicBezTo>
                      <a:cubicBezTo>
                        <a:pt x="73" y="22"/>
                        <a:pt x="73" y="22"/>
                        <a:pt x="73" y="22"/>
                      </a:cubicBezTo>
                      <a:cubicBezTo>
                        <a:pt x="73" y="22"/>
                        <a:pt x="76" y="20"/>
                        <a:pt x="82" y="23"/>
                      </a:cubicBezTo>
                      <a:cubicBezTo>
                        <a:pt x="90" y="28"/>
                        <a:pt x="90" y="28"/>
                        <a:pt x="90" y="28"/>
                      </a:cubicBezTo>
                      <a:cubicBezTo>
                        <a:pt x="90" y="28"/>
                        <a:pt x="91" y="30"/>
                        <a:pt x="88" y="31"/>
                      </a:cubicBezTo>
                      <a:cubicBezTo>
                        <a:pt x="81" y="37"/>
                        <a:pt x="81" y="37"/>
                        <a:pt x="81" y="37"/>
                      </a:cubicBezTo>
                      <a:cubicBezTo>
                        <a:pt x="81" y="37"/>
                        <a:pt x="68" y="38"/>
                        <a:pt x="65" y="47"/>
                      </a:cubicBezTo>
                      <a:cubicBezTo>
                        <a:pt x="65" y="47"/>
                        <a:pt x="63" y="55"/>
                        <a:pt x="73" y="51"/>
                      </a:cubicBezTo>
                      <a:cubicBezTo>
                        <a:pt x="73" y="51"/>
                        <a:pt x="93" y="47"/>
                        <a:pt x="99" y="47"/>
                      </a:cubicBezTo>
                      <a:cubicBezTo>
                        <a:pt x="99" y="47"/>
                        <a:pt x="116" y="43"/>
                        <a:pt x="120" y="38"/>
                      </a:cubicBezTo>
                      <a:cubicBezTo>
                        <a:pt x="121" y="15"/>
                        <a:pt x="121" y="15"/>
                        <a:pt x="121" y="15"/>
                      </a:cubicBezTo>
                      <a:lnTo>
                        <a:pt x="90" y="0"/>
                      </a:lnTo>
                      <a:close/>
                    </a:path>
                  </a:pathLst>
                </a:custGeom>
                <a:solidFill>
                  <a:srgbClr val="FCC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 name="iṡļíḑe">
                  <a:extLst>
                    <a:ext uri="{FF2B5EF4-FFF2-40B4-BE49-F238E27FC236}">
                      <a16:creationId xmlns:a16="http://schemas.microsoft.com/office/drawing/2014/main" id="{D85A69B3-9E9A-CDFA-C243-C9308994C08D}"/>
                    </a:ext>
                  </a:extLst>
                </p:cNvPr>
                <p:cNvSpPr/>
                <p:nvPr/>
              </p:nvSpPr>
              <p:spPr bwMode="auto">
                <a:xfrm>
                  <a:off x="5589588" y="3948113"/>
                  <a:ext cx="238125" cy="169863"/>
                </a:xfrm>
                <a:custGeom>
                  <a:avLst/>
                  <a:gdLst>
                    <a:gd name="T0" fmla="*/ 0 w 63"/>
                    <a:gd name="T1" fmla="*/ 7 h 45"/>
                    <a:gd name="T2" fmla="*/ 22 w 63"/>
                    <a:gd name="T3" fmla="*/ 0 h 45"/>
                    <a:gd name="T4" fmla="*/ 56 w 63"/>
                    <a:gd name="T5" fmla="*/ 14 h 45"/>
                    <a:gd name="T6" fmla="*/ 60 w 63"/>
                    <a:gd name="T7" fmla="*/ 35 h 45"/>
                    <a:gd name="T8" fmla="*/ 44 w 63"/>
                    <a:gd name="T9" fmla="*/ 45 h 45"/>
                    <a:gd name="T10" fmla="*/ 36 w 63"/>
                    <a:gd name="T11" fmla="*/ 17 h 45"/>
                    <a:gd name="T12" fmla="*/ 0 w 63"/>
                    <a:gd name="T13" fmla="*/ 7 h 45"/>
                  </a:gdLst>
                  <a:ahLst/>
                  <a:cxnLst>
                    <a:cxn ang="0">
                      <a:pos x="T0" y="T1"/>
                    </a:cxn>
                    <a:cxn ang="0">
                      <a:pos x="T2" y="T3"/>
                    </a:cxn>
                    <a:cxn ang="0">
                      <a:pos x="T4" y="T5"/>
                    </a:cxn>
                    <a:cxn ang="0">
                      <a:pos x="T6" y="T7"/>
                    </a:cxn>
                    <a:cxn ang="0">
                      <a:pos x="T8" y="T9"/>
                    </a:cxn>
                    <a:cxn ang="0">
                      <a:pos x="T10" y="T11"/>
                    </a:cxn>
                    <a:cxn ang="0">
                      <a:pos x="T12" y="T13"/>
                    </a:cxn>
                  </a:cxnLst>
                  <a:rect l="0" t="0" r="r" b="b"/>
                  <a:pathLst>
                    <a:path w="63" h="45">
                      <a:moveTo>
                        <a:pt x="0" y="7"/>
                      </a:moveTo>
                      <a:cubicBezTo>
                        <a:pt x="22" y="0"/>
                        <a:pt x="22" y="0"/>
                        <a:pt x="22" y="0"/>
                      </a:cubicBezTo>
                      <a:cubicBezTo>
                        <a:pt x="22" y="0"/>
                        <a:pt x="47" y="0"/>
                        <a:pt x="56" y="14"/>
                      </a:cubicBezTo>
                      <a:cubicBezTo>
                        <a:pt x="56" y="14"/>
                        <a:pt x="63" y="23"/>
                        <a:pt x="60" y="35"/>
                      </a:cubicBezTo>
                      <a:cubicBezTo>
                        <a:pt x="44" y="45"/>
                        <a:pt x="44" y="45"/>
                        <a:pt x="44" y="45"/>
                      </a:cubicBezTo>
                      <a:cubicBezTo>
                        <a:pt x="44" y="45"/>
                        <a:pt x="47" y="26"/>
                        <a:pt x="36" y="17"/>
                      </a:cubicBezTo>
                      <a:cubicBezTo>
                        <a:pt x="36" y="17"/>
                        <a:pt x="16" y="3"/>
                        <a:pt x="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 name="iṣlíḑê">
                  <a:extLst>
                    <a:ext uri="{FF2B5EF4-FFF2-40B4-BE49-F238E27FC236}">
                      <a16:creationId xmlns:a16="http://schemas.microsoft.com/office/drawing/2014/main" id="{08BD2407-A34B-9E98-2D06-61469E64CF92}"/>
                    </a:ext>
                  </a:extLst>
                </p:cNvPr>
                <p:cNvSpPr/>
                <p:nvPr/>
              </p:nvSpPr>
              <p:spPr bwMode="auto">
                <a:xfrm>
                  <a:off x="5362576" y="4003676"/>
                  <a:ext cx="109538" cy="125413"/>
                </a:xfrm>
                <a:custGeom>
                  <a:avLst/>
                  <a:gdLst>
                    <a:gd name="T0" fmla="*/ 0 w 29"/>
                    <a:gd name="T1" fmla="*/ 33 h 33"/>
                    <a:gd name="T2" fmla="*/ 0 w 29"/>
                    <a:gd name="T3" fmla="*/ 33 h 33"/>
                    <a:gd name="T4" fmla="*/ 0 w 29"/>
                    <a:gd name="T5" fmla="*/ 32 h 33"/>
                    <a:gd name="T6" fmla="*/ 13 w 29"/>
                    <a:gd name="T7" fmla="*/ 9 h 33"/>
                    <a:gd name="T8" fmla="*/ 28 w 29"/>
                    <a:gd name="T9" fmla="*/ 0 h 33"/>
                    <a:gd name="T10" fmla="*/ 29 w 29"/>
                    <a:gd name="T11" fmla="*/ 1 h 33"/>
                    <a:gd name="T12" fmla="*/ 29 w 29"/>
                    <a:gd name="T13" fmla="*/ 1 h 33"/>
                    <a:gd name="T14" fmla="*/ 14 w 29"/>
                    <a:gd name="T15" fmla="*/ 9 h 33"/>
                    <a:gd name="T16" fmla="*/ 1 w 29"/>
                    <a:gd name="T17" fmla="*/ 33 h 33"/>
                    <a:gd name="T18" fmla="*/ 0 w 29"/>
                    <a:gd name="T1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3">
                      <a:moveTo>
                        <a:pt x="0" y="33"/>
                      </a:moveTo>
                      <a:cubicBezTo>
                        <a:pt x="0" y="33"/>
                        <a:pt x="0" y="33"/>
                        <a:pt x="0" y="33"/>
                      </a:cubicBezTo>
                      <a:cubicBezTo>
                        <a:pt x="0" y="32"/>
                        <a:pt x="0" y="32"/>
                        <a:pt x="0" y="32"/>
                      </a:cubicBezTo>
                      <a:cubicBezTo>
                        <a:pt x="0" y="32"/>
                        <a:pt x="12" y="12"/>
                        <a:pt x="13" y="9"/>
                      </a:cubicBezTo>
                      <a:cubicBezTo>
                        <a:pt x="13" y="9"/>
                        <a:pt x="15" y="4"/>
                        <a:pt x="28" y="0"/>
                      </a:cubicBezTo>
                      <a:cubicBezTo>
                        <a:pt x="29" y="1"/>
                        <a:pt x="29" y="1"/>
                        <a:pt x="29" y="1"/>
                      </a:cubicBezTo>
                      <a:cubicBezTo>
                        <a:pt x="29" y="1"/>
                        <a:pt x="29" y="1"/>
                        <a:pt x="29" y="1"/>
                      </a:cubicBezTo>
                      <a:cubicBezTo>
                        <a:pt x="16" y="5"/>
                        <a:pt x="14" y="9"/>
                        <a:pt x="14" y="9"/>
                      </a:cubicBezTo>
                      <a:cubicBezTo>
                        <a:pt x="13" y="13"/>
                        <a:pt x="1" y="32"/>
                        <a:pt x="1" y="33"/>
                      </a:cubicBezTo>
                      <a:lnTo>
                        <a:pt x="0" y="33"/>
                      </a:lnTo>
                      <a:close/>
                    </a:path>
                  </a:pathLst>
                </a:custGeom>
                <a:solidFill>
                  <a:srgbClr val="FEA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 name="ïṩľïḑè">
                  <a:extLst>
                    <a:ext uri="{FF2B5EF4-FFF2-40B4-BE49-F238E27FC236}">
                      <a16:creationId xmlns:a16="http://schemas.microsoft.com/office/drawing/2014/main" id="{A9973C46-AC23-5861-2247-6E70A26ADF91}"/>
                    </a:ext>
                  </a:extLst>
                </p:cNvPr>
                <p:cNvSpPr/>
                <p:nvPr/>
              </p:nvSpPr>
              <p:spPr bwMode="auto">
                <a:xfrm>
                  <a:off x="6375401" y="3289301"/>
                  <a:ext cx="128588" cy="3175"/>
                </a:xfrm>
                <a:custGeom>
                  <a:avLst/>
                  <a:gdLst>
                    <a:gd name="T0" fmla="*/ 79 w 81"/>
                    <a:gd name="T1" fmla="*/ 2 h 2"/>
                    <a:gd name="T2" fmla="*/ 3 w 81"/>
                    <a:gd name="T3" fmla="*/ 2 h 2"/>
                    <a:gd name="T4" fmla="*/ 0 w 81"/>
                    <a:gd name="T5" fmla="*/ 0 h 2"/>
                    <a:gd name="T6" fmla="*/ 3 w 81"/>
                    <a:gd name="T7" fmla="*/ 0 h 2"/>
                    <a:gd name="T8" fmla="*/ 79 w 81"/>
                    <a:gd name="T9" fmla="*/ 0 h 2"/>
                    <a:gd name="T10" fmla="*/ 81 w 81"/>
                    <a:gd name="T11" fmla="*/ 0 h 2"/>
                    <a:gd name="T12" fmla="*/ 79 w 81"/>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81" h="2">
                      <a:moveTo>
                        <a:pt x="79" y="2"/>
                      </a:moveTo>
                      <a:lnTo>
                        <a:pt x="3" y="2"/>
                      </a:lnTo>
                      <a:lnTo>
                        <a:pt x="0" y="0"/>
                      </a:lnTo>
                      <a:lnTo>
                        <a:pt x="3" y="0"/>
                      </a:lnTo>
                      <a:lnTo>
                        <a:pt x="79" y="0"/>
                      </a:lnTo>
                      <a:lnTo>
                        <a:pt x="81" y="0"/>
                      </a:lnTo>
                      <a:lnTo>
                        <a:pt x="79"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 name="iŝļíḑè">
                  <a:extLst>
                    <a:ext uri="{FF2B5EF4-FFF2-40B4-BE49-F238E27FC236}">
                      <a16:creationId xmlns:a16="http://schemas.microsoft.com/office/drawing/2014/main" id="{AEDBBEFA-67D7-7D7C-B03F-C359A3CB988B}"/>
                    </a:ext>
                  </a:extLst>
                </p:cNvPr>
                <p:cNvSpPr/>
                <p:nvPr/>
              </p:nvSpPr>
              <p:spPr bwMode="auto">
                <a:xfrm>
                  <a:off x="6746876" y="3289301"/>
                  <a:ext cx="200025" cy="3175"/>
                </a:xfrm>
                <a:custGeom>
                  <a:avLst/>
                  <a:gdLst>
                    <a:gd name="T0" fmla="*/ 126 w 126"/>
                    <a:gd name="T1" fmla="*/ 2 h 2"/>
                    <a:gd name="T2" fmla="*/ 2 w 126"/>
                    <a:gd name="T3" fmla="*/ 2 h 2"/>
                    <a:gd name="T4" fmla="*/ 0 w 126"/>
                    <a:gd name="T5" fmla="*/ 0 h 2"/>
                    <a:gd name="T6" fmla="*/ 2 w 126"/>
                    <a:gd name="T7" fmla="*/ 0 h 2"/>
                    <a:gd name="T8" fmla="*/ 126 w 126"/>
                    <a:gd name="T9" fmla="*/ 0 h 2"/>
                    <a:gd name="T10" fmla="*/ 126 w 126"/>
                    <a:gd name="T11" fmla="*/ 0 h 2"/>
                    <a:gd name="T12" fmla="*/ 126 w 12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26" h="2">
                      <a:moveTo>
                        <a:pt x="126" y="2"/>
                      </a:moveTo>
                      <a:lnTo>
                        <a:pt x="2" y="2"/>
                      </a:lnTo>
                      <a:lnTo>
                        <a:pt x="0" y="0"/>
                      </a:lnTo>
                      <a:lnTo>
                        <a:pt x="2" y="0"/>
                      </a:lnTo>
                      <a:lnTo>
                        <a:pt x="126" y="0"/>
                      </a:lnTo>
                      <a:lnTo>
                        <a:pt x="126" y="0"/>
                      </a:lnTo>
                      <a:lnTo>
                        <a:pt x="126"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 name="i$ľîḑè">
                  <a:extLst>
                    <a:ext uri="{FF2B5EF4-FFF2-40B4-BE49-F238E27FC236}">
                      <a16:creationId xmlns:a16="http://schemas.microsoft.com/office/drawing/2014/main" id="{B7128C36-E534-63FF-A164-A2A0F8E42892}"/>
                    </a:ext>
                  </a:extLst>
                </p:cNvPr>
                <p:cNvSpPr/>
                <p:nvPr/>
              </p:nvSpPr>
              <p:spPr bwMode="auto">
                <a:xfrm>
                  <a:off x="6265863" y="3352801"/>
                  <a:ext cx="227013" cy="7938"/>
                </a:xfrm>
                <a:custGeom>
                  <a:avLst/>
                  <a:gdLst>
                    <a:gd name="T0" fmla="*/ 143 w 143"/>
                    <a:gd name="T1" fmla="*/ 5 h 5"/>
                    <a:gd name="T2" fmla="*/ 2 w 143"/>
                    <a:gd name="T3" fmla="*/ 5 h 5"/>
                    <a:gd name="T4" fmla="*/ 0 w 143"/>
                    <a:gd name="T5" fmla="*/ 3 h 5"/>
                    <a:gd name="T6" fmla="*/ 2 w 143"/>
                    <a:gd name="T7" fmla="*/ 0 h 5"/>
                    <a:gd name="T8" fmla="*/ 143 w 143"/>
                    <a:gd name="T9" fmla="*/ 0 h 5"/>
                    <a:gd name="T10" fmla="*/ 143 w 143"/>
                    <a:gd name="T11" fmla="*/ 3 h 5"/>
                    <a:gd name="T12" fmla="*/ 143 w 143"/>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43" h="5">
                      <a:moveTo>
                        <a:pt x="143" y="5"/>
                      </a:moveTo>
                      <a:lnTo>
                        <a:pt x="2" y="5"/>
                      </a:lnTo>
                      <a:lnTo>
                        <a:pt x="0" y="3"/>
                      </a:lnTo>
                      <a:lnTo>
                        <a:pt x="2" y="0"/>
                      </a:lnTo>
                      <a:lnTo>
                        <a:pt x="143" y="0"/>
                      </a:lnTo>
                      <a:lnTo>
                        <a:pt x="143" y="3"/>
                      </a:lnTo>
                      <a:lnTo>
                        <a:pt x="143"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5" name="íś1ide">
                  <a:extLst>
                    <a:ext uri="{FF2B5EF4-FFF2-40B4-BE49-F238E27FC236}">
                      <a16:creationId xmlns:a16="http://schemas.microsoft.com/office/drawing/2014/main" id="{48FDF8C3-674D-BDAC-7EED-A4F75588D665}"/>
                    </a:ext>
                  </a:extLst>
                </p:cNvPr>
                <p:cNvSpPr/>
                <p:nvPr/>
              </p:nvSpPr>
              <p:spPr bwMode="auto">
                <a:xfrm>
                  <a:off x="6265863" y="3425826"/>
                  <a:ext cx="265113" cy="3175"/>
                </a:xfrm>
                <a:custGeom>
                  <a:avLst/>
                  <a:gdLst>
                    <a:gd name="T0" fmla="*/ 164 w 167"/>
                    <a:gd name="T1" fmla="*/ 2 h 2"/>
                    <a:gd name="T2" fmla="*/ 2 w 167"/>
                    <a:gd name="T3" fmla="*/ 2 h 2"/>
                    <a:gd name="T4" fmla="*/ 0 w 167"/>
                    <a:gd name="T5" fmla="*/ 0 h 2"/>
                    <a:gd name="T6" fmla="*/ 2 w 167"/>
                    <a:gd name="T7" fmla="*/ 0 h 2"/>
                    <a:gd name="T8" fmla="*/ 164 w 167"/>
                    <a:gd name="T9" fmla="*/ 0 h 2"/>
                    <a:gd name="T10" fmla="*/ 167 w 167"/>
                    <a:gd name="T11" fmla="*/ 0 h 2"/>
                    <a:gd name="T12" fmla="*/ 164 w 167"/>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67" h="2">
                      <a:moveTo>
                        <a:pt x="164" y="2"/>
                      </a:moveTo>
                      <a:lnTo>
                        <a:pt x="2" y="2"/>
                      </a:lnTo>
                      <a:lnTo>
                        <a:pt x="0" y="0"/>
                      </a:lnTo>
                      <a:lnTo>
                        <a:pt x="2" y="0"/>
                      </a:lnTo>
                      <a:lnTo>
                        <a:pt x="164" y="0"/>
                      </a:lnTo>
                      <a:lnTo>
                        <a:pt x="167" y="0"/>
                      </a:lnTo>
                      <a:lnTo>
                        <a:pt x="164"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6" name="ïs1îďé">
                  <a:extLst>
                    <a:ext uri="{FF2B5EF4-FFF2-40B4-BE49-F238E27FC236}">
                      <a16:creationId xmlns:a16="http://schemas.microsoft.com/office/drawing/2014/main" id="{625E5936-D588-47DF-996F-4E98B6F23999}"/>
                    </a:ext>
                  </a:extLst>
                </p:cNvPr>
                <p:cNvSpPr/>
                <p:nvPr/>
              </p:nvSpPr>
              <p:spPr bwMode="auto">
                <a:xfrm>
                  <a:off x="6711951" y="3352801"/>
                  <a:ext cx="336550" cy="7938"/>
                </a:xfrm>
                <a:custGeom>
                  <a:avLst/>
                  <a:gdLst>
                    <a:gd name="T0" fmla="*/ 212 w 212"/>
                    <a:gd name="T1" fmla="*/ 5 h 5"/>
                    <a:gd name="T2" fmla="*/ 2 w 212"/>
                    <a:gd name="T3" fmla="*/ 5 h 5"/>
                    <a:gd name="T4" fmla="*/ 0 w 212"/>
                    <a:gd name="T5" fmla="*/ 3 h 5"/>
                    <a:gd name="T6" fmla="*/ 2 w 212"/>
                    <a:gd name="T7" fmla="*/ 0 h 5"/>
                    <a:gd name="T8" fmla="*/ 212 w 212"/>
                    <a:gd name="T9" fmla="*/ 0 h 5"/>
                    <a:gd name="T10" fmla="*/ 212 w 212"/>
                    <a:gd name="T11" fmla="*/ 3 h 5"/>
                    <a:gd name="T12" fmla="*/ 212 w 21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212" h="5">
                      <a:moveTo>
                        <a:pt x="212" y="5"/>
                      </a:moveTo>
                      <a:lnTo>
                        <a:pt x="2" y="5"/>
                      </a:lnTo>
                      <a:lnTo>
                        <a:pt x="0" y="3"/>
                      </a:lnTo>
                      <a:lnTo>
                        <a:pt x="2" y="0"/>
                      </a:lnTo>
                      <a:lnTo>
                        <a:pt x="212" y="0"/>
                      </a:lnTo>
                      <a:lnTo>
                        <a:pt x="212" y="3"/>
                      </a:lnTo>
                      <a:lnTo>
                        <a:pt x="212"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7" name="îşľîḑe">
                  <a:extLst>
                    <a:ext uri="{FF2B5EF4-FFF2-40B4-BE49-F238E27FC236}">
                      <a16:creationId xmlns:a16="http://schemas.microsoft.com/office/drawing/2014/main" id="{CA0A5A01-6820-B0CA-842B-E259AF48C70D}"/>
                    </a:ext>
                  </a:extLst>
                </p:cNvPr>
                <p:cNvSpPr/>
                <p:nvPr/>
              </p:nvSpPr>
              <p:spPr bwMode="auto">
                <a:xfrm>
                  <a:off x="6648451" y="3425826"/>
                  <a:ext cx="476250" cy="3175"/>
                </a:xfrm>
                <a:custGeom>
                  <a:avLst/>
                  <a:gdLst>
                    <a:gd name="T0" fmla="*/ 297 w 300"/>
                    <a:gd name="T1" fmla="*/ 2 h 2"/>
                    <a:gd name="T2" fmla="*/ 2 w 300"/>
                    <a:gd name="T3" fmla="*/ 2 h 2"/>
                    <a:gd name="T4" fmla="*/ 0 w 300"/>
                    <a:gd name="T5" fmla="*/ 0 h 2"/>
                    <a:gd name="T6" fmla="*/ 2 w 300"/>
                    <a:gd name="T7" fmla="*/ 0 h 2"/>
                    <a:gd name="T8" fmla="*/ 297 w 300"/>
                    <a:gd name="T9" fmla="*/ 0 h 2"/>
                    <a:gd name="T10" fmla="*/ 300 w 300"/>
                    <a:gd name="T11" fmla="*/ 0 h 2"/>
                    <a:gd name="T12" fmla="*/ 297 w 300"/>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00" h="2">
                      <a:moveTo>
                        <a:pt x="297" y="2"/>
                      </a:moveTo>
                      <a:lnTo>
                        <a:pt x="2" y="2"/>
                      </a:lnTo>
                      <a:lnTo>
                        <a:pt x="0" y="0"/>
                      </a:lnTo>
                      <a:lnTo>
                        <a:pt x="2" y="0"/>
                      </a:lnTo>
                      <a:lnTo>
                        <a:pt x="297" y="0"/>
                      </a:lnTo>
                      <a:lnTo>
                        <a:pt x="300" y="0"/>
                      </a:lnTo>
                      <a:lnTo>
                        <a:pt x="297"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8" name="îṩ1îďe">
                  <a:extLst>
                    <a:ext uri="{FF2B5EF4-FFF2-40B4-BE49-F238E27FC236}">
                      <a16:creationId xmlns:a16="http://schemas.microsoft.com/office/drawing/2014/main" id="{78E056D5-F7E9-607C-EC6B-F3BEB16084BE}"/>
                    </a:ext>
                  </a:extLst>
                </p:cNvPr>
                <p:cNvSpPr/>
                <p:nvPr/>
              </p:nvSpPr>
              <p:spPr bwMode="auto">
                <a:xfrm>
                  <a:off x="6443663" y="3492501"/>
                  <a:ext cx="736600" cy="4763"/>
                </a:xfrm>
                <a:custGeom>
                  <a:avLst/>
                  <a:gdLst>
                    <a:gd name="T0" fmla="*/ 462 w 464"/>
                    <a:gd name="T1" fmla="*/ 3 h 3"/>
                    <a:gd name="T2" fmla="*/ 0 w 464"/>
                    <a:gd name="T3" fmla="*/ 3 h 3"/>
                    <a:gd name="T4" fmla="*/ 0 w 464"/>
                    <a:gd name="T5" fmla="*/ 0 h 3"/>
                    <a:gd name="T6" fmla="*/ 0 w 464"/>
                    <a:gd name="T7" fmla="*/ 0 h 3"/>
                    <a:gd name="T8" fmla="*/ 462 w 464"/>
                    <a:gd name="T9" fmla="*/ 0 h 3"/>
                    <a:gd name="T10" fmla="*/ 464 w 464"/>
                    <a:gd name="T11" fmla="*/ 0 h 3"/>
                    <a:gd name="T12" fmla="*/ 462 w 46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64" h="3">
                      <a:moveTo>
                        <a:pt x="462" y="3"/>
                      </a:moveTo>
                      <a:lnTo>
                        <a:pt x="0" y="3"/>
                      </a:lnTo>
                      <a:lnTo>
                        <a:pt x="0" y="0"/>
                      </a:lnTo>
                      <a:lnTo>
                        <a:pt x="0" y="0"/>
                      </a:lnTo>
                      <a:lnTo>
                        <a:pt x="462" y="0"/>
                      </a:lnTo>
                      <a:lnTo>
                        <a:pt x="464" y="0"/>
                      </a:lnTo>
                      <a:lnTo>
                        <a:pt x="462"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9" name="ïṣḻíḍè">
                  <a:extLst>
                    <a:ext uri="{FF2B5EF4-FFF2-40B4-BE49-F238E27FC236}">
                      <a16:creationId xmlns:a16="http://schemas.microsoft.com/office/drawing/2014/main" id="{8C65892D-BC8F-AF18-7F49-205422B790D9}"/>
                    </a:ext>
                  </a:extLst>
                </p:cNvPr>
                <p:cNvSpPr/>
                <p:nvPr/>
              </p:nvSpPr>
              <p:spPr bwMode="auto">
                <a:xfrm>
                  <a:off x="6443663" y="3560763"/>
                  <a:ext cx="782638" cy="4763"/>
                </a:xfrm>
                <a:custGeom>
                  <a:avLst/>
                  <a:gdLst>
                    <a:gd name="T0" fmla="*/ 491 w 493"/>
                    <a:gd name="T1" fmla="*/ 3 h 3"/>
                    <a:gd name="T2" fmla="*/ 0 w 493"/>
                    <a:gd name="T3" fmla="*/ 3 h 3"/>
                    <a:gd name="T4" fmla="*/ 0 w 493"/>
                    <a:gd name="T5" fmla="*/ 0 h 3"/>
                    <a:gd name="T6" fmla="*/ 0 w 493"/>
                    <a:gd name="T7" fmla="*/ 0 h 3"/>
                    <a:gd name="T8" fmla="*/ 491 w 493"/>
                    <a:gd name="T9" fmla="*/ 0 h 3"/>
                    <a:gd name="T10" fmla="*/ 493 w 493"/>
                    <a:gd name="T11" fmla="*/ 0 h 3"/>
                    <a:gd name="T12" fmla="*/ 491 w 49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93" h="3">
                      <a:moveTo>
                        <a:pt x="491" y="3"/>
                      </a:moveTo>
                      <a:lnTo>
                        <a:pt x="0" y="3"/>
                      </a:lnTo>
                      <a:lnTo>
                        <a:pt x="0" y="0"/>
                      </a:lnTo>
                      <a:lnTo>
                        <a:pt x="0" y="0"/>
                      </a:lnTo>
                      <a:lnTo>
                        <a:pt x="491" y="0"/>
                      </a:lnTo>
                      <a:lnTo>
                        <a:pt x="493" y="0"/>
                      </a:lnTo>
                      <a:lnTo>
                        <a:pt x="491"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0" name="îś1ïḋè">
                  <a:extLst>
                    <a:ext uri="{FF2B5EF4-FFF2-40B4-BE49-F238E27FC236}">
                      <a16:creationId xmlns:a16="http://schemas.microsoft.com/office/drawing/2014/main" id="{2EE73B91-2869-4AB4-CE08-BD0BAE04DEC4}"/>
                    </a:ext>
                  </a:extLst>
                </p:cNvPr>
                <p:cNvSpPr/>
                <p:nvPr/>
              </p:nvSpPr>
              <p:spPr bwMode="auto">
                <a:xfrm>
                  <a:off x="6443663" y="3625851"/>
                  <a:ext cx="815975" cy="3175"/>
                </a:xfrm>
                <a:custGeom>
                  <a:avLst/>
                  <a:gdLst>
                    <a:gd name="T0" fmla="*/ 514 w 514"/>
                    <a:gd name="T1" fmla="*/ 2 h 2"/>
                    <a:gd name="T2" fmla="*/ 0 w 514"/>
                    <a:gd name="T3" fmla="*/ 2 h 2"/>
                    <a:gd name="T4" fmla="*/ 0 w 514"/>
                    <a:gd name="T5" fmla="*/ 0 h 2"/>
                    <a:gd name="T6" fmla="*/ 0 w 514"/>
                    <a:gd name="T7" fmla="*/ 0 h 2"/>
                    <a:gd name="T8" fmla="*/ 514 w 514"/>
                    <a:gd name="T9" fmla="*/ 0 h 2"/>
                    <a:gd name="T10" fmla="*/ 514 w 514"/>
                    <a:gd name="T11" fmla="*/ 0 h 2"/>
                    <a:gd name="T12" fmla="*/ 514 w 51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514" h="2">
                      <a:moveTo>
                        <a:pt x="514" y="2"/>
                      </a:moveTo>
                      <a:lnTo>
                        <a:pt x="0" y="2"/>
                      </a:lnTo>
                      <a:lnTo>
                        <a:pt x="0" y="0"/>
                      </a:lnTo>
                      <a:lnTo>
                        <a:pt x="0" y="0"/>
                      </a:lnTo>
                      <a:lnTo>
                        <a:pt x="514" y="0"/>
                      </a:lnTo>
                      <a:lnTo>
                        <a:pt x="514" y="0"/>
                      </a:lnTo>
                      <a:lnTo>
                        <a:pt x="514"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1" name="îṧľídè">
                  <a:extLst>
                    <a:ext uri="{FF2B5EF4-FFF2-40B4-BE49-F238E27FC236}">
                      <a16:creationId xmlns:a16="http://schemas.microsoft.com/office/drawing/2014/main" id="{92D18D23-8AA1-01CA-13B2-1A2B31E124CA}"/>
                    </a:ext>
                  </a:extLst>
                </p:cNvPr>
                <p:cNvSpPr/>
                <p:nvPr/>
              </p:nvSpPr>
              <p:spPr bwMode="auto">
                <a:xfrm>
                  <a:off x="6443663" y="3697288"/>
                  <a:ext cx="842963" cy="4763"/>
                </a:xfrm>
                <a:custGeom>
                  <a:avLst/>
                  <a:gdLst>
                    <a:gd name="T0" fmla="*/ 531 w 531"/>
                    <a:gd name="T1" fmla="*/ 3 h 3"/>
                    <a:gd name="T2" fmla="*/ 0 w 531"/>
                    <a:gd name="T3" fmla="*/ 3 h 3"/>
                    <a:gd name="T4" fmla="*/ 0 w 531"/>
                    <a:gd name="T5" fmla="*/ 0 h 3"/>
                    <a:gd name="T6" fmla="*/ 0 w 531"/>
                    <a:gd name="T7" fmla="*/ 0 h 3"/>
                    <a:gd name="T8" fmla="*/ 531 w 531"/>
                    <a:gd name="T9" fmla="*/ 0 h 3"/>
                    <a:gd name="T10" fmla="*/ 531 w 531"/>
                    <a:gd name="T11" fmla="*/ 0 h 3"/>
                    <a:gd name="T12" fmla="*/ 531 w 531"/>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531" h="3">
                      <a:moveTo>
                        <a:pt x="531" y="3"/>
                      </a:moveTo>
                      <a:lnTo>
                        <a:pt x="0" y="3"/>
                      </a:lnTo>
                      <a:lnTo>
                        <a:pt x="0" y="0"/>
                      </a:lnTo>
                      <a:lnTo>
                        <a:pt x="0" y="0"/>
                      </a:lnTo>
                      <a:lnTo>
                        <a:pt x="531" y="0"/>
                      </a:lnTo>
                      <a:lnTo>
                        <a:pt x="531" y="0"/>
                      </a:lnTo>
                      <a:lnTo>
                        <a:pt x="531"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2" name="íṥḻïḓé">
                  <a:extLst>
                    <a:ext uri="{FF2B5EF4-FFF2-40B4-BE49-F238E27FC236}">
                      <a16:creationId xmlns:a16="http://schemas.microsoft.com/office/drawing/2014/main" id="{E061FEF9-140A-C21A-CD24-F37519DF6E2A}"/>
                    </a:ext>
                  </a:extLst>
                </p:cNvPr>
                <p:cNvSpPr/>
                <p:nvPr/>
              </p:nvSpPr>
              <p:spPr bwMode="auto">
                <a:xfrm>
                  <a:off x="6443663" y="3765551"/>
                  <a:ext cx="858838" cy="4763"/>
                </a:xfrm>
                <a:custGeom>
                  <a:avLst/>
                  <a:gdLst>
                    <a:gd name="T0" fmla="*/ 541 w 541"/>
                    <a:gd name="T1" fmla="*/ 3 h 3"/>
                    <a:gd name="T2" fmla="*/ 0 w 541"/>
                    <a:gd name="T3" fmla="*/ 3 h 3"/>
                    <a:gd name="T4" fmla="*/ 0 w 541"/>
                    <a:gd name="T5" fmla="*/ 0 h 3"/>
                    <a:gd name="T6" fmla="*/ 0 w 541"/>
                    <a:gd name="T7" fmla="*/ 0 h 3"/>
                    <a:gd name="T8" fmla="*/ 541 w 541"/>
                    <a:gd name="T9" fmla="*/ 0 h 3"/>
                    <a:gd name="T10" fmla="*/ 541 w 541"/>
                    <a:gd name="T11" fmla="*/ 0 h 3"/>
                    <a:gd name="T12" fmla="*/ 541 w 541"/>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541" h="3">
                      <a:moveTo>
                        <a:pt x="541" y="3"/>
                      </a:moveTo>
                      <a:lnTo>
                        <a:pt x="0" y="3"/>
                      </a:lnTo>
                      <a:lnTo>
                        <a:pt x="0" y="0"/>
                      </a:lnTo>
                      <a:lnTo>
                        <a:pt x="0" y="0"/>
                      </a:lnTo>
                      <a:lnTo>
                        <a:pt x="541" y="0"/>
                      </a:lnTo>
                      <a:lnTo>
                        <a:pt x="541" y="0"/>
                      </a:lnTo>
                      <a:lnTo>
                        <a:pt x="541"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3" name="ïṡļíďe">
                  <a:extLst>
                    <a:ext uri="{FF2B5EF4-FFF2-40B4-BE49-F238E27FC236}">
                      <a16:creationId xmlns:a16="http://schemas.microsoft.com/office/drawing/2014/main" id="{5C1C5230-4426-107D-082E-BC89980381A6}"/>
                    </a:ext>
                  </a:extLst>
                </p:cNvPr>
                <p:cNvSpPr/>
                <p:nvPr/>
              </p:nvSpPr>
              <p:spPr bwMode="auto">
                <a:xfrm>
                  <a:off x="6443663" y="3830638"/>
                  <a:ext cx="865188" cy="3175"/>
                </a:xfrm>
                <a:custGeom>
                  <a:avLst/>
                  <a:gdLst>
                    <a:gd name="T0" fmla="*/ 543 w 545"/>
                    <a:gd name="T1" fmla="*/ 2 h 2"/>
                    <a:gd name="T2" fmla="*/ 0 w 545"/>
                    <a:gd name="T3" fmla="*/ 2 h 2"/>
                    <a:gd name="T4" fmla="*/ 0 w 545"/>
                    <a:gd name="T5" fmla="*/ 2 h 2"/>
                    <a:gd name="T6" fmla="*/ 0 w 545"/>
                    <a:gd name="T7" fmla="*/ 0 h 2"/>
                    <a:gd name="T8" fmla="*/ 543 w 545"/>
                    <a:gd name="T9" fmla="*/ 0 h 2"/>
                    <a:gd name="T10" fmla="*/ 545 w 545"/>
                    <a:gd name="T11" fmla="*/ 2 h 2"/>
                    <a:gd name="T12" fmla="*/ 543 w 5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545" h="2">
                      <a:moveTo>
                        <a:pt x="543" y="2"/>
                      </a:moveTo>
                      <a:lnTo>
                        <a:pt x="0" y="2"/>
                      </a:lnTo>
                      <a:lnTo>
                        <a:pt x="0" y="2"/>
                      </a:lnTo>
                      <a:lnTo>
                        <a:pt x="0" y="0"/>
                      </a:lnTo>
                      <a:lnTo>
                        <a:pt x="543" y="0"/>
                      </a:lnTo>
                      <a:lnTo>
                        <a:pt x="545" y="2"/>
                      </a:lnTo>
                      <a:lnTo>
                        <a:pt x="543"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4" name="íŝľiḋè">
                  <a:extLst>
                    <a:ext uri="{FF2B5EF4-FFF2-40B4-BE49-F238E27FC236}">
                      <a16:creationId xmlns:a16="http://schemas.microsoft.com/office/drawing/2014/main" id="{D870AA2E-271F-8A97-0B14-15F4D1DACC43}"/>
                    </a:ext>
                  </a:extLst>
                </p:cNvPr>
                <p:cNvSpPr/>
                <p:nvPr/>
              </p:nvSpPr>
              <p:spPr bwMode="auto">
                <a:xfrm>
                  <a:off x="6443663" y="3902076"/>
                  <a:ext cx="325438" cy="3175"/>
                </a:xfrm>
                <a:custGeom>
                  <a:avLst/>
                  <a:gdLst>
                    <a:gd name="T0" fmla="*/ 202 w 205"/>
                    <a:gd name="T1" fmla="*/ 2 h 2"/>
                    <a:gd name="T2" fmla="*/ 0 w 205"/>
                    <a:gd name="T3" fmla="*/ 2 h 2"/>
                    <a:gd name="T4" fmla="*/ 0 w 205"/>
                    <a:gd name="T5" fmla="*/ 2 h 2"/>
                    <a:gd name="T6" fmla="*/ 0 w 205"/>
                    <a:gd name="T7" fmla="*/ 0 h 2"/>
                    <a:gd name="T8" fmla="*/ 202 w 205"/>
                    <a:gd name="T9" fmla="*/ 0 h 2"/>
                    <a:gd name="T10" fmla="*/ 205 w 205"/>
                    <a:gd name="T11" fmla="*/ 2 h 2"/>
                    <a:gd name="T12" fmla="*/ 202 w 20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05" h="2">
                      <a:moveTo>
                        <a:pt x="202" y="2"/>
                      </a:moveTo>
                      <a:lnTo>
                        <a:pt x="0" y="2"/>
                      </a:lnTo>
                      <a:lnTo>
                        <a:pt x="0" y="2"/>
                      </a:lnTo>
                      <a:lnTo>
                        <a:pt x="0" y="0"/>
                      </a:lnTo>
                      <a:lnTo>
                        <a:pt x="202" y="0"/>
                      </a:lnTo>
                      <a:lnTo>
                        <a:pt x="205" y="2"/>
                      </a:lnTo>
                      <a:lnTo>
                        <a:pt x="202"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5" name="iṥḷîďé">
                  <a:extLst>
                    <a:ext uri="{FF2B5EF4-FFF2-40B4-BE49-F238E27FC236}">
                      <a16:creationId xmlns:a16="http://schemas.microsoft.com/office/drawing/2014/main" id="{1F3DFFC5-3D0D-12D0-91B6-81A9B13066E8}"/>
                    </a:ext>
                  </a:extLst>
                </p:cNvPr>
                <p:cNvSpPr/>
                <p:nvPr/>
              </p:nvSpPr>
              <p:spPr bwMode="auto">
                <a:xfrm>
                  <a:off x="6821488" y="3902076"/>
                  <a:ext cx="481013" cy="3175"/>
                </a:xfrm>
                <a:custGeom>
                  <a:avLst/>
                  <a:gdLst>
                    <a:gd name="T0" fmla="*/ 303 w 303"/>
                    <a:gd name="T1" fmla="*/ 2 h 2"/>
                    <a:gd name="T2" fmla="*/ 0 w 303"/>
                    <a:gd name="T3" fmla="*/ 2 h 2"/>
                    <a:gd name="T4" fmla="*/ 0 w 303"/>
                    <a:gd name="T5" fmla="*/ 2 h 2"/>
                    <a:gd name="T6" fmla="*/ 0 w 303"/>
                    <a:gd name="T7" fmla="*/ 0 h 2"/>
                    <a:gd name="T8" fmla="*/ 303 w 303"/>
                    <a:gd name="T9" fmla="*/ 0 h 2"/>
                    <a:gd name="T10" fmla="*/ 303 w 303"/>
                    <a:gd name="T11" fmla="*/ 2 h 2"/>
                    <a:gd name="T12" fmla="*/ 303 w 303"/>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03" h="2">
                      <a:moveTo>
                        <a:pt x="303" y="2"/>
                      </a:moveTo>
                      <a:lnTo>
                        <a:pt x="0" y="2"/>
                      </a:lnTo>
                      <a:lnTo>
                        <a:pt x="0" y="2"/>
                      </a:lnTo>
                      <a:lnTo>
                        <a:pt x="0" y="0"/>
                      </a:lnTo>
                      <a:lnTo>
                        <a:pt x="303" y="0"/>
                      </a:lnTo>
                      <a:lnTo>
                        <a:pt x="303" y="2"/>
                      </a:lnTo>
                      <a:lnTo>
                        <a:pt x="303"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6" name="îšḷidê">
                  <a:extLst>
                    <a:ext uri="{FF2B5EF4-FFF2-40B4-BE49-F238E27FC236}">
                      <a16:creationId xmlns:a16="http://schemas.microsoft.com/office/drawing/2014/main" id="{A157DDF4-05C6-BF8D-64D5-BD708A8167D2}"/>
                    </a:ext>
                  </a:extLst>
                </p:cNvPr>
                <p:cNvSpPr/>
                <p:nvPr/>
              </p:nvSpPr>
              <p:spPr bwMode="auto">
                <a:xfrm>
                  <a:off x="6821488" y="3970338"/>
                  <a:ext cx="465138" cy="3175"/>
                </a:xfrm>
                <a:custGeom>
                  <a:avLst/>
                  <a:gdLst>
                    <a:gd name="T0" fmla="*/ 291 w 293"/>
                    <a:gd name="T1" fmla="*/ 2 h 2"/>
                    <a:gd name="T2" fmla="*/ 0 w 293"/>
                    <a:gd name="T3" fmla="*/ 2 h 2"/>
                    <a:gd name="T4" fmla="*/ 0 w 293"/>
                    <a:gd name="T5" fmla="*/ 2 h 2"/>
                    <a:gd name="T6" fmla="*/ 0 w 293"/>
                    <a:gd name="T7" fmla="*/ 0 h 2"/>
                    <a:gd name="T8" fmla="*/ 291 w 293"/>
                    <a:gd name="T9" fmla="*/ 0 h 2"/>
                    <a:gd name="T10" fmla="*/ 293 w 293"/>
                    <a:gd name="T11" fmla="*/ 2 h 2"/>
                    <a:gd name="T12" fmla="*/ 291 w 293"/>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93" h="2">
                      <a:moveTo>
                        <a:pt x="291" y="2"/>
                      </a:moveTo>
                      <a:lnTo>
                        <a:pt x="0" y="2"/>
                      </a:lnTo>
                      <a:lnTo>
                        <a:pt x="0" y="2"/>
                      </a:lnTo>
                      <a:lnTo>
                        <a:pt x="0" y="0"/>
                      </a:lnTo>
                      <a:lnTo>
                        <a:pt x="291" y="0"/>
                      </a:lnTo>
                      <a:lnTo>
                        <a:pt x="293" y="2"/>
                      </a:lnTo>
                      <a:lnTo>
                        <a:pt x="291"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7" name="îślîḍè">
                  <a:extLst>
                    <a:ext uri="{FF2B5EF4-FFF2-40B4-BE49-F238E27FC236}">
                      <a16:creationId xmlns:a16="http://schemas.microsoft.com/office/drawing/2014/main" id="{927A53C5-1DBC-DB15-1FEC-C6D5D97D0536}"/>
                    </a:ext>
                  </a:extLst>
                </p:cNvPr>
                <p:cNvSpPr/>
                <p:nvPr/>
              </p:nvSpPr>
              <p:spPr bwMode="auto">
                <a:xfrm>
                  <a:off x="6851651" y="4038601"/>
                  <a:ext cx="401638" cy="3175"/>
                </a:xfrm>
                <a:custGeom>
                  <a:avLst/>
                  <a:gdLst>
                    <a:gd name="T0" fmla="*/ 250 w 253"/>
                    <a:gd name="T1" fmla="*/ 2 h 2"/>
                    <a:gd name="T2" fmla="*/ 3 w 253"/>
                    <a:gd name="T3" fmla="*/ 2 h 2"/>
                    <a:gd name="T4" fmla="*/ 0 w 253"/>
                    <a:gd name="T5" fmla="*/ 2 h 2"/>
                    <a:gd name="T6" fmla="*/ 3 w 253"/>
                    <a:gd name="T7" fmla="*/ 0 h 2"/>
                    <a:gd name="T8" fmla="*/ 250 w 253"/>
                    <a:gd name="T9" fmla="*/ 0 h 2"/>
                    <a:gd name="T10" fmla="*/ 253 w 253"/>
                    <a:gd name="T11" fmla="*/ 2 h 2"/>
                    <a:gd name="T12" fmla="*/ 250 w 253"/>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53" h="2">
                      <a:moveTo>
                        <a:pt x="250" y="2"/>
                      </a:moveTo>
                      <a:lnTo>
                        <a:pt x="3" y="2"/>
                      </a:lnTo>
                      <a:lnTo>
                        <a:pt x="0" y="2"/>
                      </a:lnTo>
                      <a:lnTo>
                        <a:pt x="3" y="0"/>
                      </a:lnTo>
                      <a:lnTo>
                        <a:pt x="250" y="0"/>
                      </a:lnTo>
                      <a:lnTo>
                        <a:pt x="253" y="2"/>
                      </a:lnTo>
                      <a:lnTo>
                        <a:pt x="25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8" name="išḻiḋe">
                  <a:extLst>
                    <a:ext uri="{FF2B5EF4-FFF2-40B4-BE49-F238E27FC236}">
                      <a16:creationId xmlns:a16="http://schemas.microsoft.com/office/drawing/2014/main" id="{521DB121-918D-4DE7-CD7D-02A56399BA6E}"/>
                    </a:ext>
                  </a:extLst>
                </p:cNvPr>
                <p:cNvSpPr/>
                <p:nvPr/>
              </p:nvSpPr>
              <p:spPr bwMode="auto">
                <a:xfrm>
                  <a:off x="6750051" y="3576638"/>
                  <a:ext cx="284163" cy="347663"/>
                </a:xfrm>
                <a:custGeom>
                  <a:avLst/>
                  <a:gdLst>
                    <a:gd name="T0" fmla="*/ 0 w 75"/>
                    <a:gd name="T1" fmla="*/ 92 h 92"/>
                    <a:gd name="T2" fmla="*/ 44 w 75"/>
                    <a:gd name="T3" fmla="*/ 74 h 92"/>
                    <a:gd name="T4" fmla="*/ 55 w 75"/>
                    <a:gd name="T5" fmla="*/ 68 h 92"/>
                    <a:gd name="T6" fmla="*/ 62 w 75"/>
                    <a:gd name="T7" fmla="*/ 37 h 92"/>
                    <a:gd name="T8" fmla="*/ 59 w 75"/>
                    <a:gd name="T9" fmla="*/ 0 h 92"/>
                    <a:gd name="T10" fmla="*/ 72 w 75"/>
                    <a:gd name="T11" fmla="*/ 50 h 92"/>
                    <a:gd name="T12" fmla="*/ 53 w 75"/>
                    <a:gd name="T13" fmla="*/ 80 h 92"/>
                    <a:gd name="T14" fmla="*/ 35 w 75"/>
                    <a:gd name="T15" fmla="*/ 84 h 92"/>
                    <a:gd name="T16" fmla="*/ 18 w 75"/>
                    <a:gd name="T17" fmla="*/ 88 h 92"/>
                    <a:gd name="T18" fmla="*/ 0 w 75"/>
                    <a:gd name="T19"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92">
                      <a:moveTo>
                        <a:pt x="0" y="92"/>
                      </a:moveTo>
                      <a:cubicBezTo>
                        <a:pt x="0" y="92"/>
                        <a:pt x="8" y="82"/>
                        <a:pt x="44" y="74"/>
                      </a:cubicBezTo>
                      <a:cubicBezTo>
                        <a:pt x="48" y="73"/>
                        <a:pt x="52" y="71"/>
                        <a:pt x="55" y="68"/>
                      </a:cubicBezTo>
                      <a:cubicBezTo>
                        <a:pt x="59" y="63"/>
                        <a:pt x="64" y="53"/>
                        <a:pt x="62" y="37"/>
                      </a:cubicBezTo>
                      <a:cubicBezTo>
                        <a:pt x="59" y="0"/>
                        <a:pt x="59" y="0"/>
                        <a:pt x="59" y="0"/>
                      </a:cubicBezTo>
                      <a:cubicBezTo>
                        <a:pt x="72" y="50"/>
                        <a:pt x="72" y="50"/>
                        <a:pt x="72" y="50"/>
                      </a:cubicBezTo>
                      <a:cubicBezTo>
                        <a:pt x="75" y="64"/>
                        <a:pt x="66" y="77"/>
                        <a:pt x="53" y="80"/>
                      </a:cubicBezTo>
                      <a:cubicBezTo>
                        <a:pt x="46" y="81"/>
                        <a:pt x="40" y="83"/>
                        <a:pt x="35" y="84"/>
                      </a:cubicBezTo>
                      <a:cubicBezTo>
                        <a:pt x="29" y="86"/>
                        <a:pt x="23" y="87"/>
                        <a:pt x="18" y="88"/>
                      </a:cubicBezTo>
                      <a:cubicBezTo>
                        <a:pt x="12" y="89"/>
                        <a:pt x="6" y="90"/>
                        <a:pt x="0" y="92"/>
                      </a:cubicBezTo>
                      <a:close/>
                    </a:path>
                  </a:pathLst>
                </a:custGeom>
                <a:solidFill>
                  <a:srgbClr val="4293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9" name="îślïḑè">
                  <a:extLst>
                    <a:ext uri="{FF2B5EF4-FFF2-40B4-BE49-F238E27FC236}">
                      <a16:creationId xmlns:a16="http://schemas.microsoft.com/office/drawing/2014/main" id="{00568D97-EE8A-A689-473C-20B3EFF6C078}"/>
                    </a:ext>
                  </a:extLst>
                </p:cNvPr>
                <p:cNvSpPr/>
                <p:nvPr/>
              </p:nvSpPr>
              <p:spPr bwMode="auto">
                <a:xfrm>
                  <a:off x="6799263" y="4076701"/>
                  <a:ext cx="19050" cy="22225"/>
                </a:xfrm>
                <a:prstGeom prst="ellipse">
                  <a:avLst/>
                </a:prstGeom>
                <a:solidFill>
                  <a:srgbClr val="65B1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0" name="ïṩļïḋé">
                  <a:extLst>
                    <a:ext uri="{FF2B5EF4-FFF2-40B4-BE49-F238E27FC236}">
                      <a16:creationId xmlns:a16="http://schemas.microsoft.com/office/drawing/2014/main" id="{7C19A549-510B-2007-E67E-4A9EB5671FC8}"/>
                    </a:ext>
                  </a:extLst>
                </p:cNvPr>
                <p:cNvSpPr/>
                <p:nvPr/>
              </p:nvSpPr>
              <p:spPr bwMode="auto">
                <a:xfrm>
                  <a:off x="5767388" y="4065588"/>
                  <a:ext cx="22225" cy="22225"/>
                </a:xfrm>
                <a:prstGeom prst="ellipse">
                  <a:avLst/>
                </a:prstGeom>
                <a:solidFill>
                  <a:srgbClr val="65B1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1" name="îṥļíḋê">
                  <a:extLst>
                    <a:ext uri="{FF2B5EF4-FFF2-40B4-BE49-F238E27FC236}">
                      <a16:creationId xmlns:a16="http://schemas.microsoft.com/office/drawing/2014/main" id="{E147A310-A48F-91D7-9169-7BB8CA924EF5}"/>
                    </a:ext>
                  </a:extLst>
                </p:cNvPr>
                <p:cNvSpPr/>
                <p:nvPr/>
              </p:nvSpPr>
              <p:spPr bwMode="auto">
                <a:xfrm>
                  <a:off x="5759451" y="4117976"/>
                  <a:ext cx="955675" cy="71438"/>
                </a:xfrm>
                <a:custGeom>
                  <a:avLst/>
                  <a:gdLst>
                    <a:gd name="T0" fmla="*/ 0 w 602"/>
                    <a:gd name="T1" fmla="*/ 45 h 45"/>
                    <a:gd name="T2" fmla="*/ 60 w 602"/>
                    <a:gd name="T3" fmla="*/ 0 h 45"/>
                    <a:gd name="T4" fmla="*/ 602 w 602"/>
                    <a:gd name="T5" fmla="*/ 0 h 45"/>
                    <a:gd name="T6" fmla="*/ 519 w 602"/>
                    <a:gd name="T7" fmla="*/ 45 h 45"/>
                    <a:gd name="T8" fmla="*/ 0 w 602"/>
                    <a:gd name="T9" fmla="*/ 45 h 45"/>
                  </a:gdLst>
                  <a:ahLst/>
                  <a:cxnLst>
                    <a:cxn ang="0">
                      <a:pos x="T0" y="T1"/>
                    </a:cxn>
                    <a:cxn ang="0">
                      <a:pos x="T2" y="T3"/>
                    </a:cxn>
                    <a:cxn ang="0">
                      <a:pos x="T4" y="T5"/>
                    </a:cxn>
                    <a:cxn ang="0">
                      <a:pos x="T6" y="T7"/>
                    </a:cxn>
                    <a:cxn ang="0">
                      <a:pos x="T8" y="T9"/>
                    </a:cxn>
                  </a:cxnLst>
                  <a:rect l="0" t="0" r="r" b="b"/>
                  <a:pathLst>
                    <a:path w="602" h="45">
                      <a:moveTo>
                        <a:pt x="0" y="45"/>
                      </a:moveTo>
                      <a:lnTo>
                        <a:pt x="60" y="0"/>
                      </a:lnTo>
                      <a:lnTo>
                        <a:pt x="602" y="0"/>
                      </a:lnTo>
                      <a:lnTo>
                        <a:pt x="519" y="45"/>
                      </a:lnTo>
                      <a:lnTo>
                        <a:pt x="0" y="45"/>
                      </a:lnTo>
                      <a:close/>
                    </a:path>
                  </a:pathLst>
                </a:custGeom>
                <a:solidFill>
                  <a:srgbClr val="2F89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2" name="ïšľïḑé">
                  <a:extLst>
                    <a:ext uri="{FF2B5EF4-FFF2-40B4-BE49-F238E27FC236}">
                      <a16:creationId xmlns:a16="http://schemas.microsoft.com/office/drawing/2014/main" id="{57A2DAEE-0A93-4A56-E272-C4B57A303BCE}"/>
                    </a:ext>
                  </a:extLst>
                </p:cNvPr>
                <p:cNvSpPr/>
                <p:nvPr/>
              </p:nvSpPr>
              <p:spPr bwMode="auto">
                <a:xfrm>
                  <a:off x="5453063" y="3303588"/>
                  <a:ext cx="1055688" cy="647700"/>
                </a:xfrm>
                <a:custGeom>
                  <a:avLst/>
                  <a:gdLst>
                    <a:gd name="T0" fmla="*/ 255 w 279"/>
                    <a:gd name="T1" fmla="*/ 171 h 171"/>
                    <a:gd name="T2" fmla="*/ 46 w 279"/>
                    <a:gd name="T3" fmla="*/ 171 h 171"/>
                    <a:gd name="T4" fmla="*/ 22 w 279"/>
                    <a:gd name="T5" fmla="*/ 147 h 171"/>
                    <a:gd name="T6" fmla="*/ 0 w 279"/>
                    <a:gd name="T7" fmla="*/ 24 h 171"/>
                    <a:gd name="T8" fmla="*/ 24 w 279"/>
                    <a:gd name="T9" fmla="*/ 0 h 171"/>
                    <a:gd name="T10" fmla="*/ 242 w 279"/>
                    <a:gd name="T11" fmla="*/ 0 h 171"/>
                    <a:gd name="T12" fmla="*/ 266 w 279"/>
                    <a:gd name="T13" fmla="*/ 24 h 171"/>
                    <a:gd name="T14" fmla="*/ 279 w 279"/>
                    <a:gd name="T15" fmla="*/ 147 h 171"/>
                    <a:gd name="T16" fmla="*/ 255 w 279"/>
                    <a:gd name="T17"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 h="171">
                      <a:moveTo>
                        <a:pt x="255" y="171"/>
                      </a:moveTo>
                      <a:cubicBezTo>
                        <a:pt x="46" y="171"/>
                        <a:pt x="46" y="171"/>
                        <a:pt x="46" y="171"/>
                      </a:cubicBezTo>
                      <a:cubicBezTo>
                        <a:pt x="33" y="171"/>
                        <a:pt x="22" y="160"/>
                        <a:pt x="22" y="147"/>
                      </a:cubicBezTo>
                      <a:cubicBezTo>
                        <a:pt x="0" y="24"/>
                        <a:pt x="0" y="24"/>
                        <a:pt x="0" y="24"/>
                      </a:cubicBezTo>
                      <a:cubicBezTo>
                        <a:pt x="0" y="11"/>
                        <a:pt x="11" y="0"/>
                        <a:pt x="24" y="0"/>
                      </a:cubicBezTo>
                      <a:cubicBezTo>
                        <a:pt x="242" y="0"/>
                        <a:pt x="242" y="0"/>
                        <a:pt x="242" y="0"/>
                      </a:cubicBezTo>
                      <a:cubicBezTo>
                        <a:pt x="255" y="0"/>
                        <a:pt x="266" y="11"/>
                        <a:pt x="266" y="24"/>
                      </a:cubicBezTo>
                      <a:cubicBezTo>
                        <a:pt x="279" y="147"/>
                        <a:pt x="279" y="147"/>
                        <a:pt x="279" y="147"/>
                      </a:cubicBezTo>
                      <a:cubicBezTo>
                        <a:pt x="279" y="160"/>
                        <a:pt x="268" y="171"/>
                        <a:pt x="255" y="171"/>
                      </a:cubicBezTo>
                    </a:path>
                  </a:pathLst>
                </a:custGeom>
                <a:solidFill>
                  <a:srgbClr val="52A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 name="ïṣlïďè">
                  <a:extLst>
                    <a:ext uri="{FF2B5EF4-FFF2-40B4-BE49-F238E27FC236}">
                      <a16:creationId xmlns:a16="http://schemas.microsoft.com/office/drawing/2014/main" id="{3E29FD8C-473F-12B3-A1A0-5A1F8A1800B6}"/>
                    </a:ext>
                  </a:extLst>
                </p:cNvPr>
                <p:cNvSpPr/>
                <p:nvPr/>
              </p:nvSpPr>
              <p:spPr bwMode="auto">
                <a:xfrm>
                  <a:off x="5453063" y="3303588"/>
                  <a:ext cx="1055688" cy="647700"/>
                </a:xfrm>
                <a:custGeom>
                  <a:avLst/>
                  <a:gdLst>
                    <a:gd name="T0" fmla="*/ 279 w 279"/>
                    <a:gd name="T1" fmla="*/ 147 h 171"/>
                    <a:gd name="T2" fmla="*/ 255 w 279"/>
                    <a:gd name="T3" fmla="*/ 171 h 171"/>
                    <a:gd name="T4" fmla="*/ 46 w 279"/>
                    <a:gd name="T5" fmla="*/ 171 h 171"/>
                    <a:gd name="T6" fmla="*/ 22 w 279"/>
                    <a:gd name="T7" fmla="*/ 147 h 171"/>
                    <a:gd name="T8" fmla="*/ 0 w 279"/>
                    <a:gd name="T9" fmla="*/ 24 h 171"/>
                    <a:gd name="T10" fmla="*/ 24 w 279"/>
                    <a:gd name="T11" fmla="*/ 0 h 171"/>
                    <a:gd name="T12" fmla="*/ 48 w 279"/>
                    <a:gd name="T13" fmla="*/ 125 h 171"/>
                    <a:gd name="T14" fmla="*/ 77 w 279"/>
                    <a:gd name="T15" fmla="*/ 148 h 171"/>
                    <a:gd name="T16" fmla="*/ 279 w 279"/>
                    <a:gd name="T17" fmla="*/ 14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 h="171">
                      <a:moveTo>
                        <a:pt x="279" y="147"/>
                      </a:moveTo>
                      <a:cubicBezTo>
                        <a:pt x="279" y="160"/>
                        <a:pt x="268" y="171"/>
                        <a:pt x="255" y="171"/>
                      </a:cubicBezTo>
                      <a:cubicBezTo>
                        <a:pt x="46" y="171"/>
                        <a:pt x="46" y="171"/>
                        <a:pt x="46" y="171"/>
                      </a:cubicBezTo>
                      <a:cubicBezTo>
                        <a:pt x="33" y="171"/>
                        <a:pt x="22" y="160"/>
                        <a:pt x="22" y="147"/>
                      </a:cubicBezTo>
                      <a:cubicBezTo>
                        <a:pt x="0" y="24"/>
                        <a:pt x="0" y="24"/>
                        <a:pt x="0" y="24"/>
                      </a:cubicBezTo>
                      <a:cubicBezTo>
                        <a:pt x="0" y="11"/>
                        <a:pt x="11" y="0"/>
                        <a:pt x="24" y="0"/>
                      </a:cubicBezTo>
                      <a:cubicBezTo>
                        <a:pt x="48" y="125"/>
                        <a:pt x="48" y="125"/>
                        <a:pt x="48" y="125"/>
                      </a:cubicBezTo>
                      <a:cubicBezTo>
                        <a:pt x="51" y="138"/>
                        <a:pt x="63" y="148"/>
                        <a:pt x="77" y="148"/>
                      </a:cubicBezTo>
                      <a:cubicBezTo>
                        <a:pt x="279" y="147"/>
                        <a:pt x="279" y="147"/>
                        <a:pt x="279" y="147"/>
                      </a:cubicBezTo>
                    </a:path>
                  </a:pathLst>
                </a:custGeom>
                <a:solidFill>
                  <a:srgbClr val="2F89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 name="îşlîďé">
                  <a:extLst>
                    <a:ext uri="{FF2B5EF4-FFF2-40B4-BE49-F238E27FC236}">
                      <a16:creationId xmlns:a16="http://schemas.microsoft.com/office/drawing/2014/main" id="{D67CCCE7-B98C-D21E-3573-0855F8A51540}"/>
                    </a:ext>
                  </a:extLst>
                </p:cNvPr>
                <p:cNvSpPr/>
                <p:nvPr/>
              </p:nvSpPr>
              <p:spPr bwMode="auto">
                <a:xfrm>
                  <a:off x="5819776" y="3883026"/>
                  <a:ext cx="230188" cy="341313"/>
                </a:xfrm>
                <a:custGeom>
                  <a:avLst/>
                  <a:gdLst>
                    <a:gd name="T0" fmla="*/ 117 w 145"/>
                    <a:gd name="T1" fmla="*/ 215 h 215"/>
                    <a:gd name="T2" fmla="*/ 0 w 145"/>
                    <a:gd name="T3" fmla="*/ 215 h 215"/>
                    <a:gd name="T4" fmla="*/ 26 w 145"/>
                    <a:gd name="T5" fmla="*/ 0 h 215"/>
                    <a:gd name="T6" fmla="*/ 145 w 145"/>
                    <a:gd name="T7" fmla="*/ 0 h 215"/>
                    <a:gd name="T8" fmla="*/ 117 w 145"/>
                    <a:gd name="T9" fmla="*/ 215 h 215"/>
                  </a:gdLst>
                  <a:ahLst/>
                  <a:cxnLst>
                    <a:cxn ang="0">
                      <a:pos x="T0" y="T1"/>
                    </a:cxn>
                    <a:cxn ang="0">
                      <a:pos x="T2" y="T3"/>
                    </a:cxn>
                    <a:cxn ang="0">
                      <a:pos x="T4" y="T5"/>
                    </a:cxn>
                    <a:cxn ang="0">
                      <a:pos x="T6" y="T7"/>
                    </a:cxn>
                    <a:cxn ang="0">
                      <a:pos x="T8" y="T9"/>
                    </a:cxn>
                  </a:cxnLst>
                  <a:rect l="0" t="0" r="r" b="b"/>
                  <a:pathLst>
                    <a:path w="145" h="215">
                      <a:moveTo>
                        <a:pt x="117" y="215"/>
                      </a:moveTo>
                      <a:lnTo>
                        <a:pt x="0" y="215"/>
                      </a:lnTo>
                      <a:lnTo>
                        <a:pt x="26" y="0"/>
                      </a:lnTo>
                      <a:lnTo>
                        <a:pt x="145" y="0"/>
                      </a:lnTo>
                      <a:lnTo>
                        <a:pt x="117" y="2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 name="íṧľídé">
                  <a:extLst>
                    <a:ext uri="{FF2B5EF4-FFF2-40B4-BE49-F238E27FC236}">
                      <a16:creationId xmlns:a16="http://schemas.microsoft.com/office/drawing/2014/main" id="{7169D3C2-4567-1C62-F5A8-ADBE3B675A70}"/>
                    </a:ext>
                  </a:extLst>
                </p:cNvPr>
                <p:cNvSpPr/>
                <p:nvPr/>
              </p:nvSpPr>
              <p:spPr bwMode="auto">
                <a:xfrm>
                  <a:off x="5808663" y="3890963"/>
                  <a:ext cx="230188" cy="333375"/>
                </a:xfrm>
                <a:custGeom>
                  <a:avLst/>
                  <a:gdLst>
                    <a:gd name="T0" fmla="*/ 119 w 145"/>
                    <a:gd name="T1" fmla="*/ 210 h 210"/>
                    <a:gd name="T2" fmla="*/ 0 w 145"/>
                    <a:gd name="T3" fmla="*/ 210 h 210"/>
                    <a:gd name="T4" fmla="*/ 26 w 145"/>
                    <a:gd name="T5" fmla="*/ 0 h 210"/>
                    <a:gd name="T6" fmla="*/ 145 w 145"/>
                    <a:gd name="T7" fmla="*/ 0 h 210"/>
                    <a:gd name="T8" fmla="*/ 119 w 145"/>
                    <a:gd name="T9" fmla="*/ 210 h 210"/>
                  </a:gdLst>
                  <a:ahLst/>
                  <a:cxnLst>
                    <a:cxn ang="0">
                      <a:pos x="T0" y="T1"/>
                    </a:cxn>
                    <a:cxn ang="0">
                      <a:pos x="T2" y="T3"/>
                    </a:cxn>
                    <a:cxn ang="0">
                      <a:pos x="T4" y="T5"/>
                    </a:cxn>
                    <a:cxn ang="0">
                      <a:pos x="T6" y="T7"/>
                    </a:cxn>
                    <a:cxn ang="0">
                      <a:pos x="T8" y="T9"/>
                    </a:cxn>
                  </a:cxnLst>
                  <a:rect l="0" t="0" r="r" b="b"/>
                  <a:pathLst>
                    <a:path w="145" h="210">
                      <a:moveTo>
                        <a:pt x="119" y="210"/>
                      </a:moveTo>
                      <a:lnTo>
                        <a:pt x="0" y="210"/>
                      </a:lnTo>
                      <a:lnTo>
                        <a:pt x="26" y="0"/>
                      </a:lnTo>
                      <a:lnTo>
                        <a:pt x="145" y="0"/>
                      </a:lnTo>
                      <a:lnTo>
                        <a:pt x="119" y="210"/>
                      </a:lnTo>
                      <a:close/>
                    </a:path>
                  </a:pathLst>
                </a:custGeom>
                <a:solidFill>
                  <a:srgbClr val="52A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 name="íṧ1îďê">
                  <a:extLst>
                    <a:ext uri="{FF2B5EF4-FFF2-40B4-BE49-F238E27FC236}">
                      <a16:creationId xmlns:a16="http://schemas.microsoft.com/office/drawing/2014/main" id="{4D78A829-D4AF-3F25-7ADD-8BEA9E667CCC}"/>
                    </a:ext>
                  </a:extLst>
                </p:cNvPr>
                <p:cNvSpPr/>
                <p:nvPr/>
              </p:nvSpPr>
              <p:spPr bwMode="auto">
                <a:xfrm>
                  <a:off x="5759451" y="4189413"/>
                  <a:ext cx="823913" cy="34925"/>
                </a:xfrm>
                <a:prstGeom prst="rect">
                  <a:avLst/>
                </a:prstGeom>
                <a:solidFill>
                  <a:srgbClr val="52A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 name="îšļiḍè">
                  <a:extLst>
                    <a:ext uri="{FF2B5EF4-FFF2-40B4-BE49-F238E27FC236}">
                      <a16:creationId xmlns:a16="http://schemas.microsoft.com/office/drawing/2014/main" id="{0272C24A-CCE4-363A-1CB2-8C1E339A916D}"/>
                    </a:ext>
                  </a:extLst>
                </p:cNvPr>
                <p:cNvSpPr/>
                <p:nvPr/>
              </p:nvSpPr>
              <p:spPr bwMode="auto">
                <a:xfrm>
                  <a:off x="6583363" y="4117976"/>
                  <a:ext cx="147638" cy="106363"/>
                </a:xfrm>
                <a:custGeom>
                  <a:avLst/>
                  <a:gdLst>
                    <a:gd name="T0" fmla="*/ 0 w 93"/>
                    <a:gd name="T1" fmla="*/ 45 h 67"/>
                    <a:gd name="T2" fmla="*/ 0 w 93"/>
                    <a:gd name="T3" fmla="*/ 67 h 67"/>
                    <a:gd name="T4" fmla="*/ 93 w 93"/>
                    <a:gd name="T5" fmla="*/ 5 h 67"/>
                    <a:gd name="T6" fmla="*/ 83 w 93"/>
                    <a:gd name="T7" fmla="*/ 0 h 67"/>
                    <a:gd name="T8" fmla="*/ 0 w 93"/>
                    <a:gd name="T9" fmla="*/ 45 h 67"/>
                  </a:gdLst>
                  <a:ahLst/>
                  <a:cxnLst>
                    <a:cxn ang="0">
                      <a:pos x="T0" y="T1"/>
                    </a:cxn>
                    <a:cxn ang="0">
                      <a:pos x="T2" y="T3"/>
                    </a:cxn>
                    <a:cxn ang="0">
                      <a:pos x="T4" y="T5"/>
                    </a:cxn>
                    <a:cxn ang="0">
                      <a:pos x="T6" y="T7"/>
                    </a:cxn>
                    <a:cxn ang="0">
                      <a:pos x="T8" y="T9"/>
                    </a:cxn>
                  </a:cxnLst>
                  <a:rect l="0" t="0" r="r" b="b"/>
                  <a:pathLst>
                    <a:path w="93" h="67">
                      <a:moveTo>
                        <a:pt x="0" y="45"/>
                      </a:moveTo>
                      <a:lnTo>
                        <a:pt x="0" y="67"/>
                      </a:lnTo>
                      <a:lnTo>
                        <a:pt x="93" y="5"/>
                      </a:lnTo>
                      <a:lnTo>
                        <a:pt x="83" y="0"/>
                      </a:lnTo>
                      <a:lnTo>
                        <a:pt x="0" y="45"/>
                      </a:lnTo>
                      <a:close/>
                    </a:path>
                  </a:pathLst>
                </a:custGeom>
                <a:solidFill>
                  <a:srgbClr val="176E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 name="îšḷîdê">
                  <a:extLst>
                    <a:ext uri="{FF2B5EF4-FFF2-40B4-BE49-F238E27FC236}">
                      <a16:creationId xmlns:a16="http://schemas.microsoft.com/office/drawing/2014/main" id="{3EFE1FB2-4C36-40F4-05F4-0D0F389489F3}"/>
                    </a:ext>
                  </a:extLst>
                </p:cNvPr>
                <p:cNvSpPr/>
                <p:nvPr/>
              </p:nvSpPr>
              <p:spPr bwMode="auto">
                <a:xfrm>
                  <a:off x="6583363" y="4117976"/>
                  <a:ext cx="147638" cy="106363"/>
                </a:xfrm>
                <a:custGeom>
                  <a:avLst/>
                  <a:gdLst>
                    <a:gd name="T0" fmla="*/ 0 w 93"/>
                    <a:gd name="T1" fmla="*/ 45 h 67"/>
                    <a:gd name="T2" fmla="*/ 0 w 93"/>
                    <a:gd name="T3" fmla="*/ 67 h 67"/>
                    <a:gd name="T4" fmla="*/ 93 w 93"/>
                    <a:gd name="T5" fmla="*/ 5 h 67"/>
                    <a:gd name="T6" fmla="*/ 83 w 93"/>
                    <a:gd name="T7" fmla="*/ 0 h 67"/>
                  </a:gdLst>
                  <a:ahLst/>
                  <a:cxnLst>
                    <a:cxn ang="0">
                      <a:pos x="T0" y="T1"/>
                    </a:cxn>
                    <a:cxn ang="0">
                      <a:pos x="T2" y="T3"/>
                    </a:cxn>
                    <a:cxn ang="0">
                      <a:pos x="T4" y="T5"/>
                    </a:cxn>
                    <a:cxn ang="0">
                      <a:pos x="T6" y="T7"/>
                    </a:cxn>
                  </a:cxnLst>
                  <a:rect l="0" t="0" r="r" b="b"/>
                  <a:pathLst>
                    <a:path w="93" h="67">
                      <a:moveTo>
                        <a:pt x="0" y="45"/>
                      </a:moveTo>
                      <a:lnTo>
                        <a:pt x="0" y="67"/>
                      </a:lnTo>
                      <a:lnTo>
                        <a:pt x="93" y="5"/>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 name="işļiḍè">
                  <a:extLst>
                    <a:ext uri="{FF2B5EF4-FFF2-40B4-BE49-F238E27FC236}">
                      <a16:creationId xmlns:a16="http://schemas.microsoft.com/office/drawing/2014/main" id="{646D4FCF-B6C6-15BF-0909-0280C6D1DBD8}"/>
                    </a:ext>
                  </a:extLst>
                </p:cNvPr>
                <p:cNvSpPr/>
                <p:nvPr/>
              </p:nvSpPr>
              <p:spPr bwMode="auto">
                <a:xfrm>
                  <a:off x="6318251" y="3970338"/>
                  <a:ext cx="465138" cy="227013"/>
                </a:xfrm>
                <a:custGeom>
                  <a:avLst/>
                  <a:gdLst>
                    <a:gd name="T0" fmla="*/ 102 w 123"/>
                    <a:gd name="T1" fmla="*/ 1 h 60"/>
                    <a:gd name="T2" fmla="*/ 65 w 123"/>
                    <a:gd name="T3" fmla="*/ 3 h 60"/>
                    <a:gd name="T4" fmla="*/ 51 w 123"/>
                    <a:gd name="T5" fmla="*/ 9 h 60"/>
                    <a:gd name="T6" fmla="*/ 29 w 123"/>
                    <a:gd name="T7" fmla="*/ 22 h 60"/>
                    <a:gd name="T8" fmla="*/ 16 w 123"/>
                    <a:gd name="T9" fmla="*/ 36 h 60"/>
                    <a:gd name="T10" fmla="*/ 12 w 123"/>
                    <a:gd name="T11" fmla="*/ 46 h 60"/>
                    <a:gd name="T12" fmla="*/ 13 w 123"/>
                    <a:gd name="T13" fmla="*/ 55 h 60"/>
                    <a:gd name="T14" fmla="*/ 24 w 123"/>
                    <a:gd name="T15" fmla="*/ 52 h 60"/>
                    <a:gd name="T16" fmla="*/ 24 w 123"/>
                    <a:gd name="T17" fmla="*/ 57 h 60"/>
                    <a:gd name="T18" fmla="*/ 52 w 123"/>
                    <a:gd name="T19" fmla="*/ 53 h 60"/>
                    <a:gd name="T20" fmla="*/ 72 w 123"/>
                    <a:gd name="T21" fmla="*/ 46 h 60"/>
                    <a:gd name="T22" fmla="*/ 78 w 123"/>
                    <a:gd name="T23" fmla="*/ 45 h 60"/>
                    <a:gd name="T24" fmla="*/ 120 w 123"/>
                    <a:gd name="T25" fmla="*/ 37 h 60"/>
                    <a:gd name="T26" fmla="*/ 115 w 123"/>
                    <a:gd name="T27" fmla="*/ 9 h 60"/>
                    <a:gd name="T28" fmla="*/ 102 w 123"/>
                    <a:gd name="T29" fmla="*/ 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3" h="60">
                      <a:moveTo>
                        <a:pt x="102" y="1"/>
                      </a:moveTo>
                      <a:cubicBezTo>
                        <a:pt x="65" y="3"/>
                        <a:pt x="65" y="3"/>
                        <a:pt x="65" y="3"/>
                      </a:cubicBezTo>
                      <a:cubicBezTo>
                        <a:pt x="65" y="3"/>
                        <a:pt x="57" y="3"/>
                        <a:pt x="51" y="9"/>
                      </a:cubicBezTo>
                      <a:cubicBezTo>
                        <a:pt x="29" y="22"/>
                        <a:pt x="29" y="22"/>
                        <a:pt x="29" y="22"/>
                      </a:cubicBezTo>
                      <a:cubicBezTo>
                        <a:pt x="29" y="22"/>
                        <a:pt x="21" y="29"/>
                        <a:pt x="16" y="36"/>
                      </a:cubicBezTo>
                      <a:cubicBezTo>
                        <a:pt x="16" y="36"/>
                        <a:pt x="12" y="41"/>
                        <a:pt x="12" y="46"/>
                      </a:cubicBezTo>
                      <a:cubicBezTo>
                        <a:pt x="12" y="46"/>
                        <a:pt x="0" y="56"/>
                        <a:pt x="13" y="55"/>
                      </a:cubicBezTo>
                      <a:cubicBezTo>
                        <a:pt x="13" y="55"/>
                        <a:pt x="21" y="55"/>
                        <a:pt x="24" y="52"/>
                      </a:cubicBezTo>
                      <a:cubicBezTo>
                        <a:pt x="24" y="52"/>
                        <a:pt x="21" y="56"/>
                        <a:pt x="24" y="57"/>
                      </a:cubicBezTo>
                      <a:cubicBezTo>
                        <a:pt x="24" y="57"/>
                        <a:pt x="35" y="60"/>
                        <a:pt x="52" y="53"/>
                      </a:cubicBezTo>
                      <a:cubicBezTo>
                        <a:pt x="52" y="53"/>
                        <a:pt x="66" y="48"/>
                        <a:pt x="72" y="46"/>
                      </a:cubicBezTo>
                      <a:cubicBezTo>
                        <a:pt x="74" y="45"/>
                        <a:pt x="76" y="45"/>
                        <a:pt x="78" y="45"/>
                      </a:cubicBezTo>
                      <a:cubicBezTo>
                        <a:pt x="86" y="44"/>
                        <a:pt x="108" y="43"/>
                        <a:pt x="120" y="37"/>
                      </a:cubicBezTo>
                      <a:cubicBezTo>
                        <a:pt x="120" y="37"/>
                        <a:pt x="123" y="23"/>
                        <a:pt x="115" y="9"/>
                      </a:cubicBezTo>
                      <a:cubicBezTo>
                        <a:pt x="115" y="9"/>
                        <a:pt x="109" y="0"/>
                        <a:pt x="102" y="1"/>
                      </a:cubicBezTo>
                      <a:close/>
                    </a:path>
                  </a:pathLst>
                </a:custGeom>
                <a:solidFill>
                  <a:srgbClr val="FCC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 name="íSļidè">
                  <a:extLst>
                    <a:ext uri="{FF2B5EF4-FFF2-40B4-BE49-F238E27FC236}">
                      <a16:creationId xmlns:a16="http://schemas.microsoft.com/office/drawing/2014/main" id="{46B4BDEE-9CD7-28B8-11D6-6FABFCA67F82}"/>
                    </a:ext>
                  </a:extLst>
                </p:cNvPr>
                <p:cNvSpPr/>
                <p:nvPr/>
              </p:nvSpPr>
              <p:spPr bwMode="auto">
                <a:xfrm>
                  <a:off x="6704013" y="3970338"/>
                  <a:ext cx="79375" cy="139700"/>
                </a:xfrm>
                <a:custGeom>
                  <a:avLst/>
                  <a:gdLst>
                    <a:gd name="T0" fmla="*/ 18 w 21"/>
                    <a:gd name="T1" fmla="*/ 37 h 37"/>
                    <a:gd name="T2" fmla="*/ 13 w 21"/>
                    <a:gd name="T3" fmla="*/ 9 h 37"/>
                    <a:gd name="T4" fmla="*/ 0 w 21"/>
                    <a:gd name="T5" fmla="*/ 1 h 37"/>
                    <a:gd name="T6" fmla="*/ 18 w 21"/>
                    <a:gd name="T7" fmla="*/ 37 h 37"/>
                  </a:gdLst>
                  <a:ahLst/>
                  <a:cxnLst>
                    <a:cxn ang="0">
                      <a:pos x="T0" y="T1"/>
                    </a:cxn>
                    <a:cxn ang="0">
                      <a:pos x="T2" y="T3"/>
                    </a:cxn>
                    <a:cxn ang="0">
                      <a:pos x="T4" y="T5"/>
                    </a:cxn>
                    <a:cxn ang="0">
                      <a:pos x="T6" y="T7"/>
                    </a:cxn>
                  </a:cxnLst>
                  <a:rect l="0" t="0" r="r" b="b"/>
                  <a:pathLst>
                    <a:path w="21" h="37">
                      <a:moveTo>
                        <a:pt x="18" y="37"/>
                      </a:moveTo>
                      <a:cubicBezTo>
                        <a:pt x="18" y="37"/>
                        <a:pt x="21" y="23"/>
                        <a:pt x="13" y="9"/>
                      </a:cubicBezTo>
                      <a:cubicBezTo>
                        <a:pt x="13" y="9"/>
                        <a:pt x="7" y="0"/>
                        <a:pt x="0" y="1"/>
                      </a:cubicBezTo>
                      <a:cubicBezTo>
                        <a:pt x="0" y="1"/>
                        <a:pt x="17" y="19"/>
                        <a:pt x="18" y="37"/>
                      </a:cubicBezTo>
                      <a:close/>
                    </a:path>
                  </a:pathLst>
                </a:custGeom>
                <a:solidFill>
                  <a:srgbClr val="FEA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 name="íṩḷîḑê">
                  <a:extLst>
                    <a:ext uri="{FF2B5EF4-FFF2-40B4-BE49-F238E27FC236}">
                      <a16:creationId xmlns:a16="http://schemas.microsoft.com/office/drawing/2014/main" id="{2D13BA66-F895-71BF-D8B4-A4BF303AAAFB}"/>
                    </a:ext>
                  </a:extLst>
                </p:cNvPr>
                <p:cNvSpPr/>
                <p:nvPr/>
              </p:nvSpPr>
              <p:spPr bwMode="auto">
                <a:xfrm>
                  <a:off x="6288088" y="3984626"/>
                  <a:ext cx="257175" cy="98425"/>
                </a:xfrm>
                <a:custGeom>
                  <a:avLst/>
                  <a:gdLst>
                    <a:gd name="T0" fmla="*/ 68 w 68"/>
                    <a:gd name="T1" fmla="*/ 0 h 26"/>
                    <a:gd name="T2" fmla="*/ 34 w 68"/>
                    <a:gd name="T3" fmla="*/ 3 h 26"/>
                    <a:gd name="T4" fmla="*/ 9 w 68"/>
                    <a:gd name="T5" fmla="*/ 18 h 26"/>
                    <a:gd name="T6" fmla="*/ 8 w 68"/>
                    <a:gd name="T7" fmla="*/ 26 h 26"/>
                    <a:gd name="T8" fmla="*/ 32 w 68"/>
                    <a:gd name="T9" fmla="*/ 15 h 26"/>
                    <a:gd name="T10" fmla="*/ 46 w 68"/>
                    <a:gd name="T11" fmla="*/ 14 h 26"/>
                    <a:gd name="T12" fmla="*/ 68 w 68"/>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68" h="26">
                      <a:moveTo>
                        <a:pt x="68" y="0"/>
                      </a:moveTo>
                      <a:cubicBezTo>
                        <a:pt x="34" y="3"/>
                        <a:pt x="34" y="3"/>
                        <a:pt x="34" y="3"/>
                      </a:cubicBezTo>
                      <a:cubicBezTo>
                        <a:pt x="34" y="3"/>
                        <a:pt x="24" y="3"/>
                        <a:pt x="9" y="18"/>
                      </a:cubicBezTo>
                      <a:cubicBezTo>
                        <a:pt x="9" y="18"/>
                        <a:pt x="0" y="25"/>
                        <a:pt x="8" y="26"/>
                      </a:cubicBezTo>
                      <a:cubicBezTo>
                        <a:pt x="8" y="26"/>
                        <a:pt x="18" y="25"/>
                        <a:pt x="32" y="15"/>
                      </a:cubicBezTo>
                      <a:cubicBezTo>
                        <a:pt x="32" y="15"/>
                        <a:pt x="37" y="16"/>
                        <a:pt x="46" y="14"/>
                      </a:cubicBezTo>
                      <a:lnTo>
                        <a:pt x="68" y="0"/>
                      </a:lnTo>
                      <a:close/>
                    </a:path>
                  </a:pathLst>
                </a:custGeom>
                <a:solidFill>
                  <a:srgbClr val="FEA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 name="îsḷîḋe">
                  <a:extLst>
                    <a:ext uri="{FF2B5EF4-FFF2-40B4-BE49-F238E27FC236}">
                      <a16:creationId xmlns:a16="http://schemas.microsoft.com/office/drawing/2014/main" id="{BFDB3243-90CA-185F-B1F9-B99C4F262220}"/>
                    </a:ext>
                  </a:extLst>
                </p:cNvPr>
                <p:cNvSpPr/>
                <p:nvPr/>
              </p:nvSpPr>
              <p:spPr bwMode="auto">
                <a:xfrm>
                  <a:off x="6364288" y="4038601"/>
                  <a:ext cx="158750" cy="106363"/>
                </a:xfrm>
                <a:custGeom>
                  <a:avLst/>
                  <a:gdLst>
                    <a:gd name="T0" fmla="*/ 0 w 42"/>
                    <a:gd name="T1" fmla="*/ 28 h 28"/>
                    <a:gd name="T2" fmla="*/ 0 w 42"/>
                    <a:gd name="T3" fmla="*/ 28 h 28"/>
                    <a:gd name="T4" fmla="*/ 0 w 42"/>
                    <a:gd name="T5" fmla="*/ 27 h 28"/>
                    <a:gd name="T6" fmla="*/ 42 w 42"/>
                    <a:gd name="T7" fmla="*/ 0 h 28"/>
                    <a:gd name="T8" fmla="*/ 42 w 42"/>
                    <a:gd name="T9" fmla="*/ 0 h 28"/>
                    <a:gd name="T10" fmla="*/ 42 w 42"/>
                    <a:gd name="T11" fmla="*/ 1 h 28"/>
                    <a:gd name="T12" fmla="*/ 0 w 42"/>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0" y="28"/>
                      </a:moveTo>
                      <a:cubicBezTo>
                        <a:pt x="0" y="28"/>
                        <a:pt x="0" y="28"/>
                        <a:pt x="0" y="28"/>
                      </a:cubicBezTo>
                      <a:cubicBezTo>
                        <a:pt x="0" y="27"/>
                        <a:pt x="0" y="27"/>
                        <a:pt x="0" y="27"/>
                      </a:cubicBezTo>
                      <a:cubicBezTo>
                        <a:pt x="1" y="26"/>
                        <a:pt x="27" y="5"/>
                        <a:pt x="42" y="0"/>
                      </a:cubicBezTo>
                      <a:cubicBezTo>
                        <a:pt x="42" y="0"/>
                        <a:pt x="42" y="0"/>
                        <a:pt x="42" y="0"/>
                      </a:cubicBezTo>
                      <a:cubicBezTo>
                        <a:pt x="42" y="1"/>
                        <a:pt x="42" y="1"/>
                        <a:pt x="42" y="1"/>
                      </a:cubicBezTo>
                      <a:cubicBezTo>
                        <a:pt x="27" y="6"/>
                        <a:pt x="1" y="28"/>
                        <a:pt x="0" y="28"/>
                      </a:cubicBezTo>
                      <a:close/>
                    </a:path>
                  </a:pathLst>
                </a:custGeom>
                <a:solidFill>
                  <a:srgbClr val="FEA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 name="ïṩľïde">
                  <a:extLst>
                    <a:ext uri="{FF2B5EF4-FFF2-40B4-BE49-F238E27FC236}">
                      <a16:creationId xmlns:a16="http://schemas.microsoft.com/office/drawing/2014/main" id="{80BBE601-9554-54EE-0573-BD21D9229D94}"/>
                    </a:ext>
                  </a:extLst>
                </p:cNvPr>
                <p:cNvSpPr/>
                <p:nvPr/>
              </p:nvSpPr>
              <p:spPr bwMode="auto">
                <a:xfrm>
                  <a:off x="6410326" y="4095751"/>
                  <a:ext cx="139700" cy="74613"/>
                </a:xfrm>
                <a:custGeom>
                  <a:avLst/>
                  <a:gdLst>
                    <a:gd name="T0" fmla="*/ 0 w 37"/>
                    <a:gd name="T1" fmla="*/ 20 h 20"/>
                    <a:gd name="T2" fmla="*/ 0 w 37"/>
                    <a:gd name="T3" fmla="*/ 20 h 20"/>
                    <a:gd name="T4" fmla="*/ 0 w 37"/>
                    <a:gd name="T5" fmla="*/ 19 h 20"/>
                    <a:gd name="T6" fmla="*/ 36 w 37"/>
                    <a:gd name="T7" fmla="*/ 0 h 20"/>
                    <a:gd name="T8" fmla="*/ 37 w 37"/>
                    <a:gd name="T9" fmla="*/ 1 h 20"/>
                    <a:gd name="T10" fmla="*/ 37 w 37"/>
                    <a:gd name="T11" fmla="*/ 1 h 20"/>
                    <a:gd name="T12" fmla="*/ 1 w 37"/>
                    <a:gd name="T13" fmla="*/ 20 h 20"/>
                    <a:gd name="T14" fmla="*/ 0 w 37"/>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0">
                      <a:moveTo>
                        <a:pt x="0" y="20"/>
                      </a:moveTo>
                      <a:cubicBezTo>
                        <a:pt x="0" y="20"/>
                        <a:pt x="0" y="20"/>
                        <a:pt x="0" y="20"/>
                      </a:cubicBezTo>
                      <a:cubicBezTo>
                        <a:pt x="0" y="19"/>
                        <a:pt x="0" y="19"/>
                        <a:pt x="0" y="19"/>
                      </a:cubicBezTo>
                      <a:cubicBezTo>
                        <a:pt x="0" y="19"/>
                        <a:pt x="18" y="4"/>
                        <a:pt x="36" y="0"/>
                      </a:cubicBezTo>
                      <a:cubicBezTo>
                        <a:pt x="37" y="1"/>
                        <a:pt x="37" y="1"/>
                        <a:pt x="37" y="1"/>
                      </a:cubicBezTo>
                      <a:cubicBezTo>
                        <a:pt x="37" y="1"/>
                        <a:pt x="37" y="1"/>
                        <a:pt x="37" y="1"/>
                      </a:cubicBezTo>
                      <a:cubicBezTo>
                        <a:pt x="19" y="5"/>
                        <a:pt x="1" y="20"/>
                        <a:pt x="1" y="20"/>
                      </a:cubicBezTo>
                      <a:lnTo>
                        <a:pt x="0" y="20"/>
                      </a:lnTo>
                      <a:close/>
                    </a:path>
                  </a:pathLst>
                </a:custGeom>
                <a:solidFill>
                  <a:srgbClr val="FEA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 name="ïṣḷîde">
                  <a:extLst>
                    <a:ext uri="{FF2B5EF4-FFF2-40B4-BE49-F238E27FC236}">
                      <a16:creationId xmlns:a16="http://schemas.microsoft.com/office/drawing/2014/main" id="{063705B8-428E-9D4B-2B5C-E76ABB17D282}"/>
                    </a:ext>
                  </a:extLst>
                </p:cNvPr>
                <p:cNvSpPr/>
                <p:nvPr/>
              </p:nvSpPr>
              <p:spPr bwMode="auto">
                <a:xfrm>
                  <a:off x="7045326" y="4200526"/>
                  <a:ext cx="207963" cy="34925"/>
                </a:xfrm>
                <a:prstGeom prst="ellipse">
                  <a:avLst/>
                </a:prstGeom>
                <a:solidFill>
                  <a:srgbClr val="3E93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 name="isľïḍê">
                  <a:extLst>
                    <a:ext uri="{FF2B5EF4-FFF2-40B4-BE49-F238E27FC236}">
                      <a16:creationId xmlns:a16="http://schemas.microsoft.com/office/drawing/2014/main" id="{911D214D-7120-2DEE-F745-7DD91C9A1E81}"/>
                    </a:ext>
                  </a:extLst>
                </p:cNvPr>
                <p:cNvSpPr/>
                <p:nvPr/>
              </p:nvSpPr>
              <p:spPr bwMode="auto">
                <a:xfrm>
                  <a:off x="7040563" y="4003676"/>
                  <a:ext cx="212725" cy="207963"/>
                </a:xfrm>
                <a:custGeom>
                  <a:avLst/>
                  <a:gdLst>
                    <a:gd name="T0" fmla="*/ 28 w 56"/>
                    <a:gd name="T1" fmla="*/ 55 h 55"/>
                    <a:gd name="T2" fmla="*/ 28 w 56"/>
                    <a:gd name="T3" fmla="*/ 55 h 55"/>
                    <a:gd name="T4" fmla="*/ 0 w 56"/>
                    <a:gd name="T5" fmla="*/ 28 h 55"/>
                    <a:gd name="T6" fmla="*/ 0 w 56"/>
                    <a:gd name="T7" fmla="*/ 0 h 55"/>
                    <a:gd name="T8" fmla="*/ 56 w 56"/>
                    <a:gd name="T9" fmla="*/ 0 h 55"/>
                    <a:gd name="T10" fmla="*/ 56 w 56"/>
                    <a:gd name="T11" fmla="*/ 28 h 55"/>
                    <a:gd name="T12" fmla="*/ 28 w 56"/>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56" h="55">
                      <a:moveTo>
                        <a:pt x="28" y="55"/>
                      </a:moveTo>
                      <a:cubicBezTo>
                        <a:pt x="28" y="55"/>
                        <a:pt x="28" y="55"/>
                        <a:pt x="28" y="55"/>
                      </a:cubicBezTo>
                      <a:cubicBezTo>
                        <a:pt x="13" y="55"/>
                        <a:pt x="0" y="43"/>
                        <a:pt x="0" y="28"/>
                      </a:cubicBezTo>
                      <a:cubicBezTo>
                        <a:pt x="0" y="0"/>
                        <a:pt x="0" y="0"/>
                        <a:pt x="0" y="0"/>
                      </a:cubicBezTo>
                      <a:cubicBezTo>
                        <a:pt x="56" y="0"/>
                        <a:pt x="56" y="0"/>
                        <a:pt x="56" y="0"/>
                      </a:cubicBezTo>
                      <a:cubicBezTo>
                        <a:pt x="56" y="28"/>
                        <a:pt x="56" y="28"/>
                        <a:pt x="56" y="28"/>
                      </a:cubicBezTo>
                      <a:cubicBezTo>
                        <a:pt x="56" y="43"/>
                        <a:pt x="44" y="55"/>
                        <a:pt x="28" y="55"/>
                      </a:cubicBezTo>
                      <a:close/>
                    </a:path>
                  </a:pathLst>
                </a:custGeom>
                <a:solidFill>
                  <a:srgbClr val="FFE7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 name="iṣḻiḑe">
                  <a:extLst>
                    <a:ext uri="{FF2B5EF4-FFF2-40B4-BE49-F238E27FC236}">
                      <a16:creationId xmlns:a16="http://schemas.microsoft.com/office/drawing/2014/main" id="{A9544809-6CAC-402E-FBC8-7EFC2DC23C7D}"/>
                    </a:ext>
                  </a:extLst>
                </p:cNvPr>
                <p:cNvSpPr/>
                <p:nvPr/>
              </p:nvSpPr>
              <p:spPr bwMode="auto">
                <a:xfrm>
                  <a:off x="7040563" y="4003676"/>
                  <a:ext cx="212725" cy="152400"/>
                </a:xfrm>
                <a:custGeom>
                  <a:avLst/>
                  <a:gdLst>
                    <a:gd name="T0" fmla="*/ 0 w 56"/>
                    <a:gd name="T1" fmla="*/ 30 h 40"/>
                    <a:gd name="T2" fmla="*/ 0 w 56"/>
                    <a:gd name="T3" fmla="*/ 0 h 40"/>
                    <a:gd name="T4" fmla="*/ 56 w 56"/>
                    <a:gd name="T5" fmla="*/ 0 h 40"/>
                    <a:gd name="T6" fmla="*/ 0 w 56"/>
                    <a:gd name="T7" fmla="*/ 30 h 40"/>
                  </a:gdLst>
                  <a:ahLst/>
                  <a:cxnLst>
                    <a:cxn ang="0">
                      <a:pos x="T0" y="T1"/>
                    </a:cxn>
                    <a:cxn ang="0">
                      <a:pos x="T2" y="T3"/>
                    </a:cxn>
                    <a:cxn ang="0">
                      <a:pos x="T4" y="T5"/>
                    </a:cxn>
                    <a:cxn ang="0">
                      <a:pos x="T6" y="T7"/>
                    </a:cxn>
                  </a:cxnLst>
                  <a:rect l="0" t="0" r="r" b="b"/>
                  <a:pathLst>
                    <a:path w="56" h="40">
                      <a:moveTo>
                        <a:pt x="0" y="30"/>
                      </a:moveTo>
                      <a:cubicBezTo>
                        <a:pt x="0" y="0"/>
                        <a:pt x="0" y="0"/>
                        <a:pt x="0" y="0"/>
                      </a:cubicBezTo>
                      <a:cubicBezTo>
                        <a:pt x="56" y="0"/>
                        <a:pt x="56" y="0"/>
                        <a:pt x="56" y="0"/>
                      </a:cubicBezTo>
                      <a:cubicBezTo>
                        <a:pt x="56" y="0"/>
                        <a:pt x="49" y="40"/>
                        <a:pt x="0" y="30"/>
                      </a:cubicBezTo>
                      <a:close/>
                    </a:path>
                  </a:pathLst>
                </a:custGeom>
                <a:solidFill>
                  <a:srgbClr val="FCF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 name="îşľïdê">
                  <a:extLst>
                    <a:ext uri="{FF2B5EF4-FFF2-40B4-BE49-F238E27FC236}">
                      <a16:creationId xmlns:a16="http://schemas.microsoft.com/office/drawing/2014/main" id="{A83C84AE-DE75-63C2-B663-33229DDFA35E}"/>
                    </a:ext>
                  </a:extLst>
                </p:cNvPr>
                <p:cNvSpPr/>
                <p:nvPr/>
              </p:nvSpPr>
              <p:spPr bwMode="auto">
                <a:xfrm>
                  <a:off x="7242176" y="4033838"/>
                  <a:ext cx="66675" cy="114300"/>
                </a:xfrm>
                <a:custGeom>
                  <a:avLst/>
                  <a:gdLst>
                    <a:gd name="T0" fmla="*/ 7 w 18"/>
                    <a:gd name="T1" fmla="*/ 30 h 30"/>
                    <a:gd name="T2" fmla="*/ 0 w 18"/>
                    <a:gd name="T3" fmla="*/ 27 h 30"/>
                    <a:gd name="T4" fmla="*/ 2 w 18"/>
                    <a:gd name="T5" fmla="*/ 24 h 30"/>
                    <a:gd name="T6" fmla="*/ 10 w 18"/>
                    <a:gd name="T7" fmla="*/ 25 h 30"/>
                    <a:gd name="T8" fmla="*/ 13 w 18"/>
                    <a:gd name="T9" fmla="*/ 12 h 30"/>
                    <a:gd name="T10" fmla="*/ 11 w 18"/>
                    <a:gd name="T11" fmla="*/ 6 h 30"/>
                    <a:gd name="T12" fmla="*/ 3 w 18"/>
                    <a:gd name="T13" fmla="*/ 5 h 30"/>
                    <a:gd name="T14" fmla="*/ 1 w 18"/>
                    <a:gd name="T15" fmla="*/ 2 h 30"/>
                    <a:gd name="T16" fmla="*/ 13 w 18"/>
                    <a:gd name="T17" fmla="*/ 3 h 30"/>
                    <a:gd name="T18" fmla="*/ 17 w 18"/>
                    <a:gd name="T19" fmla="*/ 12 h 30"/>
                    <a:gd name="T20" fmla="*/ 12 w 18"/>
                    <a:gd name="T21" fmla="*/ 28 h 30"/>
                    <a:gd name="T22" fmla="*/ 7 w 18"/>
                    <a:gd name="T23"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30">
                      <a:moveTo>
                        <a:pt x="7" y="30"/>
                      </a:moveTo>
                      <a:cubicBezTo>
                        <a:pt x="5" y="30"/>
                        <a:pt x="2" y="29"/>
                        <a:pt x="0" y="27"/>
                      </a:cubicBezTo>
                      <a:cubicBezTo>
                        <a:pt x="2" y="24"/>
                        <a:pt x="2" y="24"/>
                        <a:pt x="2" y="24"/>
                      </a:cubicBezTo>
                      <a:cubicBezTo>
                        <a:pt x="5" y="26"/>
                        <a:pt x="8" y="26"/>
                        <a:pt x="10" y="25"/>
                      </a:cubicBezTo>
                      <a:cubicBezTo>
                        <a:pt x="13" y="23"/>
                        <a:pt x="13" y="15"/>
                        <a:pt x="13" y="12"/>
                      </a:cubicBezTo>
                      <a:cubicBezTo>
                        <a:pt x="13" y="9"/>
                        <a:pt x="12" y="7"/>
                        <a:pt x="11" y="6"/>
                      </a:cubicBezTo>
                      <a:cubicBezTo>
                        <a:pt x="8" y="4"/>
                        <a:pt x="3" y="5"/>
                        <a:pt x="3" y="5"/>
                      </a:cubicBezTo>
                      <a:cubicBezTo>
                        <a:pt x="1" y="2"/>
                        <a:pt x="1" y="2"/>
                        <a:pt x="1" y="2"/>
                      </a:cubicBezTo>
                      <a:cubicBezTo>
                        <a:pt x="2" y="2"/>
                        <a:pt x="9" y="0"/>
                        <a:pt x="13" y="3"/>
                      </a:cubicBezTo>
                      <a:cubicBezTo>
                        <a:pt x="16" y="5"/>
                        <a:pt x="17" y="8"/>
                        <a:pt x="17" y="12"/>
                      </a:cubicBezTo>
                      <a:cubicBezTo>
                        <a:pt x="17" y="13"/>
                        <a:pt x="18" y="25"/>
                        <a:pt x="12" y="28"/>
                      </a:cubicBezTo>
                      <a:cubicBezTo>
                        <a:pt x="10" y="29"/>
                        <a:pt x="9" y="30"/>
                        <a:pt x="7" y="30"/>
                      </a:cubicBezTo>
                      <a:close/>
                    </a:path>
                  </a:pathLst>
                </a:custGeom>
                <a:solidFill>
                  <a:srgbClr val="FFE7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 name="iṣḷîḍê">
                  <a:extLst>
                    <a:ext uri="{FF2B5EF4-FFF2-40B4-BE49-F238E27FC236}">
                      <a16:creationId xmlns:a16="http://schemas.microsoft.com/office/drawing/2014/main" id="{2494E83B-611C-0318-4F41-6C4A2E75E4A0}"/>
                    </a:ext>
                  </a:extLst>
                </p:cNvPr>
                <p:cNvSpPr/>
                <p:nvPr/>
              </p:nvSpPr>
              <p:spPr bwMode="auto">
                <a:xfrm>
                  <a:off x="4995863" y="4235451"/>
                  <a:ext cx="2098675" cy="0"/>
                </a:xfrm>
                <a:custGeom>
                  <a:avLst/>
                  <a:gdLst>
                    <a:gd name="T0" fmla="*/ 0 w 1322"/>
                    <a:gd name="T1" fmla="*/ 1322 w 1322"/>
                    <a:gd name="T2" fmla="*/ 0 w 1322"/>
                  </a:gdLst>
                  <a:ahLst/>
                  <a:cxnLst>
                    <a:cxn ang="0">
                      <a:pos x="T0" y="0"/>
                    </a:cxn>
                    <a:cxn ang="0">
                      <a:pos x="T1" y="0"/>
                    </a:cxn>
                    <a:cxn ang="0">
                      <a:pos x="T2" y="0"/>
                    </a:cxn>
                  </a:cxnLst>
                  <a:rect l="0" t="0" r="r" b="b"/>
                  <a:pathLst>
                    <a:path w="1322">
                      <a:moveTo>
                        <a:pt x="0" y="0"/>
                      </a:moveTo>
                      <a:lnTo>
                        <a:pt x="1322" y="0"/>
                      </a:lnTo>
                      <a:lnTo>
                        <a:pt x="0" y="0"/>
                      </a:lnTo>
                      <a:close/>
                    </a:path>
                  </a:pathLst>
                </a:custGeom>
                <a:solidFill>
                  <a:srgbClr val="00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 name="ïṡ1íḋè">
                  <a:extLst>
                    <a:ext uri="{FF2B5EF4-FFF2-40B4-BE49-F238E27FC236}">
                      <a16:creationId xmlns:a16="http://schemas.microsoft.com/office/drawing/2014/main" id="{4FB65400-CDDE-4A18-6D27-2CB970158162}"/>
                    </a:ext>
                  </a:extLst>
                </p:cNvPr>
                <p:cNvSpPr/>
                <p:nvPr/>
              </p:nvSpPr>
              <p:spPr bwMode="auto">
                <a:xfrm>
                  <a:off x="4995863" y="4235451"/>
                  <a:ext cx="2098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 name="îšlîḓè">
                  <a:extLst>
                    <a:ext uri="{FF2B5EF4-FFF2-40B4-BE49-F238E27FC236}">
                      <a16:creationId xmlns:a16="http://schemas.microsoft.com/office/drawing/2014/main" id="{C5F7486A-53E6-051D-55C5-F80EBA927763}"/>
                    </a:ext>
                  </a:extLst>
                </p:cNvPr>
                <p:cNvSpPr/>
                <p:nvPr/>
              </p:nvSpPr>
              <p:spPr bwMode="auto">
                <a:xfrm>
                  <a:off x="4984751" y="4224338"/>
                  <a:ext cx="2116138" cy="22225"/>
                </a:xfrm>
                <a:custGeom>
                  <a:avLst/>
                  <a:gdLst>
                    <a:gd name="T0" fmla="*/ 558 w 560"/>
                    <a:gd name="T1" fmla="*/ 6 h 6"/>
                    <a:gd name="T2" fmla="*/ 3 w 560"/>
                    <a:gd name="T3" fmla="*/ 6 h 6"/>
                    <a:gd name="T4" fmla="*/ 0 w 560"/>
                    <a:gd name="T5" fmla="*/ 3 h 6"/>
                    <a:gd name="T6" fmla="*/ 3 w 560"/>
                    <a:gd name="T7" fmla="*/ 0 h 6"/>
                    <a:gd name="T8" fmla="*/ 558 w 560"/>
                    <a:gd name="T9" fmla="*/ 0 h 6"/>
                    <a:gd name="T10" fmla="*/ 560 w 560"/>
                    <a:gd name="T11" fmla="*/ 3 h 6"/>
                    <a:gd name="T12" fmla="*/ 558 w 56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560" h="6">
                      <a:moveTo>
                        <a:pt x="558" y="6"/>
                      </a:moveTo>
                      <a:cubicBezTo>
                        <a:pt x="3" y="6"/>
                        <a:pt x="3" y="6"/>
                        <a:pt x="3" y="6"/>
                      </a:cubicBezTo>
                      <a:cubicBezTo>
                        <a:pt x="2" y="6"/>
                        <a:pt x="0" y="5"/>
                        <a:pt x="0" y="3"/>
                      </a:cubicBezTo>
                      <a:cubicBezTo>
                        <a:pt x="0" y="1"/>
                        <a:pt x="2" y="0"/>
                        <a:pt x="3" y="0"/>
                      </a:cubicBezTo>
                      <a:cubicBezTo>
                        <a:pt x="558" y="0"/>
                        <a:pt x="558" y="0"/>
                        <a:pt x="558" y="0"/>
                      </a:cubicBezTo>
                      <a:cubicBezTo>
                        <a:pt x="559" y="0"/>
                        <a:pt x="560" y="1"/>
                        <a:pt x="560" y="3"/>
                      </a:cubicBezTo>
                      <a:cubicBezTo>
                        <a:pt x="560" y="5"/>
                        <a:pt x="559" y="6"/>
                        <a:pt x="558" y="6"/>
                      </a:cubicBezTo>
                      <a:close/>
                    </a:path>
                  </a:pathLst>
                </a:custGeom>
                <a:solidFill>
                  <a:srgbClr val="2318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 name="íŝļïḋé">
                  <a:extLst>
                    <a:ext uri="{FF2B5EF4-FFF2-40B4-BE49-F238E27FC236}">
                      <a16:creationId xmlns:a16="http://schemas.microsoft.com/office/drawing/2014/main" id="{73FC7642-8DD5-0E28-1968-59880DC2FEA6}"/>
                    </a:ext>
                  </a:extLst>
                </p:cNvPr>
                <p:cNvSpPr/>
                <p:nvPr/>
              </p:nvSpPr>
              <p:spPr bwMode="auto">
                <a:xfrm>
                  <a:off x="4765676" y="4235451"/>
                  <a:ext cx="142875" cy="0"/>
                </a:xfrm>
                <a:custGeom>
                  <a:avLst/>
                  <a:gdLst>
                    <a:gd name="T0" fmla="*/ 90 w 90"/>
                    <a:gd name="T1" fmla="*/ 0 w 90"/>
                    <a:gd name="T2" fmla="*/ 90 w 90"/>
                  </a:gdLst>
                  <a:ahLst/>
                  <a:cxnLst>
                    <a:cxn ang="0">
                      <a:pos x="T0" y="0"/>
                    </a:cxn>
                    <a:cxn ang="0">
                      <a:pos x="T1" y="0"/>
                    </a:cxn>
                    <a:cxn ang="0">
                      <a:pos x="T2" y="0"/>
                    </a:cxn>
                  </a:cxnLst>
                  <a:rect l="0" t="0" r="r" b="b"/>
                  <a:pathLst>
                    <a:path w="90">
                      <a:moveTo>
                        <a:pt x="90" y="0"/>
                      </a:moveTo>
                      <a:lnTo>
                        <a:pt x="0" y="0"/>
                      </a:lnTo>
                      <a:lnTo>
                        <a:pt x="90" y="0"/>
                      </a:lnTo>
                      <a:close/>
                    </a:path>
                  </a:pathLst>
                </a:custGeom>
                <a:solidFill>
                  <a:srgbClr val="00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 name="iṥḻíḍe">
                  <a:extLst>
                    <a:ext uri="{FF2B5EF4-FFF2-40B4-BE49-F238E27FC236}">
                      <a16:creationId xmlns:a16="http://schemas.microsoft.com/office/drawing/2014/main" id="{FCD56661-49E8-0D77-5F0A-6ECC223DBC89}"/>
                    </a:ext>
                  </a:extLst>
                </p:cNvPr>
                <p:cNvSpPr/>
                <p:nvPr/>
              </p:nvSpPr>
              <p:spPr bwMode="auto">
                <a:xfrm flipH="1">
                  <a:off x="4765676" y="4235451"/>
                  <a:ext cx="1428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 name="îşļïḍè">
                  <a:extLst>
                    <a:ext uri="{FF2B5EF4-FFF2-40B4-BE49-F238E27FC236}">
                      <a16:creationId xmlns:a16="http://schemas.microsoft.com/office/drawing/2014/main" id="{C5CCB462-1BC4-A400-D560-9A0B5D345861}"/>
                    </a:ext>
                  </a:extLst>
                </p:cNvPr>
                <p:cNvSpPr/>
                <p:nvPr/>
              </p:nvSpPr>
              <p:spPr bwMode="auto">
                <a:xfrm>
                  <a:off x="4754563" y="4224338"/>
                  <a:ext cx="165100" cy="22225"/>
                </a:xfrm>
                <a:custGeom>
                  <a:avLst/>
                  <a:gdLst>
                    <a:gd name="T0" fmla="*/ 41 w 44"/>
                    <a:gd name="T1" fmla="*/ 6 h 6"/>
                    <a:gd name="T2" fmla="*/ 3 w 44"/>
                    <a:gd name="T3" fmla="*/ 6 h 6"/>
                    <a:gd name="T4" fmla="*/ 0 w 44"/>
                    <a:gd name="T5" fmla="*/ 3 h 6"/>
                    <a:gd name="T6" fmla="*/ 3 w 44"/>
                    <a:gd name="T7" fmla="*/ 0 h 6"/>
                    <a:gd name="T8" fmla="*/ 41 w 44"/>
                    <a:gd name="T9" fmla="*/ 0 h 6"/>
                    <a:gd name="T10" fmla="*/ 44 w 44"/>
                    <a:gd name="T11" fmla="*/ 3 h 6"/>
                    <a:gd name="T12" fmla="*/ 41 w 4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44" h="6">
                      <a:moveTo>
                        <a:pt x="41" y="6"/>
                      </a:moveTo>
                      <a:cubicBezTo>
                        <a:pt x="3" y="6"/>
                        <a:pt x="3" y="6"/>
                        <a:pt x="3" y="6"/>
                      </a:cubicBezTo>
                      <a:cubicBezTo>
                        <a:pt x="2" y="6"/>
                        <a:pt x="0" y="5"/>
                        <a:pt x="0" y="3"/>
                      </a:cubicBezTo>
                      <a:cubicBezTo>
                        <a:pt x="0" y="1"/>
                        <a:pt x="2" y="0"/>
                        <a:pt x="3" y="0"/>
                      </a:cubicBezTo>
                      <a:cubicBezTo>
                        <a:pt x="41" y="0"/>
                        <a:pt x="41" y="0"/>
                        <a:pt x="41" y="0"/>
                      </a:cubicBezTo>
                      <a:cubicBezTo>
                        <a:pt x="42" y="0"/>
                        <a:pt x="44" y="1"/>
                        <a:pt x="44" y="3"/>
                      </a:cubicBezTo>
                      <a:cubicBezTo>
                        <a:pt x="44" y="5"/>
                        <a:pt x="42" y="6"/>
                        <a:pt x="41" y="6"/>
                      </a:cubicBezTo>
                      <a:close/>
                    </a:path>
                  </a:pathLst>
                </a:custGeom>
                <a:solidFill>
                  <a:srgbClr val="2318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 name="íṥḷîde">
                  <a:extLst>
                    <a:ext uri="{FF2B5EF4-FFF2-40B4-BE49-F238E27FC236}">
                      <a16:creationId xmlns:a16="http://schemas.microsoft.com/office/drawing/2014/main" id="{BF6C4A2E-97BD-50C4-D802-D5B3543DE32D}"/>
                    </a:ext>
                  </a:extLst>
                </p:cNvPr>
                <p:cNvSpPr/>
                <p:nvPr/>
              </p:nvSpPr>
              <p:spPr bwMode="auto">
                <a:xfrm>
                  <a:off x="5203826" y="4189413"/>
                  <a:ext cx="188913" cy="276225"/>
                </a:xfrm>
                <a:custGeom>
                  <a:avLst/>
                  <a:gdLst>
                    <a:gd name="T0" fmla="*/ 15 w 50"/>
                    <a:gd name="T1" fmla="*/ 73 h 73"/>
                    <a:gd name="T2" fmla="*/ 23 w 50"/>
                    <a:gd name="T3" fmla="*/ 39 h 73"/>
                    <a:gd name="T4" fmla="*/ 33 w 50"/>
                    <a:gd name="T5" fmla="*/ 33 h 73"/>
                    <a:gd name="T6" fmla="*/ 29 w 50"/>
                    <a:gd name="T7" fmla="*/ 30 h 73"/>
                    <a:gd name="T8" fmla="*/ 2 w 50"/>
                    <a:gd name="T9" fmla="*/ 22 h 73"/>
                    <a:gd name="T10" fmla="*/ 1 w 50"/>
                    <a:gd name="T11" fmla="*/ 22 h 73"/>
                    <a:gd name="T12" fmla="*/ 1 w 50"/>
                    <a:gd name="T13" fmla="*/ 21 h 73"/>
                    <a:gd name="T14" fmla="*/ 1 w 50"/>
                    <a:gd name="T15" fmla="*/ 16 h 73"/>
                    <a:gd name="T16" fmla="*/ 50 w 50"/>
                    <a:gd name="T17" fmla="*/ 0 h 73"/>
                    <a:gd name="T18" fmla="*/ 50 w 50"/>
                    <a:gd name="T19" fmla="*/ 4 h 73"/>
                    <a:gd name="T20" fmla="*/ 5 w 50"/>
                    <a:gd name="T21" fmla="*/ 18 h 73"/>
                    <a:gd name="T22" fmla="*/ 5 w 50"/>
                    <a:gd name="T23" fmla="*/ 19 h 73"/>
                    <a:gd name="T24" fmla="*/ 30 w 50"/>
                    <a:gd name="T25" fmla="*/ 26 h 73"/>
                    <a:gd name="T26" fmla="*/ 37 w 50"/>
                    <a:gd name="T27" fmla="*/ 33 h 73"/>
                    <a:gd name="T28" fmla="*/ 25 w 50"/>
                    <a:gd name="T29" fmla="*/ 42 h 73"/>
                    <a:gd name="T30" fmla="*/ 19 w 50"/>
                    <a:gd name="T31" fmla="*/ 72 h 73"/>
                    <a:gd name="T32" fmla="*/ 15 w 50"/>
                    <a:gd name="T33"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73">
                      <a:moveTo>
                        <a:pt x="15" y="73"/>
                      </a:moveTo>
                      <a:cubicBezTo>
                        <a:pt x="4" y="49"/>
                        <a:pt x="23" y="39"/>
                        <a:pt x="23" y="39"/>
                      </a:cubicBezTo>
                      <a:cubicBezTo>
                        <a:pt x="33" y="36"/>
                        <a:pt x="33" y="33"/>
                        <a:pt x="33" y="33"/>
                      </a:cubicBezTo>
                      <a:cubicBezTo>
                        <a:pt x="33" y="32"/>
                        <a:pt x="31" y="30"/>
                        <a:pt x="29" y="30"/>
                      </a:cubicBezTo>
                      <a:cubicBezTo>
                        <a:pt x="7" y="26"/>
                        <a:pt x="2" y="22"/>
                        <a:pt x="2" y="22"/>
                      </a:cubicBezTo>
                      <a:cubicBezTo>
                        <a:pt x="1" y="22"/>
                        <a:pt x="1" y="22"/>
                        <a:pt x="1" y="22"/>
                      </a:cubicBezTo>
                      <a:cubicBezTo>
                        <a:pt x="1" y="21"/>
                        <a:pt x="1" y="21"/>
                        <a:pt x="1" y="21"/>
                      </a:cubicBezTo>
                      <a:cubicBezTo>
                        <a:pt x="0" y="20"/>
                        <a:pt x="1" y="18"/>
                        <a:pt x="1" y="16"/>
                      </a:cubicBezTo>
                      <a:cubicBezTo>
                        <a:pt x="7" y="7"/>
                        <a:pt x="45" y="1"/>
                        <a:pt x="50" y="0"/>
                      </a:cubicBezTo>
                      <a:cubicBezTo>
                        <a:pt x="50" y="4"/>
                        <a:pt x="50" y="4"/>
                        <a:pt x="50" y="4"/>
                      </a:cubicBezTo>
                      <a:cubicBezTo>
                        <a:pt x="34" y="6"/>
                        <a:pt x="8" y="12"/>
                        <a:pt x="5" y="18"/>
                      </a:cubicBezTo>
                      <a:cubicBezTo>
                        <a:pt x="5" y="19"/>
                        <a:pt x="5" y="19"/>
                        <a:pt x="5" y="19"/>
                      </a:cubicBezTo>
                      <a:cubicBezTo>
                        <a:pt x="7" y="20"/>
                        <a:pt x="13" y="23"/>
                        <a:pt x="30" y="26"/>
                      </a:cubicBezTo>
                      <a:cubicBezTo>
                        <a:pt x="31" y="26"/>
                        <a:pt x="37" y="29"/>
                        <a:pt x="37" y="33"/>
                      </a:cubicBezTo>
                      <a:cubicBezTo>
                        <a:pt x="37" y="37"/>
                        <a:pt x="33" y="40"/>
                        <a:pt x="25" y="42"/>
                      </a:cubicBezTo>
                      <a:cubicBezTo>
                        <a:pt x="24" y="42"/>
                        <a:pt x="9" y="51"/>
                        <a:pt x="19" y="72"/>
                      </a:cubicBezTo>
                      <a:lnTo>
                        <a:pt x="15" y="73"/>
                      </a:lnTo>
                      <a:close/>
                    </a:path>
                  </a:pathLst>
                </a:custGeom>
                <a:solidFill>
                  <a:srgbClr val="2F89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 name="ïŝľíḑê">
                  <a:extLst>
                    <a:ext uri="{FF2B5EF4-FFF2-40B4-BE49-F238E27FC236}">
                      <a16:creationId xmlns:a16="http://schemas.microsoft.com/office/drawing/2014/main" id="{EEE21500-9EFD-92D6-7B43-3040049D7E46}"/>
                    </a:ext>
                  </a:extLst>
                </p:cNvPr>
                <p:cNvSpPr/>
                <p:nvPr/>
              </p:nvSpPr>
              <p:spPr bwMode="auto">
                <a:xfrm>
                  <a:off x="6875463" y="2516188"/>
                  <a:ext cx="555625" cy="461963"/>
                </a:xfrm>
                <a:custGeom>
                  <a:avLst/>
                  <a:gdLst>
                    <a:gd name="T0" fmla="*/ 86 w 147"/>
                    <a:gd name="T1" fmla="*/ 0 h 122"/>
                    <a:gd name="T2" fmla="*/ 25 w 147"/>
                    <a:gd name="T3" fmla="*/ 61 h 122"/>
                    <a:gd name="T4" fmla="*/ 28 w 147"/>
                    <a:gd name="T5" fmla="*/ 80 h 122"/>
                    <a:gd name="T6" fmla="*/ 0 w 147"/>
                    <a:gd name="T7" fmla="*/ 94 h 122"/>
                    <a:gd name="T8" fmla="*/ 35 w 147"/>
                    <a:gd name="T9" fmla="*/ 94 h 122"/>
                    <a:gd name="T10" fmla="*/ 86 w 147"/>
                    <a:gd name="T11" fmla="*/ 122 h 122"/>
                    <a:gd name="T12" fmla="*/ 147 w 147"/>
                    <a:gd name="T13" fmla="*/ 61 h 122"/>
                    <a:gd name="T14" fmla="*/ 86 w 147"/>
                    <a:gd name="T15" fmla="*/ 0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 h="122">
                      <a:moveTo>
                        <a:pt x="86" y="0"/>
                      </a:moveTo>
                      <a:cubicBezTo>
                        <a:pt x="52" y="0"/>
                        <a:pt x="25" y="27"/>
                        <a:pt x="25" y="61"/>
                      </a:cubicBezTo>
                      <a:cubicBezTo>
                        <a:pt x="25" y="68"/>
                        <a:pt x="26" y="74"/>
                        <a:pt x="28" y="80"/>
                      </a:cubicBezTo>
                      <a:cubicBezTo>
                        <a:pt x="0" y="94"/>
                        <a:pt x="0" y="94"/>
                        <a:pt x="0" y="94"/>
                      </a:cubicBezTo>
                      <a:cubicBezTo>
                        <a:pt x="35" y="94"/>
                        <a:pt x="35" y="94"/>
                        <a:pt x="35" y="94"/>
                      </a:cubicBezTo>
                      <a:cubicBezTo>
                        <a:pt x="45" y="111"/>
                        <a:pt x="64" y="122"/>
                        <a:pt x="86" y="122"/>
                      </a:cubicBezTo>
                      <a:cubicBezTo>
                        <a:pt x="120" y="122"/>
                        <a:pt x="147" y="94"/>
                        <a:pt x="147" y="61"/>
                      </a:cubicBezTo>
                      <a:cubicBezTo>
                        <a:pt x="147" y="27"/>
                        <a:pt x="120" y="0"/>
                        <a:pt x="86" y="0"/>
                      </a:cubicBezTo>
                      <a:close/>
                    </a:path>
                  </a:pathLst>
                </a:custGeom>
                <a:solidFill>
                  <a:srgbClr val="80BC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 name="îSlïḑè">
                  <a:extLst>
                    <a:ext uri="{FF2B5EF4-FFF2-40B4-BE49-F238E27FC236}">
                      <a16:creationId xmlns:a16="http://schemas.microsoft.com/office/drawing/2014/main" id="{6A5E6A91-4513-57C2-6555-401E3E2225FC}"/>
                    </a:ext>
                  </a:extLst>
                </p:cNvPr>
                <p:cNvSpPr/>
                <p:nvPr/>
              </p:nvSpPr>
              <p:spPr bwMode="auto">
                <a:xfrm>
                  <a:off x="7064376" y="272891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 name="í$ľiḍê">
                  <a:extLst>
                    <a:ext uri="{FF2B5EF4-FFF2-40B4-BE49-F238E27FC236}">
                      <a16:creationId xmlns:a16="http://schemas.microsoft.com/office/drawing/2014/main" id="{0ED6A089-28BD-54E0-7F32-DE0E81BFAFFA}"/>
                    </a:ext>
                  </a:extLst>
                </p:cNvPr>
                <p:cNvSpPr/>
                <p:nvPr/>
              </p:nvSpPr>
              <p:spPr bwMode="auto">
                <a:xfrm>
                  <a:off x="7180263" y="2728913"/>
                  <a:ext cx="57150"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 name="iśḻïḓè">
                  <a:extLst>
                    <a:ext uri="{FF2B5EF4-FFF2-40B4-BE49-F238E27FC236}">
                      <a16:creationId xmlns:a16="http://schemas.microsoft.com/office/drawing/2014/main" id="{E046C634-346F-A936-A271-015DBA7A24F6}"/>
                    </a:ext>
                  </a:extLst>
                </p:cNvPr>
                <p:cNvSpPr/>
                <p:nvPr/>
              </p:nvSpPr>
              <p:spPr bwMode="auto">
                <a:xfrm>
                  <a:off x="7302501" y="272891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 name="ïṧľïde">
                  <a:extLst>
                    <a:ext uri="{FF2B5EF4-FFF2-40B4-BE49-F238E27FC236}">
                      <a16:creationId xmlns:a16="http://schemas.microsoft.com/office/drawing/2014/main" id="{2423CC01-C44C-A97E-71F9-A9A1DE8BAC29}"/>
                    </a:ext>
                  </a:extLst>
                </p:cNvPr>
                <p:cNvSpPr/>
                <p:nvPr/>
              </p:nvSpPr>
              <p:spPr bwMode="auto">
                <a:xfrm>
                  <a:off x="5124451" y="2516188"/>
                  <a:ext cx="1089025" cy="1074738"/>
                </a:xfrm>
                <a:custGeom>
                  <a:avLst/>
                  <a:gdLst>
                    <a:gd name="T0" fmla="*/ 225 w 288"/>
                    <a:gd name="T1" fmla="*/ 0 h 284"/>
                    <a:gd name="T2" fmla="*/ 16 w 288"/>
                    <a:gd name="T3" fmla="*/ 0 h 284"/>
                    <a:gd name="T4" fmla="*/ 0 w 288"/>
                    <a:gd name="T5" fmla="*/ 15 h 284"/>
                    <a:gd name="T6" fmla="*/ 39 w 288"/>
                    <a:gd name="T7" fmla="*/ 268 h 284"/>
                    <a:gd name="T8" fmla="*/ 54 w 288"/>
                    <a:gd name="T9" fmla="*/ 284 h 284"/>
                    <a:gd name="T10" fmla="*/ 96 w 288"/>
                    <a:gd name="T11" fmla="*/ 284 h 284"/>
                    <a:gd name="T12" fmla="*/ 87 w 288"/>
                    <a:gd name="T13" fmla="*/ 232 h 284"/>
                    <a:gd name="T14" fmla="*/ 87 w 288"/>
                    <a:gd name="T15" fmla="*/ 232 h 284"/>
                    <a:gd name="T16" fmla="*/ 111 w 288"/>
                    <a:gd name="T17" fmla="*/ 208 h 284"/>
                    <a:gd name="T18" fmla="*/ 111 w 288"/>
                    <a:gd name="T19" fmla="*/ 208 h 284"/>
                    <a:gd name="T20" fmla="*/ 288 w 288"/>
                    <a:gd name="T21" fmla="*/ 208 h 284"/>
                    <a:gd name="T22" fmla="*/ 264 w 288"/>
                    <a:gd name="T23" fmla="*/ 39 h 284"/>
                    <a:gd name="T24" fmla="*/ 225 w 288"/>
                    <a:gd name="T25"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284">
                      <a:moveTo>
                        <a:pt x="225" y="0"/>
                      </a:moveTo>
                      <a:cubicBezTo>
                        <a:pt x="16" y="0"/>
                        <a:pt x="16" y="0"/>
                        <a:pt x="16" y="0"/>
                      </a:cubicBezTo>
                      <a:cubicBezTo>
                        <a:pt x="7" y="0"/>
                        <a:pt x="0" y="7"/>
                        <a:pt x="0" y="15"/>
                      </a:cubicBezTo>
                      <a:cubicBezTo>
                        <a:pt x="39" y="268"/>
                        <a:pt x="39" y="268"/>
                        <a:pt x="39" y="268"/>
                      </a:cubicBezTo>
                      <a:cubicBezTo>
                        <a:pt x="39" y="277"/>
                        <a:pt x="46" y="284"/>
                        <a:pt x="54" y="284"/>
                      </a:cubicBezTo>
                      <a:cubicBezTo>
                        <a:pt x="96" y="284"/>
                        <a:pt x="96" y="284"/>
                        <a:pt x="96" y="284"/>
                      </a:cubicBezTo>
                      <a:cubicBezTo>
                        <a:pt x="87" y="232"/>
                        <a:pt x="87" y="232"/>
                        <a:pt x="87" y="232"/>
                      </a:cubicBezTo>
                      <a:cubicBezTo>
                        <a:pt x="87" y="232"/>
                        <a:pt x="87" y="232"/>
                        <a:pt x="87" y="232"/>
                      </a:cubicBezTo>
                      <a:cubicBezTo>
                        <a:pt x="87" y="219"/>
                        <a:pt x="98" y="208"/>
                        <a:pt x="111" y="208"/>
                      </a:cubicBezTo>
                      <a:cubicBezTo>
                        <a:pt x="111" y="208"/>
                        <a:pt x="111" y="208"/>
                        <a:pt x="111" y="208"/>
                      </a:cubicBezTo>
                      <a:cubicBezTo>
                        <a:pt x="288" y="208"/>
                        <a:pt x="288" y="208"/>
                        <a:pt x="288" y="208"/>
                      </a:cubicBezTo>
                      <a:cubicBezTo>
                        <a:pt x="264" y="39"/>
                        <a:pt x="264" y="39"/>
                        <a:pt x="264" y="39"/>
                      </a:cubicBezTo>
                      <a:cubicBezTo>
                        <a:pt x="264" y="18"/>
                        <a:pt x="247" y="0"/>
                        <a:pt x="225" y="0"/>
                      </a:cubicBezTo>
                    </a:path>
                  </a:pathLst>
                </a:custGeom>
                <a:solidFill>
                  <a:srgbClr val="C8E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 name="îŝḷîdé">
                  <a:extLst>
                    <a:ext uri="{FF2B5EF4-FFF2-40B4-BE49-F238E27FC236}">
                      <a16:creationId xmlns:a16="http://schemas.microsoft.com/office/drawing/2014/main" id="{555DCF14-7F1C-58E8-BA7E-DA41872906FC}"/>
                    </a:ext>
                  </a:extLst>
                </p:cNvPr>
                <p:cNvSpPr/>
                <p:nvPr/>
              </p:nvSpPr>
              <p:spPr bwMode="auto">
                <a:xfrm>
                  <a:off x="5543551" y="3303588"/>
                  <a:ext cx="703263" cy="287338"/>
                </a:xfrm>
                <a:custGeom>
                  <a:avLst/>
                  <a:gdLst>
                    <a:gd name="T0" fmla="*/ 177 w 186"/>
                    <a:gd name="T1" fmla="*/ 0 h 76"/>
                    <a:gd name="T2" fmla="*/ 0 w 186"/>
                    <a:gd name="T3" fmla="*/ 0 h 76"/>
                    <a:gd name="T4" fmla="*/ 15 w 186"/>
                    <a:gd name="T5" fmla="*/ 76 h 76"/>
                    <a:gd name="T6" fmla="*/ 170 w 186"/>
                    <a:gd name="T7" fmla="*/ 76 h 76"/>
                    <a:gd name="T8" fmla="*/ 186 w 186"/>
                    <a:gd name="T9" fmla="*/ 60 h 76"/>
                    <a:gd name="T10" fmla="*/ 177 w 186"/>
                    <a:gd name="T11" fmla="*/ 0 h 76"/>
                  </a:gdLst>
                  <a:ahLst/>
                  <a:cxnLst>
                    <a:cxn ang="0">
                      <a:pos x="T0" y="T1"/>
                    </a:cxn>
                    <a:cxn ang="0">
                      <a:pos x="T2" y="T3"/>
                    </a:cxn>
                    <a:cxn ang="0">
                      <a:pos x="T4" y="T5"/>
                    </a:cxn>
                    <a:cxn ang="0">
                      <a:pos x="T6" y="T7"/>
                    </a:cxn>
                    <a:cxn ang="0">
                      <a:pos x="T8" y="T9"/>
                    </a:cxn>
                    <a:cxn ang="0">
                      <a:pos x="T10" y="T11"/>
                    </a:cxn>
                  </a:cxnLst>
                  <a:rect l="0" t="0" r="r" b="b"/>
                  <a:pathLst>
                    <a:path w="186" h="76">
                      <a:moveTo>
                        <a:pt x="177" y="0"/>
                      </a:moveTo>
                      <a:cubicBezTo>
                        <a:pt x="0" y="0"/>
                        <a:pt x="0" y="0"/>
                        <a:pt x="0" y="0"/>
                      </a:cubicBezTo>
                      <a:cubicBezTo>
                        <a:pt x="15" y="76"/>
                        <a:pt x="15" y="76"/>
                        <a:pt x="15" y="76"/>
                      </a:cubicBezTo>
                      <a:cubicBezTo>
                        <a:pt x="170" y="76"/>
                        <a:pt x="170" y="76"/>
                        <a:pt x="170" y="76"/>
                      </a:cubicBezTo>
                      <a:cubicBezTo>
                        <a:pt x="179" y="76"/>
                        <a:pt x="186" y="69"/>
                        <a:pt x="186" y="60"/>
                      </a:cubicBezTo>
                      <a:cubicBezTo>
                        <a:pt x="177" y="0"/>
                        <a:pt x="177" y="0"/>
                        <a:pt x="177" y="0"/>
                      </a:cubicBezTo>
                    </a:path>
                  </a:pathLst>
                </a:custGeom>
                <a:solidFill>
                  <a:srgbClr val="85C7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 name="iŝ1iḓè">
                  <a:extLst>
                    <a:ext uri="{FF2B5EF4-FFF2-40B4-BE49-F238E27FC236}">
                      <a16:creationId xmlns:a16="http://schemas.microsoft.com/office/drawing/2014/main" id="{8BF0F3AF-FBAC-40A2-819C-A029E0F18926}"/>
                    </a:ext>
                  </a:extLst>
                </p:cNvPr>
                <p:cNvSpPr/>
                <p:nvPr/>
              </p:nvSpPr>
              <p:spPr bwMode="auto">
                <a:xfrm>
                  <a:off x="5453063" y="3303588"/>
                  <a:ext cx="147638" cy="287338"/>
                </a:xfrm>
                <a:custGeom>
                  <a:avLst/>
                  <a:gdLst>
                    <a:gd name="T0" fmla="*/ 24 w 39"/>
                    <a:gd name="T1" fmla="*/ 0 h 76"/>
                    <a:gd name="T2" fmla="*/ 0 w 39"/>
                    <a:gd name="T3" fmla="*/ 24 h 76"/>
                    <a:gd name="T4" fmla="*/ 0 w 39"/>
                    <a:gd name="T5" fmla="*/ 24 h 76"/>
                    <a:gd name="T6" fmla="*/ 9 w 39"/>
                    <a:gd name="T7" fmla="*/ 76 h 76"/>
                    <a:gd name="T8" fmla="*/ 39 w 39"/>
                    <a:gd name="T9" fmla="*/ 76 h 76"/>
                    <a:gd name="T10" fmla="*/ 24 w 39"/>
                    <a:gd name="T11" fmla="*/ 0 h 76"/>
                  </a:gdLst>
                  <a:ahLst/>
                  <a:cxnLst>
                    <a:cxn ang="0">
                      <a:pos x="T0" y="T1"/>
                    </a:cxn>
                    <a:cxn ang="0">
                      <a:pos x="T2" y="T3"/>
                    </a:cxn>
                    <a:cxn ang="0">
                      <a:pos x="T4" y="T5"/>
                    </a:cxn>
                    <a:cxn ang="0">
                      <a:pos x="T6" y="T7"/>
                    </a:cxn>
                    <a:cxn ang="0">
                      <a:pos x="T8" y="T9"/>
                    </a:cxn>
                    <a:cxn ang="0">
                      <a:pos x="T10" y="T11"/>
                    </a:cxn>
                  </a:cxnLst>
                  <a:rect l="0" t="0" r="r" b="b"/>
                  <a:pathLst>
                    <a:path w="39" h="76">
                      <a:moveTo>
                        <a:pt x="24" y="0"/>
                      </a:moveTo>
                      <a:cubicBezTo>
                        <a:pt x="11" y="0"/>
                        <a:pt x="0" y="11"/>
                        <a:pt x="0" y="24"/>
                      </a:cubicBezTo>
                      <a:cubicBezTo>
                        <a:pt x="0" y="24"/>
                        <a:pt x="0" y="24"/>
                        <a:pt x="0" y="24"/>
                      </a:cubicBezTo>
                      <a:cubicBezTo>
                        <a:pt x="9" y="76"/>
                        <a:pt x="9" y="76"/>
                        <a:pt x="9" y="76"/>
                      </a:cubicBezTo>
                      <a:cubicBezTo>
                        <a:pt x="39" y="76"/>
                        <a:pt x="39" y="76"/>
                        <a:pt x="39" y="76"/>
                      </a:cubicBezTo>
                      <a:cubicBezTo>
                        <a:pt x="24" y="0"/>
                        <a:pt x="24" y="0"/>
                        <a:pt x="24" y="0"/>
                      </a:cubicBezTo>
                    </a:path>
                  </a:pathLst>
                </a:custGeom>
                <a:solidFill>
                  <a:srgbClr val="77BB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 name="ïṧliḑe">
                  <a:extLst>
                    <a:ext uri="{FF2B5EF4-FFF2-40B4-BE49-F238E27FC236}">
                      <a16:creationId xmlns:a16="http://schemas.microsoft.com/office/drawing/2014/main" id="{A0003A25-467A-8921-EF8D-99BD2E76A884}"/>
                    </a:ext>
                  </a:extLst>
                </p:cNvPr>
                <p:cNvSpPr/>
                <p:nvPr/>
              </p:nvSpPr>
              <p:spPr bwMode="auto">
                <a:xfrm>
                  <a:off x="4864101" y="2524126"/>
                  <a:ext cx="388938" cy="1060450"/>
                </a:xfrm>
                <a:custGeom>
                  <a:avLst/>
                  <a:gdLst>
                    <a:gd name="T0" fmla="*/ 63 w 103"/>
                    <a:gd name="T1" fmla="*/ 9 h 280"/>
                    <a:gd name="T2" fmla="*/ 102 w 103"/>
                    <a:gd name="T3" fmla="*/ 267 h 280"/>
                    <a:gd name="T4" fmla="*/ 91 w 103"/>
                    <a:gd name="T5" fmla="*/ 280 h 280"/>
                    <a:gd name="T6" fmla="*/ 75 w 103"/>
                    <a:gd name="T7" fmla="*/ 280 h 280"/>
                    <a:gd name="T8" fmla="*/ 27 w 103"/>
                    <a:gd name="T9" fmla="*/ 237 h 280"/>
                    <a:gd name="T10" fmla="*/ 4 w 103"/>
                    <a:gd name="T11" fmla="*/ 54 h 280"/>
                    <a:gd name="T12" fmla="*/ 52 w 103"/>
                    <a:gd name="T13" fmla="*/ 0 h 280"/>
                    <a:gd name="T14" fmla="*/ 63 w 103"/>
                    <a:gd name="T15" fmla="*/ 9 h 2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280">
                      <a:moveTo>
                        <a:pt x="63" y="9"/>
                      </a:moveTo>
                      <a:cubicBezTo>
                        <a:pt x="102" y="267"/>
                        <a:pt x="102" y="267"/>
                        <a:pt x="102" y="267"/>
                      </a:cubicBezTo>
                      <a:cubicBezTo>
                        <a:pt x="103" y="274"/>
                        <a:pt x="97" y="280"/>
                        <a:pt x="91" y="280"/>
                      </a:cubicBezTo>
                      <a:cubicBezTo>
                        <a:pt x="75" y="280"/>
                        <a:pt x="75" y="280"/>
                        <a:pt x="75" y="280"/>
                      </a:cubicBezTo>
                      <a:cubicBezTo>
                        <a:pt x="50" y="280"/>
                        <a:pt x="30" y="262"/>
                        <a:pt x="27" y="237"/>
                      </a:cubicBezTo>
                      <a:cubicBezTo>
                        <a:pt x="4" y="54"/>
                        <a:pt x="4" y="54"/>
                        <a:pt x="4" y="54"/>
                      </a:cubicBezTo>
                      <a:cubicBezTo>
                        <a:pt x="0" y="25"/>
                        <a:pt x="23" y="0"/>
                        <a:pt x="52" y="0"/>
                      </a:cubicBezTo>
                      <a:cubicBezTo>
                        <a:pt x="57" y="0"/>
                        <a:pt x="62" y="4"/>
                        <a:pt x="63" y="9"/>
                      </a:cubicBezTo>
                      <a:close/>
                    </a:path>
                  </a:pathLst>
                </a:custGeom>
                <a:solidFill>
                  <a:srgbClr val="75B6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 name="iślïḑé">
                  <a:extLst>
                    <a:ext uri="{FF2B5EF4-FFF2-40B4-BE49-F238E27FC236}">
                      <a16:creationId xmlns:a16="http://schemas.microsoft.com/office/drawing/2014/main" id="{69452A78-1021-8DD7-61CB-AD09BBC14758}"/>
                    </a:ext>
                  </a:extLst>
                </p:cNvPr>
                <p:cNvSpPr/>
                <p:nvPr/>
              </p:nvSpPr>
              <p:spPr bwMode="auto">
                <a:xfrm>
                  <a:off x="5214938" y="2562226"/>
                  <a:ext cx="635000" cy="234950"/>
                </a:xfrm>
                <a:custGeom>
                  <a:avLst/>
                  <a:gdLst>
                    <a:gd name="T0" fmla="*/ 155 w 168"/>
                    <a:gd name="T1" fmla="*/ 62 h 62"/>
                    <a:gd name="T2" fmla="*/ 21 w 168"/>
                    <a:gd name="T3" fmla="*/ 62 h 62"/>
                    <a:gd name="T4" fmla="*/ 9 w 168"/>
                    <a:gd name="T5" fmla="*/ 49 h 62"/>
                    <a:gd name="T6" fmla="*/ 0 w 168"/>
                    <a:gd name="T7" fmla="*/ 12 h 62"/>
                    <a:gd name="T8" fmla="*/ 12 w 168"/>
                    <a:gd name="T9" fmla="*/ 0 h 62"/>
                    <a:gd name="T10" fmla="*/ 146 w 168"/>
                    <a:gd name="T11" fmla="*/ 0 h 62"/>
                    <a:gd name="T12" fmla="*/ 159 w 168"/>
                    <a:gd name="T13" fmla="*/ 12 h 62"/>
                    <a:gd name="T14" fmla="*/ 168 w 168"/>
                    <a:gd name="T15" fmla="*/ 49 h 62"/>
                    <a:gd name="T16" fmla="*/ 155 w 168"/>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62">
                      <a:moveTo>
                        <a:pt x="155" y="62"/>
                      </a:moveTo>
                      <a:cubicBezTo>
                        <a:pt x="21" y="62"/>
                        <a:pt x="21" y="62"/>
                        <a:pt x="21" y="62"/>
                      </a:cubicBezTo>
                      <a:cubicBezTo>
                        <a:pt x="14" y="62"/>
                        <a:pt x="9" y="56"/>
                        <a:pt x="9" y="49"/>
                      </a:cubicBezTo>
                      <a:cubicBezTo>
                        <a:pt x="0" y="12"/>
                        <a:pt x="0" y="12"/>
                        <a:pt x="0" y="12"/>
                      </a:cubicBezTo>
                      <a:cubicBezTo>
                        <a:pt x="0" y="5"/>
                        <a:pt x="6" y="0"/>
                        <a:pt x="12" y="0"/>
                      </a:cubicBezTo>
                      <a:cubicBezTo>
                        <a:pt x="146" y="0"/>
                        <a:pt x="146" y="0"/>
                        <a:pt x="146" y="0"/>
                      </a:cubicBezTo>
                      <a:cubicBezTo>
                        <a:pt x="153" y="0"/>
                        <a:pt x="159" y="5"/>
                        <a:pt x="159" y="12"/>
                      </a:cubicBezTo>
                      <a:cubicBezTo>
                        <a:pt x="168" y="49"/>
                        <a:pt x="168" y="49"/>
                        <a:pt x="168" y="49"/>
                      </a:cubicBezTo>
                      <a:cubicBezTo>
                        <a:pt x="168" y="56"/>
                        <a:pt x="162" y="62"/>
                        <a:pt x="155" y="62"/>
                      </a:cubicBezTo>
                      <a:close/>
                    </a:path>
                  </a:pathLst>
                </a:custGeom>
                <a:solidFill>
                  <a:srgbClr val="52B3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 name="işḻiḑê">
                  <a:extLst>
                    <a:ext uri="{FF2B5EF4-FFF2-40B4-BE49-F238E27FC236}">
                      <a16:creationId xmlns:a16="http://schemas.microsoft.com/office/drawing/2014/main" id="{1B8B9EA2-B5F2-68DB-E6D0-CCEFBE3483C6}"/>
                    </a:ext>
                  </a:extLst>
                </p:cNvPr>
                <p:cNvSpPr/>
                <p:nvPr/>
              </p:nvSpPr>
              <p:spPr bwMode="auto">
                <a:xfrm>
                  <a:off x="5286376" y="3068638"/>
                  <a:ext cx="823913" cy="234950"/>
                </a:xfrm>
                <a:custGeom>
                  <a:avLst/>
                  <a:gdLst>
                    <a:gd name="T0" fmla="*/ 206 w 218"/>
                    <a:gd name="T1" fmla="*/ 62 h 62"/>
                    <a:gd name="T2" fmla="*/ 22 w 218"/>
                    <a:gd name="T3" fmla="*/ 62 h 62"/>
                    <a:gd name="T4" fmla="*/ 9 w 218"/>
                    <a:gd name="T5" fmla="*/ 49 h 62"/>
                    <a:gd name="T6" fmla="*/ 0 w 218"/>
                    <a:gd name="T7" fmla="*/ 12 h 62"/>
                    <a:gd name="T8" fmla="*/ 13 w 218"/>
                    <a:gd name="T9" fmla="*/ 0 h 62"/>
                    <a:gd name="T10" fmla="*/ 197 w 218"/>
                    <a:gd name="T11" fmla="*/ 0 h 62"/>
                    <a:gd name="T12" fmla="*/ 209 w 218"/>
                    <a:gd name="T13" fmla="*/ 12 h 62"/>
                    <a:gd name="T14" fmla="*/ 218 w 218"/>
                    <a:gd name="T15" fmla="*/ 49 h 62"/>
                    <a:gd name="T16" fmla="*/ 206 w 218"/>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62">
                      <a:moveTo>
                        <a:pt x="206" y="62"/>
                      </a:moveTo>
                      <a:cubicBezTo>
                        <a:pt x="22" y="62"/>
                        <a:pt x="22" y="62"/>
                        <a:pt x="22" y="62"/>
                      </a:cubicBezTo>
                      <a:cubicBezTo>
                        <a:pt x="15" y="62"/>
                        <a:pt x="9" y="56"/>
                        <a:pt x="9" y="49"/>
                      </a:cubicBezTo>
                      <a:cubicBezTo>
                        <a:pt x="0" y="12"/>
                        <a:pt x="0" y="12"/>
                        <a:pt x="0" y="12"/>
                      </a:cubicBezTo>
                      <a:cubicBezTo>
                        <a:pt x="0" y="6"/>
                        <a:pt x="6" y="0"/>
                        <a:pt x="13" y="0"/>
                      </a:cubicBezTo>
                      <a:cubicBezTo>
                        <a:pt x="197" y="0"/>
                        <a:pt x="197" y="0"/>
                        <a:pt x="197" y="0"/>
                      </a:cubicBezTo>
                      <a:cubicBezTo>
                        <a:pt x="204" y="0"/>
                        <a:pt x="209" y="6"/>
                        <a:pt x="209" y="12"/>
                      </a:cubicBezTo>
                      <a:cubicBezTo>
                        <a:pt x="218" y="49"/>
                        <a:pt x="218" y="49"/>
                        <a:pt x="218" y="49"/>
                      </a:cubicBezTo>
                      <a:cubicBezTo>
                        <a:pt x="218" y="56"/>
                        <a:pt x="213" y="62"/>
                        <a:pt x="206" y="62"/>
                      </a:cubicBezTo>
                      <a:close/>
                    </a:path>
                  </a:pathLst>
                </a:custGeom>
                <a:solidFill>
                  <a:srgbClr val="52B3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 name="íšḻiḋê">
                  <a:extLst>
                    <a:ext uri="{FF2B5EF4-FFF2-40B4-BE49-F238E27FC236}">
                      <a16:creationId xmlns:a16="http://schemas.microsoft.com/office/drawing/2014/main" id="{2CABD68A-6C74-1D4C-55C7-6EA474DA0D04}"/>
                    </a:ext>
                  </a:extLst>
                </p:cNvPr>
                <p:cNvSpPr/>
                <p:nvPr/>
              </p:nvSpPr>
              <p:spPr bwMode="auto">
                <a:xfrm>
                  <a:off x="5267326" y="2808288"/>
                  <a:ext cx="1039813" cy="234950"/>
                </a:xfrm>
                <a:custGeom>
                  <a:avLst/>
                  <a:gdLst>
                    <a:gd name="T0" fmla="*/ 263 w 275"/>
                    <a:gd name="T1" fmla="*/ 62 h 62"/>
                    <a:gd name="T2" fmla="*/ 21 w 275"/>
                    <a:gd name="T3" fmla="*/ 62 h 62"/>
                    <a:gd name="T4" fmla="*/ 9 w 275"/>
                    <a:gd name="T5" fmla="*/ 50 h 62"/>
                    <a:gd name="T6" fmla="*/ 0 w 275"/>
                    <a:gd name="T7" fmla="*/ 13 h 62"/>
                    <a:gd name="T8" fmla="*/ 13 w 275"/>
                    <a:gd name="T9" fmla="*/ 0 h 62"/>
                    <a:gd name="T10" fmla="*/ 254 w 275"/>
                    <a:gd name="T11" fmla="*/ 0 h 62"/>
                    <a:gd name="T12" fmla="*/ 267 w 275"/>
                    <a:gd name="T13" fmla="*/ 13 h 62"/>
                    <a:gd name="T14" fmla="*/ 275 w 275"/>
                    <a:gd name="T15" fmla="*/ 50 h 62"/>
                    <a:gd name="T16" fmla="*/ 263 w 275"/>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5" h="62">
                      <a:moveTo>
                        <a:pt x="263" y="62"/>
                      </a:moveTo>
                      <a:cubicBezTo>
                        <a:pt x="21" y="62"/>
                        <a:pt x="21" y="62"/>
                        <a:pt x="21" y="62"/>
                      </a:cubicBezTo>
                      <a:cubicBezTo>
                        <a:pt x="15" y="62"/>
                        <a:pt x="9" y="56"/>
                        <a:pt x="9" y="50"/>
                      </a:cubicBezTo>
                      <a:cubicBezTo>
                        <a:pt x="0" y="13"/>
                        <a:pt x="0" y="13"/>
                        <a:pt x="0" y="13"/>
                      </a:cubicBezTo>
                      <a:cubicBezTo>
                        <a:pt x="0" y="6"/>
                        <a:pt x="6" y="0"/>
                        <a:pt x="13" y="0"/>
                      </a:cubicBezTo>
                      <a:cubicBezTo>
                        <a:pt x="254" y="0"/>
                        <a:pt x="254" y="0"/>
                        <a:pt x="254" y="0"/>
                      </a:cubicBezTo>
                      <a:cubicBezTo>
                        <a:pt x="261" y="0"/>
                        <a:pt x="267" y="6"/>
                        <a:pt x="267" y="13"/>
                      </a:cubicBezTo>
                      <a:cubicBezTo>
                        <a:pt x="275" y="50"/>
                        <a:pt x="275" y="50"/>
                        <a:pt x="275" y="50"/>
                      </a:cubicBezTo>
                      <a:cubicBezTo>
                        <a:pt x="275" y="56"/>
                        <a:pt x="270" y="62"/>
                        <a:pt x="263" y="62"/>
                      </a:cubicBezTo>
                      <a:close/>
                    </a:path>
                  </a:pathLst>
                </a:custGeom>
                <a:solidFill>
                  <a:srgbClr val="F7E8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 name="îṧlïdé">
                  <a:extLst>
                    <a:ext uri="{FF2B5EF4-FFF2-40B4-BE49-F238E27FC236}">
                      <a16:creationId xmlns:a16="http://schemas.microsoft.com/office/drawing/2014/main" id="{2766D73E-EB1D-6FEC-C508-D63466F392ED}"/>
                    </a:ext>
                  </a:extLst>
                </p:cNvPr>
                <p:cNvSpPr/>
                <p:nvPr/>
              </p:nvSpPr>
              <p:spPr bwMode="auto">
                <a:xfrm>
                  <a:off x="5260976" y="2663826"/>
                  <a:ext cx="501650" cy="15875"/>
                </a:xfrm>
                <a:custGeom>
                  <a:avLst/>
                  <a:gdLst>
                    <a:gd name="T0" fmla="*/ 131 w 133"/>
                    <a:gd name="T1" fmla="*/ 4 h 4"/>
                    <a:gd name="T2" fmla="*/ 2 w 133"/>
                    <a:gd name="T3" fmla="*/ 4 h 4"/>
                    <a:gd name="T4" fmla="*/ 0 w 133"/>
                    <a:gd name="T5" fmla="*/ 2 h 4"/>
                    <a:gd name="T6" fmla="*/ 2 w 133"/>
                    <a:gd name="T7" fmla="*/ 0 h 4"/>
                    <a:gd name="T8" fmla="*/ 131 w 133"/>
                    <a:gd name="T9" fmla="*/ 0 h 4"/>
                    <a:gd name="T10" fmla="*/ 133 w 133"/>
                    <a:gd name="T11" fmla="*/ 2 h 4"/>
                    <a:gd name="T12" fmla="*/ 131 w 13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33" h="4">
                      <a:moveTo>
                        <a:pt x="131" y="4"/>
                      </a:moveTo>
                      <a:cubicBezTo>
                        <a:pt x="2" y="4"/>
                        <a:pt x="2" y="4"/>
                        <a:pt x="2" y="4"/>
                      </a:cubicBezTo>
                      <a:cubicBezTo>
                        <a:pt x="1" y="4"/>
                        <a:pt x="0" y="3"/>
                        <a:pt x="0" y="2"/>
                      </a:cubicBezTo>
                      <a:cubicBezTo>
                        <a:pt x="0" y="1"/>
                        <a:pt x="1" y="0"/>
                        <a:pt x="2" y="0"/>
                      </a:cubicBezTo>
                      <a:cubicBezTo>
                        <a:pt x="131" y="0"/>
                        <a:pt x="131" y="0"/>
                        <a:pt x="131" y="0"/>
                      </a:cubicBezTo>
                      <a:cubicBezTo>
                        <a:pt x="133" y="0"/>
                        <a:pt x="133" y="1"/>
                        <a:pt x="133" y="2"/>
                      </a:cubicBezTo>
                      <a:cubicBezTo>
                        <a:pt x="133" y="3"/>
                        <a:pt x="133" y="4"/>
                        <a:pt x="1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 name="ïşļîdê">
                  <a:extLst>
                    <a:ext uri="{FF2B5EF4-FFF2-40B4-BE49-F238E27FC236}">
                      <a16:creationId xmlns:a16="http://schemas.microsoft.com/office/drawing/2014/main" id="{2BAB61A2-937E-94EB-BC70-C34B39A62D45}"/>
                    </a:ext>
                  </a:extLst>
                </p:cNvPr>
                <p:cNvSpPr/>
                <p:nvPr/>
              </p:nvSpPr>
              <p:spPr bwMode="auto">
                <a:xfrm>
                  <a:off x="4957763" y="3167063"/>
                  <a:ext cx="188913" cy="12700"/>
                </a:xfrm>
                <a:custGeom>
                  <a:avLst/>
                  <a:gdLst>
                    <a:gd name="T0" fmla="*/ 49 w 50"/>
                    <a:gd name="T1" fmla="*/ 3 h 3"/>
                    <a:gd name="T2" fmla="*/ 2 w 50"/>
                    <a:gd name="T3" fmla="*/ 3 h 3"/>
                    <a:gd name="T4" fmla="*/ 0 w 50"/>
                    <a:gd name="T5" fmla="*/ 2 h 3"/>
                    <a:gd name="T6" fmla="*/ 2 w 50"/>
                    <a:gd name="T7" fmla="*/ 0 h 3"/>
                    <a:gd name="T8" fmla="*/ 49 w 50"/>
                    <a:gd name="T9" fmla="*/ 0 h 3"/>
                    <a:gd name="T10" fmla="*/ 50 w 50"/>
                    <a:gd name="T11" fmla="*/ 2 h 3"/>
                    <a:gd name="T12" fmla="*/ 49 w 5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50" h="3">
                      <a:moveTo>
                        <a:pt x="49" y="3"/>
                      </a:moveTo>
                      <a:cubicBezTo>
                        <a:pt x="2" y="3"/>
                        <a:pt x="2" y="3"/>
                        <a:pt x="2" y="3"/>
                      </a:cubicBezTo>
                      <a:cubicBezTo>
                        <a:pt x="1" y="3"/>
                        <a:pt x="0" y="3"/>
                        <a:pt x="0" y="2"/>
                      </a:cubicBezTo>
                      <a:cubicBezTo>
                        <a:pt x="0" y="1"/>
                        <a:pt x="1" y="0"/>
                        <a:pt x="2" y="0"/>
                      </a:cubicBezTo>
                      <a:cubicBezTo>
                        <a:pt x="49" y="0"/>
                        <a:pt x="49" y="0"/>
                        <a:pt x="49" y="0"/>
                      </a:cubicBezTo>
                      <a:cubicBezTo>
                        <a:pt x="50" y="0"/>
                        <a:pt x="50" y="1"/>
                        <a:pt x="50" y="2"/>
                      </a:cubicBezTo>
                      <a:cubicBezTo>
                        <a:pt x="50" y="3"/>
                        <a:pt x="50" y="3"/>
                        <a:pt x="49"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 name="ïṣlíḓê">
                  <a:extLst>
                    <a:ext uri="{FF2B5EF4-FFF2-40B4-BE49-F238E27FC236}">
                      <a16:creationId xmlns:a16="http://schemas.microsoft.com/office/drawing/2014/main" id="{B0A510AD-8DA0-B33B-D887-D3460D7F5340}"/>
                    </a:ext>
                  </a:extLst>
                </p:cNvPr>
                <p:cNvSpPr/>
                <p:nvPr/>
              </p:nvSpPr>
              <p:spPr bwMode="auto">
                <a:xfrm>
                  <a:off x="4968876" y="3216276"/>
                  <a:ext cx="188913" cy="12700"/>
                </a:xfrm>
                <a:custGeom>
                  <a:avLst/>
                  <a:gdLst>
                    <a:gd name="T0" fmla="*/ 49 w 50"/>
                    <a:gd name="T1" fmla="*/ 3 h 3"/>
                    <a:gd name="T2" fmla="*/ 2 w 50"/>
                    <a:gd name="T3" fmla="*/ 3 h 3"/>
                    <a:gd name="T4" fmla="*/ 0 w 50"/>
                    <a:gd name="T5" fmla="*/ 1 h 3"/>
                    <a:gd name="T6" fmla="*/ 2 w 50"/>
                    <a:gd name="T7" fmla="*/ 0 h 3"/>
                    <a:gd name="T8" fmla="*/ 49 w 50"/>
                    <a:gd name="T9" fmla="*/ 0 h 3"/>
                    <a:gd name="T10" fmla="*/ 50 w 50"/>
                    <a:gd name="T11" fmla="*/ 1 h 3"/>
                    <a:gd name="T12" fmla="*/ 49 w 5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50" h="3">
                      <a:moveTo>
                        <a:pt x="49" y="3"/>
                      </a:moveTo>
                      <a:cubicBezTo>
                        <a:pt x="2" y="3"/>
                        <a:pt x="2" y="3"/>
                        <a:pt x="2" y="3"/>
                      </a:cubicBezTo>
                      <a:cubicBezTo>
                        <a:pt x="1" y="3"/>
                        <a:pt x="0" y="2"/>
                        <a:pt x="0" y="1"/>
                      </a:cubicBezTo>
                      <a:cubicBezTo>
                        <a:pt x="0" y="1"/>
                        <a:pt x="1" y="0"/>
                        <a:pt x="2" y="0"/>
                      </a:cubicBezTo>
                      <a:cubicBezTo>
                        <a:pt x="49" y="0"/>
                        <a:pt x="49" y="0"/>
                        <a:pt x="49" y="0"/>
                      </a:cubicBezTo>
                      <a:cubicBezTo>
                        <a:pt x="50" y="0"/>
                        <a:pt x="50" y="1"/>
                        <a:pt x="50" y="1"/>
                      </a:cubicBezTo>
                      <a:cubicBezTo>
                        <a:pt x="50" y="2"/>
                        <a:pt x="50" y="3"/>
                        <a:pt x="49"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 name="ïŝ1ïḍe">
                  <a:extLst>
                    <a:ext uri="{FF2B5EF4-FFF2-40B4-BE49-F238E27FC236}">
                      <a16:creationId xmlns:a16="http://schemas.microsoft.com/office/drawing/2014/main" id="{91F3C9C6-C07F-C11A-CA65-BB1499C81733}"/>
                    </a:ext>
                  </a:extLst>
                </p:cNvPr>
                <p:cNvSpPr/>
                <p:nvPr/>
              </p:nvSpPr>
              <p:spPr bwMode="auto">
                <a:xfrm>
                  <a:off x="4976813" y="3262313"/>
                  <a:ext cx="188913" cy="11113"/>
                </a:xfrm>
                <a:custGeom>
                  <a:avLst/>
                  <a:gdLst>
                    <a:gd name="T0" fmla="*/ 48 w 50"/>
                    <a:gd name="T1" fmla="*/ 3 h 3"/>
                    <a:gd name="T2" fmla="*/ 1 w 50"/>
                    <a:gd name="T3" fmla="*/ 3 h 3"/>
                    <a:gd name="T4" fmla="*/ 0 w 50"/>
                    <a:gd name="T5" fmla="*/ 1 h 3"/>
                    <a:gd name="T6" fmla="*/ 1 w 50"/>
                    <a:gd name="T7" fmla="*/ 0 h 3"/>
                    <a:gd name="T8" fmla="*/ 48 w 50"/>
                    <a:gd name="T9" fmla="*/ 0 h 3"/>
                    <a:gd name="T10" fmla="*/ 50 w 50"/>
                    <a:gd name="T11" fmla="*/ 1 h 3"/>
                    <a:gd name="T12" fmla="*/ 48 w 5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50" h="3">
                      <a:moveTo>
                        <a:pt x="48" y="3"/>
                      </a:moveTo>
                      <a:cubicBezTo>
                        <a:pt x="1" y="3"/>
                        <a:pt x="1" y="3"/>
                        <a:pt x="1" y="3"/>
                      </a:cubicBezTo>
                      <a:cubicBezTo>
                        <a:pt x="0" y="3"/>
                        <a:pt x="0" y="2"/>
                        <a:pt x="0" y="1"/>
                      </a:cubicBezTo>
                      <a:cubicBezTo>
                        <a:pt x="0" y="1"/>
                        <a:pt x="0" y="0"/>
                        <a:pt x="1" y="0"/>
                      </a:cubicBezTo>
                      <a:cubicBezTo>
                        <a:pt x="48" y="0"/>
                        <a:pt x="48" y="0"/>
                        <a:pt x="48" y="0"/>
                      </a:cubicBezTo>
                      <a:cubicBezTo>
                        <a:pt x="49" y="0"/>
                        <a:pt x="50" y="1"/>
                        <a:pt x="50" y="1"/>
                      </a:cubicBezTo>
                      <a:cubicBezTo>
                        <a:pt x="50" y="2"/>
                        <a:pt x="49" y="3"/>
                        <a:pt x="48"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0" name="îš1iḓê">
                  <a:extLst>
                    <a:ext uri="{FF2B5EF4-FFF2-40B4-BE49-F238E27FC236}">
                      <a16:creationId xmlns:a16="http://schemas.microsoft.com/office/drawing/2014/main" id="{D42636A7-14B3-25F0-14D9-364D40449238}"/>
                    </a:ext>
                  </a:extLst>
                </p:cNvPr>
                <p:cNvSpPr/>
                <p:nvPr/>
              </p:nvSpPr>
              <p:spPr bwMode="auto">
                <a:xfrm>
                  <a:off x="4987926" y="3308351"/>
                  <a:ext cx="188913" cy="11113"/>
                </a:xfrm>
                <a:custGeom>
                  <a:avLst/>
                  <a:gdLst>
                    <a:gd name="T0" fmla="*/ 48 w 50"/>
                    <a:gd name="T1" fmla="*/ 3 h 3"/>
                    <a:gd name="T2" fmla="*/ 1 w 50"/>
                    <a:gd name="T3" fmla="*/ 3 h 3"/>
                    <a:gd name="T4" fmla="*/ 0 w 50"/>
                    <a:gd name="T5" fmla="*/ 1 h 3"/>
                    <a:gd name="T6" fmla="*/ 1 w 50"/>
                    <a:gd name="T7" fmla="*/ 0 h 3"/>
                    <a:gd name="T8" fmla="*/ 48 w 50"/>
                    <a:gd name="T9" fmla="*/ 0 h 3"/>
                    <a:gd name="T10" fmla="*/ 50 w 50"/>
                    <a:gd name="T11" fmla="*/ 1 h 3"/>
                    <a:gd name="T12" fmla="*/ 48 w 5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50" h="3">
                      <a:moveTo>
                        <a:pt x="48" y="3"/>
                      </a:moveTo>
                      <a:cubicBezTo>
                        <a:pt x="1" y="3"/>
                        <a:pt x="1" y="3"/>
                        <a:pt x="1" y="3"/>
                      </a:cubicBezTo>
                      <a:cubicBezTo>
                        <a:pt x="0" y="3"/>
                        <a:pt x="0" y="2"/>
                        <a:pt x="0" y="1"/>
                      </a:cubicBezTo>
                      <a:cubicBezTo>
                        <a:pt x="0" y="0"/>
                        <a:pt x="0" y="0"/>
                        <a:pt x="1" y="0"/>
                      </a:cubicBezTo>
                      <a:cubicBezTo>
                        <a:pt x="48" y="0"/>
                        <a:pt x="48" y="0"/>
                        <a:pt x="48" y="0"/>
                      </a:cubicBezTo>
                      <a:cubicBezTo>
                        <a:pt x="49" y="0"/>
                        <a:pt x="50" y="0"/>
                        <a:pt x="50" y="1"/>
                      </a:cubicBezTo>
                      <a:cubicBezTo>
                        <a:pt x="50" y="2"/>
                        <a:pt x="49" y="3"/>
                        <a:pt x="48"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1" name="íṧľíḑê">
                  <a:extLst>
                    <a:ext uri="{FF2B5EF4-FFF2-40B4-BE49-F238E27FC236}">
                      <a16:creationId xmlns:a16="http://schemas.microsoft.com/office/drawing/2014/main" id="{98E03451-D574-4C04-A1FD-620CEC5E1BB4}"/>
                    </a:ext>
                  </a:extLst>
                </p:cNvPr>
                <p:cNvSpPr/>
                <p:nvPr/>
              </p:nvSpPr>
              <p:spPr bwMode="auto">
                <a:xfrm>
                  <a:off x="5313363" y="2917826"/>
                  <a:ext cx="941388" cy="15875"/>
                </a:xfrm>
                <a:custGeom>
                  <a:avLst/>
                  <a:gdLst>
                    <a:gd name="T0" fmla="*/ 247 w 249"/>
                    <a:gd name="T1" fmla="*/ 4 h 4"/>
                    <a:gd name="T2" fmla="*/ 2 w 249"/>
                    <a:gd name="T3" fmla="*/ 4 h 4"/>
                    <a:gd name="T4" fmla="*/ 0 w 249"/>
                    <a:gd name="T5" fmla="*/ 2 h 4"/>
                    <a:gd name="T6" fmla="*/ 2 w 249"/>
                    <a:gd name="T7" fmla="*/ 0 h 4"/>
                    <a:gd name="T8" fmla="*/ 247 w 249"/>
                    <a:gd name="T9" fmla="*/ 0 h 4"/>
                    <a:gd name="T10" fmla="*/ 249 w 249"/>
                    <a:gd name="T11" fmla="*/ 2 h 4"/>
                    <a:gd name="T12" fmla="*/ 247 w 24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49" h="4">
                      <a:moveTo>
                        <a:pt x="247" y="4"/>
                      </a:moveTo>
                      <a:cubicBezTo>
                        <a:pt x="2" y="4"/>
                        <a:pt x="2" y="4"/>
                        <a:pt x="2" y="4"/>
                      </a:cubicBezTo>
                      <a:cubicBezTo>
                        <a:pt x="1" y="4"/>
                        <a:pt x="0" y="3"/>
                        <a:pt x="0" y="2"/>
                      </a:cubicBezTo>
                      <a:cubicBezTo>
                        <a:pt x="0" y="1"/>
                        <a:pt x="1" y="0"/>
                        <a:pt x="2" y="0"/>
                      </a:cubicBezTo>
                      <a:cubicBezTo>
                        <a:pt x="247" y="0"/>
                        <a:pt x="247" y="0"/>
                        <a:pt x="247" y="0"/>
                      </a:cubicBezTo>
                      <a:cubicBezTo>
                        <a:pt x="248" y="0"/>
                        <a:pt x="249" y="1"/>
                        <a:pt x="249" y="2"/>
                      </a:cubicBezTo>
                      <a:cubicBezTo>
                        <a:pt x="249" y="3"/>
                        <a:pt x="248" y="4"/>
                        <a:pt x="247"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2" name="iślídé">
                  <a:extLst>
                    <a:ext uri="{FF2B5EF4-FFF2-40B4-BE49-F238E27FC236}">
                      <a16:creationId xmlns:a16="http://schemas.microsoft.com/office/drawing/2014/main" id="{792FEA12-8325-7558-DCDB-CC1AB7093B23}"/>
                    </a:ext>
                  </a:extLst>
                </p:cNvPr>
                <p:cNvSpPr/>
                <p:nvPr/>
              </p:nvSpPr>
              <p:spPr bwMode="auto">
                <a:xfrm>
                  <a:off x="5346701" y="3167063"/>
                  <a:ext cx="688975" cy="15875"/>
                </a:xfrm>
                <a:custGeom>
                  <a:avLst/>
                  <a:gdLst>
                    <a:gd name="T0" fmla="*/ 180 w 182"/>
                    <a:gd name="T1" fmla="*/ 4 h 4"/>
                    <a:gd name="T2" fmla="*/ 2 w 182"/>
                    <a:gd name="T3" fmla="*/ 4 h 4"/>
                    <a:gd name="T4" fmla="*/ 0 w 182"/>
                    <a:gd name="T5" fmla="*/ 2 h 4"/>
                    <a:gd name="T6" fmla="*/ 2 w 182"/>
                    <a:gd name="T7" fmla="*/ 0 h 4"/>
                    <a:gd name="T8" fmla="*/ 180 w 182"/>
                    <a:gd name="T9" fmla="*/ 0 h 4"/>
                    <a:gd name="T10" fmla="*/ 182 w 182"/>
                    <a:gd name="T11" fmla="*/ 2 h 4"/>
                    <a:gd name="T12" fmla="*/ 180 w 18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82" h="4">
                      <a:moveTo>
                        <a:pt x="180" y="4"/>
                      </a:moveTo>
                      <a:cubicBezTo>
                        <a:pt x="2" y="4"/>
                        <a:pt x="2" y="4"/>
                        <a:pt x="2" y="4"/>
                      </a:cubicBezTo>
                      <a:cubicBezTo>
                        <a:pt x="0" y="4"/>
                        <a:pt x="0" y="3"/>
                        <a:pt x="0" y="2"/>
                      </a:cubicBezTo>
                      <a:cubicBezTo>
                        <a:pt x="0" y="1"/>
                        <a:pt x="0" y="0"/>
                        <a:pt x="2" y="0"/>
                      </a:cubicBezTo>
                      <a:cubicBezTo>
                        <a:pt x="180" y="0"/>
                        <a:pt x="180" y="0"/>
                        <a:pt x="180" y="0"/>
                      </a:cubicBezTo>
                      <a:cubicBezTo>
                        <a:pt x="181" y="0"/>
                        <a:pt x="182" y="1"/>
                        <a:pt x="182" y="2"/>
                      </a:cubicBezTo>
                      <a:cubicBezTo>
                        <a:pt x="182" y="3"/>
                        <a:pt x="181" y="4"/>
                        <a:pt x="180"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3" name="iṥḻiḋê">
                  <a:extLst>
                    <a:ext uri="{FF2B5EF4-FFF2-40B4-BE49-F238E27FC236}">
                      <a16:creationId xmlns:a16="http://schemas.microsoft.com/office/drawing/2014/main" id="{6BCF19C6-4E77-E4A7-4F93-331CACACA440}"/>
                    </a:ext>
                  </a:extLst>
                </p:cNvPr>
                <p:cNvSpPr/>
                <p:nvPr/>
              </p:nvSpPr>
              <p:spPr bwMode="auto">
                <a:xfrm>
                  <a:off x="5888038" y="2728913"/>
                  <a:ext cx="241300" cy="166688"/>
                </a:xfrm>
                <a:custGeom>
                  <a:avLst/>
                  <a:gdLst>
                    <a:gd name="T0" fmla="*/ 59 w 64"/>
                    <a:gd name="T1" fmla="*/ 44 h 44"/>
                    <a:gd name="T2" fmla="*/ 9 w 64"/>
                    <a:gd name="T3" fmla="*/ 44 h 44"/>
                    <a:gd name="T4" fmla="*/ 4 w 64"/>
                    <a:gd name="T5" fmla="*/ 39 h 44"/>
                    <a:gd name="T6" fmla="*/ 0 w 64"/>
                    <a:gd name="T7" fmla="*/ 5 h 44"/>
                    <a:gd name="T8" fmla="*/ 5 w 64"/>
                    <a:gd name="T9" fmla="*/ 0 h 44"/>
                    <a:gd name="T10" fmla="*/ 54 w 64"/>
                    <a:gd name="T11" fmla="*/ 0 h 44"/>
                    <a:gd name="T12" fmla="*/ 59 w 64"/>
                    <a:gd name="T13" fmla="*/ 5 h 44"/>
                    <a:gd name="T14" fmla="*/ 64 w 64"/>
                    <a:gd name="T15" fmla="*/ 39 h 44"/>
                    <a:gd name="T16" fmla="*/ 59 w 64"/>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4">
                      <a:moveTo>
                        <a:pt x="59" y="44"/>
                      </a:moveTo>
                      <a:cubicBezTo>
                        <a:pt x="9" y="44"/>
                        <a:pt x="9" y="44"/>
                        <a:pt x="9" y="44"/>
                      </a:cubicBezTo>
                      <a:cubicBezTo>
                        <a:pt x="6" y="44"/>
                        <a:pt x="4" y="42"/>
                        <a:pt x="4" y="39"/>
                      </a:cubicBezTo>
                      <a:cubicBezTo>
                        <a:pt x="0" y="5"/>
                        <a:pt x="0" y="5"/>
                        <a:pt x="0" y="5"/>
                      </a:cubicBezTo>
                      <a:cubicBezTo>
                        <a:pt x="0" y="2"/>
                        <a:pt x="2" y="0"/>
                        <a:pt x="5" y="0"/>
                      </a:cubicBezTo>
                      <a:cubicBezTo>
                        <a:pt x="54" y="0"/>
                        <a:pt x="54" y="0"/>
                        <a:pt x="54" y="0"/>
                      </a:cubicBezTo>
                      <a:cubicBezTo>
                        <a:pt x="57" y="0"/>
                        <a:pt x="59" y="2"/>
                        <a:pt x="59" y="5"/>
                      </a:cubicBezTo>
                      <a:cubicBezTo>
                        <a:pt x="64" y="39"/>
                        <a:pt x="64" y="39"/>
                        <a:pt x="64" y="39"/>
                      </a:cubicBezTo>
                      <a:cubicBezTo>
                        <a:pt x="64" y="42"/>
                        <a:pt x="62" y="44"/>
                        <a:pt x="59" y="44"/>
                      </a:cubicBezTo>
                      <a:close/>
                    </a:path>
                  </a:pathLst>
                </a:custGeom>
                <a:solidFill>
                  <a:srgbClr val="FFE7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4" name="îS1idé">
                  <a:extLst>
                    <a:ext uri="{FF2B5EF4-FFF2-40B4-BE49-F238E27FC236}">
                      <a16:creationId xmlns:a16="http://schemas.microsoft.com/office/drawing/2014/main" id="{1EBD3C30-8322-EC5C-A98F-C9663659ABA6}"/>
                    </a:ext>
                  </a:extLst>
                </p:cNvPr>
                <p:cNvSpPr/>
                <p:nvPr/>
              </p:nvSpPr>
              <p:spPr bwMode="auto">
                <a:xfrm>
                  <a:off x="5891213" y="2728913"/>
                  <a:ext cx="212725" cy="93663"/>
                </a:xfrm>
                <a:custGeom>
                  <a:avLst/>
                  <a:gdLst>
                    <a:gd name="T0" fmla="*/ 33 w 56"/>
                    <a:gd name="T1" fmla="*/ 25 h 25"/>
                    <a:gd name="T2" fmla="*/ 30 w 56"/>
                    <a:gd name="T3" fmla="*/ 24 h 25"/>
                    <a:gd name="T4" fmla="*/ 0 w 56"/>
                    <a:gd name="T5" fmla="*/ 1 h 25"/>
                    <a:gd name="T6" fmla="*/ 0 w 56"/>
                    <a:gd name="T7" fmla="*/ 1 h 25"/>
                    <a:gd name="T8" fmla="*/ 1 w 56"/>
                    <a:gd name="T9" fmla="*/ 1 h 25"/>
                    <a:gd name="T10" fmla="*/ 31 w 56"/>
                    <a:gd name="T11" fmla="*/ 23 h 25"/>
                    <a:gd name="T12" fmla="*/ 35 w 56"/>
                    <a:gd name="T13" fmla="*/ 23 h 25"/>
                    <a:gd name="T14" fmla="*/ 55 w 56"/>
                    <a:gd name="T15" fmla="*/ 0 h 25"/>
                    <a:gd name="T16" fmla="*/ 56 w 56"/>
                    <a:gd name="T17" fmla="*/ 0 h 25"/>
                    <a:gd name="T18" fmla="*/ 56 w 56"/>
                    <a:gd name="T19" fmla="*/ 1 h 25"/>
                    <a:gd name="T20" fmla="*/ 36 w 56"/>
                    <a:gd name="T21" fmla="*/ 24 h 25"/>
                    <a:gd name="T22" fmla="*/ 33 w 56"/>
                    <a:gd name="T23"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25">
                      <a:moveTo>
                        <a:pt x="33" y="25"/>
                      </a:moveTo>
                      <a:cubicBezTo>
                        <a:pt x="32" y="25"/>
                        <a:pt x="31" y="25"/>
                        <a:pt x="30" y="24"/>
                      </a:cubicBezTo>
                      <a:cubicBezTo>
                        <a:pt x="0" y="1"/>
                        <a:pt x="0" y="1"/>
                        <a:pt x="0" y="1"/>
                      </a:cubicBezTo>
                      <a:cubicBezTo>
                        <a:pt x="0" y="1"/>
                        <a:pt x="0" y="1"/>
                        <a:pt x="0" y="1"/>
                      </a:cubicBezTo>
                      <a:cubicBezTo>
                        <a:pt x="1" y="1"/>
                        <a:pt x="1" y="1"/>
                        <a:pt x="1" y="1"/>
                      </a:cubicBezTo>
                      <a:cubicBezTo>
                        <a:pt x="31" y="23"/>
                        <a:pt x="31" y="23"/>
                        <a:pt x="31" y="23"/>
                      </a:cubicBezTo>
                      <a:cubicBezTo>
                        <a:pt x="32" y="24"/>
                        <a:pt x="34" y="24"/>
                        <a:pt x="35" y="23"/>
                      </a:cubicBezTo>
                      <a:cubicBezTo>
                        <a:pt x="55" y="0"/>
                        <a:pt x="55" y="0"/>
                        <a:pt x="55" y="0"/>
                      </a:cubicBezTo>
                      <a:cubicBezTo>
                        <a:pt x="56" y="0"/>
                        <a:pt x="56" y="0"/>
                        <a:pt x="56" y="0"/>
                      </a:cubicBezTo>
                      <a:cubicBezTo>
                        <a:pt x="56" y="1"/>
                        <a:pt x="56" y="1"/>
                        <a:pt x="56" y="1"/>
                      </a:cubicBezTo>
                      <a:cubicBezTo>
                        <a:pt x="36" y="24"/>
                        <a:pt x="36" y="24"/>
                        <a:pt x="36" y="24"/>
                      </a:cubicBezTo>
                      <a:cubicBezTo>
                        <a:pt x="35" y="25"/>
                        <a:pt x="34" y="25"/>
                        <a:pt x="33"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5" name="ïŝľiḋe">
                  <a:extLst>
                    <a:ext uri="{FF2B5EF4-FFF2-40B4-BE49-F238E27FC236}">
                      <a16:creationId xmlns:a16="http://schemas.microsoft.com/office/drawing/2014/main" id="{5617249E-D8B0-5031-C576-993FB34C1286}"/>
                    </a:ext>
                  </a:extLst>
                </p:cNvPr>
                <p:cNvSpPr/>
                <p:nvPr/>
              </p:nvSpPr>
              <p:spPr bwMode="auto">
                <a:xfrm>
                  <a:off x="5926138" y="2803526"/>
                  <a:ext cx="68263" cy="80963"/>
                </a:xfrm>
                <a:custGeom>
                  <a:avLst/>
                  <a:gdLst>
                    <a:gd name="T0" fmla="*/ 2 w 43"/>
                    <a:gd name="T1" fmla="*/ 51 h 51"/>
                    <a:gd name="T2" fmla="*/ 0 w 43"/>
                    <a:gd name="T3" fmla="*/ 51 h 51"/>
                    <a:gd name="T4" fmla="*/ 0 w 43"/>
                    <a:gd name="T5" fmla="*/ 48 h 51"/>
                    <a:gd name="T6" fmla="*/ 40 w 43"/>
                    <a:gd name="T7" fmla="*/ 0 h 51"/>
                    <a:gd name="T8" fmla="*/ 43 w 43"/>
                    <a:gd name="T9" fmla="*/ 0 h 51"/>
                    <a:gd name="T10" fmla="*/ 43 w 43"/>
                    <a:gd name="T11" fmla="*/ 3 h 51"/>
                    <a:gd name="T12" fmla="*/ 2 w 43"/>
                    <a:gd name="T13" fmla="*/ 51 h 51"/>
                    <a:gd name="T14" fmla="*/ 2 w 43"/>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51">
                      <a:moveTo>
                        <a:pt x="2" y="51"/>
                      </a:moveTo>
                      <a:lnTo>
                        <a:pt x="0" y="51"/>
                      </a:lnTo>
                      <a:lnTo>
                        <a:pt x="0" y="48"/>
                      </a:lnTo>
                      <a:lnTo>
                        <a:pt x="40" y="0"/>
                      </a:lnTo>
                      <a:lnTo>
                        <a:pt x="43" y="0"/>
                      </a:lnTo>
                      <a:lnTo>
                        <a:pt x="43" y="3"/>
                      </a:lnTo>
                      <a:lnTo>
                        <a:pt x="2" y="51"/>
                      </a:lnTo>
                      <a:lnTo>
                        <a:pt x="2"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6" name="îṣ1îḋè">
                  <a:extLst>
                    <a:ext uri="{FF2B5EF4-FFF2-40B4-BE49-F238E27FC236}">
                      <a16:creationId xmlns:a16="http://schemas.microsoft.com/office/drawing/2014/main" id="{A6140230-7C6E-39DC-9975-859A86C7B585}"/>
                    </a:ext>
                  </a:extLst>
                </p:cNvPr>
                <p:cNvSpPr/>
                <p:nvPr/>
              </p:nvSpPr>
              <p:spPr bwMode="auto">
                <a:xfrm>
                  <a:off x="6035676" y="2800351"/>
                  <a:ext cx="74613" cy="79375"/>
                </a:xfrm>
                <a:custGeom>
                  <a:avLst/>
                  <a:gdLst>
                    <a:gd name="T0" fmla="*/ 45 w 47"/>
                    <a:gd name="T1" fmla="*/ 50 h 50"/>
                    <a:gd name="T2" fmla="*/ 45 w 47"/>
                    <a:gd name="T3" fmla="*/ 50 h 50"/>
                    <a:gd name="T4" fmla="*/ 0 w 47"/>
                    <a:gd name="T5" fmla="*/ 2 h 50"/>
                    <a:gd name="T6" fmla="*/ 2 w 47"/>
                    <a:gd name="T7" fmla="*/ 0 h 50"/>
                    <a:gd name="T8" fmla="*/ 2 w 47"/>
                    <a:gd name="T9" fmla="*/ 0 h 50"/>
                    <a:gd name="T10" fmla="*/ 47 w 47"/>
                    <a:gd name="T11" fmla="*/ 50 h 50"/>
                    <a:gd name="T12" fmla="*/ 47 w 47"/>
                    <a:gd name="T13" fmla="*/ 50 h 50"/>
                    <a:gd name="T14" fmla="*/ 45 w 47"/>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50">
                      <a:moveTo>
                        <a:pt x="45" y="50"/>
                      </a:moveTo>
                      <a:lnTo>
                        <a:pt x="45" y="50"/>
                      </a:lnTo>
                      <a:lnTo>
                        <a:pt x="0" y="2"/>
                      </a:lnTo>
                      <a:lnTo>
                        <a:pt x="2" y="0"/>
                      </a:lnTo>
                      <a:lnTo>
                        <a:pt x="2" y="0"/>
                      </a:lnTo>
                      <a:lnTo>
                        <a:pt x="47" y="50"/>
                      </a:lnTo>
                      <a:lnTo>
                        <a:pt x="47" y="50"/>
                      </a:lnTo>
                      <a:lnTo>
                        <a:pt x="45"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7" name="íṣ1íḋè">
                  <a:extLst>
                    <a:ext uri="{FF2B5EF4-FFF2-40B4-BE49-F238E27FC236}">
                      <a16:creationId xmlns:a16="http://schemas.microsoft.com/office/drawing/2014/main" id="{587280A8-6CD7-EE5C-DD33-75C1E193593B}"/>
                    </a:ext>
                  </a:extLst>
                </p:cNvPr>
                <p:cNvSpPr/>
                <p:nvPr/>
              </p:nvSpPr>
              <p:spPr bwMode="auto">
                <a:xfrm>
                  <a:off x="5226051" y="2392363"/>
                  <a:ext cx="276225" cy="188913"/>
                </a:xfrm>
                <a:custGeom>
                  <a:avLst/>
                  <a:gdLst>
                    <a:gd name="T0" fmla="*/ 67 w 73"/>
                    <a:gd name="T1" fmla="*/ 50 h 50"/>
                    <a:gd name="T2" fmla="*/ 11 w 73"/>
                    <a:gd name="T3" fmla="*/ 50 h 50"/>
                    <a:gd name="T4" fmla="*/ 5 w 73"/>
                    <a:gd name="T5" fmla="*/ 44 h 50"/>
                    <a:gd name="T6" fmla="*/ 0 w 73"/>
                    <a:gd name="T7" fmla="*/ 6 h 50"/>
                    <a:gd name="T8" fmla="*/ 6 w 73"/>
                    <a:gd name="T9" fmla="*/ 0 h 50"/>
                    <a:gd name="T10" fmla="*/ 61 w 73"/>
                    <a:gd name="T11" fmla="*/ 0 h 50"/>
                    <a:gd name="T12" fmla="*/ 67 w 73"/>
                    <a:gd name="T13" fmla="*/ 6 h 50"/>
                    <a:gd name="T14" fmla="*/ 73 w 73"/>
                    <a:gd name="T15" fmla="*/ 44 h 50"/>
                    <a:gd name="T16" fmla="*/ 67 w 73"/>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50">
                      <a:moveTo>
                        <a:pt x="67" y="50"/>
                      </a:moveTo>
                      <a:cubicBezTo>
                        <a:pt x="11" y="50"/>
                        <a:pt x="11" y="50"/>
                        <a:pt x="11" y="50"/>
                      </a:cubicBezTo>
                      <a:cubicBezTo>
                        <a:pt x="7" y="50"/>
                        <a:pt x="5" y="47"/>
                        <a:pt x="5" y="44"/>
                      </a:cubicBezTo>
                      <a:cubicBezTo>
                        <a:pt x="0" y="6"/>
                        <a:pt x="0" y="6"/>
                        <a:pt x="0" y="6"/>
                      </a:cubicBezTo>
                      <a:cubicBezTo>
                        <a:pt x="0" y="2"/>
                        <a:pt x="3" y="0"/>
                        <a:pt x="6" y="0"/>
                      </a:cubicBezTo>
                      <a:cubicBezTo>
                        <a:pt x="61" y="0"/>
                        <a:pt x="61" y="0"/>
                        <a:pt x="61" y="0"/>
                      </a:cubicBezTo>
                      <a:cubicBezTo>
                        <a:pt x="65" y="0"/>
                        <a:pt x="67" y="2"/>
                        <a:pt x="67" y="6"/>
                      </a:cubicBezTo>
                      <a:cubicBezTo>
                        <a:pt x="73" y="44"/>
                        <a:pt x="73" y="44"/>
                        <a:pt x="73" y="44"/>
                      </a:cubicBezTo>
                      <a:cubicBezTo>
                        <a:pt x="73" y="47"/>
                        <a:pt x="70" y="50"/>
                        <a:pt x="67" y="50"/>
                      </a:cubicBezTo>
                      <a:close/>
                    </a:path>
                  </a:pathLst>
                </a:custGeom>
                <a:solidFill>
                  <a:srgbClr val="52A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8" name="îṩļíḓê">
                  <a:extLst>
                    <a:ext uri="{FF2B5EF4-FFF2-40B4-BE49-F238E27FC236}">
                      <a16:creationId xmlns:a16="http://schemas.microsoft.com/office/drawing/2014/main" id="{3EF8AD06-DA39-77B0-0BA2-CD3DC7EB2F40}"/>
                    </a:ext>
                  </a:extLst>
                </p:cNvPr>
                <p:cNvSpPr/>
                <p:nvPr/>
              </p:nvSpPr>
              <p:spPr bwMode="auto">
                <a:xfrm>
                  <a:off x="5260976" y="2466976"/>
                  <a:ext cx="25400" cy="26988"/>
                </a:xfrm>
                <a:prstGeom prst="ellipse">
                  <a:avLst/>
                </a:prstGeom>
                <a:solidFill>
                  <a:srgbClr val="FE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9" name="íṥḷiḑé">
                  <a:extLst>
                    <a:ext uri="{FF2B5EF4-FFF2-40B4-BE49-F238E27FC236}">
                      <a16:creationId xmlns:a16="http://schemas.microsoft.com/office/drawing/2014/main" id="{2265D44F-EB01-3099-A91D-617344F008F3}"/>
                    </a:ext>
                  </a:extLst>
                </p:cNvPr>
                <p:cNvSpPr/>
                <p:nvPr/>
              </p:nvSpPr>
              <p:spPr bwMode="auto">
                <a:xfrm>
                  <a:off x="5316538" y="2524126"/>
                  <a:ext cx="26988" cy="22225"/>
                </a:xfrm>
                <a:prstGeom prst="ellipse">
                  <a:avLst/>
                </a:prstGeom>
                <a:solidFill>
                  <a:srgbClr val="FE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0" name="îṡļïḑê">
                  <a:extLst>
                    <a:ext uri="{FF2B5EF4-FFF2-40B4-BE49-F238E27FC236}">
                      <a16:creationId xmlns:a16="http://schemas.microsoft.com/office/drawing/2014/main" id="{9ACEFD50-7962-82AD-674C-B0E6B55BB4AE}"/>
                    </a:ext>
                  </a:extLst>
                </p:cNvPr>
                <p:cNvSpPr/>
                <p:nvPr/>
              </p:nvSpPr>
              <p:spPr bwMode="auto">
                <a:xfrm>
                  <a:off x="5359401" y="2474913"/>
                  <a:ext cx="22225" cy="22225"/>
                </a:xfrm>
                <a:prstGeom prst="ellipse">
                  <a:avLst/>
                </a:prstGeom>
                <a:solidFill>
                  <a:srgbClr val="FE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1" name="íş1iďè">
                  <a:extLst>
                    <a:ext uri="{FF2B5EF4-FFF2-40B4-BE49-F238E27FC236}">
                      <a16:creationId xmlns:a16="http://schemas.microsoft.com/office/drawing/2014/main" id="{109630FA-28C8-21C1-11BA-FBFC91B474D7}"/>
                    </a:ext>
                  </a:extLst>
                </p:cNvPr>
                <p:cNvSpPr/>
                <p:nvPr/>
              </p:nvSpPr>
              <p:spPr bwMode="auto">
                <a:xfrm>
                  <a:off x="5422901" y="2417763"/>
                  <a:ext cx="26988" cy="26988"/>
                </a:xfrm>
                <a:prstGeom prst="ellipse">
                  <a:avLst/>
                </a:prstGeom>
                <a:solidFill>
                  <a:srgbClr val="FE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2" name="îṩlîḑé">
                  <a:extLst>
                    <a:ext uri="{FF2B5EF4-FFF2-40B4-BE49-F238E27FC236}">
                      <a16:creationId xmlns:a16="http://schemas.microsoft.com/office/drawing/2014/main" id="{7A97D852-B1B6-EAEF-AD87-A3DF2D7A0ACA}"/>
                    </a:ext>
                  </a:extLst>
                </p:cNvPr>
                <p:cNvSpPr/>
                <p:nvPr/>
              </p:nvSpPr>
              <p:spPr bwMode="auto">
                <a:xfrm>
                  <a:off x="5272088" y="2428876"/>
                  <a:ext cx="166688" cy="111125"/>
                </a:xfrm>
                <a:custGeom>
                  <a:avLst/>
                  <a:gdLst>
                    <a:gd name="T0" fmla="*/ 15 w 44"/>
                    <a:gd name="T1" fmla="*/ 29 h 29"/>
                    <a:gd name="T2" fmla="*/ 0 w 44"/>
                    <a:gd name="T3" fmla="*/ 14 h 29"/>
                    <a:gd name="T4" fmla="*/ 1 w 44"/>
                    <a:gd name="T5" fmla="*/ 13 h 29"/>
                    <a:gd name="T6" fmla="*/ 15 w 44"/>
                    <a:gd name="T7" fmla="*/ 27 h 29"/>
                    <a:gd name="T8" fmla="*/ 26 w 44"/>
                    <a:gd name="T9" fmla="*/ 14 h 29"/>
                    <a:gd name="T10" fmla="*/ 37 w 44"/>
                    <a:gd name="T11" fmla="*/ 27 h 29"/>
                    <a:gd name="T12" fmla="*/ 38 w 44"/>
                    <a:gd name="T13" fmla="*/ 27 h 29"/>
                    <a:gd name="T14" fmla="*/ 38 w 44"/>
                    <a:gd name="T15" fmla="*/ 27 h 29"/>
                    <a:gd name="T16" fmla="*/ 43 w 44"/>
                    <a:gd name="T17" fmla="*/ 0 h 29"/>
                    <a:gd name="T18" fmla="*/ 44 w 44"/>
                    <a:gd name="T19" fmla="*/ 0 h 29"/>
                    <a:gd name="T20" fmla="*/ 39 w 44"/>
                    <a:gd name="T21" fmla="*/ 27 h 29"/>
                    <a:gd name="T22" fmla="*/ 38 w 44"/>
                    <a:gd name="T23" fmla="*/ 28 h 29"/>
                    <a:gd name="T24" fmla="*/ 37 w 44"/>
                    <a:gd name="T25" fmla="*/ 28 h 29"/>
                    <a:gd name="T26" fmla="*/ 26 w 44"/>
                    <a:gd name="T27" fmla="*/ 16 h 29"/>
                    <a:gd name="T28" fmla="*/ 15 w 44"/>
                    <a:gd name="T2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29">
                      <a:moveTo>
                        <a:pt x="15" y="29"/>
                      </a:moveTo>
                      <a:cubicBezTo>
                        <a:pt x="0" y="14"/>
                        <a:pt x="0" y="14"/>
                        <a:pt x="0" y="14"/>
                      </a:cubicBezTo>
                      <a:cubicBezTo>
                        <a:pt x="1" y="13"/>
                        <a:pt x="1" y="13"/>
                        <a:pt x="1" y="13"/>
                      </a:cubicBezTo>
                      <a:cubicBezTo>
                        <a:pt x="15" y="27"/>
                        <a:pt x="15" y="27"/>
                        <a:pt x="15" y="27"/>
                      </a:cubicBezTo>
                      <a:cubicBezTo>
                        <a:pt x="26" y="14"/>
                        <a:pt x="26" y="14"/>
                        <a:pt x="26" y="14"/>
                      </a:cubicBezTo>
                      <a:cubicBezTo>
                        <a:pt x="37" y="27"/>
                        <a:pt x="37" y="27"/>
                        <a:pt x="37" y="27"/>
                      </a:cubicBezTo>
                      <a:cubicBezTo>
                        <a:pt x="38" y="27"/>
                        <a:pt x="38" y="27"/>
                        <a:pt x="38" y="27"/>
                      </a:cubicBezTo>
                      <a:cubicBezTo>
                        <a:pt x="38" y="27"/>
                        <a:pt x="38" y="27"/>
                        <a:pt x="38" y="27"/>
                      </a:cubicBezTo>
                      <a:cubicBezTo>
                        <a:pt x="43" y="0"/>
                        <a:pt x="43" y="0"/>
                        <a:pt x="43" y="0"/>
                      </a:cubicBezTo>
                      <a:cubicBezTo>
                        <a:pt x="44" y="0"/>
                        <a:pt x="44" y="0"/>
                        <a:pt x="44" y="0"/>
                      </a:cubicBezTo>
                      <a:cubicBezTo>
                        <a:pt x="39" y="27"/>
                        <a:pt x="39" y="27"/>
                        <a:pt x="39" y="27"/>
                      </a:cubicBezTo>
                      <a:cubicBezTo>
                        <a:pt x="39" y="28"/>
                        <a:pt x="39" y="28"/>
                        <a:pt x="38" y="28"/>
                      </a:cubicBezTo>
                      <a:cubicBezTo>
                        <a:pt x="38" y="29"/>
                        <a:pt x="37" y="28"/>
                        <a:pt x="37" y="28"/>
                      </a:cubicBezTo>
                      <a:cubicBezTo>
                        <a:pt x="26" y="16"/>
                        <a:pt x="26" y="16"/>
                        <a:pt x="26" y="16"/>
                      </a:cubicBezTo>
                      <a:lnTo>
                        <a:pt x="15" y="29"/>
                      </a:lnTo>
                      <a:close/>
                    </a:path>
                  </a:pathLst>
                </a:custGeom>
                <a:solidFill>
                  <a:srgbClr val="FE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grpSp>
      <p:sp>
        <p:nvSpPr>
          <p:cNvPr id="3" name="ïśḷîḍé">
            <a:extLst>
              <a:ext uri="{FF2B5EF4-FFF2-40B4-BE49-F238E27FC236}">
                <a16:creationId xmlns:a16="http://schemas.microsoft.com/office/drawing/2014/main" id="{2BD6CBB0-D8A6-73BE-7114-FE729F90AD91}"/>
              </a:ext>
            </a:extLst>
          </p:cNvPr>
          <p:cNvSpPr>
            <a:spLocks noGrp="1"/>
          </p:cNvSpPr>
          <p:nvPr>
            <p:ph type="sldNum" sz="quarter" idx="4"/>
          </p:nvPr>
        </p:nvSpPr>
        <p:spPr/>
        <p:txBody>
          <a:bodyPr/>
          <a:lstStyle/>
          <a:p>
            <a:fld id="{7F65B630-C7FF-41C0-9923-C5E5E29EED81}" type="slidenum">
              <a:rPr lang="en-US" altLang="zh-CN" smtClean="0">
                <a:cs typeface="+mn-ea"/>
                <a:sym typeface="+mn-lt"/>
              </a:rPr>
              <a:pPr/>
              <a:t>19</a:t>
            </a:fld>
            <a:endParaRPr lang="en-US" altLang="zh-CN">
              <a:cs typeface="+mn-ea"/>
              <a:sym typeface="+mn-lt"/>
            </a:endParaRPr>
          </a:p>
        </p:txBody>
      </p:sp>
    </p:spTree>
    <p:custDataLst>
      <p:tags r:id="rId2"/>
    </p:custDataLst>
    <p:extLst>
      <p:ext uri="{BB962C8B-B14F-4D97-AF65-F5344CB8AC3E}">
        <p14:creationId xmlns:p14="http://schemas.microsoft.com/office/powerpoint/2010/main" val="2267239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îṥľîḍê"/>
        <p:cNvGrpSpPr/>
        <p:nvPr/>
      </p:nvGrpSpPr>
      <p:grpSpPr>
        <a:xfrm>
          <a:off x="0" y="0"/>
          <a:ext cx="0" cy="0"/>
          <a:chOff x="0" y="0"/>
          <a:chExt cx="0" cy="0"/>
        </a:xfrm>
      </p:grpSpPr>
      <p:sp>
        <p:nvSpPr>
          <p:cNvPr id="3" name="îś1iḑe">
            <a:extLst>
              <a:ext uri="{FF2B5EF4-FFF2-40B4-BE49-F238E27FC236}">
                <a16:creationId xmlns:a16="http://schemas.microsoft.com/office/drawing/2014/main" id="{D0354FBB-2958-5F50-F024-31B27882F4EE}"/>
              </a:ext>
            </a:extLst>
          </p:cNvPr>
          <p:cNvSpPr/>
          <p:nvPr/>
        </p:nvSpPr>
        <p:spPr>
          <a:xfrm flipH="1">
            <a:off x="4605565" y="1130300"/>
            <a:ext cx="2968171" cy="11974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tIns="90000" bIns="9000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kumimoji="1" lang="zh-CN" altLang="en-US" sz="6600" b="1" dirty="0">
                <a:solidFill>
                  <a:schemeClr val="tx1"/>
                </a:solidFill>
                <a:cs typeface="+mn-ea"/>
                <a:sym typeface="+mn-lt"/>
              </a:rPr>
              <a:t>目录</a:t>
            </a:r>
          </a:p>
        </p:txBody>
      </p:sp>
      <p:grpSp>
        <p:nvGrpSpPr>
          <p:cNvPr id="28" name="ïṡ1ïďê">
            <a:extLst>
              <a:ext uri="{FF2B5EF4-FFF2-40B4-BE49-F238E27FC236}">
                <a16:creationId xmlns:a16="http://schemas.microsoft.com/office/drawing/2014/main" id="{401E74F1-26A2-4054-3FE5-34F17BBBD947}"/>
              </a:ext>
            </a:extLst>
          </p:cNvPr>
          <p:cNvGrpSpPr/>
          <p:nvPr/>
        </p:nvGrpSpPr>
        <p:grpSpPr>
          <a:xfrm>
            <a:off x="660400" y="2611171"/>
            <a:ext cx="10858500" cy="3531906"/>
            <a:chOff x="660400" y="2611171"/>
            <a:chExt cx="10858500" cy="3531906"/>
          </a:xfrm>
        </p:grpSpPr>
        <p:grpSp>
          <p:nvGrpSpPr>
            <p:cNvPr id="4" name="ïs1îdé">
              <a:extLst>
                <a:ext uri="{FF2B5EF4-FFF2-40B4-BE49-F238E27FC236}">
                  <a16:creationId xmlns:a16="http://schemas.microsoft.com/office/drawing/2014/main" id="{A59C4AA7-1E2D-9B78-4676-CAC1DD6A8512}"/>
                </a:ext>
              </a:extLst>
            </p:cNvPr>
            <p:cNvGrpSpPr/>
            <p:nvPr/>
          </p:nvGrpSpPr>
          <p:grpSpPr>
            <a:xfrm>
              <a:off x="660400" y="2611171"/>
              <a:ext cx="5007242" cy="1593470"/>
              <a:chOff x="4738440" y="1443865"/>
              <a:chExt cx="3404076" cy="1593470"/>
            </a:xfrm>
          </p:grpSpPr>
          <p:grpSp>
            <p:nvGrpSpPr>
              <p:cNvPr id="23" name="îṡḷîḍê">
                <a:extLst>
                  <a:ext uri="{FF2B5EF4-FFF2-40B4-BE49-F238E27FC236}">
                    <a16:creationId xmlns:a16="http://schemas.microsoft.com/office/drawing/2014/main" id="{83A16A7A-BAB6-5F7E-B9C7-C9DF9D8C87FE}"/>
                  </a:ext>
                </a:extLst>
              </p:cNvPr>
              <p:cNvGrpSpPr/>
              <p:nvPr/>
            </p:nvGrpSpPr>
            <p:grpSpPr>
              <a:xfrm>
                <a:off x="4738440" y="2339672"/>
                <a:ext cx="3389088" cy="697663"/>
                <a:chOff x="6774974" y="2115792"/>
                <a:chExt cx="3389088" cy="697663"/>
              </a:xfrm>
            </p:grpSpPr>
            <p:sp>
              <p:nvSpPr>
                <p:cNvPr id="26" name="îṡļîḍé">
                  <a:extLst>
                    <a:ext uri="{FF2B5EF4-FFF2-40B4-BE49-F238E27FC236}">
                      <a16:creationId xmlns:a16="http://schemas.microsoft.com/office/drawing/2014/main" id="{974BC2CC-C69D-C78B-0327-CE16D187A56D}"/>
                    </a:ext>
                  </a:extLst>
                </p:cNvPr>
                <p:cNvSpPr/>
                <p:nvPr/>
              </p:nvSpPr>
              <p:spPr>
                <a:xfrm>
                  <a:off x="6774974" y="2532929"/>
                  <a:ext cx="3389088" cy="2805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kumimoji="1" lang="en-US" altLang="zh-CN" sz="1050" dirty="0">
                      <a:solidFill>
                        <a:schemeClr val="tx1"/>
                      </a:solidFill>
                      <a:cs typeface="+mn-ea"/>
                      <a:sym typeface="+mn-lt"/>
                    </a:rPr>
                    <a:t>Article Abstract</a:t>
                  </a:r>
                </a:p>
              </p:txBody>
            </p:sp>
            <p:sp>
              <p:nvSpPr>
                <p:cNvPr id="27" name="íṣḷíḍê">
                  <a:extLst>
                    <a:ext uri="{FF2B5EF4-FFF2-40B4-BE49-F238E27FC236}">
                      <a16:creationId xmlns:a16="http://schemas.microsoft.com/office/drawing/2014/main" id="{A0274DD3-C0CF-66A0-76C7-92563CE77AF4}"/>
                    </a:ext>
                  </a:extLst>
                </p:cNvPr>
                <p:cNvSpPr txBox="1"/>
                <p:nvPr/>
              </p:nvSpPr>
              <p:spPr>
                <a:xfrm>
                  <a:off x="6774976" y="2115792"/>
                  <a:ext cx="3389086" cy="400110"/>
                </a:xfrm>
                <a:prstGeom prst="rect">
                  <a:avLst/>
                </a:prstGeom>
                <a:noFill/>
              </p:spPr>
              <p:txBody>
                <a:bodyPr wrap="square" lIns="91440" tIns="45720" rIns="91440" bIns="45720" rtlCol="0" anchor="b" anchorCtr="0">
                  <a:spAutoFit/>
                </a:bodyPr>
                <a:lstStyle/>
                <a:p>
                  <a:r>
                    <a:rPr kumimoji="1" lang="zh-CN" altLang="en-US" sz="2000" b="1" dirty="0">
                      <a:cs typeface="+mn-ea"/>
                      <a:sym typeface="+mn-lt"/>
                    </a:rPr>
                    <a:t>论文简介</a:t>
                  </a:r>
                </a:p>
              </p:txBody>
            </p:sp>
          </p:grpSp>
          <p:sp>
            <p:nvSpPr>
              <p:cNvPr id="24" name="í$ľîḑé">
                <a:extLst>
                  <a:ext uri="{FF2B5EF4-FFF2-40B4-BE49-F238E27FC236}">
                    <a16:creationId xmlns:a16="http://schemas.microsoft.com/office/drawing/2014/main" id="{979C6938-A6F8-AAF2-46B0-E3F2126FF04A}"/>
                  </a:ext>
                </a:extLst>
              </p:cNvPr>
              <p:cNvSpPr txBox="1"/>
              <p:nvPr/>
            </p:nvSpPr>
            <p:spPr>
              <a:xfrm>
                <a:off x="4738442" y="1443865"/>
                <a:ext cx="3404074" cy="707886"/>
              </a:xfrm>
              <a:prstGeom prst="rect">
                <a:avLst/>
              </a:prstGeom>
              <a:noFill/>
            </p:spPr>
            <p:txBody>
              <a:bodyPr wrap="square" lIns="91440" tIns="45720" rIns="91440" bIns="45720" rtlCol="0" anchor="b" anchorCtr="0">
                <a:spAutoFit/>
              </a:bodyPr>
              <a:lstStyle/>
              <a:p>
                <a:r>
                  <a:rPr kumimoji="1" lang="en-US" altLang="zh-CN" sz="4000" b="1" dirty="0">
                    <a:solidFill>
                      <a:schemeClr val="accent1"/>
                    </a:solidFill>
                    <a:cs typeface="+mn-ea"/>
                    <a:sym typeface="+mn-lt"/>
                  </a:rPr>
                  <a:t>01</a:t>
                </a:r>
              </a:p>
            </p:txBody>
          </p:sp>
          <p:cxnSp>
            <p:nvCxnSpPr>
              <p:cNvPr id="25" name="ïş1íḍé">
                <a:extLst>
                  <a:ext uri="{FF2B5EF4-FFF2-40B4-BE49-F238E27FC236}">
                    <a16:creationId xmlns:a16="http://schemas.microsoft.com/office/drawing/2014/main" id="{D5825AA2-9950-0400-5DEF-2AF023D0C64C}"/>
                  </a:ext>
                </a:extLst>
              </p:cNvPr>
              <p:cNvCxnSpPr>
                <a:cxnSpLocks/>
              </p:cNvCxnSpPr>
              <p:nvPr/>
            </p:nvCxnSpPr>
            <p:spPr>
              <a:xfrm>
                <a:off x="4738440" y="2151751"/>
                <a:ext cx="3152113" cy="0"/>
              </a:xfrm>
              <a:prstGeom prst="line">
                <a:avLst/>
              </a:prstGeom>
              <a:ln>
                <a:solidFill>
                  <a:schemeClr val="tx2">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5" name="işļïďe">
              <a:extLst>
                <a:ext uri="{FF2B5EF4-FFF2-40B4-BE49-F238E27FC236}">
                  <a16:creationId xmlns:a16="http://schemas.microsoft.com/office/drawing/2014/main" id="{680FF075-5785-C39F-CF6A-060A778FC165}"/>
                </a:ext>
              </a:extLst>
            </p:cNvPr>
            <p:cNvGrpSpPr/>
            <p:nvPr/>
          </p:nvGrpSpPr>
          <p:grpSpPr>
            <a:xfrm>
              <a:off x="6467568" y="2611171"/>
              <a:ext cx="5007239" cy="1593470"/>
              <a:chOff x="4723454" y="1443865"/>
              <a:chExt cx="3404074" cy="1593470"/>
            </a:xfrm>
          </p:grpSpPr>
          <p:grpSp>
            <p:nvGrpSpPr>
              <p:cNvPr id="18" name="iṧḻiḑe">
                <a:extLst>
                  <a:ext uri="{FF2B5EF4-FFF2-40B4-BE49-F238E27FC236}">
                    <a16:creationId xmlns:a16="http://schemas.microsoft.com/office/drawing/2014/main" id="{70E30EDB-7B75-6D8A-1BBF-1A2FC1BEE801}"/>
                  </a:ext>
                </a:extLst>
              </p:cNvPr>
              <p:cNvGrpSpPr/>
              <p:nvPr/>
            </p:nvGrpSpPr>
            <p:grpSpPr>
              <a:xfrm>
                <a:off x="4738440" y="2339672"/>
                <a:ext cx="3389088" cy="697663"/>
                <a:chOff x="6774974" y="2115792"/>
                <a:chExt cx="3389088" cy="697663"/>
              </a:xfrm>
            </p:grpSpPr>
            <p:sp>
              <p:nvSpPr>
                <p:cNvPr id="21" name="î$ḻíḓe">
                  <a:extLst>
                    <a:ext uri="{FF2B5EF4-FFF2-40B4-BE49-F238E27FC236}">
                      <a16:creationId xmlns:a16="http://schemas.microsoft.com/office/drawing/2014/main" id="{2B4705B8-0650-B985-369F-C2EE665081DA}"/>
                    </a:ext>
                  </a:extLst>
                </p:cNvPr>
                <p:cNvSpPr/>
                <p:nvPr/>
              </p:nvSpPr>
              <p:spPr>
                <a:xfrm>
                  <a:off x="6774974" y="2532929"/>
                  <a:ext cx="3389088" cy="2805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kumimoji="1" lang="en-US" altLang="zh-CN" sz="1050" dirty="0">
                      <a:solidFill>
                        <a:schemeClr val="tx1"/>
                      </a:solidFill>
                      <a:cs typeface="+mn-ea"/>
                      <a:sym typeface="+mn-lt"/>
                    </a:rPr>
                    <a:t>Research Topic and Purpose</a:t>
                  </a:r>
                </a:p>
              </p:txBody>
            </p:sp>
            <p:sp>
              <p:nvSpPr>
                <p:cNvPr id="22" name="ïṡḷiḋê">
                  <a:extLst>
                    <a:ext uri="{FF2B5EF4-FFF2-40B4-BE49-F238E27FC236}">
                      <a16:creationId xmlns:a16="http://schemas.microsoft.com/office/drawing/2014/main" id="{08308386-E14E-B76B-24F2-4625C2F22BB8}"/>
                    </a:ext>
                  </a:extLst>
                </p:cNvPr>
                <p:cNvSpPr txBox="1"/>
                <p:nvPr/>
              </p:nvSpPr>
              <p:spPr>
                <a:xfrm>
                  <a:off x="6774976" y="2115792"/>
                  <a:ext cx="3389086" cy="400110"/>
                </a:xfrm>
                <a:prstGeom prst="rect">
                  <a:avLst/>
                </a:prstGeom>
                <a:noFill/>
              </p:spPr>
              <p:txBody>
                <a:bodyPr wrap="square" lIns="91440" tIns="45720" rIns="91440" bIns="45720" rtlCol="0" anchor="b" anchorCtr="0">
                  <a:spAutoFit/>
                </a:bodyPr>
                <a:lstStyle/>
                <a:p>
                  <a:r>
                    <a:rPr kumimoji="1" lang="zh-CN" altLang="en-US" sz="2000" b="1" dirty="0">
                      <a:cs typeface="+mn-ea"/>
                      <a:sym typeface="+mn-lt"/>
                    </a:rPr>
                    <a:t>研究主题与研究目的</a:t>
                  </a:r>
                </a:p>
              </p:txBody>
            </p:sp>
          </p:grpSp>
          <p:sp>
            <p:nvSpPr>
              <p:cNvPr id="19" name="iSḷiḓè">
                <a:extLst>
                  <a:ext uri="{FF2B5EF4-FFF2-40B4-BE49-F238E27FC236}">
                    <a16:creationId xmlns:a16="http://schemas.microsoft.com/office/drawing/2014/main" id="{1C7B2D58-D572-5556-A2BE-70A6FFFFABEC}"/>
                  </a:ext>
                </a:extLst>
              </p:cNvPr>
              <p:cNvSpPr txBox="1"/>
              <p:nvPr/>
            </p:nvSpPr>
            <p:spPr>
              <a:xfrm>
                <a:off x="4723454" y="1443865"/>
                <a:ext cx="3404074" cy="707886"/>
              </a:xfrm>
              <a:prstGeom prst="rect">
                <a:avLst/>
              </a:prstGeom>
              <a:noFill/>
            </p:spPr>
            <p:txBody>
              <a:bodyPr wrap="square" lIns="91440" tIns="45720" rIns="91440" bIns="45720" rtlCol="0" anchor="b" anchorCtr="0">
                <a:spAutoFit/>
              </a:bodyPr>
              <a:lstStyle/>
              <a:p>
                <a:r>
                  <a:rPr kumimoji="1" lang="en-US" altLang="zh-CN" sz="4000" b="1" dirty="0">
                    <a:solidFill>
                      <a:schemeClr val="accent2"/>
                    </a:solidFill>
                    <a:cs typeface="+mn-ea"/>
                    <a:sym typeface="+mn-lt"/>
                  </a:rPr>
                  <a:t>02</a:t>
                </a:r>
              </a:p>
            </p:txBody>
          </p:sp>
          <p:cxnSp>
            <p:nvCxnSpPr>
              <p:cNvPr id="20" name="ïs1ïḑè">
                <a:extLst>
                  <a:ext uri="{FF2B5EF4-FFF2-40B4-BE49-F238E27FC236}">
                    <a16:creationId xmlns:a16="http://schemas.microsoft.com/office/drawing/2014/main" id="{833515B7-2AE8-189A-B30D-C1B938DA6302}"/>
                  </a:ext>
                </a:extLst>
              </p:cNvPr>
              <p:cNvCxnSpPr>
                <a:cxnSpLocks/>
              </p:cNvCxnSpPr>
              <p:nvPr/>
            </p:nvCxnSpPr>
            <p:spPr>
              <a:xfrm>
                <a:off x="4738440" y="2151751"/>
                <a:ext cx="3152113" cy="0"/>
              </a:xfrm>
              <a:prstGeom prst="line">
                <a:avLst/>
              </a:prstGeom>
              <a:ln>
                <a:solidFill>
                  <a:schemeClr val="tx2">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6" name="iṩḷîḋé">
              <a:extLst>
                <a:ext uri="{FF2B5EF4-FFF2-40B4-BE49-F238E27FC236}">
                  <a16:creationId xmlns:a16="http://schemas.microsoft.com/office/drawing/2014/main" id="{6D098F7F-9C77-5459-2FAD-72CC6EDC7FA4}"/>
                </a:ext>
              </a:extLst>
            </p:cNvPr>
            <p:cNvGrpSpPr/>
            <p:nvPr/>
          </p:nvGrpSpPr>
          <p:grpSpPr>
            <a:xfrm>
              <a:off x="682447" y="4549607"/>
              <a:ext cx="5007242" cy="1593470"/>
              <a:chOff x="4738440" y="1443865"/>
              <a:chExt cx="3404076" cy="1593470"/>
            </a:xfrm>
          </p:grpSpPr>
          <p:grpSp>
            <p:nvGrpSpPr>
              <p:cNvPr id="13" name="iṡḷiďè">
                <a:extLst>
                  <a:ext uri="{FF2B5EF4-FFF2-40B4-BE49-F238E27FC236}">
                    <a16:creationId xmlns:a16="http://schemas.microsoft.com/office/drawing/2014/main" id="{996B5D98-2A51-C0A3-4319-301329AF01F4}"/>
                  </a:ext>
                </a:extLst>
              </p:cNvPr>
              <p:cNvGrpSpPr/>
              <p:nvPr/>
            </p:nvGrpSpPr>
            <p:grpSpPr>
              <a:xfrm>
                <a:off x="4738440" y="2339672"/>
                <a:ext cx="3389088" cy="697663"/>
                <a:chOff x="6774974" y="2115792"/>
                <a:chExt cx="3389088" cy="697663"/>
              </a:xfrm>
            </p:grpSpPr>
            <p:sp>
              <p:nvSpPr>
                <p:cNvPr id="16" name="îṥlïḍe">
                  <a:extLst>
                    <a:ext uri="{FF2B5EF4-FFF2-40B4-BE49-F238E27FC236}">
                      <a16:creationId xmlns:a16="http://schemas.microsoft.com/office/drawing/2014/main" id="{8D74F945-68CE-99E6-1A41-77206B4DA5B8}"/>
                    </a:ext>
                  </a:extLst>
                </p:cNvPr>
                <p:cNvSpPr/>
                <p:nvPr/>
              </p:nvSpPr>
              <p:spPr>
                <a:xfrm>
                  <a:off x="6774974" y="2532929"/>
                  <a:ext cx="3389088" cy="2805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kumimoji="1" lang="en-US" altLang="zh-CN" sz="1050" dirty="0">
                      <a:solidFill>
                        <a:schemeClr val="tx1"/>
                      </a:solidFill>
                      <a:cs typeface="+mn-ea"/>
                      <a:sym typeface="+mn-lt"/>
                    </a:rPr>
                    <a:t>Theoretical Framework and Research Method</a:t>
                  </a:r>
                </a:p>
              </p:txBody>
            </p:sp>
            <p:sp>
              <p:nvSpPr>
                <p:cNvPr id="17" name="iSḷîḑê">
                  <a:extLst>
                    <a:ext uri="{FF2B5EF4-FFF2-40B4-BE49-F238E27FC236}">
                      <a16:creationId xmlns:a16="http://schemas.microsoft.com/office/drawing/2014/main" id="{87F9B404-1775-97DE-9D1D-0C35E29630ED}"/>
                    </a:ext>
                  </a:extLst>
                </p:cNvPr>
                <p:cNvSpPr txBox="1"/>
                <p:nvPr/>
              </p:nvSpPr>
              <p:spPr>
                <a:xfrm>
                  <a:off x="6774976" y="2115792"/>
                  <a:ext cx="3389086" cy="400110"/>
                </a:xfrm>
                <a:prstGeom prst="rect">
                  <a:avLst/>
                </a:prstGeom>
                <a:noFill/>
              </p:spPr>
              <p:txBody>
                <a:bodyPr wrap="square" lIns="91440" tIns="45720" rIns="91440" bIns="45720" rtlCol="0" anchor="b" anchorCtr="0">
                  <a:spAutoFit/>
                </a:bodyPr>
                <a:lstStyle/>
                <a:p>
                  <a:r>
                    <a:rPr kumimoji="1" lang="zh-CN" altLang="en-US" sz="2000" b="1" dirty="0">
                      <a:cs typeface="+mn-ea"/>
                      <a:sym typeface="+mn-lt"/>
                    </a:rPr>
                    <a:t>理论框架与研究方法</a:t>
                  </a:r>
                </a:p>
              </p:txBody>
            </p:sp>
          </p:grpSp>
          <p:sp>
            <p:nvSpPr>
              <p:cNvPr id="14" name="íSḻíḋè">
                <a:extLst>
                  <a:ext uri="{FF2B5EF4-FFF2-40B4-BE49-F238E27FC236}">
                    <a16:creationId xmlns:a16="http://schemas.microsoft.com/office/drawing/2014/main" id="{75931950-4D40-8687-2D8D-44E9A0839485}"/>
                  </a:ext>
                </a:extLst>
              </p:cNvPr>
              <p:cNvSpPr txBox="1"/>
              <p:nvPr/>
            </p:nvSpPr>
            <p:spPr>
              <a:xfrm>
                <a:off x="4738442" y="1443865"/>
                <a:ext cx="3404074" cy="707886"/>
              </a:xfrm>
              <a:prstGeom prst="rect">
                <a:avLst/>
              </a:prstGeom>
              <a:noFill/>
            </p:spPr>
            <p:txBody>
              <a:bodyPr wrap="square" lIns="91440" tIns="45720" rIns="91440" bIns="45720" rtlCol="0" anchor="b" anchorCtr="0">
                <a:spAutoFit/>
              </a:bodyPr>
              <a:lstStyle/>
              <a:p>
                <a:r>
                  <a:rPr kumimoji="1" lang="en-US" altLang="zh-CN" sz="4000" b="1" dirty="0">
                    <a:solidFill>
                      <a:schemeClr val="accent1"/>
                    </a:solidFill>
                    <a:cs typeface="+mn-ea"/>
                    <a:sym typeface="+mn-lt"/>
                  </a:rPr>
                  <a:t>03</a:t>
                </a:r>
              </a:p>
            </p:txBody>
          </p:sp>
          <p:cxnSp>
            <p:nvCxnSpPr>
              <p:cNvPr id="15" name="išļîde">
                <a:extLst>
                  <a:ext uri="{FF2B5EF4-FFF2-40B4-BE49-F238E27FC236}">
                    <a16:creationId xmlns:a16="http://schemas.microsoft.com/office/drawing/2014/main" id="{E8D3AF1E-1F3E-F6DB-B267-0393C1522B7F}"/>
                  </a:ext>
                </a:extLst>
              </p:cNvPr>
              <p:cNvCxnSpPr>
                <a:cxnSpLocks/>
              </p:cNvCxnSpPr>
              <p:nvPr/>
            </p:nvCxnSpPr>
            <p:spPr>
              <a:xfrm>
                <a:off x="4738440" y="2151751"/>
                <a:ext cx="3152113" cy="0"/>
              </a:xfrm>
              <a:prstGeom prst="line">
                <a:avLst/>
              </a:prstGeom>
              <a:ln>
                <a:solidFill>
                  <a:schemeClr val="tx2">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7" name="îś1idê">
              <a:extLst>
                <a:ext uri="{FF2B5EF4-FFF2-40B4-BE49-F238E27FC236}">
                  <a16:creationId xmlns:a16="http://schemas.microsoft.com/office/drawing/2014/main" id="{1412C11E-84B5-12D9-3749-B91867A79C1D}"/>
                </a:ext>
              </a:extLst>
            </p:cNvPr>
            <p:cNvGrpSpPr/>
            <p:nvPr/>
          </p:nvGrpSpPr>
          <p:grpSpPr>
            <a:xfrm>
              <a:off x="6511658" y="4549607"/>
              <a:ext cx="5007242" cy="1593470"/>
              <a:chOff x="4738440" y="1443865"/>
              <a:chExt cx="3404076" cy="1593470"/>
            </a:xfrm>
          </p:grpSpPr>
          <p:grpSp>
            <p:nvGrpSpPr>
              <p:cNvPr id="8" name="iS1íḍe">
                <a:extLst>
                  <a:ext uri="{FF2B5EF4-FFF2-40B4-BE49-F238E27FC236}">
                    <a16:creationId xmlns:a16="http://schemas.microsoft.com/office/drawing/2014/main" id="{4928AA6A-28DD-B913-64B2-14161535DFE2}"/>
                  </a:ext>
                </a:extLst>
              </p:cNvPr>
              <p:cNvGrpSpPr/>
              <p:nvPr/>
            </p:nvGrpSpPr>
            <p:grpSpPr>
              <a:xfrm>
                <a:off x="4738440" y="2339672"/>
                <a:ext cx="3389088" cy="697663"/>
                <a:chOff x="6774974" y="2115792"/>
                <a:chExt cx="3389088" cy="697663"/>
              </a:xfrm>
            </p:grpSpPr>
            <p:sp>
              <p:nvSpPr>
                <p:cNvPr id="11" name="iSļïḓé">
                  <a:extLst>
                    <a:ext uri="{FF2B5EF4-FFF2-40B4-BE49-F238E27FC236}">
                      <a16:creationId xmlns:a16="http://schemas.microsoft.com/office/drawing/2014/main" id="{984ED1D8-BCB5-96B2-4C34-3A8FD6C27169}"/>
                    </a:ext>
                  </a:extLst>
                </p:cNvPr>
                <p:cNvSpPr/>
                <p:nvPr/>
              </p:nvSpPr>
              <p:spPr>
                <a:xfrm>
                  <a:off x="6774974" y="2532929"/>
                  <a:ext cx="3389088" cy="2805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kumimoji="1" lang="en-US" altLang="zh-CN" sz="1050" dirty="0">
                      <a:solidFill>
                        <a:schemeClr val="tx1"/>
                      </a:solidFill>
                      <a:cs typeface="+mn-ea"/>
                      <a:sym typeface="+mn-lt"/>
                    </a:rPr>
                    <a:t>Research Conclusion and Future Outlook</a:t>
                  </a:r>
                </a:p>
              </p:txBody>
            </p:sp>
            <p:sp>
              <p:nvSpPr>
                <p:cNvPr id="12" name="îṩḻïḋe">
                  <a:extLst>
                    <a:ext uri="{FF2B5EF4-FFF2-40B4-BE49-F238E27FC236}">
                      <a16:creationId xmlns:a16="http://schemas.microsoft.com/office/drawing/2014/main" id="{DBA6279E-2EA4-29C7-9BFA-FF464E8B1CA7}"/>
                    </a:ext>
                  </a:extLst>
                </p:cNvPr>
                <p:cNvSpPr txBox="1"/>
                <p:nvPr/>
              </p:nvSpPr>
              <p:spPr>
                <a:xfrm>
                  <a:off x="6774976" y="2115792"/>
                  <a:ext cx="3389086" cy="400110"/>
                </a:xfrm>
                <a:prstGeom prst="rect">
                  <a:avLst/>
                </a:prstGeom>
                <a:noFill/>
              </p:spPr>
              <p:txBody>
                <a:bodyPr wrap="square" lIns="91440" tIns="45720" rIns="91440" bIns="45720" rtlCol="0" anchor="b" anchorCtr="0">
                  <a:spAutoFit/>
                </a:bodyPr>
                <a:lstStyle/>
                <a:p>
                  <a:r>
                    <a:rPr kumimoji="1" lang="zh-CN" altLang="en-US" sz="2000" b="1" dirty="0">
                      <a:cs typeface="+mn-ea"/>
                      <a:sym typeface="+mn-lt"/>
                    </a:rPr>
                    <a:t>研究结论与未来展望</a:t>
                  </a:r>
                </a:p>
              </p:txBody>
            </p:sp>
          </p:grpSp>
          <p:sp>
            <p:nvSpPr>
              <p:cNvPr id="9" name="îṣ1íďe">
                <a:extLst>
                  <a:ext uri="{FF2B5EF4-FFF2-40B4-BE49-F238E27FC236}">
                    <a16:creationId xmlns:a16="http://schemas.microsoft.com/office/drawing/2014/main" id="{7FF47380-800B-B23A-2417-D7CE7AC57D9D}"/>
                  </a:ext>
                </a:extLst>
              </p:cNvPr>
              <p:cNvSpPr txBox="1"/>
              <p:nvPr/>
            </p:nvSpPr>
            <p:spPr>
              <a:xfrm>
                <a:off x="4738442" y="1443865"/>
                <a:ext cx="3404074" cy="707886"/>
              </a:xfrm>
              <a:prstGeom prst="rect">
                <a:avLst/>
              </a:prstGeom>
              <a:noFill/>
            </p:spPr>
            <p:txBody>
              <a:bodyPr wrap="square" lIns="91440" tIns="45720" rIns="91440" bIns="45720" rtlCol="0" anchor="b" anchorCtr="0">
                <a:spAutoFit/>
              </a:bodyPr>
              <a:lstStyle/>
              <a:p>
                <a:r>
                  <a:rPr kumimoji="1" lang="en-US" altLang="zh-CN" sz="4000" b="1" dirty="0">
                    <a:solidFill>
                      <a:schemeClr val="accent1"/>
                    </a:solidFill>
                    <a:cs typeface="+mn-ea"/>
                    <a:sym typeface="+mn-lt"/>
                  </a:rPr>
                  <a:t>04</a:t>
                </a:r>
              </a:p>
            </p:txBody>
          </p:sp>
          <p:cxnSp>
            <p:nvCxnSpPr>
              <p:cNvPr id="10" name="îsľiḍe">
                <a:extLst>
                  <a:ext uri="{FF2B5EF4-FFF2-40B4-BE49-F238E27FC236}">
                    <a16:creationId xmlns:a16="http://schemas.microsoft.com/office/drawing/2014/main" id="{684C9C73-BE0A-6D72-531F-BC3C57FBBFFE}"/>
                  </a:ext>
                </a:extLst>
              </p:cNvPr>
              <p:cNvCxnSpPr>
                <a:cxnSpLocks/>
              </p:cNvCxnSpPr>
              <p:nvPr/>
            </p:nvCxnSpPr>
            <p:spPr>
              <a:xfrm>
                <a:off x="4738440" y="2151751"/>
                <a:ext cx="3152113" cy="0"/>
              </a:xfrm>
              <a:prstGeom prst="line">
                <a:avLst/>
              </a:prstGeom>
              <a:ln>
                <a:solidFill>
                  <a:schemeClr val="tx2">
                    <a:alpha val="70000"/>
                  </a:schemeClr>
                </a:solidFill>
              </a:ln>
            </p:spPr>
            <p:style>
              <a:lnRef idx="1">
                <a:schemeClr val="accent1"/>
              </a:lnRef>
              <a:fillRef idx="0">
                <a:schemeClr val="accent1"/>
              </a:fillRef>
              <a:effectRef idx="0">
                <a:schemeClr val="accent1"/>
              </a:effectRef>
              <a:fontRef idx="minor">
                <a:schemeClr val="tx1"/>
              </a:fontRef>
            </p:style>
          </p:cxnSp>
        </p:grpSp>
      </p:grpSp>
      <p:sp>
        <p:nvSpPr>
          <p:cNvPr id="29" name="ïş1ïḑé">
            <a:extLst>
              <a:ext uri="{FF2B5EF4-FFF2-40B4-BE49-F238E27FC236}">
                <a16:creationId xmlns:a16="http://schemas.microsoft.com/office/drawing/2014/main" id="{F5C008A4-AC33-5C84-D26C-D1BB479E1BD9}"/>
              </a:ext>
            </a:extLst>
          </p:cNvPr>
          <p:cNvSpPr>
            <a:spLocks noGrp="1"/>
          </p:cNvSpPr>
          <p:nvPr>
            <p:ph type="sldNum" sz="quarter" idx="4"/>
          </p:nvPr>
        </p:nvSpPr>
        <p:spPr/>
        <p:txBody>
          <a:bodyPr/>
          <a:lstStyle/>
          <a:p>
            <a:fld id="{7F65B630-C7FF-41C0-9923-C5E5E29EED81}" type="slidenum">
              <a:rPr lang="en-US" altLang="zh-CN" smtClean="0">
                <a:cs typeface="+mn-ea"/>
                <a:sym typeface="+mn-lt"/>
              </a:rPr>
              <a:pPr/>
              <a:t>2</a:t>
            </a:fld>
            <a:endParaRPr lang="en-US" altLang="zh-CN">
              <a:cs typeface="+mn-ea"/>
              <a:sym typeface="+mn-lt"/>
            </a:endParaRPr>
          </a:p>
        </p:txBody>
      </p:sp>
    </p:spTree>
    <p:custDataLst>
      <p:tags r:id="rId2"/>
    </p:custDataLst>
    <p:extLst>
      <p:ext uri="{BB962C8B-B14F-4D97-AF65-F5344CB8AC3E}">
        <p14:creationId xmlns:p14="http://schemas.microsoft.com/office/powerpoint/2010/main" val="3211939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ïṩḻîḓé"/>
        <p:cNvGrpSpPr/>
        <p:nvPr/>
      </p:nvGrpSpPr>
      <p:grpSpPr>
        <a:xfrm>
          <a:off x="0" y="0"/>
          <a:ext cx="0" cy="0"/>
          <a:chOff x="0" y="0"/>
          <a:chExt cx="0" cy="0"/>
        </a:xfrm>
      </p:grpSpPr>
      <p:sp>
        <p:nvSpPr>
          <p:cNvPr id="3" name="íṥ1íďê">
            <a:extLst>
              <a:ext uri="{FF2B5EF4-FFF2-40B4-BE49-F238E27FC236}">
                <a16:creationId xmlns:a16="http://schemas.microsoft.com/office/drawing/2014/main" id="{E48EBB4C-11E6-4425-8F3E-32D84D37DDA8}"/>
              </a:ext>
            </a:extLst>
          </p:cNvPr>
          <p:cNvSpPr>
            <a:spLocks noGrp="1"/>
          </p:cNvSpPr>
          <p:nvPr>
            <p:ph type="body" sz="quarter" idx="13"/>
          </p:nvPr>
        </p:nvSpPr>
        <p:spPr>
          <a:xfrm>
            <a:off x="3281582" y="2148308"/>
            <a:ext cx="5628836" cy="1754326"/>
          </a:xfrm>
        </p:spPr>
        <p:txBody>
          <a:bodyPr/>
          <a:lstStyle/>
          <a:p>
            <a:pPr>
              <a:lnSpc>
                <a:spcPct val="100000"/>
              </a:lnSpc>
            </a:pPr>
            <a:r>
              <a:rPr lang="en-GB" altLang="zh-CN" sz="5400" dirty="0">
                <a:latin typeface="+mn-lt"/>
                <a:ea typeface="+mn-ea"/>
                <a:cs typeface="+mn-ea"/>
                <a:sym typeface="+mn-lt"/>
              </a:rPr>
              <a:t>Thank you for watching</a:t>
            </a:r>
          </a:p>
        </p:txBody>
      </p:sp>
      <p:sp>
        <p:nvSpPr>
          <p:cNvPr id="4" name="îṥ1iďè">
            <a:extLst>
              <a:ext uri="{FF2B5EF4-FFF2-40B4-BE49-F238E27FC236}">
                <a16:creationId xmlns:a16="http://schemas.microsoft.com/office/drawing/2014/main" id="{33B46EBA-60F9-4E6F-AACA-441AD84AC40D}"/>
              </a:ext>
            </a:extLst>
          </p:cNvPr>
          <p:cNvSpPr>
            <a:spLocks noGrp="1"/>
          </p:cNvSpPr>
          <p:nvPr>
            <p:ph type="body" sz="quarter" idx="14"/>
          </p:nvPr>
        </p:nvSpPr>
        <p:spPr/>
        <p:txBody>
          <a:bodyPr/>
          <a:lstStyle/>
          <a:p>
            <a:r>
              <a:rPr lang="en-GB" altLang="zh-CN" dirty="0">
                <a:cs typeface="+mn-ea"/>
                <a:sym typeface="+mn-lt"/>
              </a:rPr>
              <a:t>Speaker name and title</a:t>
            </a:r>
          </a:p>
        </p:txBody>
      </p:sp>
      <p:sp>
        <p:nvSpPr>
          <p:cNvPr id="5" name="íṩļiďè">
            <a:extLst>
              <a:ext uri="{FF2B5EF4-FFF2-40B4-BE49-F238E27FC236}">
                <a16:creationId xmlns:a16="http://schemas.microsoft.com/office/drawing/2014/main" id="{AB5CCB94-7FF8-4787-96DB-61F4F15AE9B5}"/>
              </a:ext>
            </a:extLst>
          </p:cNvPr>
          <p:cNvSpPr>
            <a:spLocks noGrp="1"/>
          </p:cNvSpPr>
          <p:nvPr>
            <p:ph type="body" sz="quarter" idx="15"/>
          </p:nvPr>
        </p:nvSpPr>
        <p:spPr/>
        <p:txBody>
          <a:bodyPr/>
          <a:lstStyle/>
          <a:p>
            <a:r>
              <a:rPr lang="en-US" altLang="zh-CN" dirty="0">
                <a:cs typeface="+mn-ea"/>
                <a:sym typeface="+mn-lt"/>
              </a:rPr>
              <a:t>www.islide.cc</a:t>
            </a:r>
          </a:p>
        </p:txBody>
      </p:sp>
      <p:sp>
        <p:nvSpPr>
          <p:cNvPr id="2" name="îŝḻidè">
            <a:extLst>
              <a:ext uri="{FF2B5EF4-FFF2-40B4-BE49-F238E27FC236}">
                <a16:creationId xmlns:a16="http://schemas.microsoft.com/office/drawing/2014/main" id="{E7568B4D-28D5-920A-3AB5-52D04E9829F8}"/>
              </a:ext>
            </a:extLst>
          </p:cNvPr>
          <p:cNvSpPr txBox="1">
            <a:spLocks/>
          </p:cNvSpPr>
          <p:nvPr/>
        </p:nvSpPr>
        <p:spPr>
          <a:xfrm>
            <a:off x="660400" y="732429"/>
            <a:ext cx="1039091" cy="296271"/>
          </a:xfrm>
          <a:prstGeom prst="rect">
            <a:avLst/>
          </a:prstGeom>
        </p:spPr>
        <p:txBody>
          <a:bodyPr vert="horz" wrap="none"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lang="en-US" altLang="zh-CN" sz="1200" b="0" kern="120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altLang="zh-CN" sz="16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altLang="zh-CN" sz="14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altLang="zh-CN" sz="12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cs typeface="+mn-ea"/>
                <a:sym typeface="+mn-lt"/>
              </a:rPr>
              <a:t>LGOO HERE</a:t>
            </a:r>
          </a:p>
        </p:txBody>
      </p:sp>
    </p:spTree>
    <p:custDataLst>
      <p:tags r:id="rId2"/>
    </p:custDataLst>
    <p:extLst>
      <p:ext uri="{BB962C8B-B14F-4D97-AF65-F5344CB8AC3E}">
        <p14:creationId xmlns:p14="http://schemas.microsoft.com/office/powerpoint/2010/main" val="889109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ïSḻïde"/>
        <p:cNvGrpSpPr/>
        <p:nvPr/>
      </p:nvGrpSpPr>
      <p:grpSpPr>
        <a:xfrm>
          <a:off x="0" y="0"/>
          <a:ext cx="0" cy="0"/>
          <a:chOff x="0" y="0"/>
          <a:chExt cx="0" cy="0"/>
        </a:xfrm>
      </p:grpSpPr>
      <p:grpSp>
        <p:nvGrpSpPr>
          <p:cNvPr id="59" name="išlíḓè">
            <a:extLst>
              <a:ext uri="{FF2B5EF4-FFF2-40B4-BE49-F238E27FC236}">
                <a16:creationId xmlns:a16="http://schemas.microsoft.com/office/drawing/2014/main" id="{8D24E74A-4CE9-4D4F-AB1A-F910DC2C9174}"/>
              </a:ext>
            </a:extLst>
          </p:cNvPr>
          <p:cNvGrpSpPr/>
          <p:nvPr/>
        </p:nvGrpSpPr>
        <p:grpSpPr>
          <a:xfrm>
            <a:off x="5252647" y="0"/>
            <a:ext cx="6939359" cy="6858000"/>
            <a:chOff x="5252643" y="0"/>
            <a:chExt cx="6939358" cy="6858000"/>
          </a:xfrm>
          <a:solidFill>
            <a:schemeClr val="tx2">
              <a:alpha val="20000"/>
            </a:schemeClr>
          </a:solidFill>
        </p:grpSpPr>
        <p:sp>
          <p:nvSpPr>
            <p:cNvPr id="60" name="í$ļîďê">
              <a:extLst>
                <a:ext uri="{FF2B5EF4-FFF2-40B4-BE49-F238E27FC236}">
                  <a16:creationId xmlns:a16="http://schemas.microsoft.com/office/drawing/2014/main" id="{5B0E59EE-36DB-408E-B429-71C48992586F}"/>
                </a:ext>
              </a:extLst>
            </p:cNvPr>
            <p:cNvSpPr>
              <a:spLocks/>
            </p:cNvSpPr>
            <p:nvPr/>
          </p:nvSpPr>
          <p:spPr>
            <a:xfrm rot="19800000">
              <a:off x="7350845" y="2199545"/>
              <a:ext cx="2772000" cy="2772000"/>
            </a:xfrm>
            <a:custGeom>
              <a:avLst/>
              <a:gdLst>
                <a:gd name="connsiteX0" fmla="*/ 786764 w 1905000"/>
                <a:gd name="connsiteY0" fmla="*/ 1857375 h 1866900"/>
                <a:gd name="connsiteX1" fmla="*/ 1116329 w 1905000"/>
                <a:gd name="connsiteY1" fmla="*/ 1857375 h 1866900"/>
                <a:gd name="connsiteX2" fmla="*/ 1047749 w 1905000"/>
                <a:gd name="connsiteY2" fmla="*/ 1866900 h 1866900"/>
                <a:gd name="connsiteX3" fmla="*/ 855344 w 1905000"/>
                <a:gd name="connsiteY3" fmla="*/ 1866900 h 1866900"/>
                <a:gd name="connsiteX4" fmla="*/ 786764 w 1905000"/>
                <a:gd name="connsiteY4" fmla="*/ 1857375 h 1866900"/>
                <a:gd name="connsiteX5" fmla="*/ 614362 w 1905000"/>
                <a:gd name="connsiteY5" fmla="*/ 1809750 h 1866900"/>
                <a:gd name="connsiteX6" fmla="*/ 1290637 w 1905000"/>
                <a:gd name="connsiteY6" fmla="*/ 1809750 h 1866900"/>
                <a:gd name="connsiteX7" fmla="*/ 1263967 w 1905000"/>
                <a:gd name="connsiteY7" fmla="*/ 1819275 h 1866900"/>
                <a:gd name="connsiteX8" fmla="*/ 640079 w 1905000"/>
                <a:gd name="connsiteY8" fmla="*/ 1819275 h 1866900"/>
                <a:gd name="connsiteX9" fmla="*/ 614362 w 1905000"/>
                <a:gd name="connsiteY9" fmla="*/ 1809750 h 1866900"/>
                <a:gd name="connsiteX10" fmla="*/ 509587 w 1905000"/>
                <a:gd name="connsiteY10" fmla="*/ 1762125 h 1866900"/>
                <a:gd name="connsiteX11" fmla="*/ 1396365 w 1905000"/>
                <a:gd name="connsiteY11" fmla="*/ 1762125 h 1866900"/>
                <a:gd name="connsiteX12" fmla="*/ 1377315 w 1905000"/>
                <a:gd name="connsiteY12" fmla="*/ 1771650 h 1866900"/>
                <a:gd name="connsiteX13" fmla="*/ 527685 w 1905000"/>
                <a:gd name="connsiteY13" fmla="*/ 1771650 h 1866900"/>
                <a:gd name="connsiteX14" fmla="*/ 509587 w 1905000"/>
                <a:gd name="connsiteY14" fmla="*/ 1762125 h 1866900"/>
                <a:gd name="connsiteX15" fmla="*/ 428625 w 1905000"/>
                <a:gd name="connsiteY15" fmla="*/ 1714500 h 1866900"/>
                <a:gd name="connsiteX16" fmla="*/ 1478280 w 1905000"/>
                <a:gd name="connsiteY16" fmla="*/ 1714500 h 1866900"/>
                <a:gd name="connsiteX17" fmla="*/ 1463040 w 1905000"/>
                <a:gd name="connsiteY17" fmla="*/ 1724025 h 1866900"/>
                <a:gd name="connsiteX18" fmla="*/ 443865 w 1905000"/>
                <a:gd name="connsiteY18" fmla="*/ 1724025 h 1866900"/>
                <a:gd name="connsiteX19" fmla="*/ 428625 w 1905000"/>
                <a:gd name="connsiteY19" fmla="*/ 1714500 h 1866900"/>
                <a:gd name="connsiteX20" fmla="*/ 362902 w 1905000"/>
                <a:gd name="connsiteY20" fmla="*/ 1666875 h 1866900"/>
                <a:gd name="connsiteX21" fmla="*/ 1544002 w 1905000"/>
                <a:gd name="connsiteY21" fmla="*/ 1666875 h 1866900"/>
                <a:gd name="connsiteX22" fmla="*/ 1531620 w 1905000"/>
                <a:gd name="connsiteY22" fmla="*/ 1676400 h 1866900"/>
                <a:gd name="connsiteX23" fmla="*/ 375285 w 1905000"/>
                <a:gd name="connsiteY23" fmla="*/ 1676400 h 1866900"/>
                <a:gd name="connsiteX24" fmla="*/ 362902 w 1905000"/>
                <a:gd name="connsiteY24" fmla="*/ 1666875 h 1866900"/>
                <a:gd name="connsiteX25" fmla="*/ 306705 w 1905000"/>
                <a:gd name="connsiteY25" fmla="*/ 1619250 h 1866900"/>
                <a:gd name="connsiteX26" fmla="*/ 1599247 w 1905000"/>
                <a:gd name="connsiteY26" fmla="*/ 1619250 h 1866900"/>
                <a:gd name="connsiteX27" fmla="*/ 1588770 w 1905000"/>
                <a:gd name="connsiteY27" fmla="*/ 1628775 h 1866900"/>
                <a:gd name="connsiteX28" fmla="*/ 317182 w 1905000"/>
                <a:gd name="connsiteY28" fmla="*/ 1628775 h 1866900"/>
                <a:gd name="connsiteX29" fmla="*/ 306705 w 1905000"/>
                <a:gd name="connsiteY29" fmla="*/ 1619250 h 1866900"/>
                <a:gd name="connsiteX30" fmla="*/ 258127 w 1905000"/>
                <a:gd name="connsiteY30" fmla="*/ 1571625 h 1866900"/>
                <a:gd name="connsiteX31" fmla="*/ 1646872 w 1905000"/>
                <a:gd name="connsiteY31" fmla="*/ 1571625 h 1866900"/>
                <a:gd name="connsiteX32" fmla="*/ 1637347 w 1905000"/>
                <a:gd name="connsiteY32" fmla="*/ 1581150 h 1866900"/>
                <a:gd name="connsiteX33" fmla="*/ 266699 w 1905000"/>
                <a:gd name="connsiteY33" fmla="*/ 1581150 h 1866900"/>
                <a:gd name="connsiteX34" fmla="*/ 258127 w 1905000"/>
                <a:gd name="connsiteY34" fmla="*/ 1571625 h 1866900"/>
                <a:gd name="connsiteX35" fmla="*/ 216217 w 1905000"/>
                <a:gd name="connsiteY35" fmla="*/ 1524000 h 1866900"/>
                <a:gd name="connsiteX36" fmla="*/ 1687830 w 1905000"/>
                <a:gd name="connsiteY36" fmla="*/ 1524000 h 1866900"/>
                <a:gd name="connsiteX37" fmla="*/ 1680209 w 1905000"/>
                <a:gd name="connsiteY37" fmla="*/ 1533525 h 1866900"/>
                <a:gd name="connsiteX38" fmla="*/ 223837 w 1905000"/>
                <a:gd name="connsiteY38" fmla="*/ 1533525 h 1866900"/>
                <a:gd name="connsiteX39" fmla="*/ 216217 w 1905000"/>
                <a:gd name="connsiteY39" fmla="*/ 1524000 h 1866900"/>
                <a:gd name="connsiteX40" fmla="*/ 180022 w 1905000"/>
                <a:gd name="connsiteY40" fmla="*/ 1476375 h 1866900"/>
                <a:gd name="connsiteX41" fmla="*/ 1724977 w 1905000"/>
                <a:gd name="connsiteY41" fmla="*/ 1476375 h 1866900"/>
                <a:gd name="connsiteX42" fmla="*/ 1718310 w 1905000"/>
                <a:gd name="connsiteY42" fmla="*/ 1485900 h 1866900"/>
                <a:gd name="connsiteX43" fmla="*/ 186690 w 1905000"/>
                <a:gd name="connsiteY43" fmla="*/ 1485900 h 1866900"/>
                <a:gd name="connsiteX44" fmla="*/ 180022 w 1905000"/>
                <a:gd name="connsiteY44" fmla="*/ 1476375 h 1866900"/>
                <a:gd name="connsiteX45" fmla="*/ 147637 w 1905000"/>
                <a:gd name="connsiteY45" fmla="*/ 1428750 h 1866900"/>
                <a:gd name="connsiteX46" fmla="*/ 1756410 w 1905000"/>
                <a:gd name="connsiteY46" fmla="*/ 1428750 h 1866900"/>
                <a:gd name="connsiteX47" fmla="*/ 1750695 w 1905000"/>
                <a:gd name="connsiteY47" fmla="*/ 1438275 h 1866900"/>
                <a:gd name="connsiteX48" fmla="*/ 153352 w 1905000"/>
                <a:gd name="connsiteY48" fmla="*/ 1438275 h 1866900"/>
                <a:gd name="connsiteX49" fmla="*/ 147637 w 1905000"/>
                <a:gd name="connsiteY49" fmla="*/ 1428750 h 1866900"/>
                <a:gd name="connsiteX50" fmla="*/ 119062 w 1905000"/>
                <a:gd name="connsiteY50" fmla="*/ 1381125 h 1866900"/>
                <a:gd name="connsiteX51" fmla="*/ 1785937 w 1905000"/>
                <a:gd name="connsiteY51" fmla="*/ 1381125 h 1866900"/>
                <a:gd name="connsiteX52" fmla="*/ 1780222 w 1905000"/>
                <a:gd name="connsiteY52" fmla="*/ 1390650 h 1866900"/>
                <a:gd name="connsiteX53" fmla="*/ 124777 w 1905000"/>
                <a:gd name="connsiteY53" fmla="*/ 1390650 h 1866900"/>
                <a:gd name="connsiteX54" fmla="*/ 119062 w 1905000"/>
                <a:gd name="connsiteY54" fmla="*/ 1381125 h 1866900"/>
                <a:gd name="connsiteX55" fmla="*/ 95250 w 1905000"/>
                <a:gd name="connsiteY55" fmla="*/ 1333500 h 1866900"/>
                <a:gd name="connsiteX56" fmla="*/ 1810703 w 1905000"/>
                <a:gd name="connsiteY56" fmla="*/ 1333500 h 1866900"/>
                <a:gd name="connsiteX57" fmla="*/ 1805940 w 1905000"/>
                <a:gd name="connsiteY57" fmla="*/ 1343025 h 1866900"/>
                <a:gd name="connsiteX58" fmla="*/ 100013 w 1905000"/>
                <a:gd name="connsiteY58" fmla="*/ 1343025 h 1866900"/>
                <a:gd name="connsiteX59" fmla="*/ 95250 w 1905000"/>
                <a:gd name="connsiteY59" fmla="*/ 1333500 h 1866900"/>
                <a:gd name="connsiteX60" fmla="*/ 73342 w 1905000"/>
                <a:gd name="connsiteY60" fmla="*/ 1285875 h 1866900"/>
                <a:gd name="connsiteX61" fmla="*/ 1830705 w 1905000"/>
                <a:gd name="connsiteY61" fmla="*/ 1285875 h 1866900"/>
                <a:gd name="connsiteX62" fmla="*/ 1826895 w 1905000"/>
                <a:gd name="connsiteY62" fmla="*/ 1295400 h 1866900"/>
                <a:gd name="connsiteX63" fmla="*/ 77152 w 1905000"/>
                <a:gd name="connsiteY63" fmla="*/ 1295400 h 1866900"/>
                <a:gd name="connsiteX64" fmla="*/ 73342 w 1905000"/>
                <a:gd name="connsiteY64" fmla="*/ 1285875 h 1866900"/>
                <a:gd name="connsiteX65" fmla="*/ 55245 w 1905000"/>
                <a:gd name="connsiteY65" fmla="*/ 1238250 h 1866900"/>
                <a:gd name="connsiteX66" fmla="*/ 1850708 w 1905000"/>
                <a:gd name="connsiteY66" fmla="*/ 1238250 h 1866900"/>
                <a:gd name="connsiteX67" fmla="*/ 1846898 w 1905000"/>
                <a:gd name="connsiteY67" fmla="*/ 1247775 h 1866900"/>
                <a:gd name="connsiteX68" fmla="*/ 59055 w 1905000"/>
                <a:gd name="connsiteY68" fmla="*/ 1247775 h 1866900"/>
                <a:gd name="connsiteX69" fmla="*/ 55245 w 1905000"/>
                <a:gd name="connsiteY69" fmla="*/ 1238250 h 1866900"/>
                <a:gd name="connsiteX70" fmla="*/ 40004 w 1905000"/>
                <a:gd name="connsiteY70" fmla="*/ 1190625 h 1866900"/>
                <a:gd name="connsiteX71" fmla="*/ 1865947 w 1905000"/>
                <a:gd name="connsiteY71" fmla="*/ 1190625 h 1866900"/>
                <a:gd name="connsiteX72" fmla="*/ 1863089 w 1905000"/>
                <a:gd name="connsiteY72" fmla="*/ 1200150 h 1866900"/>
                <a:gd name="connsiteX73" fmla="*/ 42862 w 1905000"/>
                <a:gd name="connsiteY73" fmla="*/ 1200150 h 1866900"/>
                <a:gd name="connsiteX74" fmla="*/ 40004 w 1905000"/>
                <a:gd name="connsiteY74" fmla="*/ 1190625 h 1866900"/>
                <a:gd name="connsiteX75" fmla="*/ 26669 w 1905000"/>
                <a:gd name="connsiteY75" fmla="*/ 1143000 h 1866900"/>
                <a:gd name="connsiteX76" fmla="*/ 1878329 w 1905000"/>
                <a:gd name="connsiteY76" fmla="*/ 1143000 h 1866900"/>
                <a:gd name="connsiteX77" fmla="*/ 1876424 w 1905000"/>
                <a:gd name="connsiteY77" fmla="*/ 1152525 h 1866900"/>
                <a:gd name="connsiteX78" fmla="*/ 29526 w 1905000"/>
                <a:gd name="connsiteY78" fmla="*/ 1152525 h 1866900"/>
                <a:gd name="connsiteX79" fmla="*/ 26669 w 1905000"/>
                <a:gd name="connsiteY79" fmla="*/ 1143000 h 1866900"/>
                <a:gd name="connsiteX80" fmla="*/ 16192 w 1905000"/>
                <a:gd name="connsiteY80" fmla="*/ 1095375 h 1866900"/>
                <a:gd name="connsiteX81" fmla="*/ 1888807 w 1905000"/>
                <a:gd name="connsiteY81" fmla="*/ 1095375 h 1866900"/>
                <a:gd name="connsiteX82" fmla="*/ 1886902 w 1905000"/>
                <a:gd name="connsiteY82" fmla="*/ 1104900 h 1866900"/>
                <a:gd name="connsiteX83" fmla="*/ 18097 w 1905000"/>
                <a:gd name="connsiteY83" fmla="*/ 1104900 h 1866900"/>
                <a:gd name="connsiteX84" fmla="*/ 16192 w 1905000"/>
                <a:gd name="connsiteY84" fmla="*/ 1095375 h 1866900"/>
                <a:gd name="connsiteX85" fmla="*/ 8572 w 1905000"/>
                <a:gd name="connsiteY85" fmla="*/ 1047750 h 1866900"/>
                <a:gd name="connsiteX86" fmla="*/ 1896427 w 1905000"/>
                <a:gd name="connsiteY86" fmla="*/ 1047750 h 1866900"/>
                <a:gd name="connsiteX87" fmla="*/ 1895475 w 1905000"/>
                <a:gd name="connsiteY87" fmla="*/ 1057275 h 1866900"/>
                <a:gd name="connsiteX88" fmla="*/ 9525 w 1905000"/>
                <a:gd name="connsiteY88" fmla="*/ 1057275 h 1866900"/>
                <a:gd name="connsiteX89" fmla="*/ 8572 w 1905000"/>
                <a:gd name="connsiteY89" fmla="*/ 1047750 h 1866900"/>
                <a:gd name="connsiteX90" fmla="*/ 3810 w 1905000"/>
                <a:gd name="connsiteY90" fmla="*/ 1000125 h 1866900"/>
                <a:gd name="connsiteX91" fmla="*/ 1902143 w 1905000"/>
                <a:gd name="connsiteY91" fmla="*/ 1000125 h 1866900"/>
                <a:gd name="connsiteX92" fmla="*/ 1901190 w 1905000"/>
                <a:gd name="connsiteY92" fmla="*/ 1009650 h 1866900"/>
                <a:gd name="connsiteX93" fmla="*/ 4762 w 1905000"/>
                <a:gd name="connsiteY93" fmla="*/ 1009650 h 1866900"/>
                <a:gd name="connsiteX94" fmla="*/ 3810 w 1905000"/>
                <a:gd name="connsiteY94" fmla="*/ 1000125 h 1866900"/>
                <a:gd name="connsiteX95" fmla="*/ 952 w 1905000"/>
                <a:gd name="connsiteY95" fmla="*/ 952500 h 1866900"/>
                <a:gd name="connsiteX96" fmla="*/ 1904047 w 1905000"/>
                <a:gd name="connsiteY96" fmla="*/ 952500 h 1866900"/>
                <a:gd name="connsiteX97" fmla="*/ 1904047 w 1905000"/>
                <a:gd name="connsiteY97" fmla="*/ 962025 h 1866900"/>
                <a:gd name="connsiteX98" fmla="*/ 952 w 1905000"/>
                <a:gd name="connsiteY98" fmla="*/ 962025 h 1866900"/>
                <a:gd name="connsiteX99" fmla="*/ 952 w 1905000"/>
                <a:gd name="connsiteY99" fmla="*/ 952500 h 1866900"/>
                <a:gd name="connsiteX100" fmla="*/ 0 w 1905000"/>
                <a:gd name="connsiteY100" fmla="*/ 904875 h 1866900"/>
                <a:gd name="connsiteX101" fmla="*/ 1905000 w 1905000"/>
                <a:gd name="connsiteY101" fmla="*/ 904875 h 1866900"/>
                <a:gd name="connsiteX102" fmla="*/ 1905000 w 1905000"/>
                <a:gd name="connsiteY102" fmla="*/ 914400 h 1866900"/>
                <a:gd name="connsiteX103" fmla="*/ 0 w 1905000"/>
                <a:gd name="connsiteY103" fmla="*/ 914400 h 1866900"/>
                <a:gd name="connsiteX104" fmla="*/ 0 w 1905000"/>
                <a:gd name="connsiteY104" fmla="*/ 904875 h 1866900"/>
                <a:gd name="connsiteX105" fmla="*/ 1905 w 1905000"/>
                <a:gd name="connsiteY105" fmla="*/ 857250 h 1866900"/>
                <a:gd name="connsiteX106" fmla="*/ 1902142 w 1905000"/>
                <a:gd name="connsiteY106" fmla="*/ 857250 h 1866900"/>
                <a:gd name="connsiteX107" fmla="*/ 1903095 w 1905000"/>
                <a:gd name="connsiteY107" fmla="*/ 866775 h 1866900"/>
                <a:gd name="connsiteX108" fmla="*/ 952 w 1905000"/>
                <a:gd name="connsiteY108" fmla="*/ 866775 h 1866900"/>
                <a:gd name="connsiteX109" fmla="*/ 1905 w 1905000"/>
                <a:gd name="connsiteY109" fmla="*/ 857250 h 1866900"/>
                <a:gd name="connsiteX110" fmla="*/ 6667 w 1905000"/>
                <a:gd name="connsiteY110" fmla="*/ 809625 h 1866900"/>
                <a:gd name="connsiteX111" fmla="*/ 1899285 w 1905000"/>
                <a:gd name="connsiteY111" fmla="*/ 809625 h 1866900"/>
                <a:gd name="connsiteX112" fmla="*/ 1900238 w 1905000"/>
                <a:gd name="connsiteY112" fmla="*/ 819150 h 1866900"/>
                <a:gd name="connsiteX113" fmla="*/ 5715 w 1905000"/>
                <a:gd name="connsiteY113" fmla="*/ 819150 h 1866900"/>
                <a:gd name="connsiteX114" fmla="*/ 6667 w 1905000"/>
                <a:gd name="connsiteY114" fmla="*/ 809625 h 1866900"/>
                <a:gd name="connsiteX115" fmla="*/ 13335 w 1905000"/>
                <a:gd name="connsiteY115" fmla="*/ 762000 h 1866900"/>
                <a:gd name="connsiteX116" fmla="*/ 1891665 w 1905000"/>
                <a:gd name="connsiteY116" fmla="*/ 762000 h 1866900"/>
                <a:gd name="connsiteX117" fmla="*/ 1893570 w 1905000"/>
                <a:gd name="connsiteY117" fmla="*/ 771525 h 1866900"/>
                <a:gd name="connsiteX118" fmla="*/ 11430 w 1905000"/>
                <a:gd name="connsiteY118" fmla="*/ 771525 h 1866900"/>
                <a:gd name="connsiteX119" fmla="*/ 13335 w 1905000"/>
                <a:gd name="connsiteY119" fmla="*/ 762000 h 1866900"/>
                <a:gd name="connsiteX120" fmla="*/ 21907 w 1905000"/>
                <a:gd name="connsiteY120" fmla="*/ 714375 h 1866900"/>
                <a:gd name="connsiteX121" fmla="*/ 1883092 w 1905000"/>
                <a:gd name="connsiteY121" fmla="*/ 714375 h 1866900"/>
                <a:gd name="connsiteX122" fmla="*/ 1884997 w 1905000"/>
                <a:gd name="connsiteY122" fmla="*/ 723900 h 1866900"/>
                <a:gd name="connsiteX123" fmla="*/ 20002 w 1905000"/>
                <a:gd name="connsiteY123" fmla="*/ 723900 h 1866900"/>
                <a:gd name="connsiteX124" fmla="*/ 21907 w 1905000"/>
                <a:gd name="connsiteY124" fmla="*/ 714375 h 1866900"/>
                <a:gd name="connsiteX125" fmla="*/ 34289 w 1905000"/>
                <a:gd name="connsiteY125" fmla="*/ 666750 h 1866900"/>
                <a:gd name="connsiteX126" fmla="*/ 1870710 w 1905000"/>
                <a:gd name="connsiteY126" fmla="*/ 666750 h 1866900"/>
                <a:gd name="connsiteX127" fmla="*/ 1873567 w 1905000"/>
                <a:gd name="connsiteY127" fmla="*/ 676275 h 1866900"/>
                <a:gd name="connsiteX128" fmla="*/ 31432 w 1905000"/>
                <a:gd name="connsiteY128" fmla="*/ 676275 h 1866900"/>
                <a:gd name="connsiteX129" fmla="*/ 34289 w 1905000"/>
                <a:gd name="connsiteY129" fmla="*/ 666750 h 1866900"/>
                <a:gd name="connsiteX130" fmla="*/ 48577 w 1905000"/>
                <a:gd name="connsiteY130" fmla="*/ 619125 h 1866900"/>
                <a:gd name="connsiteX131" fmla="*/ 1857375 w 1905000"/>
                <a:gd name="connsiteY131" fmla="*/ 619125 h 1866900"/>
                <a:gd name="connsiteX132" fmla="*/ 1860233 w 1905000"/>
                <a:gd name="connsiteY132" fmla="*/ 628650 h 1866900"/>
                <a:gd name="connsiteX133" fmla="*/ 45720 w 1905000"/>
                <a:gd name="connsiteY133" fmla="*/ 628650 h 1866900"/>
                <a:gd name="connsiteX134" fmla="*/ 48577 w 1905000"/>
                <a:gd name="connsiteY134" fmla="*/ 619125 h 1866900"/>
                <a:gd name="connsiteX135" fmla="*/ 65722 w 1905000"/>
                <a:gd name="connsiteY135" fmla="*/ 571500 h 1866900"/>
                <a:gd name="connsiteX136" fmla="*/ 1839277 w 1905000"/>
                <a:gd name="connsiteY136" fmla="*/ 571500 h 1866900"/>
                <a:gd name="connsiteX137" fmla="*/ 1843087 w 1905000"/>
                <a:gd name="connsiteY137" fmla="*/ 581025 h 1866900"/>
                <a:gd name="connsiteX138" fmla="*/ 61912 w 1905000"/>
                <a:gd name="connsiteY138" fmla="*/ 581025 h 1866900"/>
                <a:gd name="connsiteX139" fmla="*/ 65722 w 1905000"/>
                <a:gd name="connsiteY139" fmla="*/ 571500 h 1866900"/>
                <a:gd name="connsiteX140" fmla="*/ 85725 w 1905000"/>
                <a:gd name="connsiteY140" fmla="*/ 523875 h 1866900"/>
                <a:gd name="connsiteX141" fmla="*/ 1819275 w 1905000"/>
                <a:gd name="connsiteY141" fmla="*/ 523875 h 1866900"/>
                <a:gd name="connsiteX142" fmla="*/ 1823085 w 1905000"/>
                <a:gd name="connsiteY142" fmla="*/ 533400 h 1866900"/>
                <a:gd name="connsiteX143" fmla="*/ 80962 w 1905000"/>
                <a:gd name="connsiteY143" fmla="*/ 533400 h 1866900"/>
                <a:gd name="connsiteX144" fmla="*/ 85725 w 1905000"/>
                <a:gd name="connsiteY144" fmla="*/ 523875 h 1866900"/>
                <a:gd name="connsiteX145" fmla="*/ 109538 w 1905000"/>
                <a:gd name="connsiteY145" fmla="*/ 476250 h 1866900"/>
                <a:gd name="connsiteX146" fmla="*/ 1796415 w 1905000"/>
                <a:gd name="connsiteY146" fmla="*/ 476250 h 1866900"/>
                <a:gd name="connsiteX147" fmla="*/ 1801178 w 1905000"/>
                <a:gd name="connsiteY147" fmla="*/ 485775 h 1866900"/>
                <a:gd name="connsiteX148" fmla="*/ 104775 w 1905000"/>
                <a:gd name="connsiteY148" fmla="*/ 485775 h 1866900"/>
                <a:gd name="connsiteX149" fmla="*/ 109538 w 1905000"/>
                <a:gd name="connsiteY149" fmla="*/ 476250 h 1866900"/>
                <a:gd name="connsiteX150" fmla="*/ 136207 w 1905000"/>
                <a:gd name="connsiteY150" fmla="*/ 428625 h 1866900"/>
                <a:gd name="connsiteX151" fmla="*/ 1768792 w 1905000"/>
                <a:gd name="connsiteY151" fmla="*/ 428625 h 1866900"/>
                <a:gd name="connsiteX152" fmla="*/ 1774507 w 1905000"/>
                <a:gd name="connsiteY152" fmla="*/ 438150 h 1866900"/>
                <a:gd name="connsiteX153" fmla="*/ 130492 w 1905000"/>
                <a:gd name="connsiteY153" fmla="*/ 438150 h 1866900"/>
                <a:gd name="connsiteX154" fmla="*/ 136207 w 1905000"/>
                <a:gd name="connsiteY154" fmla="*/ 428625 h 1866900"/>
                <a:gd name="connsiteX155" fmla="*/ 166687 w 1905000"/>
                <a:gd name="connsiteY155" fmla="*/ 381000 h 1866900"/>
                <a:gd name="connsiteX156" fmla="*/ 1738312 w 1905000"/>
                <a:gd name="connsiteY156" fmla="*/ 381000 h 1866900"/>
                <a:gd name="connsiteX157" fmla="*/ 1744979 w 1905000"/>
                <a:gd name="connsiteY157" fmla="*/ 390525 h 1866900"/>
                <a:gd name="connsiteX158" fmla="*/ 160019 w 1905000"/>
                <a:gd name="connsiteY158" fmla="*/ 390525 h 1866900"/>
                <a:gd name="connsiteX159" fmla="*/ 166687 w 1905000"/>
                <a:gd name="connsiteY159" fmla="*/ 381000 h 1866900"/>
                <a:gd name="connsiteX160" fmla="*/ 201929 w 1905000"/>
                <a:gd name="connsiteY160" fmla="*/ 333375 h 1866900"/>
                <a:gd name="connsiteX161" fmla="*/ 1704022 w 1905000"/>
                <a:gd name="connsiteY161" fmla="*/ 333375 h 1866900"/>
                <a:gd name="connsiteX162" fmla="*/ 1711642 w 1905000"/>
                <a:gd name="connsiteY162" fmla="*/ 342900 h 1866900"/>
                <a:gd name="connsiteX163" fmla="*/ 194309 w 1905000"/>
                <a:gd name="connsiteY163" fmla="*/ 342900 h 1866900"/>
                <a:gd name="connsiteX164" fmla="*/ 201929 w 1905000"/>
                <a:gd name="connsiteY164" fmla="*/ 333375 h 1866900"/>
                <a:gd name="connsiteX165" fmla="*/ 240981 w 1905000"/>
                <a:gd name="connsiteY165" fmla="*/ 285750 h 1866900"/>
                <a:gd name="connsiteX166" fmla="*/ 1664017 w 1905000"/>
                <a:gd name="connsiteY166" fmla="*/ 285750 h 1866900"/>
                <a:gd name="connsiteX167" fmla="*/ 1672589 w 1905000"/>
                <a:gd name="connsiteY167" fmla="*/ 295275 h 1866900"/>
                <a:gd name="connsiteX168" fmla="*/ 232409 w 1905000"/>
                <a:gd name="connsiteY168" fmla="*/ 295275 h 1866900"/>
                <a:gd name="connsiteX169" fmla="*/ 240981 w 1905000"/>
                <a:gd name="connsiteY169" fmla="*/ 285750 h 1866900"/>
                <a:gd name="connsiteX170" fmla="*/ 286702 w 1905000"/>
                <a:gd name="connsiteY170" fmla="*/ 238125 h 1866900"/>
                <a:gd name="connsiteX171" fmla="*/ 1619250 w 1905000"/>
                <a:gd name="connsiteY171" fmla="*/ 238125 h 1866900"/>
                <a:gd name="connsiteX172" fmla="*/ 1628775 w 1905000"/>
                <a:gd name="connsiteY172" fmla="*/ 247650 h 1866900"/>
                <a:gd name="connsiteX173" fmla="*/ 277177 w 1905000"/>
                <a:gd name="connsiteY173" fmla="*/ 247650 h 1866900"/>
                <a:gd name="connsiteX174" fmla="*/ 286702 w 1905000"/>
                <a:gd name="connsiteY174" fmla="*/ 238125 h 1866900"/>
                <a:gd name="connsiteX175" fmla="*/ 339090 w 1905000"/>
                <a:gd name="connsiteY175" fmla="*/ 190500 h 1866900"/>
                <a:gd name="connsiteX176" fmla="*/ 1565910 w 1905000"/>
                <a:gd name="connsiteY176" fmla="*/ 190500 h 1866900"/>
                <a:gd name="connsiteX177" fmla="*/ 1577340 w 1905000"/>
                <a:gd name="connsiteY177" fmla="*/ 200025 h 1866900"/>
                <a:gd name="connsiteX178" fmla="*/ 327660 w 1905000"/>
                <a:gd name="connsiteY178" fmla="*/ 200025 h 1866900"/>
                <a:gd name="connsiteX179" fmla="*/ 339090 w 1905000"/>
                <a:gd name="connsiteY179" fmla="*/ 190500 h 1866900"/>
                <a:gd name="connsiteX180" fmla="*/ 400049 w 1905000"/>
                <a:gd name="connsiteY180" fmla="*/ 142875 h 1866900"/>
                <a:gd name="connsiteX181" fmla="*/ 1503997 w 1905000"/>
                <a:gd name="connsiteY181" fmla="*/ 142875 h 1866900"/>
                <a:gd name="connsiteX182" fmla="*/ 1517332 w 1905000"/>
                <a:gd name="connsiteY182" fmla="*/ 152400 h 1866900"/>
                <a:gd name="connsiteX183" fmla="*/ 386714 w 1905000"/>
                <a:gd name="connsiteY183" fmla="*/ 152400 h 1866900"/>
                <a:gd name="connsiteX184" fmla="*/ 400049 w 1905000"/>
                <a:gd name="connsiteY184" fmla="*/ 142875 h 1866900"/>
                <a:gd name="connsiteX185" fmla="*/ 474345 w 1905000"/>
                <a:gd name="connsiteY185" fmla="*/ 95250 h 1866900"/>
                <a:gd name="connsiteX186" fmla="*/ 1429702 w 1905000"/>
                <a:gd name="connsiteY186" fmla="*/ 95250 h 1866900"/>
                <a:gd name="connsiteX187" fmla="*/ 1445895 w 1905000"/>
                <a:gd name="connsiteY187" fmla="*/ 104775 h 1866900"/>
                <a:gd name="connsiteX188" fmla="*/ 458152 w 1905000"/>
                <a:gd name="connsiteY188" fmla="*/ 104775 h 1866900"/>
                <a:gd name="connsiteX189" fmla="*/ 474345 w 1905000"/>
                <a:gd name="connsiteY189" fmla="*/ 95250 h 1866900"/>
                <a:gd name="connsiteX190" fmla="*/ 568642 w 1905000"/>
                <a:gd name="connsiteY190" fmla="*/ 47625 h 1866900"/>
                <a:gd name="connsiteX191" fmla="*/ 1337309 w 1905000"/>
                <a:gd name="connsiteY191" fmla="*/ 47625 h 1866900"/>
                <a:gd name="connsiteX192" fmla="*/ 1358265 w 1905000"/>
                <a:gd name="connsiteY192" fmla="*/ 57150 h 1866900"/>
                <a:gd name="connsiteX193" fmla="*/ 547687 w 1905000"/>
                <a:gd name="connsiteY193" fmla="*/ 57150 h 1866900"/>
                <a:gd name="connsiteX194" fmla="*/ 568642 w 1905000"/>
                <a:gd name="connsiteY194" fmla="*/ 47625 h 1866900"/>
                <a:gd name="connsiteX195" fmla="*/ 702945 w 1905000"/>
                <a:gd name="connsiteY195" fmla="*/ 0 h 1866900"/>
                <a:gd name="connsiteX196" fmla="*/ 1203960 w 1905000"/>
                <a:gd name="connsiteY196" fmla="*/ 0 h 1866900"/>
                <a:gd name="connsiteX197" fmla="*/ 1236345 w 1905000"/>
                <a:gd name="connsiteY197" fmla="*/ 9525 h 1866900"/>
                <a:gd name="connsiteX198" fmla="*/ 670560 w 1905000"/>
                <a:gd name="connsiteY198" fmla="*/ 9525 h 1866900"/>
                <a:gd name="connsiteX199" fmla="*/ 702945 w 1905000"/>
                <a:gd name="connsiteY199" fmla="*/ 0 h 186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1905000" h="1866900">
                  <a:moveTo>
                    <a:pt x="786764" y="1857375"/>
                  </a:moveTo>
                  <a:lnTo>
                    <a:pt x="1116329" y="1857375"/>
                  </a:lnTo>
                  <a:cubicBezTo>
                    <a:pt x="1093469" y="1861185"/>
                    <a:pt x="1070609" y="1864995"/>
                    <a:pt x="1047749" y="1866900"/>
                  </a:cubicBezTo>
                  <a:lnTo>
                    <a:pt x="855344" y="1866900"/>
                  </a:lnTo>
                  <a:cubicBezTo>
                    <a:pt x="832484" y="1864995"/>
                    <a:pt x="809624" y="1861185"/>
                    <a:pt x="786764" y="1857375"/>
                  </a:cubicBezTo>
                  <a:close/>
                  <a:moveTo>
                    <a:pt x="614362" y="1809750"/>
                  </a:moveTo>
                  <a:lnTo>
                    <a:pt x="1290637" y="1809750"/>
                  </a:lnTo>
                  <a:cubicBezTo>
                    <a:pt x="1281112" y="1812608"/>
                    <a:pt x="1272540" y="1816417"/>
                    <a:pt x="1263967" y="1819275"/>
                  </a:cubicBezTo>
                  <a:lnTo>
                    <a:pt x="640079" y="1819275"/>
                  </a:lnTo>
                  <a:cubicBezTo>
                    <a:pt x="631507" y="1816417"/>
                    <a:pt x="622935" y="1812608"/>
                    <a:pt x="614362" y="1809750"/>
                  </a:cubicBezTo>
                  <a:close/>
                  <a:moveTo>
                    <a:pt x="509587" y="1762125"/>
                  </a:moveTo>
                  <a:lnTo>
                    <a:pt x="1396365" y="1762125"/>
                  </a:lnTo>
                  <a:cubicBezTo>
                    <a:pt x="1389697" y="1764983"/>
                    <a:pt x="1383982" y="1768792"/>
                    <a:pt x="1377315" y="1771650"/>
                  </a:cubicBezTo>
                  <a:lnTo>
                    <a:pt x="527685" y="1771650"/>
                  </a:lnTo>
                  <a:cubicBezTo>
                    <a:pt x="521969" y="1768792"/>
                    <a:pt x="515302" y="1764983"/>
                    <a:pt x="509587" y="1762125"/>
                  </a:cubicBezTo>
                  <a:close/>
                  <a:moveTo>
                    <a:pt x="428625" y="1714500"/>
                  </a:moveTo>
                  <a:lnTo>
                    <a:pt x="1478280" y="1714500"/>
                  </a:lnTo>
                  <a:cubicBezTo>
                    <a:pt x="1472565" y="1717358"/>
                    <a:pt x="1467803" y="1721167"/>
                    <a:pt x="1463040" y="1724025"/>
                  </a:cubicBezTo>
                  <a:lnTo>
                    <a:pt x="443865" y="1724025"/>
                  </a:lnTo>
                  <a:cubicBezTo>
                    <a:pt x="438150" y="1721167"/>
                    <a:pt x="433388" y="1717358"/>
                    <a:pt x="428625" y="1714500"/>
                  </a:cubicBezTo>
                  <a:close/>
                  <a:moveTo>
                    <a:pt x="362902" y="1666875"/>
                  </a:moveTo>
                  <a:lnTo>
                    <a:pt x="1544002" y="1666875"/>
                  </a:lnTo>
                  <a:cubicBezTo>
                    <a:pt x="1540192" y="1669733"/>
                    <a:pt x="1535430" y="1673542"/>
                    <a:pt x="1531620" y="1676400"/>
                  </a:cubicBezTo>
                  <a:lnTo>
                    <a:pt x="375285" y="1676400"/>
                  </a:lnTo>
                  <a:cubicBezTo>
                    <a:pt x="370522" y="1673542"/>
                    <a:pt x="366712" y="1669733"/>
                    <a:pt x="362902" y="1666875"/>
                  </a:cubicBezTo>
                  <a:close/>
                  <a:moveTo>
                    <a:pt x="306705" y="1619250"/>
                  </a:moveTo>
                  <a:lnTo>
                    <a:pt x="1599247" y="1619250"/>
                  </a:lnTo>
                  <a:cubicBezTo>
                    <a:pt x="1595438" y="1622108"/>
                    <a:pt x="1592580" y="1625917"/>
                    <a:pt x="1588770" y="1628775"/>
                  </a:cubicBezTo>
                  <a:lnTo>
                    <a:pt x="317182" y="1628775"/>
                  </a:lnTo>
                  <a:cubicBezTo>
                    <a:pt x="313373" y="1625917"/>
                    <a:pt x="310515" y="1622108"/>
                    <a:pt x="306705" y="1619250"/>
                  </a:cubicBezTo>
                  <a:close/>
                  <a:moveTo>
                    <a:pt x="258127" y="1571625"/>
                  </a:moveTo>
                  <a:lnTo>
                    <a:pt x="1646872" y="1571625"/>
                  </a:lnTo>
                  <a:cubicBezTo>
                    <a:pt x="1643062" y="1574483"/>
                    <a:pt x="1640205" y="1578292"/>
                    <a:pt x="1637347" y="1581150"/>
                  </a:cubicBezTo>
                  <a:lnTo>
                    <a:pt x="266699" y="1581150"/>
                  </a:lnTo>
                  <a:cubicBezTo>
                    <a:pt x="263842" y="1578292"/>
                    <a:pt x="260984" y="1574483"/>
                    <a:pt x="258127" y="1571625"/>
                  </a:cubicBezTo>
                  <a:close/>
                  <a:moveTo>
                    <a:pt x="216217" y="1524000"/>
                  </a:moveTo>
                  <a:lnTo>
                    <a:pt x="1687830" y="1524000"/>
                  </a:lnTo>
                  <a:cubicBezTo>
                    <a:pt x="1684972" y="1526858"/>
                    <a:pt x="1683067" y="1530667"/>
                    <a:pt x="1680209" y="1533525"/>
                  </a:cubicBezTo>
                  <a:lnTo>
                    <a:pt x="223837" y="1533525"/>
                  </a:lnTo>
                  <a:cubicBezTo>
                    <a:pt x="221932" y="1530667"/>
                    <a:pt x="219074" y="1526858"/>
                    <a:pt x="216217" y="1524000"/>
                  </a:cubicBezTo>
                  <a:close/>
                  <a:moveTo>
                    <a:pt x="180022" y="1476375"/>
                  </a:moveTo>
                  <a:lnTo>
                    <a:pt x="1724977" y="1476375"/>
                  </a:lnTo>
                  <a:cubicBezTo>
                    <a:pt x="1723072" y="1479233"/>
                    <a:pt x="1720215" y="1483042"/>
                    <a:pt x="1718310" y="1485900"/>
                  </a:cubicBezTo>
                  <a:lnTo>
                    <a:pt x="186690" y="1485900"/>
                  </a:lnTo>
                  <a:cubicBezTo>
                    <a:pt x="184785" y="1483042"/>
                    <a:pt x="181927" y="1479233"/>
                    <a:pt x="180022" y="1476375"/>
                  </a:cubicBezTo>
                  <a:close/>
                  <a:moveTo>
                    <a:pt x="147637" y="1428750"/>
                  </a:moveTo>
                  <a:lnTo>
                    <a:pt x="1756410" y="1428750"/>
                  </a:lnTo>
                  <a:cubicBezTo>
                    <a:pt x="1754505" y="1431608"/>
                    <a:pt x="1752600" y="1435417"/>
                    <a:pt x="1750695" y="1438275"/>
                  </a:cubicBezTo>
                  <a:lnTo>
                    <a:pt x="153352" y="1438275"/>
                  </a:lnTo>
                  <a:cubicBezTo>
                    <a:pt x="151447" y="1435417"/>
                    <a:pt x="149542" y="1431608"/>
                    <a:pt x="147637" y="1428750"/>
                  </a:cubicBezTo>
                  <a:close/>
                  <a:moveTo>
                    <a:pt x="119062" y="1381125"/>
                  </a:moveTo>
                  <a:lnTo>
                    <a:pt x="1785937" y="1381125"/>
                  </a:lnTo>
                  <a:cubicBezTo>
                    <a:pt x="1784032" y="1383983"/>
                    <a:pt x="1782127" y="1387792"/>
                    <a:pt x="1780222" y="1390650"/>
                  </a:cubicBezTo>
                  <a:lnTo>
                    <a:pt x="124777" y="1390650"/>
                  </a:lnTo>
                  <a:cubicBezTo>
                    <a:pt x="122872" y="1387792"/>
                    <a:pt x="120967" y="1383983"/>
                    <a:pt x="119062" y="1381125"/>
                  </a:cubicBezTo>
                  <a:close/>
                  <a:moveTo>
                    <a:pt x="95250" y="1333500"/>
                  </a:moveTo>
                  <a:lnTo>
                    <a:pt x="1810703" y="1333500"/>
                  </a:lnTo>
                  <a:cubicBezTo>
                    <a:pt x="1808798" y="1336358"/>
                    <a:pt x="1807845" y="1340167"/>
                    <a:pt x="1805940" y="1343025"/>
                  </a:cubicBezTo>
                  <a:lnTo>
                    <a:pt x="100013" y="1343025"/>
                  </a:lnTo>
                  <a:cubicBezTo>
                    <a:pt x="98108" y="1340167"/>
                    <a:pt x="97155" y="1336358"/>
                    <a:pt x="95250" y="1333500"/>
                  </a:cubicBezTo>
                  <a:close/>
                  <a:moveTo>
                    <a:pt x="73342" y="1285875"/>
                  </a:moveTo>
                  <a:lnTo>
                    <a:pt x="1830705" y="1285875"/>
                  </a:lnTo>
                  <a:cubicBezTo>
                    <a:pt x="1829752" y="1288733"/>
                    <a:pt x="1827847" y="1292542"/>
                    <a:pt x="1826895" y="1295400"/>
                  </a:cubicBezTo>
                  <a:lnTo>
                    <a:pt x="77152" y="1295400"/>
                  </a:lnTo>
                  <a:cubicBezTo>
                    <a:pt x="76200" y="1292542"/>
                    <a:pt x="74295" y="1288733"/>
                    <a:pt x="73342" y="1285875"/>
                  </a:cubicBezTo>
                  <a:close/>
                  <a:moveTo>
                    <a:pt x="55245" y="1238250"/>
                  </a:moveTo>
                  <a:lnTo>
                    <a:pt x="1850708" y="1238250"/>
                  </a:lnTo>
                  <a:cubicBezTo>
                    <a:pt x="1848803" y="1241108"/>
                    <a:pt x="1847850" y="1244917"/>
                    <a:pt x="1846898" y="1247775"/>
                  </a:cubicBezTo>
                  <a:lnTo>
                    <a:pt x="59055" y="1247775"/>
                  </a:lnTo>
                  <a:cubicBezTo>
                    <a:pt x="57150" y="1244917"/>
                    <a:pt x="56197" y="1241108"/>
                    <a:pt x="55245" y="1238250"/>
                  </a:cubicBezTo>
                  <a:close/>
                  <a:moveTo>
                    <a:pt x="40004" y="1190625"/>
                  </a:moveTo>
                  <a:lnTo>
                    <a:pt x="1865947" y="1190625"/>
                  </a:lnTo>
                  <a:cubicBezTo>
                    <a:pt x="1864994" y="1193483"/>
                    <a:pt x="1864042" y="1197292"/>
                    <a:pt x="1863089" y="1200150"/>
                  </a:cubicBezTo>
                  <a:lnTo>
                    <a:pt x="42862" y="1200150"/>
                  </a:lnTo>
                  <a:cubicBezTo>
                    <a:pt x="41909" y="1197292"/>
                    <a:pt x="40957" y="1193483"/>
                    <a:pt x="40004" y="1190625"/>
                  </a:cubicBezTo>
                  <a:close/>
                  <a:moveTo>
                    <a:pt x="26669" y="1143000"/>
                  </a:moveTo>
                  <a:lnTo>
                    <a:pt x="1878329" y="1143000"/>
                  </a:lnTo>
                  <a:cubicBezTo>
                    <a:pt x="1878329" y="1145858"/>
                    <a:pt x="1877377" y="1149667"/>
                    <a:pt x="1876424" y="1152525"/>
                  </a:cubicBezTo>
                  <a:lnTo>
                    <a:pt x="29526" y="1152525"/>
                  </a:lnTo>
                  <a:cubicBezTo>
                    <a:pt x="28574" y="1149667"/>
                    <a:pt x="27622" y="1145858"/>
                    <a:pt x="26669" y="1143000"/>
                  </a:cubicBezTo>
                  <a:close/>
                  <a:moveTo>
                    <a:pt x="16192" y="1095375"/>
                  </a:moveTo>
                  <a:lnTo>
                    <a:pt x="1888807" y="1095375"/>
                  </a:lnTo>
                  <a:cubicBezTo>
                    <a:pt x="1887855" y="1098233"/>
                    <a:pt x="1887855" y="1102042"/>
                    <a:pt x="1886902" y="1104900"/>
                  </a:cubicBezTo>
                  <a:lnTo>
                    <a:pt x="18097" y="1104900"/>
                  </a:lnTo>
                  <a:cubicBezTo>
                    <a:pt x="17144" y="1102042"/>
                    <a:pt x="17144" y="1098233"/>
                    <a:pt x="16192" y="1095375"/>
                  </a:cubicBezTo>
                  <a:close/>
                  <a:moveTo>
                    <a:pt x="8572" y="1047750"/>
                  </a:moveTo>
                  <a:lnTo>
                    <a:pt x="1896427" y="1047750"/>
                  </a:lnTo>
                  <a:cubicBezTo>
                    <a:pt x="1896427" y="1050608"/>
                    <a:pt x="1895475" y="1054417"/>
                    <a:pt x="1895475" y="1057275"/>
                  </a:cubicBezTo>
                  <a:lnTo>
                    <a:pt x="9525" y="1057275"/>
                  </a:lnTo>
                  <a:cubicBezTo>
                    <a:pt x="9525" y="1054417"/>
                    <a:pt x="8572" y="1050608"/>
                    <a:pt x="8572" y="1047750"/>
                  </a:cubicBezTo>
                  <a:close/>
                  <a:moveTo>
                    <a:pt x="3810" y="1000125"/>
                  </a:moveTo>
                  <a:lnTo>
                    <a:pt x="1902143" y="1000125"/>
                  </a:lnTo>
                  <a:cubicBezTo>
                    <a:pt x="1902143" y="1002983"/>
                    <a:pt x="1901190" y="1006792"/>
                    <a:pt x="1901190" y="1009650"/>
                  </a:cubicBezTo>
                  <a:lnTo>
                    <a:pt x="4762" y="1009650"/>
                  </a:lnTo>
                  <a:cubicBezTo>
                    <a:pt x="4762" y="1006792"/>
                    <a:pt x="3810" y="1002983"/>
                    <a:pt x="3810" y="1000125"/>
                  </a:cubicBezTo>
                  <a:close/>
                  <a:moveTo>
                    <a:pt x="952" y="952500"/>
                  </a:moveTo>
                  <a:lnTo>
                    <a:pt x="1904047" y="952500"/>
                  </a:lnTo>
                  <a:cubicBezTo>
                    <a:pt x="1904047" y="955358"/>
                    <a:pt x="1904047" y="959167"/>
                    <a:pt x="1904047" y="962025"/>
                  </a:cubicBezTo>
                  <a:lnTo>
                    <a:pt x="952" y="962025"/>
                  </a:lnTo>
                  <a:cubicBezTo>
                    <a:pt x="952" y="959167"/>
                    <a:pt x="952" y="955358"/>
                    <a:pt x="952" y="952500"/>
                  </a:cubicBezTo>
                  <a:close/>
                  <a:moveTo>
                    <a:pt x="0" y="904875"/>
                  </a:moveTo>
                  <a:lnTo>
                    <a:pt x="1905000" y="904875"/>
                  </a:lnTo>
                  <a:cubicBezTo>
                    <a:pt x="1905000" y="907733"/>
                    <a:pt x="1905000" y="911542"/>
                    <a:pt x="1905000" y="914400"/>
                  </a:cubicBezTo>
                  <a:lnTo>
                    <a:pt x="0" y="914400"/>
                  </a:lnTo>
                  <a:cubicBezTo>
                    <a:pt x="0" y="911542"/>
                    <a:pt x="0" y="907733"/>
                    <a:pt x="0" y="904875"/>
                  </a:cubicBezTo>
                  <a:close/>
                  <a:moveTo>
                    <a:pt x="1905" y="857250"/>
                  </a:moveTo>
                  <a:lnTo>
                    <a:pt x="1902142" y="857250"/>
                  </a:lnTo>
                  <a:cubicBezTo>
                    <a:pt x="1903095" y="860108"/>
                    <a:pt x="1903095" y="863917"/>
                    <a:pt x="1903095" y="866775"/>
                  </a:cubicBezTo>
                  <a:lnTo>
                    <a:pt x="952" y="866775"/>
                  </a:lnTo>
                  <a:cubicBezTo>
                    <a:pt x="1905" y="863917"/>
                    <a:pt x="1905" y="860108"/>
                    <a:pt x="1905" y="857250"/>
                  </a:cubicBezTo>
                  <a:close/>
                  <a:moveTo>
                    <a:pt x="6667" y="809625"/>
                  </a:moveTo>
                  <a:lnTo>
                    <a:pt x="1899285" y="809625"/>
                  </a:lnTo>
                  <a:cubicBezTo>
                    <a:pt x="1899285" y="812483"/>
                    <a:pt x="1900238" y="816292"/>
                    <a:pt x="1900238" y="819150"/>
                  </a:cubicBezTo>
                  <a:lnTo>
                    <a:pt x="5715" y="819150"/>
                  </a:lnTo>
                  <a:cubicBezTo>
                    <a:pt x="5715" y="816292"/>
                    <a:pt x="6667" y="812483"/>
                    <a:pt x="6667" y="809625"/>
                  </a:cubicBezTo>
                  <a:close/>
                  <a:moveTo>
                    <a:pt x="13335" y="762000"/>
                  </a:moveTo>
                  <a:lnTo>
                    <a:pt x="1891665" y="762000"/>
                  </a:lnTo>
                  <a:cubicBezTo>
                    <a:pt x="1892618" y="764858"/>
                    <a:pt x="1892618" y="768667"/>
                    <a:pt x="1893570" y="771525"/>
                  </a:cubicBezTo>
                  <a:lnTo>
                    <a:pt x="11430" y="771525"/>
                  </a:lnTo>
                  <a:cubicBezTo>
                    <a:pt x="12382" y="768667"/>
                    <a:pt x="12382" y="764858"/>
                    <a:pt x="13335" y="762000"/>
                  </a:cubicBezTo>
                  <a:close/>
                  <a:moveTo>
                    <a:pt x="21907" y="714375"/>
                  </a:moveTo>
                  <a:lnTo>
                    <a:pt x="1883092" y="714375"/>
                  </a:lnTo>
                  <a:cubicBezTo>
                    <a:pt x="1884045" y="717233"/>
                    <a:pt x="1884045" y="721042"/>
                    <a:pt x="1884997" y="723900"/>
                  </a:cubicBezTo>
                  <a:lnTo>
                    <a:pt x="20002" y="723900"/>
                  </a:lnTo>
                  <a:cubicBezTo>
                    <a:pt x="20955" y="721042"/>
                    <a:pt x="20955" y="717233"/>
                    <a:pt x="21907" y="714375"/>
                  </a:cubicBezTo>
                  <a:close/>
                  <a:moveTo>
                    <a:pt x="34289" y="666750"/>
                  </a:moveTo>
                  <a:lnTo>
                    <a:pt x="1870710" y="666750"/>
                  </a:lnTo>
                  <a:cubicBezTo>
                    <a:pt x="1871662" y="669608"/>
                    <a:pt x="1872615" y="673417"/>
                    <a:pt x="1873567" y="676275"/>
                  </a:cubicBezTo>
                  <a:lnTo>
                    <a:pt x="31432" y="676275"/>
                  </a:lnTo>
                  <a:cubicBezTo>
                    <a:pt x="32385" y="673417"/>
                    <a:pt x="33337" y="669608"/>
                    <a:pt x="34289" y="666750"/>
                  </a:cubicBezTo>
                  <a:close/>
                  <a:moveTo>
                    <a:pt x="48577" y="619125"/>
                  </a:moveTo>
                  <a:lnTo>
                    <a:pt x="1857375" y="619125"/>
                  </a:lnTo>
                  <a:cubicBezTo>
                    <a:pt x="1858328" y="621983"/>
                    <a:pt x="1859280" y="625792"/>
                    <a:pt x="1860233" y="628650"/>
                  </a:cubicBezTo>
                  <a:lnTo>
                    <a:pt x="45720" y="628650"/>
                  </a:lnTo>
                  <a:cubicBezTo>
                    <a:pt x="46672" y="625792"/>
                    <a:pt x="47625" y="621983"/>
                    <a:pt x="48577" y="619125"/>
                  </a:cubicBezTo>
                  <a:close/>
                  <a:moveTo>
                    <a:pt x="65722" y="571500"/>
                  </a:moveTo>
                  <a:lnTo>
                    <a:pt x="1839277" y="571500"/>
                  </a:lnTo>
                  <a:cubicBezTo>
                    <a:pt x="1840230" y="574357"/>
                    <a:pt x="1842135" y="578168"/>
                    <a:pt x="1843087" y="581025"/>
                  </a:cubicBezTo>
                  <a:lnTo>
                    <a:pt x="61912" y="581025"/>
                  </a:lnTo>
                  <a:cubicBezTo>
                    <a:pt x="62864" y="578168"/>
                    <a:pt x="64770" y="574357"/>
                    <a:pt x="65722" y="571500"/>
                  </a:cubicBezTo>
                  <a:close/>
                  <a:moveTo>
                    <a:pt x="85725" y="523875"/>
                  </a:moveTo>
                  <a:lnTo>
                    <a:pt x="1819275" y="523875"/>
                  </a:lnTo>
                  <a:cubicBezTo>
                    <a:pt x="1820227" y="526732"/>
                    <a:pt x="1822132" y="530543"/>
                    <a:pt x="1823085" y="533400"/>
                  </a:cubicBezTo>
                  <a:lnTo>
                    <a:pt x="80962" y="533400"/>
                  </a:lnTo>
                  <a:cubicBezTo>
                    <a:pt x="82867" y="530543"/>
                    <a:pt x="83820" y="526732"/>
                    <a:pt x="85725" y="523875"/>
                  </a:cubicBezTo>
                  <a:close/>
                  <a:moveTo>
                    <a:pt x="109538" y="476250"/>
                  </a:moveTo>
                  <a:lnTo>
                    <a:pt x="1796415" y="476250"/>
                  </a:lnTo>
                  <a:cubicBezTo>
                    <a:pt x="1798320" y="479107"/>
                    <a:pt x="1799273" y="482918"/>
                    <a:pt x="1801178" y="485775"/>
                  </a:cubicBezTo>
                  <a:lnTo>
                    <a:pt x="104775" y="485775"/>
                  </a:lnTo>
                  <a:cubicBezTo>
                    <a:pt x="105728" y="482918"/>
                    <a:pt x="107633" y="479107"/>
                    <a:pt x="109538" y="476250"/>
                  </a:cubicBezTo>
                  <a:close/>
                  <a:moveTo>
                    <a:pt x="136207" y="428625"/>
                  </a:moveTo>
                  <a:lnTo>
                    <a:pt x="1768792" y="428625"/>
                  </a:lnTo>
                  <a:cubicBezTo>
                    <a:pt x="1770697" y="431482"/>
                    <a:pt x="1772602" y="435293"/>
                    <a:pt x="1774507" y="438150"/>
                  </a:cubicBezTo>
                  <a:lnTo>
                    <a:pt x="130492" y="438150"/>
                  </a:lnTo>
                  <a:cubicBezTo>
                    <a:pt x="132397" y="435293"/>
                    <a:pt x="134302" y="431482"/>
                    <a:pt x="136207" y="428625"/>
                  </a:cubicBezTo>
                  <a:close/>
                  <a:moveTo>
                    <a:pt x="166687" y="381000"/>
                  </a:moveTo>
                  <a:lnTo>
                    <a:pt x="1738312" y="381000"/>
                  </a:lnTo>
                  <a:cubicBezTo>
                    <a:pt x="1741169" y="383857"/>
                    <a:pt x="1743074" y="387668"/>
                    <a:pt x="1744979" y="390525"/>
                  </a:cubicBezTo>
                  <a:lnTo>
                    <a:pt x="160019" y="390525"/>
                  </a:lnTo>
                  <a:cubicBezTo>
                    <a:pt x="162877" y="387668"/>
                    <a:pt x="164782" y="383857"/>
                    <a:pt x="166687" y="381000"/>
                  </a:cubicBezTo>
                  <a:close/>
                  <a:moveTo>
                    <a:pt x="201929" y="333375"/>
                  </a:moveTo>
                  <a:lnTo>
                    <a:pt x="1704022" y="333375"/>
                  </a:lnTo>
                  <a:cubicBezTo>
                    <a:pt x="1706879" y="336232"/>
                    <a:pt x="1708784" y="340043"/>
                    <a:pt x="1711642" y="342900"/>
                  </a:cubicBezTo>
                  <a:lnTo>
                    <a:pt x="194309" y="342900"/>
                  </a:lnTo>
                  <a:cubicBezTo>
                    <a:pt x="197167" y="340043"/>
                    <a:pt x="199072" y="336232"/>
                    <a:pt x="201929" y="333375"/>
                  </a:cubicBezTo>
                  <a:close/>
                  <a:moveTo>
                    <a:pt x="240981" y="285750"/>
                  </a:moveTo>
                  <a:lnTo>
                    <a:pt x="1664017" y="285750"/>
                  </a:lnTo>
                  <a:cubicBezTo>
                    <a:pt x="1666874" y="288607"/>
                    <a:pt x="1669732" y="292418"/>
                    <a:pt x="1672589" y="295275"/>
                  </a:cubicBezTo>
                  <a:lnTo>
                    <a:pt x="232409" y="295275"/>
                  </a:lnTo>
                  <a:cubicBezTo>
                    <a:pt x="235267" y="292418"/>
                    <a:pt x="238124" y="288607"/>
                    <a:pt x="240981" y="285750"/>
                  </a:cubicBezTo>
                  <a:close/>
                  <a:moveTo>
                    <a:pt x="286702" y="238125"/>
                  </a:moveTo>
                  <a:lnTo>
                    <a:pt x="1619250" y="238125"/>
                  </a:lnTo>
                  <a:cubicBezTo>
                    <a:pt x="1622107" y="240982"/>
                    <a:pt x="1625917" y="244793"/>
                    <a:pt x="1628775" y="247650"/>
                  </a:cubicBezTo>
                  <a:lnTo>
                    <a:pt x="277177" y="247650"/>
                  </a:lnTo>
                  <a:cubicBezTo>
                    <a:pt x="280034" y="244793"/>
                    <a:pt x="282892" y="240982"/>
                    <a:pt x="286702" y="238125"/>
                  </a:cubicBezTo>
                  <a:close/>
                  <a:moveTo>
                    <a:pt x="339090" y="190500"/>
                  </a:moveTo>
                  <a:lnTo>
                    <a:pt x="1565910" y="190500"/>
                  </a:lnTo>
                  <a:cubicBezTo>
                    <a:pt x="1569720" y="193357"/>
                    <a:pt x="1573530" y="197168"/>
                    <a:pt x="1577340" y="200025"/>
                  </a:cubicBezTo>
                  <a:lnTo>
                    <a:pt x="327660" y="200025"/>
                  </a:lnTo>
                  <a:cubicBezTo>
                    <a:pt x="331470" y="197168"/>
                    <a:pt x="335280" y="193357"/>
                    <a:pt x="339090" y="190500"/>
                  </a:cubicBezTo>
                  <a:close/>
                  <a:moveTo>
                    <a:pt x="400049" y="142875"/>
                  </a:moveTo>
                  <a:lnTo>
                    <a:pt x="1503997" y="142875"/>
                  </a:lnTo>
                  <a:cubicBezTo>
                    <a:pt x="1508759" y="145733"/>
                    <a:pt x="1512569" y="149542"/>
                    <a:pt x="1517332" y="152400"/>
                  </a:cubicBezTo>
                  <a:lnTo>
                    <a:pt x="386714" y="152400"/>
                  </a:lnTo>
                  <a:cubicBezTo>
                    <a:pt x="391477" y="149542"/>
                    <a:pt x="395287" y="145733"/>
                    <a:pt x="400049" y="142875"/>
                  </a:cubicBezTo>
                  <a:close/>
                  <a:moveTo>
                    <a:pt x="474345" y="95250"/>
                  </a:moveTo>
                  <a:lnTo>
                    <a:pt x="1429702" y="95250"/>
                  </a:lnTo>
                  <a:cubicBezTo>
                    <a:pt x="1435417" y="98108"/>
                    <a:pt x="1440180" y="101917"/>
                    <a:pt x="1445895" y="104775"/>
                  </a:cubicBezTo>
                  <a:lnTo>
                    <a:pt x="458152" y="104775"/>
                  </a:lnTo>
                  <a:cubicBezTo>
                    <a:pt x="463867" y="101917"/>
                    <a:pt x="468630" y="98108"/>
                    <a:pt x="474345" y="95250"/>
                  </a:cubicBezTo>
                  <a:close/>
                  <a:moveTo>
                    <a:pt x="568642" y="47625"/>
                  </a:moveTo>
                  <a:lnTo>
                    <a:pt x="1337309" y="47625"/>
                  </a:lnTo>
                  <a:cubicBezTo>
                    <a:pt x="1343977" y="50483"/>
                    <a:pt x="1351597" y="54292"/>
                    <a:pt x="1358265" y="57150"/>
                  </a:cubicBezTo>
                  <a:lnTo>
                    <a:pt x="547687" y="57150"/>
                  </a:lnTo>
                  <a:cubicBezTo>
                    <a:pt x="554355" y="54292"/>
                    <a:pt x="561975" y="50483"/>
                    <a:pt x="568642" y="47625"/>
                  </a:cubicBezTo>
                  <a:close/>
                  <a:moveTo>
                    <a:pt x="702945" y="0"/>
                  </a:moveTo>
                  <a:lnTo>
                    <a:pt x="1203960" y="0"/>
                  </a:lnTo>
                  <a:cubicBezTo>
                    <a:pt x="1214438" y="2858"/>
                    <a:pt x="1225867" y="5715"/>
                    <a:pt x="1236345" y="9525"/>
                  </a:cubicBezTo>
                  <a:lnTo>
                    <a:pt x="670560" y="9525"/>
                  </a:lnTo>
                  <a:cubicBezTo>
                    <a:pt x="681037" y="5715"/>
                    <a:pt x="692467" y="2858"/>
                    <a:pt x="702945" y="0"/>
                  </a:cubicBezTo>
                  <a:close/>
                </a:path>
              </a:pathLst>
            </a:custGeom>
            <a:solidFill>
              <a:schemeClr val="tx2">
                <a:alpha val="10000"/>
              </a:schemeClr>
            </a:solidFill>
            <a:ln w="14015" cap="flat">
              <a:noFill/>
              <a:prstDash val="solid"/>
              <a:miter/>
            </a:ln>
          </p:spPr>
          <p:txBody>
            <a:bodyPr rtlCol="0" anchor="ctr"/>
            <a:lstStyle/>
            <a:p>
              <a:pPr lvl="0"/>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1" name="íṧľíḋe">
              <a:extLst>
                <a:ext uri="{FF2B5EF4-FFF2-40B4-BE49-F238E27FC236}">
                  <a16:creationId xmlns:a16="http://schemas.microsoft.com/office/drawing/2014/main" id="{E2EF584E-2264-4AC3-9BF3-AA5E54DE8D11}"/>
                </a:ext>
              </a:extLst>
            </p:cNvPr>
            <p:cNvSpPr/>
            <p:nvPr/>
          </p:nvSpPr>
          <p:spPr>
            <a:xfrm>
              <a:off x="9421670" y="0"/>
              <a:ext cx="2770331" cy="1398732"/>
            </a:xfrm>
            <a:custGeom>
              <a:avLst/>
              <a:gdLst>
                <a:gd name="connsiteX0" fmla="*/ 685 w 2770331"/>
                <a:gd name="connsiteY0" fmla="*/ 0 h 1398732"/>
                <a:gd name="connsiteX1" fmla="*/ 2769647 w 2770331"/>
                <a:gd name="connsiteY1" fmla="*/ 0 h 1398732"/>
                <a:gd name="connsiteX2" fmla="*/ 2770331 w 2770331"/>
                <a:gd name="connsiteY2" fmla="*/ 13546 h 1398732"/>
                <a:gd name="connsiteX3" fmla="*/ 2770331 w 2770331"/>
                <a:gd name="connsiteY3" fmla="*/ 13586 h 1398732"/>
                <a:gd name="connsiteX4" fmla="*/ 2763181 w 2770331"/>
                <a:gd name="connsiteY4" fmla="*/ 155191 h 1398732"/>
                <a:gd name="connsiteX5" fmla="*/ 1385167 w 2770331"/>
                <a:gd name="connsiteY5" fmla="*/ 1398732 h 1398732"/>
                <a:gd name="connsiteX6" fmla="*/ 0 w 2770331"/>
                <a:gd name="connsiteY6" fmla="*/ 13566 h 1398732"/>
                <a:gd name="connsiteX7" fmla="*/ 685 w 2770331"/>
                <a:gd name="connsiteY7" fmla="*/ 0 h 139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0331" h="1398732">
                  <a:moveTo>
                    <a:pt x="685" y="0"/>
                  </a:moveTo>
                  <a:lnTo>
                    <a:pt x="2769647" y="0"/>
                  </a:lnTo>
                  <a:lnTo>
                    <a:pt x="2770331" y="13546"/>
                  </a:lnTo>
                  <a:lnTo>
                    <a:pt x="2770331" y="13586"/>
                  </a:lnTo>
                  <a:lnTo>
                    <a:pt x="2763181" y="155191"/>
                  </a:lnTo>
                  <a:cubicBezTo>
                    <a:pt x="2692246" y="853670"/>
                    <a:pt x="2102359" y="1398732"/>
                    <a:pt x="1385167" y="1398732"/>
                  </a:cubicBezTo>
                  <a:cubicBezTo>
                    <a:pt x="620160" y="1398732"/>
                    <a:pt x="0" y="778572"/>
                    <a:pt x="0" y="13566"/>
                  </a:cubicBezTo>
                  <a:lnTo>
                    <a:pt x="685" y="0"/>
                  </a:lnTo>
                  <a:close/>
                </a:path>
              </a:pathLst>
            </a:custGeom>
            <a:solidFill>
              <a:schemeClr val="tx2">
                <a:alpha val="10000"/>
              </a:schemeClr>
            </a:solidFill>
            <a:ln w="11088" cap="flat">
              <a:noFill/>
              <a:prstDash val="solid"/>
              <a:miter/>
            </a:ln>
          </p:spPr>
          <p:txBody>
            <a:bodyPr rtlCol="0" anchor="ctr"/>
            <a:lstStyle/>
            <a:p>
              <a:pPr lvl="0"/>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2" name="iṧļîde">
              <a:extLst>
                <a:ext uri="{FF2B5EF4-FFF2-40B4-BE49-F238E27FC236}">
                  <a16:creationId xmlns:a16="http://schemas.microsoft.com/office/drawing/2014/main" id="{5FEF2384-F66D-4626-BB03-F5AD7219248E}"/>
                </a:ext>
              </a:extLst>
            </p:cNvPr>
            <p:cNvSpPr/>
            <p:nvPr/>
          </p:nvSpPr>
          <p:spPr>
            <a:xfrm>
              <a:off x="5252643" y="3384444"/>
              <a:ext cx="4217150" cy="3473556"/>
            </a:xfrm>
            <a:custGeom>
              <a:avLst/>
              <a:gdLst>
                <a:gd name="connsiteX0" fmla="*/ 2852892 w 4217150"/>
                <a:gd name="connsiteY0" fmla="*/ 466 h 3473556"/>
                <a:gd name="connsiteX1" fmla="*/ 3516107 w 4217150"/>
                <a:gd name="connsiteY1" fmla="*/ 187901 h 3473556"/>
                <a:gd name="connsiteX2" fmla="*/ 4029249 w 4217150"/>
                <a:gd name="connsiteY2" fmla="*/ 2103072 h 3473556"/>
                <a:gd name="connsiteX3" fmla="*/ 3237888 w 4217150"/>
                <a:gd name="connsiteY3" fmla="*/ 3473556 h 3473556"/>
                <a:gd name="connsiteX4" fmla="*/ 0 w 4217150"/>
                <a:gd name="connsiteY4" fmla="*/ 3473556 h 3473556"/>
                <a:gd name="connsiteX5" fmla="*/ 1600936 w 4217150"/>
                <a:gd name="connsiteY5" fmla="*/ 701044 h 3473556"/>
                <a:gd name="connsiteX6" fmla="*/ 2852892 w 4217150"/>
                <a:gd name="connsiteY6" fmla="*/ 466 h 3473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7150" h="3473556">
                  <a:moveTo>
                    <a:pt x="2852892" y="466"/>
                  </a:moveTo>
                  <a:cubicBezTo>
                    <a:pt x="3078904" y="6295"/>
                    <a:pt x="3306679" y="66976"/>
                    <a:pt x="3516107" y="187901"/>
                  </a:cubicBezTo>
                  <a:cubicBezTo>
                    <a:pt x="4186277" y="574861"/>
                    <a:pt x="4416209" y="1432902"/>
                    <a:pt x="4029249" y="2103072"/>
                  </a:cubicBezTo>
                  <a:lnTo>
                    <a:pt x="3237888" y="3473556"/>
                  </a:lnTo>
                  <a:lnTo>
                    <a:pt x="0" y="3473556"/>
                  </a:lnTo>
                  <a:lnTo>
                    <a:pt x="1600936" y="701044"/>
                  </a:lnTo>
                  <a:cubicBezTo>
                    <a:pt x="1866971" y="240302"/>
                    <a:pt x="2355666" y="-12359"/>
                    <a:pt x="2852892" y="466"/>
                  </a:cubicBezTo>
                  <a:close/>
                </a:path>
              </a:pathLst>
            </a:custGeom>
            <a:solidFill>
              <a:schemeClr val="tx2">
                <a:alpha val="10000"/>
              </a:schemeClr>
            </a:solidFill>
            <a:ln w="14015" cap="flat">
              <a:noFill/>
              <a:prstDash val="solid"/>
              <a:miter/>
            </a:ln>
          </p:spPr>
          <p:txBody>
            <a:bodyPr rtlCol="0" anchor="ctr"/>
            <a:lstStyle/>
            <a:p>
              <a:pPr lvl="0"/>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 name="ïśľîḍê">
            <a:extLst>
              <a:ext uri="{FF2B5EF4-FFF2-40B4-BE49-F238E27FC236}">
                <a16:creationId xmlns:a16="http://schemas.microsoft.com/office/drawing/2014/main" id="{FCBBF52A-9743-4508-AB77-11B57E837547}"/>
              </a:ext>
            </a:extLst>
          </p:cNvPr>
          <p:cNvGrpSpPr/>
          <p:nvPr/>
        </p:nvGrpSpPr>
        <p:grpSpPr>
          <a:xfrm>
            <a:off x="660400" y="2340017"/>
            <a:ext cx="2890521" cy="1850256"/>
            <a:chOff x="3422179" y="1150240"/>
            <a:chExt cx="2890521" cy="1850257"/>
          </a:xfrm>
        </p:grpSpPr>
        <p:sp>
          <p:nvSpPr>
            <p:cNvPr id="7" name="ïŝļide">
              <a:extLst>
                <a:ext uri="{FF2B5EF4-FFF2-40B4-BE49-F238E27FC236}">
                  <a16:creationId xmlns:a16="http://schemas.microsoft.com/office/drawing/2014/main" id="{63B72852-A360-4EF8-A2F9-3A064EA5CCA7}"/>
                </a:ext>
              </a:extLst>
            </p:cNvPr>
            <p:cNvSpPr/>
            <p:nvPr/>
          </p:nvSpPr>
          <p:spPr>
            <a:xfrm>
              <a:off x="3422179" y="2665341"/>
              <a:ext cx="2890520" cy="335156"/>
            </a:xfrm>
            <a:prstGeom prst="rect">
              <a:avLst/>
            </a:prstGeom>
            <a:noFill/>
            <a:ln>
              <a:noFill/>
            </a:ln>
          </p:spPr>
          <p:txBody>
            <a:bodyPr wrap="square" anchor="ctr">
              <a:spAutoFit/>
            </a:bodyPr>
            <a:lstStyle/>
            <a:p>
              <a:pPr defTabSz="914332">
                <a:lnSpc>
                  <a:spcPct val="150000"/>
                </a:lnSpc>
                <a:defRPr/>
              </a:pPr>
              <a:r>
                <a:rPr lang="en-US" altLang="zh-CN" sz="1200" dirty="0">
                  <a:solidFill>
                    <a:srgbClr val="F73434"/>
                  </a:solidFill>
                  <a:latin typeface="Arial" panose="020B0604020202020204" pitchFamily="34" charset="0"/>
                  <a:ea typeface="微软雅黑" panose="020B0503020204020204" pitchFamily="34" charset="-122"/>
                  <a:sym typeface="Arial" panose="020B0604020202020204" pitchFamily="34" charset="0"/>
                  <a:hlinkClick r:id="rId4">
                    <a:extLst>
                      <a:ext uri="{A12FA001-AC4F-418D-AE19-62706E023703}">
                        <ahyp:hlinkClr xmlns:ahyp="http://schemas.microsoft.com/office/drawing/2018/hyperlinkcolor" val="tx"/>
                      </a:ext>
                    </a:extLst>
                  </a:hlinkClick>
                </a:rPr>
                <a:t>www.islide.cc</a:t>
              </a:r>
              <a:endParaRPr lang="zh-CN" altLang="en-US" sz="1200" dirty="0">
                <a:solidFill>
                  <a:srgbClr val="F73434"/>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isḷíḓé">
              <a:extLst>
                <a:ext uri="{FF2B5EF4-FFF2-40B4-BE49-F238E27FC236}">
                  <a16:creationId xmlns:a16="http://schemas.microsoft.com/office/drawing/2014/main" id="{F754BA71-8184-4828-95E4-4301AEC6A769}"/>
                </a:ext>
              </a:extLst>
            </p:cNvPr>
            <p:cNvSpPr/>
            <p:nvPr/>
          </p:nvSpPr>
          <p:spPr>
            <a:xfrm>
              <a:off x="3422180" y="1150240"/>
              <a:ext cx="2890520" cy="1224952"/>
            </a:xfrm>
            <a:prstGeom prst="rect">
              <a:avLst/>
            </a:prstGeom>
            <a:noFill/>
            <a:ln>
              <a:noFill/>
            </a:ln>
          </p:spPr>
          <p:txBody>
            <a:bodyPr wrap="square" anchor="t">
              <a:spAutoFit/>
            </a:bodyPr>
            <a:lstStyle/>
            <a:p>
              <a:pPr defTabSz="914332">
                <a:lnSpc>
                  <a:spcPct val="120000"/>
                </a:lnSpc>
                <a:defRPr/>
              </a:pPr>
              <a:r>
                <a:rPr lang="zh-CN" altLang="en-US" sz="1400" dirty="0">
                  <a:latin typeface="Arial" panose="020B0604020202020204" pitchFamily="34" charset="0"/>
                  <a:ea typeface="微软雅黑" panose="020B0503020204020204" pitchFamily="34" charset="-122"/>
                  <a:sym typeface="Arial" panose="020B0604020202020204" pitchFamily="34" charset="0"/>
                </a:rPr>
                <a:t>海量原创模版 </a:t>
              </a:r>
              <a:r>
                <a:rPr lang="en-US" altLang="zh-CN" sz="1400" dirty="0">
                  <a:latin typeface="Arial" panose="020B0604020202020204" pitchFamily="34" charset="0"/>
                  <a:ea typeface="微软雅黑" panose="020B0503020204020204" pitchFamily="34" charset="-122"/>
                  <a:sym typeface="Arial" panose="020B0604020202020204" pitchFamily="34" charset="0"/>
                </a:rPr>
                <a:t>+ </a:t>
              </a:r>
              <a:r>
                <a:rPr lang="zh-CN" altLang="en-US" sz="1400" dirty="0">
                  <a:latin typeface="Arial" panose="020B0604020202020204" pitchFamily="34" charset="0"/>
                  <a:ea typeface="微软雅黑" panose="020B0503020204020204" pitchFamily="34" charset="-122"/>
                  <a:sym typeface="Arial" panose="020B0604020202020204" pitchFamily="34" charset="0"/>
                </a:rPr>
                <a:t>一键优化功能</a:t>
              </a:r>
              <a:endParaRPr lang="en-US" altLang="zh-CN" sz="1400" dirty="0">
                <a:latin typeface="Arial" panose="020B0604020202020204" pitchFamily="34" charset="0"/>
                <a:ea typeface="微软雅黑" panose="020B0503020204020204" pitchFamily="34" charset="-122"/>
                <a:sym typeface="Arial" panose="020B0604020202020204" pitchFamily="34" charset="0"/>
              </a:endParaRPr>
            </a:p>
            <a:p>
              <a:pPr defTabSz="914332">
                <a:lnSpc>
                  <a:spcPct val="120000"/>
                </a:lnSpc>
                <a:defRPr/>
              </a:pPr>
              <a:r>
                <a:rPr lang="en-US" altLang="zh-CN" sz="1400" dirty="0">
                  <a:latin typeface="Arial" panose="020B0604020202020204" pitchFamily="34" charset="0"/>
                  <a:ea typeface="微软雅黑" panose="020B0503020204020204" pitchFamily="34" charset="-122"/>
                  <a:sym typeface="Arial" panose="020B0604020202020204" pitchFamily="34" charset="0"/>
                </a:rPr>
                <a:t>iSlide</a:t>
              </a:r>
              <a:r>
                <a:rPr lang="zh-CN" altLang="en-US" sz="1400" dirty="0">
                  <a:latin typeface="Arial" panose="020B0604020202020204" pitchFamily="34" charset="0"/>
                  <a:ea typeface="微软雅黑" panose="020B0503020204020204" pitchFamily="34" charset="-122"/>
                  <a:sym typeface="Arial" panose="020B0604020202020204" pitchFamily="34" charset="0"/>
                </a:rPr>
                <a:t>，让 </a:t>
              </a:r>
              <a:r>
                <a:rPr lang="en-US" altLang="zh-CN" sz="1400" dirty="0">
                  <a:latin typeface="Arial" panose="020B0604020202020204" pitchFamily="34" charset="0"/>
                  <a:ea typeface="微软雅黑" panose="020B0503020204020204" pitchFamily="34" charset="-122"/>
                  <a:sym typeface="Arial" panose="020B0604020202020204" pitchFamily="34" charset="0"/>
                </a:rPr>
                <a:t>PPT </a:t>
              </a:r>
              <a:r>
                <a:rPr lang="zh-CN" altLang="en-US" sz="1400" dirty="0">
                  <a:latin typeface="Arial" panose="020B0604020202020204" pitchFamily="34" charset="0"/>
                  <a:ea typeface="微软雅黑" panose="020B0503020204020204" pitchFamily="34" charset="-122"/>
                  <a:sym typeface="Arial" panose="020B0604020202020204" pitchFamily="34" charset="0"/>
                </a:rPr>
                <a:t>设计简单起来！</a:t>
              </a:r>
              <a:endParaRPr lang="en-US" altLang="zh-CN" sz="1400" dirty="0">
                <a:latin typeface="Arial" panose="020B0604020202020204" pitchFamily="34" charset="0"/>
                <a:ea typeface="微软雅黑" panose="020B0503020204020204" pitchFamily="34" charset="-122"/>
                <a:sym typeface="Arial" panose="020B0604020202020204" pitchFamily="34" charset="0"/>
              </a:endParaRPr>
            </a:p>
            <a:p>
              <a:pPr defTabSz="914332">
                <a:defRPr/>
              </a:pP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a:p>
              <a:pPr defTabSz="914332">
                <a:defRPr/>
              </a:pPr>
              <a:r>
                <a:rPr lang="en-US" altLang="zh-CN" sz="1000" dirty="0">
                  <a:latin typeface="Arial" panose="020B0604020202020204" pitchFamily="34" charset="0"/>
                  <a:ea typeface="微软雅黑" panose="020B0503020204020204" pitchFamily="34" charset="-122"/>
                  <a:sym typeface="Arial" panose="020B0604020202020204" pitchFamily="34" charset="0"/>
                </a:rPr>
                <a:t>One-click Optimization Features &amp; </a:t>
              </a:r>
            </a:p>
            <a:p>
              <a:pPr defTabSz="914332">
                <a:defRPr/>
              </a:pPr>
              <a:r>
                <a:rPr lang="en-US" altLang="zh-CN" sz="1000" dirty="0">
                  <a:latin typeface="Arial" panose="020B0604020202020204" pitchFamily="34" charset="0"/>
                  <a:ea typeface="微软雅黑" panose="020B0503020204020204" pitchFamily="34" charset="-122"/>
                  <a:sym typeface="Arial" panose="020B0604020202020204" pitchFamily="34" charset="0"/>
                </a:rPr>
                <a:t>Massive Presentation Resources</a:t>
              </a:r>
            </a:p>
            <a:p>
              <a:pPr defTabSz="914332">
                <a:defRPr/>
              </a:pPr>
              <a:r>
                <a:rPr lang="en-US" altLang="zh-CN" sz="1000" dirty="0">
                  <a:latin typeface="Arial" panose="020B0604020202020204" pitchFamily="34" charset="0"/>
                  <a:ea typeface="微软雅黑" panose="020B0503020204020204" pitchFamily="34" charset="-122"/>
                  <a:sym typeface="Arial" panose="020B0604020202020204" pitchFamily="34" charset="0"/>
                </a:rPr>
                <a:t>Great Presentation Made Easy with iSlide</a:t>
              </a:r>
              <a:endParaRPr lang="zh-CN" altLang="en-US" sz="10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5" name="ïSḷïḓè">
            <a:extLst>
              <a:ext uri="{FF2B5EF4-FFF2-40B4-BE49-F238E27FC236}">
                <a16:creationId xmlns:a16="http://schemas.microsoft.com/office/drawing/2014/main" id="{40A731D2-FA13-40C5-BFF0-59E41A667BE9}"/>
              </a:ext>
            </a:extLst>
          </p:cNvPr>
          <p:cNvGrpSpPr/>
          <p:nvPr/>
        </p:nvGrpSpPr>
        <p:grpSpPr>
          <a:xfrm>
            <a:off x="3937427" y="2352595"/>
            <a:ext cx="7581473" cy="3646763"/>
            <a:chOff x="3898800" y="2179738"/>
            <a:chExt cx="7619676" cy="3466182"/>
          </a:xfrm>
        </p:grpSpPr>
        <p:sp>
          <p:nvSpPr>
            <p:cNvPr id="20" name="ïṥḷïďe">
              <a:extLst>
                <a:ext uri="{FF2B5EF4-FFF2-40B4-BE49-F238E27FC236}">
                  <a16:creationId xmlns:a16="http://schemas.microsoft.com/office/drawing/2014/main" id="{5647BAD5-E81A-4998-ACB8-5A097424CA8E}"/>
                </a:ext>
              </a:extLst>
            </p:cNvPr>
            <p:cNvSpPr/>
            <p:nvPr/>
          </p:nvSpPr>
          <p:spPr>
            <a:xfrm>
              <a:off x="3898800" y="2495332"/>
              <a:ext cx="7619676" cy="3150588"/>
            </a:xfrm>
            <a:prstGeom prst="rect">
              <a:avLst/>
            </a:prstGeom>
            <a:ln w="3175">
              <a:noFill/>
            </a:ln>
          </p:spPr>
          <p:txBody>
            <a:bodyPr wrap="square">
              <a:noAutofit/>
            </a:bodyPr>
            <a:lstStyle/>
            <a:p>
              <a:pPr>
                <a:lnSpc>
                  <a:spcPct val="150000"/>
                </a:lnSpc>
              </a:pPr>
              <a:r>
                <a:rPr lang="zh-CN" altLang="en-US" sz="900" dirty="0">
                  <a:latin typeface="Arial" panose="020B0604020202020204" pitchFamily="34" charset="0"/>
                  <a:ea typeface="微软雅黑" panose="020B0503020204020204" pitchFamily="34" charset="-122"/>
                  <a:sym typeface="Arial" panose="020B0604020202020204" pitchFamily="34" charset="0"/>
                </a:rPr>
                <a:t>本 </a:t>
              </a:r>
              <a:r>
                <a:rPr lang="en-US" altLang="zh-CN" sz="900" dirty="0">
                  <a:latin typeface="Arial" panose="020B0604020202020204" pitchFamily="34" charset="0"/>
                  <a:ea typeface="微软雅黑" panose="020B0503020204020204" pitchFamily="34" charset="-122"/>
                  <a:sym typeface="Arial" panose="020B0604020202020204" pitchFamily="34" charset="0"/>
                </a:rPr>
                <a:t>PPT </a:t>
              </a:r>
              <a:r>
                <a:rPr lang="zh-CN" altLang="en-US" sz="900" dirty="0">
                  <a:latin typeface="Arial" panose="020B0604020202020204" pitchFamily="34" charset="0"/>
                  <a:ea typeface="微软雅黑" panose="020B0503020204020204" pitchFamily="34" charset="-122"/>
                  <a:sym typeface="Arial" panose="020B0604020202020204" pitchFamily="34" charset="0"/>
                </a:rPr>
                <a:t>文件由 </a:t>
              </a:r>
              <a:r>
                <a:rPr lang="en-US" altLang="zh-CN" sz="900" dirty="0">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latin typeface="Arial" panose="020B0604020202020204" pitchFamily="34" charset="0"/>
                  <a:ea typeface="微软雅黑" panose="020B0503020204020204" pitchFamily="34" charset="-122"/>
                  <a:sym typeface="Arial" panose="020B0604020202020204" pitchFamily="34" charset="0"/>
                </a:rPr>
                <a:t>提供</a:t>
              </a:r>
              <a:br>
                <a:rPr lang="zh-CN" altLang="en-US" sz="900" dirty="0">
                  <a:latin typeface="Arial" panose="020B0604020202020204" pitchFamily="34" charset="0"/>
                  <a:ea typeface="微软雅黑" panose="020B0503020204020204" pitchFamily="34" charset="-122"/>
                  <a:sym typeface="Arial" panose="020B0604020202020204" pitchFamily="34" charset="0"/>
                </a:rPr>
              </a:br>
              <a:r>
                <a:rPr lang="en-US" altLang="zh-CN" sz="900" dirty="0">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latin typeface="Arial" panose="020B0604020202020204" pitchFamily="34" charset="0"/>
                  <a:ea typeface="微软雅黑" panose="020B0503020204020204" pitchFamily="34" charset="-122"/>
                  <a:sym typeface="Arial" panose="020B0604020202020204" pitchFamily="34" charset="0"/>
                </a:rPr>
                <a:t>尊重知识产权并注重保护用户享有的各项权利。</a:t>
              </a:r>
              <a:endParaRPr lang="en-US" altLang="zh-CN" sz="900"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900" dirty="0">
                  <a:latin typeface="Arial" panose="020B0604020202020204" pitchFamily="34" charset="0"/>
                  <a:ea typeface="微软雅黑" panose="020B0503020204020204" pitchFamily="34" charset="-122"/>
                  <a:sym typeface="Arial" panose="020B0604020202020204" pitchFamily="34" charset="0"/>
                </a:rPr>
                <a:t>郑重提醒您：</a:t>
              </a:r>
              <a:br>
                <a:rPr lang="zh-CN" altLang="en-US" sz="900" dirty="0">
                  <a:latin typeface="Arial" panose="020B0604020202020204" pitchFamily="34" charset="0"/>
                  <a:ea typeface="微软雅黑" panose="020B0503020204020204" pitchFamily="34" charset="-122"/>
                  <a:sym typeface="Arial" panose="020B0604020202020204" pitchFamily="34" charset="0"/>
                </a:rPr>
              </a:br>
              <a:r>
                <a:rPr lang="zh-CN" altLang="en-US" sz="900" dirty="0">
                  <a:latin typeface="Arial" panose="020B0604020202020204" pitchFamily="34" charset="0"/>
                  <a:ea typeface="微软雅黑" panose="020B0503020204020204" pitchFamily="34" charset="-122"/>
                  <a:sym typeface="Arial" panose="020B0604020202020204" pitchFamily="34" charset="0"/>
                </a:rPr>
                <a:t>本 </a:t>
              </a:r>
              <a:r>
                <a:rPr lang="en-US" altLang="zh-CN" sz="900" dirty="0">
                  <a:latin typeface="Arial" panose="020B0604020202020204" pitchFamily="34" charset="0"/>
                  <a:ea typeface="微软雅黑" panose="020B0503020204020204" pitchFamily="34" charset="-122"/>
                  <a:sym typeface="Arial" panose="020B0604020202020204" pitchFamily="34" charset="0"/>
                </a:rPr>
                <a:t>PPT </a:t>
              </a:r>
              <a:r>
                <a:rPr lang="zh-CN" altLang="en-US" sz="900" dirty="0">
                  <a:latin typeface="Arial" panose="020B0604020202020204" pitchFamily="34" charset="0"/>
                  <a:ea typeface="微软雅黑" panose="020B0503020204020204" pitchFamily="34" charset="-122"/>
                  <a:sym typeface="Arial" panose="020B0604020202020204" pitchFamily="34" charset="0"/>
                </a:rPr>
                <a:t>文件中提供的任何信息内容的所有权、知识产权归其原始权利人或权利受让人所有，您免费</a:t>
              </a:r>
              <a:r>
                <a:rPr lang="en-US" altLang="zh-CN" sz="900" dirty="0">
                  <a:latin typeface="Arial" panose="020B0604020202020204" pitchFamily="34" charset="0"/>
                  <a:ea typeface="微软雅黑" panose="020B0503020204020204" pitchFamily="34" charset="-122"/>
                  <a:sym typeface="Arial" panose="020B0604020202020204" pitchFamily="34" charset="0"/>
                </a:rPr>
                <a:t>/</a:t>
              </a:r>
              <a:r>
                <a:rPr lang="zh-CN" altLang="en-US" sz="900" dirty="0">
                  <a:latin typeface="Arial" panose="020B0604020202020204" pitchFamily="34" charset="0"/>
                  <a:ea typeface="微软雅黑" panose="020B0503020204020204" pitchFamily="34" charset="-122"/>
                  <a:sym typeface="Arial" panose="020B0604020202020204" pitchFamily="34" charset="0"/>
                </a:rPr>
                <a:t>付费获得的是信息内容的使用权，您的使用行为应当遵循 </a:t>
              </a:r>
              <a:r>
                <a:rPr lang="en-US" altLang="zh-CN" sz="900" dirty="0">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latin typeface="Arial" panose="020B0604020202020204" pitchFamily="34" charset="0"/>
                  <a:ea typeface="微软雅黑" panose="020B0503020204020204" pitchFamily="34" charset="-122"/>
                  <a:sym typeface="Arial" panose="020B0604020202020204" pitchFamily="34" charset="0"/>
                </a:rPr>
                <a:t>官方网站（ </a:t>
              </a:r>
              <a:r>
                <a:rPr lang="en-US" altLang="zh-CN" sz="900" dirty="0">
                  <a:latin typeface="Arial" panose="020B0604020202020204" pitchFamily="34" charset="0"/>
                  <a:ea typeface="微软雅黑" panose="020B0503020204020204" pitchFamily="34" charset="-122"/>
                  <a:sym typeface="Arial" panose="020B0604020202020204" pitchFamily="34" charset="0"/>
                </a:rPr>
                <a:t>https://www.islide.cc </a:t>
              </a:r>
              <a:r>
                <a:rPr lang="zh-CN" altLang="en-US" sz="900" dirty="0">
                  <a:latin typeface="Arial" panose="020B0604020202020204" pitchFamily="34" charset="0"/>
                  <a:ea typeface="微软雅黑" panose="020B0503020204020204" pitchFamily="34" charset="-122"/>
                  <a:sym typeface="Arial" panose="020B0604020202020204" pitchFamily="34" charset="0"/>
                </a:rPr>
                <a:t>）的“版权声明”、“用户协议”、“会员协议”等条款的约束。</a:t>
              </a:r>
              <a:br>
                <a:rPr lang="zh-CN" altLang="en-US" sz="900" dirty="0">
                  <a:latin typeface="Arial" panose="020B0604020202020204" pitchFamily="34" charset="0"/>
                  <a:ea typeface="微软雅黑" panose="020B0503020204020204" pitchFamily="34" charset="-122"/>
                  <a:sym typeface="Arial" panose="020B0604020202020204" pitchFamily="34" charset="0"/>
                </a:rPr>
              </a:br>
              <a:r>
                <a:rPr lang="en-US" altLang="zh-CN" sz="900" dirty="0">
                  <a:latin typeface="Arial" panose="020B0604020202020204" pitchFamily="34" charset="0"/>
                  <a:ea typeface="微软雅黑" panose="020B0503020204020204" pitchFamily="34" charset="-122"/>
                  <a:sym typeface="Arial" panose="020B0604020202020204" pitchFamily="34" charset="0"/>
                </a:rPr>
                <a:t>1</a:t>
              </a:r>
              <a:r>
                <a:rPr lang="zh-CN" altLang="en-US" sz="900" dirty="0">
                  <a:latin typeface="Arial" panose="020B0604020202020204" pitchFamily="34" charset="0"/>
                  <a:ea typeface="微软雅黑" panose="020B0503020204020204" pitchFamily="34" charset="-122"/>
                  <a:sym typeface="Arial" panose="020B0604020202020204" pitchFamily="34" charset="0"/>
                </a:rPr>
                <a:t>、您不可将信息内容的全部或部分用于出售，或以出租、出借、发布等其他任何直接获利方式供他人使用；</a:t>
              </a:r>
              <a:br>
                <a:rPr lang="zh-CN" altLang="en-US" sz="900" dirty="0">
                  <a:latin typeface="Arial" panose="020B0604020202020204" pitchFamily="34" charset="0"/>
                  <a:ea typeface="微软雅黑" panose="020B0503020204020204" pitchFamily="34" charset="-122"/>
                  <a:sym typeface="Arial" panose="020B0604020202020204" pitchFamily="34" charset="0"/>
                </a:rPr>
              </a:br>
              <a:r>
                <a:rPr lang="en-US" altLang="zh-CN" sz="900" dirty="0">
                  <a:latin typeface="Arial" panose="020B0604020202020204" pitchFamily="34" charset="0"/>
                  <a:ea typeface="微软雅黑" panose="020B0503020204020204" pitchFamily="34" charset="-122"/>
                  <a:sym typeface="Arial" panose="020B0604020202020204" pitchFamily="34" charset="0"/>
                </a:rPr>
                <a:t>2</a:t>
              </a:r>
              <a:r>
                <a:rPr lang="zh-CN" altLang="en-US" sz="900" dirty="0">
                  <a:latin typeface="Arial" panose="020B0604020202020204" pitchFamily="34" charset="0"/>
                  <a:ea typeface="微软雅黑" panose="020B0503020204020204" pitchFamily="34" charset="-122"/>
                  <a:sym typeface="Arial" panose="020B0604020202020204" pitchFamily="34" charset="0"/>
                </a:rPr>
                <a:t>、您不可在接入互联网或移动互联网的任何网站、平台、应用或程序上以任何方式为他人提供 </a:t>
              </a:r>
              <a:r>
                <a:rPr lang="en-US" altLang="zh-CN" sz="900" dirty="0">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latin typeface="Arial" panose="020B0604020202020204" pitchFamily="34" charset="0"/>
                  <a:ea typeface="微软雅黑" panose="020B0503020204020204" pitchFamily="34" charset="-122"/>
                  <a:sym typeface="Arial" panose="020B0604020202020204" pitchFamily="34" charset="0"/>
                </a:rPr>
                <a:t>工具 </a:t>
              </a:r>
              <a:r>
                <a:rPr lang="en-US" altLang="zh-CN" sz="900" dirty="0">
                  <a:latin typeface="Arial" panose="020B0604020202020204" pitchFamily="34" charset="0"/>
                  <a:ea typeface="微软雅黑" panose="020B0503020204020204" pitchFamily="34" charset="-122"/>
                  <a:sym typeface="Arial" panose="020B0604020202020204" pitchFamily="34" charset="0"/>
                </a:rPr>
                <a:t>/ </a:t>
              </a:r>
              <a:r>
                <a:rPr lang="zh-CN" altLang="en-US" sz="900" dirty="0">
                  <a:latin typeface="Arial" panose="020B0604020202020204" pitchFamily="34" charset="0"/>
                  <a:ea typeface="微软雅黑" panose="020B0503020204020204" pitchFamily="34" charset="-122"/>
                  <a:sym typeface="Arial" panose="020B0604020202020204" pitchFamily="34" charset="0"/>
                </a:rPr>
                <a:t>平台中的资源内容下载。</a:t>
              </a:r>
              <a:endParaRPr lang="en-US" altLang="zh-CN" sz="900"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endParaRPr lang="en-US" altLang="zh-CN" sz="900"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900" dirty="0">
                  <a:latin typeface="Arial" panose="020B0604020202020204" pitchFamily="34" charset="0"/>
                  <a:ea typeface="微软雅黑" panose="020B0503020204020204" pitchFamily="34" charset="-122"/>
                  <a:sym typeface="Arial" panose="020B0604020202020204" pitchFamily="34" charset="0"/>
                </a:rPr>
                <a:t>This presentation file is supplied by iSlide.</a:t>
              </a:r>
            </a:p>
            <a:p>
              <a:pPr>
                <a:lnSpc>
                  <a:spcPct val="150000"/>
                </a:lnSpc>
              </a:pPr>
              <a:r>
                <a:rPr lang="en-US" altLang="zh-CN" sz="900" dirty="0">
                  <a:latin typeface="Arial" panose="020B0604020202020204" pitchFamily="34" charset="0"/>
                  <a:ea typeface="微软雅黑" panose="020B0503020204020204" pitchFamily="34" charset="-122"/>
                  <a:sym typeface="Arial" panose="020B0604020202020204" pitchFamily="34" charset="0"/>
                </a:rPr>
                <a:t>iSlide respects all intellectual property rights and protects all the rights its users acquired. Here iSlide solemnly reminds you:</a:t>
              </a:r>
            </a:p>
            <a:p>
              <a:pPr>
                <a:lnSpc>
                  <a:spcPct val="150000"/>
                </a:lnSpc>
              </a:pPr>
              <a:endParaRPr lang="en-US" altLang="zh-CN" sz="900"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900" dirty="0">
                  <a:latin typeface="Arial" panose="020B0604020202020204" pitchFamily="34" charset="0"/>
                  <a:ea typeface="微软雅黑" panose="020B0503020204020204" pitchFamily="34" charset="-122"/>
                  <a:sym typeface="Arial" panose="020B0604020202020204" pitchFamily="34" charset="0"/>
                </a:rPr>
                <a:t>The ownership and intellectual property of any content in this PowerPoint presentation belongs to its owner or the assignee of this ownership. What you purchased or got for free is the right to use the content. The usage should be subject to the terms of “Copyright Notice”, “User License Agreement”, “Premium Agreement” and more Agreements of iSlide official website (https://www.islide.cc ) :</a:t>
              </a:r>
            </a:p>
            <a:p>
              <a:pPr>
                <a:lnSpc>
                  <a:spcPct val="150000"/>
                </a:lnSpc>
              </a:pPr>
              <a:r>
                <a:rPr lang="en-US" altLang="zh-CN" sz="900" dirty="0">
                  <a:latin typeface="Arial" panose="020B0604020202020204" pitchFamily="34" charset="0"/>
                  <a:ea typeface="微软雅黑" panose="020B0503020204020204" pitchFamily="34" charset="-122"/>
                  <a:sym typeface="Arial" panose="020B0604020202020204" pitchFamily="34" charset="0"/>
                </a:rPr>
                <a:t>1.You may not use all or part of the content for sale; or rent, lend; or distribute it in any directly profitable way.</a:t>
              </a:r>
            </a:p>
            <a:p>
              <a:pPr>
                <a:lnSpc>
                  <a:spcPct val="150000"/>
                </a:lnSpc>
              </a:pPr>
              <a:r>
                <a:rPr lang="en-US" altLang="zh-CN" sz="900" dirty="0">
                  <a:latin typeface="Arial" panose="020B0604020202020204" pitchFamily="34" charset="0"/>
                  <a:ea typeface="微软雅黑" panose="020B0503020204020204" pitchFamily="34" charset="-122"/>
                  <a:sym typeface="Arial" panose="020B0604020202020204" pitchFamily="34" charset="0"/>
                </a:rPr>
                <a:t>2.You may not provide the resource of iSlide add-in/platform to any website, platform, application in the Internet or mobile Internet in any way.</a:t>
              </a:r>
            </a:p>
          </p:txBody>
        </p:sp>
        <p:sp>
          <p:nvSpPr>
            <p:cNvPr id="34" name="íṥḻiḑè">
              <a:extLst>
                <a:ext uri="{FF2B5EF4-FFF2-40B4-BE49-F238E27FC236}">
                  <a16:creationId xmlns:a16="http://schemas.microsoft.com/office/drawing/2014/main" id="{AE7ED207-8B71-4A21-A9A5-7C044C1FB5F6}"/>
                </a:ext>
              </a:extLst>
            </p:cNvPr>
            <p:cNvSpPr/>
            <p:nvPr/>
          </p:nvSpPr>
          <p:spPr>
            <a:xfrm>
              <a:off x="3898800" y="2179738"/>
              <a:ext cx="2625868" cy="292536"/>
            </a:xfrm>
            <a:prstGeom prst="rect">
              <a:avLst/>
            </a:prstGeom>
          </p:spPr>
          <p:txBody>
            <a:bodyPr wrap="none">
              <a:spAutoFit/>
            </a:bodyPr>
            <a:lstStyle/>
            <a:p>
              <a:r>
                <a:rPr lang="zh-CN" altLang="en-US" sz="1400" b="1" dirty="0">
                  <a:solidFill>
                    <a:srgbClr val="F73434"/>
                  </a:solidFill>
                  <a:latin typeface="Arial" panose="020B0604020202020204" pitchFamily="34" charset="0"/>
                  <a:ea typeface="微软雅黑" panose="020B0503020204020204" pitchFamily="34" charset="-122"/>
                  <a:sym typeface="Arial" panose="020B0604020202020204" pitchFamily="34" charset="0"/>
                </a:rPr>
                <a:t>重要提示 </a:t>
              </a:r>
              <a:r>
                <a:rPr lang="en-US" altLang="zh-CN" sz="1400" b="1" dirty="0">
                  <a:solidFill>
                    <a:srgbClr val="F73434"/>
                  </a:solidFill>
                  <a:latin typeface="Arial" panose="020B0604020202020204" pitchFamily="34" charset="0"/>
                  <a:ea typeface="微软雅黑" panose="020B0503020204020204" pitchFamily="34" charset="-122"/>
                  <a:sym typeface="Arial" panose="020B0604020202020204" pitchFamily="34" charset="0"/>
                </a:rPr>
                <a:t>IMPORTANT NOTE:</a:t>
              </a:r>
              <a:endParaRPr lang="zh-CN" altLang="en-US" sz="1400" b="1" dirty="0">
                <a:solidFill>
                  <a:srgbClr val="F73434"/>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130" name="ïŝḷîḑe">
            <a:extLst>
              <a:ext uri="{FF2B5EF4-FFF2-40B4-BE49-F238E27FC236}">
                <a16:creationId xmlns:a16="http://schemas.microsoft.com/office/drawing/2014/main" id="{2AA564AF-9FC3-4787-B325-F00530C1658C}"/>
              </a:ext>
            </a:extLst>
          </p:cNvPr>
          <p:cNvPicPr>
            <a:picLocks/>
          </p:cNvPicPr>
          <p:nvPr/>
        </p:nvPicPr>
        <p:blipFill>
          <a:blip r:embed="rId5">
            <a:extLst>
              <a:ext uri="{28A0092B-C50C-407E-A947-70E740481C1C}">
                <a14:useLocalDpi xmlns:a14="http://schemas.microsoft.com/office/drawing/2010/main" val="0"/>
              </a:ext>
            </a:extLst>
          </a:blip>
          <a:srcRect/>
          <a:stretch/>
        </p:blipFill>
        <p:spPr>
          <a:xfrm>
            <a:off x="660400" y="5031395"/>
            <a:ext cx="1048192" cy="1048192"/>
          </a:xfrm>
          <a:prstGeom prst="rect">
            <a:avLst/>
          </a:prstGeom>
        </p:spPr>
      </p:pic>
      <p:grpSp>
        <p:nvGrpSpPr>
          <p:cNvPr id="14" name="íṡḷíḋe">
            <a:extLst>
              <a:ext uri="{FF2B5EF4-FFF2-40B4-BE49-F238E27FC236}">
                <a16:creationId xmlns:a16="http://schemas.microsoft.com/office/drawing/2014/main" id="{D6757B43-6712-4BAE-8670-B715B10BFA4C}"/>
              </a:ext>
            </a:extLst>
          </p:cNvPr>
          <p:cNvGrpSpPr/>
          <p:nvPr/>
        </p:nvGrpSpPr>
        <p:grpSpPr>
          <a:xfrm>
            <a:off x="660400" y="1193800"/>
            <a:ext cx="1595567" cy="451484"/>
            <a:chOff x="683269" y="1142808"/>
            <a:chExt cx="1595567" cy="451484"/>
          </a:xfrm>
        </p:grpSpPr>
        <p:grpSp>
          <p:nvGrpSpPr>
            <p:cNvPr id="15" name="iṣ1ïḓe">
              <a:extLst>
                <a:ext uri="{FF2B5EF4-FFF2-40B4-BE49-F238E27FC236}">
                  <a16:creationId xmlns:a16="http://schemas.microsoft.com/office/drawing/2014/main" id="{A540713F-FC29-4BB1-A3F5-C1360CCAFA2B}"/>
                </a:ext>
              </a:extLst>
            </p:cNvPr>
            <p:cNvGrpSpPr/>
            <p:nvPr/>
          </p:nvGrpSpPr>
          <p:grpSpPr>
            <a:xfrm>
              <a:off x="683269" y="1142808"/>
              <a:ext cx="450234" cy="451484"/>
              <a:chOff x="683269" y="1142808"/>
              <a:chExt cx="450234" cy="451484"/>
            </a:xfrm>
          </p:grpSpPr>
          <p:sp>
            <p:nvSpPr>
              <p:cNvPr id="17" name="íṧļiḓê">
                <a:extLst>
                  <a:ext uri="{FF2B5EF4-FFF2-40B4-BE49-F238E27FC236}">
                    <a16:creationId xmlns:a16="http://schemas.microsoft.com/office/drawing/2014/main" id="{B52E13E3-2F81-47A6-9CF9-D29EFF6EC715}"/>
                  </a:ext>
                </a:extLst>
              </p:cNvPr>
              <p:cNvSpPr/>
              <p:nvPr/>
            </p:nvSpPr>
            <p:spPr>
              <a:xfrm>
                <a:off x="683269" y="1142808"/>
                <a:ext cx="450234" cy="451484"/>
              </a:xfrm>
              <a:custGeom>
                <a:avLst/>
                <a:gdLst>
                  <a:gd name="connsiteX0" fmla="*/ 450234 w 450234"/>
                  <a:gd name="connsiteY0" fmla="*/ 225742 h 451484"/>
                  <a:gd name="connsiteX1" fmla="*/ 225117 w 450234"/>
                  <a:gd name="connsiteY1" fmla="*/ 451484 h 451484"/>
                  <a:gd name="connsiteX2" fmla="*/ 0 w 450234"/>
                  <a:gd name="connsiteY2" fmla="*/ 225742 h 451484"/>
                  <a:gd name="connsiteX3" fmla="*/ 225117 w 450234"/>
                  <a:gd name="connsiteY3" fmla="*/ 0 h 451484"/>
                  <a:gd name="connsiteX4" fmla="*/ 450234 w 450234"/>
                  <a:gd name="connsiteY4" fmla="*/ 225742 h 451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234" h="451484">
                    <a:moveTo>
                      <a:pt x="450234" y="225742"/>
                    </a:moveTo>
                    <a:cubicBezTo>
                      <a:pt x="450234" y="350416"/>
                      <a:pt x="349446" y="451484"/>
                      <a:pt x="225117" y="451484"/>
                    </a:cubicBezTo>
                    <a:cubicBezTo>
                      <a:pt x="100788" y="451484"/>
                      <a:pt x="0" y="350416"/>
                      <a:pt x="0" y="225742"/>
                    </a:cubicBezTo>
                    <a:cubicBezTo>
                      <a:pt x="0" y="101068"/>
                      <a:pt x="100788" y="0"/>
                      <a:pt x="225117" y="0"/>
                    </a:cubicBezTo>
                    <a:cubicBezTo>
                      <a:pt x="349446" y="0"/>
                      <a:pt x="450234" y="101068"/>
                      <a:pt x="450234" y="225742"/>
                    </a:cubicBezTo>
                    <a:close/>
                  </a:path>
                </a:pathLst>
              </a:custGeom>
              <a:solidFill>
                <a:srgbClr val="FFFFFF"/>
              </a:solidFill>
              <a:ln w="2462"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 name="iSḷíḑé">
                <a:extLst>
                  <a:ext uri="{FF2B5EF4-FFF2-40B4-BE49-F238E27FC236}">
                    <a16:creationId xmlns:a16="http://schemas.microsoft.com/office/drawing/2014/main" id="{2802B983-0393-404D-8EF6-C2BC0F6D1A21}"/>
                  </a:ext>
                </a:extLst>
              </p:cNvPr>
              <p:cNvSpPr/>
              <p:nvPr/>
            </p:nvSpPr>
            <p:spPr>
              <a:xfrm>
                <a:off x="683269" y="1142808"/>
                <a:ext cx="450234" cy="450003"/>
              </a:xfrm>
              <a:custGeom>
                <a:avLst/>
                <a:gdLst>
                  <a:gd name="connsiteX0" fmla="*/ 132059 w 450234"/>
                  <a:gd name="connsiteY0" fmla="*/ 431254 h 450003"/>
                  <a:gd name="connsiteX1" fmla="*/ 0 w 450234"/>
                  <a:gd name="connsiteY1" fmla="*/ 225495 h 450003"/>
                  <a:gd name="connsiteX2" fmla="*/ 225117 w 450234"/>
                  <a:gd name="connsiteY2" fmla="*/ 0 h 450003"/>
                  <a:gd name="connsiteX3" fmla="*/ 450234 w 450234"/>
                  <a:gd name="connsiteY3" fmla="*/ 225495 h 450003"/>
                  <a:gd name="connsiteX4" fmla="*/ 248320 w 450234"/>
                  <a:gd name="connsiteY4" fmla="*/ 450004 h 450003"/>
                  <a:gd name="connsiteX5" fmla="*/ 282384 w 450234"/>
                  <a:gd name="connsiteY5" fmla="*/ 289394 h 450003"/>
                  <a:gd name="connsiteX6" fmla="*/ 274238 w 450234"/>
                  <a:gd name="connsiteY6" fmla="*/ 244986 h 450003"/>
                  <a:gd name="connsiteX7" fmla="*/ 236965 w 450234"/>
                  <a:gd name="connsiteY7" fmla="*/ 219327 h 450003"/>
                  <a:gd name="connsiteX8" fmla="*/ 236719 w 450234"/>
                  <a:gd name="connsiteY8" fmla="*/ 219327 h 450003"/>
                  <a:gd name="connsiteX9" fmla="*/ 192534 w 450234"/>
                  <a:gd name="connsiteY9" fmla="*/ 227469 h 450003"/>
                  <a:gd name="connsiteX10" fmla="*/ 166863 w 450234"/>
                  <a:gd name="connsiteY10" fmla="*/ 264723 h 450003"/>
                  <a:gd name="connsiteX11" fmla="*/ 132059 w 450234"/>
                  <a:gd name="connsiteY11" fmla="*/ 431254 h 450003"/>
                  <a:gd name="connsiteX12" fmla="*/ 255478 w 450234"/>
                  <a:gd name="connsiteY12" fmla="*/ 75741 h 450003"/>
                  <a:gd name="connsiteX13" fmla="*/ 314473 w 450234"/>
                  <a:gd name="connsiteY13" fmla="*/ 134705 h 450003"/>
                  <a:gd name="connsiteX14" fmla="*/ 255478 w 450234"/>
                  <a:gd name="connsiteY14" fmla="*/ 193669 h 450003"/>
                  <a:gd name="connsiteX15" fmla="*/ 196484 w 450234"/>
                  <a:gd name="connsiteY15" fmla="*/ 134705 h 450003"/>
                  <a:gd name="connsiteX16" fmla="*/ 255478 w 450234"/>
                  <a:gd name="connsiteY16" fmla="*/ 75741 h 45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234" h="450003">
                    <a:moveTo>
                      <a:pt x="132059" y="431254"/>
                    </a:moveTo>
                    <a:cubicBezTo>
                      <a:pt x="54058" y="395727"/>
                      <a:pt x="0" y="317026"/>
                      <a:pt x="0" y="225495"/>
                    </a:cubicBezTo>
                    <a:cubicBezTo>
                      <a:pt x="0" y="101152"/>
                      <a:pt x="100957" y="0"/>
                      <a:pt x="225117" y="0"/>
                    </a:cubicBezTo>
                    <a:cubicBezTo>
                      <a:pt x="349277" y="0"/>
                      <a:pt x="450234" y="101152"/>
                      <a:pt x="450234" y="225495"/>
                    </a:cubicBezTo>
                    <a:cubicBezTo>
                      <a:pt x="450234" y="342190"/>
                      <a:pt x="361866" y="438162"/>
                      <a:pt x="248320" y="450004"/>
                    </a:cubicBezTo>
                    <a:lnTo>
                      <a:pt x="282384" y="289394"/>
                    </a:lnTo>
                    <a:cubicBezTo>
                      <a:pt x="285593" y="274098"/>
                      <a:pt x="282631" y="258061"/>
                      <a:pt x="274238" y="244986"/>
                    </a:cubicBezTo>
                    <a:cubicBezTo>
                      <a:pt x="265599" y="231910"/>
                      <a:pt x="252269" y="222535"/>
                      <a:pt x="236965" y="219327"/>
                    </a:cubicBezTo>
                    <a:cubicBezTo>
                      <a:pt x="236965" y="219327"/>
                      <a:pt x="236965" y="219327"/>
                      <a:pt x="236719" y="219327"/>
                    </a:cubicBezTo>
                    <a:cubicBezTo>
                      <a:pt x="221415" y="216120"/>
                      <a:pt x="205370" y="219081"/>
                      <a:pt x="192534" y="227469"/>
                    </a:cubicBezTo>
                    <a:cubicBezTo>
                      <a:pt x="179452" y="236104"/>
                      <a:pt x="170072" y="249426"/>
                      <a:pt x="166863" y="264723"/>
                    </a:cubicBezTo>
                    <a:lnTo>
                      <a:pt x="132059" y="431254"/>
                    </a:lnTo>
                    <a:close/>
                    <a:moveTo>
                      <a:pt x="255478" y="75741"/>
                    </a:moveTo>
                    <a:cubicBezTo>
                      <a:pt x="288061" y="75741"/>
                      <a:pt x="314473" y="102386"/>
                      <a:pt x="314473" y="134705"/>
                    </a:cubicBezTo>
                    <a:cubicBezTo>
                      <a:pt x="314473" y="167024"/>
                      <a:pt x="288061" y="193669"/>
                      <a:pt x="255478" y="193669"/>
                    </a:cubicBezTo>
                    <a:cubicBezTo>
                      <a:pt x="222896" y="193669"/>
                      <a:pt x="196484" y="167024"/>
                      <a:pt x="196484" y="134705"/>
                    </a:cubicBezTo>
                    <a:cubicBezTo>
                      <a:pt x="196484" y="102386"/>
                      <a:pt x="222896" y="75741"/>
                      <a:pt x="255478" y="75741"/>
                    </a:cubicBezTo>
                    <a:close/>
                  </a:path>
                </a:pathLst>
              </a:custGeom>
              <a:gradFill flip="none" rotWithShape="1">
                <a:gsLst>
                  <a:gs pos="0">
                    <a:srgbClr val="F93E36"/>
                  </a:gs>
                  <a:gs pos="100000">
                    <a:srgbClr val="FE6440"/>
                  </a:gs>
                </a:gsLst>
                <a:lin ang="18900000" scaled="1"/>
                <a:tileRect/>
              </a:gradFill>
              <a:ln w="2462" cap="flat">
                <a:noFill/>
                <a:prstDash val="solid"/>
                <a:miter/>
              </a:ln>
            </p:spPr>
            <p:txBody>
              <a:bodyPr rtlCol="0" anchor="ctr"/>
              <a:lstStyle/>
              <a:p>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6" name="iSļíḑê">
              <a:extLst>
                <a:ext uri="{FF2B5EF4-FFF2-40B4-BE49-F238E27FC236}">
                  <a16:creationId xmlns:a16="http://schemas.microsoft.com/office/drawing/2014/main" id="{2C1218BD-82A2-4F82-84D5-EBFDB414ABDB}"/>
                </a:ext>
              </a:extLst>
            </p:cNvPr>
            <p:cNvSpPr/>
            <p:nvPr/>
          </p:nvSpPr>
          <p:spPr>
            <a:xfrm>
              <a:off x="1223599" y="1212380"/>
              <a:ext cx="1055237" cy="315374"/>
            </a:xfrm>
            <a:custGeom>
              <a:avLst/>
              <a:gdLst>
                <a:gd name="connsiteX0" fmla="*/ 952120 w 1055237"/>
                <a:gd name="connsiteY0" fmla="*/ 133688 h 315374"/>
                <a:gd name="connsiteX1" fmla="*/ 916514 w 1055237"/>
                <a:gd name="connsiteY1" fmla="*/ 136186 h 315374"/>
                <a:gd name="connsiteX2" fmla="*/ 874304 w 1055237"/>
                <a:gd name="connsiteY2" fmla="*/ 188982 h 315374"/>
                <a:gd name="connsiteX3" fmla="*/ 982913 w 1055237"/>
                <a:gd name="connsiteY3" fmla="*/ 149508 h 315374"/>
                <a:gd name="connsiteX4" fmla="*/ 952120 w 1055237"/>
                <a:gd name="connsiteY4" fmla="*/ 133688 h 315374"/>
                <a:gd name="connsiteX5" fmla="*/ 657333 w 1055237"/>
                <a:gd name="connsiteY5" fmla="*/ 128044 h 315374"/>
                <a:gd name="connsiteX6" fmla="*/ 588218 w 1055237"/>
                <a:gd name="connsiteY6" fmla="*/ 197123 h 315374"/>
                <a:gd name="connsiteX7" fmla="*/ 657333 w 1055237"/>
                <a:gd name="connsiteY7" fmla="*/ 266203 h 315374"/>
                <a:gd name="connsiteX8" fmla="*/ 726448 w 1055237"/>
                <a:gd name="connsiteY8" fmla="*/ 201071 h 315374"/>
                <a:gd name="connsiteX9" fmla="*/ 726448 w 1055237"/>
                <a:gd name="connsiteY9" fmla="*/ 193423 h 315374"/>
                <a:gd name="connsiteX10" fmla="*/ 657333 w 1055237"/>
                <a:gd name="connsiteY10" fmla="*/ 128044 h 315374"/>
                <a:gd name="connsiteX11" fmla="*/ 944739 w 1055237"/>
                <a:gd name="connsiteY11" fmla="*/ 79018 h 315374"/>
                <a:gd name="connsiteX12" fmla="*/ 1050054 w 1055237"/>
                <a:gd name="connsiteY12" fmla="*/ 156663 h 315374"/>
                <a:gd name="connsiteX13" fmla="*/ 1055237 w 1055237"/>
                <a:gd name="connsiteY13" fmla="*/ 175660 h 315374"/>
                <a:gd name="connsiteX14" fmla="*/ 1004142 w 1055237"/>
                <a:gd name="connsiteY14" fmla="*/ 194163 h 315374"/>
                <a:gd name="connsiteX15" fmla="*/ 887387 w 1055237"/>
                <a:gd name="connsiteY15" fmla="*/ 236598 h 315374"/>
                <a:gd name="connsiteX16" fmla="*/ 960945 w 1055237"/>
                <a:gd name="connsiteY16" fmla="*/ 257815 h 315374"/>
                <a:gd name="connsiteX17" fmla="*/ 1000933 w 1055237"/>
                <a:gd name="connsiteY17" fmla="*/ 215381 h 315374"/>
                <a:gd name="connsiteX18" fmla="*/ 1052275 w 1055237"/>
                <a:gd name="connsiteY18" fmla="*/ 230677 h 315374"/>
                <a:gd name="connsiteX19" fmla="*/ 979211 w 1055237"/>
                <a:gd name="connsiteY19" fmla="*/ 308145 h 315374"/>
                <a:gd name="connsiteX20" fmla="*/ 827405 w 1055237"/>
                <a:gd name="connsiteY20" fmla="*/ 237585 h 315374"/>
                <a:gd name="connsiteX21" fmla="*/ 898248 w 1055237"/>
                <a:gd name="connsiteY21" fmla="*/ 86103 h 315374"/>
                <a:gd name="connsiteX22" fmla="*/ 944739 w 1055237"/>
                <a:gd name="connsiteY22" fmla="*/ 79018 h 315374"/>
                <a:gd name="connsiteX23" fmla="*/ 451469 w 1055237"/>
                <a:gd name="connsiteY23" fmla="*/ 78948 h 315374"/>
                <a:gd name="connsiteX24" fmla="*/ 500837 w 1055237"/>
                <a:gd name="connsiteY24" fmla="*/ 78948 h 315374"/>
                <a:gd name="connsiteX25" fmla="*/ 500837 w 1055237"/>
                <a:gd name="connsiteY25" fmla="*/ 315299 h 315374"/>
                <a:gd name="connsiteX26" fmla="*/ 451469 w 1055237"/>
                <a:gd name="connsiteY26" fmla="*/ 315299 h 315374"/>
                <a:gd name="connsiteX27" fmla="*/ 4937 w 1055237"/>
                <a:gd name="connsiteY27" fmla="*/ 78948 h 315374"/>
                <a:gd name="connsiteX28" fmla="*/ 54305 w 1055237"/>
                <a:gd name="connsiteY28" fmla="*/ 78948 h 315374"/>
                <a:gd name="connsiteX29" fmla="*/ 54305 w 1055237"/>
                <a:gd name="connsiteY29" fmla="*/ 315299 h 315374"/>
                <a:gd name="connsiteX30" fmla="*/ 4937 w 1055237"/>
                <a:gd name="connsiteY30" fmla="*/ 315299 h 315374"/>
                <a:gd name="connsiteX31" fmla="*/ 775815 w 1055237"/>
                <a:gd name="connsiteY31" fmla="*/ 0 h 315374"/>
                <a:gd name="connsiteX32" fmla="*/ 775815 w 1055237"/>
                <a:gd name="connsiteY32" fmla="*/ 315299 h 315374"/>
                <a:gd name="connsiteX33" fmla="*/ 726448 w 1055237"/>
                <a:gd name="connsiteY33" fmla="*/ 315299 h 315374"/>
                <a:gd name="connsiteX34" fmla="*/ 726448 w 1055237"/>
                <a:gd name="connsiteY34" fmla="*/ 293095 h 315374"/>
                <a:gd name="connsiteX35" fmla="*/ 657333 w 1055237"/>
                <a:gd name="connsiteY35" fmla="*/ 315299 h 315374"/>
                <a:gd name="connsiteX36" fmla="*/ 538850 w 1055237"/>
                <a:gd name="connsiteY36" fmla="*/ 197123 h 315374"/>
                <a:gd name="connsiteX37" fmla="*/ 657333 w 1055237"/>
                <a:gd name="connsiteY37" fmla="*/ 78948 h 315374"/>
                <a:gd name="connsiteX38" fmla="*/ 726448 w 1055237"/>
                <a:gd name="connsiteY38" fmla="*/ 101152 h 315374"/>
                <a:gd name="connsiteX39" fmla="*/ 726448 w 1055237"/>
                <a:gd name="connsiteY39" fmla="*/ 247 h 315374"/>
                <a:gd name="connsiteX40" fmla="*/ 476153 w 1055237"/>
                <a:gd name="connsiteY40" fmla="*/ 0 h 315374"/>
                <a:gd name="connsiteX41" fmla="*/ 505773 w 1055237"/>
                <a:gd name="connsiteY41" fmla="*/ 29606 h 315374"/>
                <a:gd name="connsiteX42" fmla="*/ 476153 w 1055237"/>
                <a:gd name="connsiteY42" fmla="*/ 59211 h 315374"/>
                <a:gd name="connsiteX43" fmla="*/ 446532 w 1055237"/>
                <a:gd name="connsiteY43" fmla="*/ 29606 h 315374"/>
                <a:gd name="connsiteX44" fmla="*/ 476153 w 1055237"/>
                <a:gd name="connsiteY44" fmla="*/ 0 h 315374"/>
                <a:gd name="connsiteX45" fmla="*/ 352733 w 1055237"/>
                <a:gd name="connsiteY45" fmla="*/ 0 h 315374"/>
                <a:gd name="connsiteX46" fmla="*/ 402101 w 1055237"/>
                <a:gd name="connsiteY46" fmla="*/ 0 h 315374"/>
                <a:gd name="connsiteX47" fmla="*/ 402101 w 1055237"/>
                <a:gd name="connsiteY47" fmla="*/ 315299 h 315374"/>
                <a:gd name="connsiteX48" fmla="*/ 352733 w 1055237"/>
                <a:gd name="connsiteY48" fmla="*/ 315299 h 315374"/>
                <a:gd name="connsiteX49" fmla="*/ 205370 w 1055237"/>
                <a:gd name="connsiteY49" fmla="*/ 0 h 315374"/>
                <a:gd name="connsiteX50" fmla="*/ 297194 w 1055237"/>
                <a:gd name="connsiteY50" fmla="*/ 29112 h 315374"/>
                <a:gd name="connsiteX51" fmla="*/ 300897 w 1055237"/>
                <a:gd name="connsiteY51" fmla="*/ 32319 h 315374"/>
                <a:gd name="connsiteX52" fmla="*/ 271523 w 1055237"/>
                <a:gd name="connsiteY52" fmla="*/ 67599 h 315374"/>
                <a:gd name="connsiteX53" fmla="*/ 268808 w 1055237"/>
                <a:gd name="connsiteY53" fmla="*/ 65132 h 315374"/>
                <a:gd name="connsiteX54" fmla="*/ 267573 w 1055237"/>
                <a:gd name="connsiteY54" fmla="*/ 63899 h 315374"/>
                <a:gd name="connsiteX55" fmla="*/ 203149 w 1055237"/>
                <a:gd name="connsiteY55" fmla="*/ 44408 h 315374"/>
                <a:gd name="connsiteX56" fmla="*/ 148844 w 1055237"/>
                <a:gd name="connsiteY56" fmla="*/ 90050 h 315374"/>
                <a:gd name="connsiteX57" fmla="*/ 159952 w 1055237"/>
                <a:gd name="connsiteY57" fmla="*/ 116942 h 315374"/>
                <a:gd name="connsiteX58" fmla="*/ 192288 w 1055237"/>
                <a:gd name="connsiteY58" fmla="*/ 130758 h 315374"/>
                <a:gd name="connsiteX59" fmla="*/ 230054 w 1055237"/>
                <a:gd name="connsiteY59" fmla="*/ 136185 h 315374"/>
                <a:gd name="connsiteX60" fmla="*/ 288308 w 1055237"/>
                <a:gd name="connsiteY60" fmla="*/ 159376 h 315374"/>
                <a:gd name="connsiteX61" fmla="*/ 311511 w 1055237"/>
                <a:gd name="connsiteY61" fmla="*/ 223275 h 315374"/>
                <a:gd name="connsiteX62" fmla="*/ 279422 w 1055237"/>
                <a:gd name="connsiteY62" fmla="*/ 291121 h 315374"/>
                <a:gd name="connsiteX63" fmla="*/ 198459 w 1055237"/>
                <a:gd name="connsiteY63" fmla="*/ 315299 h 315374"/>
                <a:gd name="connsiteX64" fmla="*/ 92071 w 1055237"/>
                <a:gd name="connsiteY64" fmla="*/ 280512 h 315374"/>
                <a:gd name="connsiteX65" fmla="*/ 122432 w 1055237"/>
                <a:gd name="connsiteY65" fmla="*/ 244739 h 315374"/>
                <a:gd name="connsiteX66" fmla="*/ 199199 w 1055237"/>
                <a:gd name="connsiteY66" fmla="*/ 269657 h 315374"/>
                <a:gd name="connsiteX67" fmla="*/ 260909 w 1055237"/>
                <a:gd name="connsiteY67" fmla="*/ 225002 h 315374"/>
                <a:gd name="connsiteX68" fmla="*/ 249307 w 1055237"/>
                <a:gd name="connsiteY68" fmla="*/ 194410 h 315374"/>
                <a:gd name="connsiteX69" fmla="*/ 218206 w 1055237"/>
                <a:gd name="connsiteY69" fmla="*/ 181827 h 315374"/>
                <a:gd name="connsiteX70" fmla="*/ 179699 w 1055237"/>
                <a:gd name="connsiteY70" fmla="*/ 176399 h 315374"/>
                <a:gd name="connsiteX71" fmla="*/ 120704 w 1055237"/>
                <a:gd name="connsiteY71" fmla="*/ 151235 h 315374"/>
                <a:gd name="connsiteX72" fmla="*/ 99229 w 1055237"/>
                <a:gd name="connsiteY72" fmla="*/ 91777 h 315374"/>
                <a:gd name="connsiteX73" fmla="*/ 205370 w 1055237"/>
                <a:gd name="connsiteY73" fmla="*/ 0 h 315374"/>
                <a:gd name="connsiteX74" fmla="*/ 29621 w 1055237"/>
                <a:gd name="connsiteY74" fmla="*/ 0 h 315374"/>
                <a:gd name="connsiteX75" fmla="*/ 59241 w 1055237"/>
                <a:gd name="connsiteY75" fmla="*/ 29606 h 315374"/>
                <a:gd name="connsiteX76" fmla="*/ 29621 w 1055237"/>
                <a:gd name="connsiteY76" fmla="*/ 59211 h 315374"/>
                <a:gd name="connsiteX77" fmla="*/ 0 w 1055237"/>
                <a:gd name="connsiteY77" fmla="*/ 29606 h 315374"/>
                <a:gd name="connsiteX78" fmla="*/ 29621 w 1055237"/>
                <a:gd name="connsiteY78" fmla="*/ 0 h 315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055237" h="315374">
                  <a:moveTo>
                    <a:pt x="952120" y="133688"/>
                  </a:moveTo>
                  <a:cubicBezTo>
                    <a:pt x="940642" y="131252"/>
                    <a:pt x="928362" y="131869"/>
                    <a:pt x="916514" y="136186"/>
                  </a:cubicBezTo>
                  <a:cubicBezTo>
                    <a:pt x="892817" y="144821"/>
                    <a:pt x="877266" y="165791"/>
                    <a:pt x="874304" y="188982"/>
                  </a:cubicBezTo>
                  <a:lnTo>
                    <a:pt x="982913" y="149508"/>
                  </a:lnTo>
                  <a:cubicBezTo>
                    <a:pt x="974274" y="141614"/>
                    <a:pt x="963598" y="136124"/>
                    <a:pt x="952120" y="133688"/>
                  </a:cubicBezTo>
                  <a:close/>
                  <a:moveTo>
                    <a:pt x="657333" y="128044"/>
                  </a:moveTo>
                  <a:cubicBezTo>
                    <a:pt x="619073" y="128044"/>
                    <a:pt x="588218" y="158883"/>
                    <a:pt x="588218" y="197123"/>
                  </a:cubicBezTo>
                  <a:cubicBezTo>
                    <a:pt x="588218" y="235364"/>
                    <a:pt x="619319" y="266203"/>
                    <a:pt x="657333" y="266203"/>
                  </a:cubicBezTo>
                  <a:cubicBezTo>
                    <a:pt x="694359" y="266203"/>
                    <a:pt x="724473" y="237338"/>
                    <a:pt x="726448" y="201071"/>
                  </a:cubicBezTo>
                  <a:lnTo>
                    <a:pt x="726448" y="193423"/>
                  </a:lnTo>
                  <a:cubicBezTo>
                    <a:pt x="724473" y="156909"/>
                    <a:pt x="694359" y="128044"/>
                    <a:pt x="657333" y="128044"/>
                  </a:cubicBezTo>
                  <a:close/>
                  <a:moveTo>
                    <a:pt x="944739" y="79018"/>
                  </a:moveTo>
                  <a:cubicBezTo>
                    <a:pt x="990813" y="81308"/>
                    <a:pt x="1033207" y="110590"/>
                    <a:pt x="1050054" y="156663"/>
                  </a:cubicBezTo>
                  <a:cubicBezTo>
                    <a:pt x="1052275" y="162831"/>
                    <a:pt x="1054003" y="169245"/>
                    <a:pt x="1055237" y="175660"/>
                  </a:cubicBezTo>
                  <a:lnTo>
                    <a:pt x="1004142" y="194163"/>
                  </a:lnTo>
                  <a:lnTo>
                    <a:pt x="887387" y="236598"/>
                  </a:lnTo>
                  <a:cubicBezTo>
                    <a:pt x="904172" y="258309"/>
                    <a:pt x="933792" y="267684"/>
                    <a:pt x="960945" y="257815"/>
                  </a:cubicBezTo>
                  <a:cubicBezTo>
                    <a:pt x="980198" y="250907"/>
                    <a:pt x="995009" y="235118"/>
                    <a:pt x="1000933" y="215381"/>
                  </a:cubicBezTo>
                  <a:lnTo>
                    <a:pt x="1052275" y="230677"/>
                  </a:lnTo>
                  <a:cubicBezTo>
                    <a:pt x="1041661" y="266697"/>
                    <a:pt x="1014509" y="295315"/>
                    <a:pt x="979211" y="308145"/>
                  </a:cubicBezTo>
                  <a:cubicBezTo>
                    <a:pt x="917748" y="330595"/>
                    <a:pt x="849867" y="299016"/>
                    <a:pt x="827405" y="237585"/>
                  </a:cubicBezTo>
                  <a:cubicBezTo>
                    <a:pt x="804942" y="176400"/>
                    <a:pt x="836785" y="108307"/>
                    <a:pt x="898248" y="86103"/>
                  </a:cubicBezTo>
                  <a:cubicBezTo>
                    <a:pt x="913614" y="80490"/>
                    <a:pt x="929381" y="78255"/>
                    <a:pt x="944739" y="79018"/>
                  </a:cubicBezTo>
                  <a:close/>
                  <a:moveTo>
                    <a:pt x="451469" y="78948"/>
                  </a:moveTo>
                  <a:lnTo>
                    <a:pt x="500837" y="78948"/>
                  </a:lnTo>
                  <a:lnTo>
                    <a:pt x="500837" y="315299"/>
                  </a:lnTo>
                  <a:lnTo>
                    <a:pt x="451469" y="315299"/>
                  </a:lnTo>
                  <a:close/>
                  <a:moveTo>
                    <a:pt x="4937" y="78948"/>
                  </a:moveTo>
                  <a:lnTo>
                    <a:pt x="54305" y="78948"/>
                  </a:lnTo>
                  <a:lnTo>
                    <a:pt x="54305" y="315299"/>
                  </a:lnTo>
                  <a:lnTo>
                    <a:pt x="4937" y="315299"/>
                  </a:lnTo>
                  <a:close/>
                  <a:moveTo>
                    <a:pt x="775815" y="0"/>
                  </a:moveTo>
                  <a:lnTo>
                    <a:pt x="775815" y="315299"/>
                  </a:lnTo>
                  <a:lnTo>
                    <a:pt x="726448" y="315299"/>
                  </a:lnTo>
                  <a:lnTo>
                    <a:pt x="726448" y="293095"/>
                  </a:lnTo>
                  <a:cubicBezTo>
                    <a:pt x="706947" y="307157"/>
                    <a:pt x="683004" y="315299"/>
                    <a:pt x="657333" y="315299"/>
                  </a:cubicBezTo>
                  <a:cubicBezTo>
                    <a:pt x="591920" y="315299"/>
                    <a:pt x="538850" y="262255"/>
                    <a:pt x="538850" y="197123"/>
                  </a:cubicBezTo>
                  <a:cubicBezTo>
                    <a:pt x="538850" y="131991"/>
                    <a:pt x="591920" y="78948"/>
                    <a:pt x="657333" y="78948"/>
                  </a:cubicBezTo>
                  <a:cubicBezTo>
                    <a:pt x="683004" y="78948"/>
                    <a:pt x="706947" y="87090"/>
                    <a:pt x="726448" y="101152"/>
                  </a:cubicBezTo>
                  <a:lnTo>
                    <a:pt x="726448" y="247"/>
                  </a:lnTo>
                  <a:close/>
                  <a:moveTo>
                    <a:pt x="476153" y="0"/>
                  </a:moveTo>
                  <a:cubicBezTo>
                    <a:pt x="492444" y="0"/>
                    <a:pt x="505773" y="13322"/>
                    <a:pt x="505773" y="29606"/>
                  </a:cubicBezTo>
                  <a:cubicBezTo>
                    <a:pt x="505773" y="45889"/>
                    <a:pt x="492444" y="59211"/>
                    <a:pt x="476153" y="59211"/>
                  </a:cubicBezTo>
                  <a:cubicBezTo>
                    <a:pt x="459861" y="59211"/>
                    <a:pt x="446532" y="45889"/>
                    <a:pt x="446532" y="29606"/>
                  </a:cubicBezTo>
                  <a:cubicBezTo>
                    <a:pt x="446532" y="13322"/>
                    <a:pt x="459861" y="0"/>
                    <a:pt x="476153" y="0"/>
                  </a:cubicBezTo>
                  <a:close/>
                  <a:moveTo>
                    <a:pt x="352733" y="0"/>
                  </a:moveTo>
                  <a:lnTo>
                    <a:pt x="402101" y="0"/>
                  </a:lnTo>
                  <a:lnTo>
                    <a:pt x="402101" y="315299"/>
                  </a:lnTo>
                  <a:lnTo>
                    <a:pt x="352733" y="315299"/>
                  </a:lnTo>
                  <a:close/>
                  <a:moveTo>
                    <a:pt x="205370" y="0"/>
                  </a:moveTo>
                  <a:cubicBezTo>
                    <a:pt x="245111" y="0"/>
                    <a:pt x="273004" y="8882"/>
                    <a:pt x="297194" y="29112"/>
                  </a:cubicBezTo>
                  <a:lnTo>
                    <a:pt x="300897" y="32319"/>
                  </a:lnTo>
                  <a:lnTo>
                    <a:pt x="271523" y="67599"/>
                  </a:lnTo>
                  <a:cubicBezTo>
                    <a:pt x="271523" y="67599"/>
                    <a:pt x="269795" y="66119"/>
                    <a:pt x="268808" y="65132"/>
                  </a:cubicBezTo>
                  <a:cubicBezTo>
                    <a:pt x="268314" y="64639"/>
                    <a:pt x="267820" y="63899"/>
                    <a:pt x="267573" y="63899"/>
                  </a:cubicBezTo>
                  <a:cubicBezTo>
                    <a:pt x="246839" y="46875"/>
                    <a:pt x="222402" y="44408"/>
                    <a:pt x="203149" y="44408"/>
                  </a:cubicBezTo>
                  <a:cubicBezTo>
                    <a:pt x="163161" y="44408"/>
                    <a:pt x="148844" y="69080"/>
                    <a:pt x="148844" y="90050"/>
                  </a:cubicBezTo>
                  <a:cubicBezTo>
                    <a:pt x="148844" y="100412"/>
                    <a:pt x="152793" y="110034"/>
                    <a:pt x="159952" y="116942"/>
                  </a:cubicBezTo>
                  <a:cubicBezTo>
                    <a:pt x="167604" y="124096"/>
                    <a:pt x="179205" y="129031"/>
                    <a:pt x="192288" y="130758"/>
                  </a:cubicBezTo>
                  <a:lnTo>
                    <a:pt x="230054" y="136185"/>
                  </a:lnTo>
                  <a:cubicBezTo>
                    <a:pt x="256466" y="139886"/>
                    <a:pt x="274485" y="147041"/>
                    <a:pt x="288308" y="159376"/>
                  </a:cubicBezTo>
                  <a:cubicBezTo>
                    <a:pt x="303612" y="173932"/>
                    <a:pt x="311264" y="195396"/>
                    <a:pt x="311511" y="223275"/>
                  </a:cubicBezTo>
                  <a:cubicBezTo>
                    <a:pt x="311511" y="251153"/>
                    <a:pt x="300403" y="274591"/>
                    <a:pt x="279422" y="291121"/>
                  </a:cubicBezTo>
                  <a:cubicBezTo>
                    <a:pt x="259428" y="306664"/>
                    <a:pt x="230548" y="315299"/>
                    <a:pt x="198459" y="315299"/>
                  </a:cubicBezTo>
                  <a:cubicBezTo>
                    <a:pt x="151066" y="315299"/>
                    <a:pt x="118730" y="304690"/>
                    <a:pt x="92071" y="280512"/>
                  </a:cubicBezTo>
                  <a:lnTo>
                    <a:pt x="122432" y="244739"/>
                  </a:lnTo>
                  <a:cubicBezTo>
                    <a:pt x="141192" y="261515"/>
                    <a:pt x="166369" y="269657"/>
                    <a:pt x="199199" y="269657"/>
                  </a:cubicBezTo>
                  <a:cubicBezTo>
                    <a:pt x="252763" y="269657"/>
                    <a:pt x="260909" y="241778"/>
                    <a:pt x="260909" y="225002"/>
                  </a:cubicBezTo>
                  <a:cubicBezTo>
                    <a:pt x="260909" y="212173"/>
                    <a:pt x="256959" y="201811"/>
                    <a:pt x="249307" y="194410"/>
                  </a:cubicBezTo>
                  <a:cubicBezTo>
                    <a:pt x="241902" y="187502"/>
                    <a:pt x="233757" y="184294"/>
                    <a:pt x="218206" y="181827"/>
                  </a:cubicBezTo>
                  <a:lnTo>
                    <a:pt x="179699" y="176399"/>
                  </a:lnTo>
                  <a:cubicBezTo>
                    <a:pt x="153534" y="172452"/>
                    <a:pt x="134034" y="164311"/>
                    <a:pt x="120704" y="151235"/>
                  </a:cubicBezTo>
                  <a:cubicBezTo>
                    <a:pt x="106388" y="136679"/>
                    <a:pt x="99229" y="117188"/>
                    <a:pt x="99229" y="91777"/>
                  </a:cubicBezTo>
                  <a:cubicBezTo>
                    <a:pt x="99476" y="36020"/>
                    <a:pt x="140945" y="0"/>
                    <a:pt x="205370" y="0"/>
                  </a:cubicBezTo>
                  <a:close/>
                  <a:moveTo>
                    <a:pt x="29621" y="0"/>
                  </a:moveTo>
                  <a:cubicBezTo>
                    <a:pt x="45980" y="0"/>
                    <a:pt x="59241" y="13255"/>
                    <a:pt x="59241" y="29606"/>
                  </a:cubicBezTo>
                  <a:cubicBezTo>
                    <a:pt x="59241" y="45956"/>
                    <a:pt x="45980" y="59211"/>
                    <a:pt x="29621" y="59211"/>
                  </a:cubicBezTo>
                  <a:cubicBezTo>
                    <a:pt x="13262" y="59211"/>
                    <a:pt x="0" y="45956"/>
                    <a:pt x="0" y="29606"/>
                  </a:cubicBezTo>
                  <a:cubicBezTo>
                    <a:pt x="0" y="13255"/>
                    <a:pt x="13262" y="0"/>
                    <a:pt x="29621" y="0"/>
                  </a:cubicBezTo>
                  <a:close/>
                </a:path>
              </a:pathLst>
            </a:custGeom>
            <a:solidFill>
              <a:schemeClr val="tx1"/>
            </a:solidFill>
            <a:ln w="2462"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Tree>
    <p:custDataLst>
      <p:tags r:id="rId1"/>
    </p:custDataLst>
    <p:extLst>
      <p:ext uri="{BB962C8B-B14F-4D97-AF65-F5344CB8AC3E}">
        <p14:creationId xmlns:p14="http://schemas.microsoft.com/office/powerpoint/2010/main" val="1488620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ïşļïḋe"/>
        <p:cNvGrpSpPr/>
        <p:nvPr/>
      </p:nvGrpSpPr>
      <p:grpSpPr>
        <a:xfrm>
          <a:off x="0" y="0"/>
          <a:ext cx="0" cy="0"/>
          <a:chOff x="0" y="0"/>
          <a:chExt cx="0" cy="0"/>
        </a:xfrm>
      </p:grpSpPr>
      <p:sp>
        <p:nvSpPr>
          <p:cNvPr id="4" name="ïśliďé">
            <a:extLst>
              <a:ext uri="{FF2B5EF4-FFF2-40B4-BE49-F238E27FC236}">
                <a16:creationId xmlns:a16="http://schemas.microsoft.com/office/drawing/2014/main" id="{3E7816B9-4368-481C-AF7D-011CB1B5D3BB}"/>
              </a:ext>
            </a:extLst>
          </p:cNvPr>
          <p:cNvSpPr>
            <a:spLocks noGrp="1"/>
          </p:cNvSpPr>
          <p:nvPr>
            <p:ph type="title"/>
          </p:nvPr>
        </p:nvSpPr>
        <p:spPr>
          <a:xfrm>
            <a:off x="3230418" y="3373601"/>
            <a:ext cx="5731164" cy="480131"/>
          </a:xfrm>
        </p:spPr>
        <p:txBody>
          <a:bodyPr/>
          <a:lstStyle/>
          <a:p>
            <a:r>
              <a:rPr lang="zh-CN" altLang="en-US" sz="2800" dirty="0">
                <a:latin typeface="+mn-lt"/>
                <a:ea typeface="+mn-ea"/>
                <a:cs typeface="+mn-ea"/>
                <a:sym typeface="+mn-lt"/>
              </a:rPr>
              <a:t>论文简介</a:t>
            </a:r>
          </a:p>
        </p:txBody>
      </p:sp>
      <p:sp>
        <p:nvSpPr>
          <p:cNvPr id="6" name="íṣ1ïḍè">
            <a:extLst>
              <a:ext uri="{FF2B5EF4-FFF2-40B4-BE49-F238E27FC236}">
                <a16:creationId xmlns:a16="http://schemas.microsoft.com/office/drawing/2014/main" id="{8494D12C-6F77-3B27-6913-2F49313369F9}"/>
              </a:ext>
            </a:extLst>
          </p:cNvPr>
          <p:cNvSpPr>
            <a:spLocks noGrp="1"/>
          </p:cNvSpPr>
          <p:nvPr>
            <p:ph type="body" idx="1"/>
          </p:nvPr>
        </p:nvSpPr>
        <p:spPr>
          <a:xfrm>
            <a:off x="3230418" y="3853732"/>
            <a:ext cx="5731164" cy="307456"/>
          </a:xfrm>
        </p:spPr>
        <p:txBody>
          <a:bodyPr/>
          <a:lstStyle/>
          <a:p>
            <a:pPr>
              <a:lnSpc>
                <a:spcPct val="130000"/>
              </a:lnSpc>
            </a:pPr>
            <a:r>
              <a:rPr kumimoji="1" lang="en-US" altLang="zh-CN" sz="1200" dirty="0">
                <a:solidFill>
                  <a:schemeClr val="tx1"/>
                </a:solidFill>
                <a:cs typeface="+mn-ea"/>
                <a:sym typeface="+mn-lt"/>
              </a:rPr>
              <a:t>Article Abstract</a:t>
            </a:r>
          </a:p>
        </p:txBody>
      </p:sp>
      <p:sp>
        <p:nvSpPr>
          <p:cNvPr id="7" name="îš1ïḑè">
            <a:extLst>
              <a:ext uri="{FF2B5EF4-FFF2-40B4-BE49-F238E27FC236}">
                <a16:creationId xmlns:a16="http://schemas.microsoft.com/office/drawing/2014/main" id="{740B5416-9747-27DA-ABB3-C54A339C5BF0}"/>
              </a:ext>
            </a:extLst>
          </p:cNvPr>
          <p:cNvSpPr txBox="1">
            <a:spLocks/>
          </p:cNvSpPr>
          <p:nvPr/>
        </p:nvSpPr>
        <p:spPr>
          <a:xfrm>
            <a:off x="3230418" y="2117872"/>
            <a:ext cx="5731164" cy="1311128"/>
          </a:xfrm>
          <a:prstGeom prst="rect">
            <a:avLst/>
          </a:prstGeom>
        </p:spPr>
        <p:txBody>
          <a:bodyPr vert="horz" lIns="91440" tIns="45720" rIns="91440" bIns="45720" rtlCol="0" anchor="b">
            <a:spAutoFit/>
          </a:bodyPr>
          <a:lstStyle>
            <a:lvl1pPr algn="ctr" defTabSz="914400" rtl="0" eaLnBrk="1" latinLnBrk="0" hangingPunct="1">
              <a:lnSpc>
                <a:spcPct val="90000"/>
              </a:lnSpc>
              <a:spcBef>
                <a:spcPct val="0"/>
              </a:spcBef>
              <a:buNone/>
              <a:defRPr lang="zh-CN" altLang="en-US" sz="2400" b="1" kern="1200">
                <a:solidFill>
                  <a:schemeClr val="tx1"/>
                </a:solidFill>
                <a:latin typeface="+mj-lt"/>
                <a:ea typeface="+mj-ea"/>
                <a:cs typeface="+mj-cs"/>
              </a:defRPr>
            </a:lvl1pPr>
          </a:lstStyle>
          <a:p>
            <a:r>
              <a:rPr lang="en-US" altLang="zh-CN" sz="8800" dirty="0">
                <a:latin typeface="+mn-lt"/>
                <a:ea typeface="+mn-ea"/>
                <a:cs typeface="+mn-ea"/>
                <a:sym typeface="+mn-lt"/>
              </a:rPr>
              <a:t>01</a:t>
            </a:r>
            <a:endParaRPr lang="zh-CN" altLang="en-US" sz="8800" dirty="0">
              <a:latin typeface="+mn-lt"/>
              <a:ea typeface="+mn-ea"/>
              <a:cs typeface="+mn-ea"/>
              <a:sym typeface="+mn-lt"/>
            </a:endParaRPr>
          </a:p>
        </p:txBody>
      </p:sp>
    </p:spTree>
    <p:custDataLst>
      <p:tags r:id="rId2"/>
    </p:custDataLst>
    <p:extLst>
      <p:ext uri="{BB962C8B-B14F-4D97-AF65-F5344CB8AC3E}">
        <p14:creationId xmlns:p14="http://schemas.microsoft.com/office/powerpoint/2010/main" val="342089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ïsḷídê"/>
        <p:cNvGrpSpPr/>
        <p:nvPr/>
      </p:nvGrpSpPr>
      <p:grpSpPr>
        <a:xfrm>
          <a:off x="0" y="0"/>
          <a:ext cx="0" cy="0"/>
          <a:chOff x="0" y="0"/>
          <a:chExt cx="0" cy="0"/>
        </a:xfrm>
      </p:grpSpPr>
      <p:sp>
        <p:nvSpPr>
          <p:cNvPr id="2" name="îŝḻídè">
            <a:extLst>
              <a:ext uri="{FF2B5EF4-FFF2-40B4-BE49-F238E27FC236}">
                <a16:creationId xmlns:a16="http://schemas.microsoft.com/office/drawing/2014/main" id="{3B287934-A5E4-3B78-144B-CD7974A95456}"/>
              </a:ext>
            </a:extLst>
          </p:cNvPr>
          <p:cNvSpPr>
            <a:spLocks noGrp="1"/>
          </p:cNvSpPr>
          <p:nvPr>
            <p:ph type="title"/>
          </p:nvPr>
        </p:nvSpPr>
        <p:spPr/>
        <p:txBody>
          <a:bodyPr/>
          <a:lstStyle/>
          <a:p>
            <a:r>
              <a:rPr lang="zh-CN" altLang="en-US" dirty="0">
                <a:latin typeface="+mn-lt"/>
                <a:ea typeface="+mn-ea"/>
                <a:cs typeface="+mn-ea"/>
                <a:sym typeface="+mn-lt"/>
              </a:rPr>
              <a:t>论文简介</a:t>
            </a:r>
          </a:p>
        </p:txBody>
      </p:sp>
      <p:grpSp>
        <p:nvGrpSpPr>
          <p:cNvPr id="30" name="îšľïḑé">
            <a:extLst>
              <a:ext uri="{FF2B5EF4-FFF2-40B4-BE49-F238E27FC236}">
                <a16:creationId xmlns:a16="http://schemas.microsoft.com/office/drawing/2014/main" id="{7F57CDC5-9341-4F04-6E71-0483B4220763}"/>
              </a:ext>
            </a:extLst>
          </p:cNvPr>
          <p:cNvGrpSpPr/>
          <p:nvPr/>
        </p:nvGrpSpPr>
        <p:grpSpPr>
          <a:xfrm>
            <a:off x="660400" y="1234871"/>
            <a:ext cx="10858500" cy="4492829"/>
            <a:chOff x="660400" y="1234871"/>
            <a:chExt cx="10858500" cy="4492829"/>
          </a:xfrm>
        </p:grpSpPr>
        <p:grpSp>
          <p:nvGrpSpPr>
            <p:cNvPr id="31" name="ïŝlïḓé">
              <a:extLst>
                <a:ext uri="{FF2B5EF4-FFF2-40B4-BE49-F238E27FC236}">
                  <a16:creationId xmlns:a16="http://schemas.microsoft.com/office/drawing/2014/main" id="{EA49B017-49AE-4E16-9E0E-41CCD689959C}"/>
                </a:ext>
              </a:extLst>
            </p:cNvPr>
            <p:cNvGrpSpPr/>
            <p:nvPr/>
          </p:nvGrpSpPr>
          <p:grpSpPr>
            <a:xfrm>
              <a:off x="1289051" y="2508473"/>
              <a:ext cx="9613898" cy="3219227"/>
              <a:chOff x="1134422" y="2256287"/>
              <a:chExt cx="9613898" cy="3219227"/>
            </a:xfrm>
          </p:grpSpPr>
          <p:sp>
            <p:nvSpPr>
              <p:cNvPr id="33" name="isľîḋé">
                <a:extLst>
                  <a:ext uri="{FF2B5EF4-FFF2-40B4-BE49-F238E27FC236}">
                    <a16:creationId xmlns:a16="http://schemas.microsoft.com/office/drawing/2014/main" id="{71A6A5F9-04C3-62E3-528F-27A728C8B48F}"/>
                  </a:ext>
                </a:extLst>
              </p:cNvPr>
              <p:cNvSpPr/>
              <p:nvPr/>
            </p:nvSpPr>
            <p:spPr>
              <a:xfrm>
                <a:off x="5689900" y="3472282"/>
                <a:ext cx="502942" cy="364203"/>
              </a:xfrm>
              <a:custGeom>
                <a:avLst/>
                <a:gdLst>
                  <a:gd name="connsiteX0" fmla="*/ 1186163 w 1196834"/>
                  <a:gd name="connsiteY0" fmla="*/ 458978 h 866682"/>
                  <a:gd name="connsiteX1" fmla="*/ 1186163 w 1196834"/>
                  <a:gd name="connsiteY1" fmla="*/ 407593 h 866682"/>
                  <a:gd name="connsiteX2" fmla="*/ 789147 w 1196834"/>
                  <a:gd name="connsiteY2" fmla="*/ 10578 h 866682"/>
                  <a:gd name="connsiteX3" fmla="*/ 737702 w 1196834"/>
                  <a:gd name="connsiteY3" fmla="*/ 10610 h 866682"/>
                  <a:gd name="connsiteX4" fmla="*/ 727098 w 1196834"/>
                  <a:gd name="connsiteY4" fmla="*/ 36330 h 866682"/>
                  <a:gd name="connsiteX5" fmla="*/ 727098 w 1196834"/>
                  <a:gd name="connsiteY5" fmla="*/ 160610 h 866682"/>
                  <a:gd name="connsiteX6" fmla="*/ 36320 w 1196834"/>
                  <a:gd name="connsiteY6" fmla="*/ 160610 h 866682"/>
                  <a:gd name="connsiteX7" fmla="*/ -37 w 1196834"/>
                  <a:gd name="connsiteY7" fmla="*/ 196967 h 866682"/>
                  <a:gd name="connsiteX8" fmla="*/ -37 w 1196834"/>
                  <a:gd name="connsiteY8" fmla="*/ 669605 h 866682"/>
                  <a:gd name="connsiteX9" fmla="*/ 36320 w 1196834"/>
                  <a:gd name="connsiteY9" fmla="*/ 705961 h 866682"/>
                  <a:gd name="connsiteX10" fmla="*/ 727098 w 1196834"/>
                  <a:gd name="connsiteY10" fmla="*/ 705961 h 866682"/>
                  <a:gd name="connsiteX11" fmla="*/ 727098 w 1196834"/>
                  <a:gd name="connsiteY11" fmla="*/ 830241 h 866682"/>
                  <a:gd name="connsiteX12" fmla="*/ 763455 w 1196834"/>
                  <a:gd name="connsiteY12" fmla="*/ 866628 h 866682"/>
                  <a:gd name="connsiteX13" fmla="*/ 789147 w 1196834"/>
                  <a:gd name="connsiteY13" fmla="*/ 855994 h 866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6834" h="866682">
                    <a:moveTo>
                      <a:pt x="1186163" y="458978"/>
                    </a:moveTo>
                    <a:cubicBezTo>
                      <a:pt x="1200342" y="444780"/>
                      <a:pt x="1200342" y="421791"/>
                      <a:pt x="1186163" y="407593"/>
                    </a:cubicBezTo>
                    <a:lnTo>
                      <a:pt x="789147" y="10578"/>
                    </a:lnTo>
                    <a:cubicBezTo>
                      <a:pt x="774968" y="-3612"/>
                      <a:pt x="751942" y="-3597"/>
                      <a:pt x="737702" y="10610"/>
                    </a:cubicBezTo>
                    <a:cubicBezTo>
                      <a:pt x="730916" y="17433"/>
                      <a:pt x="727098" y="26686"/>
                      <a:pt x="727098" y="36330"/>
                    </a:cubicBezTo>
                    <a:lnTo>
                      <a:pt x="727098" y="160610"/>
                    </a:lnTo>
                    <a:lnTo>
                      <a:pt x="36320" y="160610"/>
                    </a:lnTo>
                    <a:cubicBezTo>
                      <a:pt x="16263" y="160610"/>
                      <a:pt x="-37" y="176886"/>
                      <a:pt x="-37" y="196967"/>
                    </a:cubicBezTo>
                    <a:lnTo>
                      <a:pt x="-37" y="669605"/>
                    </a:lnTo>
                    <a:cubicBezTo>
                      <a:pt x="-37" y="689686"/>
                      <a:pt x="16263" y="705961"/>
                      <a:pt x="36320" y="705961"/>
                    </a:cubicBezTo>
                    <a:lnTo>
                      <a:pt x="727098" y="705961"/>
                    </a:lnTo>
                    <a:lnTo>
                      <a:pt x="727098" y="830241"/>
                    </a:lnTo>
                    <a:cubicBezTo>
                      <a:pt x="727098" y="850322"/>
                      <a:pt x="743338" y="866610"/>
                      <a:pt x="763455" y="866628"/>
                    </a:cubicBezTo>
                    <a:cubicBezTo>
                      <a:pt x="773089" y="866634"/>
                      <a:pt x="782300" y="862810"/>
                      <a:pt x="789147" y="855994"/>
                    </a:cubicBezTo>
                    <a:close/>
                  </a:path>
                </a:pathLst>
              </a:custGeom>
              <a:solidFill>
                <a:schemeClr val="tx2">
                  <a:alpha val="20000"/>
                </a:schemeClr>
              </a:solidFill>
              <a:ln w="6055" cap="flat">
                <a:noFill/>
                <a:prstDash val="solid"/>
                <a:miter/>
              </a:ln>
            </p:spPr>
            <p:txBody>
              <a:bodyPr rtlCol="0" anchor="ctr"/>
              <a:lstStyle/>
              <a:p>
                <a:endParaRPr lang="zh-CN" altLang="en-US" dirty="0">
                  <a:cs typeface="+mn-ea"/>
                  <a:sym typeface="+mn-lt"/>
                </a:endParaRPr>
              </a:p>
            </p:txBody>
          </p:sp>
          <p:grpSp>
            <p:nvGrpSpPr>
              <p:cNvPr id="34" name="íṧľiďe">
                <a:extLst>
                  <a:ext uri="{FF2B5EF4-FFF2-40B4-BE49-F238E27FC236}">
                    <a16:creationId xmlns:a16="http://schemas.microsoft.com/office/drawing/2014/main" id="{DB0B68AD-51A5-D8E5-0112-5E153E22A166}"/>
                  </a:ext>
                </a:extLst>
              </p:cNvPr>
              <p:cNvGrpSpPr/>
              <p:nvPr/>
            </p:nvGrpSpPr>
            <p:grpSpPr>
              <a:xfrm>
                <a:off x="1134422" y="2256287"/>
                <a:ext cx="3905664" cy="3219227"/>
                <a:chOff x="3513669" y="3127601"/>
                <a:chExt cx="3905664" cy="3219227"/>
              </a:xfrm>
            </p:grpSpPr>
            <p:sp>
              <p:nvSpPr>
                <p:cNvPr id="38" name="îślíḍe">
                  <a:extLst>
                    <a:ext uri="{FF2B5EF4-FFF2-40B4-BE49-F238E27FC236}">
                      <a16:creationId xmlns:a16="http://schemas.microsoft.com/office/drawing/2014/main" id="{C51D28BC-3098-F16B-FB94-713849011D2D}"/>
                    </a:ext>
                  </a:extLst>
                </p:cNvPr>
                <p:cNvSpPr/>
                <p:nvPr/>
              </p:nvSpPr>
              <p:spPr>
                <a:xfrm>
                  <a:off x="3513669" y="3127601"/>
                  <a:ext cx="3905664" cy="3219227"/>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648000" rIns="91440" bIns="45720" rtlCol="0" anchor="ctr" anchorCtr="0">
                  <a:noAutofit/>
                </a:bodyPr>
                <a:lstStyle/>
                <a:p>
                  <a:pPr marL="171450" indent="-171450">
                    <a:lnSpc>
                      <a:spcPct val="150000"/>
                    </a:lnSpc>
                    <a:buFont typeface="Arial" panose="020B0604020202020204" pitchFamily="34" charset="0"/>
                    <a:buChar char="•"/>
                  </a:pPr>
                  <a:r>
                    <a:rPr kumimoji="1" lang="zh-CN" altLang="en-US" sz="1400" dirty="0">
                      <a:solidFill>
                        <a:schemeClr val="tx1"/>
                      </a:solidFill>
                      <a:cs typeface="+mn-ea"/>
                      <a:sym typeface="+mn-lt"/>
                    </a:rPr>
                    <a:t>单击此处添加文本单击此处添加文本单击此处添加文本单击此处添加文本单击此处添加文本单击此处添加文本单击此处添加文本单击此处添加文本</a:t>
                  </a:r>
                </a:p>
              </p:txBody>
            </p:sp>
            <p:sp>
              <p:nvSpPr>
                <p:cNvPr id="39" name="ïšļîdé">
                  <a:extLst>
                    <a:ext uri="{FF2B5EF4-FFF2-40B4-BE49-F238E27FC236}">
                      <a16:creationId xmlns:a16="http://schemas.microsoft.com/office/drawing/2014/main" id="{B7C04CA1-ED50-3846-AE6A-F8C1492B2000}"/>
                    </a:ext>
                  </a:extLst>
                </p:cNvPr>
                <p:cNvSpPr/>
                <p:nvPr/>
              </p:nvSpPr>
              <p:spPr>
                <a:xfrm>
                  <a:off x="3754970" y="3413208"/>
                  <a:ext cx="2157822" cy="44478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algn="ctr"/>
                  <a:r>
                    <a:rPr kumimoji="1" lang="zh-CN" altLang="en-US" b="1" dirty="0">
                      <a:solidFill>
                        <a:srgbClr val="FFFFFF"/>
                      </a:solidFill>
                      <a:cs typeface="+mn-ea"/>
                      <a:sym typeface="+mn-lt"/>
                    </a:rPr>
                    <a:t>主要背景</a:t>
                  </a:r>
                </a:p>
              </p:txBody>
            </p:sp>
          </p:grpSp>
          <p:grpSp>
            <p:nvGrpSpPr>
              <p:cNvPr id="35" name="ïṧlîdê">
                <a:extLst>
                  <a:ext uri="{FF2B5EF4-FFF2-40B4-BE49-F238E27FC236}">
                    <a16:creationId xmlns:a16="http://schemas.microsoft.com/office/drawing/2014/main" id="{7937A6BD-237C-108B-98FB-5DB6A41F2534}"/>
                  </a:ext>
                </a:extLst>
              </p:cNvPr>
              <p:cNvGrpSpPr/>
              <p:nvPr/>
            </p:nvGrpSpPr>
            <p:grpSpPr>
              <a:xfrm>
                <a:off x="6842656" y="2256287"/>
                <a:ext cx="3905664" cy="3219227"/>
                <a:chOff x="3513669" y="3127601"/>
                <a:chExt cx="3905664" cy="3219227"/>
              </a:xfrm>
            </p:grpSpPr>
            <p:sp>
              <p:nvSpPr>
                <p:cNvPr id="36" name="iSlïḍê">
                  <a:extLst>
                    <a:ext uri="{FF2B5EF4-FFF2-40B4-BE49-F238E27FC236}">
                      <a16:creationId xmlns:a16="http://schemas.microsoft.com/office/drawing/2014/main" id="{8CA82F96-270B-B280-4AFE-4B62ADB327D6}"/>
                    </a:ext>
                  </a:extLst>
                </p:cNvPr>
                <p:cNvSpPr/>
                <p:nvPr/>
              </p:nvSpPr>
              <p:spPr>
                <a:xfrm>
                  <a:off x="3513669" y="3127601"/>
                  <a:ext cx="3905664" cy="3219227"/>
                </a:xfrm>
                <a:prstGeom prst="rect">
                  <a:avLst/>
                </a:prstGeom>
                <a:solidFill>
                  <a:schemeClr val="accent2">
                    <a:lumMod val="20000"/>
                    <a:lumOff val="8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648000" rIns="91440" bIns="45720" rtlCol="0" anchor="ctr" anchorCtr="0">
                  <a:noAutofit/>
                </a:bodyPr>
                <a:lstStyle/>
                <a:p>
                  <a:pPr marL="171450" indent="-171450">
                    <a:lnSpc>
                      <a:spcPct val="130000"/>
                    </a:lnSpc>
                    <a:buFont typeface="Arial" panose="020B0604020202020204" pitchFamily="34" charset="0"/>
                    <a:buChar char="•"/>
                  </a:pPr>
                  <a:r>
                    <a:rPr kumimoji="1" lang="zh-CN" altLang="en-US" sz="1400" dirty="0">
                      <a:solidFill>
                        <a:schemeClr val="tx1"/>
                      </a:solidFill>
                      <a:cs typeface="+mn-ea"/>
                      <a:sym typeface="+mn-lt"/>
                    </a:rPr>
                    <a:t>单击此处添加文本单击此处添加文本单击此处添加文本单击此处添加文本单击此处添加文本单击此处添加文本单击此处添加文本单击此处添加文本</a:t>
                  </a:r>
                </a:p>
              </p:txBody>
            </p:sp>
            <p:sp>
              <p:nvSpPr>
                <p:cNvPr id="37" name="íšļidè">
                  <a:extLst>
                    <a:ext uri="{FF2B5EF4-FFF2-40B4-BE49-F238E27FC236}">
                      <a16:creationId xmlns:a16="http://schemas.microsoft.com/office/drawing/2014/main" id="{06BABC7D-EF78-39D4-3C44-4C03BAA15B9F}"/>
                    </a:ext>
                  </a:extLst>
                </p:cNvPr>
                <p:cNvSpPr/>
                <p:nvPr/>
              </p:nvSpPr>
              <p:spPr>
                <a:xfrm>
                  <a:off x="3754970" y="3413208"/>
                  <a:ext cx="2157822" cy="44478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algn="ctr"/>
                  <a:r>
                    <a:rPr kumimoji="1" lang="zh-CN" altLang="en-US" b="1" dirty="0">
                      <a:solidFill>
                        <a:srgbClr val="FFFFFF"/>
                      </a:solidFill>
                      <a:cs typeface="+mn-ea"/>
                      <a:sym typeface="+mn-lt"/>
                    </a:rPr>
                    <a:t>补充材料</a:t>
                  </a:r>
                </a:p>
              </p:txBody>
            </p:sp>
          </p:grpSp>
        </p:grpSp>
        <p:sp>
          <p:nvSpPr>
            <p:cNvPr id="32" name="ïṥḻiḍè">
              <a:extLst>
                <a:ext uri="{FF2B5EF4-FFF2-40B4-BE49-F238E27FC236}">
                  <a16:creationId xmlns:a16="http://schemas.microsoft.com/office/drawing/2014/main" id="{23F17566-4A28-9CA3-2998-22F3E6D66111}"/>
                </a:ext>
              </a:extLst>
            </p:cNvPr>
            <p:cNvSpPr/>
            <p:nvPr/>
          </p:nvSpPr>
          <p:spPr>
            <a:xfrm>
              <a:off x="660400" y="1234871"/>
              <a:ext cx="10858500" cy="769441"/>
            </a:xfrm>
            <a:prstGeom prst="rect">
              <a:avLst/>
            </a:prstGeom>
          </p:spPr>
          <p:txBody>
            <a:bodyPr anchor="t" anchorCtr="0">
              <a:spAutoFit/>
            </a:bodyPr>
            <a:lstStyle/>
            <a:p>
              <a:pPr algn="ctr">
                <a:buSzPct val="25000"/>
              </a:pPr>
              <a:r>
                <a:rPr lang="zh-CN" altLang="en-US" sz="4400" b="1" dirty="0">
                  <a:cs typeface="+mn-ea"/>
                  <a:sym typeface="+mn-lt"/>
                </a:rPr>
                <a:t>选题背景</a:t>
              </a:r>
            </a:p>
          </p:txBody>
        </p:sp>
      </p:grpSp>
      <p:sp>
        <p:nvSpPr>
          <p:cNvPr id="40" name="íṩliďê">
            <a:extLst>
              <a:ext uri="{FF2B5EF4-FFF2-40B4-BE49-F238E27FC236}">
                <a16:creationId xmlns:a16="http://schemas.microsoft.com/office/drawing/2014/main" id="{36762FE8-B9BE-692B-EC50-B96BF50C2D73}"/>
              </a:ext>
            </a:extLst>
          </p:cNvPr>
          <p:cNvSpPr>
            <a:spLocks noGrp="1"/>
          </p:cNvSpPr>
          <p:nvPr>
            <p:ph type="sldNum" sz="quarter" idx="4"/>
          </p:nvPr>
        </p:nvSpPr>
        <p:spPr/>
        <p:txBody>
          <a:bodyPr/>
          <a:lstStyle/>
          <a:p>
            <a:fld id="{7F65B630-C7FF-41C0-9923-C5E5E29EED81}" type="slidenum">
              <a:rPr lang="en-US" altLang="zh-CN" smtClean="0">
                <a:cs typeface="+mn-ea"/>
                <a:sym typeface="+mn-lt"/>
              </a:rPr>
              <a:pPr/>
              <a:t>4</a:t>
            </a:fld>
            <a:endParaRPr lang="en-US" altLang="zh-CN">
              <a:cs typeface="+mn-ea"/>
              <a:sym typeface="+mn-lt"/>
            </a:endParaRPr>
          </a:p>
        </p:txBody>
      </p:sp>
    </p:spTree>
    <p:custDataLst>
      <p:tags r:id="rId2"/>
    </p:custDataLst>
    <p:extLst>
      <p:ext uri="{BB962C8B-B14F-4D97-AF65-F5344CB8AC3E}">
        <p14:creationId xmlns:p14="http://schemas.microsoft.com/office/powerpoint/2010/main" val="1826921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iṩḻïḓè"/>
        <p:cNvGrpSpPr/>
        <p:nvPr/>
      </p:nvGrpSpPr>
      <p:grpSpPr>
        <a:xfrm>
          <a:off x="0" y="0"/>
          <a:ext cx="0" cy="0"/>
          <a:chOff x="0" y="0"/>
          <a:chExt cx="0" cy="0"/>
        </a:xfrm>
      </p:grpSpPr>
      <p:sp>
        <p:nvSpPr>
          <p:cNvPr id="2" name="íšḷídê">
            <a:extLst>
              <a:ext uri="{FF2B5EF4-FFF2-40B4-BE49-F238E27FC236}">
                <a16:creationId xmlns:a16="http://schemas.microsoft.com/office/drawing/2014/main" id="{3B287934-A5E4-3B78-144B-CD7974A95456}"/>
              </a:ext>
            </a:extLst>
          </p:cNvPr>
          <p:cNvSpPr>
            <a:spLocks noGrp="1"/>
          </p:cNvSpPr>
          <p:nvPr>
            <p:ph type="title"/>
          </p:nvPr>
        </p:nvSpPr>
        <p:spPr/>
        <p:txBody>
          <a:bodyPr/>
          <a:lstStyle/>
          <a:p>
            <a:r>
              <a:rPr lang="zh-CN" altLang="en-US" sz="2800" dirty="0">
                <a:latin typeface="+mn-lt"/>
                <a:ea typeface="+mn-ea"/>
                <a:cs typeface="+mn-ea"/>
                <a:sym typeface="+mn-lt"/>
              </a:rPr>
              <a:t>选题背景与意义</a:t>
            </a:r>
            <a:endParaRPr lang="zh-CN" altLang="en-US" dirty="0">
              <a:latin typeface="+mn-lt"/>
              <a:ea typeface="+mn-ea"/>
              <a:cs typeface="+mn-ea"/>
              <a:sym typeface="+mn-lt"/>
            </a:endParaRPr>
          </a:p>
        </p:txBody>
      </p:sp>
      <p:sp>
        <p:nvSpPr>
          <p:cNvPr id="21" name="ïṥḻídé">
            <a:extLst>
              <a:ext uri="{FF2B5EF4-FFF2-40B4-BE49-F238E27FC236}">
                <a16:creationId xmlns:a16="http://schemas.microsoft.com/office/drawing/2014/main" id="{17C4D3A0-8EE3-E021-8178-1F1A6A692FE7}"/>
              </a:ext>
            </a:extLst>
          </p:cNvPr>
          <p:cNvSpPr>
            <a:spLocks noGrp="1"/>
          </p:cNvSpPr>
          <p:nvPr>
            <p:ph type="sldNum" sz="quarter" idx="4"/>
          </p:nvPr>
        </p:nvSpPr>
        <p:spPr/>
        <p:txBody>
          <a:bodyPr/>
          <a:lstStyle/>
          <a:p>
            <a:fld id="{7F65B630-C7FF-41C0-9923-C5E5E29EED81}" type="slidenum">
              <a:rPr lang="en-US" altLang="zh-CN" smtClean="0">
                <a:cs typeface="+mn-ea"/>
                <a:sym typeface="+mn-lt"/>
              </a:rPr>
              <a:pPr/>
              <a:t>5</a:t>
            </a:fld>
            <a:endParaRPr lang="en-US" altLang="zh-CN">
              <a:cs typeface="+mn-ea"/>
              <a:sym typeface="+mn-lt"/>
            </a:endParaRPr>
          </a:p>
        </p:txBody>
      </p:sp>
      <p:grpSp>
        <p:nvGrpSpPr>
          <p:cNvPr id="26" name="îṣḷíḓé">
            <a:extLst>
              <a:ext uri="{FF2B5EF4-FFF2-40B4-BE49-F238E27FC236}">
                <a16:creationId xmlns:a16="http://schemas.microsoft.com/office/drawing/2014/main" id="{3B9F35E1-8A73-118B-D152-F2001E206AB7}"/>
              </a:ext>
            </a:extLst>
          </p:cNvPr>
          <p:cNvGrpSpPr/>
          <p:nvPr/>
        </p:nvGrpSpPr>
        <p:grpSpPr>
          <a:xfrm>
            <a:off x="660400" y="1181100"/>
            <a:ext cx="10871200" cy="4533780"/>
            <a:chOff x="660400" y="1181100"/>
            <a:chExt cx="10871200" cy="4533780"/>
          </a:xfrm>
        </p:grpSpPr>
        <p:sp>
          <p:nvSpPr>
            <p:cNvPr id="5" name="ïŝľidé">
              <a:extLst>
                <a:ext uri="{FF2B5EF4-FFF2-40B4-BE49-F238E27FC236}">
                  <a16:creationId xmlns:a16="http://schemas.microsoft.com/office/drawing/2014/main" id="{DC824B9A-1B1A-1287-E2F5-C479F39EB30E}"/>
                </a:ext>
              </a:extLst>
            </p:cNvPr>
            <p:cNvSpPr txBox="1"/>
            <p:nvPr/>
          </p:nvSpPr>
          <p:spPr>
            <a:xfrm>
              <a:off x="2026817" y="1181100"/>
              <a:ext cx="8125668" cy="707886"/>
            </a:xfrm>
            <a:prstGeom prst="rect">
              <a:avLst/>
            </a:prstGeom>
            <a:noFill/>
            <a:effectLst/>
          </p:spPr>
          <p:txBody>
            <a:bodyPr wrap="square" rtlCol="0">
              <a:spAutoFit/>
            </a:bodyPr>
            <a:lstStyle>
              <a:defPPr>
                <a:defRPr lang="zh-CN"/>
              </a:defPPr>
              <a:lvl1pPr>
                <a:defRPr sz="2000" b="1" i="0">
                  <a:gradFill>
                    <a:gsLst>
                      <a:gs pos="0">
                        <a:schemeClr val="accent2">
                          <a:lumMod val="60000"/>
                          <a:lumOff val="40000"/>
                        </a:schemeClr>
                      </a:gs>
                      <a:gs pos="60000">
                        <a:schemeClr val="accent2"/>
                      </a:gs>
                    </a:gsLst>
                    <a:lin ang="2700000" scaled="0"/>
                  </a:gradFill>
                  <a:effectLst>
                    <a:outerShdw blurRad="76200" dist="50800" dir="5400000" algn="ctr" rotWithShape="0">
                      <a:schemeClr val="accent1">
                        <a:alpha val="20000"/>
                      </a:schemeClr>
                    </a:outerShdw>
                  </a:effectLst>
                </a:defRPr>
              </a:lvl1pPr>
            </a:lstStyle>
            <a:p>
              <a:pPr algn="ctr"/>
              <a:r>
                <a:rPr lang="zh-CN" altLang="en-US" sz="4000" dirty="0">
                  <a:solidFill>
                    <a:schemeClr val="tx1"/>
                  </a:solidFill>
                  <a:effectLst/>
                  <a:cs typeface="+mn-ea"/>
                  <a:sym typeface="+mn-lt"/>
                </a:rPr>
                <a:t>国内外研究现状</a:t>
              </a:r>
            </a:p>
          </p:txBody>
        </p:sp>
        <p:grpSp>
          <p:nvGrpSpPr>
            <p:cNvPr id="25" name="îş1íḓê">
              <a:extLst>
                <a:ext uri="{FF2B5EF4-FFF2-40B4-BE49-F238E27FC236}">
                  <a16:creationId xmlns:a16="http://schemas.microsoft.com/office/drawing/2014/main" id="{9370E9EF-DB56-A6CF-8BFF-38B105FCA5D4}"/>
                </a:ext>
              </a:extLst>
            </p:cNvPr>
            <p:cNvGrpSpPr/>
            <p:nvPr/>
          </p:nvGrpSpPr>
          <p:grpSpPr>
            <a:xfrm>
              <a:off x="660400" y="2235080"/>
              <a:ext cx="10871200" cy="3479800"/>
              <a:chOff x="660400" y="2235080"/>
              <a:chExt cx="10871200" cy="3479800"/>
            </a:xfrm>
          </p:grpSpPr>
          <p:grpSp>
            <p:nvGrpSpPr>
              <p:cNvPr id="24" name="ïṡliḓe">
                <a:extLst>
                  <a:ext uri="{FF2B5EF4-FFF2-40B4-BE49-F238E27FC236}">
                    <a16:creationId xmlns:a16="http://schemas.microsoft.com/office/drawing/2014/main" id="{2D8AF532-5F02-30F3-76AE-BDB4C2230C82}"/>
                  </a:ext>
                </a:extLst>
              </p:cNvPr>
              <p:cNvGrpSpPr/>
              <p:nvPr/>
            </p:nvGrpSpPr>
            <p:grpSpPr>
              <a:xfrm>
                <a:off x="660400" y="3463331"/>
                <a:ext cx="10871200" cy="1931482"/>
                <a:chOff x="660400" y="3463331"/>
                <a:chExt cx="10871200" cy="1931482"/>
              </a:xfrm>
            </p:grpSpPr>
            <p:grpSp>
              <p:nvGrpSpPr>
                <p:cNvPr id="6" name="îṥľïḍê">
                  <a:extLst>
                    <a:ext uri="{FF2B5EF4-FFF2-40B4-BE49-F238E27FC236}">
                      <a16:creationId xmlns:a16="http://schemas.microsoft.com/office/drawing/2014/main" id="{EE69B835-2C79-9756-0A25-9B96BDB9CBAD}"/>
                    </a:ext>
                  </a:extLst>
                </p:cNvPr>
                <p:cNvGrpSpPr/>
                <p:nvPr/>
              </p:nvGrpSpPr>
              <p:grpSpPr>
                <a:xfrm>
                  <a:off x="7861513" y="3463331"/>
                  <a:ext cx="3670087" cy="1931482"/>
                  <a:chOff x="7911148" y="3275451"/>
                  <a:chExt cx="3670087" cy="1931482"/>
                </a:xfrm>
              </p:grpSpPr>
              <p:grpSp>
                <p:nvGrpSpPr>
                  <p:cNvPr id="17" name="íşľîḑè">
                    <a:extLst>
                      <a:ext uri="{FF2B5EF4-FFF2-40B4-BE49-F238E27FC236}">
                        <a16:creationId xmlns:a16="http://schemas.microsoft.com/office/drawing/2014/main" id="{331C6A7E-41A0-FE11-FBBE-526F044361D9}"/>
                      </a:ext>
                    </a:extLst>
                  </p:cNvPr>
                  <p:cNvGrpSpPr/>
                  <p:nvPr/>
                </p:nvGrpSpPr>
                <p:grpSpPr>
                  <a:xfrm>
                    <a:off x="8736430" y="3275451"/>
                    <a:ext cx="2844805" cy="1931482"/>
                    <a:chOff x="7748807" y="3484520"/>
                    <a:chExt cx="2844805" cy="1931482"/>
                  </a:xfrm>
                </p:grpSpPr>
                <p:sp>
                  <p:nvSpPr>
                    <p:cNvPr id="19" name="išḷídê">
                      <a:extLst>
                        <a:ext uri="{FF2B5EF4-FFF2-40B4-BE49-F238E27FC236}">
                          <a16:creationId xmlns:a16="http://schemas.microsoft.com/office/drawing/2014/main" id="{53B27004-41D1-3A6D-DA30-4B767E31B069}"/>
                        </a:ext>
                      </a:extLst>
                    </p:cNvPr>
                    <p:cNvSpPr/>
                    <p:nvPr/>
                  </p:nvSpPr>
                  <p:spPr>
                    <a:xfrm flipH="1">
                      <a:off x="7748807" y="3484520"/>
                      <a:ext cx="2844805"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r>
                        <a:rPr kumimoji="1" lang="zh-CN" altLang="en-US" sz="2000" b="1" dirty="0">
                          <a:solidFill>
                            <a:schemeClr val="tx1"/>
                          </a:solidFill>
                          <a:cs typeface="+mn-ea"/>
                          <a:sym typeface="+mn-lt"/>
                        </a:rPr>
                        <a:t>国外研究现状</a:t>
                      </a:r>
                    </a:p>
                  </p:txBody>
                </p:sp>
                <p:sp>
                  <p:nvSpPr>
                    <p:cNvPr id="20" name="iśḷiḓe">
                      <a:extLst>
                        <a:ext uri="{FF2B5EF4-FFF2-40B4-BE49-F238E27FC236}">
                          <a16:creationId xmlns:a16="http://schemas.microsoft.com/office/drawing/2014/main" id="{90B916EB-2E6A-D895-BA55-DFDDFEE93372}"/>
                        </a:ext>
                      </a:extLst>
                    </p:cNvPr>
                    <p:cNvSpPr/>
                    <p:nvPr/>
                  </p:nvSpPr>
                  <p:spPr>
                    <a:xfrm>
                      <a:off x="7769127" y="3943035"/>
                      <a:ext cx="2824485" cy="14729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lang="zh-CN" altLang="en-US" sz="1000" b="0" i="0" dirty="0">
                          <a:solidFill>
                            <a:schemeClr val="tx1"/>
                          </a:solidFill>
                          <a:effectLst/>
                          <a:cs typeface="+mn-ea"/>
                          <a:sym typeface="+mn-lt"/>
                        </a:rPr>
                        <a:t>单击此处添加文本单击此处添加文本单击此处添加文本单击此处添加文本单击此处添加文本单击此处添加文本单击此处添加文本单击此处添加文本</a:t>
                      </a:r>
                    </a:p>
                    <a:p>
                      <a:pPr>
                        <a:lnSpc>
                          <a:spcPct val="130000"/>
                        </a:lnSpc>
                      </a:pPr>
                      <a:endParaRPr lang="zh-CN" altLang="en-US" sz="1000" b="0" i="0" dirty="0">
                        <a:solidFill>
                          <a:schemeClr val="tx1"/>
                        </a:solidFill>
                        <a:effectLst/>
                        <a:cs typeface="+mn-ea"/>
                        <a:sym typeface="+mn-lt"/>
                      </a:endParaRPr>
                    </a:p>
                    <a:p>
                      <a:pPr>
                        <a:lnSpc>
                          <a:spcPct val="130000"/>
                        </a:lnSpc>
                      </a:pPr>
                      <a:r>
                        <a:rPr lang="zh-CN" altLang="en-US" sz="1000" b="0" i="0" dirty="0">
                          <a:solidFill>
                            <a:schemeClr val="tx1"/>
                          </a:solidFill>
                          <a:effectLst/>
                          <a:cs typeface="+mn-ea"/>
                          <a:sym typeface="+mn-lt"/>
                        </a:rPr>
                        <a:t>单击此处添加文本单击此处添加文本单击此处添加文本单击此处添加文本</a:t>
                      </a:r>
                    </a:p>
                  </p:txBody>
                </p:sp>
              </p:grpSp>
              <p:sp>
                <p:nvSpPr>
                  <p:cNvPr id="18" name="ïṥḷiḍé">
                    <a:extLst>
                      <a:ext uri="{FF2B5EF4-FFF2-40B4-BE49-F238E27FC236}">
                        <a16:creationId xmlns:a16="http://schemas.microsoft.com/office/drawing/2014/main" id="{016AF659-CFCE-E3F4-9C70-AC830CFCE684}"/>
                      </a:ext>
                    </a:extLst>
                  </p:cNvPr>
                  <p:cNvSpPr txBox="1"/>
                  <p:nvPr/>
                </p:nvSpPr>
                <p:spPr>
                  <a:xfrm flipH="1">
                    <a:off x="7911148" y="3448008"/>
                    <a:ext cx="678184" cy="678184"/>
                  </a:xfrm>
                  <a:prstGeom prst="ellipse">
                    <a:avLst/>
                  </a:prstGeom>
                  <a:solidFill>
                    <a:schemeClr val="accent2"/>
                  </a:solidFill>
                </p:spPr>
                <p:txBody>
                  <a:bodyPr wrap="none" lIns="108000" tIns="108000" rIns="108000" bIns="108000" rtlCol="0" anchor="ctr" anchorCtr="0">
                    <a:noAutofit/>
                  </a:bodyPr>
                  <a:lstStyle>
                    <a:defPPr>
                      <a:defRPr lang="zh-CN"/>
                    </a:defPPr>
                    <a:lvl1pPr algn="ctr">
                      <a:defRPr kumimoji="1" sz="1200" b="1">
                        <a:solidFill>
                          <a:srgbClr val="FFFFFF"/>
                        </a:solidFill>
                      </a:defRPr>
                    </a:lvl1pPr>
                  </a:lstStyle>
                  <a:p>
                    <a:r>
                      <a:rPr lang="en-US" altLang="zh-CN" sz="1800">
                        <a:solidFill>
                          <a:schemeClr val="bg1"/>
                        </a:solidFill>
                        <a:cs typeface="+mn-ea"/>
                        <a:sym typeface="+mn-lt"/>
                      </a:rPr>
                      <a:t>02</a:t>
                    </a:r>
                    <a:endParaRPr lang="zh-CN" altLang="en-US" sz="1800" dirty="0">
                      <a:solidFill>
                        <a:schemeClr val="bg1"/>
                      </a:solidFill>
                      <a:cs typeface="+mn-ea"/>
                      <a:sym typeface="+mn-lt"/>
                    </a:endParaRPr>
                  </a:p>
                </p:txBody>
              </p:sp>
            </p:grpSp>
            <p:grpSp>
              <p:nvGrpSpPr>
                <p:cNvPr id="7" name="íṩḻîḓe">
                  <a:extLst>
                    <a:ext uri="{FF2B5EF4-FFF2-40B4-BE49-F238E27FC236}">
                      <a16:creationId xmlns:a16="http://schemas.microsoft.com/office/drawing/2014/main" id="{8073277D-571C-6BCF-B52E-258AEAF25B68}"/>
                    </a:ext>
                  </a:extLst>
                </p:cNvPr>
                <p:cNvGrpSpPr/>
                <p:nvPr/>
              </p:nvGrpSpPr>
              <p:grpSpPr>
                <a:xfrm>
                  <a:off x="660400" y="3463331"/>
                  <a:ext cx="3666177" cy="1931482"/>
                  <a:chOff x="839468" y="3320576"/>
                  <a:chExt cx="3666177" cy="1931482"/>
                </a:xfrm>
              </p:grpSpPr>
              <p:grpSp>
                <p:nvGrpSpPr>
                  <p:cNvPr id="13" name="išľîḓe">
                    <a:extLst>
                      <a:ext uri="{FF2B5EF4-FFF2-40B4-BE49-F238E27FC236}">
                        <a16:creationId xmlns:a16="http://schemas.microsoft.com/office/drawing/2014/main" id="{9433026F-9E60-3D50-008B-269F43068CB6}"/>
                      </a:ext>
                    </a:extLst>
                  </p:cNvPr>
                  <p:cNvGrpSpPr/>
                  <p:nvPr/>
                </p:nvGrpSpPr>
                <p:grpSpPr>
                  <a:xfrm>
                    <a:off x="839468" y="3320576"/>
                    <a:ext cx="2837185" cy="1931482"/>
                    <a:chOff x="7756427" y="3484520"/>
                    <a:chExt cx="2837185" cy="1931482"/>
                  </a:xfrm>
                </p:grpSpPr>
                <p:sp>
                  <p:nvSpPr>
                    <p:cNvPr id="15" name="isľîdê">
                      <a:extLst>
                        <a:ext uri="{FF2B5EF4-FFF2-40B4-BE49-F238E27FC236}">
                          <a16:creationId xmlns:a16="http://schemas.microsoft.com/office/drawing/2014/main" id="{E0F7558D-F904-378F-44FF-A58B7D9A9334}"/>
                        </a:ext>
                      </a:extLst>
                    </p:cNvPr>
                    <p:cNvSpPr/>
                    <p:nvPr/>
                  </p:nvSpPr>
                  <p:spPr>
                    <a:xfrm flipH="1">
                      <a:off x="7756427" y="3484520"/>
                      <a:ext cx="2824484"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gn="r"/>
                      <a:r>
                        <a:rPr kumimoji="1" lang="zh-CN" altLang="en-US" sz="2000" b="1" dirty="0">
                          <a:solidFill>
                            <a:schemeClr val="tx1"/>
                          </a:solidFill>
                          <a:cs typeface="+mn-ea"/>
                          <a:sym typeface="+mn-lt"/>
                        </a:rPr>
                        <a:t>国内研究现状</a:t>
                      </a:r>
                    </a:p>
                  </p:txBody>
                </p:sp>
                <p:sp>
                  <p:nvSpPr>
                    <p:cNvPr id="16" name="iṣľídè">
                      <a:extLst>
                        <a:ext uri="{FF2B5EF4-FFF2-40B4-BE49-F238E27FC236}">
                          <a16:creationId xmlns:a16="http://schemas.microsoft.com/office/drawing/2014/main" id="{1CF342B7-8B65-9F35-DFA1-7134AE7166E3}"/>
                        </a:ext>
                      </a:extLst>
                    </p:cNvPr>
                    <p:cNvSpPr/>
                    <p:nvPr/>
                  </p:nvSpPr>
                  <p:spPr>
                    <a:xfrm>
                      <a:off x="7769127" y="3943035"/>
                      <a:ext cx="2824485" cy="14729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gn="r">
                        <a:lnSpc>
                          <a:spcPct val="130000"/>
                        </a:lnSpc>
                      </a:pPr>
                      <a:r>
                        <a:rPr lang="zh-CN" altLang="en-US" sz="1000" b="0" i="0" dirty="0">
                          <a:solidFill>
                            <a:schemeClr val="tx1"/>
                          </a:solidFill>
                          <a:effectLst/>
                          <a:cs typeface="+mn-ea"/>
                          <a:sym typeface="+mn-lt"/>
                        </a:rPr>
                        <a:t>单击此处添加文本单击此处添加文本单击此处添加文本单击此处添加文本单击此处添加文本单击此处添加文本单击此处添加文本单击此处添加文本</a:t>
                      </a:r>
                    </a:p>
                    <a:p>
                      <a:pPr algn="r">
                        <a:lnSpc>
                          <a:spcPct val="130000"/>
                        </a:lnSpc>
                      </a:pPr>
                      <a:endParaRPr lang="zh-CN" altLang="en-US" sz="1000" b="0" i="0" dirty="0">
                        <a:solidFill>
                          <a:schemeClr val="tx1"/>
                        </a:solidFill>
                        <a:effectLst/>
                        <a:cs typeface="+mn-ea"/>
                        <a:sym typeface="+mn-lt"/>
                      </a:endParaRPr>
                    </a:p>
                    <a:p>
                      <a:pPr algn="r">
                        <a:lnSpc>
                          <a:spcPct val="130000"/>
                        </a:lnSpc>
                      </a:pPr>
                      <a:r>
                        <a:rPr lang="zh-CN" altLang="en-US" sz="1000" b="0" i="0" dirty="0">
                          <a:solidFill>
                            <a:schemeClr val="tx1"/>
                          </a:solidFill>
                          <a:effectLst/>
                          <a:cs typeface="+mn-ea"/>
                          <a:sym typeface="+mn-lt"/>
                        </a:rPr>
                        <a:t>单击此处添加文本单击此处添加文本单击此处添加文本单击此处添加文本</a:t>
                      </a:r>
                    </a:p>
                  </p:txBody>
                </p:sp>
              </p:grpSp>
              <p:sp>
                <p:nvSpPr>
                  <p:cNvPr id="14" name="îṡḻídê">
                    <a:extLst>
                      <a:ext uri="{FF2B5EF4-FFF2-40B4-BE49-F238E27FC236}">
                        <a16:creationId xmlns:a16="http://schemas.microsoft.com/office/drawing/2014/main" id="{DBC23FE0-7F48-0DD7-C37E-1CEF90A13018}"/>
                      </a:ext>
                    </a:extLst>
                  </p:cNvPr>
                  <p:cNvSpPr txBox="1"/>
                  <p:nvPr/>
                </p:nvSpPr>
                <p:spPr>
                  <a:xfrm flipH="1">
                    <a:off x="3827461" y="3493133"/>
                    <a:ext cx="678184" cy="678184"/>
                  </a:xfrm>
                  <a:prstGeom prst="ellipse">
                    <a:avLst/>
                  </a:prstGeom>
                  <a:solidFill>
                    <a:schemeClr val="accent1"/>
                  </a:solidFill>
                </p:spPr>
                <p:txBody>
                  <a:bodyPr wrap="none" lIns="108000" tIns="108000" rIns="108000" bIns="108000" rtlCol="0" anchor="ctr" anchorCtr="0">
                    <a:noAutofit/>
                  </a:bodyPr>
                  <a:lstStyle>
                    <a:defPPr>
                      <a:defRPr lang="zh-CN"/>
                    </a:defPPr>
                    <a:lvl1pPr algn="ctr">
                      <a:defRPr kumimoji="1" sz="1200" b="1">
                        <a:solidFill>
                          <a:srgbClr val="FFFFFF"/>
                        </a:solidFill>
                      </a:defRPr>
                    </a:lvl1pPr>
                  </a:lstStyle>
                  <a:p>
                    <a:r>
                      <a:rPr lang="en-US" altLang="zh-CN" sz="1800" dirty="0">
                        <a:cs typeface="+mn-ea"/>
                        <a:sym typeface="+mn-lt"/>
                      </a:rPr>
                      <a:t>01</a:t>
                    </a:r>
                    <a:endParaRPr lang="zh-CN" altLang="en-US" sz="1800" dirty="0">
                      <a:cs typeface="+mn-ea"/>
                      <a:sym typeface="+mn-lt"/>
                    </a:endParaRPr>
                  </a:p>
                </p:txBody>
              </p:sp>
            </p:grpSp>
          </p:grpSp>
          <p:grpSp>
            <p:nvGrpSpPr>
              <p:cNvPr id="23" name="iśļîḋe">
                <a:extLst>
                  <a:ext uri="{FF2B5EF4-FFF2-40B4-BE49-F238E27FC236}">
                    <a16:creationId xmlns:a16="http://schemas.microsoft.com/office/drawing/2014/main" id="{8B1CFC7A-D5FA-299E-7ABB-488033565D5D}"/>
                  </a:ext>
                </a:extLst>
              </p:cNvPr>
              <p:cNvGrpSpPr/>
              <p:nvPr/>
            </p:nvGrpSpPr>
            <p:grpSpPr>
              <a:xfrm>
                <a:off x="4422871" y="2235080"/>
                <a:ext cx="3333559" cy="3479800"/>
                <a:chOff x="4422871" y="2235080"/>
                <a:chExt cx="3333559" cy="3479800"/>
              </a:xfrm>
            </p:grpSpPr>
            <p:grpSp>
              <p:nvGrpSpPr>
                <p:cNvPr id="9" name="íṣ1îde">
                  <a:extLst>
                    <a:ext uri="{FF2B5EF4-FFF2-40B4-BE49-F238E27FC236}">
                      <a16:creationId xmlns:a16="http://schemas.microsoft.com/office/drawing/2014/main" id="{5C05B7F3-F869-4D85-E18C-42639F3EC988}"/>
                    </a:ext>
                  </a:extLst>
                </p:cNvPr>
                <p:cNvGrpSpPr/>
                <p:nvPr/>
              </p:nvGrpSpPr>
              <p:grpSpPr>
                <a:xfrm>
                  <a:off x="4422871" y="2235080"/>
                  <a:ext cx="3333559" cy="3479800"/>
                  <a:chOff x="4041775" y="2006600"/>
                  <a:chExt cx="4105275" cy="4285370"/>
                </a:xfrm>
              </p:grpSpPr>
              <p:sp>
                <p:nvSpPr>
                  <p:cNvPr id="11" name="îṩļîďé">
                    <a:extLst>
                      <a:ext uri="{FF2B5EF4-FFF2-40B4-BE49-F238E27FC236}">
                        <a16:creationId xmlns:a16="http://schemas.microsoft.com/office/drawing/2014/main" id="{11B1A01C-B580-5C78-4C03-B9E51EB6CF9F}"/>
                      </a:ext>
                    </a:extLst>
                  </p:cNvPr>
                  <p:cNvSpPr/>
                  <p:nvPr/>
                </p:nvSpPr>
                <p:spPr bwMode="auto">
                  <a:xfrm>
                    <a:off x="4041775" y="2006600"/>
                    <a:ext cx="4105275" cy="1739900"/>
                  </a:xfrm>
                  <a:custGeom>
                    <a:avLst/>
                    <a:gdLst>
                      <a:gd name="T0" fmla="*/ 202 w 1088"/>
                      <a:gd name="T1" fmla="*/ 399 h 459"/>
                      <a:gd name="T2" fmla="*/ 561 w 1088"/>
                      <a:gd name="T3" fmla="*/ 166 h 459"/>
                      <a:gd name="T4" fmla="*/ 942 w 1088"/>
                      <a:gd name="T5" fmla="*/ 459 h 459"/>
                      <a:gd name="T6" fmla="*/ 990 w 1088"/>
                      <a:gd name="T7" fmla="*/ 355 h 459"/>
                      <a:gd name="T8" fmla="*/ 1088 w 1088"/>
                      <a:gd name="T9" fmla="*/ 372 h 459"/>
                      <a:gd name="T10" fmla="*/ 561 w 1088"/>
                      <a:gd name="T11" fmla="*/ 0 h 459"/>
                      <a:gd name="T12" fmla="*/ 79 w 1088"/>
                      <a:gd name="T13" fmla="*/ 276 h 459"/>
                      <a:gd name="T14" fmla="*/ 0 w 1088"/>
                      <a:gd name="T15" fmla="*/ 197 h 459"/>
                      <a:gd name="T16" fmla="*/ 0 w 1088"/>
                      <a:gd name="T17" fmla="*/ 450 h 459"/>
                      <a:gd name="T18" fmla="*/ 253 w 1088"/>
                      <a:gd name="T19" fmla="*/ 45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8" h="459">
                        <a:moveTo>
                          <a:pt x="202" y="399"/>
                        </a:moveTo>
                        <a:cubicBezTo>
                          <a:pt x="263" y="261"/>
                          <a:pt x="401" y="166"/>
                          <a:pt x="561" y="166"/>
                        </a:cubicBezTo>
                        <a:cubicBezTo>
                          <a:pt x="744" y="166"/>
                          <a:pt x="897" y="290"/>
                          <a:pt x="942" y="459"/>
                        </a:cubicBezTo>
                        <a:cubicBezTo>
                          <a:pt x="990" y="355"/>
                          <a:pt x="990" y="355"/>
                          <a:pt x="990" y="355"/>
                        </a:cubicBezTo>
                        <a:cubicBezTo>
                          <a:pt x="1088" y="372"/>
                          <a:pt x="1088" y="372"/>
                          <a:pt x="1088" y="372"/>
                        </a:cubicBezTo>
                        <a:cubicBezTo>
                          <a:pt x="1011" y="155"/>
                          <a:pt x="804" y="0"/>
                          <a:pt x="561" y="0"/>
                        </a:cubicBezTo>
                        <a:cubicBezTo>
                          <a:pt x="356" y="0"/>
                          <a:pt x="176" y="111"/>
                          <a:pt x="79" y="276"/>
                        </a:cubicBezTo>
                        <a:cubicBezTo>
                          <a:pt x="0" y="197"/>
                          <a:pt x="0" y="197"/>
                          <a:pt x="0" y="197"/>
                        </a:cubicBezTo>
                        <a:cubicBezTo>
                          <a:pt x="0" y="450"/>
                          <a:pt x="0" y="450"/>
                          <a:pt x="0" y="450"/>
                        </a:cubicBezTo>
                        <a:cubicBezTo>
                          <a:pt x="253" y="450"/>
                          <a:pt x="253" y="450"/>
                          <a:pt x="253" y="450"/>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 name="îsľïḓê">
                    <a:extLst>
                      <a:ext uri="{FF2B5EF4-FFF2-40B4-BE49-F238E27FC236}">
                        <a16:creationId xmlns:a16="http://schemas.microsoft.com/office/drawing/2014/main" id="{0BDFBD5B-7A16-B2CD-1AE9-76C53E0217FA}"/>
                      </a:ext>
                    </a:extLst>
                  </p:cNvPr>
                  <p:cNvSpPr/>
                  <p:nvPr/>
                </p:nvSpPr>
                <p:spPr bwMode="auto">
                  <a:xfrm flipH="1" flipV="1">
                    <a:off x="4041775" y="4552070"/>
                    <a:ext cx="4105275" cy="1739900"/>
                  </a:xfrm>
                  <a:custGeom>
                    <a:avLst/>
                    <a:gdLst>
                      <a:gd name="T0" fmla="*/ 202 w 1088"/>
                      <a:gd name="T1" fmla="*/ 399 h 459"/>
                      <a:gd name="T2" fmla="*/ 561 w 1088"/>
                      <a:gd name="T3" fmla="*/ 166 h 459"/>
                      <a:gd name="T4" fmla="*/ 942 w 1088"/>
                      <a:gd name="T5" fmla="*/ 459 h 459"/>
                      <a:gd name="T6" fmla="*/ 990 w 1088"/>
                      <a:gd name="T7" fmla="*/ 355 h 459"/>
                      <a:gd name="T8" fmla="*/ 1088 w 1088"/>
                      <a:gd name="T9" fmla="*/ 372 h 459"/>
                      <a:gd name="T10" fmla="*/ 561 w 1088"/>
                      <a:gd name="T11" fmla="*/ 0 h 459"/>
                      <a:gd name="T12" fmla="*/ 79 w 1088"/>
                      <a:gd name="T13" fmla="*/ 276 h 459"/>
                      <a:gd name="T14" fmla="*/ 0 w 1088"/>
                      <a:gd name="T15" fmla="*/ 197 h 459"/>
                      <a:gd name="T16" fmla="*/ 0 w 1088"/>
                      <a:gd name="T17" fmla="*/ 450 h 459"/>
                      <a:gd name="T18" fmla="*/ 253 w 1088"/>
                      <a:gd name="T19" fmla="*/ 45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8" h="459">
                        <a:moveTo>
                          <a:pt x="202" y="399"/>
                        </a:moveTo>
                        <a:cubicBezTo>
                          <a:pt x="263" y="261"/>
                          <a:pt x="401" y="166"/>
                          <a:pt x="561" y="166"/>
                        </a:cubicBezTo>
                        <a:cubicBezTo>
                          <a:pt x="744" y="166"/>
                          <a:pt x="897" y="290"/>
                          <a:pt x="942" y="459"/>
                        </a:cubicBezTo>
                        <a:cubicBezTo>
                          <a:pt x="990" y="355"/>
                          <a:pt x="990" y="355"/>
                          <a:pt x="990" y="355"/>
                        </a:cubicBezTo>
                        <a:cubicBezTo>
                          <a:pt x="1088" y="372"/>
                          <a:pt x="1088" y="372"/>
                          <a:pt x="1088" y="372"/>
                        </a:cubicBezTo>
                        <a:cubicBezTo>
                          <a:pt x="1011" y="155"/>
                          <a:pt x="804" y="0"/>
                          <a:pt x="561" y="0"/>
                        </a:cubicBezTo>
                        <a:cubicBezTo>
                          <a:pt x="356" y="0"/>
                          <a:pt x="176" y="111"/>
                          <a:pt x="79" y="276"/>
                        </a:cubicBezTo>
                        <a:cubicBezTo>
                          <a:pt x="0" y="197"/>
                          <a:pt x="0" y="197"/>
                          <a:pt x="0" y="197"/>
                        </a:cubicBezTo>
                        <a:cubicBezTo>
                          <a:pt x="0" y="450"/>
                          <a:pt x="0" y="450"/>
                          <a:pt x="0" y="450"/>
                        </a:cubicBezTo>
                        <a:cubicBezTo>
                          <a:pt x="253" y="450"/>
                          <a:pt x="253" y="450"/>
                          <a:pt x="253" y="450"/>
                        </a:cubicBezTo>
                      </a:path>
                    </a:pathLst>
                  </a:custGeom>
                  <a:solidFill>
                    <a:schemeClr val="tx2">
                      <a:alpha val="15000"/>
                    </a:schemeClr>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2" name="íSľídè">
                  <a:extLst>
                    <a:ext uri="{FF2B5EF4-FFF2-40B4-BE49-F238E27FC236}">
                      <a16:creationId xmlns:a16="http://schemas.microsoft.com/office/drawing/2014/main" id="{871744B3-267B-C963-3445-A224715F7BF0}"/>
                    </a:ext>
                  </a:extLst>
                </p:cNvPr>
                <p:cNvSpPr/>
                <p:nvPr/>
              </p:nvSpPr>
              <p:spPr bwMode="auto">
                <a:xfrm>
                  <a:off x="5453372" y="3502801"/>
                  <a:ext cx="1285256" cy="982407"/>
                </a:xfrm>
                <a:custGeom>
                  <a:avLst/>
                  <a:gdLst>
                    <a:gd name="T0" fmla="*/ 278945 h 440259"/>
                    <a:gd name="T1" fmla="*/ 278945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278945 h 440259"/>
                    <a:gd name="T19" fmla="*/ 278945 h 440259"/>
                    <a:gd name="T20" fmla="*/ 278945 h 440259"/>
                    <a:gd name="T21" fmla="*/ 278945 h 440259"/>
                    <a:gd name="T22" fmla="*/ 278945 h 440259"/>
                    <a:gd name="T23" fmla="*/ 278945 h 440259"/>
                    <a:gd name="T24" fmla="*/ 278945 h 440259"/>
                    <a:gd name="T25" fmla="*/ 278945 h 440259"/>
                    <a:gd name="T26" fmla="*/ 278945 h 440259"/>
                    <a:gd name="T27" fmla="*/ 278945 h 440259"/>
                    <a:gd name="T28" fmla="*/ 278945 h 440259"/>
                    <a:gd name="T29" fmla="*/ 278945 h 440259"/>
                    <a:gd name="T30" fmla="*/ 278945 h 440259"/>
                    <a:gd name="T31" fmla="*/ 278945 h 440259"/>
                    <a:gd name="T32" fmla="*/ 278945 h 440259"/>
                    <a:gd name="T33" fmla="*/ 278945 h 440259"/>
                    <a:gd name="T34" fmla="*/ 278945 h 440259"/>
                    <a:gd name="T35" fmla="*/ 278945 h 440259"/>
                    <a:gd name="T36" fmla="*/ 278945 h 440259"/>
                    <a:gd name="T37" fmla="*/ 278945 h 440259"/>
                    <a:gd name="T38" fmla="*/ 88862 h 440259"/>
                    <a:gd name="T39" fmla="*/ 88862 h 440259"/>
                    <a:gd name="T40" fmla="*/ 278945 h 440259"/>
                    <a:gd name="T41" fmla="*/ 278945 h 440259"/>
                    <a:gd name="T42" fmla="*/ 278945 h 440259"/>
                    <a:gd name="T43" fmla="*/ 278945 h 440259"/>
                    <a:gd name="T44" fmla="*/ 278945 h 440259"/>
                    <a:gd name="T45" fmla="*/ 278945 h 440259"/>
                    <a:gd name="T46" fmla="*/ 278945 h 440259"/>
                    <a:gd name="T47" fmla="*/ 278945 h 440259"/>
                    <a:gd name="T48" fmla="*/ 278945 h 440259"/>
                    <a:gd name="T49" fmla="*/ 278945 h 440259"/>
                    <a:gd name="T50" fmla="*/ 278945 h 440259"/>
                    <a:gd name="T51" fmla="*/ 278945 h 440259"/>
                    <a:gd name="T52" fmla="*/ 278945 h 440259"/>
                    <a:gd name="T53" fmla="*/ 278945 h 440259"/>
                    <a:gd name="T54" fmla="*/ 278945 h 440259"/>
                    <a:gd name="T55" fmla="*/ 278945 h 440259"/>
                    <a:gd name="T56" fmla="*/ 278945 h 440259"/>
                    <a:gd name="T57" fmla="*/ 278945 h 440259"/>
                    <a:gd name="T58" fmla="*/ 278945 h 440259"/>
                    <a:gd name="T59" fmla="*/ 278945 h 440259"/>
                    <a:gd name="T60" fmla="*/ 88862 h 440259"/>
                    <a:gd name="T61" fmla="*/ 88862 h 440259"/>
                    <a:gd name="T62" fmla="*/ 278945 h 440259"/>
                    <a:gd name="T63" fmla="*/ 278945 h 440259"/>
                    <a:gd name="T64" fmla="*/ 278945 h 440259"/>
                    <a:gd name="T65" fmla="*/ 278945 h 440259"/>
                    <a:gd name="T66" fmla="*/ 278945 h 440259"/>
                    <a:gd name="T67" fmla="*/ 278945 h 440259"/>
                    <a:gd name="T68" fmla="*/ 278945 h 440259"/>
                    <a:gd name="T69" fmla="*/ 278945 h 440259"/>
                    <a:gd name="T70" fmla="*/ 278945 h 440259"/>
                    <a:gd name="T71" fmla="*/ 278945 h 440259"/>
                    <a:gd name="T72" fmla="*/ 278945 h 440259"/>
                    <a:gd name="T73" fmla="*/ 278945 h 440259"/>
                    <a:gd name="T74" fmla="*/ 278945 h 440259"/>
                    <a:gd name="T75" fmla="*/ 278945 h 440259"/>
                    <a:gd name="T76" fmla="*/ 278945 h 440259"/>
                    <a:gd name="T77" fmla="*/ 278945 h 440259"/>
                    <a:gd name="T78" fmla="*/ 278945 h 440259"/>
                    <a:gd name="T79" fmla="*/ 278945 h 440259"/>
                    <a:gd name="T80" fmla="*/ 278945 h 440259"/>
                    <a:gd name="T81"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8" h="320">
                      <a:moveTo>
                        <a:pt x="416" y="66"/>
                      </a:moveTo>
                      <a:cubicBezTo>
                        <a:pt x="415" y="65"/>
                        <a:pt x="406" y="49"/>
                        <a:pt x="388" y="33"/>
                      </a:cubicBezTo>
                      <a:cubicBezTo>
                        <a:pt x="370" y="17"/>
                        <a:pt x="342" y="0"/>
                        <a:pt x="305" y="0"/>
                      </a:cubicBezTo>
                      <a:cubicBezTo>
                        <a:pt x="268" y="0"/>
                        <a:pt x="240" y="17"/>
                        <a:pt x="222" y="33"/>
                      </a:cubicBezTo>
                      <a:cubicBezTo>
                        <a:pt x="217" y="38"/>
                        <a:pt x="212" y="43"/>
                        <a:pt x="209" y="48"/>
                      </a:cubicBezTo>
                      <a:cubicBezTo>
                        <a:pt x="205" y="43"/>
                        <a:pt x="200" y="38"/>
                        <a:pt x="194" y="33"/>
                      </a:cubicBezTo>
                      <a:cubicBezTo>
                        <a:pt x="176" y="17"/>
                        <a:pt x="148" y="0"/>
                        <a:pt x="111" y="0"/>
                      </a:cubicBezTo>
                      <a:cubicBezTo>
                        <a:pt x="74" y="0"/>
                        <a:pt x="47" y="17"/>
                        <a:pt x="29" y="33"/>
                      </a:cubicBezTo>
                      <a:cubicBezTo>
                        <a:pt x="11" y="50"/>
                        <a:pt x="2" y="65"/>
                        <a:pt x="2" y="66"/>
                      </a:cubicBezTo>
                      <a:lnTo>
                        <a:pt x="0" y="74"/>
                      </a:lnTo>
                      <a:lnTo>
                        <a:pt x="0" y="312"/>
                      </a:lnTo>
                      <a:lnTo>
                        <a:pt x="29" y="319"/>
                      </a:lnTo>
                      <a:lnTo>
                        <a:pt x="29" y="319"/>
                      </a:lnTo>
                      <a:cubicBezTo>
                        <a:pt x="29" y="319"/>
                        <a:pt x="37" y="305"/>
                        <a:pt x="51" y="293"/>
                      </a:cubicBezTo>
                      <a:cubicBezTo>
                        <a:pt x="65" y="281"/>
                        <a:pt x="85" y="269"/>
                        <a:pt x="111" y="269"/>
                      </a:cubicBezTo>
                      <a:cubicBezTo>
                        <a:pt x="139" y="269"/>
                        <a:pt x="159" y="281"/>
                        <a:pt x="174" y="294"/>
                      </a:cubicBezTo>
                      <a:cubicBezTo>
                        <a:pt x="181" y="301"/>
                        <a:pt x="187" y="307"/>
                        <a:pt x="191" y="312"/>
                      </a:cubicBezTo>
                      <a:cubicBezTo>
                        <a:pt x="192" y="315"/>
                        <a:pt x="194" y="317"/>
                        <a:pt x="195" y="318"/>
                      </a:cubicBezTo>
                      <a:cubicBezTo>
                        <a:pt x="195" y="318"/>
                        <a:pt x="195" y="319"/>
                        <a:pt x="195" y="319"/>
                      </a:cubicBezTo>
                      <a:cubicBezTo>
                        <a:pt x="196" y="319"/>
                        <a:pt x="196" y="320"/>
                        <a:pt x="196" y="320"/>
                      </a:cubicBezTo>
                      <a:lnTo>
                        <a:pt x="196" y="320"/>
                      </a:lnTo>
                      <a:lnTo>
                        <a:pt x="196" y="320"/>
                      </a:lnTo>
                      <a:lnTo>
                        <a:pt x="196" y="320"/>
                      </a:lnTo>
                      <a:lnTo>
                        <a:pt x="222" y="319"/>
                      </a:lnTo>
                      <a:lnTo>
                        <a:pt x="222" y="319"/>
                      </a:lnTo>
                      <a:lnTo>
                        <a:pt x="222" y="319"/>
                      </a:lnTo>
                      <a:lnTo>
                        <a:pt x="222" y="319"/>
                      </a:lnTo>
                      <a:cubicBezTo>
                        <a:pt x="223" y="318"/>
                        <a:pt x="231" y="305"/>
                        <a:pt x="244" y="293"/>
                      </a:cubicBezTo>
                      <a:cubicBezTo>
                        <a:pt x="259" y="281"/>
                        <a:pt x="278" y="269"/>
                        <a:pt x="305" y="269"/>
                      </a:cubicBezTo>
                      <a:cubicBezTo>
                        <a:pt x="332" y="269"/>
                        <a:pt x="353" y="281"/>
                        <a:pt x="368" y="294"/>
                      </a:cubicBezTo>
                      <a:cubicBezTo>
                        <a:pt x="375" y="301"/>
                        <a:pt x="380" y="307"/>
                        <a:pt x="384" y="312"/>
                      </a:cubicBezTo>
                      <a:cubicBezTo>
                        <a:pt x="386" y="315"/>
                        <a:pt x="387" y="317"/>
                        <a:pt x="388" y="318"/>
                      </a:cubicBezTo>
                      <a:cubicBezTo>
                        <a:pt x="389" y="318"/>
                        <a:pt x="389" y="319"/>
                        <a:pt x="389" y="319"/>
                      </a:cubicBezTo>
                      <a:cubicBezTo>
                        <a:pt x="389" y="319"/>
                        <a:pt x="389" y="320"/>
                        <a:pt x="389" y="320"/>
                      </a:cubicBezTo>
                      <a:lnTo>
                        <a:pt x="389" y="320"/>
                      </a:lnTo>
                      <a:lnTo>
                        <a:pt x="389" y="320"/>
                      </a:lnTo>
                      <a:lnTo>
                        <a:pt x="418" y="312"/>
                      </a:lnTo>
                      <a:lnTo>
                        <a:pt x="418" y="74"/>
                      </a:lnTo>
                      <a:lnTo>
                        <a:pt x="416" y="66"/>
                      </a:lnTo>
                      <a:close/>
                      <a:moveTo>
                        <a:pt x="111" y="239"/>
                      </a:moveTo>
                      <a:lnTo>
                        <a:pt x="111" y="239"/>
                      </a:lnTo>
                      <a:cubicBezTo>
                        <a:pt x="75" y="239"/>
                        <a:pt x="48" y="254"/>
                        <a:pt x="31" y="270"/>
                      </a:cubicBezTo>
                      <a:lnTo>
                        <a:pt x="31" y="78"/>
                      </a:lnTo>
                      <a:cubicBezTo>
                        <a:pt x="34" y="73"/>
                        <a:pt x="40" y="64"/>
                        <a:pt x="51" y="55"/>
                      </a:cubicBezTo>
                      <a:cubicBezTo>
                        <a:pt x="65" y="42"/>
                        <a:pt x="85" y="31"/>
                        <a:pt x="111" y="31"/>
                      </a:cubicBezTo>
                      <a:cubicBezTo>
                        <a:pt x="139" y="31"/>
                        <a:pt x="159" y="43"/>
                        <a:pt x="174" y="56"/>
                      </a:cubicBezTo>
                      <a:cubicBezTo>
                        <a:pt x="181" y="62"/>
                        <a:pt x="187" y="69"/>
                        <a:pt x="191" y="74"/>
                      </a:cubicBezTo>
                      <a:cubicBezTo>
                        <a:pt x="192" y="75"/>
                        <a:pt x="193" y="77"/>
                        <a:pt x="194" y="78"/>
                      </a:cubicBezTo>
                      <a:lnTo>
                        <a:pt x="194" y="271"/>
                      </a:lnTo>
                      <a:cubicBezTo>
                        <a:pt x="176" y="255"/>
                        <a:pt x="148" y="239"/>
                        <a:pt x="111" y="239"/>
                      </a:cubicBezTo>
                      <a:close/>
                      <a:moveTo>
                        <a:pt x="111" y="216"/>
                      </a:moveTo>
                      <a:lnTo>
                        <a:pt x="111" y="216"/>
                      </a:lnTo>
                      <a:cubicBezTo>
                        <a:pt x="84" y="216"/>
                        <a:pt x="63" y="228"/>
                        <a:pt x="50" y="240"/>
                      </a:cubicBezTo>
                      <a:lnTo>
                        <a:pt x="50" y="93"/>
                      </a:lnTo>
                      <a:cubicBezTo>
                        <a:pt x="52" y="89"/>
                        <a:pt x="57" y="82"/>
                        <a:pt x="65" y="75"/>
                      </a:cubicBezTo>
                      <a:cubicBezTo>
                        <a:pt x="76" y="66"/>
                        <a:pt x="91" y="57"/>
                        <a:pt x="111" y="57"/>
                      </a:cubicBezTo>
                      <a:cubicBezTo>
                        <a:pt x="132" y="57"/>
                        <a:pt x="148" y="66"/>
                        <a:pt x="159" y="76"/>
                      </a:cubicBezTo>
                      <a:cubicBezTo>
                        <a:pt x="165" y="81"/>
                        <a:pt x="169" y="86"/>
                        <a:pt x="172" y="90"/>
                      </a:cubicBezTo>
                      <a:cubicBezTo>
                        <a:pt x="173" y="91"/>
                        <a:pt x="174" y="92"/>
                        <a:pt x="174" y="93"/>
                      </a:cubicBezTo>
                      <a:lnTo>
                        <a:pt x="174" y="241"/>
                      </a:lnTo>
                      <a:cubicBezTo>
                        <a:pt x="161" y="228"/>
                        <a:pt x="139" y="216"/>
                        <a:pt x="111" y="216"/>
                      </a:cubicBezTo>
                      <a:close/>
                      <a:moveTo>
                        <a:pt x="307" y="212"/>
                      </a:moveTo>
                      <a:lnTo>
                        <a:pt x="307" y="212"/>
                      </a:lnTo>
                      <a:cubicBezTo>
                        <a:pt x="280" y="212"/>
                        <a:pt x="259" y="225"/>
                        <a:pt x="246" y="237"/>
                      </a:cubicBezTo>
                      <a:lnTo>
                        <a:pt x="246" y="90"/>
                      </a:lnTo>
                      <a:cubicBezTo>
                        <a:pt x="248" y="86"/>
                        <a:pt x="253" y="79"/>
                        <a:pt x="261" y="72"/>
                      </a:cubicBezTo>
                      <a:cubicBezTo>
                        <a:pt x="272" y="62"/>
                        <a:pt x="287" y="54"/>
                        <a:pt x="307" y="54"/>
                      </a:cubicBezTo>
                      <a:cubicBezTo>
                        <a:pt x="328" y="54"/>
                        <a:pt x="344" y="63"/>
                        <a:pt x="355" y="73"/>
                      </a:cubicBezTo>
                      <a:cubicBezTo>
                        <a:pt x="361" y="78"/>
                        <a:pt x="365" y="83"/>
                        <a:pt x="368" y="86"/>
                      </a:cubicBezTo>
                      <a:cubicBezTo>
                        <a:pt x="369" y="88"/>
                        <a:pt x="370" y="89"/>
                        <a:pt x="370" y="90"/>
                      </a:cubicBezTo>
                      <a:lnTo>
                        <a:pt x="370" y="237"/>
                      </a:lnTo>
                      <a:cubicBezTo>
                        <a:pt x="356" y="225"/>
                        <a:pt x="335" y="212"/>
                        <a:pt x="307" y="212"/>
                      </a:cubicBezTo>
                      <a:close/>
                      <a:moveTo>
                        <a:pt x="387" y="271"/>
                      </a:moveTo>
                      <a:cubicBezTo>
                        <a:pt x="369" y="255"/>
                        <a:pt x="341" y="239"/>
                        <a:pt x="305" y="239"/>
                      </a:cubicBezTo>
                      <a:cubicBezTo>
                        <a:pt x="269" y="239"/>
                        <a:pt x="242" y="254"/>
                        <a:pt x="224" y="270"/>
                      </a:cubicBezTo>
                      <a:lnTo>
                        <a:pt x="224" y="78"/>
                      </a:lnTo>
                      <a:cubicBezTo>
                        <a:pt x="227" y="73"/>
                        <a:pt x="234" y="64"/>
                        <a:pt x="244" y="55"/>
                      </a:cubicBezTo>
                      <a:cubicBezTo>
                        <a:pt x="259" y="42"/>
                        <a:pt x="278" y="31"/>
                        <a:pt x="305" y="31"/>
                      </a:cubicBezTo>
                      <a:cubicBezTo>
                        <a:pt x="332" y="31"/>
                        <a:pt x="353" y="43"/>
                        <a:pt x="368" y="56"/>
                      </a:cubicBezTo>
                      <a:cubicBezTo>
                        <a:pt x="375" y="62"/>
                        <a:pt x="380" y="69"/>
                        <a:pt x="384" y="74"/>
                      </a:cubicBezTo>
                      <a:cubicBezTo>
                        <a:pt x="385" y="75"/>
                        <a:pt x="386" y="77"/>
                        <a:pt x="387" y="78"/>
                      </a:cubicBezTo>
                      <a:lnTo>
                        <a:pt x="387" y="27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cs typeface="+mn-ea"/>
                    <a:sym typeface="+mn-lt"/>
                  </a:endParaRPr>
                </a:p>
              </p:txBody>
            </p:sp>
          </p:grpSp>
        </p:grpSp>
      </p:grpSp>
    </p:spTree>
    <p:custDataLst>
      <p:tags r:id="rId2"/>
    </p:custDataLst>
    <p:extLst>
      <p:ext uri="{BB962C8B-B14F-4D97-AF65-F5344CB8AC3E}">
        <p14:creationId xmlns:p14="http://schemas.microsoft.com/office/powerpoint/2010/main" val="3485094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íşḷíḑè"/>
        <p:cNvGrpSpPr/>
        <p:nvPr/>
      </p:nvGrpSpPr>
      <p:grpSpPr>
        <a:xfrm>
          <a:off x="0" y="0"/>
          <a:ext cx="0" cy="0"/>
          <a:chOff x="0" y="0"/>
          <a:chExt cx="0" cy="0"/>
        </a:xfrm>
      </p:grpSpPr>
      <p:sp>
        <p:nvSpPr>
          <p:cNvPr id="2" name="îṣḻíḋé">
            <a:extLst>
              <a:ext uri="{FF2B5EF4-FFF2-40B4-BE49-F238E27FC236}">
                <a16:creationId xmlns:a16="http://schemas.microsoft.com/office/drawing/2014/main" id="{3B287934-A5E4-3B78-144B-CD7974A95456}"/>
              </a:ext>
            </a:extLst>
          </p:cNvPr>
          <p:cNvSpPr>
            <a:spLocks noGrp="1"/>
          </p:cNvSpPr>
          <p:nvPr>
            <p:ph type="title"/>
          </p:nvPr>
        </p:nvSpPr>
        <p:spPr/>
        <p:txBody>
          <a:bodyPr/>
          <a:lstStyle/>
          <a:p>
            <a:r>
              <a:rPr lang="zh-CN" altLang="en-US" sz="2800" dirty="0">
                <a:latin typeface="+mn-lt"/>
                <a:ea typeface="+mn-ea"/>
                <a:cs typeface="+mn-ea"/>
                <a:sym typeface="+mn-lt"/>
              </a:rPr>
              <a:t>选题</a:t>
            </a:r>
            <a:r>
              <a:rPr lang="zh-CN" altLang="en-US" dirty="0">
                <a:latin typeface="+mn-lt"/>
                <a:ea typeface="+mn-ea"/>
                <a:cs typeface="+mn-ea"/>
                <a:sym typeface="+mn-lt"/>
              </a:rPr>
              <a:t>的</a:t>
            </a:r>
            <a:r>
              <a:rPr lang="zh-CN" altLang="en-US" sz="2800" dirty="0">
                <a:latin typeface="+mn-lt"/>
                <a:ea typeface="+mn-ea"/>
                <a:cs typeface="+mn-ea"/>
                <a:sym typeface="+mn-lt"/>
              </a:rPr>
              <a:t>意义</a:t>
            </a:r>
            <a:endParaRPr lang="zh-CN" altLang="en-US" dirty="0">
              <a:latin typeface="+mn-lt"/>
              <a:ea typeface="+mn-ea"/>
              <a:cs typeface="+mn-ea"/>
              <a:sym typeface="+mn-lt"/>
            </a:endParaRPr>
          </a:p>
        </p:txBody>
      </p:sp>
      <p:grpSp>
        <p:nvGrpSpPr>
          <p:cNvPr id="3" name="ïṣļiḓé">
            <a:extLst>
              <a:ext uri="{FF2B5EF4-FFF2-40B4-BE49-F238E27FC236}">
                <a16:creationId xmlns:a16="http://schemas.microsoft.com/office/drawing/2014/main" id="{A6555996-4EFD-6F73-6027-C457F8E74AB7}"/>
              </a:ext>
            </a:extLst>
          </p:cNvPr>
          <p:cNvGrpSpPr/>
          <p:nvPr/>
        </p:nvGrpSpPr>
        <p:grpSpPr>
          <a:xfrm>
            <a:off x="673100" y="0"/>
            <a:ext cx="10153186" cy="6858000"/>
            <a:chOff x="660400" y="0"/>
            <a:chExt cx="10153186" cy="6858000"/>
          </a:xfrm>
        </p:grpSpPr>
        <p:grpSp>
          <p:nvGrpSpPr>
            <p:cNvPr id="4" name="ïşľíḑê">
              <a:extLst>
                <a:ext uri="{FF2B5EF4-FFF2-40B4-BE49-F238E27FC236}">
                  <a16:creationId xmlns:a16="http://schemas.microsoft.com/office/drawing/2014/main" id="{65E24219-B6A0-9CAD-0A33-B506CFCE68D2}"/>
                </a:ext>
              </a:extLst>
            </p:cNvPr>
            <p:cNvGrpSpPr/>
            <p:nvPr/>
          </p:nvGrpSpPr>
          <p:grpSpPr>
            <a:xfrm>
              <a:off x="660400" y="0"/>
              <a:ext cx="4889500" cy="6858000"/>
              <a:chOff x="660400" y="0"/>
              <a:chExt cx="4889500" cy="6858000"/>
            </a:xfrm>
          </p:grpSpPr>
          <p:sp>
            <p:nvSpPr>
              <p:cNvPr id="18" name="îśļîḋè">
                <a:extLst>
                  <a:ext uri="{FF2B5EF4-FFF2-40B4-BE49-F238E27FC236}">
                    <a16:creationId xmlns:a16="http://schemas.microsoft.com/office/drawing/2014/main" id="{FCAB3E6B-DFC8-D3B8-CE95-AF2DFEF89503}"/>
                  </a:ext>
                </a:extLst>
              </p:cNvPr>
              <p:cNvSpPr/>
              <p:nvPr/>
            </p:nvSpPr>
            <p:spPr>
              <a:xfrm>
                <a:off x="1955801" y="0"/>
                <a:ext cx="2281662" cy="6858000"/>
              </a:xfrm>
              <a:prstGeom prst="rect">
                <a:avLst/>
              </a:prstGeom>
              <a:solidFill>
                <a:schemeClr val="tx2">
                  <a:alpha val="15000"/>
                </a:schemeClr>
              </a:solidFill>
              <a:ln w="6055" cap="flat">
                <a:noFill/>
                <a:prstDash val="solid"/>
                <a:miter/>
              </a:ln>
            </p:spPr>
            <p:txBody>
              <a:bodyPr rtlCol="0" anchor="ctr"/>
              <a:lstStyle/>
              <a:p>
                <a:endParaRPr lang="zh-CN" altLang="en-US">
                  <a:cs typeface="+mn-ea"/>
                  <a:sym typeface="+mn-lt"/>
                </a:endParaRPr>
              </a:p>
            </p:txBody>
          </p:sp>
          <p:sp>
            <p:nvSpPr>
              <p:cNvPr id="19" name="îSļîḋe">
                <a:extLst>
                  <a:ext uri="{FF2B5EF4-FFF2-40B4-BE49-F238E27FC236}">
                    <a16:creationId xmlns:a16="http://schemas.microsoft.com/office/drawing/2014/main" id="{6BADBF43-BB44-8DA0-FC92-7E9457623FF4}"/>
                  </a:ext>
                </a:extLst>
              </p:cNvPr>
              <p:cNvSpPr/>
              <p:nvPr/>
            </p:nvSpPr>
            <p:spPr>
              <a:xfrm>
                <a:off x="660400" y="1600121"/>
                <a:ext cx="4889500" cy="3886279"/>
              </a:xfrm>
              <a:prstGeom prst="rect">
                <a:avLst/>
              </a:prstGeom>
              <a:blipFill>
                <a:blip r:embed="rId4" cstate="screen">
                  <a:extLst>
                    <a:ext uri="{28A0092B-C50C-407E-A947-70E740481C1C}">
                      <a14:useLocalDpi xmlns:a14="http://schemas.microsoft.com/office/drawing/2010/main"/>
                    </a:ext>
                  </a:extLst>
                </a:blip>
                <a:srcRect/>
                <a:stretch>
                  <a:fillRect l="-9636" r="-9587"/>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5" name="íSḻiďè">
              <a:extLst>
                <a:ext uri="{FF2B5EF4-FFF2-40B4-BE49-F238E27FC236}">
                  <a16:creationId xmlns:a16="http://schemas.microsoft.com/office/drawing/2014/main" id="{D8A2C84D-78AA-8128-8F51-0063A4C3F24D}"/>
                </a:ext>
              </a:extLst>
            </p:cNvPr>
            <p:cNvGrpSpPr/>
            <p:nvPr/>
          </p:nvGrpSpPr>
          <p:grpSpPr>
            <a:xfrm>
              <a:off x="6459034" y="1956683"/>
              <a:ext cx="4354552" cy="3719664"/>
              <a:chOff x="6459034" y="1956683"/>
              <a:chExt cx="4354552" cy="3719664"/>
            </a:xfrm>
          </p:grpSpPr>
          <p:grpSp>
            <p:nvGrpSpPr>
              <p:cNvPr id="6" name="îṩḻïḓe">
                <a:extLst>
                  <a:ext uri="{FF2B5EF4-FFF2-40B4-BE49-F238E27FC236}">
                    <a16:creationId xmlns:a16="http://schemas.microsoft.com/office/drawing/2014/main" id="{7233A61F-5E0E-C023-2AE6-12DD43D720B1}"/>
                  </a:ext>
                </a:extLst>
              </p:cNvPr>
              <p:cNvGrpSpPr/>
              <p:nvPr/>
            </p:nvGrpSpPr>
            <p:grpSpPr>
              <a:xfrm>
                <a:off x="6459034" y="1956683"/>
                <a:ext cx="4354552" cy="1073558"/>
                <a:chOff x="6481337" y="2434570"/>
                <a:chExt cx="4354552" cy="1073558"/>
              </a:xfrm>
            </p:grpSpPr>
            <p:sp>
              <p:nvSpPr>
                <p:cNvPr id="15" name="iślîḍe">
                  <a:extLst>
                    <a:ext uri="{FF2B5EF4-FFF2-40B4-BE49-F238E27FC236}">
                      <a16:creationId xmlns:a16="http://schemas.microsoft.com/office/drawing/2014/main" id="{EA026635-C475-3546-7788-1802783DA6ED}"/>
                    </a:ext>
                  </a:extLst>
                </p:cNvPr>
                <p:cNvSpPr txBox="1"/>
                <p:nvPr/>
              </p:nvSpPr>
              <p:spPr>
                <a:xfrm>
                  <a:off x="6481337" y="2434570"/>
                  <a:ext cx="540000" cy="540000"/>
                </a:xfrm>
                <a:prstGeom prst="rect">
                  <a:avLst/>
                </a:prstGeom>
                <a:solidFill>
                  <a:schemeClr val="accent1"/>
                </a:solidFill>
              </p:spPr>
              <p:txBody>
                <a:bodyPr wrap="none" lIns="108000" tIns="108000" rIns="108000" bIns="108000" rtlCol="0" anchor="ctr" anchorCtr="0">
                  <a:noAutofit/>
                </a:bodyPr>
                <a:lstStyle/>
                <a:p>
                  <a:pPr algn="ctr"/>
                  <a:r>
                    <a:rPr kumimoji="1" lang="en-US" altLang="zh-CN" sz="2000" b="1" dirty="0">
                      <a:solidFill>
                        <a:srgbClr val="FFFFFF"/>
                      </a:solidFill>
                      <a:cs typeface="+mn-ea"/>
                      <a:sym typeface="+mn-lt"/>
                    </a:rPr>
                    <a:t>01</a:t>
                  </a:r>
                  <a:endParaRPr kumimoji="1" lang="zh-CN" altLang="en-US" sz="2000" b="1" dirty="0">
                    <a:solidFill>
                      <a:srgbClr val="FFFFFF"/>
                    </a:solidFill>
                    <a:cs typeface="+mn-ea"/>
                    <a:sym typeface="+mn-lt"/>
                  </a:endParaRPr>
                </a:p>
              </p:txBody>
            </p:sp>
            <p:sp>
              <p:nvSpPr>
                <p:cNvPr id="16" name="išľïďe">
                  <a:extLst>
                    <a:ext uri="{FF2B5EF4-FFF2-40B4-BE49-F238E27FC236}">
                      <a16:creationId xmlns:a16="http://schemas.microsoft.com/office/drawing/2014/main" id="{EB36CA3F-D489-F39C-68E9-9B00A27C1C5C}"/>
                    </a:ext>
                  </a:extLst>
                </p:cNvPr>
                <p:cNvSpPr/>
                <p:nvPr/>
              </p:nvSpPr>
              <p:spPr>
                <a:xfrm>
                  <a:off x="7141377" y="2479040"/>
                  <a:ext cx="3694512" cy="4951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b" anchorCtr="0">
                  <a:spAutoFit/>
                </a:bodyPr>
                <a:lstStyle/>
                <a:p>
                  <a:r>
                    <a:rPr kumimoji="1" lang="zh-CN" altLang="en-US" b="1" dirty="0">
                      <a:solidFill>
                        <a:schemeClr val="tx1"/>
                      </a:solidFill>
                      <a:cs typeface="+mn-ea"/>
                      <a:sym typeface="+mn-lt"/>
                    </a:rPr>
                    <a:t>领域内研究较少</a:t>
                  </a:r>
                </a:p>
              </p:txBody>
            </p:sp>
            <p:sp>
              <p:nvSpPr>
                <p:cNvPr id="17" name="ïşľîḑe">
                  <a:extLst>
                    <a:ext uri="{FF2B5EF4-FFF2-40B4-BE49-F238E27FC236}">
                      <a16:creationId xmlns:a16="http://schemas.microsoft.com/office/drawing/2014/main" id="{42A7A1F5-01E4-5064-4CBB-B4CF99F34598}"/>
                    </a:ext>
                  </a:extLst>
                </p:cNvPr>
                <p:cNvSpPr/>
                <p:nvPr/>
              </p:nvSpPr>
              <p:spPr>
                <a:xfrm>
                  <a:off x="7141376" y="2890614"/>
                  <a:ext cx="3694512" cy="6175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nSpc>
                      <a:spcPct val="130000"/>
                    </a:lnSpc>
                  </a:pPr>
                  <a:r>
                    <a:rPr kumimoji="1" lang="zh-CN" altLang="en-US" sz="1050" dirty="0">
                      <a:solidFill>
                        <a:schemeClr val="tx1"/>
                      </a:solidFill>
                      <a:cs typeface="+mn-ea"/>
                      <a:sym typeface="+mn-lt"/>
                    </a:rPr>
                    <a:t>单击此处添加文本单击此处添加文本单击此处添加文本单击此处添加文本</a:t>
                  </a:r>
                  <a:endParaRPr kumimoji="1" lang="en-US" altLang="zh-CN" sz="1050" dirty="0">
                    <a:solidFill>
                      <a:schemeClr val="tx1"/>
                    </a:solidFill>
                    <a:cs typeface="+mn-ea"/>
                    <a:sym typeface="+mn-lt"/>
                  </a:endParaRPr>
                </a:p>
              </p:txBody>
            </p:sp>
          </p:grpSp>
          <p:grpSp>
            <p:nvGrpSpPr>
              <p:cNvPr id="7" name="iṡľíḓé">
                <a:extLst>
                  <a:ext uri="{FF2B5EF4-FFF2-40B4-BE49-F238E27FC236}">
                    <a16:creationId xmlns:a16="http://schemas.microsoft.com/office/drawing/2014/main" id="{66056122-CDF9-30B0-8549-73E4364B7888}"/>
                  </a:ext>
                </a:extLst>
              </p:cNvPr>
              <p:cNvGrpSpPr/>
              <p:nvPr/>
            </p:nvGrpSpPr>
            <p:grpSpPr>
              <a:xfrm>
                <a:off x="6459034" y="3279736"/>
                <a:ext cx="4354552" cy="1073558"/>
                <a:chOff x="6481337" y="2434570"/>
                <a:chExt cx="4354552" cy="1073558"/>
              </a:xfrm>
            </p:grpSpPr>
            <p:sp>
              <p:nvSpPr>
                <p:cNvPr id="12" name="îŝ1iḑe">
                  <a:extLst>
                    <a:ext uri="{FF2B5EF4-FFF2-40B4-BE49-F238E27FC236}">
                      <a16:creationId xmlns:a16="http://schemas.microsoft.com/office/drawing/2014/main" id="{69C128BE-252C-7193-8067-42C0F5ED86A3}"/>
                    </a:ext>
                  </a:extLst>
                </p:cNvPr>
                <p:cNvSpPr txBox="1"/>
                <p:nvPr/>
              </p:nvSpPr>
              <p:spPr>
                <a:xfrm>
                  <a:off x="6481337" y="2434570"/>
                  <a:ext cx="540000" cy="540000"/>
                </a:xfrm>
                <a:prstGeom prst="rect">
                  <a:avLst/>
                </a:prstGeom>
                <a:solidFill>
                  <a:schemeClr val="accent2"/>
                </a:solidFill>
              </p:spPr>
              <p:txBody>
                <a:bodyPr wrap="none" lIns="108000" tIns="108000" rIns="108000" bIns="108000" rtlCol="0" anchor="ctr" anchorCtr="0">
                  <a:noAutofit/>
                </a:bodyPr>
                <a:lstStyle>
                  <a:defPPr>
                    <a:defRPr lang="zh-CN"/>
                  </a:defPPr>
                  <a:lvl1pPr algn="ctr">
                    <a:defRPr kumimoji="1" sz="2000" b="1">
                      <a:solidFill>
                        <a:schemeClr val="bg1"/>
                      </a:solidFill>
                    </a:defRPr>
                  </a:lvl1pPr>
                </a:lstStyle>
                <a:p>
                  <a:r>
                    <a:rPr lang="en-US" altLang="zh-CN" dirty="0">
                      <a:cs typeface="+mn-ea"/>
                      <a:sym typeface="+mn-lt"/>
                    </a:rPr>
                    <a:t>02</a:t>
                  </a:r>
                  <a:endParaRPr lang="zh-CN" altLang="en-US" dirty="0">
                    <a:cs typeface="+mn-ea"/>
                    <a:sym typeface="+mn-lt"/>
                  </a:endParaRPr>
                </a:p>
              </p:txBody>
            </p:sp>
            <p:sp>
              <p:nvSpPr>
                <p:cNvPr id="13" name="iṣľíḑê">
                  <a:extLst>
                    <a:ext uri="{FF2B5EF4-FFF2-40B4-BE49-F238E27FC236}">
                      <a16:creationId xmlns:a16="http://schemas.microsoft.com/office/drawing/2014/main" id="{B59704D6-946B-403E-CA02-F2436D278FA0}"/>
                    </a:ext>
                  </a:extLst>
                </p:cNvPr>
                <p:cNvSpPr/>
                <p:nvPr/>
              </p:nvSpPr>
              <p:spPr>
                <a:xfrm>
                  <a:off x="7141377" y="2479040"/>
                  <a:ext cx="3694512" cy="4951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b" anchorCtr="0">
                  <a:spAutoFit/>
                </a:bodyPr>
                <a:lstStyle/>
                <a:p>
                  <a:r>
                    <a:rPr kumimoji="1" lang="zh-CN" altLang="en-US" b="1" dirty="0">
                      <a:solidFill>
                        <a:schemeClr val="tx1"/>
                      </a:solidFill>
                      <a:cs typeface="+mn-ea"/>
                      <a:sym typeface="+mn-lt"/>
                    </a:rPr>
                    <a:t>具有前瞻性</a:t>
                  </a:r>
                </a:p>
              </p:txBody>
            </p:sp>
            <p:sp>
              <p:nvSpPr>
                <p:cNvPr id="14" name="iSļíḍè">
                  <a:extLst>
                    <a:ext uri="{FF2B5EF4-FFF2-40B4-BE49-F238E27FC236}">
                      <a16:creationId xmlns:a16="http://schemas.microsoft.com/office/drawing/2014/main" id="{327CD70E-AD7B-4324-81F5-C58352AED5F4}"/>
                    </a:ext>
                  </a:extLst>
                </p:cNvPr>
                <p:cNvSpPr/>
                <p:nvPr/>
              </p:nvSpPr>
              <p:spPr>
                <a:xfrm>
                  <a:off x="7141376" y="2890614"/>
                  <a:ext cx="3694512" cy="6175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nSpc>
                      <a:spcPct val="130000"/>
                    </a:lnSpc>
                  </a:pPr>
                  <a:r>
                    <a:rPr kumimoji="1" lang="zh-CN" altLang="en-US" sz="1050" dirty="0">
                      <a:solidFill>
                        <a:schemeClr val="tx1"/>
                      </a:solidFill>
                      <a:cs typeface="+mn-ea"/>
                      <a:sym typeface="+mn-lt"/>
                    </a:rPr>
                    <a:t>单击此处添加文本单击此处添加文本单击此处添加文本单击此处添加文本</a:t>
                  </a:r>
                  <a:endParaRPr kumimoji="1" lang="en-US" altLang="zh-CN" sz="1050" dirty="0">
                    <a:solidFill>
                      <a:schemeClr val="tx1"/>
                    </a:solidFill>
                    <a:cs typeface="+mn-ea"/>
                    <a:sym typeface="+mn-lt"/>
                  </a:endParaRPr>
                </a:p>
              </p:txBody>
            </p:sp>
          </p:grpSp>
          <p:grpSp>
            <p:nvGrpSpPr>
              <p:cNvPr id="8" name="îṩ1îḍê">
                <a:extLst>
                  <a:ext uri="{FF2B5EF4-FFF2-40B4-BE49-F238E27FC236}">
                    <a16:creationId xmlns:a16="http://schemas.microsoft.com/office/drawing/2014/main" id="{8BE58D7D-0982-B48D-06DB-EB35AAC0DCB3}"/>
                  </a:ext>
                </a:extLst>
              </p:cNvPr>
              <p:cNvGrpSpPr/>
              <p:nvPr/>
            </p:nvGrpSpPr>
            <p:grpSpPr>
              <a:xfrm>
                <a:off x="6459034" y="4602789"/>
                <a:ext cx="4354552" cy="1073558"/>
                <a:chOff x="6481337" y="2434570"/>
                <a:chExt cx="4354552" cy="1073558"/>
              </a:xfrm>
            </p:grpSpPr>
            <p:sp>
              <p:nvSpPr>
                <p:cNvPr id="9" name="ïsḻîďè">
                  <a:extLst>
                    <a:ext uri="{FF2B5EF4-FFF2-40B4-BE49-F238E27FC236}">
                      <a16:creationId xmlns:a16="http://schemas.microsoft.com/office/drawing/2014/main" id="{BA2C0EBF-98A4-20F0-A0BD-B148F1E76B7B}"/>
                    </a:ext>
                  </a:extLst>
                </p:cNvPr>
                <p:cNvSpPr txBox="1"/>
                <p:nvPr/>
              </p:nvSpPr>
              <p:spPr>
                <a:xfrm>
                  <a:off x="6481337" y="2434570"/>
                  <a:ext cx="540000" cy="540000"/>
                </a:xfrm>
                <a:prstGeom prst="rect">
                  <a:avLst/>
                </a:prstGeom>
                <a:solidFill>
                  <a:schemeClr val="accent1"/>
                </a:solidFill>
              </p:spPr>
              <p:txBody>
                <a:bodyPr wrap="none" lIns="108000" tIns="108000" rIns="108000" bIns="108000" rtlCol="0" anchor="ctr" anchorCtr="0">
                  <a:noAutofit/>
                </a:bodyPr>
                <a:lstStyle/>
                <a:p>
                  <a:pPr algn="ctr"/>
                  <a:r>
                    <a:rPr kumimoji="1" lang="en-US" altLang="zh-CN" sz="2000" b="1" dirty="0">
                      <a:solidFill>
                        <a:srgbClr val="FFFFFF"/>
                      </a:solidFill>
                      <a:cs typeface="+mn-ea"/>
                      <a:sym typeface="+mn-lt"/>
                    </a:rPr>
                    <a:t>03</a:t>
                  </a:r>
                  <a:endParaRPr kumimoji="1" lang="zh-CN" altLang="en-US" sz="2000" b="1" dirty="0">
                    <a:solidFill>
                      <a:srgbClr val="FFFFFF"/>
                    </a:solidFill>
                    <a:cs typeface="+mn-ea"/>
                    <a:sym typeface="+mn-lt"/>
                  </a:endParaRPr>
                </a:p>
              </p:txBody>
            </p:sp>
            <p:sp>
              <p:nvSpPr>
                <p:cNvPr id="10" name="ïŝļîďê">
                  <a:extLst>
                    <a:ext uri="{FF2B5EF4-FFF2-40B4-BE49-F238E27FC236}">
                      <a16:creationId xmlns:a16="http://schemas.microsoft.com/office/drawing/2014/main" id="{83FEAB82-40F9-8C67-BF8D-E76E6C849C89}"/>
                    </a:ext>
                  </a:extLst>
                </p:cNvPr>
                <p:cNvSpPr/>
                <p:nvPr/>
              </p:nvSpPr>
              <p:spPr>
                <a:xfrm>
                  <a:off x="7141377" y="2479040"/>
                  <a:ext cx="3694512" cy="4951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b" anchorCtr="0">
                  <a:spAutoFit/>
                </a:bodyPr>
                <a:lstStyle/>
                <a:p>
                  <a:r>
                    <a:rPr kumimoji="1" lang="zh-CN" altLang="en-US" b="1" dirty="0">
                      <a:solidFill>
                        <a:schemeClr val="tx1"/>
                      </a:solidFill>
                      <a:cs typeface="+mn-ea"/>
                      <a:sym typeface="+mn-lt"/>
                    </a:rPr>
                    <a:t>可带动下游发展</a:t>
                  </a:r>
                </a:p>
              </p:txBody>
            </p:sp>
            <p:sp>
              <p:nvSpPr>
                <p:cNvPr id="11" name="ïSlíďè">
                  <a:extLst>
                    <a:ext uri="{FF2B5EF4-FFF2-40B4-BE49-F238E27FC236}">
                      <a16:creationId xmlns:a16="http://schemas.microsoft.com/office/drawing/2014/main" id="{5E833801-4A56-7273-5CB5-B15F7C0F411A}"/>
                    </a:ext>
                  </a:extLst>
                </p:cNvPr>
                <p:cNvSpPr/>
                <p:nvPr/>
              </p:nvSpPr>
              <p:spPr>
                <a:xfrm>
                  <a:off x="7141376" y="2890614"/>
                  <a:ext cx="3694512" cy="6175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nSpc>
                      <a:spcPct val="130000"/>
                    </a:lnSpc>
                  </a:pPr>
                  <a:r>
                    <a:rPr kumimoji="1" lang="zh-CN" altLang="en-US" sz="1050" dirty="0">
                      <a:solidFill>
                        <a:schemeClr val="tx1"/>
                      </a:solidFill>
                      <a:cs typeface="+mn-ea"/>
                      <a:sym typeface="+mn-lt"/>
                    </a:rPr>
                    <a:t>单击此处添加文本单击此处添加文本单击此处添加文本单击此处添加文本</a:t>
                  </a:r>
                  <a:endParaRPr kumimoji="1" lang="en-US" altLang="zh-CN" sz="1050" dirty="0">
                    <a:solidFill>
                      <a:schemeClr val="tx1"/>
                    </a:solidFill>
                    <a:cs typeface="+mn-ea"/>
                    <a:sym typeface="+mn-lt"/>
                  </a:endParaRPr>
                </a:p>
              </p:txBody>
            </p:sp>
          </p:grpSp>
        </p:grpSp>
      </p:grpSp>
      <p:sp>
        <p:nvSpPr>
          <p:cNvPr id="20" name="îṩľíḑé">
            <a:extLst>
              <a:ext uri="{FF2B5EF4-FFF2-40B4-BE49-F238E27FC236}">
                <a16:creationId xmlns:a16="http://schemas.microsoft.com/office/drawing/2014/main" id="{B1595B2C-2141-8572-1A41-74DD253C4FA8}"/>
              </a:ext>
            </a:extLst>
          </p:cNvPr>
          <p:cNvSpPr>
            <a:spLocks noGrp="1"/>
          </p:cNvSpPr>
          <p:nvPr>
            <p:ph type="sldNum" sz="quarter" idx="4"/>
          </p:nvPr>
        </p:nvSpPr>
        <p:spPr/>
        <p:txBody>
          <a:bodyPr/>
          <a:lstStyle/>
          <a:p>
            <a:fld id="{7F65B630-C7FF-41C0-9923-C5E5E29EED81}" type="slidenum">
              <a:rPr lang="en-US" altLang="zh-CN" smtClean="0">
                <a:cs typeface="+mn-ea"/>
                <a:sym typeface="+mn-lt"/>
              </a:rPr>
              <a:pPr/>
              <a:t>6</a:t>
            </a:fld>
            <a:endParaRPr lang="en-US" altLang="zh-CN">
              <a:cs typeface="+mn-ea"/>
              <a:sym typeface="+mn-lt"/>
            </a:endParaRPr>
          </a:p>
        </p:txBody>
      </p:sp>
    </p:spTree>
    <p:custDataLst>
      <p:tags r:id="rId2"/>
    </p:custDataLst>
    <p:extLst>
      <p:ext uri="{BB962C8B-B14F-4D97-AF65-F5344CB8AC3E}">
        <p14:creationId xmlns:p14="http://schemas.microsoft.com/office/powerpoint/2010/main" val="4166851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îṥḻiḓe"/>
        <p:cNvGrpSpPr/>
        <p:nvPr/>
      </p:nvGrpSpPr>
      <p:grpSpPr>
        <a:xfrm>
          <a:off x="0" y="0"/>
          <a:ext cx="0" cy="0"/>
          <a:chOff x="0" y="0"/>
          <a:chExt cx="0" cy="0"/>
        </a:xfrm>
      </p:grpSpPr>
      <p:sp>
        <p:nvSpPr>
          <p:cNvPr id="4" name="îSľidé">
            <a:extLst>
              <a:ext uri="{FF2B5EF4-FFF2-40B4-BE49-F238E27FC236}">
                <a16:creationId xmlns:a16="http://schemas.microsoft.com/office/drawing/2014/main" id="{3E7816B9-4368-481C-AF7D-011CB1B5D3BB}"/>
              </a:ext>
            </a:extLst>
          </p:cNvPr>
          <p:cNvSpPr>
            <a:spLocks noGrp="1"/>
          </p:cNvSpPr>
          <p:nvPr>
            <p:ph type="title"/>
          </p:nvPr>
        </p:nvSpPr>
        <p:spPr>
          <a:xfrm>
            <a:off x="3230418" y="3373601"/>
            <a:ext cx="5731164" cy="480131"/>
          </a:xfrm>
        </p:spPr>
        <p:txBody>
          <a:bodyPr/>
          <a:lstStyle/>
          <a:p>
            <a:r>
              <a:rPr lang="zh-CN" altLang="en-US" sz="2800" dirty="0">
                <a:latin typeface="+mn-lt"/>
                <a:ea typeface="+mn-ea"/>
                <a:cs typeface="+mn-ea"/>
                <a:sym typeface="+mn-lt"/>
              </a:rPr>
              <a:t>研究方法及过程</a:t>
            </a:r>
            <a:endParaRPr lang="en-US" altLang="zh-CN" sz="2800" dirty="0">
              <a:latin typeface="+mn-lt"/>
              <a:ea typeface="+mn-ea"/>
              <a:cs typeface="+mn-ea"/>
              <a:sym typeface="+mn-lt"/>
            </a:endParaRPr>
          </a:p>
        </p:txBody>
      </p:sp>
      <p:sp>
        <p:nvSpPr>
          <p:cNvPr id="5" name="iṩḷiḑê">
            <a:extLst>
              <a:ext uri="{FF2B5EF4-FFF2-40B4-BE49-F238E27FC236}">
                <a16:creationId xmlns:a16="http://schemas.microsoft.com/office/drawing/2014/main" id="{FFB5A5B7-90C8-078E-6C5B-4F2652B88E9F}"/>
              </a:ext>
            </a:extLst>
          </p:cNvPr>
          <p:cNvSpPr>
            <a:spLocks noGrp="1"/>
          </p:cNvSpPr>
          <p:nvPr>
            <p:ph type="body" idx="1"/>
          </p:nvPr>
        </p:nvSpPr>
        <p:spPr/>
        <p:txBody>
          <a:bodyPr/>
          <a:lstStyle/>
          <a:p>
            <a:r>
              <a:rPr lang="en-GB" altLang="zh-CN" dirty="0" err="1">
                <a:cs typeface="+mn-ea"/>
                <a:sym typeface="+mn-lt"/>
              </a:rPr>
              <a:t>单击此处添加</a:t>
            </a:r>
            <a:r>
              <a:rPr lang="zh-CN" altLang="en-US" dirty="0">
                <a:cs typeface="+mn-ea"/>
                <a:sym typeface="+mn-lt"/>
              </a:rPr>
              <a:t>文本</a:t>
            </a:r>
            <a:endParaRPr lang="en-GB" altLang="zh-CN" dirty="0">
              <a:cs typeface="+mn-ea"/>
              <a:sym typeface="+mn-lt"/>
            </a:endParaRPr>
          </a:p>
        </p:txBody>
      </p:sp>
      <p:sp>
        <p:nvSpPr>
          <p:cNvPr id="6" name="íṩ1îḍè">
            <a:extLst>
              <a:ext uri="{FF2B5EF4-FFF2-40B4-BE49-F238E27FC236}">
                <a16:creationId xmlns:a16="http://schemas.microsoft.com/office/drawing/2014/main" id="{B68DAE73-8BC8-7807-0C08-C90012F6614E}"/>
              </a:ext>
            </a:extLst>
          </p:cNvPr>
          <p:cNvSpPr txBox="1">
            <a:spLocks/>
          </p:cNvSpPr>
          <p:nvPr/>
        </p:nvSpPr>
        <p:spPr>
          <a:xfrm>
            <a:off x="3230418" y="2117872"/>
            <a:ext cx="5731164" cy="1311128"/>
          </a:xfrm>
          <a:prstGeom prst="rect">
            <a:avLst/>
          </a:prstGeom>
        </p:spPr>
        <p:txBody>
          <a:bodyPr vert="horz" lIns="91440" tIns="45720" rIns="91440" bIns="45720" rtlCol="0" anchor="b">
            <a:spAutoFit/>
          </a:bodyPr>
          <a:lstStyle>
            <a:lvl1pPr algn="ctr" defTabSz="914400" rtl="0" eaLnBrk="1" latinLnBrk="0" hangingPunct="1">
              <a:lnSpc>
                <a:spcPct val="90000"/>
              </a:lnSpc>
              <a:spcBef>
                <a:spcPct val="0"/>
              </a:spcBef>
              <a:buNone/>
              <a:defRPr lang="zh-CN" altLang="en-US" sz="2400" b="1" kern="1200">
                <a:solidFill>
                  <a:schemeClr val="tx1"/>
                </a:solidFill>
                <a:latin typeface="+mj-lt"/>
                <a:ea typeface="+mj-ea"/>
                <a:cs typeface="+mj-cs"/>
              </a:defRPr>
            </a:lvl1pPr>
          </a:lstStyle>
          <a:p>
            <a:r>
              <a:rPr lang="en-US" altLang="zh-CN" sz="8800" dirty="0">
                <a:latin typeface="+mn-lt"/>
                <a:ea typeface="+mn-ea"/>
                <a:cs typeface="+mn-ea"/>
                <a:sym typeface="+mn-lt"/>
              </a:rPr>
              <a:t>02</a:t>
            </a:r>
            <a:endParaRPr lang="zh-CN" altLang="en-US" sz="8800" dirty="0">
              <a:latin typeface="+mn-lt"/>
              <a:ea typeface="+mn-ea"/>
              <a:cs typeface="+mn-ea"/>
              <a:sym typeface="+mn-lt"/>
            </a:endParaRPr>
          </a:p>
        </p:txBody>
      </p:sp>
    </p:spTree>
    <p:custDataLst>
      <p:tags r:id="rId2"/>
    </p:custDataLst>
    <p:extLst>
      <p:ext uri="{BB962C8B-B14F-4D97-AF65-F5344CB8AC3E}">
        <p14:creationId xmlns:p14="http://schemas.microsoft.com/office/powerpoint/2010/main" val="2439290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iṡļïdê"/>
        <p:cNvGrpSpPr/>
        <p:nvPr/>
      </p:nvGrpSpPr>
      <p:grpSpPr>
        <a:xfrm>
          <a:off x="0" y="0"/>
          <a:ext cx="0" cy="0"/>
          <a:chOff x="0" y="0"/>
          <a:chExt cx="0" cy="0"/>
        </a:xfrm>
      </p:grpSpPr>
      <p:sp>
        <p:nvSpPr>
          <p:cNvPr id="2" name="îṩļíďè">
            <a:extLst>
              <a:ext uri="{FF2B5EF4-FFF2-40B4-BE49-F238E27FC236}">
                <a16:creationId xmlns:a16="http://schemas.microsoft.com/office/drawing/2014/main" id="{6AD7DE2F-2C25-C25A-957B-4AC542D02BC6}"/>
              </a:ext>
            </a:extLst>
          </p:cNvPr>
          <p:cNvSpPr>
            <a:spLocks noGrp="1"/>
          </p:cNvSpPr>
          <p:nvPr>
            <p:ph type="title"/>
          </p:nvPr>
        </p:nvSpPr>
        <p:spPr/>
        <p:txBody>
          <a:bodyPr/>
          <a:lstStyle/>
          <a:p>
            <a:r>
              <a:rPr lang="zh-CN" altLang="en-US" sz="2800" dirty="0">
                <a:latin typeface="+mn-lt"/>
                <a:ea typeface="+mn-ea"/>
                <a:cs typeface="+mn-ea"/>
                <a:sym typeface="+mn-lt"/>
              </a:rPr>
              <a:t>研究方法及过程</a:t>
            </a:r>
            <a:endParaRPr lang="zh-CN" altLang="en-US" dirty="0">
              <a:latin typeface="+mn-lt"/>
              <a:ea typeface="+mn-ea"/>
              <a:cs typeface="+mn-ea"/>
              <a:sym typeface="+mn-lt"/>
            </a:endParaRPr>
          </a:p>
        </p:txBody>
      </p:sp>
      <p:sp>
        <p:nvSpPr>
          <p:cNvPr id="3" name="îṧḻíďê">
            <a:extLst>
              <a:ext uri="{FF2B5EF4-FFF2-40B4-BE49-F238E27FC236}">
                <a16:creationId xmlns:a16="http://schemas.microsoft.com/office/drawing/2014/main" id="{B375A7AD-1815-4FD5-7FFD-E47FC224BD70}"/>
              </a:ext>
            </a:extLst>
          </p:cNvPr>
          <p:cNvSpPr>
            <a:spLocks noGrp="1"/>
          </p:cNvSpPr>
          <p:nvPr>
            <p:ph type="sldNum" sz="quarter" idx="4"/>
          </p:nvPr>
        </p:nvSpPr>
        <p:spPr/>
        <p:txBody>
          <a:bodyPr/>
          <a:lstStyle/>
          <a:p>
            <a:fld id="{7F65B630-C7FF-41C0-9923-C5E5E29EED81}" type="slidenum">
              <a:rPr lang="en-US" altLang="zh-CN" smtClean="0">
                <a:cs typeface="+mn-ea"/>
                <a:sym typeface="+mn-lt"/>
              </a:rPr>
              <a:pPr/>
              <a:t>8</a:t>
            </a:fld>
            <a:endParaRPr lang="en-US" altLang="zh-CN">
              <a:cs typeface="+mn-ea"/>
              <a:sym typeface="+mn-lt"/>
            </a:endParaRPr>
          </a:p>
        </p:txBody>
      </p:sp>
      <p:grpSp>
        <p:nvGrpSpPr>
          <p:cNvPr id="169" name="íṧḻïdè">
            <a:extLst>
              <a:ext uri="{FF2B5EF4-FFF2-40B4-BE49-F238E27FC236}">
                <a16:creationId xmlns:a16="http://schemas.microsoft.com/office/drawing/2014/main" id="{89F2C7DF-770A-A25D-0365-434A77180A0C}"/>
              </a:ext>
            </a:extLst>
          </p:cNvPr>
          <p:cNvGrpSpPr/>
          <p:nvPr/>
        </p:nvGrpSpPr>
        <p:grpSpPr>
          <a:xfrm>
            <a:off x="660400" y="1208347"/>
            <a:ext cx="10961004" cy="4925753"/>
            <a:chOff x="660400" y="1208347"/>
            <a:chExt cx="10961004" cy="4925753"/>
          </a:xfrm>
        </p:grpSpPr>
        <p:sp>
          <p:nvSpPr>
            <p:cNvPr id="48" name="íŝḻîde">
              <a:extLst>
                <a:ext uri="{FF2B5EF4-FFF2-40B4-BE49-F238E27FC236}">
                  <a16:creationId xmlns:a16="http://schemas.microsoft.com/office/drawing/2014/main" id="{DF158806-2F74-8067-31EC-BA5CCA11DCC6}"/>
                </a:ext>
              </a:extLst>
            </p:cNvPr>
            <p:cNvSpPr/>
            <p:nvPr/>
          </p:nvSpPr>
          <p:spPr>
            <a:xfrm>
              <a:off x="1979601" y="1208347"/>
              <a:ext cx="8243127" cy="769441"/>
            </a:xfrm>
            <a:prstGeom prst="rect">
              <a:avLst/>
            </a:prstGeom>
          </p:spPr>
          <p:txBody>
            <a:bodyPr anchor="t" anchorCtr="0">
              <a:spAutoFit/>
            </a:bodyPr>
            <a:lstStyle/>
            <a:p>
              <a:pPr algn="ctr">
                <a:buSzPct val="25000"/>
              </a:pPr>
              <a:r>
                <a:rPr lang="zh-CN" altLang="en-US" sz="4400" b="1" dirty="0">
                  <a:cs typeface="+mn-ea"/>
                  <a:sym typeface="+mn-lt"/>
                </a:rPr>
                <a:t>研究目的</a:t>
              </a:r>
            </a:p>
          </p:txBody>
        </p:sp>
        <p:grpSp>
          <p:nvGrpSpPr>
            <p:cNvPr id="168" name="îş1íďè">
              <a:extLst>
                <a:ext uri="{FF2B5EF4-FFF2-40B4-BE49-F238E27FC236}">
                  <a16:creationId xmlns:a16="http://schemas.microsoft.com/office/drawing/2014/main" id="{3EA0ED1E-6900-7DD9-9F3F-B4BBE09A031E}"/>
                </a:ext>
              </a:extLst>
            </p:cNvPr>
            <p:cNvGrpSpPr/>
            <p:nvPr/>
          </p:nvGrpSpPr>
          <p:grpSpPr>
            <a:xfrm>
              <a:off x="660400" y="1684110"/>
              <a:ext cx="10961004" cy="4449990"/>
              <a:chOff x="660400" y="1684110"/>
              <a:chExt cx="10961004" cy="4449990"/>
            </a:xfrm>
          </p:grpSpPr>
          <p:grpSp>
            <p:nvGrpSpPr>
              <p:cNvPr id="167" name="îṧḻíḓé">
                <a:extLst>
                  <a:ext uri="{FF2B5EF4-FFF2-40B4-BE49-F238E27FC236}">
                    <a16:creationId xmlns:a16="http://schemas.microsoft.com/office/drawing/2014/main" id="{5DB0B0EB-5534-D3B4-FC09-5E158D1E1962}"/>
                  </a:ext>
                </a:extLst>
              </p:cNvPr>
              <p:cNvGrpSpPr/>
              <p:nvPr/>
            </p:nvGrpSpPr>
            <p:grpSpPr>
              <a:xfrm>
                <a:off x="660400" y="1684110"/>
                <a:ext cx="10961004" cy="4449990"/>
                <a:chOff x="660400" y="1684110"/>
                <a:chExt cx="10961004" cy="4449990"/>
              </a:xfrm>
            </p:grpSpPr>
            <p:grpSp>
              <p:nvGrpSpPr>
                <p:cNvPr id="44" name="ïšļîḍê">
                  <a:extLst>
                    <a:ext uri="{FF2B5EF4-FFF2-40B4-BE49-F238E27FC236}">
                      <a16:creationId xmlns:a16="http://schemas.microsoft.com/office/drawing/2014/main" id="{3F13DA88-A935-C429-47FC-E7189F342B09}"/>
                    </a:ext>
                  </a:extLst>
                </p:cNvPr>
                <p:cNvGrpSpPr/>
                <p:nvPr/>
              </p:nvGrpSpPr>
              <p:grpSpPr>
                <a:xfrm>
                  <a:off x="9050528" y="1684110"/>
                  <a:ext cx="2481074" cy="2105945"/>
                  <a:chOff x="3498433" y="2995492"/>
                  <a:chExt cx="2481074" cy="2105945"/>
                </a:xfrm>
              </p:grpSpPr>
              <p:sp>
                <p:nvSpPr>
                  <p:cNvPr id="89" name="ïşľiḋé">
                    <a:extLst>
                      <a:ext uri="{FF2B5EF4-FFF2-40B4-BE49-F238E27FC236}">
                        <a16:creationId xmlns:a16="http://schemas.microsoft.com/office/drawing/2014/main" id="{5BD7ABC3-8CB0-00B9-E270-F655D6AEE9A4}"/>
                      </a:ext>
                    </a:extLst>
                  </p:cNvPr>
                  <p:cNvSpPr/>
                  <p:nvPr/>
                </p:nvSpPr>
                <p:spPr>
                  <a:xfrm>
                    <a:off x="3498433" y="4216414"/>
                    <a:ext cx="2481074"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r>
                      <a:rPr kumimoji="1" lang="zh-CN" altLang="en-US" sz="2000" b="1" dirty="0">
                        <a:solidFill>
                          <a:schemeClr val="tx1"/>
                        </a:solidFill>
                        <a:cs typeface="+mn-ea"/>
                        <a:sym typeface="+mn-lt"/>
                      </a:rPr>
                      <a:t>提高成品率</a:t>
                    </a:r>
                  </a:p>
                </p:txBody>
              </p:sp>
              <p:sp>
                <p:nvSpPr>
                  <p:cNvPr id="90" name="íṡliḋè">
                    <a:extLst>
                      <a:ext uri="{FF2B5EF4-FFF2-40B4-BE49-F238E27FC236}">
                        <a16:creationId xmlns:a16="http://schemas.microsoft.com/office/drawing/2014/main" id="{8A1DC3F0-EC64-87C1-CF03-190A038BED03}"/>
                      </a:ext>
                    </a:extLst>
                  </p:cNvPr>
                  <p:cNvSpPr/>
                  <p:nvPr/>
                </p:nvSpPr>
                <p:spPr>
                  <a:xfrm>
                    <a:off x="3498433" y="4590720"/>
                    <a:ext cx="2344400" cy="5107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kumimoji="1" lang="zh-CN" altLang="en-US" sz="1100" dirty="0">
                        <a:solidFill>
                          <a:schemeClr val="tx1"/>
                        </a:solidFill>
                        <a:cs typeface="+mn-ea"/>
                        <a:sym typeface="+mn-lt"/>
                      </a:rPr>
                      <a:t>单击此处添加文本单击此处添加文本单击此处添加文本</a:t>
                    </a:r>
                  </a:p>
                </p:txBody>
              </p:sp>
              <p:cxnSp>
                <p:nvCxnSpPr>
                  <p:cNvPr id="91" name="ïšľíḓe">
                    <a:extLst>
                      <a:ext uri="{FF2B5EF4-FFF2-40B4-BE49-F238E27FC236}">
                        <a16:creationId xmlns:a16="http://schemas.microsoft.com/office/drawing/2014/main" id="{9DB4091B-45E7-8EF7-4490-A27FE913C53C}"/>
                      </a:ext>
                    </a:extLst>
                  </p:cNvPr>
                  <p:cNvCxnSpPr>
                    <a:cxnSpLocks/>
                  </p:cNvCxnSpPr>
                  <p:nvPr/>
                </p:nvCxnSpPr>
                <p:spPr>
                  <a:xfrm>
                    <a:off x="3498433" y="4139960"/>
                    <a:ext cx="2344400" cy="0"/>
                  </a:xfrm>
                  <a:prstGeom prst="straightConnector1">
                    <a:avLst/>
                  </a:prstGeom>
                  <a:ln w="25400">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92" name="isḻíḓe">
                    <a:extLst>
                      <a:ext uri="{FF2B5EF4-FFF2-40B4-BE49-F238E27FC236}">
                        <a16:creationId xmlns:a16="http://schemas.microsoft.com/office/drawing/2014/main" id="{5728AB50-B13D-04EB-287F-C5233805CB13}"/>
                      </a:ext>
                    </a:extLst>
                  </p:cNvPr>
                  <p:cNvSpPr txBox="1"/>
                  <p:nvPr/>
                </p:nvSpPr>
                <p:spPr>
                  <a:xfrm>
                    <a:off x="3498433" y="2995492"/>
                    <a:ext cx="1441420" cy="1446550"/>
                  </a:xfrm>
                  <a:prstGeom prst="rect">
                    <a:avLst/>
                  </a:prstGeom>
                  <a:noFill/>
                </p:spPr>
                <p:txBody>
                  <a:bodyPr wrap="none" lIns="91440" tIns="45720" rIns="91440" bIns="45720" rtlCol="0" anchor="ctr" anchorCtr="0">
                    <a:spAutoFit/>
                  </a:bodyPr>
                  <a:lstStyle/>
                  <a:p>
                    <a:r>
                      <a:rPr kumimoji="1" lang="en-US" altLang="zh-CN" sz="8800" b="1" dirty="0">
                        <a:solidFill>
                          <a:schemeClr val="tx1">
                            <a:lumMod val="50000"/>
                            <a:lumOff val="50000"/>
                            <a:alpha val="20000"/>
                          </a:schemeClr>
                        </a:solidFill>
                        <a:cs typeface="+mn-ea"/>
                        <a:sym typeface="+mn-lt"/>
                      </a:rPr>
                      <a:t>02</a:t>
                    </a:r>
                    <a:endParaRPr kumimoji="1" lang="zh-CN" altLang="en-US" sz="8800" b="1" dirty="0">
                      <a:solidFill>
                        <a:schemeClr val="tx1">
                          <a:lumMod val="50000"/>
                          <a:lumOff val="50000"/>
                          <a:alpha val="20000"/>
                        </a:schemeClr>
                      </a:solidFill>
                      <a:cs typeface="+mn-ea"/>
                      <a:sym typeface="+mn-lt"/>
                    </a:endParaRPr>
                  </a:p>
                </p:txBody>
              </p:sp>
            </p:grpSp>
            <p:grpSp>
              <p:nvGrpSpPr>
                <p:cNvPr id="45" name="ïş1íḓe">
                  <a:extLst>
                    <a:ext uri="{FF2B5EF4-FFF2-40B4-BE49-F238E27FC236}">
                      <a16:creationId xmlns:a16="http://schemas.microsoft.com/office/drawing/2014/main" id="{9BB20301-A707-F2A1-22F0-23AA4B44694D}"/>
                    </a:ext>
                  </a:extLst>
                </p:cNvPr>
                <p:cNvGrpSpPr/>
                <p:nvPr/>
              </p:nvGrpSpPr>
              <p:grpSpPr>
                <a:xfrm>
                  <a:off x="9135369" y="4028155"/>
                  <a:ext cx="2486035" cy="2105945"/>
                  <a:chOff x="3498432" y="2995492"/>
                  <a:chExt cx="2486035" cy="2105945"/>
                </a:xfrm>
              </p:grpSpPr>
              <p:sp>
                <p:nvSpPr>
                  <p:cNvPr id="85" name="ïşliḓe">
                    <a:extLst>
                      <a:ext uri="{FF2B5EF4-FFF2-40B4-BE49-F238E27FC236}">
                        <a16:creationId xmlns:a16="http://schemas.microsoft.com/office/drawing/2014/main" id="{6F1D7BAD-BC81-A8AE-AC58-88CBFA0B9B6F}"/>
                      </a:ext>
                    </a:extLst>
                  </p:cNvPr>
                  <p:cNvSpPr/>
                  <p:nvPr/>
                </p:nvSpPr>
                <p:spPr>
                  <a:xfrm>
                    <a:off x="3498432" y="4216414"/>
                    <a:ext cx="2486035"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r>
                      <a:rPr kumimoji="1" lang="zh-CN" altLang="en-US" sz="2000" b="1" dirty="0">
                        <a:solidFill>
                          <a:schemeClr val="tx1"/>
                        </a:solidFill>
                        <a:cs typeface="+mn-ea"/>
                        <a:sym typeface="+mn-lt"/>
                      </a:rPr>
                      <a:t>提高产能</a:t>
                    </a:r>
                  </a:p>
                </p:txBody>
              </p:sp>
              <p:sp>
                <p:nvSpPr>
                  <p:cNvPr id="86" name="îṩļíďé">
                    <a:extLst>
                      <a:ext uri="{FF2B5EF4-FFF2-40B4-BE49-F238E27FC236}">
                        <a16:creationId xmlns:a16="http://schemas.microsoft.com/office/drawing/2014/main" id="{FE7C2325-3A8E-FF3B-3589-4FD2040DA726}"/>
                      </a:ext>
                    </a:extLst>
                  </p:cNvPr>
                  <p:cNvSpPr/>
                  <p:nvPr/>
                </p:nvSpPr>
                <p:spPr>
                  <a:xfrm>
                    <a:off x="3498433" y="4590720"/>
                    <a:ext cx="2344400" cy="5107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kumimoji="1" lang="zh-CN" altLang="en-US" sz="1100" dirty="0">
                        <a:solidFill>
                          <a:schemeClr val="tx1"/>
                        </a:solidFill>
                        <a:cs typeface="+mn-ea"/>
                        <a:sym typeface="+mn-lt"/>
                      </a:rPr>
                      <a:t>单击此处添加文本单击此处添加文本单击此处添加文本</a:t>
                    </a:r>
                  </a:p>
                </p:txBody>
              </p:sp>
              <p:cxnSp>
                <p:nvCxnSpPr>
                  <p:cNvPr id="87" name="iṥļîḑê">
                    <a:extLst>
                      <a:ext uri="{FF2B5EF4-FFF2-40B4-BE49-F238E27FC236}">
                        <a16:creationId xmlns:a16="http://schemas.microsoft.com/office/drawing/2014/main" id="{23715810-DC42-4F43-F31E-8DCEF64FBE29}"/>
                      </a:ext>
                    </a:extLst>
                  </p:cNvPr>
                  <p:cNvCxnSpPr>
                    <a:cxnSpLocks/>
                  </p:cNvCxnSpPr>
                  <p:nvPr/>
                </p:nvCxnSpPr>
                <p:spPr>
                  <a:xfrm>
                    <a:off x="3498433" y="4139960"/>
                    <a:ext cx="2344400" cy="0"/>
                  </a:xfrm>
                  <a:prstGeom prst="straightConnector1">
                    <a:avLst/>
                  </a:prstGeom>
                  <a:ln w="25400">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88" name="iṥ1íḍè">
                    <a:extLst>
                      <a:ext uri="{FF2B5EF4-FFF2-40B4-BE49-F238E27FC236}">
                        <a16:creationId xmlns:a16="http://schemas.microsoft.com/office/drawing/2014/main" id="{DD875186-A82B-2FD0-2F2B-88377301E35C}"/>
                      </a:ext>
                    </a:extLst>
                  </p:cNvPr>
                  <p:cNvSpPr txBox="1"/>
                  <p:nvPr/>
                </p:nvSpPr>
                <p:spPr>
                  <a:xfrm>
                    <a:off x="3498433" y="2995492"/>
                    <a:ext cx="1441420" cy="1446550"/>
                  </a:xfrm>
                  <a:prstGeom prst="rect">
                    <a:avLst/>
                  </a:prstGeom>
                  <a:noFill/>
                </p:spPr>
                <p:txBody>
                  <a:bodyPr wrap="none" lIns="91440" tIns="45720" rIns="91440" bIns="45720" rtlCol="0" anchor="ctr" anchorCtr="0">
                    <a:spAutoFit/>
                  </a:bodyPr>
                  <a:lstStyle/>
                  <a:p>
                    <a:r>
                      <a:rPr kumimoji="1" lang="en-US" altLang="zh-CN" sz="8800" b="1" dirty="0">
                        <a:solidFill>
                          <a:schemeClr val="tx1">
                            <a:lumMod val="50000"/>
                            <a:lumOff val="50000"/>
                            <a:alpha val="20000"/>
                          </a:schemeClr>
                        </a:solidFill>
                        <a:cs typeface="+mn-ea"/>
                        <a:sym typeface="+mn-lt"/>
                      </a:rPr>
                      <a:t>04</a:t>
                    </a:r>
                    <a:endParaRPr kumimoji="1" lang="zh-CN" altLang="en-US" sz="8800" b="1" dirty="0">
                      <a:solidFill>
                        <a:schemeClr val="tx1">
                          <a:lumMod val="50000"/>
                          <a:lumOff val="50000"/>
                          <a:alpha val="20000"/>
                        </a:schemeClr>
                      </a:solidFill>
                      <a:cs typeface="+mn-ea"/>
                      <a:sym typeface="+mn-lt"/>
                    </a:endParaRPr>
                  </a:p>
                </p:txBody>
              </p:sp>
            </p:grpSp>
            <p:grpSp>
              <p:nvGrpSpPr>
                <p:cNvPr id="46" name="ïṡlidè">
                  <a:extLst>
                    <a:ext uri="{FF2B5EF4-FFF2-40B4-BE49-F238E27FC236}">
                      <a16:creationId xmlns:a16="http://schemas.microsoft.com/office/drawing/2014/main" id="{791E67BC-D2F7-A516-49DD-03D3E8FF6397}"/>
                    </a:ext>
                  </a:extLst>
                </p:cNvPr>
                <p:cNvGrpSpPr/>
                <p:nvPr/>
              </p:nvGrpSpPr>
              <p:grpSpPr>
                <a:xfrm>
                  <a:off x="660400" y="1684110"/>
                  <a:ext cx="2481074" cy="2105945"/>
                  <a:chOff x="3498433" y="2995492"/>
                  <a:chExt cx="2481074" cy="2105945"/>
                </a:xfrm>
              </p:grpSpPr>
              <p:sp>
                <p:nvSpPr>
                  <p:cNvPr id="81" name="îsļidè">
                    <a:extLst>
                      <a:ext uri="{FF2B5EF4-FFF2-40B4-BE49-F238E27FC236}">
                        <a16:creationId xmlns:a16="http://schemas.microsoft.com/office/drawing/2014/main" id="{86A13A20-1875-1378-50AC-58553A9739BB}"/>
                      </a:ext>
                    </a:extLst>
                  </p:cNvPr>
                  <p:cNvSpPr/>
                  <p:nvPr/>
                </p:nvSpPr>
                <p:spPr>
                  <a:xfrm>
                    <a:off x="3498433" y="4216414"/>
                    <a:ext cx="2481074"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r>
                      <a:rPr kumimoji="1" lang="zh-CN" altLang="en-US" sz="2000" b="1" dirty="0">
                        <a:solidFill>
                          <a:schemeClr val="tx1"/>
                        </a:solidFill>
                        <a:cs typeface="+mn-ea"/>
                        <a:sym typeface="+mn-lt"/>
                      </a:rPr>
                      <a:t>提高材料转化率</a:t>
                    </a:r>
                  </a:p>
                </p:txBody>
              </p:sp>
              <p:sp>
                <p:nvSpPr>
                  <p:cNvPr id="82" name="iş1iḓè">
                    <a:extLst>
                      <a:ext uri="{FF2B5EF4-FFF2-40B4-BE49-F238E27FC236}">
                        <a16:creationId xmlns:a16="http://schemas.microsoft.com/office/drawing/2014/main" id="{CAA6B156-3F34-1619-901D-599A03A95172}"/>
                      </a:ext>
                    </a:extLst>
                  </p:cNvPr>
                  <p:cNvSpPr/>
                  <p:nvPr/>
                </p:nvSpPr>
                <p:spPr>
                  <a:xfrm>
                    <a:off x="3498433" y="4590720"/>
                    <a:ext cx="2344400" cy="5107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kumimoji="1" lang="zh-CN" altLang="en-US" sz="1100" dirty="0">
                        <a:solidFill>
                          <a:schemeClr val="tx1"/>
                        </a:solidFill>
                        <a:cs typeface="+mn-ea"/>
                        <a:sym typeface="+mn-lt"/>
                      </a:rPr>
                      <a:t>单击此处添加文本单击此处添加文本单击此处添加文本</a:t>
                    </a:r>
                  </a:p>
                </p:txBody>
              </p:sp>
              <p:cxnSp>
                <p:nvCxnSpPr>
                  <p:cNvPr id="83" name="íŝlíḋe">
                    <a:extLst>
                      <a:ext uri="{FF2B5EF4-FFF2-40B4-BE49-F238E27FC236}">
                        <a16:creationId xmlns:a16="http://schemas.microsoft.com/office/drawing/2014/main" id="{110BA051-9CCF-A6D9-B69F-7DF4950589CD}"/>
                      </a:ext>
                    </a:extLst>
                  </p:cNvPr>
                  <p:cNvCxnSpPr>
                    <a:cxnSpLocks/>
                  </p:cNvCxnSpPr>
                  <p:nvPr/>
                </p:nvCxnSpPr>
                <p:spPr>
                  <a:xfrm>
                    <a:off x="3498433" y="4139960"/>
                    <a:ext cx="2344400" cy="0"/>
                  </a:xfrm>
                  <a:prstGeom prst="straightConnector1">
                    <a:avLst/>
                  </a:prstGeom>
                  <a:ln w="25400">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84" name="îśľídè">
                    <a:extLst>
                      <a:ext uri="{FF2B5EF4-FFF2-40B4-BE49-F238E27FC236}">
                        <a16:creationId xmlns:a16="http://schemas.microsoft.com/office/drawing/2014/main" id="{779512F8-4384-C71C-4750-54FA22F0CA77}"/>
                      </a:ext>
                    </a:extLst>
                  </p:cNvPr>
                  <p:cNvSpPr txBox="1"/>
                  <p:nvPr/>
                </p:nvSpPr>
                <p:spPr>
                  <a:xfrm>
                    <a:off x="3498433" y="2995492"/>
                    <a:ext cx="1441420" cy="1446550"/>
                  </a:xfrm>
                  <a:prstGeom prst="rect">
                    <a:avLst/>
                  </a:prstGeom>
                  <a:noFill/>
                </p:spPr>
                <p:txBody>
                  <a:bodyPr wrap="none" lIns="91440" tIns="45720" rIns="91440" bIns="45720" rtlCol="0" anchor="ctr" anchorCtr="0">
                    <a:spAutoFit/>
                  </a:bodyPr>
                  <a:lstStyle/>
                  <a:p>
                    <a:r>
                      <a:rPr kumimoji="1" lang="en-US" altLang="zh-CN" sz="8800" b="1" dirty="0">
                        <a:solidFill>
                          <a:schemeClr val="tx1">
                            <a:lumMod val="50000"/>
                            <a:lumOff val="50000"/>
                            <a:alpha val="20000"/>
                          </a:schemeClr>
                        </a:solidFill>
                        <a:cs typeface="+mn-ea"/>
                        <a:sym typeface="+mn-lt"/>
                      </a:rPr>
                      <a:t>01</a:t>
                    </a:r>
                    <a:endParaRPr kumimoji="1" lang="zh-CN" altLang="en-US" sz="8800" b="1" dirty="0">
                      <a:solidFill>
                        <a:schemeClr val="tx1">
                          <a:lumMod val="50000"/>
                          <a:lumOff val="50000"/>
                          <a:alpha val="20000"/>
                        </a:schemeClr>
                      </a:solidFill>
                      <a:cs typeface="+mn-ea"/>
                      <a:sym typeface="+mn-lt"/>
                    </a:endParaRPr>
                  </a:p>
                </p:txBody>
              </p:sp>
            </p:grpSp>
            <p:grpSp>
              <p:nvGrpSpPr>
                <p:cNvPr id="47" name="iṩļïdè">
                  <a:extLst>
                    <a:ext uri="{FF2B5EF4-FFF2-40B4-BE49-F238E27FC236}">
                      <a16:creationId xmlns:a16="http://schemas.microsoft.com/office/drawing/2014/main" id="{F5B82EF2-8F41-68AD-C416-951CBB233A02}"/>
                    </a:ext>
                  </a:extLst>
                </p:cNvPr>
                <p:cNvGrpSpPr/>
                <p:nvPr/>
              </p:nvGrpSpPr>
              <p:grpSpPr>
                <a:xfrm>
                  <a:off x="660400" y="4028155"/>
                  <a:ext cx="2481074" cy="2105945"/>
                  <a:chOff x="3498433" y="2995492"/>
                  <a:chExt cx="2481074" cy="2105945"/>
                </a:xfrm>
              </p:grpSpPr>
              <p:sp>
                <p:nvSpPr>
                  <p:cNvPr id="77" name="ïṩľíḓê">
                    <a:extLst>
                      <a:ext uri="{FF2B5EF4-FFF2-40B4-BE49-F238E27FC236}">
                        <a16:creationId xmlns:a16="http://schemas.microsoft.com/office/drawing/2014/main" id="{5A1E6E0E-A2C8-6A7D-D6DD-DCE63985E616}"/>
                      </a:ext>
                    </a:extLst>
                  </p:cNvPr>
                  <p:cNvSpPr/>
                  <p:nvPr/>
                </p:nvSpPr>
                <p:spPr>
                  <a:xfrm>
                    <a:off x="3498433" y="4216414"/>
                    <a:ext cx="2481074"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r>
                      <a:rPr kumimoji="1" lang="zh-CN" altLang="en-US" sz="2000" b="1" dirty="0">
                        <a:solidFill>
                          <a:schemeClr val="tx1"/>
                        </a:solidFill>
                        <a:cs typeface="+mn-ea"/>
                        <a:sym typeface="+mn-lt"/>
                      </a:rPr>
                      <a:t>提高废物利用率</a:t>
                    </a:r>
                  </a:p>
                </p:txBody>
              </p:sp>
              <p:sp>
                <p:nvSpPr>
                  <p:cNvPr id="78" name="i$ľiḍé">
                    <a:extLst>
                      <a:ext uri="{FF2B5EF4-FFF2-40B4-BE49-F238E27FC236}">
                        <a16:creationId xmlns:a16="http://schemas.microsoft.com/office/drawing/2014/main" id="{B279E95D-48A3-6A5C-03E9-67227F531275}"/>
                      </a:ext>
                    </a:extLst>
                  </p:cNvPr>
                  <p:cNvSpPr/>
                  <p:nvPr/>
                </p:nvSpPr>
                <p:spPr>
                  <a:xfrm>
                    <a:off x="3498433" y="4590720"/>
                    <a:ext cx="2344400" cy="5107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kumimoji="1" lang="zh-CN" altLang="en-US" sz="1100" dirty="0">
                        <a:solidFill>
                          <a:schemeClr val="tx1"/>
                        </a:solidFill>
                        <a:cs typeface="+mn-ea"/>
                        <a:sym typeface="+mn-lt"/>
                      </a:rPr>
                      <a:t>单击此处添加文本单击此处添加文本单击此处添加文本</a:t>
                    </a:r>
                  </a:p>
                </p:txBody>
              </p:sp>
              <p:cxnSp>
                <p:nvCxnSpPr>
                  <p:cNvPr id="79" name="îşḻïdé">
                    <a:extLst>
                      <a:ext uri="{FF2B5EF4-FFF2-40B4-BE49-F238E27FC236}">
                        <a16:creationId xmlns:a16="http://schemas.microsoft.com/office/drawing/2014/main" id="{C278251C-1CEF-9B07-2491-6368103B78AC}"/>
                      </a:ext>
                    </a:extLst>
                  </p:cNvPr>
                  <p:cNvCxnSpPr>
                    <a:cxnSpLocks/>
                  </p:cNvCxnSpPr>
                  <p:nvPr/>
                </p:nvCxnSpPr>
                <p:spPr>
                  <a:xfrm>
                    <a:off x="3498433" y="4139960"/>
                    <a:ext cx="2344400" cy="0"/>
                  </a:xfrm>
                  <a:prstGeom prst="straightConnector1">
                    <a:avLst/>
                  </a:prstGeom>
                  <a:ln w="25400">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80" name="iŝ1iḑê">
                    <a:extLst>
                      <a:ext uri="{FF2B5EF4-FFF2-40B4-BE49-F238E27FC236}">
                        <a16:creationId xmlns:a16="http://schemas.microsoft.com/office/drawing/2014/main" id="{08E39FA5-5735-C93E-07EB-FC61C39C5704}"/>
                      </a:ext>
                    </a:extLst>
                  </p:cNvPr>
                  <p:cNvSpPr txBox="1"/>
                  <p:nvPr/>
                </p:nvSpPr>
                <p:spPr>
                  <a:xfrm>
                    <a:off x="3498433" y="2995492"/>
                    <a:ext cx="1441420" cy="1446550"/>
                  </a:xfrm>
                  <a:prstGeom prst="rect">
                    <a:avLst/>
                  </a:prstGeom>
                  <a:noFill/>
                </p:spPr>
                <p:txBody>
                  <a:bodyPr wrap="none" lIns="91440" tIns="45720" rIns="91440" bIns="45720" rtlCol="0" anchor="ctr" anchorCtr="0">
                    <a:spAutoFit/>
                  </a:bodyPr>
                  <a:lstStyle/>
                  <a:p>
                    <a:r>
                      <a:rPr kumimoji="1" lang="en-US" altLang="zh-CN" sz="8800" b="1" dirty="0">
                        <a:solidFill>
                          <a:schemeClr val="tx1">
                            <a:lumMod val="50000"/>
                            <a:lumOff val="50000"/>
                            <a:alpha val="20000"/>
                          </a:schemeClr>
                        </a:solidFill>
                        <a:cs typeface="+mn-ea"/>
                        <a:sym typeface="+mn-lt"/>
                      </a:rPr>
                      <a:t>03</a:t>
                    </a:r>
                    <a:endParaRPr kumimoji="1" lang="zh-CN" altLang="en-US" sz="8800" b="1" dirty="0">
                      <a:solidFill>
                        <a:schemeClr val="tx1">
                          <a:lumMod val="50000"/>
                          <a:lumOff val="50000"/>
                          <a:alpha val="20000"/>
                        </a:schemeClr>
                      </a:solidFill>
                      <a:cs typeface="+mn-ea"/>
                      <a:sym typeface="+mn-lt"/>
                    </a:endParaRPr>
                  </a:p>
                </p:txBody>
              </p:sp>
            </p:grpSp>
          </p:grpSp>
          <p:grpSp>
            <p:nvGrpSpPr>
              <p:cNvPr id="93" name="ïśḻíďé">
                <a:extLst>
                  <a:ext uri="{FF2B5EF4-FFF2-40B4-BE49-F238E27FC236}">
                    <a16:creationId xmlns:a16="http://schemas.microsoft.com/office/drawing/2014/main" id="{FE2411D6-1340-1529-40B3-B42B4260851B}"/>
                  </a:ext>
                </a:extLst>
              </p:cNvPr>
              <p:cNvGrpSpPr/>
              <p:nvPr/>
            </p:nvGrpSpPr>
            <p:grpSpPr>
              <a:xfrm>
                <a:off x="3711268" y="2407385"/>
                <a:ext cx="4632792" cy="3359672"/>
                <a:chOff x="3279220" y="1386288"/>
                <a:chExt cx="5633561" cy="4085424"/>
              </a:xfrm>
            </p:grpSpPr>
            <p:sp>
              <p:nvSpPr>
                <p:cNvPr id="94" name="ïśḻîḍe">
                  <a:extLst>
                    <a:ext uri="{FF2B5EF4-FFF2-40B4-BE49-F238E27FC236}">
                      <a16:creationId xmlns:a16="http://schemas.microsoft.com/office/drawing/2014/main" id="{EE28FBA0-4473-782F-719B-56CD186E4869}"/>
                    </a:ext>
                  </a:extLst>
                </p:cNvPr>
                <p:cNvSpPr/>
                <p:nvPr/>
              </p:nvSpPr>
              <p:spPr>
                <a:xfrm>
                  <a:off x="3654950" y="2894783"/>
                  <a:ext cx="2665387" cy="1754133"/>
                </a:xfrm>
                <a:custGeom>
                  <a:avLst/>
                  <a:gdLst>
                    <a:gd name="connsiteX0" fmla="*/ 119950 w 2665387"/>
                    <a:gd name="connsiteY0" fmla="*/ 98049 h 1754133"/>
                    <a:gd name="connsiteX1" fmla="*/ 1300860 w 2665387"/>
                    <a:gd name="connsiteY1" fmla="*/ 734033 h 1754133"/>
                    <a:gd name="connsiteX2" fmla="*/ 1797112 w 2665387"/>
                    <a:gd name="connsiteY2" fmla="*/ 850619 h 1754133"/>
                    <a:gd name="connsiteX3" fmla="*/ 2663792 w 2665387"/>
                    <a:gd name="connsiteY3" fmla="*/ 1607095 h 1754133"/>
                    <a:gd name="connsiteX4" fmla="*/ 2065336 w 2665387"/>
                    <a:gd name="connsiteY4" fmla="*/ 1644528 h 1754133"/>
                    <a:gd name="connsiteX5" fmla="*/ 1663762 w 2665387"/>
                    <a:gd name="connsiteY5" fmla="*/ 1400688 h 1754133"/>
                    <a:gd name="connsiteX6" fmla="*/ 1099502 w 2665387"/>
                    <a:gd name="connsiteY6" fmla="*/ 1411546 h 1754133"/>
                    <a:gd name="connsiteX7" fmla="*/ 760697 w 2665387"/>
                    <a:gd name="connsiteY7" fmla="*/ 1039119 h 1754133"/>
                    <a:gd name="connsiteX8" fmla="*/ 375030 w 2665387"/>
                    <a:gd name="connsiteY8" fmla="*/ 706029 h 1754133"/>
                    <a:gd name="connsiteX9" fmla="*/ 425512 w 2665387"/>
                    <a:gd name="connsiteY9" fmla="*/ 542771 h 1754133"/>
                    <a:gd name="connsiteX10" fmla="*/ 270731 w 2665387"/>
                    <a:gd name="connsiteY10" fmla="*/ 665548 h 1754133"/>
                    <a:gd name="connsiteX11" fmla="*/ 61848 w 2665387"/>
                    <a:gd name="connsiteY11" fmla="*/ 541437 h 1754133"/>
                    <a:gd name="connsiteX12" fmla="*/ 119950 w 2665387"/>
                    <a:gd name="connsiteY12" fmla="*/ 98049 h 1754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65387" h="1754133">
                      <a:moveTo>
                        <a:pt x="119950" y="98049"/>
                      </a:moveTo>
                      <a:cubicBezTo>
                        <a:pt x="592771" y="-283999"/>
                        <a:pt x="973676" y="561821"/>
                        <a:pt x="1300860" y="734033"/>
                      </a:cubicBezTo>
                      <a:cubicBezTo>
                        <a:pt x="1452022" y="813567"/>
                        <a:pt x="1628520" y="823282"/>
                        <a:pt x="1797112" y="850619"/>
                      </a:cubicBezTo>
                      <a:cubicBezTo>
                        <a:pt x="2161444" y="909579"/>
                        <a:pt x="2612357" y="1210283"/>
                        <a:pt x="2663792" y="1607095"/>
                      </a:cubicBezTo>
                      <a:cubicBezTo>
                        <a:pt x="2697606" y="1867698"/>
                        <a:pt x="2184018" y="1717204"/>
                        <a:pt x="2065336" y="1644528"/>
                      </a:cubicBezTo>
                      <a:cubicBezTo>
                        <a:pt x="1930748" y="1562041"/>
                        <a:pt x="1818258" y="1432882"/>
                        <a:pt x="1663762" y="1400688"/>
                      </a:cubicBezTo>
                      <a:cubicBezTo>
                        <a:pt x="1477835" y="1361921"/>
                        <a:pt x="1278095" y="1475935"/>
                        <a:pt x="1099502" y="1411546"/>
                      </a:cubicBezTo>
                      <a:cubicBezTo>
                        <a:pt x="938719" y="1353539"/>
                        <a:pt x="860900" y="1177517"/>
                        <a:pt x="760697" y="1039119"/>
                      </a:cubicBezTo>
                      <a:cubicBezTo>
                        <a:pt x="674591" y="920151"/>
                        <a:pt x="504094" y="776133"/>
                        <a:pt x="375030" y="706029"/>
                      </a:cubicBezTo>
                      <a:cubicBezTo>
                        <a:pt x="398557" y="663643"/>
                        <a:pt x="427798" y="612113"/>
                        <a:pt x="425512" y="542771"/>
                      </a:cubicBezTo>
                      <a:cubicBezTo>
                        <a:pt x="383031" y="565536"/>
                        <a:pt x="327786" y="616495"/>
                        <a:pt x="270731" y="665548"/>
                      </a:cubicBezTo>
                      <a:cubicBezTo>
                        <a:pt x="212248" y="637640"/>
                        <a:pt x="102520" y="591349"/>
                        <a:pt x="61848" y="541437"/>
                      </a:cubicBezTo>
                      <a:cubicBezTo>
                        <a:pt x="-42737" y="412945"/>
                        <a:pt x="-8923" y="202157"/>
                        <a:pt x="119950" y="98049"/>
                      </a:cubicBezTo>
                      <a:close/>
                    </a:path>
                  </a:pathLst>
                </a:custGeom>
                <a:solidFill>
                  <a:srgbClr val="EDE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95" name="ïşḻíḋe">
                  <a:extLst>
                    <a:ext uri="{FF2B5EF4-FFF2-40B4-BE49-F238E27FC236}">
                      <a16:creationId xmlns:a16="http://schemas.microsoft.com/office/drawing/2014/main" id="{AF09B3ED-69E6-2770-264A-93CFBC4710D9}"/>
                    </a:ext>
                  </a:extLst>
                </p:cNvPr>
                <p:cNvSpPr/>
                <p:nvPr/>
              </p:nvSpPr>
              <p:spPr>
                <a:xfrm>
                  <a:off x="3726892" y="3047598"/>
                  <a:ext cx="2590707" cy="1345599"/>
                </a:xfrm>
                <a:custGeom>
                  <a:avLst/>
                  <a:gdLst>
                    <a:gd name="connsiteX0" fmla="*/ 2584040 w 2590707"/>
                    <a:gd name="connsiteY0" fmla="*/ 1345599 h 1345599"/>
                    <a:gd name="connsiteX1" fmla="*/ 2587564 w 2590707"/>
                    <a:gd name="connsiteY1" fmla="*/ 1344551 h 1345599"/>
                    <a:gd name="connsiteX2" fmla="*/ 2589659 w 2590707"/>
                    <a:gd name="connsiteY2" fmla="*/ 1335217 h 1345599"/>
                    <a:gd name="connsiteX3" fmla="*/ 1682213 w 2590707"/>
                    <a:gd name="connsiteY3" fmla="*/ 854204 h 1345599"/>
                    <a:gd name="connsiteX4" fmla="*/ 1529813 w 2590707"/>
                    <a:gd name="connsiteY4" fmla="*/ 866873 h 1345599"/>
                    <a:gd name="connsiteX5" fmla="*/ 1126619 w 2590707"/>
                    <a:gd name="connsiteY5" fmla="*/ 837440 h 1345599"/>
                    <a:gd name="connsiteX6" fmla="*/ 847537 w 2590707"/>
                    <a:gd name="connsiteY6" fmla="*/ 531974 h 1345599"/>
                    <a:gd name="connsiteX7" fmla="*/ 755716 w 2590707"/>
                    <a:gd name="connsiteY7" fmla="*/ 392909 h 1345599"/>
                    <a:gd name="connsiteX8" fmla="*/ 6956 w 2590707"/>
                    <a:gd name="connsiteY8" fmla="*/ 2 h 1345599"/>
                    <a:gd name="connsiteX9" fmla="*/ 2 w 2590707"/>
                    <a:gd name="connsiteY9" fmla="*/ 6479 h 1345599"/>
                    <a:gd name="connsiteX10" fmla="*/ 6479 w 2590707"/>
                    <a:gd name="connsiteY10" fmla="*/ 13433 h 1345599"/>
                    <a:gd name="connsiteX11" fmla="*/ 744857 w 2590707"/>
                    <a:gd name="connsiteY11" fmla="*/ 400814 h 1345599"/>
                    <a:gd name="connsiteX12" fmla="*/ 836107 w 2590707"/>
                    <a:gd name="connsiteY12" fmla="*/ 538927 h 1345599"/>
                    <a:gd name="connsiteX13" fmla="*/ 1120809 w 2590707"/>
                    <a:gd name="connsiteY13" fmla="*/ 849347 h 1345599"/>
                    <a:gd name="connsiteX14" fmla="*/ 1531241 w 2590707"/>
                    <a:gd name="connsiteY14" fmla="*/ 880112 h 1345599"/>
                    <a:gd name="connsiteX15" fmla="*/ 1682784 w 2590707"/>
                    <a:gd name="connsiteY15" fmla="*/ 867539 h 1345599"/>
                    <a:gd name="connsiteX16" fmla="*/ 2578325 w 2590707"/>
                    <a:gd name="connsiteY16" fmla="*/ 1342265 h 1345599"/>
                    <a:gd name="connsiteX17" fmla="*/ 2584040 w 2590707"/>
                    <a:gd name="connsiteY17" fmla="*/ 1345599 h 134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590707" h="1345599">
                      <a:moveTo>
                        <a:pt x="2584040" y="1345599"/>
                      </a:moveTo>
                      <a:cubicBezTo>
                        <a:pt x="2585278" y="1345599"/>
                        <a:pt x="2586516" y="1345218"/>
                        <a:pt x="2587564" y="1344551"/>
                      </a:cubicBezTo>
                      <a:cubicBezTo>
                        <a:pt x="2590707" y="1342551"/>
                        <a:pt x="2591660" y="1338455"/>
                        <a:pt x="2589659" y="1335217"/>
                      </a:cubicBezTo>
                      <a:cubicBezTo>
                        <a:pt x="2398493" y="1029845"/>
                        <a:pt x="2042353" y="840965"/>
                        <a:pt x="1682213" y="854204"/>
                      </a:cubicBezTo>
                      <a:cubicBezTo>
                        <a:pt x="1631825" y="856014"/>
                        <a:pt x="1580009" y="861539"/>
                        <a:pt x="1529813" y="866873"/>
                      </a:cubicBezTo>
                      <a:cubicBezTo>
                        <a:pt x="1392176" y="881446"/>
                        <a:pt x="1249873" y="896495"/>
                        <a:pt x="1126619" y="837440"/>
                      </a:cubicBezTo>
                      <a:cubicBezTo>
                        <a:pt x="1000318" y="776861"/>
                        <a:pt x="922594" y="652370"/>
                        <a:pt x="847537" y="531974"/>
                      </a:cubicBezTo>
                      <a:cubicBezTo>
                        <a:pt x="818390" y="485301"/>
                        <a:pt x="788291" y="437009"/>
                        <a:pt x="755716" y="392909"/>
                      </a:cubicBezTo>
                      <a:cubicBezTo>
                        <a:pt x="583409" y="160022"/>
                        <a:pt x="296516" y="9432"/>
                        <a:pt x="6956" y="2"/>
                      </a:cubicBezTo>
                      <a:cubicBezTo>
                        <a:pt x="3146" y="-93"/>
                        <a:pt x="98" y="2765"/>
                        <a:pt x="2" y="6479"/>
                      </a:cubicBezTo>
                      <a:cubicBezTo>
                        <a:pt x="-93" y="10194"/>
                        <a:pt x="2765" y="13337"/>
                        <a:pt x="6479" y="13433"/>
                      </a:cubicBezTo>
                      <a:cubicBezTo>
                        <a:pt x="292039" y="22767"/>
                        <a:pt x="574931" y="171167"/>
                        <a:pt x="744857" y="400814"/>
                      </a:cubicBezTo>
                      <a:cubicBezTo>
                        <a:pt x="777147" y="444439"/>
                        <a:pt x="807151" y="492540"/>
                        <a:pt x="836107" y="538927"/>
                      </a:cubicBezTo>
                      <a:cubicBezTo>
                        <a:pt x="912212" y="660942"/>
                        <a:pt x="990983" y="787148"/>
                        <a:pt x="1120809" y="849347"/>
                      </a:cubicBezTo>
                      <a:cubicBezTo>
                        <a:pt x="1247492" y="910116"/>
                        <a:pt x="1391700" y="894781"/>
                        <a:pt x="1531241" y="880112"/>
                      </a:cubicBezTo>
                      <a:cubicBezTo>
                        <a:pt x="1581248" y="874874"/>
                        <a:pt x="1632873" y="869349"/>
                        <a:pt x="1682784" y="867539"/>
                      </a:cubicBezTo>
                      <a:cubicBezTo>
                        <a:pt x="2038162" y="854585"/>
                        <a:pt x="2389634" y="1040894"/>
                        <a:pt x="2578325" y="1342265"/>
                      </a:cubicBezTo>
                      <a:cubicBezTo>
                        <a:pt x="2579563" y="1344456"/>
                        <a:pt x="2581849" y="1345599"/>
                        <a:pt x="2584040" y="1345599"/>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96" name="îṩḻïḓe">
                  <a:extLst>
                    <a:ext uri="{FF2B5EF4-FFF2-40B4-BE49-F238E27FC236}">
                      <a16:creationId xmlns:a16="http://schemas.microsoft.com/office/drawing/2014/main" id="{B2D5D9CE-1ADE-7C34-D7F4-D490B8E21412}"/>
                    </a:ext>
                  </a:extLst>
                </p:cNvPr>
                <p:cNvSpPr/>
                <p:nvPr/>
              </p:nvSpPr>
              <p:spPr>
                <a:xfrm>
                  <a:off x="3642608" y="1392637"/>
                  <a:ext cx="2256739" cy="2650332"/>
                </a:xfrm>
                <a:custGeom>
                  <a:avLst/>
                  <a:gdLst>
                    <a:gd name="connsiteX0" fmla="*/ 4181 w 2256739"/>
                    <a:gd name="connsiteY0" fmla="*/ 399187 h 2650332"/>
                    <a:gd name="connsiteX1" fmla="*/ 91430 w 2256739"/>
                    <a:gd name="connsiteY1" fmla="*/ 85910 h 2650332"/>
                    <a:gd name="connsiteX2" fmla="*/ 559679 w 2256739"/>
                    <a:gd name="connsiteY2" fmla="*/ 76861 h 2650332"/>
                    <a:gd name="connsiteX3" fmla="*/ 825141 w 2256739"/>
                    <a:gd name="connsiteY3" fmla="*/ 415570 h 2650332"/>
                    <a:gd name="connsiteX4" fmla="*/ 732653 w 2256739"/>
                    <a:gd name="connsiteY4" fmla="*/ 551587 h 2650332"/>
                    <a:gd name="connsiteX5" fmla="*/ 869051 w 2256739"/>
                    <a:gd name="connsiteY5" fmla="*/ 505391 h 2650332"/>
                    <a:gd name="connsiteX6" fmla="*/ 1123750 w 2256739"/>
                    <a:gd name="connsiteY6" fmla="*/ 912299 h 2650332"/>
                    <a:gd name="connsiteX7" fmla="*/ 1504654 w 2256739"/>
                    <a:gd name="connsiteY7" fmla="*/ 1166235 h 2650332"/>
                    <a:gd name="connsiteX8" fmla="*/ 2213791 w 2256739"/>
                    <a:gd name="connsiteY8" fmla="*/ 2165884 h 2650332"/>
                    <a:gd name="connsiteX9" fmla="*/ 2201599 w 2256739"/>
                    <a:gd name="connsiteY9" fmla="*/ 2510022 h 2650332"/>
                    <a:gd name="connsiteX10" fmla="*/ 1720205 w 2256739"/>
                    <a:gd name="connsiteY10" fmla="*/ 2593080 h 2650332"/>
                    <a:gd name="connsiteX11" fmla="*/ 1381020 w 2256739"/>
                    <a:gd name="connsiteY11" fmla="*/ 1954620 h 2650332"/>
                    <a:gd name="connsiteX12" fmla="*/ 671979 w 2256739"/>
                    <a:gd name="connsiteY12" fmla="*/ 1506564 h 2650332"/>
                    <a:gd name="connsiteX13" fmla="*/ 114195 w 2256739"/>
                    <a:gd name="connsiteY13" fmla="*/ 715893 h 2650332"/>
                    <a:gd name="connsiteX14" fmla="*/ 4181 w 2256739"/>
                    <a:gd name="connsiteY14" fmla="*/ 399187 h 265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6739" h="2650332">
                      <a:moveTo>
                        <a:pt x="4181" y="399187"/>
                      </a:moveTo>
                      <a:cubicBezTo>
                        <a:pt x="-10583" y="287935"/>
                        <a:pt x="12658" y="165920"/>
                        <a:pt x="91430" y="85910"/>
                      </a:cubicBezTo>
                      <a:cubicBezTo>
                        <a:pt x="210492" y="-34867"/>
                        <a:pt x="420042" y="-19341"/>
                        <a:pt x="559679" y="76861"/>
                      </a:cubicBezTo>
                      <a:cubicBezTo>
                        <a:pt x="679218" y="159157"/>
                        <a:pt x="758656" y="285173"/>
                        <a:pt x="825141" y="415570"/>
                      </a:cubicBezTo>
                      <a:cubicBezTo>
                        <a:pt x="785517" y="453956"/>
                        <a:pt x="753703" y="500533"/>
                        <a:pt x="732653" y="551587"/>
                      </a:cubicBezTo>
                      <a:cubicBezTo>
                        <a:pt x="778087" y="536157"/>
                        <a:pt x="823617" y="520726"/>
                        <a:pt x="869051" y="505391"/>
                      </a:cubicBezTo>
                      <a:cubicBezTo>
                        <a:pt x="938584" y="651028"/>
                        <a:pt x="1007735" y="800761"/>
                        <a:pt x="1123750" y="912299"/>
                      </a:cubicBezTo>
                      <a:cubicBezTo>
                        <a:pt x="1233954" y="1018312"/>
                        <a:pt x="1377686" y="1080987"/>
                        <a:pt x="1504654" y="1166235"/>
                      </a:cubicBezTo>
                      <a:cubicBezTo>
                        <a:pt x="1845649" y="1395216"/>
                        <a:pt x="2071487" y="1788599"/>
                        <a:pt x="2213791" y="2165884"/>
                      </a:cubicBezTo>
                      <a:cubicBezTo>
                        <a:pt x="2258749" y="2284947"/>
                        <a:pt x="2286943" y="2402485"/>
                        <a:pt x="2201599" y="2510022"/>
                      </a:cubicBezTo>
                      <a:cubicBezTo>
                        <a:pt x="2088537" y="2652516"/>
                        <a:pt x="1872796" y="2697665"/>
                        <a:pt x="1720205" y="2593080"/>
                      </a:cubicBezTo>
                      <a:cubicBezTo>
                        <a:pt x="1518561" y="2454778"/>
                        <a:pt x="1520752" y="2155216"/>
                        <a:pt x="1381020" y="1954620"/>
                      </a:cubicBezTo>
                      <a:cubicBezTo>
                        <a:pt x="1219571" y="1722876"/>
                        <a:pt x="905532" y="1665441"/>
                        <a:pt x="671979" y="1506564"/>
                      </a:cubicBezTo>
                      <a:cubicBezTo>
                        <a:pt x="401850" y="1322826"/>
                        <a:pt x="252021" y="1012121"/>
                        <a:pt x="114195" y="715893"/>
                      </a:cubicBezTo>
                      <a:cubicBezTo>
                        <a:pt x="66951" y="614166"/>
                        <a:pt x="18945" y="510439"/>
                        <a:pt x="4181" y="399187"/>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97" name="í$lïḓè">
                  <a:extLst>
                    <a:ext uri="{FF2B5EF4-FFF2-40B4-BE49-F238E27FC236}">
                      <a16:creationId xmlns:a16="http://schemas.microsoft.com/office/drawing/2014/main" id="{F6E45DA4-0072-2B5E-4BB7-644C79F16BA8}"/>
                    </a:ext>
                  </a:extLst>
                </p:cNvPr>
                <p:cNvSpPr/>
                <p:nvPr/>
              </p:nvSpPr>
              <p:spPr>
                <a:xfrm>
                  <a:off x="3792547" y="1434947"/>
                  <a:ext cx="1900262" cy="2582488"/>
                </a:xfrm>
                <a:custGeom>
                  <a:avLst/>
                  <a:gdLst>
                    <a:gd name="connsiteX0" fmla="*/ 1893545 w 1900262"/>
                    <a:gd name="connsiteY0" fmla="*/ 2582488 h 2582488"/>
                    <a:gd name="connsiteX1" fmla="*/ 1897450 w 1900262"/>
                    <a:gd name="connsiteY1" fmla="*/ 2581250 h 2582488"/>
                    <a:gd name="connsiteX2" fmla="*/ 1898974 w 1900262"/>
                    <a:gd name="connsiteY2" fmla="*/ 2571820 h 2582488"/>
                    <a:gd name="connsiteX3" fmla="*/ 1687615 w 1900262"/>
                    <a:gd name="connsiteY3" fmla="*/ 2077759 h 2582488"/>
                    <a:gd name="connsiteX4" fmla="*/ 1371861 w 1900262"/>
                    <a:gd name="connsiteY4" fmla="*/ 1476159 h 2582488"/>
                    <a:gd name="connsiteX5" fmla="*/ 1064394 w 1900262"/>
                    <a:gd name="connsiteY5" fmla="*/ 1304995 h 2582488"/>
                    <a:gd name="connsiteX6" fmla="*/ 795312 w 1900262"/>
                    <a:gd name="connsiteY6" fmla="*/ 1163740 h 2582488"/>
                    <a:gd name="connsiteX7" fmla="*/ 399168 w 1900262"/>
                    <a:gd name="connsiteY7" fmla="*/ 581286 h 2582488"/>
                    <a:gd name="connsiteX8" fmla="*/ 10833 w 1900262"/>
                    <a:gd name="connsiteY8" fmla="*/ 1404 h 2582488"/>
                    <a:gd name="connsiteX9" fmla="*/ 1404 w 1900262"/>
                    <a:gd name="connsiteY9" fmla="*/ 2642 h 2582488"/>
                    <a:gd name="connsiteX10" fmla="*/ 2642 w 1900262"/>
                    <a:gd name="connsiteY10" fmla="*/ 12072 h 2582488"/>
                    <a:gd name="connsiteX11" fmla="*/ 386976 w 1900262"/>
                    <a:gd name="connsiteY11" fmla="*/ 586810 h 2582488"/>
                    <a:gd name="connsiteX12" fmla="*/ 787407 w 1900262"/>
                    <a:gd name="connsiteY12" fmla="*/ 1174503 h 2582488"/>
                    <a:gd name="connsiteX13" fmla="*/ 1059060 w 1900262"/>
                    <a:gd name="connsiteY13" fmla="*/ 1317187 h 2582488"/>
                    <a:gd name="connsiteX14" fmla="*/ 1363193 w 1900262"/>
                    <a:gd name="connsiteY14" fmla="*/ 1486351 h 2582488"/>
                    <a:gd name="connsiteX15" fmla="*/ 1674756 w 1900262"/>
                    <a:gd name="connsiteY15" fmla="*/ 2081664 h 2582488"/>
                    <a:gd name="connsiteX16" fmla="*/ 1888116 w 1900262"/>
                    <a:gd name="connsiteY16" fmla="*/ 2579726 h 2582488"/>
                    <a:gd name="connsiteX17" fmla="*/ 1893545 w 1900262"/>
                    <a:gd name="connsiteY17" fmla="*/ 2582488 h 258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00262" h="2582488">
                      <a:moveTo>
                        <a:pt x="1893545" y="2582488"/>
                      </a:moveTo>
                      <a:cubicBezTo>
                        <a:pt x="1894879" y="2582488"/>
                        <a:pt x="1896307" y="2582107"/>
                        <a:pt x="1897450" y="2581250"/>
                      </a:cubicBezTo>
                      <a:cubicBezTo>
                        <a:pt x="1900498" y="2579059"/>
                        <a:pt x="1901165" y="2574868"/>
                        <a:pt x="1898974" y="2571820"/>
                      </a:cubicBezTo>
                      <a:cubicBezTo>
                        <a:pt x="1794771" y="2428088"/>
                        <a:pt x="1740288" y="2249971"/>
                        <a:pt x="1687615" y="2077759"/>
                      </a:cubicBezTo>
                      <a:cubicBezTo>
                        <a:pt x="1619701" y="1855921"/>
                        <a:pt x="1549502" y="1626464"/>
                        <a:pt x="1371861" y="1476159"/>
                      </a:cubicBezTo>
                      <a:cubicBezTo>
                        <a:pt x="1281564" y="1399769"/>
                        <a:pt x="1171169" y="1351572"/>
                        <a:pt x="1064394" y="1304995"/>
                      </a:cubicBezTo>
                      <a:cubicBezTo>
                        <a:pt x="972287" y="1264800"/>
                        <a:pt x="876942" y="1223271"/>
                        <a:pt x="795312" y="1163740"/>
                      </a:cubicBezTo>
                      <a:cubicBezTo>
                        <a:pt x="603479" y="1024103"/>
                        <a:pt x="499656" y="798932"/>
                        <a:pt x="399168" y="581286"/>
                      </a:cubicBezTo>
                      <a:cubicBezTo>
                        <a:pt x="300108" y="366497"/>
                        <a:pt x="197714" y="144469"/>
                        <a:pt x="10833" y="1404"/>
                      </a:cubicBezTo>
                      <a:cubicBezTo>
                        <a:pt x="7881" y="-882"/>
                        <a:pt x="3690" y="-311"/>
                        <a:pt x="1404" y="2642"/>
                      </a:cubicBezTo>
                      <a:cubicBezTo>
                        <a:pt x="-882" y="5595"/>
                        <a:pt x="-311" y="9786"/>
                        <a:pt x="2642" y="12072"/>
                      </a:cubicBezTo>
                      <a:cubicBezTo>
                        <a:pt x="186951" y="153137"/>
                        <a:pt x="288583" y="373641"/>
                        <a:pt x="386976" y="586810"/>
                      </a:cubicBezTo>
                      <a:cubicBezTo>
                        <a:pt x="488131" y="806076"/>
                        <a:pt x="592716" y="1032771"/>
                        <a:pt x="787407" y="1174503"/>
                      </a:cubicBezTo>
                      <a:cubicBezTo>
                        <a:pt x="870274" y="1234891"/>
                        <a:pt x="966286" y="1276706"/>
                        <a:pt x="1059060" y="1317187"/>
                      </a:cubicBezTo>
                      <a:cubicBezTo>
                        <a:pt x="1164978" y="1363384"/>
                        <a:pt x="1274420" y="1411199"/>
                        <a:pt x="1363193" y="1486351"/>
                      </a:cubicBezTo>
                      <a:cubicBezTo>
                        <a:pt x="1537786" y="1634179"/>
                        <a:pt x="1604366" y="1851540"/>
                        <a:pt x="1674756" y="2081664"/>
                      </a:cubicBezTo>
                      <a:cubicBezTo>
                        <a:pt x="1727810" y="2254924"/>
                        <a:pt x="1782674" y="2434089"/>
                        <a:pt x="1888116" y="2579726"/>
                      </a:cubicBezTo>
                      <a:cubicBezTo>
                        <a:pt x="1889449" y="2581536"/>
                        <a:pt x="1891545" y="2582488"/>
                        <a:pt x="1893545" y="2582488"/>
                      </a:cubicBezTo>
                      <a:close/>
                    </a:path>
                  </a:pathLst>
                </a:custGeom>
                <a:solidFill>
                  <a:srgbClr val="EDE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98" name="íṣḻîḑé">
                  <a:extLst>
                    <a:ext uri="{FF2B5EF4-FFF2-40B4-BE49-F238E27FC236}">
                      <a16:creationId xmlns:a16="http://schemas.microsoft.com/office/drawing/2014/main" id="{0374BB46-5B61-3230-7998-674E144AA338}"/>
                    </a:ext>
                  </a:extLst>
                </p:cNvPr>
                <p:cNvSpPr/>
                <p:nvPr/>
              </p:nvSpPr>
              <p:spPr>
                <a:xfrm>
                  <a:off x="4669625" y="1397520"/>
                  <a:ext cx="1868344" cy="2686399"/>
                </a:xfrm>
                <a:custGeom>
                  <a:avLst/>
                  <a:gdLst>
                    <a:gd name="connsiteX0" fmla="*/ 50346 w 1868344"/>
                    <a:gd name="connsiteY0" fmla="*/ 658908 h 2686399"/>
                    <a:gd name="connsiteX1" fmla="*/ 54 w 1868344"/>
                    <a:gd name="connsiteY1" fmla="*/ 324962 h 2686399"/>
                    <a:gd name="connsiteX2" fmla="*/ 134356 w 1868344"/>
                    <a:gd name="connsiteY2" fmla="*/ 31496 h 2686399"/>
                    <a:gd name="connsiteX3" fmla="*/ 575745 w 1868344"/>
                    <a:gd name="connsiteY3" fmla="*/ 213614 h 2686399"/>
                    <a:gd name="connsiteX4" fmla="*/ 679853 w 1868344"/>
                    <a:gd name="connsiteY4" fmla="*/ 458788 h 2686399"/>
                    <a:gd name="connsiteX5" fmla="*/ 484971 w 1868344"/>
                    <a:gd name="connsiteY5" fmla="*/ 578327 h 2686399"/>
                    <a:gd name="connsiteX6" fmla="*/ 716524 w 1868344"/>
                    <a:gd name="connsiteY6" fmla="*/ 557848 h 2686399"/>
                    <a:gd name="connsiteX7" fmla="*/ 786342 w 1868344"/>
                    <a:gd name="connsiteY7" fmla="*/ 701009 h 2686399"/>
                    <a:gd name="connsiteX8" fmla="*/ 1637687 w 1868344"/>
                    <a:gd name="connsiteY8" fmla="*/ 1386047 h 2686399"/>
                    <a:gd name="connsiteX9" fmla="*/ 1866192 w 1868344"/>
                    <a:gd name="connsiteY9" fmla="*/ 2012887 h 2686399"/>
                    <a:gd name="connsiteX10" fmla="*/ 1791801 w 1868344"/>
                    <a:gd name="connsiteY10" fmla="*/ 2686400 h 2686399"/>
                    <a:gd name="connsiteX11" fmla="*/ 1704267 w 1868344"/>
                    <a:gd name="connsiteY11" fmla="*/ 2457133 h 2686399"/>
                    <a:gd name="connsiteX12" fmla="*/ 1691122 w 1868344"/>
                    <a:gd name="connsiteY12" fmla="*/ 2626297 h 2686399"/>
                    <a:gd name="connsiteX13" fmla="*/ 1305836 w 1868344"/>
                    <a:gd name="connsiteY13" fmla="*/ 2384648 h 2686399"/>
                    <a:gd name="connsiteX14" fmla="*/ 1006465 w 1868344"/>
                    <a:gd name="connsiteY14" fmla="*/ 2029080 h 2686399"/>
                    <a:gd name="connsiteX15" fmla="*/ 520595 w 1868344"/>
                    <a:gd name="connsiteY15" fmla="*/ 1719136 h 2686399"/>
                    <a:gd name="connsiteX16" fmla="*/ 117021 w 1868344"/>
                    <a:gd name="connsiteY16" fmla="*/ 1320134 h 2686399"/>
                    <a:gd name="connsiteX17" fmla="*/ 50346 w 1868344"/>
                    <a:gd name="connsiteY17" fmla="*/ 658908 h 26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8344" h="2686399">
                      <a:moveTo>
                        <a:pt x="50346" y="658908"/>
                      </a:moveTo>
                      <a:cubicBezTo>
                        <a:pt x="35963" y="547085"/>
                        <a:pt x="1768" y="437642"/>
                        <a:pt x="54" y="324962"/>
                      </a:cubicBezTo>
                      <a:cubicBezTo>
                        <a:pt x="-1661" y="212281"/>
                        <a:pt x="37582" y="89313"/>
                        <a:pt x="134356" y="31496"/>
                      </a:cubicBezTo>
                      <a:cubicBezTo>
                        <a:pt x="286566" y="-59467"/>
                        <a:pt x="486210" y="60548"/>
                        <a:pt x="575745" y="213614"/>
                      </a:cubicBezTo>
                      <a:cubicBezTo>
                        <a:pt x="620608" y="290291"/>
                        <a:pt x="649945" y="374682"/>
                        <a:pt x="679853" y="458788"/>
                      </a:cubicBezTo>
                      <a:cubicBezTo>
                        <a:pt x="608987" y="487839"/>
                        <a:pt x="542884" y="528320"/>
                        <a:pt x="484971" y="578327"/>
                      </a:cubicBezTo>
                      <a:cubicBezTo>
                        <a:pt x="561838" y="568421"/>
                        <a:pt x="639086" y="561563"/>
                        <a:pt x="716524" y="557848"/>
                      </a:cubicBezTo>
                      <a:cubicBezTo>
                        <a:pt x="736146" y="607378"/>
                        <a:pt x="758339" y="655670"/>
                        <a:pt x="786342" y="701009"/>
                      </a:cubicBezTo>
                      <a:cubicBezTo>
                        <a:pt x="979509" y="1013143"/>
                        <a:pt x="1397467" y="1108488"/>
                        <a:pt x="1637687" y="1386047"/>
                      </a:cubicBezTo>
                      <a:cubicBezTo>
                        <a:pt x="1785896" y="1557306"/>
                        <a:pt x="1854190" y="1786764"/>
                        <a:pt x="1866192" y="2012887"/>
                      </a:cubicBezTo>
                      <a:cubicBezTo>
                        <a:pt x="1878193" y="2239106"/>
                        <a:pt x="1838188" y="2464658"/>
                        <a:pt x="1791801" y="2686400"/>
                      </a:cubicBezTo>
                      <a:lnTo>
                        <a:pt x="1704267" y="2457133"/>
                      </a:lnTo>
                      <a:cubicBezTo>
                        <a:pt x="1699885" y="2513521"/>
                        <a:pt x="1695504" y="2569909"/>
                        <a:pt x="1691122" y="2626297"/>
                      </a:cubicBezTo>
                      <a:cubicBezTo>
                        <a:pt x="1537293" y="2606771"/>
                        <a:pt x="1407658" y="2501520"/>
                        <a:pt x="1305836" y="2384648"/>
                      </a:cubicBezTo>
                      <a:cubicBezTo>
                        <a:pt x="1204014" y="2267681"/>
                        <a:pt x="1120099" y="2134617"/>
                        <a:pt x="1006465" y="2029080"/>
                      </a:cubicBezTo>
                      <a:cubicBezTo>
                        <a:pt x="865400" y="1898015"/>
                        <a:pt x="686711" y="1816577"/>
                        <a:pt x="520595" y="1719136"/>
                      </a:cubicBezTo>
                      <a:cubicBezTo>
                        <a:pt x="354479" y="1621695"/>
                        <a:pt x="191506" y="1497680"/>
                        <a:pt x="117021" y="1320134"/>
                      </a:cubicBezTo>
                      <a:cubicBezTo>
                        <a:pt x="30820" y="1114584"/>
                        <a:pt x="78730" y="879793"/>
                        <a:pt x="50346" y="658908"/>
                      </a:cubicBezTo>
                      <a:close/>
                    </a:path>
                  </a:pathLst>
                </a:custGeom>
                <a:solidFill>
                  <a:srgbClr val="EDE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99" name="ïṧlïḍe">
                  <a:extLst>
                    <a:ext uri="{FF2B5EF4-FFF2-40B4-BE49-F238E27FC236}">
                      <a16:creationId xmlns:a16="http://schemas.microsoft.com/office/drawing/2014/main" id="{D7C0D446-E280-84A5-B082-334EB626E243}"/>
                    </a:ext>
                  </a:extLst>
                </p:cNvPr>
                <p:cNvSpPr/>
                <p:nvPr/>
              </p:nvSpPr>
              <p:spPr>
                <a:xfrm>
                  <a:off x="4890507" y="1386288"/>
                  <a:ext cx="1436644" cy="2489320"/>
                </a:xfrm>
                <a:custGeom>
                  <a:avLst/>
                  <a:gdLst>
                    <a:gd name="connsiteX0" fmla="*/ 1429855 w 1436644"/>
                    <a:gd name="connsiteY0" fmla="*/ 2489320 h 2489320"/>
                    <a:gd name="connsiteX1" fmla="*/ 1431855 w 1436644"/>
                    <a:gd name="connsiteY1" fmla="*/ 2489035 h 2489320"/>
                    <a:gd name="connsiteX2" fmla="*/ 1436332 w 1436644"/>
                    <a:gd name="connsiteY2" fmla="*/ 2480653 h 2489320"/>
                    <a:gd name="connsiteX3" fmla="*/ 933126 w 1436644"/>
                    <a:gd name="connsiteY3" fmla="*/ 1503864 h 2489320"/>
                    <a:gd name="connsiteX4" fmla="*/ 690429 w 1436644"/>
                    <a:gd name="connsiteY4" fmla="*/ 1324984 h 2489320"/>
                    <a:gd name="connsiteX5" fmla="*/ 422872 w 1436644"/>
                    <a:gd name="connsiteY5" fmla="*/ 1122483 h 2489320"/>
                    <a:gd name="connsiteX6" fmla="*/ 13392 w 1436644"/>
                    <a:gd name="connsiteY6" fmla="*/ 5867 h 2489320"/>
                    <a:gd name="connsiteX7" fmla="*/ 5867 w 1436644"/>
                    <a:gd name="connsiteY7" fmla="*/ 57 h 2489320"/>
                    <a:gd name="connsiteX8" fmla="*/ 57 w 1436644"/>
                    <a:gd name="connsiteY8" fmla="*/ 7582 h 2489320"/>
                    <a:gd name="connsiteX9" fmla="*/ 413537 w 1436644"/>
                    <a:gd name="connsiteY9" fmla="*/ 1132103 h 2489320"/>
                    <a:gd name="connsiteX10" fmla="*/ 682999 w 1436644"/>
                    <a:gd name="connsiteY10" fmla="*/ 1336129 h 2489320"/>
                    <a:gd name="connsiteX11" fmla="*/ 924077 w 1436644"/>
                    <a:gd name="connsiteY11" fmla="*/ 1513770 h 2489320"/>
                    <a:gd name="connsiteX12" fmla="*/ 1423378 w 1436644"/>
                    <a:gd name="connsiteY12" fmla="*/ 2484463 h 2489320"/>
                    <a:gd name="connsiteX13" fmla="*/ 1429855 w 1436644"/>
                    <a:gd name="connsiteY13" fmla="*/ 2489320 h 2489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36644" h="2489320">
                      <a:moveTo>
                        <a:pt x="1429855" y="2489320"/>
                      </a:moveTo>
                      <a:cubicBezTo>
                        <a:pt x="1430521" y="2489320"/>
                        <a:pt x="1431188" y="2489225"/>
                        <a:pt x="1431855" y="2489035"/>
                      </a:cubicBezTo>
                      <a:cubicBezTo>
                        <a:pt x="1435379" y="2487987"/>
                        <a:pt x="1437474" y="2484177"/>
                        <a:pt x="1436332" y="2480653"/>
                      </a:cubicBezTo>
                      <a:cubicBezTo>
                        <a:pt x="1338796" y="2159470"/>
                        <a:pt x="1217352" y="1759801"/>
                        <a:pt x="933126" y="1503864"/>
                      </a:cubicBezTo>
                      <a:cubicBezTo>
                        <a:pt x="858259" y="1436522"/>
                        <a:pt x="773011" y="1379753"/>
                        <a:pt x="690429" y="1324984"/>
                      </a:cubicBezTo>
                      <a:cubicBezTo>
                        <a:pt x="598322" y="1263834"/>
                        <a:pt x="503072" y="1200493"/>
                        <a:pt x="422872" y="1122483"/>
                      </a:cubicBezTo>
                      <a:cubicBezTo>
                        <a:pt x="143694" y="850830"/>
                        <a:pt x="69875" y="439255"/>
                        <a:pt x="13392" y="5867"/>
                      </a:cubicBezTo>
                      <a:cubicBezTo>
                        <a:pt x="12916" y="2152"/>
                        <a:pt x="9487" y="-419"/>
                        <a:pt x="5867" y="57"/>
                      </a:cubicBezTo>
                      <a:cubicBezTo>
                        <a:pt x="2152" y="533"/>
                        <a:pt x="-420" y="3962"/>
                        <a:pt x="57" y="7582"/>
                      </a:cubicBezTo>
                      <a:cubicBezTo>
                        <a:pt x="56921" y="443446"/>
                        <a:pt x="131311" y="857497"/>
                        <a:pt x="413537" y="1132103"/>
                      </a:cubicBezTo>
                      <a:cubicBezTo>
                        <a:pt x="494595" y="1210970"/>
                        <a:pt x="590416" y="1274597"/>
                        <a:pt x="682999" y="1336129"/>
                      </a:cubicBezTo>
                      <a:cubicBezTo>
                        <a:pt x="765105" y="1390707"/>
                        <a:pt x="849973" y="1447095"/>
                        <a:pt x="924077" y="1513770"/>
                      </a:cubicBezTo>
                      <a:cubicBezTo>
                        <a:pt x="1205446" y="1767230"/>
                        <a:pt x="1326318" y="2164899"/>
                        <a:pt x="1423378" y="2484463"/>
                      </a:cubicBezTo>
                      <a:cubicBezTo>
                        <a:pt x="1424235" y="2487415"/>
                        <a:pt x="1426902" y="2489320"/>
                        <a:pt x="1429855" y="2489320"/>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grpSp>
              <p:nvGrpSpPr>
                <p:cNvPr id="100" name="îšļîďe">
                  <a:extLst>
                    <a:ext uri="{FF2B5EF4-FFF2-40B4-BE49-F238E27FC236}">
                      <a16:creationId xmlns:a16="http://schemas.microsoft.com/office/drawing/2014/main" id="{DBA970DD-2DEC-53E0-99B6-AB017D3CD096}"/>
                    </a:ext>
                  </a:extLst>
                </p:cNvPr>
                <p:cNvGrpSpPr/>
                <p:nvPr/>
              </p:nvGrpSpPr>
              <p:grpSpPr>
                <a:xfrm>
                  <a:off x="6872788" y="2624718"/>
                  <a:ext cx="1460682" cy="2331783"/>
                  <a:chOff x="9544398" y="2624355"/>
                  <a:chExt cx="1460682" cy="2331783"/>
                </a:xfrm>
              </p:grpSpPr>
              <p:sp>
                <p:nvSpPr>
                  <p:cNvPr id="139" name="îṧľiḑe">
                    <a:extLst>
                      <a:ext uri="{FF2B5EF4-FFF2-40B4-BE49-F238E27FC236}">
                        <a16:creationId xmlns:a16="http://schemas.microsoft.com/office/drawing/2014/main" id="{58DE9C55-B1B2-EC24-2C20-045765106168}"/>
                      </a:ext>
                    </a:extLst>
                  </p:cNvPr>
                  <p:cNvSpPr/>
                  <p:nvPr/>
                </p:nvSpPr>
                <p:spPr>
                  <a:xfrm>
                    <a:off x="10537840" y="4791907"/>
                    <a:ext cx="61593" cy="83701"/>
                  </a:xfrm>
                  <a:custGeom>
                    <a:avLst/>
                    <a:gdLst>
                      <a:gd name="connsiteX0" fmla="*/ 50236 w 61593"/>
                      <a:gd name="connsiteY0" fmla="*/ 41172 h 83701"/>
                      <a:gd name="connsiteX1" fmla="*/ 32614 w 61593"/>
                      <a:gd name="connsiteY1" fmla="*/ 79081 h 83701"/>
                      <a:gd name="connsiteX2" fmla="*/ 3849 w 61593"/>
                      <a:gd name="connsiteY2" fmla="*/ 4501 h 83701"/>
                      <a:gd name="connsiteX3" fmla="*/ 50236 w 61593"/>
                      <a:gd name="connsiteY3" fmla="*/ 41172 h 83701"/>
                    </a:gdLst>
                    <a:ahLst/>
                    <a:cxnLst>
                      <a:cxn ang="0">
                        <a:pos x="connsiteX0" y="connsiteY0"/>
                      </a:cxn>
                      <a:cxn ang="0">
                        <a:pos x="connsiteX1" y="connsiteY1"/>
                      </a:cxn>
                      <a:cxn ang="0">
                        <a:pos x="connsiteX2" y="connsiteY2"/>
                      </a:cxn>
                      <a:cxn ang="0">
                        <a:pos x="connsiteX3" y="connsiteY3"/>
                      </a:cxn>
                    </a:cxnLst>
                    <a:rect l="l" t="t" r="r" b="b"/>
                    <a:pathLst>
                      <a:path w="61593" h="83701">
                        <a:moveTo>
                          <a:pt x="50236" y="41172"/>
                        </a:moveTo>
                        <a:cubicBezTo>
                          <a:pt x="77477" y="78129"/>
                          <a:pt x="49283" y="91750"/>
                          <a:pt x="32614" y="79081"/>
                        </a:cubicBezTo>
                        <a:cubicBezTo>
                          <a:pt x="28423" y="75843"/>
                          <a:pt x="-12534" y="22789"/>
                          <a:pt x="3849" y="4501"/>
                        </a:cubicBezTo>
                        <a:cubicBezTo>
                          <a:pt x="20422" y="-14264"/>
                          <a:pt x="42806" y="31075"/>
                          <a:pt x="50236" y="41172"/>
                        </a:cubicBezTo>
                        <a:close/>
                      </a:path>
                    </a:pathLst>
                  </a:custGeom>
                  <a:solidFill>
                    <a:srgbClr val="F0B6A3"/>
                  </a:solidFill>
                  <a:ln w="9525" cap="flat">
                    <a:noFill/>
                    <a:prstDash val="solid"/>
                    <a:miter/>
                  </a:ln>
                </p:spPr>
                <p:txBody>
                  <a:bodyPr rtlCol="0" anchor="ctr"/>
                  <a:lstStyle/>
                  <a:p>
                    <a:endParaRPr lang="en-GB">
                      <a:cs typeface="+mn-ea"/>
                      <a:sym typeface="+mn-lt"/>
                    </a:endParaRPr>
                  </a:p>
                </p:txBody>
              </p:sp>
              <p:sp>
                <p:nvSpPr>
                  <p:cNvPr id="140" name="ïšļïḓé">
                    <a:extLst>
                      <a:ext uri="{FF2B5EF4-FFF2-40B4-BE49-F238E27FC236}">
                        <a16:creationId xmlns:a16="http://schemas.microsoft.com/office/drawing/2014/main" id="{3DB7E4F0-240E-EDA6-5162-159B25E8B2B6}"/>
                      </a:ext>
                    </a:extLst>
                  </p:cNvPr>
                  <p:cNvSpPr/>
                  <p:nvPr/>
                </p:nvSpPr>
                <p:spPr>
                  <a:xfrm>
                    <a:off x="10449058" y="4837175"/>
                    <a:ext cx="195501" cy="118964"/>
                  </a:xfrm>
                  <a:custGeom>
                    <a:avLst/>
                    <a:gdLst>
                      <a:gd name="connsiteX0" fmla="*/ 1572 w 195501"/>
                      <a:gd name="connsiteY0" fmla="*/ 113824 h 118964"/>
                      <a:gd name="connsiteX1" fmla="*/ 95298 w 195501"/>
                      <a:gd name="connsiteY1" fmla="*/ 111919 h 118964"/>
                      <a:gd name="connsiteX2" fmla="*/ 154353 w 195501"/>
                      <a:gd name="connsiteY2" fmla="*/ 62675 h 118964"/>
                      <a:gd name="connsiteX3" fmla="*/ 162354 w 195501"/>
                      <a:gd name="connsiteY3" fmla="*/ 77629 h 118964"/>
                      <a:gd name="connsiteX4" fmla="*/ 195501 w 195501"/>
                      <a:gd name="connsiteY4" fmla="*/ 60008 h 118964"/>
                      <a:gd name="connsiteX5" fmla="*/ 148066 w 195501"/>
                      <a:gd name="connsiteY5" fmla="*/ 0 h 118964"/>
                      <a:gd name="connsiteX6" fmla="*/ 105014 w 195501"/>
                      <a:gd name="connsiteY6" fmla="*/ 22860 h 118964"/>
                      <a:gd name="connsiteX7" fmla="*/ 1572 w 195501"/>
                      <a:gd name="connsiteY7" fmla="*/ 113824 h 11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501" h="118964">
                        <a:moveTo>
                          <a:pt x="1572" y="113824"/>
                        </a:moveTo>
                        <a:cubicBezTo>
                          <a:pt x="9097" y="123920"/>
                          <a:pt x="47387" y="116872"/>
                          <a:pt x="95298" y="111919"/>
                        </a:cubicBezTo>
                        <a:cubicBezTo>
                          <a:pt x="119872" y="109442"/>
                          <a:pt x="154353" y="62675"/>
                          <a:pt x="154353" y="62675"/>
                        </a:cubicBezTo>
                        <a:cubicBezTo>
                          <a:pt x="154353" y="62675"/>
                          <a:pt x="159020" y="72866"/>
                          <a:pt x="162354" y="77629"/>
                        </a:cubicBezTo>
                        <a:cubicBezTo>
                          <a:pt x="184928" y="65818"/>
                          <a:pt x="191691" y="62960"/>
                          <a:pt x="195501" y="60008"/>
                        </a:cubicBezTo>
                        <a:cubicBezTo>
                          <a:pt x="188929" y="20098"/>
                          <a:pt x="163688" y="7334"/>
                          <a:pt x="148066" y="0"/>
                        </a:cubicBezTo>
                        <a:cubicBezTo>
                          <a:pt x="148066" y="0"/>
                          <a:pt x="122158" y="14859"/>
                          <a:pt x="105014" y="22860"/>
                        </a:cubicBezTo>
                        <a:cubicBezTo>
                          <a:pt x="85202" y="81344"/>
                          <a:pt x="-13573" y="103156"/>
                          <a:pt x="1572" y="113824"/>
                        </a:cubicBezTo>
                        <a:close/>
                      </a:path>
                    </a:pathLst>
                  </a:custGeom>
                  <a:solidFill>
                    <a:srgbClr val="182447"/>
                  </a:solidFill>
                  <a:ln w="9525" cap="flat">
                    <a:noFill/>
                    <a:prstDash val="solid"/>
                    <a:miter/>
                  </a:ln>
                </p:spPr>
                <p:txBody>
                  <a:bodyPr rtlCol="0" anchor="ctr"/>
                  <a:lstStyle/>
                  <a:p>
                    <a:endParaRPr lang="en-GB">
                      <a:cs typeface="+mn-ea"/>
                      <a:sym typeface="+mn-lt"/>
                    </a:endParaRPr>
                  </a:p>
                </p:txBody>
              </p:sp>
              <p:sp>
                <p:nvSpPr>
                  <p:cNvPr id="141" name="íşļíḍê">
                    <a:extLst>
                      <a:ext uri="{FF2B5EF4-FFF2-40B4-BE49-F238E27FC236}">
                        <a16:creationId xmlns:a16="http://schemas.microsoft.com/office/drawing/2014/main" id="{4504A950-2869-8FBE-CF3F-BEB4A6833109}"/>
                      </a:ext>
                    </a:extLst>
                  </p:cNvPr>
                  <p:cNvSpPr/>
                  <p:nvPr/>
                </p:nvSpPr>
                <p:spPr>
                  <a:xfrm>
                    <a:off x="10166195" y="3814857"/>
                    <a:ext cx="432358" cy="1018984"/>
                  </a:xfrm>
                  <a:custGeom>
                    <a:avLst/>
                    <a:gdLst>
                      <a:gd name="connsiteX0" fmla="*/ 18 w 432358"/>
                      <a:gd name="connsiteY0" fmla="*/ 11811 h 1018984"/>
                      <a:gd name="connsiteX1" fmla="*/ 363302 w 432358"/>
                      <a:gd name="connsiteY1" fmla="*/ 1018984 h 1018984"/>
                      <a:gd name="connsiteX2" fmla="*/ 432358 w 432358"/>
                      <a:gd name="connsiteY2" fmla="*/ 996696 h 1018984"/>
                      <a:gd name="connsiteX3" fmla="*/ 310819 w 432358"/>
                      <a:gd name="connsiteY3" fmla="*/ 0 h 1018984"/>
                      <a:gd name="connsiteX4" fmla="*/ 18 w 432358"/>
                      <a:gd name="connsiteY4" fmla="*/ 11811 h 1018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358" h="1018984">
                        <a:moveTo>
                          <a:pt x="18" y="11811"/>
                        </a:moveTo>
                        <a:cubicBezTo>
                          <a:pt x="18" y="11811"/>
                          <a:pt x="-8840" y="590074"/>
                          <a:pt x="363302" y="1018984"/>
                        </a:cubicBezTo>
                        <a:lnTo>
                          <a:pt x="432358" y="996696"/>
                        </a:lnTo>
                        <a:cubicBezTo>
                          <a:pt x="432358" y="996696"/>
                          <a:pt x="177469" y="532257"/>
                          <a:pt x="310819" y="0"/>
                        </a:cubicBezTo>
                        <a:lnTo>
                          <a:pt x="18" y="11811"/>
                        </a:lnTo>
                        <a:close/>
                      </a:path>
                    </a:pathLst>
                  </a:custGeom>
                  <a:solidFill>
                    <a:srgbClr val="154B69"/>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a:cs typeface="+mn-ea"/>
                      <a:sym typeface="+mn-lt"/>
                    </a:endParaRPr>
                  </a:p>
                </p:txBody>
              </p:sp>
              <p:sp>
                <p:nvSpPr>
                  <p:cNvPr id="142" name="íṡľíḍè">
                    <a:extLst>
                      <a:ext uri="{FF2B5EF4-FFF2-40B4-BE49-F238E27FC236}">
                        <a16:creationId xmlns:a16="http://schemas.microsoft.com/office/drawing/2014/main" id="{C3F18867-073E-EC74-1995-918113489BB6}"/>
                      </a:ext>
                    </a:extLst>
                  </p:cNvPr>
                  <p:cNvSpPr/>
                  <p:nvPr/>
                </p:nvSpPr>
                <p:spPr>
                  <a:xfrm>
                    <a:off x="10875452" y="4726037"/>
                    <a:ext cx="70760" cy="76838"/>
                  </a:xfrm>
                  <a:custGeom>
                    <a:avLst/>
                    <a:gdLst>
                      <a:gd name="connsiteX0" fmla="*/ 54380 w 70760"/>
                      <a:gd name="connsiteY0" fmla="*/ 33890 h 76838"/>
                      <a:gd name="connsiteX1" fmla="*/ 43808 w 70760"/>
                      <a:gd name="connsiteY1" fmla="*/ 74372 h 76838"/>
                      <a:gd name="connsiteX2" fmla="*/ 2088 w 70760"/>
                      <a:gd name="connsiteY2" fmla="*/ 6173 h 76838"/>
                      <a:gd name="connsiteX3" fmla="*/ 54380 w 70760"/>
                      <a:gd name="connsiteY3" fmla="*/ 33890 h 76838"/>
                    </a:gdLst>
                    <a:ahLst/>
                    <a:cxnLst>
                      <a:cxn ang="0">
                        <a:pos x="connsiteX0" y="connsiteY0"/>
                      </a:cxn>
                      <a:cxn ang="0">
                        <a:pos x="connsiteX1" y="connsiteY1"/>
                      </a:cxn>
                      <a:cxn ang="0">
                        <a:pos x="connsiteX2" y="connsiteY2"/>
                      </a:cxn>
                      <a:cxn ang="0">
                        <a:pos x="connsiteX3" y="connsiteY3"/>
                      </a:cxn>
                    </a:cxnLst>
                    <a:rect l="l" t="t" r="r" b="b"/>
                    <a:pathLst>
                      <a:path w="70760" h="76838">
                        <a:moveTo>
                          <a:pt x="54380" y="33890"/>
                        </a:moveTo>
                        <a:cubicBezTo>
                          <a:pt x="87909" y="65323"/>
                          <a:pt x="62572" y="83801"/>
                          <a:pt x="43808" y="74372"/>
                        </a:cubicBezTo>
                        <a:cubicBezTo>
                          <a:pt x="39045" y="71990"/>
                          <a:pt x="-10675" y="27127"/>
                          <a:pt x="2088" y="6173"/>
                        </a:cubicBezTo>
                        <a:cubicBezTo>
                          <a:pt x="15137" y="-15259"/>
                          <a:pt x="45332" y="25318"/>
                          <a:pt x="54380" y="33890"/>
                        </a:cubicBezTo>
                        <a:close/>
                      </a:path>
                    </a:pathLst>
                  </a:custGeom>
                  <a:solidFill>
                    <a:srgbClr val="F0B6A3"/>
                  </a:solidFill>
                  <a:ln w="9525" cap="flat">
                    <a:noFill/>
                    <a:prstDash val="solid"/>
                    <a:miter/>
                  </a:ln>
                </p:spPr>
                <p:txBody>
                  <a:bodyPr rtlCol="0" anchor="ctr"/>
                  <a:lstStyle/>
                  <a:p>
                    <a:endParaRPr lang="en-GB">
                      <a:cs typeface="+mn-ea"/>
                      <a:sym typeface="+mn-lt"/>
                    </a:endParaRPr>
                  </a:p>
                </p:txBody>
              </p:sp>
              <p:sp>
                <p:nvSpPr>
                  <p:cNvPr id="143" name="ïš1îḋê">
                    <a:extLst>
                      <a:ext uri="{FF2B5EF4-FFF2-40B4-BE49-F238E27FC236}">
                        <a16:creationId xmlns:a16="http://schemas.microsoft.com/office/drawing/2014/main" id="{6BF7DB7D-04B1-6CF7-1B09-BC740614B617}"/>
                      </a:ext>
                    </a:extLst>
                  </p:cNvPr>
                  <p:cNvSpPr/>
                  <p:nvPr/>
                </p:nvSpPr>
                <p:spPr>
                  <a:xfrm>
                    <a:off x="10872183" y="4757522"/>
                    <a:ext cx="132896" cy="178739"/>
                  </a:xfrm>
                  <a:custGeom>
                    <a:avLst/>
                    <a:gdLst>
                      <a:gd name="connsiteX0" fmla="*/ 3166 w 132896"/>
                      <a:gd name="connsiteY0" fmla="*/ 178332 h 178739"/>
                      <a:gd name="connsiteX1" fmla="*/ 79462 w 132896"/>
                      <a:gd name="connsiteY1" fmla="*/ 123944 h 178739"/>
                      <a:gd name="connsiteX2" fmla="*/ 100416 w 132896"/>
                      <a:gd name="connsiteY2" fmla="*/ 49935 h 178739"/>
                      <a:gd name="connsiteX3" fmla="*/ 115466 w 132896"/>
                      <a:gd name="connsiteY3" fmla="*/ 57841 h 178739"/>
                      <a:gd name="connsiteX4" fmla="*/ 132897 w 132896"/>
                      <a:gd name="connsiteY4" fmla="*/ 24599 h 178739"/>
                      <a:gd name="connsiteX5" fmla="*/ 59840 w 132896"/>
                      <a:gd name="connsiteY5" fmla="*/ 1834 h 178739"/>
                      <a:gd name="connsiteX6" fmla="*/ 37171 w 132896"/>
                      <a:gd name="connsiteY6" fmla="*/ 45077 h 178739"/>
                      <a:gd name="connsiteX7" fmla="*/ 3166 w 132896"/>
                      <a:gd name="connsiteY7" fmla="*/ 178332 h 178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896" h="178739">
                        <a:moveTo>
                          <a:pt x="3166" y="178332"/>
                        </a:moveTo>
                        <a:cubicBezTo>
                          <a:pt x="14977" y="182428"/>
                          <a:pt x="42695" y="154996"/>
                          <a:pt x="79462" y="123944"/>
                        </a:cubicBezTo>
                        <a:cubicBezTo>
                          <a:pt x="98321" y="108038"/>
                          <a:pt x="100416" y="49935"/>
                          <a:pt x="100416" y="49935"/>
                        </a:cubicBezTo>
                        <a:cubicBezTo>
                          <a:pt x="100416" y="49935"/>
                          <a:pt x="109941" y="55650"/>
                          <a:pt x="115466" y="57841"/>
                        </a:cubicBezTo>
                        <a:cubicBezTo>
                          <a:pt x="127468" y="35362"/>
                          <a:pt x="131468" y="29171"/>
                          <a:pt x="132897" y="24599"/>
                        </a:cubicBezTo>
                        <a:cubicBezTo>
                          <a:pt x="104989" y="-4643"/>
                          <a:pt x="76890" y="-928"/>
                          <a:pt x="59840" y="1834"/>
                        </a:cubicBezTo>
                        <a:cubicBezTo>
                          <a:pt x="59840" y="1834"/>
                          <a:pt x="46886" y="28694"/>
                          <a:pt x="37171" y="45077"/>
                        </a:cubicBezTo>
                        <a:cubicBezTo>
                          <a:pt x="53839" y="104228"/>
                          <a:pt x="-15312" y="178047"/>
                          <a:pt x="3166" y="178332"/>
                        </a:cubicBezTo>
                        <a:close/>
                      </a:path>
                    </a:pathLst>
                  </a:custGeom>
                  <a:solidFill>
                    <a:srgbClr val="182447"/>
                  </a:solidFill>
                  <a:ln w="9525" cap="flat">
                    <a:noFill/>
                    <a:prstDash val="solid"/>
                    <a:miter/>
                  </a:ln>
                </p:spPr>
                <p:txBody>
                  <a:bodyPr rtlCol="0" anchor="ctr"/>
                  <a:lstStyle/>
                  <a:p>
                    <a:endParaRPr lang="en-GB">
                      <a:cs typeface="+mn-ea"/>
                      <a:sym typeface="+mn-lt"/>
                    </a:endParaRPr>
                  </a:p>
                </p:txBody>
              </p:sp>
              <p:sp>
                <p:nvSpPr>
                  <p:cNvPr id="144" name="îṧľidê">
                    <a:extLst>
                      <a:ext uri="{FF2B5EF4-FFF2-40B4-BE49-F238E27FC236}">
                        <a16:creationId xmlns:a16="http://schemas.microsoft.com/office/drawing/2014/main" id="{731A45E5-FFF5-0E4F-D283-CAAD6BF8A422}"/>
                      </a:ext>
                    </a:extLst>
                  </p:cNvPr>
                  <p:cNvSpPr/>
                  <p:nvPr/>
                </p:nvSpPr>
                <p:spPr>
                  <a:xfrm>
                    <a:off x="10333568" y="3778566"/>
                    <a:ext cx="602837" cy="992790"/>
                  </a:xfrm>
                  <a:custGeom>
                    <a:avLst/>
                    <a:gdLst>
                      <a:gd name="connsiteX0" fmla="*/ 0 w 602837"/>
                      <a:gd name="connsiteY0" fmla="*/ 67532 h 992790"/>
                      <a:gd name="connsiteX1" fmla="*/ 538925 w 602837"/>
                      <a:gd name="connsiteY1" fmla="*/ 992791 h 992790"/>
                      <a:gd name="connsiteX2" fmla="*/ 602837 w 602837"/>
                      <a:gd name="connsiteY2" fmla="*/ 958406 h 992790"/>
                      <a:gd name="connsiteX3" fmla="*/ 303657 w 602837"/>
                      <a:gd name="connsiteY3" fmla="*/ 0 h 992790"/>
                      <a:gd name="connsiteX4" fmla="*/ 0 w 602837"/>
                      <a:gd name="connsiteY4" fmla="*/ 67532 h 992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837" h="992790">
                        <a:moveTo>
                          <a:pt x="0" y="67532"/>
                        </a:moveTo>
                        <a:cubicBezTo>
                          <a:pt x="0" y="67532"/>
                          <a:pt x="95536" y="637889"/>
                          <a:pt x="538925" y="992791"/>
                        </a:cubicBezTo>
                        <a:lnTo>
                          <a:pt x="602837" y="958406"/>
                        </a:lnTo>
                        <a:cubicBezTo>
                          <a:pt x="602837" y="958406"/>
                          <a:pt x="268414" y="547497"/>
                          <a:pt x="303657" y="0"/>
                        </a:cubicBezTo>
                        <a:lnTo>
                          <a:pt x="0" y="67532"/>
                        </a:lnTo>
                        <a:close/>
                      </a:path>
                    </a:pathLst>
                  </a:custGeom>
                  <a:solidFill>
                    <a:srgbClr val="336C88"/>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a:cs typeface="+mn-ea"/>
                      <a:sym typeface="+mn-lt"/>
                    </a:endParaRPr>
                  </a:p>
                </p:txBody>
              </p:sp>
              <p:sp>
                <p:nvSpPr>
                  <p:cNvPr id="145" name="ï$1ïḑé">
                    <a:extLst>
                      <a:ext uri="{FF2B5EF4-FFF2-40B4-BE49-F238E27FC236}">
                        <a16:creationId xmlns:a16="http://schemas.microsoft.com/office/drawing/2014/main" id="{B16A8297-FD6F-E829-06CE-7AC57C7F3C52}"/>
                      </a:ext>
                    </a:extLst>
                  </p:cNvPr>
                  <p:cNvSpPr/>
                  <p:nvPr/>
                </p:nvSpPr>
                <p:spPr>
                  <a:xfrm>
                    <a:off x="9544398" y="3179114"/>
                    <a:ext cx="64945" cy="58784"/>
                  </a:xfrm>
                  <a:custGeom>
                    <a:avLst/>
                    <a:gdLst>
                      <a:gd name="connsiteX0" fmla="*/ 32600 w 64945"/>
                      <a:gd name="connsiteY0" fmla="*/ 51575 h 58784"/>
                      <a:gd name="connsiteX1" fmla="*/ 500 w 64945"/>
                      <a:gd name="connsiteY1" fmla="*/ 24238 h 58784"/>
                      <a:gd name="connsiteX2" fmla="*/ 32218 w 64945"/>
                      <a:gd name="connsiteY2" fmla="*/ 27286 h 58784"/>
                      <a:gd name="connsiteX3" fmla="*/ 29456 w 64945"/>
                      <a:gd name="connsiteY3" fmla="*/ 330 h 58784"/>
                      <a:gd name="connsiteX4" fmla="*/ 32600 w 64945"/>
                      <a:gd name="connsiteY4" fmla="*/ 51575 h 58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5" h="58784">
                        <a:moveTo>
                          <a:pt x="32600" y="51575"/>
                        </a:moveTo>
                        <a:cubicBezTo>
                          <a:pt x="14883" y="39859"/>
                          <a:pt x="4405" y="34239"/>
                          <a:pt x="500" y="24238"/>
                        </a:cubicBezTo>
                        <a:cubicBezTo>
                          <a:pt x="-3596" y="13951"/>
                          <a:pt x="18407" y="28524"/>
                          <a:pt x="32218" y="27286"/>
                        </a:cubicBezTo>
                        <a:cubicBezTo>
                          <a:pt x="36791" y="26905"/>
                          <a:pt x="23075" y="-3480"/>
                          <a:pt x="29456" y="330"/>
                        </a:cubicBezTo>
                        <a:cubicBezTo>
                          <a:pt x="82415" y="32239"/>
                          <a:pt x="69842" y="76245"/>
                          <a:pt x="32600" y="51575"/>
                        </a:cubicBezTo>
                        <a:close/>
                      </a:path>
                    </a:pathLst>
                  </a:custGeom>
                  <a:solidFill>
                    <a:srgbClr val="E9A384"/>
                  </a:solidFill>
                  <a:ln w="9525" cap="flat">
                    <a:noFill/>
                    <a:prstDash val="solid"/>
                    <a:miter/>
                  </a:ln>
                </p:spPr>
                <p:txBody>
                  <a:bodyPr rtlCol="0" anchor="ctr"/>
                  <a:lstStyle/>
                  <a:p>
                    <a:endParaRPr lang="en-GB">
                      <a:cs typeface="+mn-ea"/>
                      <a:sym typeface="+mn-lt"/>
                    </a:endParaRPr>
                  </a:p>
                </p:txBody>
              </p:sp>
              <p:sp>
                <p:nvSpPr>
                  <p:cNvPr id="146" name="ïSḻîḍè">
                    <a:extLst>
                      <a:ext uri="{FF2B5EF4-FFF2-40B4-BE49-F238E27FC236}">
                        <a16:creationId xmlns:a16="http://schemas.microsoft.com/office/drawing/2014/main" id="{F2FF6AAC-FF09-9E5B-D47F-3AC66BF5F303}"/>
                      </a:ext>
                    </a:extLst>
                  </p:cNvPr>
                  <p:cNvSpPr/>
                  <p:nvPr/>
                </p:nvSpPr>
                <p:spPr>
                  <a:xfrm>
                    <a:off x="9565091" y="2990350"/>
                    <a:ext cx="1290637" cy="1091545"/>
                  </a:xfrm>
                  <a:custGeom>
                    <a:avLst/>
                    <a:gdLst>
                      <a:gd name="connsiteX0" fmla="*/ 40957 w 1290637"/>
                      <a:gd name="connsiteY0" fmla="*/ 210621 h 1091545"/>
                      <a:gd name="connsiteX1" fmla="*/ 463105 w 1290637"/>
                      <a:gd name="connsiteY1" fmla="*/ 311491 h 1091545"/>
                      <a:gd name="connsiteX2" fmla="*/ 847154 w 1290637"/>
                      <a:gd name="connsiteY2" fmla="*/ 5357 h 1091545"/>
                      <a:gd name="connsiteX3" fmla="*/ 1139095 w 1290637"/>
                      <a:gd name="connsiteY3" fmla="*/ 250816 h 1091545"/>
                      <a:gd name="connsiteX4" fmla="*/ 1172337 w 1290637"/>
                      <a:gd name="connsiteY4" fmla="*/ 783550 h 1091545"/>
                      <a:gd name="connsiteX5" fmla="*/ 1290638 w 1290637"/>
                      <a:gd name="connsiteY5" fmla="*/ 970811 h 1091545"/>
                      <a:gd name="connsiteX6" fmla="*/ 578548 w 1290637"/>
                      <a:gd name="connsiteY6" fmla="*/ 1000148 h 1091545"/>
                      <a:gd name="connsiteX7" fmla="*/ 600932 w 1290637"/>
                      <a:gd name="connsiteY7" fmla="*/ 481893 h 1091545"/>
                      <a:gd name="connsiteX8" fmla="*/ 0 w 1290637"/>
                      <a:gd name="connsiteY8" fmla="*/ 261484 h 1091545"/>
                      <a:gd name="connsiteX9" fmla="*/ 40957 w 1290637"/>
                      <a:gd name="connsiteY9" fmla="*/ 210621 h 109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0637" h="1091545">
                        <a:moveTo>
                          <a:pt x="40957" y="210621"/>
                        </a:moveTo>
                        <a:cubicBezTo>
                          <a:pt x="40957" y="210621"/>
                          <a:pt x="246697" y="438745"/>
                          <a:pt x="463105" y="311491"/>
                        </a:cubicBezTo>
                        <a:cubicBezTo>
                          <a:pt x="679609" y="184237"/>
                          <a:pt x="676847" y="32789"/>
                          <a:pt x="847154" y="5357"/>
                        </a:cubicBezTo>
                        <a:cubicBezTo>
                          <a:pt x="1076611" y="-31695"/>
                          <a:pt x="1112520" y="131373"/>
                          <a:pt x="1139095" y="250816"/>
                        </a:cubicBezTo>
                        <a:cubicBezTo>
                          <a:pt x="1165669" y="370260"/>
                          <a:pt x="1111663" y="620386"/>
                          <a:pt x="1172337" y="783550"/>
                        </a:cubicBezTo>
                        <a:cubicBezTo>
                          <a:pt x="1233106" y="946713"/>
                          <a:pt x="1290638" y="970811"/>
                          <a:pt x="1290638" y="970811"/>
                        </a:cubicBezTo>
                        <a:cubicBezTo>
                          <a:pt x="1290638" y="970811"/>
                          <a:pt x="793432" y="1221700"/>
                          <a:pt x="578548" y="1000148"/>
                        </a:cubicBezTo>
                        <a:cubicBezTo>
                          <a:pt x="578548" y="1000148"/>
                          <a:pt x="565023" y="798218"/>
                          <a:pt x="600932" y="481893"/>
                        </a:cubicBezTo>
                        <a:cubicBezTo>
                          <a:pt x="600932" y="481893"/>
                          <a:pt x="270510" y="609528"/>
                          <a:pt x="0" y="261484"/>
                        </a:cubicBezTo>
                        <a:lnTo>
                          <a:pt x="40957" y="210621"/>
                        </a:lnTo>
                        <a:close/>
                      </a:path>
                    </a:pathLst>
                  </a:custGeom>
                  <a:solidFill>
                    <a:srgbClr val="60BD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grpSp>
                <p:nvGrpSpPr>
                  <p:cNvPr id="147" name="î$ľïḋé">
                    <a:extLst>
                      <a:ext uri="{FF2B5EF4-FFF2-40B4-BE49-F238E27FC236}">
                        <a16:creationId xmlns:a16="http://schemas.microsoft.com/office/drawing/2014/main" id="{06C2EF28-F847-CD38-CCC3-BEE6F3AF075E}"/>
                      </a:ext>
                    </a:extLst>
                  </p:cNvPr>
                  <p:cNvGrpSpPr/>
                  <p:nvPr/>
                </p:nvGrpSpPr>
                <p:grpSpPr>
                  <a:xfrm>
                    <a:off x="10255727" y="2990436"/>
                    <a:ext cx="304463" cy="328929"/>
                    <a:chOff x="10255727" y="2990436"/>
                    <a:chExt cx="304463" cy="328929"/>
                  </a:xfrm>
                </p:grpSpPr>
                <p:sp>
                  <p:nvSpPr>
                    <p:cNvPr id="153" name="îśľïḋé">
                      <a:extLst>
                        <a:ext uri="{FF2B5EF4-FFF2-40B4-BE49-F238E27FC236}">
                          <a16:creationId xmlns:a16="http://schemas.microsoft.com/office/drawing/2014/main" id="{423D9E15-08D3-8861-2D84-6A7ABBF332D0}"/>
                        </a:ext>
                      </a:extLst>
                    </p:cNvPr>
                    <p:cNvSpPr/>
                    <p:nvPr/>
                  </p:nvSpPr>
                  <p:spPr>
                    <a:xfrm>
                      <a:off x="10255727" y="3037426"/>
                      <a:ext cx="92795" cy="281844"/>
                    </a:xfrm>
                    <a:custGeom>
                      <a:avLst/>
                      <a:gdLst>
                        <a:gd name="connsiteX0" fmla="*/ 48313 w 92795"/>
                        <a:gd name="connsiteY0" fmla="*/ 195548 h 281844"/>
                        <a:gd name="connsiteX1" fmla="*/ 55076 w 92795"/>
                        <a:gd name="connsiteY1" fmla="*/ 0 h 281844"/>
                        <a:gd name="connsiteX2" fmla="*/ 10213 w 92795"/>
                        <a:gd name="connsiteY2" fmla="*/ 41338 h 281844"/>
                        <a:gd name="connsiteX3" fmla="*/ 29454 w 92795"/>
                        <a:gd name="connsiteY3" fmla="*/ 80772 h 281844"/>
                        <a:gd name="connsiteX4" fmla="*/ 402 w 92795"/>
                        <a:gd name="connsiteY4" fmla="*/ 106680 h 281844"/>
                        <a:gd name="connsiteX5" fmla="*/ 92795 w 92795"/>
                        <a:gd name="connsiteY5" fmla="*/ 281845 h 281844"/>
                        <a:gd name="connsiteX6" fmla="*/ 48313 w 92795"/>
                        <a:gd name="connsiteY6" fmla="*/ 195548 h 281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95" h="281844">
                          <a:moveTo>
                            <a:pt x="48313" y="195548"/>
                          </a:moveTo>
                          <a:cubicBezTo>
                            <a:pt x="52028" y="173546"/>
                            <a:pt x="18214" y="110109"/>
                            <a:pt x="55076" y="0"/>
                          </a:cubicBezTo>
                          <a:cubicBezTo>
                            <a:pt x="38884" y="12001"/>
                            <a:pt x="24310" y="25908"/>
                            <a:pt x="10213" y="41338"/>
                          </a:cubicBezTo>
                          <a:cubicBezTo>
                            <a:pt x="-3217" y="112109"/>
                            <a:pt x="-9123" y="83249"/>
                            <a:pt x="29454" y="80772"/>
                          </a:cubicBezTo>
                          <a:cubicBezTo>
                            <a:pt x="23167" y="90964"/>
                            <a:pt x="8594" y="97822"/>
                            <a:pt x="402" y="106680"/>
                          </a:cubicBezTo>
                          <a:cubicBezTo>
                            <a:pt x="6118" y="188690"/>
                            <a:pt x="54695" y="254984"/>
                            <a:pt x="92795" y="281845"/>
                          </a:cubicBezTo>
                          <a:cubicBezTo>
                            <a:pt x="74793" y="259747"/>
                            <a:pt x="53838" y="221171"/>
                            <a:pt x="48313" y="195548"/>
                          </a:cubicBezTo>
                          <a:close/>
                        </a:path>
                      </a:pathLst>
                    </a:custGeom>
                    <a:solidFill>
                      <a:srgbClr val="4A9799"/>
                    </a:solidFill>
                    <a:ln w="9525" cap="flat">
                      <a:noFill/>
                      <a:prstDash val="solid"/>
                      <a:miter/>
                    </a:ln>
                  </p:spPr>
                  <p:txBody>
                    <a:bodyPr rtlCol="0" anchor="ctr"/>
                    <a:lstStyle/>
                    <a:p>
                      <a:endParaRPr lang="en-GB">
                        <a:cs typeface="+mn-ea"/>
                        <a:sym typeface="+mn-lt"/>
                      </a:endParaRPr>
                    </a:p>
                  </p:txBody>
                </p:sp>
                <p:sp>
                  <p:nvSpPr>
                    <p:cNvPr id="154" name="ïśļîḋe">
                      <a:extLst>
                        <a:ext uri="{FF2B5EF4-FFF2-40B4-BE49-F238E27FC236}">
                          <a16:creationId xmlns:a16="http://schemas.microsoft.com/office/drawing/2014/main" id="{2A08C76F-4DB7-B8F8-2665-A1E6E8B6E9A6}"/>
                        </a:ext>
                      </a:extLst>
                    </p:cNvPr>
                    <p:cNvSpPr/>
                    <p:nvPr/>
                  </p:nvSpPr>
                  <p:spPr>
                    <a:xfrm>
                      <a:off x="10556710" y="3003732"/>
                      <a:ext cx="1076" cy="357"/>
                    </a:xfrm>
                    <a:custGeom>
                      <a:avLst/>
                      <a:gdLst>
                        <a:gd name="connsiteX0" fmla="*/ 1076 w 1076"/>
                        <a:gd name="connsiteY0" fmla="*/ 357 h 357"/>
                        <a:gd name="connsiteX1" fmla="*/ 1076 w 1076"/>
                        <a:gd name="connsiteY1" fmla="*/ 357 h 357"/>
                        <a:gd name="connsiteX2" fmla="*/ 1076 w 1076"/>
                        <a:gd name="connsiteY2" fmla="*/ 357 h 357"/>
                      </a:gdLst>
                      <a:ahLst/>
                      <a:cxnLst>
                        <a:cxn ang="0">
                          <a:pos x="connsiteX0" y="connsiteY0"/>
                        </a:cxn>
                        <a:cxn ang="0">
                          <a:pos x="connsiteX1" y="connsiteY1"/>
                        </a:cxn>
                        <a:cxn ang="0">
                          <a:pos x="connsiteX2" y="connsiteY2"/>
                        </a:cxn>
                      </a:cxnLst>
                      <a:rect l="l" t="t" r="r" b="b"/>
                      <a:pathLst>
                        <a:path w="1076" h="357">
                          <a:moveTo>
                            <a:pt x="1076" y="357"/>
                          </a:moveTo>
                          <a:lnTo>
                            <a:pt x="1076" y="357"/>
                          </a:lnTo>
                          <a:cubicBezTo>
                            <a:pt x="-543" y="-119"/>
                            <a:pt x="-162" y="-119"/>
                            <a:pt x="1076" y="357"/>
                          </a:cubicBezTo>
                          <a:close/>
                        </a:path>
                      </a:pathLst>
                    </a:custGeom>
                    <a:solidFill>
                      <a:srgbClr val="4A9799"/>
                    </a:solidFill>
                    <a:ln w="9525" cap="flat">
                      <a:noFill/>
                      <a:prstDash val="solid"/>
                      <a:miter/>
                    </a:ln>
                  </p:spPr>
                  <p:txBody>
                    <a:bodyPr rtlCol="0" anchor="ctr"/>
                    <a:lstStyle/>
                    <a:p>
                      <a:endParaRPr lang="en-GB">
                        <a:cs typeface="+mn-ea"/>
                        <a:sym typeface="+mn-lt"/>
                      </a:endParaRPr>
                    </a:p>
                  </p:txBody>
                </p:sp>
                <p:sp>
                  <p:nvSpPr>
                    <p:cNvPr id="155" name="í$ḻîḍè">
                      <a:extLst>
                        <a:ext uri="{FF2B5EF4-FFF2-40B4-BE49-F238E27FC236}">
                          <a16:creationId xmlns:a16="http://schemas.microsoft.com/office/drawing/2014/main" id="{3C7AE6D5-114F-F31C-C816-0A9328F348A1}"/>
                        </a:ext>
                      </a:extLst>
                    </p:cNvPr>
                    <p:cNvSpPr/>
                    <p:nvPr/>
                  </p:nvSpPr>
                  <p:spPr>
                    <a:xfrm>
                      <a:off x="10348236" y="2996088"/>
                      <a:ext cx="211954" cy="323087"/>
                    </a:xfrm>
                    <a:custGeom>
                      <a:avLst/>
                      <a:gdLst>
                        <a:gd name="connsiteX0" fmla="*/ 180784 w 211954"/>
                        <a:gd name="connsiteY0" fmla="*/ 0 h 323087"/>
                        <a:gd name="connsiteX1" fmla="*/ 108299 w 211954"/>
                        <a:gd name="connsiteY1" fmla="*/ 145447 h 323087"/>
                        <a:gd name="connsiteX2" fmla="*/ 0 w 211954"/>
                        <a:gd name="connsiteY2" fmla="*/ 323088 h 323087"/>
                        <a:gd name="connsiteX3" fmla="*/ 176689 w 211954"/>
                        <a:gd name="connsiteY3" fmla="*/ 202597 h 323087"/>
                        <a:gd name="connsiteX4" fmla="*/ 130397 w 211954"/>
                        <a:gd name="connsiteY4" fmla="*/ 144494 h 323087"/>
                        <a:gd name="connsiteX5" fmla="*/ 193738 w 211954"/>
                        <a:gd name="connsiteY5" fmla="*/ 160401 h 323087"/>
                        <a:gd name="connsiteX6" fmla="*/ 208502 w 211954"/>
                        <a:gd name="connsiteY6" fmla="*/ 7525 h 323087"/>
                        <a:gd name="connsiteX7" fmla="*/ 180784 w 211954"/>
                        <a:gd name="connsiteY7" fmla="*/ 0 h 323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954" h="323087">
                          <a:moveTo>
                            <a:pt x="180784" y="0"/>
                          </a:moveTo>
                          <a:cubicBezTo>
                            <a:pt x="169640" y="26670"/>
                            <a:pt x="110680" y="141446"/>
                            <a:pt x="108299" y="145447"/>
                          </a:cubicBezTo>
                          <a:cubicBezTo>
                            <a:pt x="58388" y="244602"/>
                            <a:pt x="47911" y="304514"/>
                            <a:pt x="0" y="323088"/>
                          </a:cubicBezTo>
                          <a:cubicBezTo>
                            <a:pt x="76486" y="309086"/>
                            <a:pt x="141827" y="273177"/>
                            <a:pt x="176689" y="202597"/>
                          </a:cubicBezTo>
                          <a:cubicBezTo>
                            <a:pt x="159639" y="184594"/>
                            <a:pt x="142875" y="165640"/>
                            <a:pt x="130397" y="144494"/>
                          </a:cubicBezTo>
                          <a:cubicBezTo>
                            <a:pt x="149638" y="152495"/>
                            <a:pt x="172783" y="154686"/>
                            <a:pt x="193738" y="160401"/>
                          </a:cubicBezTo>
                          <a:cubicBezTo>
                            <a:pt x="216598" y="93917"/>
                            <a:pt x="213265" y="9239"/>
                            <a:pt x="208502" y="7525"/>
                          </a:cubicBezTo>
                          <a:cubicBezTo>
                            <a:pt x="199072" y="4858"/>
                            <a:pt x="189833" y="2286"/>
                            <a:pt x="180784" y="0"/>
                          </a:cubicBezTo>
                          <a:close/>
                        </a:path>
                      </a:pathLst>
                    </a:custGeom>
                    <a:solidFill>
                      <a:srgbClr val="4A9799"/>
                    </a:solidFill>
                    <a:ln w="9525" cap="flat">
                      <a:noFill/>
                      <a:prstDash val="solid"/>
                      <a:miter/>
                    </a:ln>
                  </p:spPr>
                  <p:txBody>
                    <a:bodyPr rtlCol="0" anchor="ctr"/>
                    <a:lstStyle/>
                    <a:p>
                      <a:endParaRPr lang="en-GB">
                        <a:cs typeface="+mn-ea"/>
                        <a:sym typeface="+mn-lt"/>
                      </a:endParaRPr>
                    </a:p>
                  </p:txBody>
                </p:sp>
                <p:sp>
                  <p:nvSpPr>
                    <p:cNvPr id="156" name="ïṩḷïḍè">
                      <a:extLst>
                        <a:ext uri="{FF2B5EF4-FFF2-40B4-BE49-F238E27FC236}">
                          <a16:creationId xmlns:a16="http://schemas.microsoft.com/office/drawing/2014/main" id="{D4FBB2C9-5527-EB55-F38C-1191F398430F}"/>
                        </a:ext>
                      </a:extLst>
                    </p:cNvPr>
                    <p:cNvSpPr/>
                    <p:nvPr/>
                  </p:nvSpPr>
                  <p:spPr>
                    <a:xfrm>
                      <a:off x="10350237" y="3083908"/>
                      <a:ext cx="106334" cy="168687"/>
                    </a:xfrm>
                    <a:custGeom>
                      <a:avLst/>
                      <a:gdLst>
                        <a:gd name="connsiteX0" fmla="*/ 0 w 106334"/>
                        <a:gd name="connsiteY0" fmla="*/ 0 h 168687"/>
                        <a:gd name="connsiteX1" fmla="*/ 46291 w 106334"/>
                        <a:gd name="connsiteY1" fmla="*/ 38576 h 168687"/>
                        <a:gd name="connsiteX2" fmla="*/ 9525 w 106334"/>
                        <a:gd name="connsiteY2" fmla="*/ 65818 h 168687"/>
                        <a:gd name="connsiteX3" fmla="*/ 44482 w 106334"/>
                        <a:gd name="connsiteY3" fmla="*/ 99346 h 168687"/>
                        <a:gd name="connsiteX4" fmla="*/ 55054 w 106334"/>
                        <a:gd name="connsiteY4" fmla="*/ 168688 h 168687"/>
                        <a:gd name="connsiteX5" fmla="*/ 82772 w 106334"/>
                        <a:gd name="connsiteY5" fmla="*/ 108299 h 168687"/>
                        <a:gd name="connsiteX6" fmla="*/ 96679 w 106334"/>
                        <a:gd name="connsiteY6" fmla="*/ 72390 h 168687"/>
                        <a:gd name="connsiteX7" fmla="*/ 0 w 106334"/>
                        <a:gd name="connsiteY7" fmla="*/ 0 h 16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4" h="168687">
                          <a:moveTo>
                            <a:pt x="0" y="0"/>
                          </a:moveTo>
                          <a:cubicBezTo>
                            <a:pt x="15526" y="14097"/>
                            <a:pt x="31337" y="27146"/>
                            <a:pt x="46291" y="38576"/>
                          </a:cubicBezTo>
                          <a:lnTo>
                            <a:pt x="9525" y="65818"/>
                          </a:lnTo>
                          <a:lnTo>
                            <a:pt x="44482" y="99346"/>
                          </a:lnTo>
                          <a:cubicBezTo>
                            <a:pt x="64008" y="165735"/>
                            <a:pt x="63151" y="151829"/>
                            <a:pt x="55054" y="168688"/>
                          </a:cubicBezTo>
                          <a:cubicBezTo>
                            <a:pt x="65341" y="149733"/>
                            <a:pt x="73723" y="129826"/>
                            <a:pt x="82772" y="108299"/>
                          </a:cubicBezTo>
                          <a:cubicBezTo>
                            <a:pt x="111633" y="40386"/>
                            <a:pt x="111062" y="53911"/>
                            <a:pt x="96679" y="72390"/>
                          </a:cubicBezTo>
                          <a:cubicBezTo>
                            <a:pt x="62484" y="50387"/>
                            <a:pt x="30575" y="27051"/>
                            <a:pt x="0" y="0"/>
                          </a:cubicBezTo>
                          <a:close/>
                        </a:path>
                      </a:pathLst>
                    </a:custGeom>
                    <a:solidFill>
                      <a:srgbClr val="E2E1E1"/>
                    </a:solidFill>
                    <a:ln w="9525" cap="flat">
                      <a:noFill/>
                      <a:prstDash val="solid"/>
                      <a:miter/>
                    </a:ln>
                  </p:spPr>
                  <p:txBody>
                    <a:bodyPr rtlCol="0" anchor="ctr"/>
                    <a:lstStyle/>
                    <a:p>
                      <a:endParaRPr lang="en-GB">
                        <a:cs typeface="+mn-ea"/>
                        <a:sym typeface="+mn-lt"/>
                      </a:endParaRPr>
                    </a:p>
                  </p:txBody>
                </p:sp>
                <p:sp>
                  <p:nvSpPr>
                    <p:cNvPr id="157" name="îśľïďe">
                      <a:extLst>
                        <a:ext uri="{FF2B5EF4-FFF2-40B4-BE49-F238E27FC236}">
                          <a16:creationId xmlns:a16="http://schemas.microsoft.com/office/drawing/2014/main" id="{06728DE8-FB5B-4EFE-922E-C97111AC2E5F}"/>
                        </a:ext>
                      </a:extLst>
                    </p:cNvPr>
                    <p:cNvSpPr/>
                    <p:nvPr/>
                  </p:nvSpPr>
                  <p:spPr>
                    <a:xfrm>
                      <a:off x="10293352" y="3083718"/>
                      <a:ext cx="56980" cy="139636"/>
                    </a:xfrm>
                    <a:custGeom>
                      <a:avLst/>
                      <a:gdLst>
                        <a:gd name="connsiteX0" fmla="*/ 211 w 56980"/>
                        <a:gd name="connsiteY0" fmla="*/ 44863 h 139636"/>
                        <a:gd name="connsiteX1" fmla="*/ 12308 w 56980"/>
                        <a:gd name="connsiteY1" fmla="*/ 139637 h 139636"/>
                        <a:gd name="connsiteX2" fmla="*/ 23833 w 56980"/>
                        <a:gd name="connsiteY2" fmla="*/ 77914 h 139636"/>
                        <a:gd name="connsiteX3" fmla="*/ 48027 w 56980"/>
                        <a:gd name="connsiteY3" fmla="*/ 65722 h 139636"/>
                        <a:gd name="connsiteX4" fmla="*/ 32787 w 56980"/>
                        <a:gd name="connsiteY4" fmla="*/ 34290 h 139636"/>
                        <a:gd name="connsiteX5" fmla="*/ 56980 w 56980"/>
                        <a:gd name="connsiteY5" fmla="*/ 0 h 139636"/>
                        <a:gd name="connsiteX6" fmla="*/ 211 w 56980"/>
                        <a:gd name="connsiteY6" fmla="*/ 44863 h 139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 h="139636">
                          <a:moveTo>
                            <a:pt x="211" y="44863"/>
                          </a:moveTo>
                          <a:cubicBezTo>
                            <a:pt x="-932" y="74104"/>
                            <a:pt x="2497" y="104870"/>
                            <a:pt x="12308" y="139637"/>
                          </a:cubicBezTo>
                          <a:cubicBezTo>
                            <a:pt x="15927" y="118396"/>
                            <a:pt x="19261" y="99346"/>
                            <a:pt x="23833" y="77914"/>
                          </a:cubicBezTo>
                          <a:lnTo>
                            <a:pt x="48027" y="65722"/>
                          </a:lnTo>
                          <a:lnTo>
                            <a:pt x="32787" y="34290"/>
                          </a:lnTo>
                          <a:lnTo>
                            <a:pt x="56980" y="0"/>
                          </a:lnTo>
                          <a:cubicBezTo>
                            <a:pt x="37073" y="14192"/>
                            <a:pt x="18594" y="29051"/>
                            <a:pt x="211" y="44863"/>
                          </a:cubicBezTo>
                          <a:close/>
                        </a:path>
                      </a:pathLst>
                    </a:custGeom>
                    <a:solidFill>
                      <a:srgbClr val="E2E1E1"/>
                    </a:solidFill>
                    <a:ln w="9525" cap="flat">
                      <a:noFill/>
                      <a:prstDash val="solid"/>
                      <a:miter/>
                    </a:ln>
                  </p:spPr>
                  <p:txBody>
                    <a:bodyPr rtlCol="0" anchor="ctr"/>
                    <a:lstStyle/>
                    <a:p>
                      <a:endParaRPr lang="en-GB">
                        <a:cs typeface="+mn-ea"/>
                        <a:sym typeface="+mn-lt"/>
                      </a:endParaRPr>
                    </a:p>
                  </p:txBody>
                </p:sp>
                <p:sp>
                  <p:nvSpPr>
                    <p:cNvPr id="158" name="íṧļïḍê">
                      <a:extLst>
                        <a:ext uri="{FF2B5EF4-FFF2-40B4-BE49-F238E27FC236}">
                          <a16:creationId xmlns:a16="http://schemas.microsoft.com/office/drawing/2014/main" id="{E4027CA5-A09B-C952-BB29-9B95318492A7}"/>
                        </a:ext>
                      </a:extLst>
                    </p:cNvPr>
                    <p:cNvSpPr/>
                    <p:nvPr/>
                  </p:nvSpPr>
                  <p:spPr>
                    <a:xfrm>
                      <a:off x="10293848" y="3077926"/>
                      <a:ext cx="5862" cy="45225"/>
                    </a:xfrm>
                    <a:custGeom>
                      <a:avLst/>
                      <a:gdLst>
                        <a:gd name="connsiteX0" fmla="*/ 3143 w 5862"/>
                        <a:gd name="connsiteY0" fmla="*/ 16364 h 45225"/>
                        <a:gd name="connsiteX1" fmla="*/ 0 w 5862"/>
                        <a:gd name="connsiteY1" fmla="*/ 45225 h 45225"/>
                        <a:gd name="connsiteX2" fmla="*/ 3143 w 5862"/>
                        <a:gd name="connsiteY2" fmla="*/ 16364 h 45225"/>
                      </a:gdLst>
                      <a:ahLst/>
                      <a:cxnLst>
                        <a:cxn ang="0">
                          <a:pos x="connsiteX0" y="connsiteY0"/>
                        </a:cxn>
                        <a:cxn ang="0">
                          <a:pos x="connsiteX1" y="connsiteY1"/>
                        </a:cxn>
                        <a:cxn ang="0">
                          <a:pos x="connsiteX2" y="connsiteY2"/>
                        </a:cxn>
                      </a:cxnLst>
                      <a:rect l="l" t="t" r="r" b="b"/>
                      <a:pathLst>
                        <a:path w="5862" h="45225">
                          <a:moveTo>
                            <a:pt x="3143" y="16364"/>
                          </a:moveTo>
                          <a:cubicBezTo>
                            <a:pt x="1524" y="26175"/>
                            <a:pt x="476" y="35795"/>
                            <a:pt x="0" y="45225"/>
                          </a:cubicBezTo>
                          <a:cubicBezTo>
                            <a:pt x="2191" y="21127"/>
                            <a:pt x="9906" y="-24498"/>
                            <a:pt x="3143" y="16364"/>
                          </a:cubicBezTo>
                          <a:close/>
                        </a:path>
                      </a:pathLst>
                    </a:custGeom>
                    <a:solidFill>
                      <a:srgbClr val="E2E1E1"/>
                    </a:solidFill>
                    <a:ln w="9525" cap="flat">
                      <a:noFill/>
                      <a:prstDash val="solid"/>
                      <a:miter/>
                    </a:ln>
                  </p:spPr>
                  <p:txBody>
                    <a:bodyPr rtlCol="0" anchor="ctr"/>
                    <a:lstStyle/>
                    <a:p>
                      <a:endParaRPr lang="en-GB">
                        <a:cs typeface="+mn-ea"/>
                        <a:sym typeface="+mn-lt"/>
                      </a:endParaRPr>
                    </a:p>
                  </p:txBody>
                </p:sp>
                <p:sp>
                  <p:nvSpPr>
                    <p:cNvPr id="159" name="îSḻíďè">
                      <a:extLst>
                        <a:ext uri="{FF2B5EF4-FFF2-40B4-BE49-F238E27FC236}">
                          <a16:creationId xmlns:a16="http://schemas.microsoft.com/office/drawing/2014/main" id="{01BEA333-2FF9-8F65-9F91-5029BA483DD3}"/>
                        </a:ext>
                      </a:extLst>
                    </p:cNvPr>
                    <p:cNvSpPr/>
                    <p:nvPr/>
                  </p:nvSpPr>
                  <p:spPr>
                    <a:xfrm>
                      <a:off x="10523684" y="2994700"/>
                      <a:ext cx="5448" cy="1387"/>
                    </a:xfrm>
                    <a:custGeom>
                      <a:avLst/>
                      <a:gdLst>
                        <a:gd name="connsiteX0" fmla="*/ 5337 w 5448"/>
                        <a:gd name="connsiteY0" fmla="*/ 1387 h 1387"/>
                        <a:gd name="connsiteX1" fmla="*/ 2194 w 5448"/>
                        <a:gd name="connsiteY1" fmla="*/ 435 h 1387"/>
                        <a:gd name="connsiteX2" fmla="*/ 5337 w 5448"/>
                        <a:gd name="connsiteY2" fmla="*/ 1387 h 1387"/>
                      </a:gdLst>
                      <a:ahLst/>
                      <a:cxnLst>
                        <a:cxn ang="0">
                          <a:pos x="connsiteX0" y="connsiteY0"/>
                        </a:cxn>
                        <a:cxn ang="0">
                          <a:pos x="connsiteX1" y="connsiteY1"/>
                        </a:cxn>
                        <a:cxn ang="0">
                          <a:pos x="connsiteX2" y="connsiteY2"/>
                        </a:cxn>
                      </a:cxnLst>
                      <a:rect l="l" t="t" r="r" b="b"/>
                      <a:pathLst>
                        <a:path w="5448" h="1387">
                          <a:moveTo>
                            <a:pt x="5337" y="1387"/>
                          </a:moveTo>
                          <a:cubicBezTo>
                            <a:pt x="5528" y="816"/>
                            <a:pt x="5908" y="1483"/>
                            <a:pt x="2194" y="435"/>
                          </a:cubicBezTo>
                          <a:cubicBezTo>
                            <a:pt x="-759" y="-137"/>
                            <a:pt x="-1616" y="-422"/>
                            <a:pt x="5337" y="1387"/>
                          </a:cubicBezTo>
                          <a:close/>
                        </a:path>
                      </a:pathLst>
                    </a:custGeom>
                    <a:solidFill>
                      <a:srgbClr val="EDEDEC"/>
                    </a:solidFill>
                    <a:ln w="9525" cap="flat">
                      <a:noFill/>
                      <a:prstDash val="solid"/>
                      <a:miter/>
                    </a:ln>
                  </p:spPr>
                  <p:txBody>
                    <a:bodyPr rtlCol="0" anchor="ctr"/>
                    <a:lstStyle/>
                    <a:p>
                      <a:endParaRPr lang="en-GB">
                        <a:cs typeface="+mn-ea"/>
                        <a:sym typeface="+mn-lt"/>
                      </a:endParaRPr>
                    </a:p>
                  </p:txBody>
                </p:sp>
                <p:sp>
                  <p:nvSpPr>
                    <p:cNvPr id="160" name="ï$ḷïdè">
                      <a:extLst>
                        <a:ext uri="{FF2B5EF4-FFF2-40B4-BE49-F238E27FC236}">
                          <a16:creationId xmlns:a16="http://schemas.microsoft.com/office/drawing/2014/main" id="{FFB4352E-FCE7-7062-D2A3-670F329ABE82}"/>
                        </a:ext>
                      </a:extLst>
                    </p:cNvPr>
                    <p:cNvSpPr/>
                    <p:nvPr/>
                  </p:nvSpPr>
                  <p:spPr>
                    <a:xfrm>
                      <a:off x="10300117" y="3035521"/>
                      <a:ext cx="13257" cy="42396"/>
                    </a:xfrm>
                    <a:custGeom>
                      <a:avLst/>
                      <a:gdLst>
                        <a:gd name="connsiteX0" fmla="*/ 13257 w 13257"/>
                        <a:gd name="connsiteY0" fmla="*/ 0 h 42396"/>
                        <a:gd name="connsiteX1" fmla="*/ 2208 w 13257"/>
                        <a:gd name="connsiteY1" fmla="*/ 32575 h 42396"/>
                        <a:gd name="connsiteX2" fmla="*/ 13257 w 13257"/>
                        <a:gd name="connsiteY2" fmla="*/ 0 h 42396"/>
                      </a:gdLst>
                      <a:ahLst/>
                      <a:cxnLst>
                        <a:cxn ang="0">
                          <a:pos x="connsiteX0" y="connsiteY0"/>
                        </a:cxn>
                        <a:cxn ang="0">
                          <a:pos x="connsiteX1" y="connsiteY1"/>
                        </a:cxn>
                        <a:cxn ang="0">
                          <a:pos x="connsiteX2" y="connsiteY2"/>
                        </a:cxn>
                      </a:cxnLst>
                      <a:rect l="l" t="t" r="r" b="b"/>
                      <a:pathLst>
                        <a:path w="13257" h="42396">
                          <a:moveTo>
                            <a:pt x="13257" y="0"/>
                          </a:moveTo>
                          <a:cubicBezTo>
                            <a:pt x="8495" y="3429"/>
                            <a:pt x="2970" y="29051"/>
                            <a:pt x="2208" y="32575"/>
                          </a:cubicBezTo>
                          <a:cubicBezTo>
                            <a:pt x="-3411" y="58293"/>
                            <a:pt x="2208" y="28575"/>
                            <a:pt x="13257" y="0"/>
                          </a:cubicBezTo>
                          <a:close/>
                        </a:path>
                      </a:pathLst>
                    </a:custGeom>
                    <a:solidFill>
                      <a:srgbClr val="EDEDEC"/>
                    </a:solidFill>
                    <a:ln w="9525" cap="flat">
                      <a:noFill/>
                      <a:prstDash val="solid"/>
                      <a:miter/>
                    </a:ln>
                  </p:spPr>
                  <p:txBody>
                    <a:bodyPr rtlCol="0" anchor="ctr"/>
                    <a:lstStyle/>
                    <a:p>
                      <a:endParaRPr lang="en-GB">
                        <a:cs typeface="+mn-ea"/>
                        <a:sym typeface="+mn-lt"/>
                      </a:endParaRPr>
                    </a:p>
                  </p:txBody>
                </p:sp>
                <p:sp>
                  <p:nvSpPr>
                    <p:cNvPr id="161" name="ísḷidê">
                      <a:extLst>
                        <a:ext uri="{FF2B5EF4-FFF2-40B4-BE49-F238E27FC236}">
                          <a16:creationId xmlns:a16="http://schemas.microsoft.com/office/drawing/2014/main" id="{3A2C2FF7-06E2-21D4-5CAB-8B47F4BBFF60}"/>
                        </a:ext>
                      </a:extLst>
                    </p:cNvPr>
                    <p:cNvSpPr/>
                    <p:nvPr/>
                  </p:nvSpPr>
                  <p:spPr>
                    <a:xfrm>
                      <a:off x="10293277" y="3123151"/>
                      <a:ext cx="476" cy="5619"/>
                    </a:xfrm>
                    <a:custGeom>
                      <a:avLst/>
                      <a:gdLst>
                        <a:gd name="connsiteX0" fmla="*/ 0 w 476"/>
                        <a:gd name="connsiteY0" fmla="*/ 5620 h 5619"/>
                        <a:gd name="connsiteX1" fmla="*/ 476 w 476"/>
                        <a:gd name="connsiteY1" fmla="*/ 0 h 5619"/>
                        <a:gd name="connsiteX2" fmla="*/ 0 w 476"/>
                        <a:gd name="connsiteY2" fmla="*/ 5620 h 5619"/>
                      </a:gdLst>
                      <a:ahLst/>
                      <a:cxnLst>
                        <a:cxn ang="0">
                          <a:pos x="connsiteX0" y="connsiteY0"/>
                        </a:cxn>
                        <a:cxn ang="0">
                          <a:pos x="connsiteX1" y="connsiteY1"/>
                        </a:cxn>
                        <a:cxn ang="0">
                          <a:pos x="connsiteX2" y="connsiteY2"/>
                        </a:cxn>
                      </a:cxnLst>
                      <a:rect l="l" t="t" r="r" b="b"/>
                      <a:pathLst>
                        <a:path w="476" h="5619">
                          <a:moveTo>
                            <a:pt x="0" y="5620"/>
                          </a:moveTo>
                          <a:cubicBezTo>
                            <a:pt x="571" y="5143"/>
                            <a:pt x="95" y="5905"/>
                            <a:pt x="476" y="0"/>
                          </a:cubicBezTo>
                          <a:cubicBezTo>
                            <a:pt x="191" y="3620"/>
                            <a:pt x="0" y="5620"/>
                            <a:pt x="0" y="5620"/>
                          </a:cubicBezTo>
                          <a:close/>
                        </a:path>
                      </a:pathLst>
                    </a:custGeom>
                    <a:solidFill>
                      <a:srgbClr val="EDEDEC"/>
                    </a:solidFill>
                    <a:ln w="9525" cap="flat">
                      <a:noFill/>
                      <a:prstDash val="solid"/>
                      <a:miter/>
                    </a:ln>
                  </p:spPr>
                  <p:txBody>
                    <a:bodyPr rtlCol="0" anchor="ctr"/>
                    <a:lstStyle/>
                    <a:p>
                      <a:endParaRPr lang="en-GB">
                        <a:cs typeface="+mn-ea"/>
                        <a:sym typeface="+mn-lt"/>
                      </a:endParaRPr>
                    </a:p>
                  </p:txBody>
                </p:sp>
                <p:sp>
                  <p:nvSpPr>
                    <p:cNvPr id="162" name="ïšḻïḍe">
                      <a:extLst>
                        <a:ext uri="{FF2B5EF4-FFF2-40B4-BE49-F238E27FC236}">
                          <a16:creationId xmlns:a16="http://schemas.microsoft.com/office/drawing/2014/main" id="{0112B776-B61E-FE84-EE2A-3FCD1588035C}"/>
                        </a:ext>
                      </a:extLst>
                    </p:cNvPr>
                    <p:cNvSpPr/>
                    <p:nvPr/>
                  </p:nvSpPr>
                  <p:spPr>
                    <a:xfrm>
                      <a:off x="10359571" y="2990436"/>
                      <a:ext cx="169449" cy="150076"/>
                    </a:xfrm>
                    <a:custGeom>
                      <a:avLst/>
                      <a:gdLst>
                        <a:gd name="connsiteX0" fmla="*/ 0 w 169449"/>
                        <a:gd name="connsiteY0" fmla="*/ 19653 h 150076"/>
                        <a:gd name="connsiteX1" fmla="*/ 111538 w 169449"/>
                        <a:gd name="connsiteY1" fmla="*/ 121666 h 150076"/>
                        <a:gd name="connsiteX2" fmla="*/ 169450 w 169449"/>
                        <a:gd name="connsiteY2" fmla="*/ 5651 h 150076"/>
                        <a:gd name="connsiteX3" fmla="*/ 0 w 169449"/>
                        <a:gd name="connsiteY3" fmla="*/ 19653 h 150076"/>
                      </a:gdLst>
                      <a:ahLst/>
                      <a:cxnLst>
                        <a:cxn ang="0">
                          <a:pos x="connsiteX0" y="connsiteY0"/>
                        </a:cxn>
                        <a:cxn ang="0">
                          <a:pos x="connsiteX1" y="connsiteY1"/>
                        </a:cxn>
                        <a:cxn ang="0">
                          <a:pos x="connsiteX2" y="connsiteY2"/>
                        </a:cxn>
                        <a:cxn ang="0">
                          <a:pos x="connsiteX3" y="connsiteY3"/>
                        </a:cxn>
                      </a:cxnLst>
                      <a:rect l="l" t="t" r="r" b="b"/>
                      <a:pathLst>
                        <a:path w="169449" h="150076">
                          <a:moveTo>
                            <a:pt x="0" y="19653"/>
                          </a:moveTo>
                          <a:cubicBezTo>
                            <a:pt x="37624" y="61087"/>
                            <a:pt x="60293" y="83851"/>
                            <a:pt x="111538" y="121666"/>
                          </a:cubicBezTo>
                          <a:cubicBezTo>
                            <a:pt x="62579" y="224250"/>
                            <a:pt x="164783" y="16891"/>
                            <a:pt x="169450" y="5651"/>
                          </a:cubicBezTo>
                          <a:cubicBezTo>
                            <a:pt x="129350" y="-4636"/>
                            <a:pt x="52674" y="-1397"/>
                            <a:pt x="0" y="19653"/>
                          </a:cubicBezTo>
                          <a:close/>
                        </a:path>
                      </a:pathLst>
                    </a:custGeom>
                    <a:solidFill>
                      <a:srgbClr val="EDEDEC"/>
                    </a:solidFill>
                    <a:ln w="9525" cap="flat">
                      <a:noFill/>
                      <a:prstDash val="solid"/>
                      <a:miter/>
                    </a:ln>
                  </p:spPr>
                  <p:txBody>
                    <a:bodyPr rtlCol="0" anchor="ctr"/>
                    <a:lstStyle/>
                    <a:p>
                      <a:endParaRPr lang="en-GB">
                        <a:cs typeface="+mn-ea"/>
                        <a:sym typeface="+mn-lt"/>
                      </a:endParaRPr>
                    </a:p>
                  </p:txBody>
                </p:sp>
                <p:sp>
                  <p:nvSpPr>
                    <p:cNvPr id="163" name="ísľîḋé">
                      <a:extLst>
                        <a:ext uri="{FF2B5EF4-FFF2-40B4-BE49-F238E27FC236}">
                          <a16:creationId xmlns:a16="http://schemas.microsoft.com/office/drawing/2014/main" id="{D7150D90-1AE2-1790-B75F-3E3AE9EEC1F1}"/>
                        </a:ext>
                      </a:extLst>
                    </p:cNvPr>
                    <p:cNvSpPr/>
                    <p:nvPr/>
                  </p:nvSpPr>
                  <p:spPr>
                    <a:xfrm>
                      <a:off x="10293563" y="3010090"/>
                      <a:ext cx="177641" cy="146399"/>
                    </a:xfrm>
                    <a:custGeom>
                      <a:avLst/>
                      <a:gdLst>
                        <a:gd name="connsiteX0" fmla="*/ 66008 w 177641"/>
                        <a:gd name="connsiteY0" fmla="*/ 0 h 146399"/>
                        <a:gd name="connsiteX1" fmla="*/ 19812 w 177641"/>
                        <a:gd name="connsiteY1" fmla="*/ 25432 h 146399"/>
                        <a:gd name="connsiteX2" fmla="*/ 0 w 177641"/>
                        <a:gd name="connsiteY2" fmla="*/ 118586 h 146399"/>
                        <a:gd name="connsiteX3" fmla="*/ 56769 w 177641"/>
                        <a:gd name="connsiteY3" fmla="*/ 73914 h 146399"/>
                        <a:gd name="connsiteX4" fmla="*/ 153543 w 177641"/>
                        <a:gd name="connsiteY4" fmla="*/ 146399 h 146399"/>
                        <a:gd name="connsiteX5" fmla="*/ 177641 w 177641"/>
                        <a:gd name="connsiteY5" fmla="*/ 102108 h 146399"/>
                        <a:gd name="connsiteX6" fmla="*/ 66008 w 177641"/>
                        <a:gd name="connsiteY6" fmla="*/ 0 h 14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641" h="146399">
                          <a:moveTo>
                            <a:pt x="66008" y="0"/>
                          </a:moveTo>
                          <a:cubicBezTo>
                            <a:pt x="48863" y="6858"/>
                            <a:pt x="33623" y="15430"/>
                            <a:pt x="19812" y="25432"/>
                          </a:cubicBezTo>
                          <a:cubicBezTo>
                            <a:pt x="9144" y="53340"/>
                            <a:pt x="1334" y="83725"/>
                            <a:pt x="0" y="118586"/>
                          </a:cubicBezTo>
                          <a:cubicBezTo>
                            <a:pt x="18383" y="102775"/>
                            <a:pt x="36957" y="87916"/>
                            <a:pt x="56769" y="73914"/>
                          </a:cubicBezTo>
                          <a:cubicBezTo>
                            <a:pt x="87154" y="100870"/>
                            <a:pt x="119063" y="124206"/>
                            <a:pt x="153543" y="146399"/>
                          </a:cubicBezTo>
                          <a:cubicBezTo>
                            <a:pt x="162020" y="135541"/>
                            <a:pt x="168783" y="120682"/>
                            <a:pt x="177641" y="102108"/>
                          </a:cubicBezTo>
                          <a:cubicBezTo>
                            <a:pt x="124682" y="63151"/>
                            <a:pt x="102108" y="39719"/>
                            <a:pt x="66008" y="0"/>
                          </a:cubicBezTo>
                          <a:close/>
                        </a:path>
                      </a:pathLst>
                    </a:custGeom>
                    <a:solidFill>
                      <a:srgbClr val="EDEDEC"/>
                    </a:solidFill>
                    <a:ln w="9525" cap="flat">
                      <a:noFill/>
                      <a:prstDash val="solid"/>
                      <a:miter/>
                    </a:ln>
                  </p:spPr>
                  <p:txBody>
                    <a:bodyPr rtlCol="0" anchor="ctr"/>
                    <a:lstStyle/>
                    <a:p>
                      <a:endParaRPr lang="en-GB">
                        <a:cs typeface="+mn-ea"/>
                        <a:sym typeface="+mn-lt"/>
                      </a:endParaRPr>
                    </a:p>
                  </p:txBody>
                </p:sp>
                <p:sp>
                  <p:nvSpPr>
                    <p:cNvPr id="164" name="íṥḷiďè">
                      <a:extLst>
                        <a:ext uri="{FF2B5EF4-FFF2-40B4-BE49-F238E27FC236}">
                          <a16:creationId xmlns:a16="http://schemas.microsoft.com/office/drawing/2014/main" id="{C77D5FD2-7CDC-9FEC-8A62-251429873542}"/>
                        </a:ext>
                      </a:extLst>
                    </p:cNvPr>
                    <p:cNvSpPr/>
                    <p:nvPr/>
                  </p:nvSpPr>
                  <p:spPr>
                    <a:xfrm>
                      <a:off x="10348331" y="3252596"/>
                      <a:ext cx="57054" cy="66579"/>
                    </a:xfrm>
                    <a:custGeom>
                      <a:avLst/>
                      <a:gdLst>
                        <a:gd name="connsiteX0" fmla="*/ 57055 w 57054"/>
                        <a:gd name="connsiteY0" fmla="*/ 0 h 66579"/>
                        <a:gd name="connsiteX1" fmla="*/ 0 w 57054"/>
                        <a:gd name="connsiteY1" fmla="*/ 66580 h 66579"/>
                        <a:gd name="connsiteX2" fmla="*/ 57055 w 57054"/>
                        <a:gd name="connsiteY2" fmla="*/ 0 h 66579"/>
                      </a:gdLst>
                      <a:ahLst/>
                      <a:cxnLst>
                        <a:cxn ang="0">
                          <a:pos x="connsiteX0" y="connsiteY0"/>
                        </a:cxn>
                        <a:cxn ang="0">
                          <a:pos x="connsiteX1" y="connsiteY1"/>
                        </a:cxn>
                        <a:cxn ang="0">
                          <a:pos x="connsiteX2" y="connsiteY2"/>
                        </a:cxn>
                      </a:cxnLst>
                      <a:rect l="l" t="t" r="r" b="b"/>
                      <a:pathLst>
                        <a:path w="57054" h="66579">
                          <a:moveTo>
                            <a:pt x="57055" y="0"/>
                          </a:moveTo>
                          <a:cubicBezTo>
                            <a:pt x="42672" y="26575"/>
                            <a:pt x="25241" y="49721"/>
                            <a:pt x="0" y="66580"/>
                          </a:cubicBezTo>
                          <a:cubicBezTo>
                            <a:pt x="30099" y="54959"/>
                            <a:pt x="44387" y="26194"/>
                            <a:pt x="57055" y="0"/>
                          </a:cubicBezTo>
                          <a:close/>
                        </a:path>
                      </a:pathLst>
                    </a:custGeom>
                    <a:solidFill>
                      <a:srgbClr val="176169"/>
                    </a:solidFill>
                    <a:ln w="9525" cap="flat">
                      <a:noFill/>
                      <a:prstDash val="solid"/>
                      <a:miter/>
                    </a:ln>
                  </p:spPr>
                  <p:txBody>
                    <a:bodyPr rtlCol="0" anchor="ctr"/>
                    <a:lstStyle/>
                    <a:p>
                      <a:endParaRPr lang="en-GB">
                        <a:cs typeface="+mn-ea"/>
                        <a:sym typeface="+mn-lt"/>
                      </a:endParaRPr>
                    </a:p>
                  </p:txBody>
                </p:sp>
                <p:sp>
                  <p:nvSpPr>
                    <p:cNvPr id="165" name="íṩļíďe">
                      <a:extLst>
                        <a:ext uri="{FF2B5EF4-FFF2-40B4-BE49-F238E27FC236}">
                          <a16:creationId xmlns:a16="http://schemas.microsoft.com/office/drawing/2014/main" id="{60FD68EE-3E23-B698-24D1-DB60AEA663D5}"/>
                        </a:ext>
                      </a:extLst>
                    </p:cNvPr>
                    <p:cNvSpPr/>
                    <p:nvPr/>
                  </p:nvSpPr>
                  <p:spPr>
                    <a:xfrm>
                      <a:off x="10303859" y="3224484"/>
                      <a:ext cx="44472" cy="94786"/>
                    </a:xfrm>
                    <a:custGeom>
                      <a:avLst/>
                      <a:gdLst>
                        <a:gd name="connsiteX0" fmla="*/ 4373 w 44472"/>
                        <a:gd name="connsiteY0" fmla="*/ 7824 h 94786"/>
                        <a:gd name="connsiteX1" fmla="*/ 44473 w 44472"/>
                        <a:gd name="connsiteY1" fmla="*/ 94787 h 94786"/>
                        <a:gd name="connsiteX2" fmla="*/ 4373 w 44472"/>
                        <a:gd name="connsiteY2" fmla="*/ 7824 h 94786"/>
                      </a:gdLst>
                      <a:ahLst/>
                      <a:cxnLst>
                        <a:cxn ang="0">
                          <a:pos x="connsiteX0" y="connsiteY0"/>
                        </a:cxn>
                        <a:cxn ang="0">
                          <a:pos x="connsiteX1" y="connsiteY1"/>
                        </a:cxn>
                        <a:cxn ang="0">
                          <a:pos x="connsiteX2" y="connsiteY2"/>
                        </a:cxn>
                      </a:cxnLst>
                      <a:rect l="l" t="t" r="r" b="b"/>
                      <a:pathLst>
                        <a:path w="44472" h="94786">
                          <a:moveTo>
                            <a:pt x="4373" y="7824"/>
                          </a:moveTo>
                          <a:cubicBezTo>
                            <a:pt x="-4676" y="-21228"/>
                            <a:pt x="-3343" y="35732"/>
                            <a:pt x="44473" y="94787"/>
                          </a:cubicBezTo>
                          <a:cubicBezTo>
                            <a:pt x="27899" y="70974"/>
                            <a:pt x="13136" y="36113"/>
                            <a:pt x="4373" y="7824"/>
                          </a:cubicBezTo>
                          <a:close/>
                        </a:path>
                      </a:pathLst>
                    </a:custGeom>
                    <a:solidFill>
                      <a:srgbClr val="176169"/>
                    </a:solidFill>
                    <a:ln w="9525" cap="flat">
                      <a:noFill/>
                      <a:prstDash val="solid"/>
                      <a:miter/>
                    </a:ln>
                  </p:spPr>
                  <p:txBody>
                    <a:bodyPr rtlCol="0" anchor="ctr"/>
                    <a:lstStyle/>
                    <a:p>
                      <a:endParaRPr lang="en-GB">
                        <a:cs typeface="+mn-ea"/>
                        <a:sym typeface="+mn-lt"/>
                      </a:endParaRPr>
                    </a:p>
                  </p:txBody>
                </p:sp>
                <p:sp>
                  <p:nvSpPr>
                    <p:cNvPr id="166" name="îṣ1iḋê">
                      <a:extLst>
                        <a:ext uri="{FF2B5EF4-FFF2-40B4-BE49-F238E27FC236}">
                          <a16:creationId xmlns:a16="http://schemas.microsoft.com/office/drawing/2014/main" id="{E2150457-1D64-BCBA-696D-5FE0722031A0}"/>
                        </a:ext>
                      </a:extLst>
                    </p:cNvPr>
                    <p:cNvSpPr/>
                    <p:nvPr/>
                  </p:nvSpPr>
                  <p:spPr>
                    <a:xfrm>
                      <a:off x="10306891" y="3083908"/>
                      <a:ext cx="104686" cy="235458"/>
                    </a:xfrm>
                    <a:custGeom>
                      <a:avLst/>
                      <a:gdLst>
                        <a:gd name="connsiteX0" fmla="*/ 104687 w 104686"/>
                        <a:gd name="connsiteY0" fmla="*/ 156400 h 235458"/>
                        <a:gd name="connsiteX1" fmla="*/ 52966 w 104686"/>
                        <a:gd name="connsiteY1" fmla="*/ 65818 h 235458"/>
                        <a:gd name="connsiteX2" fmla="*/ 89732 w 104686"/>
                        <a:gd name="connsiteY2" fmla="*/ 38576 h 235458"/>
                        <a:gd name="connsiteX3" fmla="*/ 43441 w 104686"/>
                        <a:gd name="connsiteY3" fmla="*/ 0 h 235458"/>
                        <a:gd name="connsiteX4" fmla="*/ 19248 w 104686"/>
                        <a:gd name="connsiteY4" fmla="*/ 34290 h 235458"/>
                        <a:gd name="connsiteX5" fmla="*/ 34488 w 104686"/>
                        <a:gd name="connsiteY5" fmla="*/ 65722 h 235458"/>
                        <a:gd name="connsiteX6" fmla="*/ 10294 w 104686"/>
                        <a:gd name="connsiteY6" fmla="*/ 77914 h 235458"/>
                        <a:gd name="connsiteX7" fmla="*/ 14390 w 104686"/>
                        <a:gd name="connsiteY7" fmla="*/ 184213 h 235458"/>
                        <a:gd name="connsiteX8" fmla="*/ 41536 w 104686"/>
                        <a:gd name="connsiteY8" fmla="*/ 235458 h 235458"/>
                        <a:gd name="connsiteX9" fmla="*/ 104687 w 104686"/>
                        <a:gd name="connsiteY9" fmla="*/ 156400 h 235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686" h="235458">
                          <a:moveTo>
                            <a:pt x="104687" y="156400"/>
                          </a:moveTo>
                          <a:cubicBezTo>
                            <a:pt x="84494" y="87916"/>
                            <a:pt x="96972" y="108109"/>
                            <a:pt x="52966" y="65818"/>
                          </a:cubicBezTo>
                          <a:lnTo>
                            <a:pt x="89732" y="38576"/>
                          </a:lnTo>
                          <a:cubicBezTo>
                            <a:pt x="74873" y="27146"/>
                            <a:pt x="59062" y="14097"/>
                            <a:pt x="43441" y="0"/>
                          </a:cubicBezTo>
                          <a:lnTo>
                            <a:pt x="19248" y="34290"/>
                          </a:lnTo>
                          <a:lnTo>
                            <a:pt x="34488" y="65722"/>
                          </a:lnTo>
                          <a:lnTo>
                            <a:pt x="10294" y="77914"/>
                          </a:lnTo>
                          <a:cubicBezTo>
                            <a:pt x="-3327" y="142208"/>
                            <a:pt x="-4851" y="138398"/>
                            <a:pt x="14390" y="184213"/>
                          </a:cubicBezTo>
                          <a:cubicBezTo>
                            <a:pt x="23534" y="205930"/>
                            <a:pt x="33059" y="223266"/>
                            <a:pt x="41536" y="235458"/>
                          </a:cubicBezTo>
                          <a:cubicBezTo>
                            <a:pt x="74302" y="213360"/>
                            <a:pt x="87827" y="187071"/>
                            <a:pt x="104687" y="156400"/>
                          </a:cubicBezTo>
                          <a:close/>
                        </a:path>
                      </a:pathLst>
                    </a:custGeom>
                    <a:solidFill>
                      <a:srgbClr val="176169"/>
                    </a:solidFill>
                    <a:ln w="9525" cap="flat">
                      <a:noFill/>
                      <a:prstDash val="solid"/>
                      <a:miter/>
                    </a:ln>
                  </p:spPr>
                  <p:txBody>
                    <a:bodyPr rtlCol="0" anchor="ctr"/>
                    <a:lstStyle/>
                    <a:p>
                      <a:endParaRPr lang="en-GB">
                        <a:cs typeface="+mn-ea"/>
                        <a:sym typeface="+mn-lt"/>
                      </a:endParaRPr>
                    </a:p>
                  </p:txBody>
                </p:sp>
              </p:grpSp>
              <p:sp>
                <p:nvSpPr>
                  <p:cNvPr id="148" name="íśḷîdé">
                    <a:extLst>
                      <a:ext uri="{FF2B5EF4-FFF2-40B4-BE49-F238E27FC236}">
                        <a16:creationId xmlns:a16="http://schemas.microsoft.com/office/drawing/2014/main" id="{0071A499-7CFF-08B5-BC9A-27F77C108ACC}"/>
                      </a:ext>
                    </a:extLst>
                  </p:cNvPr>
                  <p:cNvSpPr/>
                  <p:nvPr/>
                </p:nvSpPr>
                <p:spPr>
                  <a:xfrm>
                    <a:off x="10331424" y="2824733"/>
                    <a:ext cx="137684" cy="252671"/>
                  </a:xfrm>
                  <a:custGeom>
                    <a:avLst/>
                    <a:gdLst>
                      <a:gd name="connsiteX0" fmla="*/ 116730 w 137684"/>
                      <a:gd name="connsiteY0" fmla="*/ 0 h 252671"/>
                      <a:gd name="connsiteX1" fmla="*/ 137685 w 137684"/>
                      <a:gd name="connsiteY1" fmla="*/ 165640 h 252671"/>
                      <a:gd name="connsiteX2" fmla="*/ 23480 w 137684"/>
                      <a:gd name="connsiteY2" fmla="*/ 252603 h 252671"/>
                      <a:gd name="connsiteX3" fmla="*/ 620 w 137684"/>
                      <a:gd name="connsiteY3" fmla="*/ 198787 h 252671"/>
                      <a:gd name="connsiteX4" fmla="*/ 16717 w 137684"/>
                      <a:gd name="connsiteY4" fmla="*/ 48101 h 252671"/>
                      <a:gd name="connsiteX5" fmla="*/ 116730 w 137684"/>
                      <a:gd name="connsiteY5" fmla="*/ 0 h 25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84" h="252671">
                        <a:moveTo>
                          <a:pt x="116730" y="0"/>
                        </a:moveTo>
                        <a:cubicBezTo>
                          <a:pt x="116730" y="0"/>
                          <a:pt x="90441" y="102394"/>
                          <a:pt x="137685" y="165640"/>
                        </a:cubicBezTo>
                        <a:cubicBezTo>
                          <a:pt x="113301" y="206407"/>
                          <a:pt x="63485" y="245174"/>
                          <a:pt x="23480" y="252603"/>
                        </a:cubicBezTo>
                        <a:cubicBezTo>
                          <a:pt x="14527" y="254222"/>
                          <a:pt x="-3571" y="226886"/>
                          <a:pt x="620" y="198787"/>
                        </a:cubicBezTo>
                        <a:cubicBezTo>
                          <a:pt x="620" y="198787"/>
                          <a:pt x="31862" y="161639"/>
                          <a:pt x="16717" y="48101"/>
                        </a:cubicBezTo>
                        <a:lnTo>
                          <a:pt x="116730" y="0"/>
                        </a:lnTo>
                        <a:close/>
                      </a:path>
                    </a:pathLst>
                  </a:custGeom>
                  <a:solidFill>
                    <a:srgbClr val="F0B6A3"/>
                  </a:solidFill>
                  <a:ln w="9525" cap="flat">
                    <a:noFill/>
                    <a:prstDash val="solid"/>
                    <a:miter/>
                  </a:ln>
                </p:spPr>
                <p:txBody>
                  <a:bodyPr rtlCol="0" anchor="ctr"/>
                  <a:lstStyle/>
                  <a:p>
                    <a:endParaRPr lang="en-GB">
                      <a:cs typeface="+mn-ea"/>
                      <a:sym typeface="+mn-lt"/>
                    </a:endParaRPr>
                  </a:p>
                </p:txBody>
              </p:sp>
              <p:sp>
                <p:nvSpPr>
                  <p:cNvPr id="149" name="ïṣḷïďê">
                    <a:extLst>
                      <a:ext uri="{FF2B5EF4-FFF2-40B4-BE49-F238E27FC236}">
                        <a16:creationId xmlns:a16="http://schemas.microsoft.com/office/drawing/2014/main" id="{1E4902F1-3E02-54C9-CC6A-5AB69FEF7B0C}"/>
                      </a:ext>
                    </a:extLst>
                  </p:cNvPr>
                  <p:cNvSpPr/>
                  <p:nvPr/>
                </p:nvSpPr>
                <p:spPr>
                  <a:xfrm>
                    <a:off x="10278895" y="2675336"/>
                    <a:ext cx="193474" cy="279141"/>
                  </a:xfrm>
                  <a:custGeom>
                    <a:avLst/>
                    <a:gdLst>
                      <a:gd name="connsiteX0" fmla="*/ 2476 w 193474"/>
                      <a:gd name="connsiteY0" fmla="*/ 65672 h 279141"/>
                      <a:gd name="connsiteX1" fmla="*/ 72485 w 193474"/>
                      <a:gd name="connsiteY1" fmla="*/ 278366 h 279141"/>
                      <a:gd name="connsiteX2" fmla="*/ 191452 w 193474"/>
                      <a:gd name="connsiteY2" fmla="*/ 155969 h 279141"/>
                      <a:gd name="connsiteX3" fmla="*/ 112490 w 193474"/>
                      <a:gd name="connsiteY3" fmla="*/ 4617 h 279141"/>
                      <a:gd name="connsiteX4" fmla="*/ 2476 w 193474"/>
                      <a:gd name="connsiteY4" fmla="*/ 65672 h 279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474" h="279141">
                        <a:moveTo>
                          <a:pt x="2476" y="65672"/>
                        </a:moveTo>
                        <a:cubicBezTo>
                          <a:pt x="-8573" y="141301"/>
                          <a:pt x="17812" y="270364"/>
                          <a:pt x="72485" y="278366"/>
                        </a:cubicBezTo>
                        <a:cubicBezTo>
                          <a:pt x="127158" y="286367"/>
                          <a:pt x="180403" y="231598"/>
                          <a:pt x="191452" y="155969"/>
                        </a:cubicBezTo>
                        <a:cubicBezTo>
                          <a:pt x="202501" y="80341"/>
                          <a:pt x="167164" y="12618"/>
                          <a:pt x="112490" y="4617"/>
                        </a:cubicBezTo>
                        <a:cubicBezTo>
                          <a:pt x="57816" y="-3384"/>
                          <a:pt x="13525" y="-9861"/>
                          <a:pt x="2476" y="65672"/>
                        </a:cubicBezTo>
                        <a:close/>
                      </a:path>
                    </a:pathLst>
                  </a:custGeom>
                  <a:solidFill>
                    <a:srgbClr val="F0B6A3"/>
                  </a:solidFill>
                  <a:ln w="9525" cap="flat">
                    <a:noFill/>
                    <a:prstDash val="solid"/>
                    <a:miter/>
                  </a:ln>
                </p:spPr>
                <p:txBody>
                  <a:bodyPr rtlCol="0" anchor="ctr"/>
                  <a:lstStyle/>
                  <a:p>
                    <a:endParaRPr lang="en-GB" dirty="0">
                      <a:cs typeface="+mn-ea"/>
                      <a:sym typeface="+mn-lt"/>
                    </a:endParaRPr>
                  </a:p>
                </p:txBody>
              </p:sp>
              <p:sp>
                <p:nvSpPr>
                  <p:cNvPr id="150" name="ïṡḻíḍé">
                    <a:extLst>
                      <a:ext uri="{FF2B5EF4-FFF2-40B4-BE49-F238E27FC236}">
                        <a16:creationId xmlns:a16="http://schemas.microsoft.com/office/drawing/2014/main" id="{DFB7B5F7-145D-C819-27C3-39758BE60DB2}"/>
                      </a:ext>
                    </a:extLst>
                  </p:cNvPr>
                  <p:cNvSpPr/>
                  <p:nvPr/>
                </p:nvSpPr>
                <p:spPr>
                  <a:xfrm>
                    <a:off x="10232282" y="2624355"/>
                    <a:ext cx="276422" cy="231905"/>
                  </a:xfrm>
                  <a:custGeom>
                    <a:avLst/>
                    <a:gdLst>
                      <a:gd name="connsiteX0" fmla="*/ 88046 w 276422"/>
                      <a:gd name="connsiteY0" fmla="*/ 120844 h 231905"/>
                      <a:gd name="connsiteX1" fmla="*/ 51185 w 276422"/>
                      <a:gd name="connsiteY1" fmla="*/ 124654 h 231905"/>
                      <a:gd name="connsiteX2" fmla="*/ 52899 w 276422"/>
                      <a:gd name="connsiteY2" fmla="*/ 2258 h 231905"/>
                      <a:gd name="connsiteX3" fmla="*/ 115478 w 276422"/>
                      <a:gd name="connsiteY3" fmla="*/ 5306 h 231905"/>
                      <a:gd name="connsiteX4" fmla="*/ 221873 w 276422"/>
                      <a:gd name="connsiteY4" fmla="*/ 31404 h 231905"/>
                      <a:gd name="connsiteX5" fmla="*/ 275689 w 276422"/>
                      <a:gd name="connsiteY5" fmla="*/ 157039 h 231905"/>
                      <a:gd name="connsiteX6" fmla="*/ 212919 w 276422"/>
                      <a:gd name="connsiteY6" fmla="*/ 231906 h 231905"/>
                      <a:gd name="connsiteX7" fmla="*/ 189392 w 276422"/>
                      <a:gd name="connsiteY7" fmla="*/ 175994 h 231905"/>
                      <a:gd name="connsiteX8" fmla="*/ 169009 w 276422"/>
                      <a:gd name="connsiteY8" fmla="*/ 132179 h 231905"/>
                      <a:gd name="connsiteX9" fmla="*/ 127194 w 276422"/>
                      <a:gd name="connsiteY9" fmla="*/ 128845 h 231905"/>
                      <a:gd name="connsiteX10" fmla="*/ 88046 w 276422"/>
                      <a:gd name="connsiteY10" fmla="*/ 120844 h 231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6422" h="231905">
                        <a:moveTo>
                          <a:pt x="88046" y="120844"/>
                        </a:moveTo>
                        <a:cubicBezTo>
                          <a:pt x="75759" y="122082"/>
                          <a:pt x="63567" y="125511"/>
                          <a:pt x="51185" y="124654"/>
                        </a:cubicBezTo>
                        <a:cubicBezTo>
                          <a:pt x="-12823" y="120177"/>
                          <a:pt x="-21777" y="19974"/>
                          <a:pt x="52899" y="2258"/>
                        </a:cubicBezTo>
                        <a:cubicBezTo>
                          <a:pt x="73378" y="-2600"/>
                          <a:pt x="94809" y="1305"/>
                          <a:pt x="115478" y="5306"/>
                        </a:cubicBezTo>
                        <a:cubicBezTo>
                          <a:pt x="191964" y="19879"/>
                          <a:pt x="206633" y="21213"/>
                          <a:pt x="221873" y="31404"/>
                        </a:cubicBezTo>
                        <a:cubicBezTo>
                          <a:pt x="244257" y="46454"/>
                          <a:pt x="282166" y="117415"/>
                          <a:pt x="275689" y="157039"/>
                        </a:cubicBezTo>
                        <a:cubicBezTo>
                          <a:pt x="270260" y="190281"/>
                          <a:pt x="241780" y="214570"/>
                          <a:pt x="212919" y="231906"/>
                        </a:cubicBezTo>
                        <a:cubicBezTo>
                          <a:pt x="267307" y="170850"/>
                          <a:pt x="204728" y="148848"/>
                          <a:pt x="189392" y="175994"/>
                        </a:cubicBezTo>
                        <a:cubicBezTo>
                          <a:pt x="191678" y="159135"/>
                          <a:pt x="183392" y="141228"/>
                          <a:pt x="169009" y="132179"/>
                        </a:cubicBezTo>
                        <a:cubicBezTo>
                          <a:pt x="153197" y="122178"/>
                          <a:pt x="143101" y="130083"/>
                          <a:pt x="127194" y="128845"/>
                        </a:cubicBezTo>
                        <a:cubicBezTo>
                          <a:pt x="113764" y="127702"/>
                          <a:pt x="103477" y="119320"/>
                          <a:pt x="88046" y="120844"/>
                        </a:cubicBezTo>
                        <a:close/>
                      </a:path>
                    </a:pathLst>
                  </a:custGeom>
                  <a:solidFill>
                    <a:srgbClr val="152041"/>
                  </a:solidFill>
                  <a:ln w="9525" cap="flat">
                    <a:noFill/>
                    <a:prstDash val="solid"/>
                    <a:miter/>
                  </a:ln>
                </p:spPr>
                <p:txBody>
                  <a:bodyPr rtlCol="0" anchor="ctr"/>
                  <a:lstStyle/>
                  <a:p>
                    <a:endParaRPr lang="en-GB">
                      <a:cs typeface="+mn-ea"/>
                      <a:sym typeface="+mn-lt"/>
                    </a:endParaRPr>
                  </a:p>
                </p:txBody>
              </p:sp>
              <p:sp>
                <p:nvSpPr>
                  <p:cNvPr id="151" name="îṡ1íḓé">
                    <a:extLst>
                      <a:ext uri="{FF2B5EF4-FFF2-40B4-BE49-F238E27FC236}">
                        <a16:creationId xmlns:a16="http://schemas.microsoft.com/office/drawing/2014/main" id="{C87F2AAC-106C-8B9F-947B-13A35F29F2F4}"/>
                      </a:ext>
                    </a:extLst>
                  </p:cNvPr>
                  <p:cNvSpPr/>
                  <p:nvPr/>
                </p:nvSpPr>
                <p:spPr>
                  <a:xfrm>
                    <a:off x="9879844" y="3116480"/>
                    <a:ext cx="117395" cy="136115"/>
                  </a:xfrm>
                  <a:custGeom>
                    <a:avLst/>
                    <a:gdLst>
                      <a:gd name="connsiteX0" fmla="*/ 117396 w 117395"/>
                      <a:gd name="connsiteY0" fmla="*/ 92015 h 136115"/>
                      <a:gd name="connsiteX1" fmla="*/ 75200 w 117395"/>
                      <a:gd name="connsiteY1" fmla="*/ 9529 h 136115"/>
                      <a:gd name="connsiteX2" fmla="*/ 238 w 117395"/>
                      <a:gd name="connsiteY2" fmla="*/ 1909 h 136115"/>
                      <a:gd name="connsiteX3" fmla="*/ 52721 w 117395"/>
                      <a:gd name="connsiteY3" fmla="*/ 25054 h 136115"/>
                      <a:gd name="connsiteX4" fmla="*/ 107680 w 117395"/>
                      <a:gd name="connsiteY4" fmla="*/ 136116 h 136115"/>
                      <a:gd name="connsiteX5" fmla="*/ 117396 w 117395"/>
                      <a:gd name="connsiteY5" fmla="*/ 92015 h 13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395" h="136115">
                        <a:moveTo>
                          <a:pt x="117396" y="92015"/>
                        </a:moveTo>
                        <a:cubicBezTo>
                          <a:pt x="117396" y="92015"/>
                          <a:pt x="94345" y="18768"/>
                          <a:pt x="75200" y="9529"/>
                        </a:cubicBezTo>
                        <a:cubicBezTo>
                          <a:pt x="56055" y="289"/>
                          <a:pt x="4429" y="-2187"/>
                          <a:pt x="238" y="1909"/>
                        </a:cubicBezTo>
                        <a:cubicBezTo>
                          <a:pt x="-3953" y="6100"/>
                          <a:pt x="48530" y="11529"/>
                          <a:pt x="52721" y="25054"/>
                        </a:cubicBezTo>
                        <a:cubicBezTo>
                          <a:pt x="60436" y="50010"/>
                          <a:pt x="-33290" y="56868"/>
                          <a:pt x="107680" y="136116"/>
                        </a:cubicBezTo>
                        <a:lnTo>
                          <a:pt x="117396" y="92015"/>
                        </a:lnTo>
                        <a:close/>
                      </a:path>
                    </a:pathLst>
                  </a:custGeom>
                  <a:solidFill>
                    <a:srgbClr val="F0B6A3"/>
                  </a:solidFill>
                  <a:ln w="9525" cap="flat">
                    <a:noFill/>
                    <a:prstDash val="solid"/>
                    <a:miter/>
                  </a:ln>
                </p:spPr>
                <p:txBody>
                  <a:bodyPr rtlCol="0" anchor="ctr"/>
                  <a:lstStyle/>
                  <a:p>
                    <a:endParaRPr lang="en-GB">
                      <a:cs typeface="+mn-ea"/>
                      <a:sym typeface="+mn-lt"/>
                    </a:endParaRPr>
                  </a:p>
                </p:txBody>
              </p:sp>
              <p:sp>
                <p:nvSpPr>
                  <p:cNvPr id="152" name="íṡ1îḍê">
                    <a:extLst>
                      <a:ext uri="{FF2B5EF4-FFF2-40B4-BE49-F238E27FC236}">
                        <a16:creationId xmlns:a16="http://schemas.microsoft.com/office/drawing/2014/main" id="{686E004F-5688-3C96-1107-5D2316AB92FA}"/>
                      </a:ext>
                    </a:extLst>
                  </p:cNvPr>
                  <p:cNvSpPr/>
                  <p:nvPr/>
                </p:nvSpPr>
                <p:spPr>
                  <a:xfrm>
                    <a:off x="9963617" y="3069145"/>
                    <a:ext cx="756237" cy="447257"/>
                  </a:xfrm>
                  <a:custGeom>
                    <a:avLst/>
                    <a:gdLst>
                      <a:gd name="connsiteX0" fmla="*/ 680942 w 756237"/>
                      <a:gd name="connsiteY0" fmla="*/ 0 h 447257"/>
                      <a:gd name="connsiteX1" fmla="*/ 747713 w 756237"/>
                      <a:gd name="connsiteY1" fmla="*/ 322612 h 447257"/>
                      <a:gd name="connsiteX2" fmla="*/ 0 w 756237"/>
                      <a:gd name="connsiteY2" fmla="*/ 168974 h 447257"/>
                      <a:gd name="connsiteX3" fmla="*/ 31909 w 756237"/>
                      <a:gd name="connsiteY3" fmla="*/ 122872 h 447257"/>
                      <a:gd name="connsiteX4" fmla="*/ 329755 w 756237"/>
                      <a:gd name="connsiteY4" fmla="*/ 294037 h 447257"/>
                      <a:gd name="connsiteX5" fmla="*/ 680942 w 756237"/>
                      <a:gd name="connsiteY5" fmla="*/ 0 h 44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6237" h="447257">
                        <a:moveTo>
                          <a:pt x="680942" y="0"/>
                        </a:moveTo>
                        <a:cubicBezTo>
                          <a:pt x="680942" y="0"/>
                          <a:pt x="786384" y="179070"/>
                          <a:pt x="747713" y="322612"/>
                        </a:cubicBezTo>
                        <a:cubicBezTo>
                          <a:pt x="709041" y="466249"/>
                          <a:pt x="111538" y="560927"/>
                          <a:pt x="0" y="168974"/>
                        </a:cubicBezTo>
                        <a:lnTo>
                          <a:pt x="31909" y="122872"/>
                        </a:lnTo>
                        <a:cubicBezTo>
                          <a:pt x="31909" y="122872"/>
                          <a:pt x="109823" y="273177"/>
                          <a:pt x="329755" y="294037"/>
                        </a:cubicBezTo>
                        <a:cubicBezTo>
                          <a:pt x="549688" y="314896"/>
                          <a:pt x="632841" y="7715"/>
                          <a:pt x="680942" y="0"/>
                        </a:cubicBezTo>
                        <a:close/>
                      </a:path>
                    </a:pathLst>
                  </a:custGeom>
                  <a:solidFill>
                    <a:srgbClr val="80C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grpSp>
            <p:sp>
              <p:nvSpPr>
                <p:cNvPr id="101" name="ï$ḷîḋê">
                  <a:extLst>
                    <a:ext uri="{FF2B5EF4-FFF2-40B4-BE49-F238E27FC236}">
                      <a16:creationId xmlns:a16="http://schemas.microsoft.com/office/drawing/2014/main" id="{B36EA42A-6968-30A6-AB33-B37DDCADB1E7}"/>
                    </a:ext>
                  </a:extLst>
                </p:cNvPr>
                <p:cNvSpPr/>
                <p:nvPr/>
              </p:nvSpPr>
              <p:spPr>
                <a:xfrm>
                  <a:off x="4586811" y="1970513"/>
                  <a:ext cx="2563939" cy="3485768"/>
                </a:xfrm>
                <a:custGeom>
                  <a:avLst/>
                  <a:gdLst>
                    <a:gd name="connsiteX0" fmla="*/ 2563845 w 2563939"/>
                    <a:gd name="connsiteY0" fmla="*/ 3485769 h 3485768"/>
                    <a:gd name="connsiteX1" fmla="*/ 0 w 2563939"/>
                    <a:gd name="connsiteY1" fmla="*/ 3485769 h 3485768"/>
                    <a:gd name="connsiteX2" fmla="*/ 0 w 2563939"/>
                    <a:gd name="connsiteY2" fmla="*/ 47911 h 3485768"/>
                    <a:gd name="connsiteX3" fmla="*/ 47911 w 2563939"/>
                    <a:gd name="connsiteY3" fmla="*/ 0 h 3485768"/>
                    <a:gd name="connsiteX4" fmla="*/ 2516029 w 2563939"/>
                    <a:gd name="connsiteY4" fmla="*/ 0 h 3485768"/>
                    <a:gd name="connsiteX5" fmla="*/ 2563940 w 2563939"/>
                    <a:gd name="connsiteY5" fmla="*/ 47911 h 3485768"/>
                    <a:gd name="connsiteX6" fmla="*/ 2563940 w 2563939"/>
                    <a:gd name="connsiteY6" fmla="*/ 3485769 h 3485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63939" h="3485768">
                      <a:moveTo>
                        <a:pt x="2563845" y="3485769"/>
                      </a:moveTo>
                      <a:lnTo>
                        <a:pt x="0" y="3485769"/>
                      </a:lnTo>
                      <a:lnTo>
                        <a:pt x="0" y="47911"/>
                      </a:lnTo>
                      <a:cubicBezTo>
                        <a:pt x="0" y="21431"/>
                        <a:pt x="21431" y="0"/>
                        <a:pt x="47911" y="0"/>
                      </a:cubicBezTo>
                      <a:lnTo>
                        <a:pt x="2516029" y="0"/>
                      </a:lnTo>
                      <a:cubicBezTo>
                        <a:pt x="2542508" y="0"/>
                        <a:pt x="2563940" y="21431"/>
                        <a:pt x="2563940" y="47911"/>
                      </a:cubicBezTo>
                      <a:lnTo>
                        <a:pt x="2563940" y="3485769"/>
                      </a:lnTo>
                      <a:close/>
                    </a:path>
                  </a:pathLst>
                </a:custGeom>
                <a:solidFill>
                  <a:srgbClr val="326B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02" name="ïŝľiḋè">
                  <a:extLst>
                    <a:ext uri="{FF2B5EF4-FFF2-40B4-BE49-F238E27FC236}">
                      <a16:creationId xmlns:a16="http://schemas.microsoft.com/office/drawing/2014/main" id="{7E4B627D-D327-2927-8559-1A7C58CE3391}"/>
                    </a:ext>
                  </a:extLst>
                </p:cNvPr>
                <p:cNvSpPr/>
                <p:nvPr/>
              </p:nvSpPr>
              <p:spPr>
                <a:xfrm>
                  <a:off x="4748832" y="2137105"/>
                  <a:ext cx="2239803" cy="3164109"/>
                </a:xfrm>
                <a:custGeom>
                  <a:avLst/>
                  <a:gdLst>
                    <a:gd name="connsiteX0" fmla="*/ 2239804 w 2239803"/>
                    <a:gd name="connsiteY0" fmla="*/ 3164110 h 3164109"/>
                    <a:gd name="connsiteX1" fmla="*/ 0 w 2239803"/>
                    <a:gd name="connsiteY1" fmla="*/ 3164110 h 3164109"/>
                    <a:gd name="connsiteX2" fmla="*/ 0 w 2239803"/>
                    <a:gd name="connsiteY2" fmla="*/ 34576 h 3164109"/>
                    <a:gd name="connsiteX3" fmla="*/ 34576 w 2239803"/>
                    <a:gd name="connsiteY3" fmla="*/ 0 h 3164109"/>
                    <a:gd name="connsiteX4" fmla="*/ 2205228 w 2239803"/>
                    <a:gd name="connsiteY4" fmla="*/ 0 h 3164109"/>
                    <a:gd name="connsiteX5" fmla="*/ 2239804 w 2239803"/>
                    <a:gd name="connsiteY5" fmla="*/ 34576 h 3164109"/>
                    <a:gd name="connsiteX6" fmla="*/ 2239804 w 2239803"/>
                    <a:gd name="connsiteY6" fmla="*/ 3164110 h 3164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9803" h="3164109">
                      <a:moveTo>
                        <a:pt x="2239804" y="3164110"/>
                      </a:moveTo>
                      <a:lnTo>
                        <a:pt x="0" y="3164110"/>
                      </a:lnTo>
                      <a:lnTo>
                        <a:pt x="0" y="34576"/>
                      </a:lnTo>
                      <a:cubicBezTo>
                        <a:pt x="0" y="15526"/>
                        <a:pt x="15431" y="0"/>
                        <a:pt x="34576" y="0"/>
                      </a:cubicBezTo>
                      <a:lnTo>
                        <a:pt x="2205228" y="0"/>
                      </a:lnTo>
                      <a:cubicBezTo>
                        <a:pt x="2224278" y="0"/>
                        <a:pt x="2239804" y="15430"/>
                        <a:pt x="2239804" y="34576"/>
                      </a:cubicBezTo>
                      <a:lnTo>
                        <a:pt x="2239804" y="3164110"/>
                      </a:lnTo>
                      <a:close/>
                    </a:path>
                  </a:pathLst>
                </a:custGeom>
                <a:solidFill>
                  <a:srgbClr val="FFFFFE"/>
                </a:solidFill>
                <a:ln w="9525" cap="flat">
                  <a:noFill/>
                  <a:prstDash val="solid"/>
                  <a:miter/>
                </a:ln>
              </p:spPr>
              <p:txBody>
                <a:bodyPr rtlCol="0" anchor="ctr"/>
                <a:lstStyle/>
                <a:p>
                  <a:endParaRPr lang="en-GB">
                    <a:cs typeface="+mn-ea"/>
                    <a:sym typeface="+mn-lt"/>
                  </a:endParaRPr>
                </a:p>
              </p:txBody>
            </p:sp>
            <p:sp>
              <p:nvSpPr>
                <p:cNvPr id="103" name="ïṩľîḍè">
                  <a:extLst>
                    <a:ext uri="{FF2B5EF4-FFF2-40B4-BE49-F238E27FC236}">
                      <a16:creationId xmlns:a16="http://schemas.microsoft.com/office/drawing/2014/main" id="{2C08E735-9119-98F0-CAE9-A14149846EA9}"/>
                    </a:ext>
                  </a:extLst>
                </p:cNvPr>
                <p:cNvSpPr/>
                <p:nvPr/>
              </p:nvSpPr>
              <p:spPr>
                <a:xfrm>
                  <a:off x="5090303" y="2780900"/>
                  <a:ext cx="246887" cy="246887"/>
                </a:xfrm>
                <a:custGeom>
                  <a:avLst/>
                  <a:gdLst>
                    <a:gd name="connsiteX0" fmla="*/ 232600 w 246887"/>
                    <a:gd name="connsiteY0" fmla="*/ 246888 h 246887"/>
                    <a:gd name="connsiteX1" fmla="*/ 14288 w 246887"/>
                    <a:gd name="connsiteY1" fmla="*/ 246888 h 246887"/>
                    <a:gd name="connsiteX2" fmla="*/ 0 w 246887"/>
                    <a:gd name="connsiteY2" fmla="*/ 232600 h 246887"/>
                    <a:gd name="connsiteX3" fmla="*/ 0 w 246887"/>
                    <a:gd name="connsiteY3" fmla="*/ 14288 h 246887"/>
                    <a:gd name="connsiteX4" fmla="*/ 14288 w 246887"/>
                    <a:gd name="connsiteY4" fmla="*/ 0 h 246887"/>
                    <a:gd name="connsiteX5" fmla="*/ 232600 w 246887"/>
                    <a:gd name="connsiteY5" fmla="*/ 0 h 246887"/>
                    <a:gd name="connsiteX6" fmla="*/ 246888 w 246887"/>
                    <a:gd name="connsiteY6" fmla="*/ 14288 h 246887"/>
                    <a:gd name="connsiteX7" fmla="*/ 246888 w 246887"/>
                    <a:gd name="connsiteY7" fmla="*/ 232600 h 246887"/>
                    <a:gd name="connsiteX8" fmla="*/ 232600 w 246887"/>
                    <a:gd name="connsiteY8" fmla="*/ 246888 h 246887"/>
                    <a:gd name="connsiteX9" fmla="*/ 28575 w 246887"/>
                    <a:gd name="connsiteY9" fmla="*/ 218313 h 246887"/>
                    <a:gd name="connsiteX10" fmla="*/ 218313 w 246887"/>
                    <a:gd name="connsiteY10" fmla="*/ 218313 h 246887"/>
                    <a:gd name="connsiteX11" fmla="*/ 218313 w 246887"/>
                    <a:gd name="connsiteY11" fmla="*/ 28575 h 246887"/>
                    <a:gd name="connsiteX12" fmla="*/ 28575 w 246887"/>
                    <a:gd name="connsiteY12" fmla="*/ 28575 h 246887"/>
                    <a:gd name="connsiteX13" fmla="*/ 28575 w 246887"/>
                    <a:gd name="connsiteY13" fmla="*/ 218313 h 24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6887" h="246887">
                      <a:moveTo>
                        <a:pt x="232600" y="246888"/>
                      </a:moveTo>
                      <a:lnTo>
                        <a:pt x="14288" y="246888"/>
                      </a:lnTo>
                      <a:cubicBezTo>
                        <a:pt x="6382" y="246888"/>
                        <a:pt x="0" y="240506"/>
                        <a:pt x="0" y="232600"/>
                      </a:cubicBezTo>
                      <a:lnTo>
                        <a:pt x="0" y="14288"/>
                      </a:lnTo>
                      <a:cubicBezTo>
                        <a:pt x="0" y="6382"/>
                        <a:pt x="6382" y="0"/>
                        <a:pt x="14288" y="0"/>
                      </a:cubicBezTo>
                      <a:lnTo>
                        <a:pt x="232600" y="0"/>
                      </a:lnTo>
                      <a:cubicBezTo>
                        <a:pt x="240506" y="0"/>
                        <a:pt x="246888" y="6382"/>
                        <a:pt x="246888" y="14288"/>
                      </a:cubicBezTo>
                      <a:lnTo>
                        <a:pt x="246888" y="232600"/>
                      </a:lnTo>
                      <a:cubicBezTo>
                        <a:pt x="246888" y="240506"/>
                        <a:pt x="240506" y="246888"/>
                        <a:pt x="232600" y="246888"/>
                      </a:cubicBezTo>
                      <a:close/>
                      <a:moveTo>
                        <a:pt x="28575" y="218313"/>
                      </a:moveTo>
                      <a:lnTo>
                        <a:pt x="218313" y="218313"/>
                      </a:lnTo>
                      <a:lnTo>
                        <a:pt x="218313" y="28575"/>
                      </a:lnTo>
                      <a:lnTo>
                        <a:pt x="28575" y="28575"/>
                      </a:lnTo>
                      <a:lnTo>
                        <a:pt x="28575" y="218313"/>
                      </a:ln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04" name="íś1îḑê">
                  <a:extLst>
                    <a:ext uri="{FF2B5EF4-FFF2-40B4-BE49-F238E27FC236}">
                      <a16:creationId xmlns:a16="http://schemas.microsoft.com/office/drawing/2014/main" id="{4FE0EE6B-F9DE-BDE2-3C44-2DD79D2C961E}"/>
                    </a:ext>
                  </a:extLst>
                </p:cNvPr>
                <p:cNvSpPr/>
                <p:nvPr/>
              </p:nvSpPr>
              <p:spPr>
                <a:xfrm>
                  <a:off x="5470922" y="2799379"/>
                  <a:ext cx="1256061" cy="42481"/>
                </a:xfrm>
                <a:custGeom>
                  <a:avLst/>
                  <a:gdLst>
                    <a:gd name="connsiteX0" fmla="*/ 1234821 w 1256061"/>
                    <a:gd name="connsiteY0" fmla="*/ 42482 h 42481"/>
                    <a:gd name="connsiteX1" fmla="*/ 21241 w 1256061"/>
                    <a:gd name="connsiteY1" fmla="*/ 42482 h 42481"/>
                    <a:gd name="connsiteX2" fmla="*/ 0 w 1256061"/>
                    <a:gd name="connsiteY2" fmla="*/ 21241 h 42481"/>
                    <a:gd name="connsiteX3" fmla="*/ 0 w 1256061"/>
                    <a:gd name="connsiteY3" fmla="*/ 21241 h 42481"/>
                    <a:gd name="connsiteX4" fmla="*/ 21241 w 1256061"/>
                    <a:gd name="connsiteY4" fmla="*/ 0 h 42481"/>
                    <a:gd name="connsiteX5" fmla="*/ 1234821 w 1256061"/>
                    <a:gd name="connsiteY5" fmla="*/ 0 h 42481"/>
                    <a:gd name="connsiteX6" fmla="*/ 1256062 w 1256061"/>
                    <a:gd name="connsiteY6" fmla="*/ 21241 h 42481"/>
                    <a:gd name="connsiteX7" fmla="*/ 1256062 w 1256061"/>
                    <a:gd name="connsiteY7" fmla="*/ 21241 h 42481"/>
                    <a:gd name="connsiteX8" fmla="*/ 1234821 w 1256061"/>
                    <a:gd name="connsiteY8" fmla="*/ 42482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6061" h="42481">
                      <a:moveTo>
                        <a:pt x="1234821" y="42482"/>
                      </a:moveTo>
                      <a:lnTo>
                        <a:pt x="21241" y="42482"/>
                      </a:lnTo>
                      <a:cubicBezTo>
                        <a:pt x="9525" y="42482"/>
                        <a:pt x="0" y="32957"/>
                        <a:pt x="0" y="21241"/>
                      </a:cubicBezTo>
                      <a:lnTo>
                        <a:pt x="0" y="21241"/>
                      </a:lnTo>
                      <a:cubicBezTo>
                        <a:pt x="0" y="9525"/>
                        <a:pt x="9525" y="0"/>
                        <a:pt x="21241" y="0"/>
                      </a:cubicBezTo>
                      <a:lnTo>
                        <a:pt x="1234821" y="0"/>
                      </a:lnTo>
                      <a:cubicBezTo>
                        <a:pt x="1246537" y="0"/>
                        <a:pt x="1256062" y="9525"/>
                        <a:pt x="1256062" y="21241"/>
                      </a:cubicBezTo>
                      <a:lnTo>
                        <a:pt x="1256062" y="21241"/>
                      </a:lnTo>
                      <a:cubicBezTo>
                        <a:pt x="1256062" y="32957"/>
                        <a:pt x="1246537" y="42482"/>
                        <a:pt x="1234821" y="42482"/>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05" name="îsļiḍé">
                  <a:extLst>
                    <a:ext uri="{FF2B5EF4-FFF2-40B4-BE49-F238E27FC236}">
                      <a16:creationId xmlns:a16="http://schemas.microsoft.com/office/drawing/2014/main" id="{11C742D7-98A5-9C70-B98E-5323A6AACD78}"/>
                    </a:ext>
                  </a:extLst>
                </p:cNvPr>
                <p:cNvSpPr/>
                <p:nvPr/>
              </p:nvSpPr>
              <p:spPr>
                <a:xfrm>
                  <a:off x="5470922" y="2887199"/>
                  <a:ext cx="1256061" cy="42481"/>
                </a:xfrm>
                <a:custGeom>
                  <a:avLst/>
                  <a:gdLst>
                    <a:gd name="connsiteX0" fmla="*/ 1234821 w 1256061"/>
                    <a:gd name="connsiteY0" fmla="*/ 42481 h 42481"/>
                    <a:gd name="connsiteX1" fmla="*/ 21241 w 1256061"/>
                    <a:gd name="connsiteY1" fmla="*/ 42481 h 42481"/>
                    <a:gd name="connsiteX2" fmla="*/ 0 w 1256061"/>
                    <a:gd name="connsiteY2" fmla="*/ 21241 h 42481"/>
                    <a:gd name="connsiteX3" fmla="*/ 0 w 1256061"/>
                    <a:gd name="connsiteY3" fmla="*/ 21241 h 42481"/>
                    <a:gd name="connsiteX4" fmla="*/ 21241 w 1256061"/>
                    <a:gd name="connsiteY4" fmla="*/ 0 h 42481"/>
                    <a:gd name="connsiteX5" fmla="*/ 1234821 w 1256061"/>
                    <a:gd name="connsiteY5" fmla="*/ 0 h 42481"/>
                    <a:gd name="connsiteX6" fmla="*/ 1256062 w 1256061"/>
                    <a:gd name="connsiteY6" fmla="*/ 21241 h 42481"/>
                    <a:gd name="connsiteX7" fmla="*/ 1256062 w 1256061"/>
                    <a:gd name="connsiteY7" fmla="*/ 21241 h 42481"/>
                    <a:gd name="connsiteX8" fmla="*/ 1234821 w 1256061"/>
                    <a:gd name="connsiteY8" fmla="*/ 42481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6061" h="42481">
                      <a:moveTo>
                        <a:pt x="1234821" y="42481"/>
                      </a:moveTo>
                      <a:lnTo>
                        <a:pt x="21241" y="42481"/>
                      </a:lnTo>
                      <a:cubicBezTo>
                        <a:pt x="9525" y="42481"/>
                        <a:pt x="0" y="32956"/>
                        <a:pt x="0" y="21241"/>
                      </a:cubicBezTo>
                      <a:lnTo>
                        <a:pt x="0" y="21241"/>
                      </a:lnTo>
                      <a:cubicBezTo>
                        <a:pt x="0" y="9525"/>
                        <a:pt x="9525" y="0"/>
                        <a:pt x="21241" y="0"/>
                      </a:cubicBezTo>
                      <a:lnTo>
                        <a:pt x="1234821" y="0"/>
                      </a:lnTo>
                      <a:cubicBezTo>
                        <a:pt x="1246537" y="0"/>
                        <a:pt x="1256062" y="9525"/>
                        <a:pt x="1256062" y="21241"/>
                      </a:cubicBezTo>
                      <a:lnTo>
                        <a:pt x="1256062" y="21241"/>
                      </a:lnTo>
                      <a:cubicBezTo>
                        <a:pt x="1256062" y="33052"/>
                        <a:pt x="1246537" y="42481"/>
                        <a:pt x="1234821" y="42481"/>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06" name="î$lïdé">
                  <a:extLst>
                    <a:ext uri="{FF2B5EF4-FFF2-40B4-BE49-F238E27FC236}">
                      <a16:creationId xmlns:a16="http://schemas.microsoft.com/office/drawing/2014/main" id="{236E53F7-833F-063A-06B1-D5E3C555739D}"/>
                    </a:ext>
                  </a:extLst>
                </p:cNvPr>
                <p:cNvSpPr/>
                <p:nvPr/>
              </p:nvSpPr>
              <p:spPr>
                <a:xfrm>
                  <a:off x="5470922" y="2975115"/>
                  <a:ext cx="425005" cy="42481"/>
                </a:xfrm>
                <a:custGeom>
                  <a:avLst/>
                  <a:gdLst>
                    <a:gd name="connsiteX0" fmla="*/ 403765 w 425005"/>
                    <a:gd name="connsiteY0" fmla="*/ 42482 h 42481"/>
                    <a:gd name="connsiteX1" fmla="*/ 21241 w 425005"/>
                    <a:gd name="connsiteY1" fmla="*/ 42482 h 42481"/>
                    <a:gd name="connsiteX2" fmla="*/ 0 w 425005"/>
                    <a:gd name="connsiteY2" fmla="*/ 21241 h 42481"/>
                    <a:gd name="connsiteX3" fmla="*/ 0 w 425005"/>
                    <a:gd name="connsiteY3" fmla="*/ 21241 h 42481"/>
                    <a:gd name="connsiteX4" fmla="*/ 21241 w 425005"/>
                    <a:gd name="connsiteY4" fmla="*/ 0 h 42481"/>
                    <a:gd name="connsiteX5" fmla="*/ 403765 w 425005"/>
                    <a:gd name="connsiteY5" fmla="*/ 0 h 42481"/>
                    <a:gd name="connsiteX6" fmla="*/ 425005 w 425005"/>
                    <a:gd name="connsiteY6" fmla="*/ 21241 h 42481"/>
                    <a:gd name="connsiteX7" fmla="*/ 425005 w 425005"/>
                    <a:gd name="connsiteY7" fmla="*/ 21241 h 42481"/>
                    <a:gd name="connsiteX8" fmla="*/ 403765 w 425005"/>
                    <a:gd name="connsiteY8" fmla="*/ 42482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005" h="42481">
                      <a:moveTo>
                        <a:pt x="403765" y="42482"/>
                      </a:moveTo>
                      <a:lnTo>
                        <a:pt x="21241" y="42482"/>
                      </a:lnTo>
                      <a:cubicBezTo>
                        <a:pt x="9525" y="42482"/>
                        <a:pt x="0" y="32957"/>
                        <a:pt x="0" y="21241"/>
                      </a:cubicBezTo>
                      <a:lnTo>
                        <a:pt x="0" y="21241"/>
                      </a:lnTo>
                      <a:cubicBezTo>
                        <a:pt x="0" y="9525"/>
                        <a:pt x="9525" y="0"/>
                        <a:pt x="21241" y="0"/>
                      </a:cubicBezTo>
                      <a:lnTo>
                        <a:pt x="403765" y="0"/>
                      </a:lnTo>
                      <a:cubicBezTo>
                        <a:pt x="415480" y="0"/>
                        <a:pt x="425005" y="9525"/>
                        <a:pt x="425005" y="21241"/>
                      </a:cubicBezTo>
                      <a:lnTo>
                        <a:pt x="425005" y="21241"/>
                      </a:lnTo>
                      <a:cubicBezTo>
                        <a:pt x="425005" y="32957"/>
                        <a:pt x="415480" y="42482"/>
                        <a:pt x="403765" y="42482"/>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07" name="iślïḍé">
                  <a:extLst>
                    <a:ext uri="{FF2B5EF4-FFF2-40B4-BE49-F238E27FC236}">
                      <a16:creationId xmlns:a16="http://schemas.microsoft.com/office/drawing/2014/main" id="{B229642E-3EBA-AC45-0E8D-1671B3C77099}"/>
                    </a:ext>
                  </a:extLst>
                </p:cNvPr>
                <p:cNvSpPr/>
                <p:nvPr/>
              </p:nvSpPr>
              <p:spPr>
                <a:xfrm>
                  <a:off x="5958221" y="2975115"/>
                  <a:ext cx="183165" cy="42481"/>
                </a:xfrm>
                <a:custGeom>
                  <a:avLst/>
                  <a:gdLst>
                    <a:gd name="connsiteX0" fmla="*/ 161925 w 183165"/>
                    <a:gd name="connsiteY0" fmla="*/ 42482 h 42481"/>
                    <a:gd name="connsiteX1" fmla="*/ 21241 w 183165"/>
                    <a:gd name="connsiteY1" fmla="*/ 42482 h 42481"/>
                    <a:gd name="connsiteX2" fmla="*/ 0 w 183165"/>
                    <a:gd name="connsiteY2" fmla="*/ 21241 h 42481"/>
                    <a:gd name="connsiteX3" fmla="*/ 0 w 183165"/>
                    <a:gd name="connsiteY3" fmla="*/ 21241 h 42481"/>
                    <a:gd name="connsiteX4" fmla="*/ 21241 w 183165"/>
                    <a:gd name="connsiteY4" fmla="*/ 0 h 42481"/>
                    <a:gd name="connsiteX5" fmla="*/ 161925 w 183165"/>
                    <a:gd name="connsiteY5" fmla="*/ 0 h 42481"/>
                    <a:gd name="connsiteX6" fmla="*/ 183166 w 183165"/>
                    <a:gd name="connsiteY6" fmla="*/ 21241 h 42481"/>
                    <a:gd name="connsiteX7" fmla="*/ 183166 w 183165"/>
                    <a:gd name="connsiteY7" fmla="*/ 21241 h 42481"/>
                    <a:gd name="connsiteX8" fmla="*/ 161925 w 183165"/>
                    <a:gd name="connsiteY8" fmla="*/ 42482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165" h="42481">
                      <a:moveTo>
                        <a:pt x="161925" y="42482"/>
                      </a:moveTo>
                      <a:lnTo>
                        <a:pt x="21241" y="42482"/>
                      </a:lnTo>
                      <a:cubicBezTo>
                        <a:pt x="9525" y="42482"/>
                        <a:pt x="0" y="32957"/>
                        <a:pt x="0" y="21241"/>
                      </a:cubicBezTo>
                      <a:lnTo>
                        <a:pt x="0" y="21241"/>
                      </a:lnTo>
                      <a:cubicBezTo>
                        <a:pt x="0" y="9525"/>
                        <a:pt x="9525" y="0"/>
                        <a:pt x="21241" y="0"/>
                      </a:cubicBezTo>
                      <a:lnTo>
                        <a:pt x="161925" y="0"/>
                      </a:lnTo>
                      <a:cubicBezTo>
                        <a:pt x="173641" y="0"/>
                        <a:pt x="183166" y="9525"/>
                        <a:pt x="183166" y="21241"/>
                      </a:cubicBezTo>
                      <a:lnTo>
                        <a:pt x="183166" y="21241"/>
                      </a:lnTo>
                      <a:cubicBezTo>
                        <a:pt x="183166" y="32957"/>
                        <a:pt x="173641" y="42482"/>
                        <a:pt x="161925" y="42482"/>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08" name="iṩlïḑè">
                  <a:extLst>
                    <a:ext uri="{FF2B5EF4-FFF2-40B4-BE49-F238E27FC236}">
                      <a16:creationId xmlns:a16="http://schemas.microsoft.com/office/drawing/2014/main" id="{47BEAF46-CD76-A885-298D-20EF0872119B}"/>
                    </a:ext>
                  </a:extLst>
                </p:cNvPr>
                <p:cNvSpPr/>
                <p:nvPr/>
              </p:nvSpPr>
              <p:spPr>
                <a:xfrm>
                  <a:off x="5143620" y="2763178"/>
                  <a:ext cx="281016" cy="220509"/>
                </a:xfrm>
                <a:custGeom>
                  <a:avLst/>
                  <a:gdLst>
                    <a:gd name="connsiteX0" fmla="*/ 88224 w 281016"/>
                    <a:gd name="connsiteY0" fmla="*/ 220510 h 220509"/>
                    <a:gd name="connsiteX1" fmla="*/ 87462 w 281016"/>
                    <a:gd name="connsiteY1" fmla="*/ 220510 h 220509"/>
                    <a:gd name="connsiteX2" fmla="*/ 73365 w 281016"/>
                    <a:gd name="connsiteY2" fmla="*/ 213461 h 220509"/>
                    <a:gd name="connsiteX3" fmla="*/ 4214 w 281016"/>
                    <a:gd name="connsiteY3" fmla="*/ 127545 h 220509"/>
                    <a:gd name="connsiteX4" fmla="*/ 7071 w 281016"/>
                    <a:gd name="connsiteY4" fmla="*/ 100780 h 220509"/>
                    <a:gd name="connsiteX5" fmla="*/ 33837 w 281016"/>
                    <a:gd name="connsiteY5" fmla="*/ 103638 h 220509"/>
                    <a:gd name="connsiteX6" fmla="*/ 89367 w 281016"/>
                    <a:gd name="connsiteY6" fmla="*/ 172694 h 220509"/>
                    <a:gd name="connsiteX7" fmla="*/ 248149 w 281016"/>
                    <a:gd name="connsiteY7" fmla="*/ 5911 h 220509"/>
                    <a:gd name="connsiteX8" fmla="*/ 275105 w 281016"/>
                    <a:gd name="connsiteY8" fmla="*/ 5244 h 220509"/>
                    <a:gd name="connsiteX9" fmla="*/ 275772 w 281016"/>
                    <a:gd name="connsiteY9" fmla="*/ 32200 h 220509"/>
                    <a:gd name="connsiteX10" fmla="*/ 101940 w 281016"/>
                    <a:gd name="connsiteY10" fmla="*/ 214699 h 220509"/>
                    <a:gd name="connsiteX11" fmla="*/ 88224 w 281016"/>
                    <a:gd name="connsiteY11" fmla="*/ 220510 h 220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1016" h="220509">
                      <a:moveTo>
                        <a:pt x="88224" y="220510"/>
                      </a:moveTo>
                      <a:cubicBezTo>
                        <a:pt x="87939" y="220510"/>
                        <a:pt x="87653" y="220510"/>
                        <a:pt x="87462" y="220510"/>
                      </a:cubicBezTo>
                      <a:cubicBezTo>
                        <a:pt x="81938" y="220319"/>
                        <a:pt x="76890" y="217747"/>
                        <a:pt x="73365" y="213461"/>
                      </a:cubicBezTo>
                      <a:lnTo>
                        <a:pt x="4214" y="127545"/>
                      </a:lnTo>
                      <a:cubicBezTo>
                        <a:pt x="-2358" y="119354"/>
                        <a:pt x="-1120" y="107352"/>
                        <a:pt x="7071" y="100780"/>
                      </a:cubicBezTo>
                      <a:cubicBezTo>
                        <a:pt x="15263" y="94208"/>
                        <a:pt x="27264" y="95446"/>
                        <a:pt x="33837" y="103638"/>
                      </a:cubicBezTo>
                      <a:lnTo>
                        <a:pt x="89367" y="172694"/>
                      </a:lnTo>
                      <a:lnTo>
                        <a:pt x="248149" y="5911"/>
                      </a:lnTo>
                      <a:cubicBezTo>
                        <a:pt x="255388" y="-1709"/>
                        <a:pt x="267485" y="-1995"/>
                        <a:pt x="275105" y="5244"/>
                      </a:cubicBezTo>
                      <a:cubicBezTo>
                        <a:pt x="282725" y="12483"/>
                        <a:pt x="283011" y="24580"/>
                        <a:pt x="275772" y="32200"/>
                      </a:cubicBezTo>
                      <a:lnTo>
                        <a:pt x="101940" y="214699"/>
                      </a:lnTo>
                      <a:cubicBezTo>
                        <a:pt x="98416" y="218319"/>
                        <a:pt x="93368" y="220510"/>
                        <a:pt x="88224" y="220510"/>
                      </a:cubicBezTo>
                      <a:close/>
                    </a:path>
                  </a:pathLst>
                </a:custGeom>
                <a:solidFill>
                  <a:srgbClr val="F0B5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09" name="iṥḻîḍe">
                  <a:extLst>
                    <a:ext uri="{FF2B5EF4-FFF2-40B4-BE49-F238E27FC236}">
                      <a16:creationId xmlns:a16="http://schemas.microsoft.com/office/drawing/2014/main" id="{3C3CD586-74D7-5DCF-A757-77A860538561}"/>
                    </a:ext>
                  </a:extLst>
                </p:cNvPr>
                <p:cNvSpPr/>
                <p:nvPr/>
              </p:nvSpPr>
              <p:spPr>
                <a:xfrm>
                  <a:off x="5090303" y="3336779"/>
                  <a:ext cx="246887" cy="246887"/>
                </a:xfrm>
                <a:custGeom>
                  <a:avLst/>
                  <a:gdLst>
                    <a:gd name="connsiteX0" fmla="*/ 232600 w 246887"/>
                    <a:gd name="connsiteY0" fmla="*/ 246888 h 246887"/>
                    <a:gd name="connsiteX1" fmla="*/ 14288 w 246887"/>
                    <a:gd name="connsiteY1" fmla="*/ 246888 h 246887"/>
                    <a:gd name="connsiteX2" fmla="*/ 0 w 246887"/>
                    <a:gd name="connsiteY2" fmla="*/ 232600 h 246887"/>
                    <a:gd name="connsiteX3" fmla="*/ 0 w 246887"/>
                    <a:gd name="connsiteY3" fmla="*/ 14288 h 246887"/>
                    <a:gd name="connsiteX4" fmla="*/ 14288 w 246887"/>
                    <a:gd name="connsiteY4" fmla="*/ 0 h 246887"/>
                    <a:gd name="connsiteX5" fmla="*/ 232600 w 246887"/>
                    <a:gd name="connsiteY5" fmla="*/ 0 h 246887"/>
                    <a:gd name="connsiteX6" fmla="*/ 246888 w 246887"/>
                    <a:gd name="connsiteY6" fmla="*/ 14288 h 246887"/>
                    <a:gd name="connsiteX7" fmla="*/ 246888 w 246887"/>
                    <a:gd name="connsiteY7" fmla="*/ 232600 h 246887"/>
                    <a:gd name="connsiteX8" fmla="*/ 232600 w 246887"/>
                    <a:gd name="connsiteY8" fmla="*/ 246888 h 246887"/>
                    <a:gd name="connsiteX9" fmla="*/ 28575 w 246887"/>
                    <a:gd name="connsiteY9" fmla="*/ 218313 h 246887"/>
                    <a:gd name="connsiteX10" fmla="*/ 218313 w 246887"/>
                    <a:gd name="connsiteY10" fmla="*/ 218313 h 246887"/>
                    <a:gd name="connsiteX11" fmla="*/ 218313 w 246887"/>
                    <a:gd name="connsiteY11" fmla="*/ 28575 h 246887"/>
                    <a:gd name="connsiteX12" fmla="*/ 28575 w 246887"/>
                    <a:gd name="connsiteY12" fmla="*/ 28575 h 246887"/>
                    <a:gd name="connsiteX13" fmla="*/ 28575 w 246887"/>
                    <a:gd name="connsiteY13" fmla="*/ 218313 h 24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6887" h="246887">
                      <a:moveTo>
                        <a:pt x="232600" y="246888"/>
                      </a:moveTo>
                      <a:lnTo>
                        <a:pt x="14288" y="246888"/>
                      </a:lnTo>
                      <a:cubicBezTo>
                        <a:pt x="6382" y="246888"/>
                        <a:pt x="0" y="240506"/>
                        <a:pt x="0" y="232600"/>
                      </a:cubicBezTo>
                      <a:lnTo>
                        <a:pt x="0" y="14288"/>
                      </a:lnTo>
                      <a:cubicBezTo>
                        <a:pt x="0" y="6382"/>
                        <a:pt x="6382" y="0"/>
                        <a:pt x="14288" y="0"/>
                      </a:cubicBezTo>
                      <a:lnTo>
                        <a:pt x="232600" y="0"/>
                      </a:lnTo>
                      <a:cubicBezTo>
                        <a:pt x="240506" y="0"/>
                        <a:pt x="246888" y="6382"/>
                        <a:pt x="246888" y="14288"/>
                      </a:cubicBezTo>
                      <a:lnTo>
                        <a:pt x="246888" y="232600"/>
                      </a:lnTo>
                      <a:cubicBezTo>
                        <a:pt x="246888" y="240411"/>
                        <a:pt x="240506" y="246888"/>
                        <a:pt x="232600" y="246888"/>
                      </a:cubicBezTo>
                      <a:close/>
                      <a:moveTo>
                        <a:pt x="28575" y="218313"/>
                      </a:moveTo>
                      <a:lnTo>
                        <a:pt x="218313" y="218313"/>
                      </a:lnTo>
                      <a:lnTo>
                        <a:pt x="218313" y="28575"/>
                      </a:lnTo>
                      <a:lnTo>
                        <a:pt x="28575" y="28575"/>
                      </a:lnTo>
                      <a:lnTo>
                        <a:pt x="28575" y="218313"/>
                      </a:ln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10" name="îṡḷïďe">
                  <a:extLst>
                    <a:ext uri="{FF2B5EF4-FFF2-40B4-BE49-F238E27FC236}">
                      <a16:creationId xmlns:a16="http://schemas.microsoft.com/office/drawing/2014/main" id="{B0787014-C3C1-3A77-856C-3313DC71781C}"/>
                    </a:ext>
                  </a:extLst>
                </p:cNvPr>
                <p:cNvSpPr/>
                <p:nvPr/>
              </p:nvSpPr>
              <p:spPr>
                <a:xfrm>
                  <a:off x="5470922" y="3355162"/>
                  <a:ext cx="1256061" cy="42481"/>
                </a:xfrm>
                <a:custGeom>
                  <a:avLst/>
                  <a:gdLst>
                    <a:gd name="connsiteX0" fmla="*/ 1234821 w 1256061"/>
                    <a:gd name="connsiteY0" fmla="*/ 42481 h 42481"/>
                    <a:gd name="connsiteX1" fmla="*/ 21241 w 1256061"/>
                    <a:gd name="connsiteY1" fmla="*/ 42481 h 42481"/>
                    <a:gd name="connsiteX2" fmla="*/ 0 w 1256061"/>
                    <a:gd name="connsiteY2" fmla="*/ 21241 h 42481"/>
                    <a:gd name="connsiteX3" fmla="*/ 0 w 1256061"/>
                    <a:gd name="connsiteY3" fmla="*/ 21241 h 42481"/>
                    <a:gd name="connsiteX4" fmla="*/ 21241 w 1256061"/>
                    <a:gd name="connsiteY4" fmla="*/ 0 h 42481"/>
                    <a:gd name="connsiteX5" fmla="*/ 1234821 w 1256061"/>
                    <a:gd name="connsiteY5" fmla="*/ 0 h 42481"/>
                    <a:gd name="connsiteX6" fmla="*/ 1256062 w 1256061"/>
                    <a:gd name="connsiteY6" fmla="*/ 21241 h 42481"/>
                    <a:gd name="connsiteX7" fmla="*/ 1256062 w 1256061"/>
                    <a:gd name="connsiteY7" fmla="*/ 21241 h 42481"/>
                    <a:gd name="connsiteX8" fmla="*/ 1234821 w 1256061"/>
                    <a:gd name="connsiteY8" fmla="*/ 42481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6061" h="42481">
                      <a:moveTo>
                        <a:pt x="1234821" y="42481"/>
                      </a:moveTo>
                      <a:lnTo>
                        <a:pt x="21241" y="42481"/>
                      </a:lnTo>
                      <a:cubicBezTo>
                        <a:pt x="9525" y="42481"/>
                        <a:pt x="0" y="32956"/>
                        <a:pt x="0" y="21241"/>
                      </a:cubicBezTo>
                      <a:lnTo>
                        <a:pt x="0" y="21241"/>
                      </a:lnTo>
                      <a:cubicBezTo>
                        <a:pt x="0" y="9525"/>
                        <a:pt x="9525" y="0"/>
                        <a:pt x="21241" y="0"/>
                      </a:cubicBezTo>
                      <a:lnTo>
                        <a:pt x="1234821" y="0"/>
                      </a:lnTo>
                      <a:cubicBezTo>
                        <a:pt x="1246537" y="0"/>
                        <a:pt x="1256062" y="9525"/>
                        <a:pt x="1256062" y="21241"/>
                      </a:cubicBezTo>
                      <a:lnTo>
                        <a:pt x="1256062" y="21241"/>
                      </a:lnTo>
                      <a:cubicBezTo>
                        <a:pt x="1256062" y="32956"/>
                        <a:pt x="1246537" y="42481"/>
                        <a:pt x="1234821" y="42481"/>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11" name="íṣlïḑê">
                  <a:extLst>
                    <a:ext uri="{FF2B5EF4-FFF2-40B4-BE49-F238E27FC236}">
                      <a16:creationId xmlns:a16="http://schemas.microsoft.com/office/drawing/2014/main" id="{8B2D54A4-58A2-7F0F-A607-A5AAC6888856}"/>
                    </a:ext>
                  </a:extLst>
                </p:cNvPr>
                <p:cNvSpPr/>
                <p:nvPr/>
              </p:nvSpPr>
              <p:spPr>
                <a:xfrm>
                  <a:off x="5470922" y="3443078"/>
                  <a:ext cx="1256061" cy="42481"/>
                </a:xfrm>
                <a:custGeom>
                  <a:avLst/>
                  <a:gdLst>
                    <a:gd name="connsiteX0" fmla="*/ 1234821 w 1256061"/>
                    <a:gd name="connsiteY0" fmla="*/ 42481 h 42481"/>
                    <a:gd name="connsiteX1" fmla="*/ 21241 w 1256061"/>
                    <a:gd name="connsiteY1" fmla="*/ 42481 h 42481"/>
                    <a:gd name="connsiteX2" fmla="*/ 0 w 1256061"/>
                    <a:gd name="connsiteY2" fmla="*/ 21241 h 42481"/>
                    <a:gd name="connsiteX3" fmla="*/ 0 w 1256061"/>
                    <a:gd name="connsiteY3" fmla="*/ 21241 h 42481"/>
                    <a:gd name="connsiteX4" fmla="*/ 21241 w 1256061"/>
                    <a:gd name="connsiteY4" fmla="*/ 0 h 42481"/>
                    <a:gd name="connsiteX5" fmla="*/ 1234821 w 1256061"/>
                    <a:gd name="connsiteY5" fmla="*/ 0 h 42481"/>
                    <a:gd name="connsiteX6" fmla="*/ 1256062 w 1256061"/>
                    <a:gd name="connsiteY6" fmla="*/ 21241 h 42481"/>
                    <a:gd name="connsiteX7" fmla="*/ 1256062 w 1256061"/>
                    <a:gd name="connsiteY7" fmla="*/ 21241 h 42481"/>
                    <a:gd name="connsiteX8" fmla="*/ 1234821 w 1256061"/>
                    <a:gd name="connsiteY8" fmla="*/ 42481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6061" h="42481">
                      <a:moveTo>
                        <a:pt x="1234821" y="42481"/>
                      </a:moveTo>
                      <a:lnTo>
                        <a:pt x="21241" y="42481"/>
                      </a:lnTo>
                      <a:cubicBezTo>
                        <a:pt x="9525" y="42481"/>
                        <a:pt x="0" y="32956"/>
                        <a:pt x="0" y="21241"/>
                      </a:cubicBezTo>
                      <a:lnTo>
                        <a:pt x="0" y="21241"/>
                      </a:lnTo>
                      <a:cubicBezTo>
                        <a:pt x="0" y="9525"/>
                        <a:pt x="9525" y="0"/>
                        <a:pt x="21241" y="0"/>
                      </a:cubicBezTo>
                      <a:lnTo>
                        <a:pt x="1234821" y="0"/>
                      </a:lnTo>
                      <a:cubicBezTo>
                        <a:pt x="1246537" y="0"/>
                        <a:pt x="1256062" y="9525"/>
                        <a:pt x="1256062" y="21241"/>
                      </a:cubicBezTo>
                      <a:lnTo>
                        <a:pt x="1256062" y="21241"/>
                      </a:lnTo>
                      <a:cubicBezTo>
                        <a:pt x="1256062" y="32956"/>
                        <a:pt x="1246537" y="42481"/>
                        <a:pt x="1234821" y="42481"/>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12" name="išľîḓe">
                  <a:extLst>
                    <a:ext uri="{FF2B5EF4-FFF2-40B4-BE49-F238E27FC236}">
                      <a16:creationId xmlns:a16="http://schemas.microsoft.com/office/drawing/2014/main" id="{218ED41D-A8FA-BEA8-07A4-53E3BC627CD6}"/>
                    </a:ext>
                  </a:extLst>
                </p:cNvPr>
                <p:cNvSpPr/>
                <p:nvPr/>
              </p:nvSpPr>
              <p:spPr>
                <a:xfrm>
                  <a:off x="5470922" y="3530899"/>
                  <a:ext cx="425005" cy="42481"/>
                </a:xfrm>
                <a:custGeom>
                  <a:avLst/>
                  <a:gdLst>
                    <a:gd name="connsiteX0" fmla="*/ 403765 w 425005"/>
                    <a:gd name="connsiteY0" fmla="*/ 42481 h 42481"/>
                    <a:gd name="connsiteX1" fmla="*/ 21241 w 425005"/>
                    <a:gd name="connsiteY1" fmla="*/ 42481 h 42481"/>
                    <a:gd name="connsiteX2" fmla="*/ 0 w 425005"/>
                    <a:gd name="connsiteY2" fmla="*/ 21241 h 42481"/>
                    <a:gd name="connsiteX3" fmla="*/ 0 w 425005"/>
                    <a:gd name="connsiteY3" fmla="*/ 21241 h 42481"/>
                    <a:gd name="connsiteX4" fmla="*/ 21241 w 425005"/>
                    <a:gd name="connsiteY4" fmla="*/ 0 h 42481"/>
                    <a:gd name="connsiteX5" fmla="*/ 403765 w 425005"/>
                    <a:gd name="connsiteY5" fmla="*/ 0 h 42481"/>
                    <a:gd name="connsiteX6" fmla="*/ 425005 w 425005"/>
                    <a:gd name="connsiteY6" fmla="*/ 21241 h 42481"/>
                    <a:gd name="connsiteX7" fmla="*/ 425005 w 425005"/>
                    <a:gd name="connsiteY7" fmla="*/ 21241 h 42481"/>
                    <a:gd name="connsiteX8" fmla="*/ 403765 w 425005"/>
                    <a:gd name="connsiteY8" fmla="*/ 42481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005" h="42481">
                      <a:moveTo>
                        <a:pt x="403765" y="42481"/>
                      </a:moveTo>
                      <a:lnTo>
                        <a:pt x="21241" y="42481"/>
                      </a:lnTo>
                      <a:cubicBezTo>
                        <a:pt x="9525" y="42481"/>
                        <a:pt x="0" y="32956"/>
                        <a:pt x="0" y="21241"/>
                      </a:cubicBezTo>
                      <a:lnTo>
                        <a:pt x="0" y="21241"/>
                      </a:lnTo>
                      <a:cubicBezTo>
                        <a:pt x="0" y="9525"/>
                        <a:pt x="9525" y="0"/>
                        <a:pt x="21241" y="0"/>
                      </a:cubicBezTo>
                      <a:lnTo>
                        <a:pt x="403765" y="0"/>
                      </a:lnTo>
                      <a:cubicBezTo>
                        <a:pt x="415480" y="0"/>
                        <a:pt x="425005" y="9525"/>
                        <a:pt x="425005" y="21241"/>
                      </a:cubicBezTo>
                      <a:lnTo>
                        <a:pt x="425005" y="21241"/>
                      </a:lnTo>
                      <a:cubicBezTo>
                        <a:pt x="425005" y="32956"/>
                        <a:pt x="415480" y="42481"/>
                        <a:pt x="403765" y="42481"/>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13" name="íṡḻíḍe">
                  <a:extLst>
                    <a:ext uri="{FF2B5EF4-FFF2-40B4-BE49-F238E27FC236}">
                      <a16:creationId xmlns:a16="http://schemas.microsoft.com/office/drawing/2014/main" id="{A8F000A2-05DB-FADD-5F63-75D5A7934CC4}"/>
                    </a:ext>
                  </a:extLst>
                </p:cNvPr>
                <p:cNvSpPr/>
                <p:nvPr/>
              </p:nvSpPr>
              <p:spPr>
                <a:xfrm>
                  <a:off x="5958221" y="3530899"/>
                  <a:ext cx="183165" cy="42481"/>
                </a:xfrm>
                <a:custGeom>
                  <a:avLst/>
                  <a:gdLst>
                    <a:gd name="connsiteX0" fmla="*/ 161925 w 183165"/>
                    <a:gd name="connsiteY0" fmla="*/ 42481 h 42481"/>
                    <a:gd name="connsiteX1" fmla="*/ 21241 w 183165"/>
                    <a:gd name="connsiteY1" fmla="*/ 42481 h 42481"/>
                    <a:gd name="connsiteX2" fmla="*/ 0 w 183165"/>
                    <a:gd name="connsiteY2" fmla="*/ 21241 h 42481"/>
                    <a:gd name="connsiteX3" fmla="*/ 0 w 183165"/>
                    <a:gd name="connsiteY3" fmla="*/ 21241 h 42481"/>
                    <a:gd name="connsiteX4" fmla="*/ 21241 w 183165"/>
                    <a:gd name="connsiteY4" fmla="*/ 0 h 42481"/>
                    <a:gd name="connsiteX5" fmla="*/ 161925 w 183165"/>
                    <a:gd name="connsiteY5" fmla="*/ 0 h 42481"/>
                    <a:gd name="connsiteX6" fmla="*/ 183166 w 183165"/>
                    <a:gd name="connsiteY6" fmla="*/ 21241 h 42481"/>
                    <a:gd name="connsiteX7" fmla="*/ 183166 w 183165"/>
                    <a:gd name="connsiteY7" fmla="*/ 21241 h 42481"/>
                    <a:gd name="connsiteX8" fmla="*/ 161925 w 183165"/>
                    <a:gd name="connsiteY8" fmla="*/ 42481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165" h="42481">
                      <a:moveTo>
                        <a:pt x="161925" y="42481"/>
                      </a:moveTo>
                      <a:lnTo>
                        <a:pt x="21241" y="42481"/>
                      </a:lnTo>
                      <a:cubicBezTo>
                        <a:pt x="9525" y="42481"/>
                        <a:pt x="0" y="32956"/>
                        <a:pt x="0" y="21241"/>
                      </a:cubicBezTo>
                      <a:lnTo>
                        <a:pt x="0" y="21241"/>
                      </a:lnTo>
                      <a:cubicBezTo>
                        <a:pt x="0" y="9525"/>
                        <a:pt x="9525" y="0"/>
                        <a:pt x="21241" y="0"/>
                      </a:cubicBezTo>
                      <a:lnTo>
                        <a:pt x="161925" y="0"/>
                      </a:lnTo>
                      <a:cubicBezTo>
                        <a:pt x="173641" y="0"/>
                        <a:pt x="183166" y="9525"/>
                        <a:pt x="183166" y="21241"/>
                      </a:cubicBezTo>
                      <a:lnTo>
                        <a:pt x="183166" y="21241"/>
                      </a:lnTo>
                      <a:cubicBezTo>
                        <a:pt x="183166" y="32956"/>
                        <a:pt x="173641" y="42481"/>
                        <a:pt x="161925" y="42481"/>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14" name="îšļídê">
                  <a:extLst>
                    <a:ext uri="{FF2B5EF4-FFF2-40B4-BE49-F238E27FC236}">
                      <a16:creationId xmlns:a16="http://schemas.microsoft.com/office/drawing/2014/main" id="{237DD611-0EDF-C7D4-EF08-312548E95EA6}"/>
                    </a:ext>
                  </a:extLst>
                </p:cNvPr>
                <p:cNvSpPr/>
                <p:nvPr/>
              </p:nvSpPr>
              <p:spPr>
                <a:xfrm>
                  <a:off x="5143620" y="3318962"/>
                  <a:ext cx="281016" cy="220509"/>
                </a:xfrm>
                <a:custGeom>
                  <a:avLst/>
                  <a:gdLst>
                    <a:gd name="connsiteX0" fmla="*/ 88224 w 281016"/>
                    <a:gd name="connsiteY0" fmla="*/ 220509 h 220509"/>
                    <a:gd name="connsiteX1" fmla="*/ 87462 w 281016"/>
                    <a:gd name="connsiteY1" fmla="*/ 220509 h 220509"/>
                    <a:gd name="connsiteX2" fmla="*/ 73365 w 281016"/>
                    <a:gd name="connsiteY2" fmla="*/ 213461 h 220509"/>
                    <a:gd name="connsiteX3" fmla="*/ 4214 w 281016"/>
                    <a:gd name="connsiteY3" fmla="*/ 127546 h 220509"/>
                    <a:gd name="connsiteX4" fmla="*/ 7071 w 281016"/>
                    <a:gd name="connsiteY4" fmla="*/ 100780 h 220509"/>
                    <a:gd name="connsiteX5" fmla="*/ 33837 w 281016"/>
                    <a:gd name="connsiteY5" fmla="*/ 103638 h 220509"/>
                    <a:gd name="connsiteX6" fmla="*/ 89367 w 281016"/>
                    <a:gd name="connsiteY6" fmla="*/ 172694 h 220509"/>
                    <a:gd name="connsiteX7" fmla="*/ 248149 w 281016"/>
                    <a:gd name="connsiteY7" fmla="*/ 5911 h 220509"/>
                    <a:gd name="connsiteX8" fmla="*/ 275105 w 281016"/>
                    <a:gd name="connsiteY8" fmla="*/ 5245 h 220509"/>
                    <a:gd name="connsiteX9" fmla="*/ 275772 w 281016"/>
                    <a:gd name="connsiteY9" fmla="*/ 32200 h 220509"/>
                    <a:gd name="connsiteX10" fmla="*/ 101940 w 281016"/>
                    <a:gd name="connsiteY10" fmla="*/ 214699 h 220509"/>
                    <a:gd name="connsiteX11" fmla="*/ 88224 w 281016"/>
                    <a:gd name="connsiteY11" fmla="*/ 220509 h 220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1016" h="220509">
                      <a:moveTo>
                        <a:pt x="88224" y="220509"/>
                      </a:moveTo>
                      <a:cubicBezTo>
                        <a:pt x="87939" y="220509"/>
                        <a:pt x="87653" y="220509"/>
                        <a:pt x="87462" y="220509"/>
                      </a:cubicBezTo>
                      <a:cubicBezTo>
                        <a:pt x="81938" y="220319"/>
                        <a:pt x="76890" y="217747"/>
                        <a:pt x="73365" y="213461"/>
                      </a:cubicBezTo>
                      <a:lnTo>
                        <a:pt x="4214" y="127546"/>
                      </a:lnTo>
                      <a:cubicBezTo>
                        <a:pt x="-2358" y="119354"/>
                        <a:pt x="-1120" y="107352"/>
                        <a:pt x="7071" y="100780"/>
                      </a:cubicBezTo>
                      <a:cubicBezTo>
                        <a:pt x="15263" y="94208"/>
                        <a:pt x="27264" y="95446"/>
                        <a:pt x="33837" y="103638"/>
                      </a:cubicBezTo>
                      <a:lnTo>
                        <a:pt x="89367" y="172694"/>
                      </a:lnTo>
                      <a:lnTo>
                        <a:pt x="248149" y="5911"/>
                      </a:lnTo>
                      <a:cubicBezTo>
                        <a:pt x="255388" y="-1709"/>
                        <a:pt x="267485" y="-1995"/>
                        <a:pt x="275105" y="5245"/>
                      </a:cubicBezTo>
                      <a:cubicBezTo>
                        <a:pt x="282725" y="12484"/>
                        <a:pt x="283011" y="24580"/>
                        <a:pt x="275772" y="32200"/>
                      </a:cubicBezTo>
                      <a:lnTo>
                        <a:pt x="101940" y="214699"/>
                      </a:lnTo>
                      <a:cubicBezTo>
                        <a:pt x="98416" y="218414"/>
                        <a:pt x="93368" y="220509"/>
                        <a:pt x="88224" y="220509"/>
                      </a:cubicBezTo>
                      <a:close/>
                    </a:path>
                  </a:pathLst>
                </a:custGeom>
                <a:solidFill>
                  <a:srgbClr val="F0B5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15" name="îşḻiḋé">
                  <a:extLst>
                    <a:ext uri="{FF2B5EF4-FFF2-40B4-BE49-F238E27FC236}">
                      <a16:creationId xmlns:a16="http://schemas.microsoft.com/office/drawing/2014/main" id="{4763D17C-F4F9-8EF0-CFD8-FCC6FE3DF716}"/>
                    </a:ext>
                  </a:extLst>
                </p:cNvPr>
                <p:cNvSpPr/>
                <p:nvPr/>
              </p:nvSpPr>
              <p:spPr>
                <a:xfrm>
                  <a:off x="5090303" y="3892563"/>
                  <a:ext cx="246887" cy="246887"/>
                </a:xfrm>
                <a:custGeom>
                  <a:avLst/>
                  <a:gdLst>
                    <a:gd name="connsiteX0" fmla="*/ 232600 w 246887"/>
                    <a:gd name="connsiteY0" fmla="*/ 246888 h 246887"/>
                    <a:gd name="connsiteX1" fmla="*/ 14288 w 246887"/>
                    <a:gd name="connsiteY1" fmla="*/ 246888 h 246887"/>
                    <a:gd name="connsiteX2" fmla="*/ 0 w 246887"/>
                    <a:gd name="connsiteY2" fmla="*/ 232600 h 246887"/>
                    <a:gd name="connsiteX3" fmla="*/ 0 w 246887"/>
                    <a:gd name="connsiteY3" fmla="*/ 14288 h 246887"/>
                    <a:gd name="connsiteX4" fmla="*/ 14288 w 246887"/>
                    <a:gd name="connsiteY4" fmla="*/ 0 h 246887"/>
                    <a:gd name="connsiteX5" fmla="*/ 232600 w 246887"/>
                    <a:gd name="connsiteY5" fmla="*/ 0 h 246887"/>
                    <a:gd name="connsiteX6" fmla="*/ 246888 w 246887"/>
                    <a:gd name="connsiteY6" fmla="*/ 14288 h 246887"/>
                    <a:gd name="connsiteX7" fmla="*/ 246888 w 246887"/>
                    <a:gd name="connsiteY7" fmla="*/ 232600 h 246887"/>
                    <a:gd name="connsiteX8" fmla="*/ 232600 w 246887"/>
                    <a:gd name="connsiteY8" fmla="*/ 246888 h 246887"/>
                    <a:gd name="connsiteX9" fmla="*/ 28575 w 246887"/>
                    <a:gd name="connsiteY9" fmla="*/ 218313 h 246887"/>
                    <a:gd name="connsiteX10" fmla="*/ 218313 w 246887"/>
                    <a:gd name="connsiteY10" fmla="*/ 218313 h 246887"/>
                    <a:gd name="connsiteX11" fmla="*/ 218313 w 246887"/>
                    <a:gd name="connsiteY11" fmla="*/ 28575 h 246887"/>
                    <a:gd name="connsiteX12" fmla="*/ 28575 w 246887"/>
                    <a:gd name="connsiteY12" fmla="*/ 28575 h 246887"/>
                    <a:gd name="connsiteX13" fmla="*/ 28575 w 246887"/>
                    <a:gd name="connsiteY13" fmla="*/ 218313 h 24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6887" h="246887">
                      <a:moveTo>
                        <a:pt x="232600" y="246888"/>
                      </a:moveTo>
                      <a:lnTo>
                        <a:pt x="14288" y="246888"/>
                      </a:lnTo>
                      <a:cubicBezTo>
                        <a:pt x="6382" y="246888"/>
                        <a:pt x="0" y="240506"/>
                        <a:pt x="0" y="232600"/>
                      </a:cubicBezTo>
                      <a:lnTo>
                        <a:pt x="0" y="14288"/>
                      </a:lnTo>
                      <a:cubicBezTo>
                        <a:pt x="0" y="6382"/>
                        <a:pt x="6382" y="0"/>
                        <a:pt x="14288" y="0"/>
                      </a:cubicBezTo>
                      <a:lnTo>
                        <a:pt x="232600" y="0"/>
                      </a:lnTo>
                      <a:cubicBezTo>
                        <a:pt x="240506" y="0"/>
                        <a:pt x="246888" y="6382"/>
                        <a:pt x="246888" y="14288"/>
                      </a:cubicBezTo>
                      <a:lnTo>
                        <a:pt x="246888" y="232600"/>
                      </a:lnTo>
                      <a:cubicBezTo>
                        <a:pt x="246888" y="240506"/>
                        <a:pt x="240506" y="246888"/>
                        <a:pt x="232600" y="246888"/>
                      </a:cubicBezTo>
                      <a:close/>
                      <a:moveTo>
                        <a:pt x="28575" y="218313"/>
                      </a:moveTo>
                      <a:lnTo>
                        <a:pt x="218313" y="218313"/>
                      </a:lnTo>
                      <a:lnTo>
                        <a:pt x="218313" y="28575"/>
                      </a:lnTo>
                      <a:lnTo>
                        <a:pt x="28575" y="28575"/>
                      </a:lnTo>
                      <a:lnTo>
                        <a:pt x="28575" y="218313"/>
                      </a:ln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16" name="isľiḍê">
                  <a:extLst>
                    <a:ext uri="{FF2B5EF4-FFF2-40B4-BE49-F238E27FC236}">
                      <a16:creationId xmlns:a16="http://schemas.microsoft.com/office/drawing/2014/main" id="{D2326A30-53A7-FC4F-9DDC-A90CF72C2619}"/>
                    </a:ext>
                  </a:extLst>
                </p:cNvPr>
                <p:cNvSpPr/>
                <p:nvPr/>
              </p:nvSpPr>
              <p:spPr>
                <a:xfrm>
                  <a:off x="5470922" y="3911041"/>
                  <a:ext cx="1256061" cy="42481"/>
                </a:xfrm>
                <a:custGeom>
                  <a:avLst/>
                  <a:gdLst>
                    <a:gd name="connsiteX0" fmla="*/ 1234821 w 1256061"/>
                    <a:gd name="connsiteY0" fmla="*/ 42481 h 42481"/>
                    <a:gd name="connsiteX1" fmla="*/ 21241 w 1256061"/>
                    <a:gd name="connsiteY1" fmla="*/ 42481 h 42481"/>
                    <a:gd name="connsiteX2" fmla="*/ 0 w 1256061"/>
                    <a:gd name="connsiteY2" fmla="*/ 21241 h 42481"/>
                    <a:gd name="connsiteX3" fmla="*/ 0 w 1256061"/>
                    <a:gd name="connsiteY3" fmla="*/ 21241 h 42481"/>
                    <a:gd name="connsiteX4" fmla="*/ 21241 w 1256061"/>
                    <a:gd name="connsiteY4" fmla="*/ 0 h 42481"/>
                    <a:gd name="connsiteX5" fmla="*/ 1234821 w 1256061"/>
                    <a:gd name="connsiteY5" fmla="*/ 0 h 42481"/>
                    <a:gd name="connsiteX6" fmla="*/ 1256062 w 1256061"/>
                    <a:gd name="connsiteY6" fmla="*/ 21241 h 42481"/>
                    <a:gd name="connsiteX7" fmla="*/ 1256062 w 1256061"/>
                    <a:gd name="connsiteY7" fmla="*/ 21241 h 42481"/>
                    <a:gd name="connsiteX8" fmla="*/ 1234821 w 1256061"/>
                    <a:gd name="connsiteY8" fmla="*/ 42481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6061" h="42481">
                      <a:moveTo>
                        <a:pt x="1234821" y="42481"/>
                      </a:moveTo>
                      <a:lnTo>
                        <a:pt x="21241" y="42481"/>
                      </a:lnTo>
                      <a:cubicBezTo>
                        <a:pt x="9525" y="42481"/>
                        <a:pt x="0" y="32956"/>
                        <a:pt x="0" y="21241"/>
                      </a:cubicBezTo>
                      <a:lnTo>
                        <a:pt x="0" y="21241"/>
                      </a:lnTo>
                      <a:cubicBezTo>
                        <a:pt x="0" y="9525"/>
                        <a:pt x="9525" y="0"/>
                        <a:pt x="21241" y="0"/>
                      </a:cubicBezTo>
                      <a:lnTo>
                        <a:pt x="1234821" y="0"/>
                      </a:lnTo>
                      <a:cubicBezTo>
                        <a:pt x="1246537" y="0"/>
                        <a:pt x="1256062" y="9525"/>
                        <a:pt x="1256062" y="21241"/>
                      </a:cubicBezTo>
                      <a:lnTo>
                        <a:pt x="1256062" y="21241"/>
                      </a:lnTo>
                      <a:cubicBezTo>
                        <a:pt x="1256062" y="32956"/>
                        <a:pt x="1246537" y="42481"/>
                        <a:pt x="1234821" y="42481"/>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17" name="íśḷíḑé">
                  <a:extLst>
                    <a:ext uri="{FF2B5EF4-FFF2-40B4-BE49-F238E27FC236}">
                      <a16:creationId xmlns:a16="http://schemas.microsoft.com/office/drawing/2014/main" id="{283BCE6E-5C41-9629-34A7-A9058FC5A185}"/>
                    </a:ext>
                  </a:extLst>
                </p:cNvPr>
                <p:cNvSpPr/>
                <p:nvPr/>
              </p:nvSpPr>
              <p:spPr>
                <a:xfrm>
                  <a:off x="5470922" y="3998862"/>
                  <a:ext cx="1256061" cy="42481"/>
                </a:xfrm>
                <a:custGeom>
                  <a:avLst/>
                  <a:gdLst>
                    <a:gd name="connsiteX0" fmla="*/ 1234821 w 1256061"/>
                    <a:gd name="connsiteY0" fmla="*/ 42481 h 42481"/>
                    <a:gd name="connsiteX1" fmla="*/ 21241 w 1256061"/>
                    <a:gd name="connsiteY1" fmla="*/ 42481 h 42481"/>
                    <a:gd name="connsiteX2" fmla="*/ 0 w 1256061"/>
                    <a:gd name="connsiteY2" fmla="*/ 21241 h 42481"/>
                    <a:gd name="connsiteX3" fmla="*/ 0 w 1256061"/>
                    <a:gd name="connsiteY3" fmla="*/ 21241 h 42481"/>
                    <a:gd name="connsiteX4" fmla="*/ 21241 w 1256061"/>
                    <a:gd name="connsiteY4" fmla="*/ 0 h 42481"/>
                    <a:gd name="connsiteX5" fmla="*/ 1234821 w 1256061"/>
                    <a:gd name="connsiteY5" fmla="*/ 0 h 42481"/>
                    <a:gd name="connsiteX6" fmla="*/ 1256062 w 1256061"/>
                    <a:gd name="connsiteY6" fmla="*/ 21241 h 42481"/>
                    <a:gd name="connsiteX7" fmla="*/ 1256062 w 1256061"/>
                    <a:gd name="connsiteY7" fmla="*/ 21241 h 42481"/>
                    <a:gd name="connsiteX8" fmla="*/ 1234821 w 1256061"/>
                    <a:gd name="connsiteY8" fmla="*/ 42481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6061" h="42481">
                      <a:moveTo>
                        <a:pt x="1234821" y="42481"/>
                      </a:moveTo>
                      <a:lnTo>
                        <a:pt x="21241" y="42481"/>
                      </a:lnTo>
                      <a:cubicBezTo>
                        <a:pt x="9525" y="42481"/>
                        <a:pt x="0" y="32956"/>
                        <a:pt x="0" y="21241"/>
                      </a:cubicBezTo>
                      <a:lnTo>
                        <a:pt x="0" y="21241"/>
                      </a:lnTo>
                      <a:cubicBezTo>
                        <a:pt x="0" y="9525"/>
                        <a:pt x="9525" y="0"/>
                        <a:pt x="21241" y="0"/>
                      </a:cubicBezTo>
                      <a:lnTo>
                        <a:pt x="1234821" y="0"/>
                      </a:lnTo>
                      <a:cubicBezTo>
                        <a:pt x="1246537" y="0"/>
                        <a:pt x="1256062" y="9525"/>
                        <a:pt x="1256062" y="21241"/>
                      </a:cubicBezTo>
                      <a:lnTo>
                        <a:pt x="1256062" y="21241"/>
                      </a:lnTo>
                      <a:cubicBezTo>
                        <a:pt x="1256062" y="32956"/>
                        <a:pt x="1246537" y="42481"/>
                        <a:pt x="1234821" y="42481"/>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18" name="ïṡḻîḍê">
                  <a:extLst>
                    <a:ext uri="{FF2B5EF4-FFF2-40B4-BE49-F238E27FC236}">
                      <a16:creationId xmlns:a16="http://schemas.microsoft.com/office/drawing/2014/main" id="{03FB4F1E-2701-A67E-4A27-EB89E7625372}"/>
                    </a:ext>
                  </a:extLst>
                </p:cNvPr>
                <p:cNvSpPr/>
                <p:nvPr/>
              </p:nvSpPr>
              <p:spPr>
                <a:xfrm>
                  <a:off x="5470922" y="4086777"/>
                  <a:ext cx="425005" cy="42481"/>
                </a:xfrm>
                <a:custGeom>
                  <a:avLst/>
                  <a:gdLst>
                    <a:gd name="connsiteX0" fmla="*/ 403765 w 425005"/>
                    <a:gd name="connsiteY0" fmla="*/ 42482 h 42481"/>
                    <a:gd name="connsiteX1" fmla="*/ 21241 w 425005"/>
                    <a:gd name="connsiteY1" fmla="*/ 42482 h 42481"/>
                    <a:gd name="connsiteX2" fmla="*/ 0 w 425005"/>
                    <a:gd name="connsiteY2" fmla="*/ 21241 h 42481"/>
                    <a:gd name="connsiteX3" fmla="*/ 0 w 425005"/>
                    <a:gd name="connsiteY3" fmla="*/ 21241 h 42481"/>
                    <a:gd name="connsiteX4" fmla="*/ 21241 w 425005"/>
                    <a:gd name="connsiteY4" fmla="*/ 0 h 42481"/>
                    <a:gd name="connsiteX5" fmla="*/ 403765 w 425005"/>
                    <a:gd name="connsiteY5" fmla="*/ 0 h 42481"/>
                    <a:gd name="connsiteX6" fmla="*/ 425005 w 425005"/>
                    <a:gd name="connsiteY6" fmla="*/ 21241 h 42481"/>
                    <a:gd name="connsiteX7" fmla="*/ 425005 w 425005"/>
                    <a:gd name="connsiteY7" fmla="*/ 21241 h 42481"/>
                    <a:gd name="connsiteX8" fmla="*/ 403765 w 425005"/>
                    <a:gd name="connsiteY8" fmla="*/ 42482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005" h="42481">
                      <a:moveTo>
                        <a:pt x="403765" y="42482"/>
                      </a:moveTo>
                      <a:lnTo>
                        <a:pt x="21241" y="42482"/>
                      </a:lnTo>
                      <a:cubicBezTo>
                        <a:pt x="9525" y="42482"/>
                        <a:pt x="0" y="32957"/>
                        <a:pt x="0" y="21241"/>
                      </a:cubicBezTo>
                      <a:lnTo>
                        <a:pt x="0" y="21241"/>
                      </a:lnTo>
                      <a:cubicBezTo>
                        <a:pt x="0" y="9525"/>
                        <a:pt x="9525" y="0"/>
                        <a:pt x="21241" y="0"/>
                      </a:cubicBezTo>
                      <a:lnTo>
                        <a:pt x="403765" y="0"/>
                      </a:lnTo>
                      <a:cubicBezTo>
                        <a:pt x="415480" y="0"/>
                        <a:pt x="425005" y="9525"/>
                        <a:pt x="425005" y="21241"/>
                      </a:cubicBezTo>
                      <a:lnTo>
                        <a:pt x="425005" y="21241"/>
                      </a:lnTo>
                      <a:cubicBezTo>
                        <a:pt x="425005" y="32957"/>
                        <a:pt x="415480" y="42482"/>
                        <a:pt x="403765" y="42482"/>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19" name="i$ḻîḋe">
                  <a:extLst>
                    <a:ext uri="{FF2B5EF4-FFF2-40B4-BE49-F238E27FC236}">
                      <a16:creationId xmlns:a16="http://schemas.microsoft.com/office/drawing/2014/main" id="{3187938A-F15B-0AD1-DEB2-723486B5E2EC}"/>
                    </a:ext>
                  </a:extLst>
                </p:cNvPr>
                <p:cNvSpPr/>
                <p:nvPr/>
              </p:nvSpPr>
              <p:spPr>
                <a:xfrm>
                  <a:off x="5958221" y="4086777"/>
                  <a:ext cx="183165" cy="42481"/>
                </a:xfrm>
                <a:custGeom>
                  <a:avLst/>
                  <a:gdLst>
                    <a:gd name="connsiteX0" fmla="*/ 161925 w 183165"/>
                    <a:gd name="connsiteY0" fmla="*/ 42482 h 42481"/>
                    <a:gd name="connsiteX1" fmla="*/ 21241 w 183165"/>
                    <a:gd name="connsiteY1" fmla="*/ 42482 h 42481"/>
                    <a:gd name="connsiteX2" fmla="*/ 0 w 183165"/>
                    <a:gd name="connsiteY2" fmla="*/ 21241 h 42481"/>
                    <a:gd name="connsiteX3" fmla="*/ 0 w 183165"/>
                    <a:gd name="connsiteY3" fmla="*/ 21241 h 42481"/>
                    <a:gd name="connsiteX4" fmla="*/ 21241 w 183165"/>
                    <a:gd name="connsiteY4" fmla="*/ 0 h 42481"/>
                    <a:gd name="connsiteX5" fmla="*/ 161925 w 183165"/>
                    <a:gd name="connsiteY5" fmla="*/ 0 h 42481"/>
                    <a:gd name="connsiteX6" fmla="*/ 183166 w 183165"/>
                    <a:gd name="connsiteY6" fmla="*/ 21241 h 42481"/>
                    <a:gd name="connsiteX7" fmla="*/ 183166 w 183165"/>
                    <a:gd name="connsiteY7" fmla="*/ 21241 h 42481"/>
                    <a:gd name="connsiteX8" fmla="*/ 161925 w 183165"/>
                    <a:gd name="connsiteY8" fmla="*/ 42482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165" h="42481">
                      <a:moveTo>
                        <a:pt x="161925" y="42482"/>
                      </a:moveTo>
                      <a:lnTo>
                        <a:pt x="21241" y="42482"/>
                      </a:lnTo>
                      <a:cubicBezTo>
                        <a:pt x="9525" y="42482"/>
                        <a:pt x="0" y="32957"/>
                        <a:pt x="0" y="21241"/>
                      </a:cubicBezTo>
                      <a:lnTo>
                        <a:pt x="0" y="21241"/>
                      </a:lnTo>
                      <a:cubicBezTo>
                        <a:pt x="0" y="9525"/>
                        <a:pt x="9525" y="0"/>
                        <a:pt x="21241" y="0"/>
                      </a:cubicBezTo>
                      <a:lnTo>
                        <a:pt x="161925" y="0"/>
                      </a:lnTo>
                      <a:cubicBezTo>
                        <a:pt x="173641" y="0"/>
                        <a:pt x="183166" y="9525"/>
                        <a:pt x="183166" y="21241"/>
                      </a:cubicBezTo>
                      <a:lnTo>
                        <a:pt x="183166" y="21241"/>
                      </a:lnTo>
                      <a:cubicBezTo>
                        <a:pt x="183166" y="32957"/>
                        <a:pt x="173641" y="42482"/>
                        <a:pt x="161925" y="42482"/>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20" name="ísļídé">
                  <a:extLst>
                    <a:ext uri="{FF2B5EF4-FFF2-40B4-BE49-F238E27FC236}">
                      <a16:creationId xmlns:a16="http://schemas.microsoft.com/office/drawing/2014/main" id="{2C47E5AD-D819-6C5D-A882-AC15409BE723}"/>
                    </a:ext>
                  </a:extLst>
                </p:cNvPr>
                <p:cNvSpPr/>
                <p:nvPr/>
              </p:nvSpPr>
              <p:spPr>
                <a:xfrm>
                  <a:off x="5143620" y="3874841"/>
                  <a:ext cx="281016" cy="220509"/>
                </a:xfrm>
                <a:custGeom>
                  <a:avLst/>
                  <a:gdLst>
                    <a:gd name="connsiteX0" fmla="*/ 88224 w 281016"/>
                    <a:gd name="connsiteY0" fmla="*/ 220510 h 220509"/>
                    <a:gd name="connsiteX1" fmla="*/ 87462 w 281016"/>
                    <a:gd name="connsiteY1" fmla="*/ 220510 h 220509"/>
                    <a:gd name="connsiteX2" fmla="*/ 73365 w 281016"/>
                    <a:gd name="connsiteY2" fmla="*/ 213461 h 220509"/>
                    <a:gd name="connsiteX3" fmla="*/ 4214 w 281016"/>
                    <a:gd name="connsiteY3" fmla="*/ 127546 h 220509"/>
                    <a:gd name="connsiteX4" fmla="*/ 7071 w 281016"/>
                    <a:gd name="connsiteY4" fmla="*/ 100780 h 220509"/>
                    <a:gd name="connsiteX5" fmla="*/ 33837 w 281016"/>
                    <a:gd name="connsiteY5" fmla="*/ 103638 h 220509"/>
                    <a:gd name="connsiteX6" fmla="*/ 89367 w 281016"/>
                    <a:gd name="connsiteY6" fmla="*/ 172694 h 220509"/>
                    <a:gd name="connsiteX7" fmla="*/ 248149 w 281016"/>
                    <a:gd name="connsiteY7" fmla="*/ 5911 h 220509"/>
                    <a:gd name="connsiteX8" fmla="*/ 275105 w 281016"/>
                    <a:gd name="connsiteY8" fmla="*/ 5245 h 220509"/>
                    <a:gd name="connsiteX9" fmla="*/ 275772 w 281016"/>
                    <a:gd name="connsiteY9" fmla="*/ 32200 h 220509"/>
                    <a:gd name="connsiteX10" fmla="*/ 101940 w 281016"/>
                    <a:gd name="connsiteY10" fmla="*/ 214699 h 220509"/>
                    <a:gd name="connsiteX11" fmla="*/ 88224 w 281016"/>
                    <a:gd name="connsiteY11" fmla="*/ 220510 h 220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1016" h="220509">
                      <a:moveTo>
                        <a:pt x="88224" y="220510"/>
                      </a:moveTo>
                      <a:cubicBezTo>
                        <a:pt x="87939" y="220510"/>
                        <a:pt x="87653" y="220510"/>
                        <a:pt x="87462" y="220510"/>
                      </a:cubicBezTo>
                      <a:cubicBezTo>
                        <a:pt x="81938" y="220319"/>
                        <a:pt x="76890" y="217747"/>
                        <a:pt x="73365" y="213461"/>
                      </a:cubicBezTo>
                      <a:lnTo>
                        <a:pt x="4214" y="127546"/>
                      </a:lnTo>
                      <a:cubicBezTo>
                        <a:pt x="-2358" y="119354"/>
                        <a:pt x="-1120" y="107353"/>
                        <a:pt x="7071" y="100780"/>
                      </a:cubicBezTo>
                      <a:cubicBezTo>
                        <a:pt x="15263" y="94208"/>
                        <a:pt x="27264" y="95446"/>
                        <a:pt x="33837" y="103638"/>
                      </a:cubicBezTo>
                      <a:lnTo>
                        <a:pt x="89367" y="172694"/>
                      </a:lnTo>
                      <a:lnTo>
                        <a:pt x="248149" y="5911"/>
                      </a:lnTo>
                      <a:cubicBezTo>
                        <a:pt x="255388" y="-1709"/>
                        <a:pt x="267485" y="-1995"/>
                        <a:pt x="275105" y="5245"/>
                      </a:cubicBezTo>
                      <a:cubicBezTo>
                        <a:pt x="282725" y="12483"/>
                        <a:pt x="283011" y="24580"/>
                        <a:pt x="275772" y="32200"/>
                      </a:cubicBezTo>
                      <a:lnTo>
                        <a:pt x="101940" y="214699"/>
                      </a:lnTo>
                      <a:cubicBezTo>
                        <a:pt x="98416" y="218319"/>
                        <a:pt x="93368" y="220510"/>
                        <a:pt x="88224" y="220510"/>
                      </a:cubicBezTo>
                      <a:close/>
                    </a:path>
                  </a:pathLst>
                </a:custGeom>
                <a:solidFill>
                  <a:srgbClr val="F0B5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21" name="išļïḓé">
                  <a:extLst>
                    <a:ext uri="{FF2B5EF4-FFF2-40B4-BE49-F238E27FC236}">
                      <a16:creationId xmlns:a16="http://schemas.microsoft.com/office/drawing/2014/main" id="{6CA7C695-2AF3-D9C2-4676-00098ABCAE38}"/>
                    </a:ext>
                  </a:extLst>
                </p:cNvPr>
                <p:cNvSpPr/>
                <p:nvPr/>
              </p:nvSpPr>
              <p:spPr>
                <a:xfrm>
                  <a:off x="5090303" y="4448347"/>
                  <a:ext cx="246887" cy="246887"/>
                </a:xfrm>
                <a:custGeom>
                  <a:avLst/>
                  <a:gdLst>
                    <a:gd name="connsiteX0" fmla="*/ 232600 w 246887"/>
                    <a:gd name="connsiteY0" fmla="*/ 246888 h 246887"/>
                    <a:gd name="connsiteX1" fmla="*/ 14288 w 246887"/>
                    <a:gd name="connsiteY1" fmla="*/ 246888 h 246887"/>
                    <a:gd name="connsiteX2" fmla="*/ 0 w 246887"/>
                    <a:gd name="connsiteY2" fmla="*/ 232600 h 246887"/>
                    <a:gd name="connsiteX3" fmla="*/ 0 w 246887"/>
                    <a:gd name="connsiteY3" fmla="*/ 14288 h 246887"/>
                    <a:gd name="connsiteX4" fmla="*/ 14288 w 246887"/>
                    <a:gd name="connsiteY4" fmla="*/ 0 h 246887"/>
                    <a:gd name="connsiteX5" fmla="*/ 232600 w 246887"/>
                    <a:gd name="connsiteY5" fmla="*/ 0 h 246887"/>
                    <a:gd name="connsiteX6" fmla="*/ 246888 w 246887"/>
                    <a:gd name="connsiteY6" fmla="*/ 14288 h 246887"/>
                    <a:gd name="connsiteX7" fmla="*/ 246888 w 246887"/>
                    <a:gd name="connsiteY7" fmla="*/ 232600 h 246887"/>
                    <a:gd name="connsiteX8" fmla="*/ 232600 w 246887"/>
                    <a:gd name="connsiteY8" fmla="*/ 246888 h 246887"/>
                    <a:gd name="connsiteX9" fmla="*/ 28575 w 246887"/>
                    <a:gd name="connsiteY9" fmla="*/ 218313 h 246887"/>
                    <a:gd name="connsiteX10" fmla="*/ 218313 w 246887"/>
                    <a:gd name="connsiteY10" fmla="*/ 218313 h 246887"/>
                    <a:gd name="connsiteX11" fmla="*/ 218313 w 246887"/>
                    <a:gd name="connsiteY11" fmla="*/ 28575 h 246887"/>
                    <a:gd name="connsiteX12" fmla="*/ 28575 w 246887"/>
                    <a:gd name="connsiteY12" fmla="*/ 28575 h 246887"/>
                    <a:gd name="connsiteX13" fmla="*/ 28575 w 246887"/>
                    <a:gd name="connsiteY13" fmla="*/ 218313 h 24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6887" h="246887">
                      <a:moveTo>
                        <a:pt x="232600" y="246888"/>
                      </a:moveTo>
                      <a:lnTo>
                        <a:pt x="14288" y="246888"/>
                      </a:lnTo>
                      <a:cubicBezTo>
                        <a:pt x="6382" y="246888"/>
                        <a:pt x="0" y="240506"/>
                        <a:pt x="0" y="232600"/>
                      </a:cubicBezTo>
                      <a:lnTo>
                        <a:pt x="0" y="14288"/>
                      </a:lnTo>
                      <a:cubicBezTo>
                        <a:pt x="0" y="6382"/>
                        <a:pt x="6382" y="0"/>
                        <a:pt x="14288" y="0"/>
                      </a:cubicBezTo>
                      <a:lnTo>
                        <a:pt x="232600" y="0"/>
                      </a:lnTo>
                      <a:cubicBezTo>
                        <a:pt x="240506" y="0"/>
                        <a:pt x="246888" y="6382"/>
                        <a:pt x="246888" y="14288"/>
                      </a:cubicBezTo>
                      <a:lnTo>
                        <a:pt x="246888" y="232600"/>
                      </a:lnTo>
                      <a:cubicBezTo>
                        <a:pt x="246888" y="240506"/>
                        <a:pt x="240506" y="246888"/>
                        <a:pt x="232600" y="246888"/>
                      </a:cubicBezTo>
                      <a:close/>
                      <a:moveTo>
                        <a:pt x="28575" y="218313"/>
                      </a:moveTo>
                      <a:lnTo>
                        <a:pt x="218313" y="218313"/>
                      </a:lnTo>
                      <a:lnTo>
                        <a:pt x="218313" y="28575"/>
                      </a:lnTo>
                      <a:lnTo>
                        <a:pt x="28575" y="28575"/>
                      </a:lnTo>
                      <a:lnTo>
                        <a:pt x="28575" y="218313"/>
                      </a:ln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22" name="ïsḻiďe">
                  <a:extLst>
                    <a:ext uri="{FF2B5EF4-FFF2-40B4-BE49-F238E27FC236}">
                      <a16:creationId xmlns:a16="http://schemas.microsoft.com/office/drawing/2014/main" id="{9F59B8B5-4E41-D52B-D414-7A2F6DCE41D1}"/>
                    </a:ext>
                  </a:extLst>
                </p:cNvPr>
                <p:cNvSpPr/>
                <p:nvPr/>
              </p:nvSpPr>
              <p:spPr>
                <a:xfrm>
                  <a:off x="5470922" y="4466825"/>
                  <a:ext cx="1256061" cy="42481"/>
                </a:xfrm>
                <a:custGeom>
                  <a:avLst/>
                  <a:gdLst>
                    <a:gd name="connsiteX0" fmla="*/ 1234821 w 1256061"/>
                    <a:gd name="connsiteY0" fmla="*/ 42481 h 42481"/>
                    <a:gd name="connsiteX1" fmla="*/ 21241 w 1256061"/>
                    <a:gd name="connsiteY1" fmla="*/ 42481 h 42481"/>
                    <a:gd name="connsiteX2" fmla="*/ 0 w 1256061"/>
                    <a:gd name="connsiteY2" fmla="*/ 21241 h 42481"/>
                    <a:gd name="connsiteX3" fmla="*/ 0 w 1256061"/>
                    <a:gd name="connsiteY3" fmla="*/ 21241 h 42481"/>
                    <a:gd name="connsiteX4" fmla="*/ 21241 w 1256061"/>
                    <a:gd name="connsiteY4" fmla="*/ 0 h 42481"/>
                    <a:gd name="connsiteX5" fmla="*/ 1234821 w 1256061"/>
                    <a:gd name="connsiteY5" fmla="*/ 0 h 42481"/>
                    <a:gd name="connsiteX6" fmla="*/ 1256062 w 1256061"/>
                    <a:gd name="connsiteY6" fmla="*/ 21241 h 42481"/>
                    <a:gd name="connsiteX7" fmla="*/ 1256062 w 1256061"/>
                    <a:gd name="connsiteY7" fmla="*/ 21241 h 42481"/>
                    <a:gd name="connsiteX8" fmla="*/ 1234821 w 1256061"/>
                    <a:gd name="connsiteY8" fmla="*/ 42481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6061" h="42481">
                      <a:moveTo>
                        <a:pt x="1234821" y="42481"/>
                      </a:moveTo>
                      <a:lnTo>
                        <a:pt x="21241" y="42481"/>
                      </a:lnTo>
                      <a:cubicBezTo>
                        <a:pt x="9525" y="42481"/>
                        <a:pt x="0" y="32956"/>
                        <a:pt x="0" y="21241"/>
                      </a:cubicBezTo>
                      <a:lnTo>
                        <a:pt x="0" y="21241"/>
                      </a:lnTo>
                      <a:cubicBezTo>
                        <a:pt x="0" y="9525"/>
                        <a:pt x="9525" y="0"/>
                        <a:pt x="21241" y="0"/>
                      </a:cubicBezTo>
                      <a:lnTo>
                        <a:pt x="1234821" y="0"/>
                      </a:lnTo>
                      <a:cubicBezTo>
                        <a:pt x="1246537" y="0"/>
                        <a:pt x="1256062" y="9525"/>
                        <a:pt x="1256062" y="21241"/>
                      </a:cubicBezTo>
                      <a:lnTo>
                        <a:pt x="1256062" y="21241"/>
                      </a:lnTo>
                      <a:cubicBezTo>
                        <a:pt x="1256062" y="32956"/>
                        <a:pt x="1246537" y="42481"/>
                        <a:pt x="1234821" y="42481"/>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23" name="íṡlïḍé">
                  <a:extLst>
                    <a:ext uri="{FF2B5EF4-FFF2-40B4-BE49-F238E27FC236}">
                      <a16:creationId xmlns:a16="http://schemas.microsoft.com/office/drawing/2014/main" id="{195C0C35-2207-C6B7-1CBA-2A01DF03FCDE}"/>
                    </a:ext>
                  </a:extLst>
                </p:cNvPr>
                <p:cNvSpPr/>
                <p:nvPr/>
              </p:nvSpPr>
              <p:spPr>
                <a:xfrm>
                  <a:off x="5470922" y="4554741"/>
                  <a:ext cx="1256061" cy="42481"/>
                </a:xfrm>
                <a:custGeom>
                  <a:avLst/>
                  <a:gdLst>
                    <a:gd name="connsiteX0" fmla="*/ 1234821 w 1256061"/>
                    <a:gd name="connsiteY0" fmla="*/ 42481 h 42481"/>
                    <a:gd name="connsiteX1" fmla="*/ 21241 w 1256061"/>
                    <a:gd name="connsiteY1" fmla="*/ 42481 h 42481"/>
                    <a:gd name="connsiteX2" fmla="*/ 0 w 1256061"/>
                    <a:gd name="connsiteY2" fmla="*/ 21241 h 42481"/>
                    <a:gd name="connsiteX3" fmla="*/ 0 w 1256061"/>
                    <a:gd name="connsiteY3" fmla="*/ 21241 h 42481"/>
                    <a:gd name="connsiteX4" fmla="*/ 21241 w 1256061"/>
                    <a:gd name="connsiteY4" fmla="*/ 0 h 42481"/>
                    <a:gd name="connsiteX5" fmla="*/ 1234821 w 1256061"/>
                    <a:gd name="connsiteY5" fmla="*/ 0 h 42481"/>
                    <a:gd name="connsiteX6" fmla="*/ 1256062 w 1256061"/>
                    <a:gd name="connsiteY6" fmla="*/ 21241 h 42481"/>
                    <a:gd name="connsiteX7" fmla="*/ 1256062 w 1256061"/>
                    <a:gd name="connsiteY7" fmla="*/ 21241 h 42481"/>
                    <a:gd name="connsiteX8" fmla="*/ 1234821 w 1256061"/>
                    <a:gd name="connsiteY8" fmla="*/ 42481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6061" h="42481">
                      <a:moveTo>
                        <a:pt x="1234821" y="42481"/>
                      </a:moveTo>
                      <a:lnTo>
                        <a:pt x="21241" y="42481"/>
                      </a:lnTo>
                      <a:cubicBezTo>
                        <a:pt x="9525" y="42481"/>
                        <a:pt x="0" y="32956"/>
                        <a:pt x="0" y="21241"/>
                      </a:cubicBezTo>
                      <a:lnTo>
                        <a:pt x="0" y="21241"/>
                      </a:lnTo>
                      <a:cubicBezTo>
                        <a:pt x="0" y="9525"/>
                        <a:pt x="9525" y="0"/>
                        <a:pt x="21241" y="0"/>
                      </a:cubicBezTo>
                      <a:lnTo>
                        <a:pt x="1234821" y="0"/>
                      </a:lnTo>
                      <a:cubicBezTo>
                        <a:pt x="1246537" y="0"/>
                        <a:pt x="1256062" y="9525"/>
                        <a:pt x="1256062" y="21241"/>
                      </a:cubicBezTo>
                      <a:lnTo>
                        <a:pt x="1256062" y="21241"/>
                      </a:lnTo>
                      <a:cubicBezTo>
                        <a:pt x="1256062" y="32956"/>
                        <a:pt x="1246537" y="42481"/>
                        <a:pt x="1234821" y="42481"/>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24" name="iSļïdê">
                  <a:extLst>
                    <a:ext uri="{FF2B5EF4-FFF2-40B4-BE49-F238E27FC236}">
                      <a16:creationId xmlns:a16="http://schemas.microsoft.com/office/drawing/2014/main" id="{6D75859C-9377-11A1-F9E3-D2E201C583B3}"/>
                    </a:ext>
                  </a:extLst>
                </p:cNvPr>
                <p:cNvSpPr/>
                <p:nvPr/>
              </p:nvSpPr>
              <p:spPr>
                <a:xfrm>
                  <a:off x="5470922" y="4642561"/>
                  <a:ext cx="425005" cy="42481"/>
                </a:xfrm>
                <a:custGeom>
                  <a:avLst/>
                  <a:gdLst>
                    <a:gd name="connsiteX0" fmla="*/ 403765 w 425005"/>
                    <a:gd name="connsiteY0" fmla="*/ 42481 h 42481"/>
                    <a:gd name="connsiteX1" fmla="*/ 21241 w 425005"/>
                    <a:gd name="connsiteY1" fmla="*/ 42481 h 42481"/>
                    <a:gd name="connsiteX2" fmla="*/ 0 w 425005"/>
                    <a:gd name="connsiteY2" fmla="*/ 21241 h 42481"/>
                    <a:gd name="connsiteX3" fmla="*/ 0 w 425005"/>
                    <a:gd name="connsiteY3" fmla="*/ 21241 h 42481"/>
                    <a:gd name="connsiteX4" fmla="*/ 21241 w 425005"/>
                    <a:gd name="connsiteY4" fmla="*/ 0 h 42481"/>
                    <a:gd name="connsiteX5" fmla="*/ 403765 w 425005"/>
                    <a:gd name="connsiteY5" fmla="*/ 0 h 42481"/>
                    <a:gd name="connsiteX6" fmla="*/ 425005 w 425005"/>
                    <a:gd name="connsiteY6" fmla="*/ 21241 h 42481"/>
                    <a:gd name="connsiteX7" fmla="*/ 425005 w 425005"/>
                    <a:gd name="connsiteY7" fmla="*/ 21241 h 42481"/>
                    <a:gd name="connsiteX8" fmla="*/ 403765 w 425005"/>
                    <a:gd name="connsiteY8" fmla="*/ 42481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005" h="42481">
                      <a:moveTo>
                        <a:pt x="403765" y="42481"/>
                      </a:moveTo>
                      <a:lnTo>
                        <a:pt x="21241" y="42481"/>
                      </a:lnTo>
                      <a:cubicBezTo>
                        <a:pt x="9525" y="42481"/>
                        <a:pt x="0" y="32956"/>
                        <a:pt x="0" y="21241"/>
                      </a:cubicBezTo>
                      <a:lnTo>
                        <a:pt x="0" y="21241"/>
                      </a:lnTo>
                      <a:cubicBezTo>
                        <a:pt x="0" y="9525"/>
                        <a:pt x="9525" y="0"/>
                        <a:pt x="21241" y="0"/>
                      </a:cubicBezTo>
                      <a:lnTo>
                        <a:pt x="403765" y="0"/>
                      </a:lnTo>
                      <a:cubicBezTo>
                        <a:pt x="415480" y="0"/>
                        <a:pt x="425005" y="9525"/>
                        <a:pt x="425005" y="21241"/>
                      </a:cubicBezTo>
                      <a:lnTo>
                        <a:pt x="425005" y="21241"/>
                      </a:lnTo>
                      <a:cubicBezTo>
                        <a:pt x="425005" y="32956"/>
                        <a:pt x="415480" y="42481"/>
                        <a:pt x="403765" y="42481"/>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25" name="îṡḻíḑè">
                  <a:extLst>
                    <a:ext uri="{FF2B5EF4-FFF2-40B4-BE49-F238E27FC236}">
                      <a16:creationId xmlns:a16="http://schemas.microsoft.com/office/drawing/2014/main" id="{592AEBEC-4DA3-72A5-9EB2-0A4D2791D0D6}"/>
                    </a:ext>
                  </a:extLst>
                </p:cNvPr>
                <p:cNvSpPr/>
                <p:nvPr/>
              </p:nvSpPr>
              <p:spPr>
                <a:xfrm>
                  <a:off x="5958221" y="4642561"/>
                  <a:ext cx="183165" cy="42481"/>
                </a:xfrm>
                <a:custGeom>
                  <a:avLst/>
                  <a:gdLst>
                    <a:gd name="connsiteX0" fmla="*/ 161925 w 183165"/>
                    <a:gd name="connsiteY0" fmla="*/ 42481 h 42481"/>
                    <a:gd name="connsiteX1" fmla="*/ 21241 w 183165"/>
                    <a:gd name="connsiteY1" fmla="*/ 42481 h 42481"/>
                    <a:gd name="connsiteX2" fmla="*/ 0 w 183165"/>
                    <a:gd name="connsiteY2" fmla="*/ 21241 h 42481"/>
                    <a:gd name="connsiteX3" fmla="*/ 0 w 183165"/>
                    <a:gd name="connsiteY3" fmla="*/ 21241 h 42481"/>
                    <a:gd name="connsiteX4" fmla="*/ 21241 w 183165"/>
                    <a:gd name="connsiteY4" fmla="*/ 0 h 42481"/>
                    <a:gd name="connsiteX5" fmla="*/ 161925 w 183165"/>
                    <a:gd name="connsiteY5" fmla="*/ 0 h 42481"/>
                    <a:gd name="connsiteX6" fmla="*/ 183166 w 183165"/>
                    <a:gd name="connsiteY6" fmla="*/ 21241 h 42481"/>
                    <a:gd name="connsiteX7" fmla="*/ 183166 w 183165"/>
                    <a:gd name="connsiteY7" fmla="*/ 21241 h 42481"/>
                    <a:gd name="connsiteX8" fmla="*/ 161925 w 183165"/>
                    <a:gd name="connsiteY8" fmla="*/ 42481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165" h="42481">
                      <a:moveTo>
                        <a:pt x="161925" y="42481"/>
                      </a:moveTo>
                      <a:lnTo>
                        <a:pt x="21241" y="42481"/>
                      </a:lnTo>
                      <a:cubicBezTo>
                        <a:pt x="9525" y="42481"/>
                        <a:pt x="0" y="32956"/>
                        <a:pt x="0" y="21241"/>
                      </a:cubicBezTo>
                      <a:lnTo>
                        <a:pt x="0" y="21241"/>
                      </a:lnTo>
                      <a:cubicBezTo>
                        <a:pt x="0" y="9525"/>
                        <a:pt x="9525" y="0"/>
                        <a:pt x="21241" y="0"/>
                      </a:cubicBezTo>
                      <a:lnTo>
                        <a:pt x="161925" y="0"/>
                      </a:lnTo>
                      <a:cubicBezTo>
                        <a:pt x="173641" y="0"/>
                        <a:pt x="183166" y="9525"/>
                        <a:pt x="183166" y="21241"/>
                      </a:cubicBezTo>
                      <a:lnTo>
                        <a:pt x="183166" y="21241"/>
                      </a:lnTo>
                      <a:cubicBezTo>
                        <a:pt x="183166" y="32956"/>
                        <a:pt x="173641" y="42481"/>
                        <a:pt x="161925" y="42481"/>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26" name="isliḋê">
                  <a:extLst>
                    <a:ext uri="{FF2B5EF4-FFF2-40B4-BE49-F238E27FC236}">
                      <a16:creationId xmlns:a16="http://schemas.microsoft.com/office/drawing/2014/main" id="{C506F7FB-4124-F498-5C97-5A31729CB757}"/>
                    </a:ext>
                  </a:extLst>
                </p:cNvPr>
                <p:cNvSpPr/>
                <p:nvPr/>
              </p:nvSpPr>
              <p:spPr>
                <a:xfrm>
                  <a:off x="5143620" y="4430624"/>
                  <a:ext cx="281016" cy="220509"/>
                </a:xfrm>
                <a:custGeom>
                  <a:avLst/>
                  <a:gdLst>
                    <a:gd name="connsiteX0" fmla="*/ 88224 w 281016"/>
                    <a:gd name="connsiteY0" fmla="*/ 220509 h 220509"/>
                    <a:gd name="connsiteX1" fmla="*/ 87462 w 281016"/>
                    <a:gd name="connsiteY1" fmla="*/ 220509 h 220509"/>
                    <a:gd name="connsiteX2" fmla="*/ 73365 w 281016"/>
                    <a:gd name="connsiteY2" fmla="*/ 213461 h 220509"/>
                    <a:gd name="connsiteX3" fmla="*/ 4214 w 281016"/>
                    <a:gd name="connsiteY3" fmla="*/ 127546 h 220509"/>
                    <a:gd name="connsiteX4" fmla="*/ 7071 w 281016"/>
                    <a:gd name="connsiteY4" fmla="*/ 100780 h 220509"/>
                    <a:gd name="connsiteX5" fmla="*/ 33837 w 281016"/>
                    <a:gd name="connsiteY5" fmla="*/ 103638 h 220509"/>
                    <a:gd name="connsiteX6" fmla="*/ 89367 w 281016"/>
                    <a:gd name="connsiteY6" fmla="*/ 172694 h 220509"/>
                    <a:gd name="connsiteX7" fmla="*/ 248149 w 281016"/>
                    <a:gd name="connsiteY7" fmla="*/ 5911 h 220509"/>
                    <a:gd name="connsiteX8" fmla="*/ 275105 w 281016"/>
                    <a:gd name="connsiteY8" fmla="*/ 5245 h 220509"/>
                    <a:gd name="connsiteX9" fmla="*/ 275772 w 281016"/>
                    <a:gd name="connsiteY9" fmla="*/ 32200 h 220509"/>
                    <a:gd name="connsiteX10" fmla="*/ 101940 w 281016"/>
                    <a:gd name="connsiteY10" fmla="*/ 214699 h 220509"/>
                    <a:gd name="connsiteX11" fmla="*/ 88224 w 281016"/>
                    <a:gd name="connsiteY11" fmla="*/ 220509 h 220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1016" h="220509">
                      <a:moveTo>
                        <a:pt x="88224" y="220509"/>
                      </a:moveTo>
                      <a:cubicBezTo>
                        <a:pt x="87939" y="220509"/>
                        <a:pt x="87653" y="220509"/>
                        <a:pt x="87462" y="220509"/>
                      </a:cubicBezTo>
                      <a:cubicBezTo>
                        <a:pt x="81938" y="220319"/>
                        <a:pt x="76890" y="217747"/>
                        <a:pt x="73365" y="213461"/>
                      </a:cubicBezTo>
                      <a:lnTo>
                        <a:pt x="4214" y="127546"/>
                      </a:lnTo>
                      <a:cubicBezTo>
                        <a:pt x="-2358" y="119354"/>
                        <a:pt x="-1120" y="107353"/>
                        <a:pt x="7071" y="100780"/>
                      </a:cubicBezTo>
                      <a:cubicBezTo>
                        <a:pt x="15263" y="94208"/>
                        <a:pt x="27264" y="95446"/>
                        <a:pt x="33837" y="103638"/>
                      </a:cubicBezTo>
                      <a:lnTo>
                        <a:pt x="89367" y="172694"/>
                      </a:lnTo>
                      <a:lnTo>
                        <a:pt x="248149" y="5911"/>
                      </a:lnTo>
                      <a:cubicBezTo>
                        <a:pt x="255388" y="-1709"/>
                        <a:pt x="267485" y="-1995"/>
                        <a:pt x="275105" y="5245"/>
                      </a:cubicBezTo>
                      <a:cubicBezTo>
                        <a:pt x="282725" y="12483"/>
                        <a:pt x="283011" y="24580"/>
                        <a:pt x="275772" y="32200"/>
                      </a:cubicBezTo>
                      <a:lnTo>
                        <a:pt x="101940" y="214699"/>
                      </a:lnTo>
                      <a:cubicBezTo>
                        <a:pt x="98416" y="218414"/>
                        <a:pt x="93368" y="220509"/>
                        <a:pt x="88224" y="220509"/>
                      </a:cubicBezTo>
                      <a:close/>
                    </a:path>
                  </a:pathLst>
                </a:custGeom>
                <a:solidFill>
                  <a:srgbClr val="F0B5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27" name="iSḷíďe">
                  <a:extLst>
                    <a:ext uri="{FF2B5EF4-FFF2-40B4-BE49-F238E27FC236}">
                      <a16:creationId xmlns:a16="http://schemas.microsoft.com/office/drawing/2014/main" id="{6FAFC2FA-9C5D-155E-8F45-4CD73077F723}"/>
                    </a:ext>
                  </a:extLst>
                </p:cNvPr>
                <p:cNvSpPr/>
                <p:nvPr/>
              </p:nvSpPr>
              <p:spPr>
                <a:xfrm>
                  <a:off x="5183553" y="2029854"/>
                  <a:ext cx="1370361" cy="224123"/>
                </a:xfrm>
                <a:custGeom>
                  <a:avLst/>
                  <a:gdLst>
                    <a:gd name="connsiteX0" fmla="*/ 1278636 w 1370361"/>
                    <a:gd name="connsiteY0" fmla="*/ 224123 h 224123"/>
                    <a:gd name="connsiteX1" fmla="*/ 834676 w 1370361"/>
                    <a:gd name="connsiteY1" fmla="*/ 224123 h 224123"/>
                    <a:gd name="connsiteX2" fmla="*/ 787718 w 1370361"/>
                    <a:gd name="connsiteY2" fmla="*/ 212122 h 224123"/>
                    <a:gd name="connsiteX3" fmla="*/ 713232 w 1370361"/>
                    <a:gd name="connsiteY3" fmla="*/ 170879 h 224123"/>
                    <a:gd name="connsiteX4" fmla="*/ 657701 w 1370361"/>
                    <a:gd name="connsiteY4" fmla="*/ 171260 h 224123"/>
                    <a:gd name="connsiteX5" fmla="*/ 587978 w 1370361"/>
                    <a:gd name="connsiteY5" fmla="*/ 211360 h 224123"/>
                    <a:gd name="connsiteX6" fmla="*/ 539782 w 1370361"/>
                    <a:gd name="connsiteY6" fmla="*/ 224123 h 224123"/>
                    <a:gd name="connsiteX7" fmla="*/ 91726 w 1370361"/>
                    <a:gd name="connsiteY7" fmla="*/ 224123 h 224123"/>
                    <a:gd name="connsiteX8" fmla="*/ 0 w 1370361"/>
                    <a:gd name="connsiteY8" fmla="*/ 138779 h 224123"/>
                    <a:gd name="connsiteX9" fmla="*/ 0 w 1370361"/>
                    <a:gd name="connsiteY9" fmla="*/ 85344 h 224123"/>
                    <a:gd name="connsiteX10" fmla="*/ 91726 w 1370361"/>
                    <a:gd name="connsiteY10" fmla="*/ 0 h 224123"/>
                    <a:gd name="connsiteX11" fmla="*/ 1278636 w 1370361"/>
                    <a:gd name="connsiteY11" fmla="*/ 0 h 224123"/>
                    <a:gd name="connsiteX12" fmla="*/ 1370362 w 1370361"/>
                    <a:gd name="connsiteY12" fmla="*/ 85344 h 224123"/>
                    <a:gd name="connsiteX13" fmla="*/ 1370362 w 1370361"/>
                    <a:gd name="connsiteY13" fmla="*/ 138779 h 224123"/>
                    <a:gd name="connsiteX14" fmla="*/ 1278636 w 1370361"/>
                    <a:gd name="connsiteY14" fmla="*/ 224123 h 224123"/>
                    <a:gd name="connsiteX15" fmla="*/ 685895 w 1370361"/>
                    <a:gd name="connsiteY15" fmla="*/ 123539 h 224123"/>
                    <a:gd name="connsiteX16" fmla="*/ 732854 w 1370361"/>
                    <a:gd name="connsiteY16" fmla="*/ 135636 h 224123"/>
                    <a:gd name="connsiteX17" fmla="*/ 807339 w 1370361"/>
                    <a:gd name="connsiteY17" fmla="*/ 176879 h 224123"/>
                    <a:gd name="connsiteX18" fmla="*/ 834771 w 1370361"/>
                    <a:gd name="connsiteY18" fmla="*/ 183833 h 224123"/>
                    <a:gd name="connsiteX19" fmla="*/ 1278731 w 1370361"/>
                    <a:gd name="connsiteY19" fmla="*/ 183833 h 224123"/>
                    <a:gd name="connsiteX20" fmla="*/ 1330166 w 1370361"/>
                    <a:gd name="connsiteY20" fmla="*/ 138779 h 224123"/>
                    <a:gd name="connsiteX21" fmla="*/ 1330166 w 1370361"/>
                    <a:gd name="connsiteY21" fmla="*/ 85344 h 224123"/>
                    <a:gd name="connsiteX22" fmla="*/ 1278731 w 1370361"/>
                    <a:gd name="connsiteY22" fmla="*/ 40291 h 224123"/>
                    <a:gd name="connsiteX23" fmla="*/ 91726 w 1370361"/>
                    <a:gd name="connsiteY23" fmla="*/ 40291 h 224123"/>
                    <a:gd name="connsiteX24" fmla="*/ 40291 w 1370361"/>
                    <a:gd name="connsiteY24" fmla="*/ 85344 h 224123"/>
                    <a:gd name="connsiteX25" fmla="*/ 40291 w 1370361"/>
                    <a:gd name="connsiteY25" fmla="*/ 138779 h 224123"/>
                    <a:gd name="connsiteX26" fmla="*/ 91726 w 1370361"/>
                    <a:gd name="connsiteY26" fmla="*/ 183833 h 224123"/>
                    <a:gd name="connsiteX27" fmla="*/ 539782 w 1370361"/>
                    <a:gd name="connsiteY27" fmla="*/ 183833 h 224123"/>
                    <a:gd name="connsiteX28" fmla="*/ 567880 w 1370361"/>
                    <a:gd name="connsiteY28" fmla="*/ 176498 h 224123"/>
                    <a:gd name="connsiteX29" fmla="*/ 637604 w 1370361"/>
                    <a:gd name="connsiteY29" fmla="*/ 136398 h 224123"/>
                    <a:gd name="connsiteX30" fmla="*/ 685895 w 1370361"/>
                    <a:gd name="connsiteY30" fmla="*/ 123539 h 224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370361" h="224123">
                      <a:moveTo>
                        <a:pt x="1278636" y="224123"/>
                      </a:moveTo>
                      <a:lnTo>
                        <a:pt x="834676" y="224123"/>
                      </a:lnTo>
                      <a:cubicBezTo>
                        <a:pt x="818102" y="224123"/>
                        <a:pt x="801910" y="219932"/>
                        <a:pt x="787718" y="212122"/>
                      </a:cubicBezTo>
                      <a:lnTo>
                        <a:pt x="713232" y="170879"/>
                      </a:lnTo>
                      <a:cubicBezTo>
                        <a:pt x="696278" y="161449"/>
                        <a:pt x="674465" y="161639"/>
                        <a:pt x="657701" y="171260"/>
                      </a:cubicBezTo>
                      <a:lnTo>
                        <a:pt x="587978" y="211360"/>
                      </a:lnTo>
                      <a:cubicBezTo>
                        <a:pt x="573500" y="219646"/>
                        <a:pt x="556832" y="224123"/>
                        <a:pt x="539782" y="224123"/>
                      </a:cubicBezTo>
                      <a:lnTo>
                        <a:pt x="91726" y="224123"/>
                      </a:lnTo>
                      <a:cubicBezTo>
                        <a:pt x="41148" y="224123"/>
                        <a:pt x="0" y="185833"/>
                        <a:pt x="0" y="138779"/>
                      </a:cubicBezTo>
                      <a:lnTo>
                        <a:pt x="0" y="85344"/>
                      </a:lnTo>
                      <a:cubicBezTo>
                        <a:pt x="0" y="38290"/>
                        <a:pt x="41148" y="0"/>
                        <a:pt x="91726" y="0"/>
                      </a:cubicBezTo>
                      <a:lnTo>
                        <a:pt x="1278636" y="0"/>
                      </a:lnTo>
                      <a:cubicBezTo>
                        <a:pt x="1329214" y="0"/>
                        <a:pt x="1370362" y="38290"/>
                        <a:pt x="1370362" y="85344"/>
                      </a:cubicBezTo>
                      <a:lnTo>
                        <a:pt x="1370362" y="138779"/>
                      </a:lnTo>
                      <a:cubicBezTo>
                        <a:pt x="1370362" y="185833"/>
                        <a:pt x="1329214" y="224123"/>
                        <a:pt x="1278636" y="224123"/>
                      </a:cubicBezTo>
                      <a:close/>
                      <a:moveTo>
                        <a:pt x="685895" y="123539"/>
                      </a:moveTo>
                      <a:cubicBezTo>
                        <a:pt x="702088" y="123539"/>
                        <a:pt x="718280" y="127540"/>
                        <a:pt x="732854" y="135636"/>
                      </a:cubicBezTo>
                      <a:lnTo>
                        <a:pt x="807339" y="176879"/>
                      </a:lnTo>
                      <a:cubicBezTo>
                        <a:pt x="815530" y="181451"/>
                        <a:pt x="825055" y="183833"/>
                        <a:pt x="834771" y="183833"/>
                      </a:cubicBezTo>
                      <a:lnTo>
                        <a:pt x="1278731" y="183833"/>
                      </a:lnTo>
                      <a:cubicBezTo>
                        <a:pt x="1307116" y="183833"/>
                        <a:pt x="1330166" y="163640"/>
                        <a:pt x="1330166" y="138779"/>
                      </a:cubicBezTo>
                      <a:lnTo>
                        <a:pt x="1330166" y="85344"/>
                      </a:lnTo>
                      <a:cubicBezTo>
                        <a:pt x="1330166" y="60484"/>
                        <a:pt x="1307116" y="40291"/>
                        <a:pt x="1278731" y="40291"/>
                      </a:cubicBezTo>
                      <a:lnTo>
                        <a:pt x="91726" y="40291"/>
                      </a:lnTo>
                      <a:cubicBezTo>
                        <a:pt x="63341" y="40291"/>
                        <a:pt x="40291" y="60484"/>
                        <a:pt x="40291" y="85344"/>
                      </a:cubicBezTo>
                      <a:lnTo>
                        <a:pt x="40291" y="138779"/>
                      </a:lnTo>
                      <a:cubicBezTo>
                        <a:pt x="40291" y="163640"/>
                        <a:pt x="63341" y="183833"/>
                        <a:pt x="91726" y="183833"/>
                      </a:cubicBezTo>
                      <a:lnTo>
                        <a:pt x="539782" y="183833"/>
                      </a:lnTo>
                      <a:cubicBezTo>
                        <a:pt x="549783" y="183833"/>
                        <a:pt x="559499" y="181261"/>
                        <a:pt x="567880" y="176498"/>
                      </a:cubicBezTo>
                      <a:lnTo>
                        <a:pt x="637604" y="136398"/>
                      </a:lnTo>
                      <a:cubicBezTo>
                        <a:pt x="652463" y="127825"/>
                        <a:pt x="669227" y="123539"/>
                        <a:pt x="685895" y="123539"/>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28" name="islîḋê">
                  <a:extLst>
                    <a:ext uri="{FF2B5EF4-FFF2-40B4-BE49-F238E27FC236}">
                      <a16:creationId xmlns:a16="http://schemas.microsoft.com/office/drawing/2014/main" id="{C6F5F09A-B88F-AB22-ADCB-64BE12843231}"/>
                    </a:ext>
                  </a:extLst>
                </p:cNvPr>
                <p:cNvSpPr/>
                <p:nvPr/>
              </p:nvSpPr>
              <p:spPr>
                <a:xfrm>
                  <a:off x="3279220" y="5450567"/>
                  <a:ext cx="5633561" cy="21145"/>
                </a:xfrm>
                <a:custGeom>
                  <a:avLst/>
                  <a:gdLst>
                    <a:gd name="connsiteX0" fmla="*/ 5622989 w 5633561"/>
                    <a:gd name="connsiteY0" fmla="*/ 21146 h 21145"/>
                    <a:gd name="connsiteX1" fmla="*/ 10573 w 5633561"/>
                    <a:gd name="connsiteY1" fmla="*/ 21146 h 21145"/>
                    <a:gd name="connsiteX2" fmla="*/ 0 w 5633561"/>
                    <a:gd name="connsiteY2" fmla="*/ 10573 h 21145"/>
                    <a:gd name="connsiteX3" fmla="*/ 0 w 5633561"/>
                    <a:gd name="connsiteY3" fmla="*/ 10573 h 21145"/>
                    <a:gd name="connsiteX4" fmla="*/ 10573 w 5633561"/>
                    <a:gd name="connsiteY4" fmla="*/ 0 h 21145"/>
                    <a:gd name="connsiteX5" fmla="*/ 5622989 w 5633561"/>
                    <a:gd name="connsiteY5" fmla="*/ 0 h 21145"/>
                    <a:gd name="connsiteX6" fmla="*/ 5633562 w 5633561"/>
                    <a:gd name="connsiteY6" fmla="*/ 10573 h 21145"/>
                    <a:gd name="connsiteX7" fmla="*/ 5633562 w 5633561"/>
                    <a:gd name="connsiteY7" fmla="*/ 10573 h 21145"/>
                    <a:gd name="connsiteX8" fmla="*/ 5622989 w 5633561"/>
                    <a:gd name="connsiteY8" fmla="*/ 21146 h 21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33561" h="21145">
                      <a:moveTo>
                        <a:pt x="5622989" y="21146"/>
                      </a:moveTo>
                      <a:lnTo>
                        <a:pt x="10573" y="21146"/>
                      </a:lnTo>
                      <a:cubicBezTo>
                        <a:pt x="4763" y="21146"/>
                        <a:pt x="0" y="16478"/>
                        <a:pt x="0" y="10573"/>
                      </a:cubicBezTo>
                      <a:lnTo>
                        <a:pt x="0" y="10573"/>
                      </a:lnTo>
                      <a:cubicBezTo>
                        <a:pt x="0" y="4763"/>
                        <a:pt x="4667" y="0"/>
                        <a:pt x="10573" y="0"/>
                      </a:cubicBezTo>
                      <a:lnTo>
                        <a:pt x="5622989" y="0"/>
                      </a:lnTo>
                      <a:cubicBezTo>
                        <a:pt x="5628799" y="0"/>
                        <a:pt x="5633562" y="4667"/>
                        <a:pt x="5633562" y="10573"/>
                      </a:cubicBezTo>
                      <a:lnTo>
                        <a:pt x="5633562" y="10573"/>
                      </a:lnTo>
                      <a:cubicBezTo>
                        <a:pt x="5633562" y="16478"/>
                        <a:pt x="5628799" y="21146"/>
                        <a:pt x="5622989" y="21146"/>
                      </a:cubicBezTo>
                      <a:close/>
                    </a:path>
                  </a:pathLst>
                </a:custGeom>
                <a:solidFill>
                  <a:srgbClr val="326B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grpSp>
              <p:nvGrpSpPr>
                <p:cNvPr id="129" name="ïṩḷiḋe">
                  <a:extLst>
                    <a:ext uri="{FF2B5EF4-FFF2-40B4-BE49-F238E27FC236}">
                      <a16:creationId xmlns:a16="http://schemas.microsoft.com/office/drawing/2014/main" id="{65587A1F-D880-2569-292B-2947F354B760}"/>
                    </a:ext>
                  </a:extLst>
                </p:cNvPr>
                <p:cNvGrpSpPr/>
                <p:nvPr/>
              </p:nvGrpSpPr>
              <p:grpSpPr>
                <a:xfrm>
                  <a:off x="6163223" y="4952981"/>
                  <a:ext cx="2418469" cy="489966"/>
                  <a:chOff x="8834833" y="4952618"/>
                  <a:chExt cx="2418469" cy="489966"/>
                </a:xfrm>
              </p:grpSpPr>
              <p:sp>
                <p:nvSpPr>
                  <p:cNvPr id="130" name="isḷîdè">
                    <a:extLst>
                      <a:ext uri="{FF2B5EF4-FFF2-40B4-BE49-F238E27FC236}">
                        <a16:creationId xmlns:a16="http://schemas.microsoft.com/office/drawing/2014/main" id="{C54E6B0F-D428-7838-0AF5-5FF3A35977D2}"/>
                      </a:ext>
                    </a:extLst>
                  </p:cNvPr>
                  <p:cNvSpPr/>
                  <p:nvPr/>
                </p:nvSpPr>
                <p:spPr>
                  <a:xfrm>
                    <a:off x="10326519" y="4956142"/>
                    <a:ext cx="891254" cy="483107"/>
                  </a:xfrm>
                  <a:custGeom>
                    <a:avLst/>
                    <a:gdLst>
                      <a:gd name="connsiteX0" fmla="*/ 0 w 891254"/>
                      <a:gd name="connsiteY0" fmla="*/ 0 h 483107"/>
                      <a:gd name="connsiteX1" fmla="*/ 891254 w 891254"/>
                      <a:gd name="connsiteY1" fmla="*/ 0 h 483107"/>
                      <a:gd name="connsiteX2" fmla="*/ 891254 w 891254"/>
                      <a:gd name="connsiteY2" fmla="*/ 483108 h 483107"/>
                      <a:gd name="connsiteX3" fmla="*/ 0 w 891254"/>
                      <a:gd name="connsiteY3" fmla="*/ 483108 h 483107"/>
                    </a:gdLst>
                    <a:ahLst/>
                    <a:cxnLst>
                      <a:cxn ang="0">
                        <a:pos x="connsiteX0" y="connsiteY0"/>
                      </a:cxn>
                      <a:cxn ang="0">
                        <a:pos x="connsiteX1" y="connsiteY1"/>
                      </a:cxn>
                      <a:cxn ang="0">
                        <a:pos x="connsiteX2" y="connsiteY2"/>
                      </a:cxn>
                      <a:cxn ang="0">
                        <a:pos x="connsiteX3" y="connsiteY3"/>
                      </a:cxn>
                    </a:cxnLst>
                    <a:rect l="l" t="t" r="r" b="b"/>
                    <a:pathLst>
                      <a:path w="891254" h="483107">
                        <a:moveTo>
                          <a:pt x="0" y="0"/>
                        </a:moveTo>
                        <a:lnTo>
                          <a:pt x="891254" y="0"/>
                        </a:lnTo>
                        <a:lnTo>
                          <a:pt x="891254" y="483108"/>
                        </a:lnTo>
                        <a:lnTo>
                          <a:pt x="0" y="483108"/>
                        </a:lnTo>
                        <a:close/>
                      </a:path>
                    </a:pathLst>
                  </a:custGeom>
                  <a:solidFill>
                    <a:srgbClr val="EDE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31" name="îṥļîďê">
                    <a:extLst>
                      <a:ext uri="{FF2B5EF4-FFF2-40B4-BE49-F238E27FC236}">
                        <a16:creationId xmlns:a16="http://schemas.microsoft.com/office/drawing/2014/main" id="{40B857B9-CEEA-8926-1F76-0DDD0B8E1FB7}"/>
                      </a:ext>
                    </a:extLst>
                  </p:cNvPr>
                  <p:cNvSpPr/>
                  <p:nvPr/>
                </p:nvSpPr>
                <p:spPr>
                  <a:xfrm>
                    <a:off x="8834833" y="4956142"/>
                    <a:ext cx="1927741" cy="483108"/>
                  </a:xfrm>
                  <a:custGeom>
                    <a:avLst/>
                    <a:gdLst>
                      <a:gd name="connsiteX0" fmla="*/ 1927741 w 1927741"/>
                      <a:gd name="connsiteY0" fmla="*/ 483108 h 483108"/>
                      <a:gd name="connsiteX1" fmla="*/ 80653 w 1927741"/>
                      <a:gd name="connsiteY1" fmla="*/ 483108 h 483108"/>
                      <a:gd name="connsiteX2" fmla="*/ 80653 w 1927741"/>
                      <a:gd name="connsiteY2" fmla="*/ 0 h 483108"/>
                      <a:gd name="connsiteX3" fmla="*/ 1927741 w 1927741"/>
                      <a:gd name="connsiteY3" fmla="*/ 0 h 483108"/>
                      <a:gd name="connsiteX4" fmla="*/ 1927741 w 1927741"/>
                      <a:gd name="connsiteY4" fmla="*/ 483108 h 483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7741" h="483108">
                        <a:moveTo>
                          <a:pt x="1927741" y="483108"/>
                        </a:moveTo>
                        <a:lnTo>
                          <a:pt x="80653" y="483108"/>
                        </a:lnTo>
                        <a:cubicBezTo>
                          <a:pt x="-26884" y="483108"/>
                          <a:pt x="-26884" y="0"/>
                          <a:pt x="80653" y="0"/>
                        </a:cubicBezTo>
                        <a:lnTo>
                          <a:pt x="1927741" y="0"/>
                        </a:lnTo>
                        <a:cubicBezTo>
                          <a:pt x="1838111" y="81248"/>
                          <a:pt x="1838111" y="401765"/>
                          <a:pt x="1927741" y="483108"/>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32" name="ïs1íďè">
                    <a:extLst>
                      <a:ext uri="{FF2B5EF4-FFF2-40B4-BE49-F238E27FC236}">
                        <a16:creationId xmlns:a16="http://schemas.microsoft.com/office/drawing/2014/main" id="{BBA8B6D1-6E92-C6A9-7C54-41615B20B63A}"/>
                      </a:ext>
                    </a:extLst>
                  </p:cNvPr>
                  <p:cNvSpPr/>
                  <p:nvPr/>
                </p:nvSpPr>
                <p:spPr>
                  <a:xfrm>
                    <a:off x="8912057" y="4952618"/>
                    <a:ext cx="2341244" cy="6858"/>
                  </a:xfrm>
                  <a:custGeom>
                    <a:avLst/>
                    <a:gdLst>
                      <a:gd name="connsiteX0" fmla="*/ 2337816 w 2341244"/>
                      <a:gd name="connsiteY0" fmla="*/ 6858 h 6858"/>
                      <a:gd name="connsiteX1" fmla="*/ 3429 w 2341244"/>
                      <a:gd name="connsiteY1" fmla="*/ 6858 h 6858"/>
                      <a:gd name="connsiteX2" fmla="*/ 0 w 2341244"/>
                      <a:gd name="connsiteY2" fmla="*/ 3429 h 6858"/>
                      <a:gd name="connsiteX3" fmla="*/ 3429 w 2341244"/>
                      <a:gd name="connsiteY3" fmla="*/ 0 h 6858"/>
                      <a:gd name="connsiteX4" fmla="*/ 2337816 w 2341244"/>
                      <a:gd name="connsiteY4" fmla="*/ 0 h 6858"/>
                      <a:gd name="connsiteX5" fmla="*/ 2341245 w 2341244"/>
                      <a:gd name="connsiteY5" fmla="*/ 3429 h 6858"/>
                      <a:gd name="connsiteX6" fmla="*/ 2337816 w 2341244"/>
                      <a:gd name="connsiteY6" fmla="*/ 6858 h 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1244" h="6858">
                        <a:moveTo>
                          <a:pt x="2337816" y="6858"/>
                        </a:moveTo>
                        <a:lnTo>
                          <a:pt x="3429" y="6858"/>
                        </a:lnTo>
                        <a:cubicBezTo>
                          <a:pt x="1524" y="6858"/>
                          <a:pt x="0" y="5334"/>
                          <a:pt x="0" y="3429"/>
                        </a:cubicBezTo>
                        <a:cubicBezTo>
                          <a:pt x="0" y="1524"/>
                          <a:pt x="1524" y="0"/>
                          <a:pt x="3429" y="0"/>
                        </a:cubicBezTo>
                        <a:lnTo>
                          <a:pt x="2337816" y="0"/>
                        </a:lnTo>
                        <a:cubicBezTo>
                          <a:pt x="2339721" y="0"/>
                          <a:pt x="2341245" y="1524"/>
                          <a:pt x="2341245" y="3429"/>
                        </a:cubicBezTo>
                        <a:cubicBezTo>
                          <a:pt x="2341245" y="5334"/>
                          <a:pt x="2339721" y="6858"/>
                          <a:pt x="2337816" y="6858"/>
                        </a:cubicBezTo>
                        <a:close/>
                      </a:path>
                    </a:pathLst>
                  </a:custGeom>
                  <a:solidFill>
                    <a:srgbClr val="326B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33" name="ïŝ1íḓê">
                    <a:extLst>
                      <a:ext uri="{FF2B5EF4-FFF2-40B4-BE49-F238E27FC236}">
                        <a16:creationId xmlns:a16="http://schemas.microsoft.com/office/drawing/2014/main" id="{F7B86D8A-130C-DA61-CBDF-9DEDE95D3AE3}"/>
                      </a:ext>
                    </a:extLst>
                  </p:cNvPr>
                  <p:cNvSpPr/>
                  <p:nvPr/>
                </p:nvSpPr>
                <p:spPr>
                  <a:xfrm>
                    <a:off x="8912057" y="5435726"/>
                    <a:ext cx="2341244" cy="6858"/>
                  </a:xfrm>
                  <a:custGeom>
                    <a:avLst/>
                    <a:gdLst>
                      <a:gd name="connsiteX0" fmla="*/ 2337816 w 2341244"/>
                      <a:gd name="connsiteY0" fmla="*/ 6858 h 6858"/>
                      <a:gd name="connsiteX1" fmla="*/ 3429 w 2341244"/>
                      <a:gd name="connsiteY1" fmla="*/ 6858 h 6858"/>
                      <a:gd name="connsiteX2" fmla="*/ 0 w 2341244"/>
                      <a:gd name="connsiteY2" fmla="*/ 3429 h 6858"/>
                      <a:gd name="connsiteX3" fmla="*/ 3429 w 2341244"/>
                      <a:gd name="connsiteY3" fmla="*/ 0 h 6858"/>
                      <a:gd name="connsiteX4" fmla="*/ 2337816 w 2341244"/>
                      <a:gd name="connsiteY4" fmla="*/ 0 h 6858"/>
                      <a:gd name="connsiteX5" fmla="*/ 2341245 w 2341244"/>
                      <a:gd name="connsiteY5" fmla="*/ 3429 h 6858"/>
                      <a:gd name="connsiteX6" fmla="*/ 2337816 w 2341244"/>
                      <a:gd name="connsiteY6" fmla="*/ 6858 h 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1244" h="6858">
                        <a:moveTo>
                          <a:pt x="2337816" y="6858"/>
                        </a:moveTo>
                        <a:lnTo>
                          <a:pt x="3429" y="6858"/>
                        </a:lnTo>
                        <a:cubicBezTo>
                          <a:pt x="1524" y="6858"/>
                          <a:pt x="0" y="5334"/>
                          <a:pt x="0" y="3429"/>
                        </a:cubicBezTo>
                        <a:cubicBezTo>
                          <a:pt x="0" y="1524"/>
                          <a:pt x="1524" y="0"/>
                          <a:pt x="3429" y="0"/>
                        </a:cubicBezTo>
                        <a:lnTo>
                          <a:pt x="2337816" y="0"/>
                        </a:lnTo>
                        <a:cubicBezTo>
                          <a:pt x="2339721" y="0"/>
                          <a:pt x="2341245" y="1524"/>
                          <a:pt x="2341245" y="3429"/>
                        </a:cubicBezTo>
                        <a:cubicBezTo>
                          <a:pt x="2341245" y="5334"/>
                          <a:pt x="2339721" y="6858"/>
                          <a:pt x="2337816" y="6858"/>
                        </a:cubicBezTo>
                        <a:close/>
                      </a:path>
                    </a:pathLst>
                  </a:custGeom>
                  <a:solidFill>
                    <a:srgbClr val="326B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34" name="îS1iḍe">
                    <a:extLst>
                      <a:ext uri="{FF2B5EF4-FFF2-40B4-BE49-F238E27FC236}">
                        <a16:creationId xmlns:a16="http://schemas.microsoft.com/office/drawing/2014/main" id="{8FEA7D61-C5CD-39F6-D407-C78F9E0919D6}"/>
                      </a:ext>
                    </a:extLst>
                  </p:cNvPr>
                  <p:cNvSpPr/>
                  <p:nvPr/>
                </p:nvSpPr>
                <p:spPr>
                  <a:xfrm>
                    <a:off x="10793816" y="5050440"/>
                    <a:ext cx="401097" cy="6858"/>
                  </a:xfrm>
                  <a:custGeom>
                    <a:avLst/>
                    <a:gdLst>
                      <a:gd name="connsiteX0" fmla="*/ 397669 w 401097"/>
                      <a:gd name="connsiteY0" fmla="*/ 6858 h 6858"/>
                      <a:gd name="connsiteX1" fmla="*/ 3429 w 401097"/>
                      <a:gd name="connsiteY1" fmla="*/ 6858 h 6858"/>
                      <a:gd name="connsiteX2" fmla="*/ 0 w 401097"/>
                      <a:gd name="connsiteY2" fmla="*/ 3429 h 6858"/>
                      <a:gd name="connsiteX3" fmla="*/ 3429 w 401097"/>
                      <a:gd name="connsiteY3" fmla="*/ 0 h 6858"/>
                      <a:gd name="connsiteX4" fmla="*/ 397669 w 401097"/>
                      <a:gd name="connsiteY4" fmla="*/ 0 h 6858"/>
                      <a:gd name="connsiteX5" fmla="*/ 401098 w 401097"/>
                      <a:gd name="connsiteY5" fmla="*/ 3429 h 6858"/>
                      <a:gd name="connsiteX6" fmla="*/ 397669 w 401097"/>
                      <a:gd name="connsiteY6" fmla="*/ 6858 h 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1097" h="6858">
                        <a:moveTo>
                          <a:pt x="397669" y="6858"/>
                        </a:moveTo>
                        <a:lnTo>
                          <a:pt x="3429" y="6858"/>
                        </a:lnTo>
                        <a:cubicBezTo>
                          <a:pt x="1524" y="6858"/>
                          <a:pt x="0" y="5334"/>
                          <a:pt x="0" y="3429"/>
                        </a:cubicBezTo>
                        <a:cubicBezTo>
                          <a:pt x="0" y="1524"/>
                          <a:pt x="1524" y="0"/>
                          <a:pt x="3429" y="0"/>
                        </a:cubicBezTo>
                        <a:lnTo>
                          <a:pt x="397669" y="0"/>
                        </a:lnTo>
                        <a:cubicBezTo>
                          <a:pt x="399574" y="0"/>
                          <a:pt x="401098" y="1524"/>
                          <a:pt x="401098" y="3429"/>
                        </a:cubicBezTo>
                        <a:cubicBezTo>
                          <a:pt x="401098" y="5334"/>
                          <a:pt x="399574" y="6858"/>
                          <a:pt x="397669" y="6858"/>
                        </a:cubicBezTo>
                        <a:close/>
                      </a:path>
                    </a:pathLst>
                  </a:custGeom>
                  <a:solidFill>
                    <a:srgbClr val="326B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35" name="îsḷide">
                    <a:extLst>
                      <a:ext uri="{FF2B5EF4-FFF2-40B4-BE49-F238E27FC236}">
                        <a16:creationId xmlns:a16="http://schemas.microsoft.com/office/drawing/2014/main" id="{2699BE34-C6E5-B16D-8116-EDF2FCA82354}"/>
                      </a:ext>
                    </a:extLst>
                  </p:cNvPr>
                  <p:cNvSpPr/>
                  <p:nvPr/>
                </p:nvSpPr>
                <p:spPr>
                  <a:xfrm>
                    <a:off x="10759145" y="5138355"/>
                    <a:ext cx="401097" cy="6858"/>
                  </a:xfrm>
                  <a:custGeom>
                    <a:avLst/>
                    <a:gdLst>
                      <a:gd name="connsiteX0" fmla="*/ 397669 w 401097"/>
                      <a:gd name="connsiteY0" fmla="*/ 6858 h 6858"/>
                      <a:gd name="connsiteX1" fmla="*/ 3429 w 401097"/>
                      <a:gd name="connsiteY1" fmla="*/ 6858 h 6858"/>
                      <a:gd name="connsiteX2" fmla="*/ 0 w 401097"/>
                      <a:gd name="connsiteY2" fmla="*/ 3429 h 6858"/>
                      <a:gd name="connsiteX3" fmla="*/ 3429 w 401097"/>
                      <a:gd name="connsiteY3" fmla="*/ 0 h 6858"/>
                      <a:gd name="connsiteX4" fmla="*/ 397669 w 401097"/>
                      <a:gd name="connsiteY4" fmla="*/ 0 h 6858"/>
                      <a:gd name="connsiteX5" fmla="*/ 401098 w 401097"/>
                      <a:gd name="connsiteY5" fmla="*/ 3429 h 6858"/>
                      <a:gd name="connsiteX6" fmla="*/ 397669 w 401097"/>
                      <a:gd name="connsiteY6" fmla="*/ 6858 h 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1097" h="6858">
                        <a:moveTo>
                          <a:pt x="397669" y="6858"/>
                        </a:moveTo>
                        <a:lnTo>
                          <a:pt x="3429" y="6858"/>
                        </a:lnTo>
                        <a:cubicBezTo>
                          <a:pt x="1524" y="6858"/>
                          <a:pt x="0" y="5334"/>
                          <a:pt x="0" y="3429"/>
                        </a:cubicBezTo>
                        <a:cubicBezTo>
                          <a:pt x="0" y="1524"/>
                          <a:pt x="1524" y="0"/>
                          <a:pt x="3429" y="0"/>
                        </a:cubicBezTo>
                        <a:lnTo>
                          <a:pt x="397669" y="0"/>
                        </a:lnTo>
                        <a:cubicBezTo>
                          <a:pt x="399574" y="0"/>
                          <a:pt x="401098" y="1524"/>
                          <a:pt x="401098" y="3429"/>
                        </a:cubicBezTo>
                        <a:cubicBezTo>
                          <a:pt x="401098" y="5334"/>
                          <a:pt x="399574" y="6858"/>
                          <a:pt x="397669" y="6858"/>
                        </a:cubicBezTo>
                        <a:close/>
                      </a:path>
                    </a:pathLst>
                  </a:custGeom>
                  <a:solidFill>
                    <a:srgbClr val="326B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36" name="iṡḻíḓè">
                    <a:extLst>
                      <a:ext uri="{FF2B5EF4-FFF2-40B4-BE49-F238E27FC236}">
                        <a16:creationId xmlns:a16="http://schemas.microsoft.com/office/drawing/2014/main" id="{EB9BE494-6E8E-B28E-BB94-E542BDA48FAF}"/>
                      </a:ext>
                    </a:extLst>
                  </p:cNvPr>
                  <p:cNvSpPr/>
                  <p:nvPr/>
                </p:nvSpPr>
                <p:spPr>
                  <a:xfrm>
                    <a:off x="10793816" y="5226271"/>
                    <a:ext cx="401097" cy="6858"/>
                  </a:xfrm>
                  <a:custGeom>
                    <a:avLst/>
                    <a:gdLst>
                      <a:gd name="connsiteX0" fmla="*/ 397669 w 401097"/>
                      <a:gd name="connsiteY0" fmla="*/ 6858 h 6858"/>
                      <a:gd name="connsiteX1" fmla="*/ 3429 w 401097"/>
                      <a:gd name="connsiteY1" fmla="*/ 6858 h 6858"/>
                      <a:gd name="connsiteX2" fmla="*/ 0 w 401097"/>
                      <a:gd name="connsiteY2" fmla="*/ 3429 h 6858"/>
                      <a:gd name="connsiteX3" fmla="*/ 3429 w 401097"/>
                      <a:gd name="connsiteY3" fmla="*/ 0 h 6858"/>
                      <a:gd name="connsiteX4" fmla="*/ 397669 w 401097"/>
                      <a:gd name="connsiteY4" fmla="*/ 0 h 6858"/>
                      <a:gd name="connsiteX5" fmla="*/ 401098 w 401097"/>
                      <a:gd name="connsiteY5" fmla="*/ 3429 h 6858"/>
                      <a:gd name="connsiteX6" fmla="*/ 397669 w 401097"/>
                      <a:gd name="connsiteY6" fmla="*/ 6858 h 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1097" h="6858">
                        <a:moveTo>
                          <a:pt x="397669" y="6858"/>
                        </a:moveTo>
                        <a:lnTo>
                          <a:pt x="3429" y="6858"/>
                        </a:lnTo>
                        <a:cubicBezTo>
                          <a:pt x="1524" y="6858"/>
                          <a:pt x="0" y="5334"/>
                          <a:pt x="0" y="3429"/>
                        </a:cubicBezTo>
                        <a:cubicBezTo>
                          <a:pt x="0" y="1524"/>
                          <a:pt x="1524" y="0"/>
                          <a:pt x="3429" y="0"/>
                        </a:cubicBezTo>
                        <a:lnTo>
                          <a:pt x="397669" y="0"/>
                        </a:lnTo>
                        <a:cubicBezTo>
                          <a:pt x="399574" y="0"/>
                          <a:pt x="401098" y="1524"/>
                          <a:pt x="401098" y="3429"/>
                        </a:cubicBezTo>
                        <a:cubicBezTo>
                          <a:pt x="401098" y="5334"/>
                          <a:pt x="399574" y="6858"/>
                          <a:pt x="397669" y="6858"/>
                        </a:cubicBezTo>
                        <a:close/>
                      </a:path>
                    </a:pathLst>
                  </a:custGeom>
                  <a:solidFill>
                    <a:srgbClr val="326B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37" name="îṥlíḓe">
                    <a:extLst>
                      <a:ext uri="{FF2B5EF4-FFF2-40B4-BE49-F238E27FC236}">
                        <a16:creationId xmlns:a16="http://schemas.microsoft.com/office/drawing/2014/main" id="{6C3DE522-4622-E565-0B71-0AF85C658486}"/>
                      </a:ext>
                    </a:extLst>
                  </p:cNvPr>
                  <p:cNvSpPr/>
                  <p:nvPr/>
                </p:nvSpPr>
                <p:spPr>
                  <a:xfrm>
                    <a:off x="10759145" y="5314187"/>
                    <a:ext cx="401097" cy="6858"/>
                  </a:xfrm>
                  <a:custGeom>
                    <a:avLst/>
                    <a:gdLst>
                      <a:gd name="connsiteX0" fmla="*/ 397669 w 401097"/>
                      <a:gd name="connsiteY0" fmla="*/ 6858 h 6858"/>
                      <a:gd name="connsiteX1" fmla="*/ 3429 w 401097"/>
                      <a:gd name="connsiteY1" fmla="*/ 6858 h 6858"/>
                      <a:gd name="connsiteX2" fmla="*/ 0 w 401097"/>
                      <a:gd name="connsiteY2" fmla="*/ 3429 h 6858"/>
                      <a:gd name="connsiteX3" fmla="*/ 3429 w 401097"/>
                      <a:gd name="connsiteY3" fmla="*/ 0 h 6858"/>
                      <a:gd name="connsiteX4" fmla="*/ 397669 w 401097"/>
                      <a:gd name="connsiteY4" fmla="*/ 0 h 6858"/>
                      <a:gd name="connsiteX5" fmla="*/ 401098 w 401097"/>
                      <a:gd name="connsiteY5" fmla="*/ 3429 h 6858"/>
                      <a:gd name="connsiteX6" fmla="*/ 397669 w 401097"/>
                      <a:gd name="connsiteY6" fmla="*/ 6858 h 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1097" h="6858">
                        <a:moveTo>
                          <a:pt x="397669" y="6858"/>
                        </a:moveTo>
                        <a:lnTo>
                          <a:pt x="3429" y="6858"/>
                        </a:lnTo>
                        <a:cubicBezTo>
                          <a:pt x="1524" y="6858"/>
                          <a:pt x="0" y="5334"/>
                          <a:pt x="0" y="3429"/>
                        </a:cubicBezTo>
                        <a:cubicBezTo>
                          <a:pt x="0" y="1524"/>
                          <a:pt x="1524" y="0"/>
                          <a:pt x="3429" y="0"/>
                        </a:cubicBezTo>
                        <a:lnTo>
                          <a:pt x="397669" y="0"/>
                        </a:lnTo>
                        <a:cubicBezTo>
                          <a:pt x="399574" y="0"/>
                          <a:pt x="401098" y="1524"/>
                          <a:pt x="401098" y="3429"/>
                        </a:cubicBezTo>
                        <a:cubicBezTo>
                          <a:pt x="401098" y="5334"/>
                          <a:pt x="399574" y="6858"/>
                          <a:pt x="397669" y="6858"/>
                        </a:cubicBezTo>
                        <a:close/>
                      </a:path>
                    </a:pathLst>
                  </a:custGeom>
                  <a:solidFill>
                    <a:srgbClr val="326B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38" name="îṡļidé">
                    <a:extLst>
                      <a:ext uri="{FF2B5EF4-FFF2-40B4-BE49-F238E27FC236}">
                        <a16:creationId xmlns:a16="http://schemas.microsoft.com/office/drawing/2014/main" id="{8C9002C6-46A0-FC6C-EE3B-271529664BEF}"/>
                      </a:ext>
                    </a:extLst>
                  </p:cNvPr>
                  <p:cNvSpPr/>
                  <p:nvPr/>
                </p:nvSpPr>
                <p:spPr>
                  <a:xfrm>
                    <a:off x="9148920" y="4956142"/>
                    <a:ext cx="203954" cy="483108"/>
                  </a:xfrm>
                  <a:custGeom>
                    <a:avLst/>
                    <a:gdLst>
                      <a:gd name="connsiteX0" fmla="*/ 203954 w 203954"/>
                      <a:gd name="connsiteY0" fmla="*/ 483108 h 483108"/>
                      <a:gd name="connsiteX1" fmla="*/ 54221 w 203954"/>
                      <a:gd name="connsiteY1" fmla="*/ 483108 h 483108"/>
                      <a:gd name="connsiteX2" fmla="*/ 54221 w 203954"/>
                      <a:gd name="connsiteY2" fmla="*/ 0 h 483108"/>
                      <a:gd name="connsiteX3" fmla="*/ 203954 w 203954"/>
                      <a:gd name="connsiteY3" fmla="*/ 0 h 483108"/>
                      <a:gd name="connsiteX4" fmla="*/ 203954 w 203954"/>
                      <a:gd name="connsiteY4" fmla="*/ 483108 h 483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954" h="483108">
                        <a:moveTo>
                          <a:pt x="203954" y="483108"/>
                        </a:moveTo>
                        <a:lnTo>
                          <a:pt x="54221" y="483108"/>
                        </a:lnTo>
                        <a:cubicBezTo>
                          <a:pt x="-18074" y="419767"/>
                          <a:pt x="-18074" y="63341"/>
                          <a:pt x="54221" y="0"/>
                        </a:cubicBezTo>
                        <a:lnTo>
                          <a:pt x="203954" y="0"/>
                        </a:lnTo>
                        <a:cubicBezTo>
                          <a:pt x="128611" y="0"/>
                          <a:pt x="128611" y="483108"/>
                          <a:pt x="203954" y="483108"/>
                        </a:cubicBezTo>
                        <a:close/>
                      </a:path>
                    </a:pathLst>
                  </a:custGeom>
                  <a:solidFill>
                    <a:srgbClr val="F0B5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grpSp>
          </p:grpSp>
        </p:grpSp>
      </p:grpSp>
    </p:spTree>
    <p:custDataLst>
      <p:tags r:id="rId2"/>
    </p:custDataLst>
    <p:extLst>
      <p:ext uri="{BB962C8B-B14F-4D97-AF65-F5344CB8AC3E}">
        <p14:creationId xmlns:p14="http://schemas.microsoft.com/office/powerpoint/2010/main" val="994727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ïŝľïďe"/>
        <p:cNvGrpSpPr/>
        <p:nvPr/>
      </p:nvGrpSpPr>
      <p:grpSpPr>
        <a:xfrm>
          <a:off x="0" y="0"/>
          <a:ext cx="0" cy="0"/>
          <a:chOff x="0" y="0"/>
          <a:chExt cx="0" cy="0"/>
        </a:xfrm>
      </p:grpSpPr>
      <p:grpSp>
        <p:nvGrpSpPr>
          <p:cNvPr id="56" name="iṡ1íďê">
            <a:extLst>
              <a:ext uri="{FF2B5EF4-FFF2-40B4-BE49-F238E27FC236}">
                <a16:creationId xmlns:a16="http://schemas.microsoft.com/office/drawing/2014/main" id="{067962CB-5CA2-D1BB-2EE3-7CD79E9D52CC}"/>
              </a:ext>
            </a:extLst>
          </p:cNvPr>
          <p:cNvGrpSpPr/>
          <p:nvPr/>
        </p:nvGrpSpPr>
        <p:grpSpPr>
          <a:xfrm>
            <a:off x="1" y="0"/>
            <a:ext cx="12191999" cy="5433084"/>
            <a:chOff x="1" y="0"/>
            <a:chExt cx="12191999" cy="5433084"/>
          </a:xfrm>
        </p:grpSpPr>
        <p:grpSp>
          <p:nvGrpSpPr>
            <p:cNvPr id="34" name="iš1ïḍé">
              <a:extLst>
                <a:ext uri="{FF2B5EF4-FFF2-40B4-BE49-F238E27FC236}">
                  <a16:creationId xmlns:a16="http://schemas.microsoft.com/office/drawing/2014/main" id="{AC7AFC13-41B7-FD32-1A69-F3E6106B121E}"/>
                </a:ext>
              </a:extLst>
            </p:cNvPr>
            <p:cNvGrpSpPr/>
            <p:nvPr/>
          </p:nvGrpSpPr>
          <p:grpSpPr>
            <a:xfrm>
              <a:off x="1" y="0"/>
              <a:ext cx="12191999" cy="3035301"/>
              <a:chOff x="1" y="0"/>
              <a:chExt cx="12191999" cy="3035301"/>
            </a:xfrm>
          </p:grpSpPr>
          <p:sp>
            <p:nvSpPr>
              <p:cNvPr id="54" name="îṥḻïḓè">
                <a:extLst>
                  <a:ext uri="{FF2B5EF4-FFF2-40B4-BE49-F238E27FC236}">
                    <a16:creationId xmlns:a16="http://schemas.microsoft.com/office/drawing/2014/main" id="{7B4FA2D9-736B-F588-2407-2334BB08DD30}"/>
                  </a:ext>
                </a:extLst>
              </p:cNvPr>
              <p:cNvSpPr/>
              <p:nvPr/>
            </p:nvSpPr>
            <p:spPr>
              <a:xfrm flipH="1">
                <a:off x="1" y="0"/>
                <a:ext cx="12191999" cy="3035301"/>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îṡlïḑe">
                <a:extLst>
                  <a:ext uri="{FF2B5EF4-FFF2-40B4-BE49-F238E27FC236}">
                    <a16:creationId xmlns:a16="http://schemas.microsoft.com/office/drawing/2014/main" id="{0766C71F-98DD-7977-550B-02FC5A1B259F}"/>
                  </a:ext>
                </a:extLst>
              </p:cNvPr>
              <p:cNvSpPr txBox="1"/>
              <p:nvPr/>
            </p:nvSpPr>
            <p:spPr>
              <a:xfrm>
                <a:off x="660400" y="1424916"/>
                <a:ext cx="10932160" cy="646331"/>
              </a:xfrm>
              <a:prstGeom prst="rect">
                <a:avLst/>
              </a:prstGeom>
              <a:noFill/>
              <a:ln>
                <a:noFill/>
              </a:ln>
            </p:spPr>
            <p:txBody>
              <a:bodyPr wrap="square" lIns="91440" tIns="45720" rIns="91440" bIns="45720" anchor="t" anchorCtr="0">
                <a:spAutoFit/>
              </a:bodyPr>
              <a:lstStyle/>
              <a:p>
                <a:pPr algn="ctr">
                  <a:buSzPct val="25000"/>
                </a:pPr>
                <a:r>
                  <a:rPr lang="zh-CN" altLang="en-US" sz="3600" b="1" dirty="0">
                    <a:cs typeface="+mn-ea"/>
                    <a:sym typeface="+mn-lt"/>
                  </a:rPr>
                  <a:t>研究方法</a:t>
                </a:r>
                <a:endParaRPr lang="en-US" sz="3600" b="1" dirty="0">
                  <a:cs typeface="+mn-ea"/>
                  <a:sym typeface="+mn-lt"/>
                </a:endParaRPr>
              </a:p>
            </p:txBody>
          </p:sp>
        </p:grpSp>
        <p:grpSp>
          <p:nvGrpSpPr>
            <p:cNvPr id="35" name="îṩḻíḋè">
              <a:extLst>
                <a:ext uri="{FF2B5EF4-FFF2-40B4-BE49-F238E27FC236}">
                  <a16:creationId xmlns:a16="http://schemas.microsoft.com/office/drawing/2014/main" id="{00A91AAC-144D-9617-78B3-48B8AE0E23D3}"/>
                </a:ext>
              </a:extLst>
            </p:cNvPr>
            <p:cNvGrpSpPr/>
            <p:nvPr/>
          </p:nvGrpSpPr>
          <p:grpSpPr>
            <a:xfrm>
              <a:off x="660400" y="3607430"/>
              <a:ext cx="10858499" cy="1825654"/>
              <a:chOff x="660400" y="3446488"/>
              <a:chExt cx="10858499" cy="1825654"/>
            </a:xfrm>
          </p:grpSpPr>
          <p:cxnSp>
            <p:nvCxnSpPr>
              <p:cNvPr id="36" name="ïsľïḋè">
                <a:extLst>
                  <a:ext uri="{FF2B5EF4-FFF2-40B4-BE49-F238E27FC236}">
                    <a16:creationId xmlns:a16="http://schemas.microsoft.com/office/drawing/2014/main" id="{27195CF6-D5F2-F5DC-7C55-C62BD567C441}"/>
                  </a:ext>
                </a:extLst>
              </p:cNvPr>
              <p:cNvCxnSpPr>
                <a:cxnSpLocks/>
              </p:cNvCxnSpPr>
              <p:nvPr/>
            </p:nvCxnSpPr>
            <p:spPr>
              <a:xfrm>
                <a:off x="3415547" y="3736048"/>
                <a:ext cx="1469633" cy="0"/>
              </a:xfrm>
              <a:prstGeom prst="straightConnector1">
                <a:avLst/>
              </a:prstGeom>
              <a:ln w="15875">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7" name="í$ļíḍê">
                <a:extLst>
                  <a:ext uri="{FF2B5EF4-FFF2-40B4-BE49-F238E27FC236}">
                    <a16:creationId xmlns:a16="http://schemas.microsoft.com/office/drawing/2014/main" id="{67539E6D-2F08-CB63-2BF5-295ABF1CB561}"/>
                  </a:ext>
                </a:extLst>
              </p:cNvPr>
              <p:cNvGrpSpPr/>
              <p:nvPr/>
            </p:nvGrpSpPr>
            <p:grpSpPr>
              <a:xfrm>
                <a:off x="660400" y="3446488"/>
                <a:ext cx="10858499" cy="1825654"/>
                <a:chOff x="660400" y="3446488"/>
                <a:chExt cx="10858499" cy="1825654"/>
              </a:xfrm>
            </p:grpSpPr>
            <p:grpSp>
              <p:nvGrpSpPr>
                <p:cNvPr id="39" name="iŝḻïḓé">
                  <a:extLst>
                    <a:ext uri="{FF2B5EF4-FFF2-40B4-BE49-F238E27FC236}">
                      <a16:creationId xmlns:a16="http://schemas.microsoft.com/office/drawing/2014/main" id="{EF37FFE4-A68E-CD29-28E7-32EF0AC0F801}"/>
                    </a:ext>
                  </a:extLst>
                </p:cNvPr>
                <p:cNvGrpSpPr/>
                <p:nvPr/>
              </p:nvGrpSpPr>
              <p:grpSpPr>
                <a:xfrm>
                  <a:off x="660400" y="3446488"/>
                  <a:ext cx="3489964" cy="1825654"/>
                  <a:chOff x="1105473" y="3060408"/>
                  <a:chExt cx="3489964" cy="1825654"/>
                </a:xfrm>
              </p:grpSpPr>
              <p:grpSp>
                <p:nvGrpSpPr>
                  <p:cNvPr id="50" name="îsḻidé">
                    <a:extLst>
                      <a:ext uri="{FF2B5EF4-FFF2-40B4-BE49-F238E27FC236}">
                        <a16:creationId xmlns:a16="http://schemas.microsoft.com/office/drawing/2014/main" id="{4732832D-DB78-88D3-8B46-4AD3BAD4CB07}"/>
                      </a:ext>
                    </a:extLst>
                  </p:cNvPr>
                  <p:cNvGrpSpPr/>
                  <p:nvPr/>
                </p:nvGrpSpPr>
                <p:grpSpPr>
                  <a:xfrm>
                    <a:off x="1105473" y="3944470"/>
                    <a:ext cx="3489964" cy="941592"/>
                    <a:chOff x="1188720" y="4853663"/>
                    <a:chExt cx="3489964" cy="941592"/>
                  </a:xfrm>
                </p:grpSpPr>
                <p:sp>
                  <p:nvSpPr>
                    <p:cNvPr id="52" name="ïśḷïḓè">
                      <a:extLst>
                        <a:ext uri="{FF2B5EF4-FFF2-40B4-BE49-F238E27FC236}">
                          <a16:creationId xmlns:a16="http://schemas.microsoft.com/office/drawing/2014/main" id="{303B8D2E-0EE0-9806-2D6E-00EE54B0F17B}"/>
                        </a:ext>
                      </a:extLst>
                    </p:cNvPr>
                    <p:cNvSpPr/>
                    <p:nvPr/>
                  </p:nvSpPr>
                  <p:spPr>
                    <a:xfrm>
                      <a:off x="1339853" y="5284538"/>
                      <a:ext cx="3187699" cy="5107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gn="ctr">
                        <a:lnSpc>
                          <a:spcPct val="130000"/>
                        </a:lnSpc>
                      </a:pPr>
                      <a:r>
                        <a:rPr kumimoji="1" lang="zh-CN" altLang="en-US" sz="1100" dirty="0">
                          <a:solidFill>
                            <a:schemeClr val="tx1"/>
                          </a:solidFill>
                          <a:cs typeface="+mn-ea"/>
                          <a:sym typeface="+mn-lt"/>
                        </a:rPr>
                        <a:t>单击此处添加文本单击此处添加文本单击此处添加文本单击此处添加文本</a:t>
                      </a:r>
                      <a:endParaRPr kumimoji="1" lang="en-US" altLang="zh-CN" sz="1100" dirty="0">
                        <a:solidFill>
                          <a:schemeClr val="tx1"/>
                        </a:solidFill>
                        <a:cs typeface="+mn-ea"/>
                        <a:sym typeface="+mn-lt"/>
                      </a:endParaRPr>
                    </a:p>
                  </p:txBody>
                </p:sp>
                <p:sp>
                  <p:nvSpPr>
                    <p:cNvPr id="53" name="ïŝḷïḋè">
                      <a:extLst>
                        <a:ext uri="{FF2B5EF4-FFF2-40B4-BE49-F238E27FC236}">
                          <a16:creationId xmlns:a16="http://schemas.microsoft.com/office/drawing/2014/main" id="{99D0B5A7-E621-4D8F-38AE-A63601378BF9}"/>
                        </a:ext>
                      </a:extLst>
                    </p:cNvPr>
                    <p:cNvSpPr txBox="1"/>
                    <p:nvPr/>
                  </p:nvSpPr>
                  <p:spPr>
                    <a:xfrm>
                      <a:off x="1188720" y="4853663"/>
                      <a:ext cx="3489964" cy="400110"/>
                    </a:xfrm>
                    <a:prstGeom prst="rect">
                      <a:avLst/>
                    </a:prstGeom>
                    <a:noFill/>
                  </p:spPr>
                  <p:txBody>
                    <a:bodyPr wrap="square" lIns="91440" tIns="45720" rIns="91440" bIns="45720" rtlCol="0" anchor="b" anchorCtr="0">
                      <a:spAutoFit/>
                    </a:bodyPr>
                    <a:lstStyle/>
                    <a:p>
                      <a:pPr algn="ctr"/>
                      <a:r>
                        <a:rPr kumimoji="1" lang="zh-CN" altLang="en-US" sz="2000" b="1" dirty="0">
                          <a:cs typeface="+mn-ea"/>
                          <a:sym typeface="+mn-lt"/>
                        </a:rPr>
                        <a:t>方法一</a:t>
                      </a:r>
                      <a:endParaRPr kumimoji="1" lang="en-US" altLang="zh-CN" sz="2000" b="1" dirty="0">
                        <a:cs typeface="+mn-ea"/>
                        <a:sym typeface="+mn-lt"/>
                      </a:endParaRPr>
                    </a:p>
                  </p:txBody>
                </p:sp>
              </p:grpSp>
              <p:sp>
                <p:nvSpPr>
                  <p:cNvPr id="51" name="iṣľíḑé">
                    <a:extLst>
                      <a:ext uri="{FF2B5EF4-FFF2-40B4-BE49-F238E27FC236}">
                        <a16:creationId xmlns:a16="http://schemas.microsoft.com/office/drawing/2014/main" id="{92A3B3F2-B4C5-3729-A799-F9E355A9F1C0}"/>
                      </a:ext>
                    </a:extLst>
                  </p:cNvPr>
                  <p:cNvSpPr/>
                  <p:nvPr/>
                </p:nvSpPr>
                <p:spPr>
                  <a:xfrm>
                    <a:off x="2560895" y="3060408"/>
                    <a:ext cx="579120" cy="5791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1</a:t>
                    </a:r>
                    <a:endParaRPr lang="zh-CN" altLang="en-US" b="1" dirty="0">
                      <a:solidFill>
                        <a:schemeClr val="bg1"/>
                      </a:solidFill>
                      <a:cs typeface="+mn-ea"/>
                      <a:sym typeface="+mn-lt"/>
                    </a:endParaRPr>
                  </a:p>
                </p:txBody>
              </p:sp>
            </p:grpSp>
            <p:grpSp>
              <p:nvGrpSpPr>
                <p:cNvPr id="40" name="îśḻíďê">
                  <a:extLst>
                    <a:ext uri="{FF2B5EF4-FFF2-40B4-BE49-F238E27FC236}">
                      <a16:creationId xmlns:a16="http://schemas.microsoft.com/office/drawing/2014/main" id="{8094C280-A5CA-6C91-1A42-4B5771D59C12}"/>
                    </a:ext>
                  </a:extLst>
                </p:cNvPr>
                <p:cNvGrpSpPr/>
                <p:nvPr/>
              </p:nvGrpSpPr>
              <p:grpSpPr>
                <a:xfrm>
                  <a:off x="8028935" y="3446488"/>
                  <a:ext cx="3489964" cy="1825654"/>
                  <a:chOff x="7886122" y="3060408"/>
                  <a:chExt cx="3489964" cy="1825654"/>
                </a:xfrm>
              </p:grpSpPr>
              <p:grpSp>
                <p:nvGrpSpPr>
                  <p:cNvPr id="46" name="iŝḷíḓe">
                    <a:extLst>
                      <a:ext uri="{FF2B5EF4-FFF2-40B4-BE49-F238E27FC236}">
                        <a16:creationId xmlns:a16="http://schemas.microsoft.com/office/drawing/2014/main" id="{0CFDCB3A-B0E1-B5D4-5410-7B2E271CA9D6}"/>
                      </a:ext>
                    </a:extLst>
                  </p:cNvPr>
                  <p:cNvGrpSpPr/>
                  <p:nvPr/>
                </p:nvGrpSpPr>
                <p:grpSpPr>
                  <a:xfrm>
                    <a:off x="7886122" y="3944470"/>
                    <a:ext cx="3489964" cy="941592"/>
                    <a:chOff x="1188720" y="4853663"/>
                    <a:chExt cx="3489964" cy="941592"/>
                  </a:xfrm>
                </p:grpSpPr>
                <p:sp>
                  <p:nvSpPr>
                    <p:cNvPr id="48" name="íŝ1ïdê">
                      <a:extLst>
                        <a:ext uri="{FF2B5EF4-FFF2-40B4-BE49-F238E27FC236}">
                          <a16:creationId xmlns:a16="http://schemas.microsoft.com/office/drawing/2014/main" id="{2DD3AE0B-6EEF-27F2-BAAF-E7C321F1FC30}"/>
                        </a:ext>
                      </a:extLst>
                    </p:cNvPr>
                    <p:cNvSpPr/>
                    <p:nvPr/>
                  </p:nvSpPr>
                  <p:spPr>
                    <a:xfrm>
                      <a:off x="1339853" y="5284538"/>
                      <a:ext cx="3187699" cy="5107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gn="ctr">
                        <a:lnSpc>
                          <a:spcPct val="130000"/>
                        </a:lnSpc>
                      </a:pPr>
                      <a:r>
                        <a:rPr kumimoji="1" lang="zh-CN" altLang="en-US" sz="1100" dirty="0">
                          <a:solidFill>
                            <a:schemeClr val="tx1"/>
                          </a:solidFill>
                          <a:cs typeface="+mn-ea"/>
                          <a:sym typeface="+mn-lt"/>
                        </a:rPr>
                        <a:t>单击此处添加文本单击此处添加文本单击此处添加文本单击此处添加文本</a:t>
                      </a:r>
                      <a:endParaRPr kumimoji="1" lang="en-US" altLang="zh-CN" sz="1100" dirty="0">
                        <a:solidFill>
                          <a:schemeClr val="tx1"/>
                        </a:solidFill>
                        <a:cs typeface="+mn-ea"/>
                        <a:sym typeface="+mn-lt"/>
                      </a:endParaRPr>
                    </a:p>
                  </p:txBody>
                </p:sp>
                <p:sp>
                  <p:nvSpPr>
                    <p:cNvPr id="49" name="îśľiḑé">
                      <a:extLst>
                        <a:ext uri="{FF2B5EF4-FFF2-40B4-BE49-F238E27FC236}">
                          <a16:creationId xmlns:a16="http://schemas.microsoft.com/office/drawing/2014/main" id="{0E6462C8-C06A-8EC8-8AF5-C5CFDC395C2E}"/>
                        </a:ext>
                      </a:extLst>
                    </p:cNvPr>
                    <p:cNvSpPr txBox="1"/>
                    <p:nvPr/>
                  </p:nvSpPr>
                  <p:spPr>
                    <a:xfrm>
                      <a:off x="1188720" y="4853663"/>
                      <a:ext cx="3489964" cy="400110"/>
                    </a:xfrm>
                    <a:prstGeom prst="rect">
                      <a:avLst/>
                    </a:prstGeom>
                    <a:noFill/>
                  </p:spPr>
                  <p:txBody>
                    <a:bodyPr wrap="square" lIns="91440" tIns="45720" rIns="91440" bIns="45720" rtlCol="0" anchor="b" anchorCtr="0">
                      <a:spAutoFit/>
                    </a:bodyPr>
                    <a:lstStyle/>
                    <a:p>
                      <a:pPr algn="ctr"/>
                      <a:r>
                        <a:rPr kumimoji="1" lang="zh-CN" altLang="en-US" sz="2000" b="1" dirty="0">
                          <a:cs typeface="+mn-ea"/>
                          <a:sym typeface="+mn-lt"/>
                        </a:rPr>
                        <a:t>方法三</a:t>
                      </a:r>
                      <a:endParaRPr kumimoji="1" lang="en-US" altLang="zh-CN" sz="2000" b="1" dirty="0">
                        <a:cs typeface="+mn-ea"/>
                        <a:sym typeface="+mn-lt"/>
                      </a:endParaRPr>
                    </a:p>
                  </p:txBody>
                </p:sp>
              </p:grpSp>
              <p:sp>
                <p:nvSpPr>
                  <p:cNvPr id="47" name="i$ľîḓe">
                    <a:extLst>
                      <a:ext uri="{FF2B5EF4-FFF2-40B4-BE49-F238E27FC236}">
                        <a16:creationId xmlns:a16="http://schemas.microsoft.com/office/drawing/2014/main" id="{C811E6ED-2E75-831D-FB5A-C582344FBCC6}"/>
                      </a:ext>
                    </a:extLst>
                  </p:cNvPr>
                  <p:cNvSpPr/>
                  <p:nvPr/>
                </p:nvSpPr>
                <p:spPr>
                  <a:xfrm>
                    <a:off x="9341544" y="3060408"/>
                    <a:ext cx="579120" cy="5791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3</a:t>
                    </a:r>
                    <a:endParaRPr lang="zh-CN" altLang="en-US" b="1" dirty="0">
                      <a:solidFill>
                        <a:schemeClr val="bg1"/>
                      </a:solidFill>
                      <a:cs typeface="+mn-ea"/>
                      <a:sym typeface="+mn-lt"/>
                    </a:endParaRPr>
                  </a:p>
                </p:txBody>
              </p:sp>
            </p:grpSp>
            <p:grpSp>
              <p:nvGrpSpPr>
                <p:cNvPr id="41" name="isļíḍê">
                  <a:extLst>
                    <a:ext uri="{FF2B5EF4-FFF2-40B4-BE49-F238E27FC236}">
                      <a16:creationId xmlns:a16="http://schemas.microsoft.com/office/drawing/2014/main" id="{89E83E33-78E9-F216-A995-308639DB293A}"/>
                    </a:ext>
                  </a:extLst>
                </p:cNvPr>
                <p:cNvGrpSpPr/>
                <p:nvPr/>
              </p:nvGrpSpPr>
              <p:grpSpPr>
                <a:xfrm>
                  <a:off x="4344667" y="3446488"/>
                  <a:ext cx="3489964" cy="1825654"/>
                  <a:chOff x="7886122" y="3060408"/>
                  <a:chExt cx="3489964" cy="1825654"/>
                </a:xfrm>
              </p:grpSpPr>
              <p:grpSp>
                <p:nvGrpSpPr>
                  <p:cNvPr id="42" name="îṡľïďe">
                    <a:extLst>
                      <a:ext uri="{FF2B5EF4-FFF2-40B4-BE49-F238E27FC236}">
                        <a16:creationId xmlns:a16="http://schemas.microsoft.com/office/drawing/2014/main" id="{E6F7CE27-9227-C343-263A-3C07289CB3C5}"/>
                      </a:ext>
                    </a:extLst>
                  </p:cNvPr>
                  <p:cNvGrpSpPr/>
                  <p:nvPr/>
                </p:nvGrpSpPr>
                <p:grpSpPr>
                  <a:xfrm>
                    <a:off x="7886122" y="3944470"/>
                    <a:ext cx="3489964" cy="941592"/>
                    <a:chOff x="1188720" y="4853663"/>
                    <a:chExt cx="3489964" cy="941592"/>
                  </a:xfrm>
                </p:grpSpPr>
                <p:sp>
                  <p:nvSpPr>
                    <p:cNvPr id="44" name="ïṡ1îḍé">
                      <a:extLst>
                        <a:ext uri="{FF2B5EF4-FFF2-40B4-BE49-F238E27FC236}">
                          <a16:creationId xmlns:a16="http://schemas.microsoft.com/office/drawing/2014/main" id="{626607C6-0988-6E3A-FB7D-9EBB8AAE6AC4}"/>
                        </a:ext>
                      </a:extLst>
                    </p:cNvPr>
                    <p:cNvSpPr/>
                    <p:nvPr/>
                  </p:nvSpPr>
                  <p:spPr>
                    <a:xfrm>
                      <a:off x="1339853" y="5284538"/>
                      <a:ext cx="3187699" cy="5107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gn="ctr">
                        <a:lnSpc>
                          <a:spcPct val="130000"/>
                        </a:lnSpc>
                      </a:pPr>
                      <a:r>
                        <a:rPr kumimoji="1" lang="zh-CN" altLang="en-US" sz="1100" dirty="0">
                          <a:solidFill>
                            <a:schemeClr val="tx1"/>
                          </a:solidFill>
                          <a:cs typeface="+mn-ea"/>
                          <a:sym typeface="+mn-lt"/>
                        </a:rPr>
                        <a:t>单击此处添加文本单击此处添加文本单击此处添加文本单击此处添加文本</a:t>
                      </a:r>
                      <a:endParaRPr kumimoji="1" lang="en-US" altLang="zh-CN" sz="1100" dirty="0">
                        <a:solidFill>
                          <a:schemeClr val="tx1"/>
                        </a:solidFill>
                        <a:cs typeface="+mn-ea"/>
                        <a:sym typeface="+mn-lt"/>
                      </a:endParaRPr>
                    </a:p>
                  </p:txBody>
                </p:sp>
                <p:sp>
                  <p:nvSpPr>
                    <p:cNvPr id="45" name="i$ľîďè">
                      <a:extLst>
                        <a:ext uri="{FF2B5EF4-FFF2-40B4-BE49-F238E27FC236}">
                          <a16:creationId xmlns:a16="http://schemas.microsoft.com/office/drawing/2014/main" id="{22F3D61E-746A-DBE8-D7CE-48560803852D}"/>
                        </a:ext>
                      </a:extLst>
                    </p:cNvPr>
                    <p:cNvSpPr txBox="1"/>
                    <p:nvPr/>
                  </p:nvSpPr>
                  <p:spPr>
                    <a:xfrm>
                      <a:off x="1188720" y="4853663"/>
                      <a:ext cx="3489964" cy="400110"/>
                    </a:xfrm>
                    <a:prstGeom prst="rect">
                      <a:avLst/>
                    </a:prstGeom>
                    <a:noFill/>
                  </p:spPr>
                  <p:txBody>
                    <a:bodyPr wrap="square" lIns="91440" tIns="45720" rIns="91440" bIns="45720" rtlCol="0" anchor="b" anchorCtr="0">
                      <a:spAutoFit/>
                    </a:bodyPr>
                    <a:lstStyle/>
                    <a:p>
                      <a:pPr algn="ctr"/>
                      <a:r>
                        <a:rPr kumimoji="1" lang="zh-CN" altLang="en-US" sz="2000" b="1" dirty="0">
                          <a:cs typeface="+mn-ea"/>
                          <a:sym typeface="+mn-lt"/>
                        </a:rPr>
                        <a:t>方法二</a:t>
                      </a:r>
                      <a:endParaRPr kumimoji="1" lang="en-US" altLang="zh-CN" sz="2000" b="1" dirty="0">
                        <a:cs typeface="+mn-ea"/>
                        <a:sym typeface="+mn-lt"/>
                      </a:endParaRPr>
                    </a:p>
                  </p:txBody>
                </p:sp>
              </p:grpSp>
              <p:sp>
                <p:nvSpPr>
                  <p:cNvPr id="43" name="iṥḷíḋé">
                    <a:extLst>
                      <a:ext uri="{FF2B5EF4-FFF2-40B4-BE49-F238E27FC236}">
                        <a16:creationId xmlns:a16="http://schemas.microsoft.com/office/drawing/2014/main" id="{838AE801-2510-DA65-B22B-7CA65CCE8FFF}"/>
                      </a:ext>
                    </a:extLst>
                  </p:cNvPr>
                  <p:cNvSpPr/>
                  <p:nvPr/>
                </p:nvSpPr>
                <p:spPr>
                  <a:xfrm>
                    <a:off x="9341544" y="3060408"/>
                    <a:ext cx="579120" cy="579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lt1">
                            <a:lumMod val="100000"/>
                          </a:schemeClr>
                        </a:solidFill>
                        <a:cs typeface="+mn-ea"/>
                        <a:sym typeface="+mn-lt"/>
                      </a:rPr>
                      <a:t>2</a:t>
                    </a:r>
                    <a:endParaRPr lang="zh-CN" altLang="en-US" b="1" dirty="0">
                      <a:solidFill>
                        <a:schemeClr val="lt1">
                          <a:lumMod val="100000"/>
                        </a:schemeClr>
                      </a:solidFill>
                      <a:cs typeface="+mn-ea"/>
                      <a:sym typeface="+mn-lt"/>
                    </a:endParaRPr>
                  </a:p>
                </p:txBody>
              </p:sp>
            </p:grpSp>
          </p:grpSp>
          <p:cxnSp>
            <p:nvCxnSpPr>
              <p:cNvPr id="38" name="íṩ1îḋé">
                <a:extLst>
                  <a:ext uri="{FF2B5EF4-FFF2-40B4-BE49-F238E27FC236}">
                    <a16:creationId xmlns:a16="http://schemas.microsoft.com/office/drawing/2014/main" id="{3C7F32EB-09A6-D875-9729-BE2E88B9E082}"/>
                  </a:ext>
                </a:extLst>
              </p:cNvPr>
              <p:cNvCxnSpPr>
                <a:cxnSpLocks/>
              </p:cNvCxnSpPr>
              <p:nvPr/>
            </p:nvCxnSpPr>
            <p:spPr>
              <a:xfrm>
                <a:off x="7294118" y="3736048"/>
                <a:ext cx="1469633" cy="0"/>
              </a:xfrm>
              <a:prstGeom prst="straightConnector1">
                <a:avLst/>
              </a:prstGeom>
              <a:ln w="15875">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 name="íşliḍé">
            <a:extLst>
              <a:ext uri="{FF2B5EF4-FFF2-40B4-BE49-F238E27FC236}">
                <a16:creationId xmlns:a16="http://schemas.microsoft.com/office/drawing/2014/main" id="{6AD7DE2F-2C25-C25A-957B-4AC542D02BC6}"/>
              </a:ext>
            </a:extLst>
          </p:cNvPr>
          <p:cNvSpPr>
            <a:spLocks noGrp="1"/>
          </p:cNvSpPr>
          <p:nvPr>
            <p:ph type="title"/>
          </p:nvPr>
        </p:nvSpPr>
        <p:spPr/>
        <p:txBody>
          <a:bodyPr/>
          <a:lstStyle/>
          <a:p>
            <a:r>
              <a:rPr lang="zh-CN" altLang="en-US" sz="2800" dirty="0">
                <a:latin typeface="+mn-lt"/>
                <a:ea typeface="+mn-ea"/>
                <a:cs typeface="+mn-ea"/>
                <a:sym typeface="+mn-lt"/>
              </a:rPr>
              <a:t>研究方法及过程</a:t>
            </a:r>
            <a:endParaRPr lang="zh-CN" altLang="en-US" dirty="0">
              <a:latin typeface="+mn-lt"/>
              <a:ea typeface="+mn-ea"/>
              <a:cs typeface="+mn-ea"/>
              <a:sym typeface="+mn-lt"/>
            </a:endParaRPr>
          </a:p>
        </p:txBody>
      </p:sp>
      <p:sp>
        <p:nvSpPr>
          <p:cNvPr id="3" name="íṣľíḋe">
            <a:extLst>
              <a:ext uri="{FF2B5EF4-FFF2-40B4-BE49-F238E27FC236}">
                <a16:creationId xmlns:a16="http://schemas.microsoft.com/office/drawing/2014/main" id="{6C1E965E-32BF-CEDA-DFEF-343213CC478F}"/>
              </a:ext>
            </a:extLst>
          </p:cNvPr>
          <p:cNvSpPr>
            <a:spLocks noGrp="1"/>
          </p:cNvSpPr>
          <p:nvPr>
            <p:ph type="sldNum" sz="quarter" idx="4"/>
          </p:nvPr>
        </p:nvSpPr>
        <p:spPr/>
        <p:txBody>
          <a:bodyPr/>
          <a:lstStyle/>
          <a:p>
            <a:fld id="{7F65B630-C7FF-41C0-9923-C5E5E29EED81}" type="slidenum">
              <a:rPr lang="en-US" altLang="zh-CN" smtClean="0">
                <a:cs typeface="+mn-ea"/>
                <a:sym typeface="+mn-lt"/>
              </a:rPr>
              <a:pPr/>
              <a:t>9</a:t>
            </a:fld>
            <a:endParaRPr lang="en-US" altLang="zh-CN">
              <a:cs typeface="+mn-ea"/>
              <a:sym typeface="+mn-lt"/>
            </a:endParaRPr>
          </a:p>
        </p:txBody>
      </p:sp>
    </p:spTree>
    <p:custDataLst>
      <p:tags r:id="rId2"/>
    </p:custDataLst>
    <p:extLst>
      <p:ext uri="{BB962C8B-B14F-4D97-AF65-F5344CB8AC3E}">
        <p14:creationId xmlns:p14="http://schemas.microsoft.com/office/powerpoint/2010/main" val="33088617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 name="ISLIDE.TEMPLATE" val="#980885"/>
</p:tagLst>
</file>

<file path=ppt/tags/tag10.xml><?xml version="1.0" encoding="utf-8"?>
<p:tagLst xmlns:a="http://schemas.openxmlformats.org/drawingml/2006/main" xmlns:r="http://schemas.openxmlformats.org/officeDocument/2006/relationships" xmlns:p="http://schemas.openxmlformats.org/presentationml/2006/main">
  <p:tag name="ISLIDE.DIAGRAM" val="#959827;#914598;#954148;"/>
  <p:tag name="ISLIDE.TEMPLATE" val="https://www.islide.cc;"/>
</p:tagLst>
</file>

<file path=ppt/tags/tag11.xml><?xml version="1.0" encoding="utf-8"?>
<p:tagLst xmlns:a="http://schemas.openxmlformats.org/drawingml/2006/main" xmlns:r="http://schemas.openxmlformats.org/officeDocument/2006/relationships" xmlns:p="http://schemas.openxmlformats.org/presentationml/2006/main">
  <p:tag name="ISLIDE.DIAGRAM" val="#959827;#914598;#954148;#914598;#935001;"/>
  <p:tag name="ISLIDE.TEMPLATE" val="https://www.islide.cc;"/>
</p:tagLst>
</file>

<file path=ppt/tags/tag12.xml><?xml version="1.0" encoding="utf-8"?>
<p:tagLst xmlns:a="http://schemas.openxmlformats.org/drawingml/2006/main" xmlns:r="http://schemas.openxmlformats.org/officeDocument/2006/relationships" xmlns:p="http://schemas.openxmlformats.org/presentationml/2006/main">
  <p:tag name="ISLIDE.THEME" val="https://www.islide.cc;"/>
  <p:tag name="ISLIDE.TEMPLATE" val="https://www.islide.cc;"/>
</p:tagLst>
</file>

<file path=ppt/tags/tag13.xml><?xml version="1.0" encoding="utf-8"?>
<p:tagLst xmlns:a="http://schemas.openxmlformats.org/drawingml/2006/main" xmlns:r="http://schemas.openxmlformats.org/officeDocument/2006/relationships" xmlns:p="http://schemas.openxmlformats.org/presentationml/2006/main">
  <p:tag name="ISLIDE.DIAGRAM" val="#959827;#914598;#954148;#914598;"/>
  <p:tag name="ISLIDE.SMARTDIAGRAM" val="#951018;#950942;"/>
  <p:tag name="ISLIDE.TEMPLATE" val="https://www.islide.cc;"/>
</p:tagLst>
</file>

<file path=ppt/tags/tag14.xml><?xml version="1.0" encoding="utf-8"?>
<p:tagLst xmlns:a="http://schemas.openxmlformats.org/drawingml/2006/main" xmlns:r="http://schemas.openxmlformats.org/officeDocument/2006/relationships" xmlns:p="http://schemas.openxmlformats.org/presentationml/2006/main">
  <p:tag name="ISLIDE.DIAGRAM" val="#954278;"/>
  <p:tag name="ISLIDE.SMARTDIAGRAM" val="#951058;"/>
  <p:tag name="ISLIDE.TEMPLATE" val="https://www.islide.cc;"/>
</p:tagLst>
</file>

<file path=ppt/tags/tag15.xml><?xml version="1.0" encoding="utf-8"?>
<p:tagLst xmlns:a="http://schemas.openxmlformats.org/drawingml/2006/main" xmlns:r="http://schemas.openxmlformats.org/officeDocument/2006/relationships" xmlns:p="http://schemas.openxmlformats.org/presentationml/2006/main">
  <p:tag name="ISLIDE.SMARTDIAGRAM" val="#951018;"/>
  <p:tag name="ISLIDE.DIAGRAM" val="#959827;#914598;#954148;#914598;#954262;#949774;#940057;#940062;"/>
  <p:tag name="ISLIDE.TEMPLATE" val="https://www.islide.cc;"/>
</p:tagLst>
</file>

<file path=ppt/tags/tag16.xml><?xml version="1.0" encoding="utf-8"?>
<p:tagLst xmlns:a="http://schemas.openxmlformats.org/drawingml/2006/main" xmlns:r="http://schemas.openxmlformats.org/officeDocument/2006/relationships" xmlns:p="http://schemas.openxmlformats.org/presentationml/2006/main">
  <p:tag name="ISLIDE.THEME" val="https://www.islide.cc;"/>
  <p:tag name="ISLIDE.TEMPLATE" val="https://www.islide.cc;"/>
</p:tagLst>
</file>

<file path=ppt/tags/tag17.xml><?xml version="1.0" encoding="utf-8"?>
<p:tagLst xmlns:a="http://schemas.openxmlformats.org/drawingml/2006/main" xmlns:r="http://schemas.openxmlformats.org/officeDocument/2006/relationships" xmlns:p="http://schemas.openxmlformats.org/presentationml/2006/main">
  <p:tag name="ISLIDE.DIAGRAM" val="#947466;#861525;"/>
  <p:tag name="ISLIDE.TEMPLATE" val="https://www.islide.cc;"/>
</p:tagLst>
</file>

<file path=ppt/tags/tag18.xml><?xml version="1.0" encoding="utf-8"?>
<p:tagLst xmlns:a="http://schemas.openxmlformats.org/drawingml/2006/main" xmlns:r="http://schemas.openxmlformats.org/officeDocument/2006/relationships" xmlns:p="http://schemas.openxmlformats.org/presentationml/2006/main">
  <p:tag name="ISLIDE.DIAGRAM" val="#967444;#918555;"/>
  <p:tag name="ISLIDE.TEMPLATE" val="https://www.islide.cc;"/>
</p:tagLst>
</file>

<file path=ppt/tags/tag19.xml><?xml version="1.0" encoding="utf-8"?>
<p:tagLst xmlns:a="http://schemas.openxmlformats.org/drawingml/2006/main" xmlns:r="http://schemas.openxmlformats.org/officeDocument/2006/relationships" xmlns:p="http://schemas.openxmlformats.org/presentationml/2006/main">
  <p:tag name="ISLIDE.DIAGRAM" val="#954246;#949773;#949773;#940057;"/>
  <p:tag name="ISLIDE.TEMPLATE" val="https://www.islide.cc;"/>
</p:tagLst>
</file>

<file path=ppt/tags/tag2.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20.xml><?xml version="1.0" encoding="utf-8"?>
<p:tagLst xmlns:a="http://schemas.openxmlformats.org/drawingml/2006/main" xmlns:r="http://schemas.openxmlformats.org/officeDocument/2006/relationships" xmlns:p="http://schemas.openxmlformats.org/presentationml/2006/main">
  <p:tag name="ISLIDE.DIAGRAM" val="#940039;#949871;"/>
  <p:tag name="ISLIDE.VECTOR" val="#914246;"/>
  <p:tag name="ISLIDE.TEMPLATE" val="https://www.islide.cc;"/>
</p:tagLst>
</file>

<file path=ppt/tags/tag21.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22.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DIAGRAM" val="#938188;"/>
  <p:tag name="ISLIDE.TEMPLAT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 name="ISLIDE.TEMPLAT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DIAGRAM" val="#950650;"/>
  <p:tag name="ISLIDE.TEMPLAT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DIAGRAM" val="#950650;#914654;"/>
  <p:tag name="ISLIDE.ICON" val="#94426;"/>
  <p:tag name="ISLIDE.TEMPLAT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ICON" val="#94426;"/>
  <p:tag name="ISLIDE.DIAGRAM" val="#950650;#914654;#954258;"/>
  <p:tag name="ISLIDE.TEMPLAT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HEME" val="https://www.islide.cc;"/>
  <p:tag name="ISLIDE.TEMPLATE" val="https://www.islide.cc;"/>
</p:tagLst>
</file>

<file path=ppt/tags/tag9.xml><?xml version="1.0" encoding="utf-8"?>
<p:tagLst xmlns:a="http://schemas.openxmlformats.org/drawingml/2006/main" xmlns:r="http://schemas.openxmlformats.org/officeDocument/2006/relationships" xmlns:p="http://schemas.openxmlformats.org/presentationml/2006/main">
  <p:tag name="ISLIDE.DIAGRAM" val="#959827;#914640;"/>
  <p:tag name="ISLIDE.VECTOR" val="#654199;"/>
  <p:tag name="ISLIDE.TEMPLATE" val="https://www.islide.cc;"/>
</p:tagLst>
</file>

<file path=ppt/theme/theme1.xml><?xml version="1.0" encoding="utf-8"?>
<a:theme xmlns:a="http://schemas.openxmlformats.org/drawingml/2006/main" name="Designed by iSlide">
  <a:themeElements>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fontScheme name="b20iz5tw">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0b223f8-5841-42fb-baf5-d5b50bb4a0ca.source-default.zh-Hans" id="{73F4A820-C007-4446-89D8-D266B76AAA83}" vid="{3758F66E-F0EB-214E-B796-69CC723FEF2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10.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11.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12.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13.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14.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15.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16.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17.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18.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19.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2.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20.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3.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4.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5.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6.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7.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8.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9.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docProps/app.xml><?xml version="1.0" encoding="utf-8"?>
<Properties xmlns="http://schemas.openxmlformats.org/officeDocument/2006/extended-properties" xmlns:vt="http://schemas.openxmlformats.org/officeDocument/2006/docPropsVTypes">
  <Template>Fish</Template>
  <TotalTime>40</TotalTime>
  <Words>1465</Words>
  <Application>Microsoft Office PowerPoint</Application>
  <PresentationFormat>宽屏</PresentationFormat>
  <Paragraphs>187</Paragraphs>
  <Slides>21</Slides>
  <Notes>5</Notes>
  <HiddenSlides>1</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21</vt:i4>
      </vt:variant>
    </vt:vector>
  </HeadingPairs>
  <TitlesOfParts>
    <vt:vector size="25" baseType="lpstr">
      <vt:lpstr>AdvTT5235d5a9</vt:lpstr>
      <vt:lpstr>等线</vt:lpstr>
      <vt:lpstr>Arial</vt:lpstr>
      <vt:lpstr>Designed by iSlide</vt:lpstr>
      <vt:lpstr>Designing Experiences in the Age of human transformation: An Analysis of Burning Man</vt:lpstr>
      <vt:lpstr>PowerPoint 演示文稿</vt:lpstr>
      <vt:lpstr>论文简介</vt:lpstr>
      <vt:lpstr>论文简介</vt:lpstr>
      <vt:lpstr>选题背景与意义</vt:lpstr>
      <vt:lpstr>选题的意义</vt:lpstr>
      <vt:lpstr>研究方法及过程</vt:lpstr>
      <vt:lpstr>研究方法及过程</vt:lpstr>
      <vt:lpstr>研究方法及过程</vt:lpstr>
      <vt:lpstr>研究方法及过程</vt:lpstr>
      <vt:lpstr>研究成果展示及应用</vt:lpstr>
      <vt:lpstr>研究成果展示及应用</vt:lpstr>
      <vt:lpstr>研究成果展示及应用</vt:lpstr>
      <vt:lpstr>研究成果展示及应用</vt:lpstr>
      <vt:lpstr>论文总结与致谢</vt:lpstr>
      <vt:lpstr>论文总结与致谢</vt:lpstr>
      <vt:lpstr>论文总结与致谢</vt:lpstr>
      <vt:lpstr>论文总结与致谢</vt:lpstr>
      <vt:lpstr>论文总结与致谢</vt:lpstr>
      <vt:lpstr>PowerPoint 演示文稿</vt:lpstr>
      <vt:lpstr>PowerPoint 演示文稿</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iSlide 资源设计规范</dc:title>
  <dc:creator>Fish</dc:creator>
  <cp:lastModifiedBy>1048227105@qq.com</cp:lastModifiedBy>
  <cp:revision>22</cp:revision>
  <cp:lastPrinted>2023-04-02T16:00:00Z</cp:lastPrinted>
  <dcterms:created xsi:type="dcterms:W3CDTF">2023-04-02T16:00:00Z</dcterms:created>
  <dcterms:modified xsi:type="dcterms:W3CDTF">2023-04-07T03:21:04Z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EMPLATE">
    <vt:lpwstr>2ca0cc26-90a3-4555-8c87-5d683ff0ce09</vt:lpwstr>
  </property>
</Properties>
</file>