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notesSlides/notesSlide5.xml" ContentType="application/vnd.openxmlformats-officedocument.presentationml.notesSlide+xml"/>
  <Override PartName="/ppt/tags/tag16.xml" ContentType="application/vnd.openxmlformats-officedocument.presentationml.tags+xml"/>
  <Override PartName="/ppt/notesSlides/notesSlide6.xml" ContentType="application/vnd.openxmlformats-officedocument.presentationml.notesSlide+xml"/>
  <Override PartName="/ppt/tags/tag17.xml" ContentType="application/vnd.openxmlformats-officedocument.presentationml.tags+xml"/>
  <Override PartName="/ppt/notesSlides/notesSlide7.xml" ContentType="application/vnd.openxmlformats-officedocument.presentationml.notesSlide+xml"/>
  <Override PartName="/ppt/theme/themeOverride4.xml" ContentType="application/vnd.openxmlformats-officedocument.themeOverride+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9" r:id="rId3"/>
    <p:sldId id="258" r:id="rId4"/>
    <p:sldId id="265" r:id="rId5"/>
    <p:sldId id="1644" r:id="rId6"/>
    <p:sldId id="1645" r:id="rId7"/>
    <p:sldId id="363" r:id="rId8"/>
    <p:sldId id="1646" r:id="rId9"/>
    <p:sldId id="366" r:id="rId10"/>
    <p:sldId id="368" r:id="rId11"/>
    <p:sldId id="367" r:id="rId12"/>
    <p:sldId id="1640" r:id="rId13"/>
    <p:sldId id="420" r:id="rId14"/>
    <p:sldId id="1641" r:id="rId15"/>
    <p:sldId id="1650" r:id="rId16"/>
    <p:sldId id="1649" r:id="rId17"/>
    <p:sldId id="262" r:id="rId18"/>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ECD"/>
    <a:srgbClr val="FFFFFF"/>
    <a:srgbClr val="0D0D0D"/>
    <a:srgbClr val="033E38"/>
    <a:srgbClr val="D4490A"/>
    <a:srgbClr val="25403B"/>
    <a:srgbClr val="DFCBB0"/>
    <a:srgbClr val="A25B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81" autoAdjust="0"/>
    <p:restoredTop sz="94660"/>
  </p:normalViewPr>
  <p:slideViewPr>
    <p:cSldViewPr snapToGrid="0" showGuides="1">
      <p:cViewPr varScale="1">
        <p:scale>
          <a:sx n="138" d="100"/>
          <a:sy n="138" d="100"/>
        </p:scale>
        <p:origin x="120" y="125"/>
      </p:cViewPr>
      <p:guideLst/>
    </p:cSldViewPr>
  </p:slideViewPr>
  <p:notesTextViewPr>
    <p:cViewPr>
      <p:scale>
        <a:sx n="1" d="1"/>
        <a:sy n="1" d="1"/>
      </p:scale>
      <p:origin x="0" y="0"/>
    </p:cViewPr>
  </p:notesTextViewPr>
  <p:sorterViewPr>
    <p:cViewPr>
      <p:scale>
        <a:sx n="100" d="100"/>
        <a:sy n="100" d="100"/>
      </p:scale>
      <p:origin x="0" y="-2796"/>
    </p:cViewPr>
  </p:sorterViewPr>
  <p:notesViewPr>
    <p:cSldViewPr snapToGrid="0" showGuides="1">
      <p:cViewPr varScale="1">
        <p:scale>
          <a:sx n="97" d="100"/>
          <a:sy n="97" d="100"/>
        </p:scale>
        <p:origin x="4008"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4CAB97-7260-4608-9856-23C324877A9E}" type="datetimeFigureOut">
              <a:rPr lang="zh-CN" altLang="en-US" smtClean="0"/>
              <a:t>2023/5/9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047D76-A000-4890-AF42-C265C57DE59E}" type="slidenum">
              <a:rPr lang="zh-CN" altLang="en-US" smtClean="0"/>
              <a:t>‹#›</a:t>
            </a:fld>
            <a:endParaRPr lang="zh-CN" altLang="en-US"/>
          </a:p>
        </p:txBody>
      </p:sp>
    </p:spTree>
    <p:extLst>
      <p:ext uri="{BB962C8B-B14F-4D97-AF65-F5344CB8AC3E}">
        <p14:creationId xmlns:p14="http://schemas.microsoft.com/office/powerpoint/2010/main" val="1606475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A3D24-6083-4546-8C6D-DEE86BAAAE49}" type="datetimeFigureOut">
              <a:rPr lang="zh-CN" altLang="en-US" smtClean="0"/>
              <a:t>2023/5/9</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D8765-8EF3-408C-9341-152904E414ED}" type="slidenum">
              <a:rPr lang="zh-CN" altLang="en-US" smtClean="0"/>
              <a:t>‹#›</a:t>
            </a:fld>
            <a:endParaRPr lang="zh-CN" altLang="en-US"/>
          </a:p>
        </p:txBody>
      </p:sp>
    </p:spTree>
    <p:extLst>
      <p:ext uri="{BB962C8B-B14F-4D97-AF65-F5344CB8AC3E}">
        <p14:creationId xmlns:p14="http://schemas.microsoft.com/office/powerpoint/2010/main" val="189854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5b3bc6bc-7a7e-481c-b860-2b578dbfe74e.source.2.zh-Hans</a:t>
            </a:r>
            <a:endParaRPr lang="zh-CN" altLang="en-US"/>
          </a:p>
        </p:txBody>
      </p:sp>
      <p:sp>
        <p:nvSpPr>
          <p:cNvPr id="4" name="灯片编号占位符 3"/>
          <p:cNvSpPr>
            <a:spLocks noGrp="1"/>
          </p:cNvSpPr>
          <p:nvPr>
            <p:ph type="sldNum" sz="quarter" idx="5"/>
          </p:nvPr>
        </p:nvSpPr>
        <p:spPr/>
        <p:txBody>
          <a:bodyPr/>
          <a:lstStyle/>
          <a:p>
            <a:fld id="{A3ED8765-8EF3-408C-9341-152904E414ED}" type="slidenum">
              <a:rPr lang="zh-CN" altLang="en-US" smtClean="0"/>
              <a:t>7</a:t>
            </a:fld>
            <a:endParaRPr lang="zh-CN" altLang="en-US"/>
          </a:p>
        </p:txBody>
      </p:sp>
    </p:spTree>
    <p:extLst>
      <p:ext uri="{BB962C8B-B14F-4D97-AF65-F5344CB8AC3E}">
        <p14:creationId xmlns:p14="http://schemas.microsoft.com/office/powerpoint/2010/main" val="595694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5b3bc6bc-7a7e-481c-b860-2b578dbfe74e.source.2.zh-Hans</a:t>
            </a:r>
            <a:endParaRPr lang="zh-CN" altLang="en-US"/>
          </a:p>
        </p:txBody>
      </p:sp>
      <p:sp>
        <p:nvSpPr>
          <p:cNvPr id="4" name="灯片编号占位符 3"/>
          <p:cNvSpPr>
            <a:spLocks noGrp="1"/>
          </p:cNvSpPr>
          <p:nvPr>
            <p:ph type="sldNum" sz="quarter" idx="5"/>
          </p:nvPr>
        </p:nvSpPr>
        <p:spPr/>
        <p:txBody>
          <a:bodyPr/>
          <a:lstStyle/>
          <a:p>
            <a:fld id="{A3ED8765-8EF3-408C-9341-152904E414ED}" type="slidenum">
              <a:rPr lang="zh-CN" altLang="en-US" smtClean="0"/>
              <a:t>8</a:t>
            </a:fld>
            <a:endParaRPr lang="zh-CN" altLang="en-US"/>
          </a:p>
        </p:txBody>
      </p:sp>
    </p:spTree>
    <p:extLst>
      <p:ext uri="{BB962C8B-B14F-4D97-AF65-F5344CB8AC3E}">
        <p14:creationId xmlns:p14="http://schemas.microsoft.com/office/powerpoint/2010/main" val="204008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155cd4a9-d08e-441c-a724-c6747cebe97d.source.3.zh-Hans</a:t>
            </a:r>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12</a:t>
            </a:fld>
            <a:endParaRPr lang="zh-CN" altLang="en-US"/>
          </a:p>
        </p:txBody>
      </p:sp>
    </p:spTree>
    <p:extLst>
      <p:ext uri="{BB962C8B-B14F-4D97-AF65-F5344CB8AC3E}">
        <p14:creationId xmlns:p14="http://schemas.microsoft.com/office/powerpoint/2010/main" val="3945868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c8b55051-db6c-443d-a574-683b1a7a8cb3.source.3.zh-Hans</a:t>
            </a:r>
            <a:endParaRPr lang="zh-CN" altLang="en-US"/>
          </a:p>
        </p:txBody>
      </p:sp>
      <p:sp>
        <p:nvSpPr>
          <p:cNvPr id="4" name="灯片编号占位符 3"/>
          <p:cNvSpPr>
            <a:spLocks noGrp="1"/>
          </p:cNvSpPr>
          <p:nvPr>
            <p:ph type="sldNum" sz="quarter" idx="5"/>
          </p:nvPr>
        </p:nvSpPr>
        <p:spPr/>
        <p:txBody>
          <a:bodyPr/>
          <a:lstStyle/>
          <a:p>
            <a:fld id="{A3ED8765-8EF3-408C-9341-152904E414ED}" type="slidenum">
              <a:rPr lang="zh-CN" altLang="en-US" smtClean="0"/>
              <a:t>13</a:t>
            </a:fld>
            <a:endParaRPr lang="zh-CN" altLang="en-US"/>
          </a:p>
        </p:txBody>
      </p:sp>
    </p:spTree>
    <p:extLst>
      <p:ext uri="{BB962C8B-B14F-4D97-AF65-F5344CB8AC3E}">
        <p14:creationId xmlns:p14="http://schemas.microsoft.com/office/powerpoint/2010/main" val="1897509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a6aa4e1e-6af6-4a2c-888c-3eb2cc65e6b9.source.2.zh-Hans</a:t>
            </a:r>
            <a:endParaRPr lang="zh-CN" altLang="en-US"/>
          </a:p>
        </p:txBody>
      </p:sp>
      <p:sp>
        <p:nvSpPr>
          <p:cNvPr id="4" name="灯片编号占位符 3"/>
          <p:cNvSpPr>
            <a:spLocks noGrp="1"/>
          </p:cNvSpPr>
          <p:nvPr>
            <p:ph type="sldNum" sz="quarter" idx="10"/>
          </p:nvPr>
        </p:nvSpPr>
        <p:spPr/>
        <p:txBody>
          <a:bodyPr/>
          <a:lstStyle/>
          <a:p>
            <a:fld id="{A3ED8765-8EF3-408C-9341-152904E414ED}" type="slidenum">
              <a:rPr lang="zh-CN" altLang="en-US" smtClean="0"/>
              <a:t>14</a:t>
            </a:fld>
            <a:endParaRPr lang="zh-CN" altLang="en-US"/>
          </a:p>
        </p:txBody>
      </p:sp>
    </p:spTree>
    <p:extLst>
      <p:ext uri="{BB962C8B-B14F-4D97-AF65-F5344CB8AC3E}">
        <p14:creationId xmlns:p14="http://schemas.microsoft.com/office/powerpoint/2010/main" val="1512735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c8b55051-db6c-443d-a574-683b1a7a8cb3.source.3.zh-Hans</a:t>
            </a:r>
            <a:endParaRPr lang="zh-CN" altLang="en-US"/>
          </a:p>
        </p:txBody>
      </p:sp>
      <p:sp>
        <p:nvSpPr>
          <p:cNvPr id="4" name="灯片编号占位符 3"/>
          <p:cNvSpPr>
            <a:spLocks noGrp="1"/>
          </p:cNvSpPr>
          <p:nvPr>
            <p:ph type="sldNum" sz="quarter" idx="5"/>
          </p:nvPr>
        </p:nvSpPr>
        <p:spPr/>
        <p:txBody>
          <a:bodyPr/>
          <a:lstStyle/>
          <a:p>
            <a:fld id="{A3ED8765-8EF3-408C-9341-152904E414ED}" type="slidenum">
              <a:rPr lang="zh-CN" altLang="en-US" smtClean="0"/>
              <a:t>15</a:t>
            </a:fld>
            <a:endParaRPr lang="zh-CN" altLang="en-US"/>
          </a:p>
        </p:txBody>
      </p:sp>
    </p:spTree>
    <p:extLst>
      <p:ext uri="{BB962C8B-B14F-4D97-AF65-F5344CB8AC3E}">
        <p14:creationId xmlns:p14="http://schemas.microsoft.com/office/powerpoint/2010/main" val="3015396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a6aa4e1e-6af6-4a2c-888c-3eb2cc65e6b9.source.2.zh-Hans</a:t>
            </a:r>
            <a:endParaRPr lang="zh-CN" altLang="en-US"/>
          </a:p>
        </p:txBody>
      </p:sp>
      <p:sp>
        <p:nvSpPr>
          <p:cNvPr id="4" name="灯片编号占位符 3"/>
          <p:cNvSpPr>
            <a:spLocks noGrp="1"/>
          </p:cNvSpPr>
          <p:nvPr>
            <p:ph type="sldNum" sz="quarter" idx="10"/>
          </p:nvPr>
        </p:nvSpPr>
        <p:spPr/>
        <p:txBody>
          <a:bodyPr/>
          <a:lstStyle/>
          <a:p>
            <a:fld id="{A3ED8765-8EF3-408C-9341-152904E414ED}" type="slidenum">
              <a:rPr lang="zh-CN" altLang="en-US" smtClean="0"/>
              <a:t>16</a:t>
            </a:fld>
            <a:endParaRPr lang="zh-CN" altLang="en-US"/>
          </a:p>
        </p:txBody>
      </p:sp>
    </p:spTree>
    <p:extLst>
      <p:ext uri="{BB962C8B-B14F-4D97-AF65-F5344CB8AC3E}">
        <p14:creationId xmlns:p14="http://schemas.microsoft.com/office/powerpoint/2010/main" val="41807822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DFCBB0"/>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 xmlns:a16="http://schemas.microsoft.com/office/drawing/2014/main" id="{26A5F7B9-A6BD-D45A-0F45-A1DF5D0CE1A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87184" y="-18513"/>
            <a:ext cx="2804816" cy="1542513"/>
          </a:xfrm>
          <a:prstGeom prst="rect">
            <a:avLst/>
          </a:prstGeom>
        </p:spPr>
      </p:pic>
      <p:pic>
        <p:nvPicPr>
          <p:cNvPr id="24" name="图片 23">
            <a:extLst>
              <a:ext uri="{FF2B5EF4-FFF2-40B4-BE49-F238E27FC236}">
                <a16:creationId xmlns="" xmlns:a16="http://schemas.microsoft.com/office/drawing/2014/main" id="{FCE53507-45DE-D954-E5BD-4A8FD46B4B4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156" y="-18514"/>
            <a:ext cx="2947041" cy="1614193"/>
          </a:xfrm>
          <a:prstGeom prst="rect">
            <a:avLst/>
          </a:prstGeom>
        </p:spPr>
      </p:pic>
      <p:pic>
        <p:nvPicPr>
          <p:cNvPr id="28" name="图片 27">
            <a:extLst>
              <a:ext uri="{FF2B5EF4-FFF2-40B4-BE49-F238E27FC236}">
                <a16:creationId xmlns="" xmlns:a16="http://schemas.microsoft.com/office/drawing/2014/main" id="{08CD9F20-D2C5-37A2-35F2-B7DEA6D2B77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4973715"/>
            <a:ext cx="12192000" cy="1884285"/>
          </a:xfrm>
          <a:prstGeom prst="rect">
            <a:avLst/>
          </a:prstGeom>
        </p:spPr>
      </p:pic>
      <p:sp>
        <p:nvSpPr>
          <p:cNvPr id="2" name="标题 1">
            <a:extLst>
              <a:ext uri="{FF2B5EF4-FFF2-40B4-BE49-F238E27FC236}">
                <a16:creationId xmlns="" xmlns:a16="http://schemas.microsoft.com/office/drawing/2014/main" id="{E545B57F-7D9D-4AD8-9FE4-E5267D65BB87}"/>
              </a:ext>
            </a:extLst>
          </p:cNvPr>
          <p:cNvSpPr>
            <a:spLocks noGrp="1"/>
          </p:cNvSpPr>
          <p:nvPr>
            <p:ph type="ctrTitle" hasCustomPrompt="1"/>
          </p:nvPr>
        </p:nvSpPr>
        <p:spPr>
          <a:xfrm>
            <a:off x="660400" y="2336800"/>
            <a:ext cx="6945086" cy="1173162"/>
          </a:xfrm>
        </p:spPr>
        <p:txBody>
          <a:bodyPr vert="horz" lIns="91440" tIns="45720" rIns="91440" bIns="45720" rtlCol="0" anchor="b">
            <a:noAutofit/>
          </a:bodyPr>
          <a:lstStyle>
            <a:lvl1pPr>
              <a:defRPr lang="zh-CN" altLang="en-US" sz="6000" b="1" dirty="0">
                <a:solidFill>
                  <a:srgbClr val="25403B"/>
                </a:solidFill>
              </a:defRPr>
            </a:lvl1pPr>
          </a:lstStyle>
          <a:p>
            <a:pPr lvl="0" defTabSz="914354"/>
            <a:r>
              <a:rPr lang="en-US" altLang="zh-CN" dirty="0"/>
              <a:t>Click to edit </a:t>
            </a:r>
            <a:br>
              <a:rPr lang="en-US" altLang="zh-CN" dirty="0"/>
            </a:br>
            <a:r>
              <a:rPr lang="en-US" altLang="zh-CN" dirty="0"/>
              <a:t>Master title style</a:t>
            </a:r>
            <a:endParaRPr lang="zh-CN" altLang="en-US" dirty="0"/>
          </a:p>
        </p:txBody>
      </p:sp>
      <p:sp>
        <p:nvSpPr>
          <p:cNvPr id="3" name="副标题 2">
            <a:extLst>
              <a:ext uri="{FF2B5EF4-FFF2-40B4-BE49-F238E27FC236}">
                <a16:creationId xmlns="" xmlns:a16="http://schemas.microsoft.com/office/drawing/2014/main" id="{42DDB65F-C302-4F35-9CCB-12FB82E2590D}"/>
              </a:ext>
            </a:extLst>
          </p:cNvPr>
          <p:cNvSpPr>
            <a:spLocks noGrp="1"/>
          </p:cNvSpPr>
          <p:nvPr>
            <p:ph type="subTitle" idx="1"/>
          </p:nvPr>
        </p:nvSpPr>
        <p:spPr>
          <a:xfrm>
            <a:off x="660400" y="3509962"/>
            <a:ext cx="6945086" cy="535853"/>
          </a:xfrm>
        </p:spPr>
        <p:txBody>
          <a:bodyPr vert="horz" lIns="91440" tIns="45720" rIns="91440" bIns="45720" rtlCol="0" anchor="t">
            <a:normAutofit/>
          </a:bodyPr>
          <a:lstStyle>
            <a:lvl1pPr marL="0" indent="0">
              <a:spcBef>
                <a:spcPts val="0"/>
              </a:spcBef>
              <a:buNone/>
              <a:defRPr lang="zh-CN" altLang="en-US" sz="1600"/>
            </a:lvl1pPr>
          </a:lstStyle>
          <a:p>
            <a:pPr marL="228600" lvl="0" indent="-228600" defTabSz="914354"/>
            <a:r>
              <a:rPr lang="en-US" altLang="zh-CN"/>
              <a:t>Click to edit Master subtitle style</a:t>
            </a:r>
            <a:endParaRPr lang="zh-CN" altLang="en-US" dirty="0"/>
          </a:p>
        </p:txBody>
      </p:sp>
      <p:sp>
        <p:nvSpPr>
          <p:cNvPr id="8" name="文本占位符 7">
            <a:extLst>
              <a:ext uri="{FF2B5EF4-FFF2-40B4-BE49-F238E27FC236}">
                <a16:creationId xmlns="" xmlns:a16="http://schemas.microsoft.com/office/drawing/2014/main" id="{44C4A721-803B-47CB-B99E-1D01E8E0169F}"/>
              </a:ext>
            </a:extLst>
          </p:cNvPr>
          <p:cNvSpPr>
            <a:spLocks noGrp="1"/>
          </p:cNvSpPr>
          <p:nvPr>
            <p:ph type="body" sz="quarter" idx="13" hasCustomPrompt="1"/>
          </p:nvPr>
        </p:nvSpPr>
        <p:spPr>
          <a:xfrm>
            <a:off x="660400" y="5541558"/>
            <a:ext cx="5568950" cy="296271"/>
          </a:xfrm>
        </p:spPr>
        <p:txBody>
          <a:bodyPr vert="horz" lIns="91440" tIns="45720" rIns="91440" bIns="45720" rtlCol="0" anchor="ctr">
            <a:normAutofit/>
          </a:bodyPr>
          <a:lstStyle>
            <a:lvl1pPr marL="0" indent="0">
              <a:buNone/>
              <a:defRPr lang="en-US" altLang="zh-CN" sz="1200" b="0" smtClean="0">
                <a:solidFill>
                  <a:srgbClr val="FFFFFF"/>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 xmlns:a16="http://schemas.microsoft.com/office/drawing/2014/main" id="{CA939A61-406D-45DC-B757-059EFAA05866}"/>
              </a:ext>
            </a:extLst>
          </p:cNvPr>
          <p:cNvSpPr>
            <a:spLocks noGrp="1"/>
          </p:cNvSpPr>
          <p:nvPr>
            <p:ph type="body" sz="quarter" idx="14" hasCustomPrompt="1"/>
          </p:nvPr>
        </p:nvSpPr>
        <p:spPr>
          <a:xfrm>
            <a:off x="660400" y="5837829"/>
            <a:ext cx="5568950" cy="296271"/>
          </a:xfrm>
        </p:spPr>
        <p:txBody>
          <a:bodyPr vert="horz" lIns="91440" tIns="45720" rIns="91440" bIns="45720" rtlCol="0" anchor="ctr">
            <a:normAutofit/>
          </a:bodyPr>
          <a:lstStyle>
            <a:lvl1pPr marL="0" indent="0">
              <a:buNone/>
              <a:defRPr lang="en-US" altLang="zh-CN" sz="1200" b="0" smtClean="0">
                <a:solidFill>
                  <a:srgbClr val="FFFFFF"/>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www.islide.cc</a:t>
            </a:r>
            <a:endParaRPr lang="en-US" altLang="en-US" dirty="0"/>
          </a:p>
        </p:txBody>
      </p:sp>
      <p:sp>
        <p:nvSpPr>
          <p:cNvPr id="12" name="文本占位符 11">
            <a:extLst>
              <a:ext uri="{FF2B5EF4-FFF2-40B4-BE49-F238E27FC236}">
                <a16:creationId xmlns="" xmlns:a16="http://schemas.microsoft.com/office/drawing/2014/main" id="{4EF3F9F2-2DBE-4016-9D2B-F5CF4BE8EBCE}"/>
              </a:ext>
            </a:extLst>
          </p:cNvPr>
          <p:cNvSpPr>
            <a:spLocks noGrp="1"/>
          </p:cNvSpPr>
          <p:nvPr>
            <p:ph type="body" sz="quarter" idx="15" hasCustomPrompt="1"/>
          </p:nvPr>
        </p:nvSpPr>
        <p:spPr>
          <a:xfrm>
            <a:off x="660400" y="723900"/>
            <a:ext cx="1039091" cy="296271"/>
          </a:xfrm>
        </p:spPr>
        <p:txBody>
          <a:bodyPr vert="horz" wrap="none" lIns="91440" tIns="45720" rIns="91440" bIns="45720" rtlCol="0" anchor="ctr">
            <a:normAutofit/>
          </a:bodyPr>
          <a:lstStyle>
            <a:lvl1pPr marL="0" indent="0">
              <a:buNone/>
              <a:defRPr lang="en-US" altLang="zh-CN" sz="1200" b="0" smtClean="0">
                <a:solidFill>
                  <a:srgbClr val="FFFFFF"/>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LGOO HERE</a:t>
            </a:r>
          </a:p>
        </p:txBody>
      </p:sp>
    </p:spTree>
    <p:extLst>
      <p:ext uri="{BB962C8B-B14F-4D97-AF65-F5344CB8AC3E}">
        <p14:creationId xmlns:p14="http://schemas.microsoft.com/office/powerpoint/2010/main" val="3218541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5DC6DA8-D137-41D2-A934-63CB8FFB8B81}"/>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a:extLst>
              <a:ext uri="{FF2B5EF4-FFF2-40B4-BE49-F238E27FC236}">
                <a16:creationId xmlns="" xmlns:a16="http://schemas.microsoft.com/office/drawing/2014/main" id="{0CED916A-3E34-4B9E-8F9F-7A8921A30F99}"/>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日期占位符 3">
            <a:extLst>
              <a:ext uri="{FF2B5EF4-FFF2-40B4-BE49-F238E27FC236}">
                <a16:creationId xmlns="" xmlns:a16="http://schemas.microsoft.com/office/drawing/2014/main" id="{57FE6FF3-E480-4C96-9DE0-054940E7CBC6}"/>
              </a:ext>
            </a:extLst>
          </p:cNvPr>
          <p:cNvSpPr>
            <a:spLocks noGrp="1"/>
          </p:cNvSpPr>
          <p:nvPr>
            <p:ph type="dt" sz="half" idx="10"/>
          </p:nvPr>
        </p:nvSpPr>
        <p:spPr/>
        <p:txBody>
          <a:bodyPr/>
          <a:lstStyle/>
          <a:p>
            <a:fld id="{3BC5AEBE-086C-4980-A4E1-E89EE17EFFB9}" type="datetime1">
              <a:rPr lang="zh-CN" altLang="en-US" smtClean="0"/>
              <a:t>2023/5/9</a:t>
            </a:fld>
            <a:endParaRPr lang="zh-CN" altLang="en-US"/>
          </a:p>
        </p:txBody>
      </p:sp>
      <p:sp>
        <p:nvSpPr>
          <p:cNvPr id="5" name="页脚占位符 4">
            <a:extLst>
              <a:ext uri="{FF2B5EF4-FFF2-40B4-BE49-F238E27FC236}">
                <a16:creationId xmlns="" xmlns:a16="http://schemas.microsoft.com/office/drawing/2014/main" id="{055DFAA1-D4C3-4306-A3AE-0641E35819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A3E0EBE-EC20-4150-A2C6-9837F344958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8237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Layout">
    <p:bg>
      <p:bgPr>
        <a:solidFill>
          <a:srgbClr val="EBDECD"/>
        </a:solidFill>
        <a:effectLst/>
      </p:bgPr>
    </p:bg>
    <p:spTree>
      <p:nvGrpSpPr>
        <p:cNvPr id="1" name=""/>
        <p:cNvGrpSpPr/>
        <p:nvPr/>
      </p:nvGrpSpPr>
      <p:grpSpPr>
        <a:xfrm>
          <a:off x="0" y="0"/>
          <a:ext cx="0" cy="0"/>
          <a:chOff x="0" y="0"/>
          <a:chExt cx="0" cy="0"/>
        </a:xfrm>
      </p:grpSpPr>
      <p:sp>
        <p:nvSpPr>
          <p:cNvPr id="9" name="文本占位符 8">
            <a:extLst>
              <a:ext uri="{FF2B5EF4-FFF2-40B4-BE49-F238E27FC236}">
                <a16:creationId xmlns="" xmlns:a16="http://schemas.microsoft.com/office/drawing/2014/main" id="{FDF03A82-401C-4A0E-BE21-BE588E874141}"/>
              </a:ext>
            </a:extLst>
          </p:cNvPr>
          <p:cNvSpPr>
            <a:spLocks noGrp="1"/>
          </p:cNvSpPr>
          <p:nvPr>
            <p:ph type="body" sz="quarter" idx="14" hasCustomPrompt="1"/>
          </p:nvPr>
        </p:nvSpPr>
        <p:spPr>
          <a:xfrm>
            <a:off x="660400" y="1500188"/>
            <a:ext cx="2836562" cy="594626"/>
          </a:xfrm>
        </p:spPr>
        <p:txBody>
          <a:bodyPr>
            <a:normAutofit/>
          </a:bodyPr>
          <a:lstStyle>
            <a:lvl1pPr marL="0" indent="0" algn="r">
              <a:buFont typeface="+mj-lt"/>
              <a:buNone/>
              <a:defRPr sz="2400" b="1"/>
            </a:lvl1pPr>
            <a:lvl2pPr marL="457200" indent="0">
              <a:buFont typeface="+mj-ea"/>
              <a:buNone/>
              <a:defRPr/>
            </a:lvl2pPr>
            <a:lvl3pPr marL="1257300" indent="-342900">
              <a:buFont typeface="+mj-lt"/>
              <a:buAutoNum type="alphaLcParenR"/>
              <a:defRPr/>
            </a:lvl3pPr>
          </a:lstStyle>
          <a:p>
            <a:pPr lvl="0"/>
            <a:r>
              <a:rPr lang="en-US" altLang="zh-CN" dirty="0"/>
              <a:t>CONTENTS</a:t>
            </a:r>
            <a:endParaRPr lang="zh-CN" altLang="en-US" dirty="0"/>
          </a:p>
        </p:txBody>
      </p:sp>
      <p:sp>
        <p:nvSpPr>
          <p:cNvPr id="7" name="文本占位符 6">
            <a:extLst>
              <a:ext uri="{FF2B5EF4-FFF2-40B4-BE49-F238E27FC236}">
                <a16:creationId xmlns="" xmlns:a16="http://schemas.microsoft.com/office/drawing/2014/main" id="{0BEF0FD1-3ACE-43A8-AF57-CC0D436DC7D0}"/>
              </a:ext>
            </a:extLst>
          </p:cNvPr>
          <p:cNvSpPr>
            <a:spLocks noGrp="1"/>
          </p:cNvSpPr>
          <p:nvPr>
            <p:ph type="body" sz="quarter" idx="13"/>
          </p:nvPr>
        </p:nvSpPr>
        <p:spPr>
          <a:xfrm>
            <a:off x="3647836" y="1500187"/>
            <a:ext cx="7871045" cy="4633913"/>
          </a:xfrm>
        </p:spPr>
        <p:txBody>
          <a:bodyPr/>
          <a:lstStyle>
            <a:lvl1pPr marL="342900" indent="-342900">
              <a:buFont typeface="+mj-lt"/>
              <a:buAutoNum type="arabicPeriod"/>
              <a:defRPr/>
            </a:lvl1pPr>
            <a:lvl2pPr marL="800100" indent="-342900">
              <a:buFont typeface="+mj-ea"/>
              <a:buAutoNum type="circleNumDbPlain"/>
              <a:defRPr/>
            </a:lvl2pPr>
            <a:lvl3pPr marL="1257300" indent="-342900">
              <a:buFont typeface="+mj-lt"/>
              <a:buAutoNum type="alphaLcParenR"/>
              <a:defRPr/>
            </a:lvl3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3" name="页脚占位符 2">
            <a:extLst>
              <a:ext uri="{FF2B5EF4-FFF2-40B4-BE49-F238E27FC236}">
                <a16:creationId xmlns="" xmlns:a16="http://schemas.microsoft.com/office/drawing/2014/main" id="{CAEA95BB-0FD6-4D94-81DB-8D38069818E5}"/>
              </a:ext>
            </a:extLst>
          </p:cNvPr>
          <p:cNvSpPr>
            <a:spLocks noGrp="1"/>
          </p:cNvSpPr>
          <p:nvPr>
            <p:ph type="ftr" sz="quarter" idx="10"/>
          </p:nvPr>
        </p:nvSpPr>
        <p:spPr/>
        <p:txBody>
          <a:bodyPr/>
          <a:lstStyle/>
          <a:p>
            <a:endParaRPr lang="zh-CN" altLang="en-US" dirty="0"/>
          </a:p>
        </p:txBody>
      </p:sp>
      <p:sp>
        <p:nvSpPr>
          <p:cNvPr id="4" name="日期占位符 3">
            <a:extLst>
              <a:ext uri="{FF2B5EF4-FFF2-40B4-BE49-F238E27FC236}">
                <a16:creationId xmlns="" xmlns:a16="http://schemas.microsoft.com/office/drawing/2014/main" id="{16C2568E-3CA5-4FDE-A375-CB503A7EDE34}"/>
              </a:ext>
            </a:extLst>
          </p:cNvPr>
          <p:cNvSpPr>
            <a:spLocks noGrp="1"/>
          </p:cNvSpPr>
          <p:nvPr>
            <p:ph type="dt" sz="half" idx="11"/>
          </p:nvPr>
        </p:nvSpPr>
        <p:spPr/>
        <p:txBody>
          <a:bodyPr/>
          <a:lstStyle/>
          <a:p>
            <a:fld id="{AC4CC43B-9EB6-4465-8B1A-3F7180DAD0DF}" type="datetime1">
              <a:rPr lang="zh-CN" altLang="en-US" smtClean="0"/>
              <a:t>2023/5/9</a:t>
            </a:fld>
            <a:endParaRPr lang="en-US" altLang="zh-CN"/>
          </a:p>
        </p:txBody>
      </p:sp>
      <p:sp>
        <p:nvSpPr>
          <p:cNvPr id="5" name="灯片编号占位符 4">
            <a:extLst>
              <a:ext uri="{FF2B5EF4-FFF2-40B4-BE49-F238E27FC236}">
                <a16:creationId xmlns="" xmlns:a16="http://schemas.microsoft.com/office/drawing/2014/main" id="{E3EAC383-637D-4997-B597-28ADC11AAC10}"/>
              </a:ext>
            </a:extLst>
          </p:cNvPr>
          <p:cNvSpPr>
            <a:spLocks noGrp="1"/>
          </p:cNvSpPr>
          <p:nvPr>
            <p:ph type="sldNum" sz="quarter" idx="12"/>
          </p:nvPr>
        </p:nvSpPr>
        <p:spPr/>
        <p:txBody>
          <a:bodyPr/>
          <a:lstStyle/>
          <a:p>
            <a:fld id="{7F65B630-C7FF-41C0-9923-C5E5E29EED81}" type="slidenum">
              <a:rPr lang="en-US" altLang="zh-CN" smtClean="0"/>
              <a:pPr/>
              <a:t>‹#›</a:t>
            </a:fld>
            <a:endParaRPr lang="en-US" altLang="zh-CN"/>
          </a:p>
        </p:txBody>
      </p:sp>
      <p:sp>
        <p:nvSpPr>
          <p:cNvPr id="11" name="íşľïḑè">
            <a:extLst>
              <a:ext uri="{FF2B5EF4-FFF2-40B4-BE49-F238E27FC236}">
                <a16:creationId xmlns="" xmlns:a16="http://schemas.microsoft.com/office/drawing/2014/main" id="{3CCCD118-A808-47B5-869B-310AF975DC9C}"/>
              </a:ext>
            </a:extLst>
          </p:cNvPr>
          <p:cNvSpPr>
            <a:spLocks noChangeAspect="1"/>
          </p:cNvSpPr>
          <p:nvPr userDrawn="1"/>
        </p:nvSpPr>
        <p:spPr bwMode="auto">
          <a:xfrm>
            <a:off x="2626456" y="5219207"/>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alpha val="0"/>
            </a:schemeClr>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192977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图片 7">
            <a:extLst>
              <a:ext uri="{FF2B5EF4-FFF2-40B4-BE49-F238E27FC236}">
                <a16:creationId xmlns="" xmlns:a16="http://schemas.microsoft.com/office/drawing/2014/main" id="{8A20E620-62B6-E841-7143-EDAD9E4BCDF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87184" y="-18513"/>
            <a:ext cx="2804816" cy="1542513"/>
          </a:xfrm>
          <a:prstGeom prst="rect">
            <a:avLst/>
          </a:prstGeom>
        </p:spPr>
      </p:pic>
      <p:pic>
        <p:nvPicPr>
          <p:cNvPr id="18" name="图片 17">
            <a:extLst>
              <a:ext uri="{FF2B5EF4-FFF2-40B4-BE49-F238E27FC236}">
                <a16:creationId xmlns="" xmlns:a16="http://schemas.microsoft.com/office/drawing/2014/main" id="{37DCBC6C-437B-B0D9-4147-2B0AE87FDEE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156" y="4973715"/>
            <a:ext cx="12192000" cy="1884285"/>
          </a:xfrm>
          <a:prstGeom prst="rect">
            <a:avLst/>
          </a:prstGeom>
        </p:spPr>
      </p:pic>
      <p:sp>
        <p:nvSpPr>
          <p:cNvPr id="2" name="标题 1">
            <a:extLst>
              <a:ext uri="{FF2B5EF4-FFF2-40B4-BE49-F238E27FC236}">
                <a16:creationId xmlns="" xmlns:a16="http://schemas.microsoft.com/office/drawing/2014/main" id="{000C7662-4F6D-4B06-BB36-235FC06BF816}"/>
              </a:ext>
            </a:extLst>
          </p:cNvPr>
          <p:cNvSpPr>
            <a:spLocks noGrp="1"/>
          </p:cNvSpPr>
          <p:nvPr>
            <p:ph type="title"/>
          </p:nvPr>
        </p:nvSpPr>
        <p:spPr>
          <a:xfrm>
            <a:off x="660400" y="2626616"/>
            <a:ext cx="5731164" cy="951057"/>
          </a:xfrm>
        </p:spPr>
        <p:txBody>
          <a:bodyPr vert="horz" lIns="91440" tIns="45720" rIns="91440" bIns="45720" rtlCol="0" anchor="b">
            <a:normAutofit/>
          </a:bodyPr>
          <a:lstStyle>
            <a:lvl1pPr>
              <a:defRPr lang="zh-CN" altLang="en-US" sz="2400"/>
            </a:lvl1pPr>
          </a:lstStyle>
          <a:p>
            <a:pPr lvl="0" defTabSz="914354"/>
            <a:r>
              <a:rPr lang="en-US" altLang="zh-CN" dirty="0"/>
              <a:t>Click to edit Master title style</a:t>
            </a:r>
            <a:endParaRPr lang="zh-CN" altLang="en-US" dirty="0"/>
          </a:p>
        </p:txBody>
      </p:sp>
      <p:sp>
        <p:nvSpPr>
          <p:cNvPr id="3" name="文本占位符 2">
            <a:extLst>
              <a:ext uri="{FF2B5EF4-FFF2-40B4-BE49-F238E27FC236}">
                <a16:creationId xmlns="" xmlns:a16="http://schemas.microsoft.com/office/drawing/2014/main" id="{9FF9930E-40DF-417D-8161-BD38EB172DC1}"/>
              </a:ext>
            </a:extLst>
          </p:cNvPr>
          <p:cNvSpPr>
            <a:spLocks noGrp="1"/>
          </p:cNvSpPr>
          <p:nvPr>
            <p:ph type="body" idx="1"/>
          </p:nvPr>
        </p:nvSpPr>
        <p:spPr>
          <a:xfrm>
            <a:off x="660400" y="3577674"/>
            <a:ext cx="5731164" cy="1660970"/>
          </a:xfrm>
        </p:spPr>
        <p:txBody>
          <a:bodyPr/>
          <a:lstStyle>
            <a:lvl1pPr marL="0" indent="0">
              <a:buNone/>
              <a:defRPr lang="en-US" altLang="zh-CN" sz="1200" kern="120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text styles</a:t>
            </a:r>
          </a:p>
        </p:txBody>
      </p:sp>
      <p:sp>
        <p:nvSpPr>
          <p:cNvPr id="4" name="日期占位符 3">
            <a:extLst>
              <a:ext uri="{FF2B5EF4-FFF2-40B4-BE49-F238E27FC236}">
                <a16:creationId xmlns="" xmlns:a16="http://schemas.microsoft.com/office/drawing/2014/main" id="{E5279D9A-DC49-4C12-80D3-3D89C2783F3A}"/>
              </a:ext>
            </a:extLst>
          </p:cNvPr>
          <p:cNvSpPr>
            <a:spLocks noGrp="1"/>
          </p:cNvSpPr>
          <p:nvPr>
            <p:ph type="dt" sz="half" idx="10"/>
          </p:nvPr>
        </p:nvSpPr>
        <p:spPr/>
        <p:txBody>
          <a:bodyPr/>
          <a:lstStyle/>
          <a:p>
            <a:fld id="{6834F10D-3A58-4285-A9DB-D9098A7BEDDD}" type="datetime1">
              <a:rPr lang="zh-CN" altLang="en-US" smtClean="0"/>
              <a:t>2023/5/9</a:t>
            </a:fld>
            <a:endParaRPr lang="zh-CN" altLang="en-US"/>
          </a:p>
        </p:txBody>
      </p:sp>
      <p:sp>
        <p:nvSpPr>
          <p:cNvPr id="5" name="页脚占位符 4">
            <a:extLst>
              <a:ext uri="{FF2B5EF4-FFF2-40B4-BE49-F238E27FC236}">
                <a16:creationId xmlns="" xmlns:a16="http://schemas.microsoft.com/office/drawing/2014/main" id="{51EF8C95-8814-4768-850F-851B6434A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D894C1D7-7C5A-49B3-9D05-119C615E16B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pic>
        <p:nvPicPr>
          <p:cNvPr id="10" name="图片 9">
            <a:extLst>
              <a:ext uri="{FF2B5EF4-FFF2-40B4-BE49-F238E27FC236}">
                <a16:creationId xmlns="" xmlns:a16="http://schemas.microsoft.com/office/drawing/2014/main" id="{D221199C-C820-4417-4826-334EFCF1CCF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5156" y="-18514"/>
            <a:ext cx="3596085" cy="1969696"/>
          </a:xfrm>
          <a:prstGeom prst="rect">
            <a:avLst/>
          </a:prstGeom>
        </p:spPr>
      </p:pic>
      <p:sp>
        <p:nvSpPr>
          <p:cNvPr id="12" name="文本占位符 11">
            <a:extLst>
              <a:ext uri="{FF2B5EF4-FFF2-40B4-BE49-F238E27FC236}">
                <a16:creationId xmlns="" xmlns:a16="http://schemas.microsoft.com/office/drawing/2014/main" id="{91283B10-B137-93C0-4789-BE2655E103F5}"/>
              </a:ext>
            </a:extLst>
          </p:cNvPr>
          <p:cNvSpPr>
            <a:spLocks noGrp="1"/>
          </p:cNvSpPr>
          <p:nvPr>
            <p:ph type="body" sz="quarter" idx="15" hasCustomPrompt="1"/>
          </p:nvPr>
        </p:nvSpPr>
        <p:spPr>
          <a:xfrm>
            <a:off x="660400" y="723900"/>
            <a:ext cx="1039091" cy="296271"/>
          </a:xfrm>
        </p:spPr>
        <p:txBody>
          <a:bodyPr vert="horz" wrap="none" lIns="91440" tIns="45720" rIns="91440" bIns="45720" rtlCol="0" anchor="ctr">
            <a:normAutofit/>
          </a:bodyPr>
          <a:lstStyle>
            <a:lvl1pPr marL="0" indent="0">
              <a:buNone/>
              <a:defRPr lang="en-US" altLang="zh-CN" sz="1200" b="0" smtClean="0">
                <a:solidFill>
                  <a:srgbClr val="FFFFFF"/>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LGOO HERE</a:t>
            </a:r>
          </a:p>
        </p:txBody>
      </p:sp>
      <p:grpSp>
        <p:nvGrpSpPr>
          <p:cNvPr id="58" name="组合 5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939B646E-9D21-426B-AFD0-3CB8D10344E8}"/>
              </a:ext>
            </a:extLst>
          </p:cNvPr>
          <p:cNvGrpSpPr>
            <a:grpSpLocks noChangeAspect="1"/>
          </p:cNvGrpSpPr>
          <p:nvPr userDrawn="1"/>
        </p:nvGrpSpPr>
        <p:grpSpPr>
          <a:xfrm>
            <a:off x="7507876" y="1907049"/>
            <a:ext cx="3281716" cy="2863466"/>
            <a:chOff x="3188431" y="1062709"/>
            <a:chExt cx="5815764" cy="5074553"/>
          </a:xfrm>
        </p:grpSpPr>
        <p:grpSp>
          <p:nvGrpSpPr>
            <p:cNvPr id="59" name="íŝļíḑè">
              <a:extLst>
                <a:ext uri="{FF2B5EF4-FFF2-40B4-BE49-F238E27FC236}">
                  <a16:creationId xmlns:a16="http://schemas.microsoft.com/office/drawing/2014/main" xmlns="" id="{FAFC2212-F0FD-44F8-9A21-692560B945A1}"/>
                </a:ext>
              </a:extLst>
            </p:cNvPr>
            <p:cNvGrpSpPr>
              <a:grpSpLocks/>
            </p:cNvGrpSpPr>
            <p:nvPr/>
          </p:nvGrpSpPr>
          <p:grpSpPr bwMode="auto">
            <a:xfrm>
              <a:off x="3752131" y="1076359"/>
              <a:ext cx="5252064" cy="5060903"/>
              <a:chOff x="5785" y="682"/>
              <a:chExt cx="1154" cy="1112"/>
            </a:xfrm>
          </p:grpSpPr>
          <p:sp>
            <p:nvSpPr>
              <p:cNvPr id="334" name="ïśḷîḑé">
                <a:extLst>
                  <a:ext uri="{FF2B5EF4-FFF2-40B4-BE49-F238E27FC236}">
                    <a16:creationId xmlns:a16="http://schemas.microsoft.com/office/drawing/2014/main" xmlns="" id="{563BD688-1632-4061-9DD8-86C72D2F6E23}"/>
                  </a:ext>
                </a:extLst>
              </p:cNvPr>
              <p:cNvSpPr/>
              <p:nvPr/>
            </p:nvSpPr>
            <p:spPr bwMode="auto">
              <a:xfrm>
                <a:off x="6332" y="1747"/>
                <a:ext cx="82" cy="46"/>
              </a:xfrm>
              <a:custGeom>
                <a:avLst/>
                <a:gdLst>
                  <a:gd name="T0" fmla="*/ 68 w 187"/>
                  <a:gd name="T1" fmla="*/ 104 h 104"/>
                  <a:gd name="T2" fmla="*/ 66 w 187"/>
                  <a:gd name="T3" fmla="*/ 104 h 104"/>
                  <a:gd name="T4" fmla="*/ 70 w 187"/>
                  <a:gd name="T5" fmla="*/ 51 h 104"/>
                  <a:gd name="T6" fmla="*/ 129 w 187"/>
                  <a:gd name="T7" fmla="*/ 8 h 104"/>
                  <a:gd name="T8" fmla="*/ 129 w 187"/>
                  <a:gd name="T9" fmla="*/ 8 h 104"/>
                  <a:gd name="T10" fmla="*/ 129 w 187"/>
                  <a:gd name="T11" fmla="*/ 9 h 104"/>
                  <a:gd name="T12" fmla="*/ 139 w 187"/>
                  <a:gd name="T13" fmla="*/ 7 h 104"/>
                  <a:gd name="T14" fmla="*/ 178 w 187"/>
                  <a:gd name="T15" fmla="*/ 2 h 104"/>
                  <a:gd name="T16" fmla="*/ 187 w 187"/>
                  <a:gd name="T17" fmla="*/ 0 h 104"/>
                  <a:gd name="T18" fmla="*/ 68 w 187"/>
                  <a:gd name="T19" fmla="*/ 104 h 104"/>
                  <a:gd name="T20" fmla="*/ 38 w 187"/>
                  <a:gd name="T21" fmla="*/ 104 h 104"/>
                  <a:gd name="T22" fmla="*/ 0 w 187"/>
                  <a:gd name="T23" fmla="*/ 104 h 104"/>
                  <a:gd name="T24" fmla="*/ 9 w 187"/>
                  <a:gd name="T25" fmla="*/ 97 h 104"/>
                  <a:gd name="T26" fmla="*/ 9 w 187"/>
                  <a:gd name="T27" fmla="*/ 101 h 104"/>
                  <a:gd name="T28" fmla="*/ 38 w 187"/>
                  <a:gd name="T2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04">
                    <a:moveTo>
                      <a:pt x="68" y="104"/>
                    </a:moveTo>
                    <a:cubicBezTo>
                      <a:pt x="66" y="104"/>
                      <a:pt x="66" y="104"/>
                      <a:pt x="66" y="104"/>
                    </a:cubicBezTo>
                    <a:cubicBezTo>
                      <a:pt x="70" y="51"/>
                      <a:pt x="70" y="51"/>
                      <a:pt x="70" y="51"/>
                    </a:cubicBezTo>
                    <a:cubicBezTo>
                      <a:pt x="129" y="8"/>
                      <a:pt x="129" y="8"/>
                      <a:pt x="129" y="8"/>
                    </a:cubicBezTo>
                    <a:cubicBezTo>
                      <a:pt x="129" y="8"/>
                      <a:pt x="129" y="8"/>
                      <a:pt x="129" y="8"/>
                    </a:cubicBezTo>
                    <a:cubicBezTo>
                      <a:pt x="129" y="9"/>
                      <a:pt x="129" y="9"/>
                      <a:pt x="129" y="9"/>
                    </a:cubicBezTo>
                    <a:cubicBezTo>
                      <a:pt x="139" y="7"/>
                      <a:pt x="139" y="7"/>
                      <a:pt x="139" y="7"/>
                    </a:cubicBezTo>
                    <a:cubicBezTo>
                      <a:pt x="153" y="6"/>
                      <a:pt x="166" y="4"/>
                      <a:pt x="178" y="2"/>
                    </a:cubicBezTo>
                    <a:cubicBezTo>
                      <a:pt x="187" y="0"/>
                      <a:pt x="187" y="0"/>
                      <a:pt x="187" y="0"/>
                    </a:cubicBezTo>
                    <a:cubicBezTo>
                      <a:pt x="68" y="104"/>
                      <a:pt x="68" y="104"/>
                      <a:pt x="68" y="104"/>
                    </a:cubicBezTo>
                    <a:moveTo>
                      <a:pt x="38" y="104"/>
                    </a:moveTo>
                    <a:cubicBezTo>
                      <a:pt x="0" y="104"/>
                      <a:pt x="0" y="104"/>
                      <a:pt x="0" y="104"/>
                    </a:cubicBezTo>
                    <a:cubicBezTo>
                      <a:pt x="9" y="97"/>
                      <a:pt x="9" y="97"/>
                      <a:pt x="9" y="97"/>
                    </a:cubicBezTo>
                    <a:cubicBezTo>
                      <a:pt x="9" y="101"/>
                      <a:pt x="9" y="101"/>
                      <a:pt x="9" y="101"/>
                    </a:cubicBezTo>
                    <a:cubicBezTo>
                      <a:pt x="38" y="104"/>
                      <a:pt x="38" y="104"/>
                      <a:pt x="38" y="104"/>
                    </a:cubicBezTo>
                  </a:path>
                </a:pathLst>
              </a:custGeom>
              <a:solidFill>
                <a:srgbClr val="D6D5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5" name="íš1îdé">
                <a:extLst>
                  <a:ext uri="{FF2B5EF4-FFF2-40B4-BE49-F238E27FC236}">
                    <a16:creationId xmlns:a16="http://schemas.microsoft.com/office/drawing/2014/main" xmlns="" id="{C998C05F-E2CB-4845-9039-DCD45F0B9A24}"/>
                  </a:ext>
                </a:extLst>
              </p:cNvPr>
              <p:cNvSpPr/>
              <p:nvPr/>
            </p:nvSpPr>
            <p:spPr bwMode="auto">
              <a:xfrm>
                <a:off x="6122" y="1561"/>
                <a:ext cx="817" cy="232"/>
              </a:xfrm>
              <a:custGeom>
                <a:avLst/>
                <a:gdLst>
                  <a:gd name="T0" fmla="*/ 1525 w 1860"/>
                  <a:gd name="T1" fmla="*/ 529 h 529"/>
                  <a:gd name="T2" fmla="*/ 1553 w 1860"/>
                  <a:gd name="T3" fmla="*/ 466 h 529"/>
                  <a:gd name="T4" fmla="*/ 1539 w 1860"/>
                  <a:gd name="T5" fmla="*/ 293 h 529"/>
                  <a:gd name="T6" fmla="*/ 1860 w 1860"/>
                  <a:gd name="T7" fmla="*/ 207 h 529"/>
                  <a:gd name="T8" fmla="*/ 1501 w 1860"/>
                  <a:gd name="T9" fmla="*/ 529 h 529"/>
                  <a:gd name="T10" fmla="*/ 1501 w 1860"/>
                  <a:gd name="T11" fmla="*/ 527 h 529"/>
                  <a:gd name="T12" fmla="*/ 842 w 1860"/>
                  <a:gd name="T13" fmla="*/ 372 h 529"/>
                  <a:gd name="T14" fmla="*/ 844 w 1860"/>
                  <a:gd name="T15" fmla="*/ 326 h 529"/>
                  <a:gd name="T16" fmla="*/ 847 w 1860"/>
                  <a:gd name="T17" fmla="*/ 170 h 529"/>
                  <a:gd name="T18" fmla="*/ 846 w 1860"/>
                  <a:gd name="T19" fmla="*/ 158 h 529"/>
                  <a:gd name="T20" fmla="*/ 1124 w 1860"/>
                  <a:gd name="T21" fmla="*/ 1 h 529"/>
                  <a:gd name="T22" fmla="*/ 1189 w 1860"/>
                  <a:gd name="T23" fmla="*/ 118 h 529"/>
                  <a:gd name="T24" fmla="*/ 1179 w 1860"/>
                  <a:gd name="T25" fmla="*/ 1 h 529"/>
                  <a:gd name="T26" fmla="*/ 1403 w 1860"/>
                  <a:gd name="T27" fmla="*/ 256 h 529"/>
                  <a:gd name="T28" fmla="*/ 1458 w 1860"/>
                  <a:gd name="T29" fmla="*/ 251 h 529"/>
                  <a:gd name="T30" fmla="*/ 1460 w 1860"/>
                  <a:gd name="T31" fmla="*/ 19 h 529"/>
                  <a:gd name="T32" fmla="*/ 937 w 1860"/>
                  <a:gd name="T33" fmla="*/ 292 h 529"/>
                  <a:gd name="T34" fmla="*/ 506 w 1860"/>
                  <a:gd name="T35" fmla="*/ 285 h 529"/>
                  <a:gd name="T36" fmla="*/ 450 w 1860"/>
                  <a:gd name="T37" fmla="*/ 223 h 529"/>
                  <a:gd name="T38" fmla="*/ 510 w 1860"/>
                  <a:gd name="T39" fmla="*/ 213 h 529"/>
                  <a:gd name="T40" fmla="*/ 506 w 1860"/>
                  <a:gd name="T41" fmla="*/ 285 h 529"/>
                  <a:gd name="T42" fmla="*/ 587 w 1860"/>
                  <a:gd name="T43" fmla="*/ 0 h 529"/>
                  <a:gd name="T44" fmla="*/ 618 w 1860"/>
                  <a:gd name="T45" fmla="*/ 15 h 529"/>
                  <a:gd name="T46" fmla="*/ 654 w 1860"/>
                  <a:gd name="T47" fmla="*/ 194 h 529"/>
                  <a:gd name="T48" fmla="*/ 659 w 1860"/>
                  <a:gd name="T49" fmla="*/ 198 h 529"/>
                  <a:gd name="T50" fmla="*/ 645 w 1860"/>
                  <a:gd name="T51" fmla="*/ 203 h 529"/>
                  <a:gd name="T52" fmla="*/ 635 w 1860"/>
                  <a:gd name="T53" fmla="*/ 223 h 529"/>
                  <a:gd name="T54" fmla="*/ 618 w 1860"/>
                  <a:gd name="T55" fmla="*/ 218 h 529"/>
                  <a:gd name="T56" fmla="*/ 626 w 1860"/>
                  <a:gd name="T57" fmla="*/ 230 h 529"/>
                  <a:gd name="T58" fmla="*/ 583 w 1860"/>
                  <a:gd name="T59" fmla="*/ 241 h 529"/>
                  <a:gd name="T60" fmla="*/ 593 w 1860"/>
                  <a:gd name="T61" fmla="*/ 254 h 529"/>
                  <a:gd name="T62" fmla="*/ 46 w 1860"/>
                  <a:gd name="T63" fmla="*/ 243 h 529"/>
                  <a:gd name="T64" fmla="*/ 345 w 1860"/>
                  <a:gd name="T65" fmla="*/ 1 h 529"/>
                  <a:gd name="T66" fmla="*/ 46 w 1860"/>
                  <a:gd name="T67" fmla="*/ 243 h 529"/>
                  <a:gd name="T68" fmla="*/ 0 w 1860"/>
                  <a:gd name="T69" fmla="*/ 241 h 529"/>
                  <a:gd name="T70" fmla="*/ 4 w 1860"/>
                  <a:gd name="T71" fmla="*/ 241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60" h="529">
                    <a:moveTo>
                      <a:pt x="1567" y="529"/>
                    </a:moveTo>
                    <a:cubicBezTo>
                      <a:pt x="1525" y="529"/>
                      <a:pt x="1525" y="529"/>
                      <a:pt x="1525" y="529"/>
                    </a:cubicBezTo>
                    <a:cubicBezTo>
                      <a:pt x="1558" y="526"/>
                      <a:pt x="1558" y="526"/>
                      <a:pt x="1558" y="526"/>
                    </a:cubicBezTo>
                    <a:cubicBezTo>
                      <a:pt x="1553" y="466"/>
                      <a:pt x="1553" y="466"/>
                      <a:pt x="1553" y="466"/>
                    </a:cubicBezTo>
                    <a:cubicBezTo>
                      <a:pt x="1701" y="293"/>
                      <a:pt x="1701" y="293"/>
                      <a:pt x="1701" y="293"/>
                    </a:cubicBezTo>
                    <a:cubicBezTo>
                      <a:pt x="1539" y="293"/>
                      <a:pt x="1539" y="293"/>
                      <a:pt x="1539" y="293"/>
                    </a:cubicBezTo>
                    <a:cubicBezTo>
                      <a:pt x="1519" y="47"/>
                      <a:pt x="1519" y="47"/>
                      <a:pt x="1519" y="47"/>
                    </a:cubicBezTo>
                    <a:cubicBezTo>
                      <a:pt x="1860" y="207"/>
                      <a:pt x="1860" y="207"/>
                      <a:pt x="1860" y="207"/>
                    </a:cubicBezTo>
                    <a:cubicBezTo>
                      <a:pt x="1567" y="529"/>
                      <a:pt x="1567" y="529"/>
                      <a:pt x="1567" y="529"/>
                    </a:cubicBezTo>
                    <a:moveTo>
                      <a:pt x="1501" y="529"/>
                    </a:moveTo>
                    <a:cubicBezTo>
                      <a:pt x="1499" y="529"/>
                      <a:pt x="1499" y="529"/>
                      <a:pt x="1499" y="529"/>
                    </a:cubicBezTo>
                    <a:cubicBezTo>
                      <a:pt x="1501" y="527"/>
                      <a:pt x="1501" y="527"/>
                      <a:pt x="1501" y="527"/>
                    </a:cubicBezTo>
                    <a:cubicBezTo>
                      <a:pt x="1501" y="529"/>
                      <a:pt x="1501" y="529"/>
                      <a:pt x="1501" y="529"/>
                    </a:cubicBezTo>
                    <a:moveTo>
                      <a:pt x="842" y="372"/>
                    </a:moveTo>
                    <a:cubicBezTo>
                      <a:pt x="848" y="358"/>
                      <a:pt x="849" y="343"/>
                      <a:pt x="844" y="325"/>
                    </a:cubicBezTo>
                    <a:cubicBezTo>
                      <a:pt x="844" y="325"/>
                      <a:pt x="844" y="325"/>
                      <a:pt x="844" y="326"/>
                    </a:cubicBezTo>
                    <a:cubicBezTo>
                      <a:pt x="851" y="271"/>
                      <a:pt x="846" y="205"/>
                      <a:pt x="842" y="174"/>
                    </a:cubicBezTo>
                    <a:cubicBezTo>
                      <a:pt x="845" y="172"/>
                      <a:pt x="847" y="170"/>
                      <a:pt x="847" y="170"/>
                    </a:cubicBezTo>
                    <a:cubicBezTo>
                      <a:pt x="847" y="170"/>
                      <a:pt x="847" y="168"/>
                      <a:pt x="847" y="165"/>
                    </a:cubicBezTo>
                    <a:cubicBezTo>
                      <a:pt x="850" y="163"/>
                      <a:pt x="849" y="160"/>
                      <a:pt x="846" y="158"/>
                    </a:cubicBezTo>
                    <a:cubicBezTo>
                      <a:pt x="845" y="133"/>
                      <a:pt x="842" y="74"/>
                      <a:pt x="838" y="1"/>
                    </a:cubicBezTo>
                    <a:cubicBezTo>
                      <a:pt x="1124" y="1"/>
                      <a:pt x="1124" y="1"/>
                      <a:pt x="1124" y="1"/>
                    </a:cubicBezTo>
                    <a:cubicBezTo>
                      <a:pt x="1134" y="122"/>
                      <a:pt x="1134" y="122"/>
                      <a:pt x="1134" y="122"/>
                    </a:cubicBezTo>
                    <a:cubicBezTo>
                      <a:pt x="1189" y="118"/>
                      <a:pt x="1189" y="118"/>
                      <a:pt x="1189" y="118"/>
                    </a:cubicBezTo>
                    <a:cubicBezTo>
                      <a:pt x="1189" y="118"/>
                      <a:pt x="1189" y="118"/>
                      <a:pt x="1189" y="118"/>
                    </a:cubicBezTo>
                    <a:cubicBezTo>
                      <a:pt x="1179" y="1"/>
                      <a:pt x="1179" y="1"/>
                      <a:pt x="1179" y="1"/>
                    </a:cubicBezTo>
                    <a:cubicBezTo>
                      <a:pt x="1381" y="1"/>
                      <a:pt x="1381" y="1"/>
                      <a:pt x="1381" y="1"/>
                    </a:cubicBezTo>
                    <a:cubicBezTo>
                      <a:pt x="1403" y="256"/>
                      <a:pt x="1403" y="256"/>
                      <a:pt x="1403" y="256"/>
                    </a:cubicBezTo>
                    <a:cubicBezTo>
                      <a:pt x="1458" y="251"/>
                      <a:pt x="1458" y="251"/>
                      <a:pt x="1458" y="251"/>
                    </a:cubicBezTo>
                    <a:cubicBezTo>
                      <a:pt x="1458" y="251"/>
                      <a:pt x="1458" y="251"/>
                      <a:pt x="1458" y="251"/>
                    </a:cubicBezTo>
                    <a:cubicBezTo>
                      <a:pt x="1436" y="8"/>
                      <a:pt x="1436" y="8"/>
                      <a:pt x="1436" y="8"/>
                    </a:cubicBezTo>
                    <a:cubicBezTo>
                      <a:pt x="1460" y="19"/>
                      <a:pt x="1460" y="19"/>
                      <a:pt x="1460" y="19"/>
                    </a:cubicBezTo>
                    <a:cubicBezTo>
                      <a:pt x="1482" y="293"/>
                      <a:pt x="1482" y="293"/>
                      <a:pt x="1482" y="293"/>
                    </a:cubicBezTo>
                    <a:cubicBezTo>
                      <a:pt x="937" y="292"/>
                      <a:pt x="937" y="292"/>
                      <a:pt x="937" y="292"/>
                    </a:cubicBezTo>
                    <a:cubicBezTo>
                      <a:pt x="842" y="372"/>
                      <a:pt x="842" y="372"/>
                      <a:pt x="842" y="372"/>
                    </a:cubicBezTo>
                    <a:moveTo>
                      <a:pt x="506" y="285"/>
                    </a:moveTo>
                    <a:cubicBezTo>
                      <a:pt x="478" y="278"/>
                      <a:pt x="478" y="278"/>
                      <a:pt x="478" y="278"/>
                    </a:cubicBezTo>
                    <a:cubicBezTo>
                      <a:pt x="450" y="223"/>
                      <a:pt x="450" y="223"/>
                      <a:pt x="450" y="223"/>
                    </a:cubicBezTo>
                    <a:cubicBezTo>
                      <a:pt x="461" y="221"/>
                      <a:pt x="470" y="220"/>
                      <a:pt x="483" y="217"/>
                    </a:cubicBezTo>
                    <a:cubicBezTo>
                      <a:pt x="497" y="214"/>
                      <a:pt x="505" y="213"/>
                      <a:pt x="510" y="213"/>
                    </a:cubicBezTo>
                    <a:cubicBezTo>
                      <a:pt x="511" y="213"/>
                      <a:pt x="512" y="213"/>
                      <a:pt x="512" y="214"/>
                    </a:cubicBezTo>
                    <a:cubicBezTo>
                      <a:pt x="506" y="285"/>
                      <a:pt x="506" y="285"/>
                      <a:pt x="506" y="285"/>
                    </a:cubicBezTo>
                    <a:moveTo>
                      <a:pt x="565" y="269"/>
                    </a:moveTo>
                    <a:cubicBezTo>
                      <a:pt x="587" y="0"/>
                      <a:pt x="587" y="0"/>
                      <a:pt x="587" y="0"/>
                    </a:cubicBezTo>
                    <a:cubicBezTo>
                      <a:pt x="616" y="0"/>
                      <a:pt x="616" y="0"/>
                      <a:pt x="616" y="0"/>
                    </a:cubicBezTo>
                    <a:cubicBezTo>
                      <a:pt x="617" y="5"/>
                      <a:pt x="617" y="10"/>
                      <a:pt x="618" y="15"/>
                    </a:cubicBezTo>
                    <a:cubicBezTo>
                      <a:pt x="627" y="159"/>
                      <a:pt x="631" y="179"/>
                      <a:pt x="631" y="181"/>
                    </a:cubicBezTo>
                    <a:cubicBezTo>
                      <a:pt x="631" y="181"/>
                      <a:pt x="639" y="187"/>
                      <a:pt x="654" y="194"/>
                    </a:cubicBezTo>
                    <a:cubicBezTo>
                      <a:pt x="656" y="195"/>
                      <a:pt x="658" y="195"/>
                      <a:pt x="660" y="196"/>
                    </a:cubicBezTo>
                    <a:cubicBezTo>
                      <a:pt x="660" y="197"/>
                      <a:pt x="659" y="197"/>
                      <a:pt x="659" y="198"/>
                    </a:cubicBezTo>
                    <a:cubicBezTo>
                      <a:pt x="655" y="196"/>
                      <a:pt x="651" y="195"/>
                      <a:pt x="646" y="194"/>
                    </a:cubicBezTo>
                    <a:cubicBezTo>
                      <a:pt x="645" y="203"/>
                      <a:pt x="645" y="203"/>
                      <a:pt x="645" y="203"/>
                    </a:cubicBezTo>
                    <a:cubicBezTo>
                      <a:pt x="648" y="204"/>
                      <a:pt x="650" y="204"/>
                      <a:pt x="652" y="205"/>
                    </a:cubicBezTo>
                    <a:cubicBezTo>
                      <a:pt x="646" y="212"/>
                      <a:pt x="640" y="218"/>
                      <a:pt x="635" y="223"/>
                    </a:cubicBezTo>
                    <a:cubicBezTo>
                      <a:pt x="635" y="223"/>
                      <a:pt x="634" y="223"/>
                      <a:pt x="634" y="223"/>
                    </a:cubicBezTo>
                    <a:cubicBezTo>
                      <a:pt x="629" y="220"/>
                      <a:pt x="624" y="218"/>
                      <a:pt x="618" y="218"/>
                    </a:cubicBezTo>
                    <a:cubicBezTo>
                      <a:pt x="617" y="227"/>
                      <a:pt x="617" y="227"/>
                      <a:pt x="617" y="227"/>
                    </a:cubicBezTo>
                    <a:cubicBezTo>
                      <a:pt x="620" y="227"/>
                      <a:pt x="623" y="228"/>
                      <a:pt x="626" y="230"/>
                    </a:cubicBezTo>
                    <a:cubicBezTo>
                      <a:pt x="619" y="235"/>
                      <a:pt x="611" y="241"/>
                      <a:pt x="602" y="248"/>
                    </a:cubicBezTo>
                    <a:cubicBezTo>
                      <a:pt x="596" y="244"/>
                      <a:pt x="590" y="242"/>
                      <a:pt x="583" y="241"/>
                    </a:cubicBezTo>
                    <a:cubicBezTo>
                      <a:pt x="582" y="250"/>
                      <a:pt x="582" y="250"/>
                      <a:pt x="582" y="250"/>
                    </a:cubicBezTo>
                    <a:cubicBezTo>
                      <a:pt x="586" y="251"/>
                      <a:pt x="589" y="252"/>
                      <a:pt x="593" y="254"/>
                    </a:cubicBezTo>
                    <a:cubicBezTo>
                      <a:pt x="584" y="259"/>
                      <a:pt x="575" y="264"/>
                      <a:pt x="565" y="269"/>
                    </a:cubicBezTo>
                    <a:moveTo>
                      <a:pt x="46" y="243"/>
                    </a:moveTo>
                    <a:cubicBezTo>
                      <a:pt x="48" y="207"/>
                      <a:pt x="48" y="207"/>
                      <a:pt x="48" y="207"/>
                    </a:cubicBezTo>
                    <a:cubicBezTo>
                      <a:pt x="345" y="1"/>
                      <a:pt x="345" y="1"/>
                      <a:pt x="345" y="1"/>
                    </a:cubicBezTo>
                    <a:cubicBezTo>
                      <a:pt x="345" y="15"/>
                      <a:pt x="344" y="28"/>
                      <a:pt x="343" y="39"/>
                    </a:cubicBezTo>
                    <a:cubicBezTo>
                      <a:pt x="46" y="243"/>
                      <a:pt x="46" y="243"/>
                      <a:pt x="46" y="243"/>
                    </a:cubicBezTo>
                    <a:moveTo>
                      <a:pt x="15" y="242"/>
                    </a:moveTo>
                    <a:cubicBezTo>
                      <a:pt x="0" y="241"/>
                      <a:pt x="0" y="241"/>
                      <a:pt x="0" y="241"/>
                    </a:cubicBezTo>
                    <a:cubicBezTo>
                      <a:pt x="4" y="238"/>
                      <a:pt x="4" y="238"/>
                      <a:pt x="4" y="238"/>
                    </a:cubicBezTo>
                    <a:cubicBezTo>
                      <a:pt x="4" y="241"/>
                      <a:pt x="4" y="241"/>
                      <a:pt x="4" y="241"/>
                    </a:cubicBezTo>
                    <a:cubicBezTo>
                      <a:pt x="15" y="242"/>
                      <a:pt x="15" y="242"/>
                      <a:pt x="15" y="242"/>
                    </a:cubicBezTo>
                  </a:path>
                </a:pathLst>
              </a:custGeom>
              <a:solidFill>
                <a:srgbClr val="C5C4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6" name="íṡľïḑè">
                <a:extLst>
                  <a:ext uri="{FF2B5EF4-FFF2-40B4-BE49-F238E27FC236}">
                    <a16:creationId xmlns:a16="http://schemas.microsoft.com/office/drawing/2014/main" xmlns="" id="{D486EB5E-EA76-437A-8F95-70277FD3F535}"/>
                  </a:ext>
                </a:extLst>
              </p:cNvPr>
              <p:cNvSpPr/>
              <p:nvPr/>
            </p:nvSpPr>
            <p:spPr bwMode="auto">
              <a:xfrm>
                <a:off x="6338" y="1294"/>
                <a:ext cx="307" cy="338"/>
              </a:xfrm>
              <a:custGeom>
                <a:avLst/>
                <a:gdLst>
                  <a:gd name="T0" fmla="*/ 698 w 698"/>
                  <a:gd name="T1" fmla="*/ 727 h 772"/>
                  <a:gd name="T2" fmla="*/ 644 w 698"/>
                  <a:gd name="T3" fmla="*/ 118 h 772"/>
                  <a:gd name="T4" fmla="*/ 631 w 698"/>
                  <a:gd name="T5" fmla="*/ 72 h 772"/>
                  <a:gd name="T6" fmla="*/ 584 w 698"/>
                  <a:gd name="T7" fmla="*/ 20 h 772"/>
                  <a:gd name="T8" fmla="*/ 516 w 698"/>
                  <a:gd name="T9" fmla="*/ 0 h 772"/>
                  <a:gd name="T10" fmla="*/ 123 w 698"/>
                  <a:gd name="T11" fmla="*/ 0 h 772"/>
                  <a:gd name="T12" fmla="*/ 76 w 698"/>
                  <a:gd name="T13" fmla="*/ 10 h 772"/>
                  <a:gd name="T14" fmla="*/ 23 w 698"/>
                  <a:gd name="T15" fmla="*/ 53 h 772"/>
                  <a:gd name="T16" fmla="*/ 2 w 698"/>
                  <a:gd name="T17" fmla="*/ 121 h 772"/>
                  <a:gd name="T18" fmla="*/ 0 w 698"/>
                  <a:gd name="T19" fmla="*/ 772 h 772"/>
                  <a:gd name="T20" fmla="*/ 55 w 698"/>
                  <a:gd name="T21" fmla="*/ 772 h 772"/>
                  <a:gd name="T22" fmla="*/ 57 w 698"/>
                  <a:gd name="T23" fmla="*/ 121 h 772"/>
                  <a:gd name="T24" fmla="*/ 62 w 698"/>
                  <a:gd name="T25" fmla="*/ 95 h 772"/>
                  <a:gd name="T26" fmla="*/ 86 w 698"/>
                  <a:gd name="T27" fmla="*/ 66 h 772"/>
                  <a:gd name="T28" fmla="*/ 123 w 698"/>
                  <a:gd name="T29" fmla="*/ 55 h 772"/>
                  <a:gd name="T30" fmla="*/ 516 w 698"/>
                  <a:gd name="T31" fmla="*/ 55 h 772"/>
                  <a:gd name="T32" fmla="*/ 542 w 698"/>
                  <a:gd name="T33" fmla="*/ 60 h 772"/>
                  <a:gd name="T34" fmla="*/ 575 w 698"/>
                  <a:gd name="T35" fmla="*/ 85 h 772"/>
                  <a:gd name="T36" fmla="*/ 590 w 698"/>
                  <a:gd name="T37" fmla="*/ 123 h 772"/>
                  <a:gd name="T38" fmla="*/ 643 w 698"/>
                  <a:gd name="T39" fmla="*/ 731 h 772"/>
                  <a:gd name="T40" fmla="*/ 698 w 698"/>
                  <a:gd name="T41" fmla="*/ 727 h 772"/>
                  <a:gd name="T42" fmla="*/ 698 w 698"/>
                  <a:gd name="T43" fmla="*/ 727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8" h="772">
                    <a:moveTo>
                      <a:pt x="698" y="727"/>
                    </a:moveTo>
                    <a:cubicBezTo>
                      <a:pt x="644" y="118"/>
                      <a:pt x="644" y="118"/>
                      <a:pt x="644" y="118"/>
                    </a:cubicBezTo>
                    <a:cubicBezTo>
                      <a:pt x="643" y="102"/>
                      <a:pt x="638" y="86"/>
                      <a:pt x="631" y="72"/>
                    </a:cubicBezTo>
                    <a:cubicBezTo>
                      <a:pt x="620" y="51"/>
                      <a:pt x="604" y="33"/>
                      <a:pt x="584" y="20"/>
                    </a:cubicBezTo>
                    <a:cubicBezTo>
                      <a:pt x="564" y="8"/>
                      <a:pt x="541" y="0"/>
                      <a:pt x="516" y="0"/>
                    </a:cubicBezTo>
                    <a:cubicBezTo>
                      <a:pt x="123" y="0"/>
                      <a:pt x="123" y="0"/>
                      <a:pt x="123" y="0"/>
                    </a:cubicBezTo>
                    <a:cubicBezTo>
                      <a:pt x="106" y="0"/>
                      <a:pt x="90" y="4"/>
                      <a:pt x="76" y="10"/>
                    </a:cubicBezTo>
                    <a:cubicBezTo>
                      <a:pt x="54" y="19"/>
                      <a:pt x="36" y="34"/>
                      <a:pt x="23" y="53"/>
                    </a:cubicBezTo>
                    <a:cubicBezTo>
                      <a:pt x="10" y="73"/>
                      <a:pt x="2" y="96"/>
                      <a:pt x="2" y="121"/>
                    </a:cubicBezTo>
                    <a:cubicBezTo>
                      <a:pt x="0" y="772"/>
                      <a:pt x="0" y="772"/>
                      <a:pt x="0" y="772"/>
                    </a:cubicBezTo>
                    <a:cubicBezTo>
                      <a:pt x="55" y="772"/>
                      <a:pt x="55" y="772"/>
                      <a:pt x="55" y="772"/>
                    </a:cubicBezTo>
                    <a:cubicBezTo>
                      <a:pt x="57" y="121"/>
                      <a:pt x="57" y="121"/>
                      <a:pt x="57" y="121"/>
                    </a:cubicBezTo>
                    <a:cubicBezTo>
                      <a:pt x="57" y="112"/>
                      <a:pt x="59" y="103"/>
                      <a:pt x="62" y="95"/>
                    </a:cubicBezTo>
                    <a:cubicBezTo>
                      <a:pt x="67" y="84"/>
                      <a:pt x="76" y="73"/>
                      <a:pt x="86" y="66"/>
                    </a:cubicBezTo>
                    <a:cubicBezTo>
                      <a:pt x="97" y="59"/>
                      <a:pt x="109" y="55"/>
                      <a:pt x="123" y="55"/>
                    </a:cubicBezTo>
                    <a:cubicBezTo>
                      <a:pt x="516" y="55"/>
                      <a:pt x="516" y="55"/>
                      <a:pt x="516" y="55"/>
                    </a:cubicBezTo>
                    <a:cubicBezTo>
                      <a:pt x="525" y="55"/>
                      <a:pt x="534" y="57"/>
                      <a:pt x="542" y="60"/>
                    </a:cubicBezTo>
                    <a:cubicBezTo>
                      <a:pt x="555" y="65"/>
                      <a:pt x="566" y="74"/>
                      <a:pt x="575" y="85"/>
                    </a:cubicBezTo>
                    <a:cubicBezTo>
                      <a:pt x="583" y="96"/>
                      <a:pt x="589" y="109"/>
                      <a:pt x="590" y="123"/>
                    </a:cubicBezTo>
                    <a:cubicBezTo>
                      <a:pt x="643" y="731"/>
                      <a:pt x="643" y="731"/>
                      <a:pt x="643" y="731"/>
                    </a:cubicBezTo>
                    <a:cubicBezTo>
                      <a:pt x="698" y="727"/>
                      <a:pt x="698" y="727"/>
                      <a:pt x="698" y="727"/>
                    </a:cubicBezTo>
                    <a:cubicBezTo>
                      <a:pt x="698" y="727"/>
                      <a:pt x="698" y="727"/>
                      <a:pt x="698" y="727"/>
                    </a:cubicBezTo>
                  </a:path>
                </a:pathLst>
              </a:custGeom>
              <a:solidFill>
                <a:srgbClr val="6562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7" name="iṩḻidê">
                <a:extLst>
                  <a:ext uri="{FF2B5EF4-FFF2-40B4-BE49-F238E27FC236}">
                    <a16:creationId xmlns:a16="http://schemas.microsoft.com/office/drawing/2014/main" xmlns="" id="{16381FFE-4C34-441D-9FF8-8CC40089026E}"/>
                  </a:ext>
                </a:extLst>
              </p:cNvPr>
              <p:cNvSpPr/>
              <p:nvPr/>
            </p:nvSpPr>
            <p:spPr bwMode="auto">
              <a:xfrm>
                <a:off x="6342" y="1300"/>
                <a:ext cx="380" cy="78"/>
              </a:xfrm>
              <a:custGeom>
                <a:avLst/>
                <a:gdLst>
                  <a:gd name="T0" fmla="*/ 380 w 380"/>
                  <a:gd name="T1" fmla="*/ 60 h 78"/>
                  <a:gd name="T2" fmla="*/ 279 w 380"/>
                  <a:gd name="T3" fmla="*/ 0 h 78"/>
                  <a:gd name="T4" fmla="*/ 0 w 380"/>
                  <a:gd name="T5" fmla="*/ 0 h 78"/>
                  <a:gd name="T6" fmla="*/ 66 w 380"/>
                  <a:gd name="T7" fmla="*/ 78 h 78"/>
                  <a:gd name="T8" fmla="*/ 380 w 380"/>
                  <a:gd name="T9" fmla="*/ 60 h 78"/>
                </a:gdLst>
                <a:ahLst/>
                <a:cxnLst>
                  <a:cxn ang="0">
                    <a:pos x="T0" y="T1"/>
                  </a:cxn>
                  <a:cxn ang="0">
                    <a:pos x="T2" y="T3"/>
                  </a:cxn>
                  <a:cxn ang="0">
                    <a:pos x="T4" y="T5"/>
                  </a:cxn>
                  <a:cxn ang="0">
                    <a:pos x="T6" y="T7"/>
                  </a:cxn>
                  <a:cxn ang="0">
                    <a:pos x="T8" y="T9"/>
                  </a:cxn>
                </a:cxnLst>
                <a:rect l="0" t="0" r="r" b="b"/>
                <a:pathLst>
                  <a:path w="380" h="78">
                    <a:moveTo>
                      <a:pt x="380" y="60"/>
                    </a:moveTo>
                    <a:lnTo>
                      <a:pt x="279" y="0"/>
                    </a:lnTo>
                    <a:lnTo>
                      <a:pt x="0" y="0"/>
                    </a:lnTo>
                    <a:lnTo>
                      <a:pt x="66" y="78"/>
                    </a:lnTo>
                    <a:lnTo>
                      <a:pt x="380" y="60"/>
                    </a:lnTo>
                    <a:close/>
                  </a:path>
                </a:pathLst>
              </a:custGeom>
              <a:solidFill>
                <a:srgbClr val="6562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8" name="í$ļîḑé">
                <a:extLst>
                  <a:ext uri="{FF2B5EF4-FFF2-40B4-BE49-F238E27FC236}">
                    <a16:creationId xmlns:a16="http://schemas.microsoft.com/office/drawing/2014/main" xmlns="" id="{F816DF88-45D7-4265-BD71-A63400060DF7}"/>
                  </a:ext>
                </a:extLst>
              </p:cNvPr>
              <p:cNvSpPr/>
              <p:nvPr/>
            </p:nvSpPr>
            <p:spPr bwMode="auto">
              <a:xfrm>
                <a:off x="6342" y="1300"/>
                <a:ext cx="380" cy="78"/>
              </a:xfrm>
              <a:custGeom>
                <a:avLst/>
                <a:gdLst>
                  <a:gd name="T0" fmla="*/ 380 w 380"/>
                  <a:gd name="T1" fmla="*/ 60 h 78"/>
                  <a:gd name="T2" fmla="*/ 279 w 380"/>
                  <a:gd name="T3" fmla="*/ 0 h 78"/>
                  <a:gd name="T4" fmla="*/ 0 w 380"/>
                  <a:gd name="T5" fmla="*/ 0 h 78"/>
                  <a:gd name="T6" fmla="*/ 66 w 380"/>
                  <a:gd name="T7" fmla="*/ 78 h 78"/>
                  <a:gd name="T8" fmla="*/ 380 w 380"/>
                  <a:gd name="T9" fmla="*/ 60 h 78"/>
                </a:gdLst>
                <a:ahLst/>
                <a:cxnLst>
                  <a:cxn ang="0">
                    <a:pos x="T0" y="T1"/>
                  </a:cxn>
                  <a:cxn ang="0">
                    <a:pos x="T2" y="T3"/>
                  </a:cxn>
                  <a:cxn ang="0">
                    <a:pos x="T4" y="T5"/>
                  </a:cxn>
                  <a:cxn ang="0">
                    <a:pos x="T6" y="T7"/>
                  </a:cxn>
                  <a:cxn ang="0">
                    <a:pos x="T8" y="T9"/>
                  </a:cxn>
                </a:cxnLst>
                <a:rect l="0" t="0" r="r" b="b"/>
                <a:pathLst>
                  <a:path w="380" h="78">
                    <a:moveTo>
                      <a:pt x="380" y="60"/>
                    </a:moveTo>
                    <a:lnTo>
                      <a:pt x="279" y="0"/>
                    </a:lnTo>
                    <a:lnTo>
                      <a:pt x="0" y="0"/>
                    </a:lnTo>
                    <a:lnTo>
                      <a:pt x="66" y="78"/>
                    </a:lnTo>
                    <a:lnTo>
                      <a:pt x="380" y="6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9" name="ï$ḷíďe">
                <a:extLst>
                  <a:ext uri="{FF2B5EF4-FFF2-40B4-BE49-F238E27FC236}">
                    <a16:creationId xmlns:a16="http://schemas.microsoft.com/office/drawing/2014/main" xmlns="" id="{4635EC3F-53C4-4124-8F3D-E5AA153B99EF}"/>
                  </a:ext>
                </a:extLst>
              </p:cNvPr>
              <p:cNvSpPr/>
              <p:nvPr/>
            </p:nvSpPr>
            <p:spPr bwMode="auto">
              <a:xfrm>
                <a:off x="6456" y="1352"/>
                <a:ext cx="307" cy="339"/>
              </a:xfrm>
              <a:custGeom>
                <a:avLst/>
                <a:gdLst>
                  <a:gd name="T0" fmla="*/ 698 w 698"/>
                  <a:gd name="T1" fmla="*/ 727 h 772"/>
                  <a:gd name="T2" fmla="*/ 644 w 698"/>
                  <a:gd name="T3" fmla="*/ 118 h 772"/>
                  <a:gd name="T4" fmla="*/ 631 w 698"/>
                  <a:gd name="T5" fmla="*/ 72 h 772"/>
                  <a:gd name="T6" fmla="*/ 584 w 698"/>
                  <a:gd name="T7" fmla="*/ 20 h 772"/>
                  <a:gd name="T8" fmla="*/ 515 w 698"/>
                  <a:gd name="T9" fmla="*/ 0 h 772"/>
                  <a:gd name="T10" fmla="*/ 123 w 698"/>
                  <a:gd name="T11" fmla="*/ 0 h 772"/>
                  <a:gd name="T12" fmla="*/ 76 w 698"/>
                  <a:gd name="T13" fmla="*/ 10 h 772"/>
                  <a:gd name="T14" fmla="*/ 23 w 698"/>
                  <a:gd name="T15" fmla="*/ 53 h 772"/>
                  <a:gd name="T16" fmla="*/ 2 w 698"/>
                  <a:gd name="T17" fmla="*/ 121 h 772"/>
                  <a:gd name="T18" fmla="*/ 0 w 698"/>
                  <a:gd name="T19" fmla="*/ 772 h 772"/>
                  <a:gd name="T20" fmla="*/ 55 w 698"/>
                  <a:gd name="T21" fmla="*/ 772 h 772"/>
                  <a:gd name="T22" fmla="*/ 57 w 698"/>
                  <a:gd name="T23" fmla="*/ 121 h 772"/>
                  <a:gd name="T24" fmla="*/ 62 w 698"/>
                  <a:gd name="T25" fmla="*/ 95 h 772"/>
                  <a:gd name="T26" fmla="*/ 86 w 698"/>
                  <a:gd name="T27" fmla="*/ 66 h 772"/>
                  <a:gd name="T28" fmla="*/ 123 w 698"/>
                  <a:gd name="T29" fmla="*/ 55 h 772"/>
                  <a:gd name="T30" fmla="*/ 515 w 698"/>
                  <a:gd name="T31" fmla="*/ 55 h 772"/>
                  <a:gd name="T32" fmla="*/ 542 w 698"/>
                  <a:gd name="T33" fmla="*/ 60 h 772"/>
                  <a:gd name="T34" fmla="*/ 575 w 698"/>
                  <a:gd name="T35" fmla="*/ 85 h 772"/>
                  <a:gd name="T36" fmla="*/ 590 w 698"/>
                  <a:gd name="T37" fmla="*/ 123 h 772"/>
                  <a:gd name="T38" fmla="*/ 643 w 698"/>
                  <a:gd name="T39" fmla="*/ 732 h 772"/>
                  <a:gd name="T40" fmla="*/ 698 w 698"/>
                  <a:gd name="T41" fmla="*/ 727 h 772"/>
                  <a:gd name="T42" fmla="*/ 698 w 698"/>
                  <a:gd name="T43" fmla="*/ 727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8" h="772">
                    <a:moveTo>
                      <a:pt x="698" y="727"/>
                    </a:moveTo>
                    <a:cubicBezTo>
                      <a:pt x="644" y="118"/>
                      <a:pt x="644" y="118"/>
                      <a:pt x="644" y="118"/>
                    </a:cubicBezTo>
                    <a:cubicBezTo>
                      <a:pt x="643" y="102"/>
                      <a:pt x="638" y="86"/>
                      <a:pt x="631" y="72"/>
                    </a:cubicBezTo>
                    <a:cubicBezTo>
                      <a:pt x="620" y="51"/>
                      <a:pt x="603" y="33"/>
                      <a:pt x="584" y="20"/>
                    </a:cubicBezTo>
                    <a:cubicBezTo>
                      <a:pt x="564" y="8"/>
                      <a:pt x="540" y="0"/>
                      <a:pt x="515" y="0"/>
                    </a:cubicBezTo>
                    <a:cubicBezTo>
                      <a:pt x="123" y="0"/>
                      <a:pt x="123" y="0"/>
                      <a:pt x="123" y="0"/>
                    </a:cubicBezTo>
                    <a:cubicBezTo>
                      <a:pt x="106" y="0"/>
                      <a:pt x="90" y="4"/>
                      <a:pt x="76" y="10"/>
                    </a:cubicBezTo>
                    <a:cubicBezTo>
                      <a:pt x="54" y="19"/>
                      <a:pt x="36" y="34"/>
                      <a:pt x="23" y="53"/>
                    </a:cubicBezTo>
                    <a:cubicBezTo>
                      <a:pt x="10" y="73"/>
                      <a:pt x="2" y="96"/>
                      <a:pt x="2" y="121"/>
                    </a:cubicBezTo>
                    <a:cubicBezTo>
                      <a:pt x="0" y="772"/>
                      <a:pt x="0" y="772"/>
                      <a:pt x="0" y="772"/>
                    </a:cubicBezTo>
                    <a:cubicBezTo>
                      <a:pt x="55" y="772"/>
                      <a:pt x="55" y="772"/>
                      <a:pt x="55" y="772"/>
                    </a:cubicBezTo>
                    <a:cubicBezTo>
                      <a:pt x="57" y="121"/>
                      <a:pt x="57" y="121"/>
                      <a:pt x="57" y="121"/>
                    </a:cubicBezTo>
                    <a:cubicBezTo>
                      <a:pt x="57" y="112"/>
                      <a:pt x="58" y="103"/>
                      <a:pt x="62" y="95"/>
                    </a:cubicBezTo>
                    <a:cubicBezTo>
                      <a:pt x="67" y="84"/>
                      <a:pt x="75" y="73"/>
                      <a:pt x="86" y="66"/>
                    </a:cubicBezTo>
                    <a:cubicBezTo>
                      <a:pt x="96" y="59"/>
                      <a:pt x="109" y="55"/>
                      <a:pt x="123" y="55"/>
                    </a:cubicBezTo>
                    <a:cubicBezTo>
                      <a:pt x="515" y="55"/>
                      <a:pt x="515" y="55"/>
                      <a:pt x="515" y="55"/>
                    </a:cubicBezTo>
                    <a:cubicBezTo>
                      <a:pt x="525" y="55"/>
                      <a:pt x="533" y="57"/>
                      <a:pt x="542" y="60"/>
                    </a:cubicBezTo>
                    <a:cubicBezTo>
                      <a:pt x="555" y="65"/>
                      <a:pt x="566" y="74"/>
                      <a:pt x="575" y="85"/>
                    </a:cubicBezTo>
                    <a:cubicBezTo>
                      <a:pt x="583" y="96"/>
                      <a:pt x="588" y="109"/>
                      <a:pt x="590" y="123"/>
                    </a:cubicBezTo>
                    <a:cubicBezTo>
                      <a:pt x="643" y="732"/>
                      <a:pt x="643" y="732"/>
                      <a:pt x="643" y="732"/>
                    </a:cubicBezTo>
                    <a:cubicBezTo>
                      <a:pt x="698" y="727"/>
                      <a:pt x="698" y="727"/>
                      <a:pt x="698" y="727"/>
                    </a:cubicBezTo>
                    <a:cubicBezTo>
                      <a:pt x="698" y="727"/>
                      <a:pt x="698" y="727"/>
                      <a:pt x="698" y="727"/>
                    </a:cubicBezTo>
                  </a:path>
                </a:pathLst>
              </a:custGeom>
              <a:solidFill>
                <a:srgbClr val="6562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0" name="íṡliḍe">
                <a:extLst>
                  <a:ext uri="{FF2B5EF4-FFF2-40B4-BE49-F238E27FC236}">
                    <a16:creationId xmlns:a16="http://schemas.microsoft.com/office/drawing/2014/main" xmlns="" id="{627E1B0A-D5F1-4190-A366-F7297ADA304A}"/>
                  </a:ext>
                </a:extLst>
              </p:cNvPr>
              <p:cNvSpPr/>
              <p:nvPr/>
            </p:nvSpPr>
            <p:spPr bwMode="auto">
              <a:xfrm>
                <a:off x="6295" y="1594"/>
                <a:ext cx="207" cy="163"/>
              </a:xfrm>
              <a:custGeom>
                <a:avLst/>
                <a:gdLst>
                  <a:gd name="T0" fmla="*/ 429 w 471"/>
                  <a:gd name="T1" fmla="*/ 70 h 372"/>
                  <a:gd name="T2" fmla="*/ 442 w 471"/>
                  <a:gd name="T3" fmla="*/ 78 h 372"/>
                  <a:gd name="T4" fmla="*/ 444 w 471"/>
                  <a:gd name="T5" fmla="*/ 89 h 372"/>
                  <a:gd name="T6" fmla="*/ 440 w 471"/>
                  <a:gd name="T7" fmla="*/ 295 h 372"/>
                  <a:gd name="T8" fmla="*/ 406 w 471"/>
                  <a:gd name="T9" fmla="*/ 310 h 372"/>
                  <a:gd name="T10" fmla="*/ 286 w 471"/>
                  <a:gd name="T11" fmla="*/ 344 h 372"/>
                  <a:gd name="T12" fmla="*/ 17 w 471"/>
                  <a:gd name="T13" fmla="*/ 306 h 372"/>
                  <a:gd name="T14" fmla="*/ 91 w 471"/>
                  <a:gd name="T15" fmla="*/ 220 h 372"/>
                  <a:gd name="T16" fmla="*/ 242 w 471"/>
                  <a:gd name="T17" fmla="*/ 147 h 372"/>
                  <a:gd name="T18" fmla="*/ 343 w 471"/>
                  <a:gd name="T19" fmla="*/ 27 h 372"/>
                  <a:gd name="T20" fmla="*/ 413 w 471"/>
                  <a:gd name="T21" fmla="*/ 74 h 372"/>
                  <a:gd name="T22" fmla="*/ 409 w 471"/>
                  <a:gd name="T23" fmla="*/ 89 h 372"/>
                  <a:gd name="T24" fmla="*/ 450 w 471"/>
                  <a:gd name="T25" fmla="*/ 91 h 372"/>
                  <a:gd name="T26" fmla="*/ 429 w 471"/>
                  <a:gd name="T27" fmla="*/ 7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1" h="372">
                    <a:moveTo>
                      <a:pt x="429" y="70"/>
                    </a:moveTo>
                    <a:cubicBezTo>
                      <a:pt x="437" y="61"/>
                      <a:pt x="441" y="70"/>
                      <a:pt x="442" y="78"/>
                    </a:cubicBezTo>
                    <a:cubicBezTo>
                      <a:pt x="444" y="84"/>
                      <a:pt x="444" y="91"/>
                      <a:pt x="444" y="89"/>
                    </a:cubicBezTo>
                    <a:cubicBezTo>
                      <a:pt x="443" y="44"/>
                      <a:pt x="471" y="215"/>
                      <a:pt x="440" y="295"/>
                    </a:cubicBezTo>
                    <a:cubicBezTo>
                      <a:pt x="440" y="295"/>
                      <a:pt x="441" y="302"/>
                      <a:pt x="406" y="310"/>
                    </a:cubicBezTo>
                    <a:cubicBezTo>
                      <a:pt x="371" y="318"/>
                      <a:pt x="354" y="315"/>
                      <a:pt x="286" y="344"/>
                    </a:cubicBezTo>
                    <a:cubicBezTo>
                      <a:pt x="218" y="372"/>
                      <a:pt x="34" y="354"/>
                      <a:pt x="17" y="306"/>
                    </a:cubicBezTo>
                    <a:cubicBezTo>
                      <a:pt x="0" y="259"/>
                      <a:pt x="23" y="232"/>
                      <a:pt x="91" y="220"/>
                    </a:cubicBezTo>
                    <a:cubicBezTo>
                      <a:pt x="159" y="208"/>
                      <a:pt x="215" y="170"/>
                      <a:pt x="242" y="147"/>
                    </a:cubicBezTo>
                    <a:cubicBezTo>
                      <a:pt x="268" y="123"/>
                      <a:pt x="322" y="54"/>
                      <a:pt x="343" y="27"/>
                    </a:cubicBezTo>
                    <a:cubicBezTo>
                      <a:pt x="365" y="0"/>
                      <a:pt x="421" y="52"/>
                      <a:pt x="413" y="74"/>
                    </a:cubicBezTo>
                    <a:cubicBezTo>
                      <a:pt x="405" y="97"/>
                      <a:pt x="409" y="89"/>
                      <a:pt x="409" y="89"/>
                    </a:cubicBezTo>
                    <a:cubicBezTo>
                      <a:pt x="409" y="89"/>
                      <a:pt x="429" y="98"/>
                      <a:pt x="450" y="91"/>
                    </a:cubicBezTo>
                    <a:cubicBezTo>
                      <a:pt x="471" y="84"/>
                      <a:pt x="429" y="70"/>
                      <a:pt x="429" y="70"/>
                    </a:cubicBezTo>
                  </a:path>
                </a:pathLst>
              </a:custGeom>
              <a:solidFill>
                <a:srgbClr val="3635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1" name="iṡľïďê">
                <a:extLst>
                  <a:ext uri="{FF2B5EF4-FFF2-40B4-BE49-F238E27FC236}">
                    <a16:creationId xmlns:a16="http://schemas.microsoft.com/office/drawing/2014/main" xmlns="" id="{4D5C304B-CA95-43A8-BCFF-CA0F7E4A0B43}"/>
                  </a:ext>
                </a:extLst>
              </p:cNvPr>
              <p:cNvSpPr/>
              <p:nvPr/>
            </p:nvSpPr>
            <p:spPr bwMode="auto">
              <a:xfrm>
                <a:off x="6353" y="1579"/>
                <a:ext cx="132" cy="151"/>
              </a:xfrm>
              <a:custGeom>
                <a:avLst/>
                <a:gdLst>
                  <a:gd name="T0" fmla="*/ 24 w 302"/>
                  <a:gd name="T1" fmla="*/ 258 h 343"/>
                  <a:gd name="T2" fmla="*/ 52 w 302"/>
                  <a:gd name="T3" fmla="*/ 342 h 343"/>
                  <a:gd name="T4" fmla="*/ 61 w 302"/>
                  <a:gd name="T5" fmla="*/ 341 h 343"/>
                  <a:gd name="T6" fmla="*/ 66 w 302"/>
                  <a:gd name="T7" fmla="*/ 312 h 343"/>
                  <a:gd name="T8" fmla="*/ 175 w 302"/>
                  <a:gd name="T9" fmla="*/ 216 h 343"/>
                  <a:gd name="T10" fmla="*/ 227 w 302"/>
                  <a:gd name="T11" fmla="*/ 169 h 343"/>
                  <a:gd name="T12" fmla="*/ 266 w 302"/>
                  <a:gd name="T13" fmla="*/ 74 h 343"/>
                  <a:gd name="T14" fmla="*/ 273 w 302"/>
                  <a:gd name="T15" fmla="*/ 66 h 343"/>
                  <a:gd name="T16" fmla="*/ 274 w 302"/>
                  <a:gd name="T17" fmla="*/ 66 h 343"/>
                  <a:gd name="T18" fmla="*/ 274 w 302"/>
                  <a:gd name="T19" fmla="*/ 66 h 343"/>
                  <a:gd name="T20" fmla="*/ 274 w 302"/>
                  <a:gd name="T21" fmla="*/ 65 h 343"/>
                  <a:gd name="T22" fmla="*/ 274 w 302"/>
                  <a:gd name="T23" fmla="*/ 65 h 343"/>
                  <a:gd name="T24" fmla="*/ 274 w 302"/>
                  <a:gd name="T25" fmla="*/ 66 h 343"/>
                  <a:gd name="T26" fmla="*/ 274 w 302"/>
                  <a:gd name="T27" fmla="*/ 66 h 343"/>
                  <a:gd name="T28" fmla="*/ 299 w 302"/>
                  <a:gd name="T29" fmla="*/ 67 h 343"/>
                  <a:gd name="T30" fmla="*/ 302 w 302"/>
                  <a:gd name="T31" fmla="*/ 48 h 343"/>
                  <a:gd name="T32" fmla="*/ 271 w 302"/>
                  <a:gd name="T33" fmla="*/ 10 h 343"/>
                  <a:gd name="T34" fmla="*/ 227 w 302"/>
                  <a:gd name="T35" fmla="*/ 2 h 343"/>
                  <a:gd name="T36" fmla="*/ 225 w 302"/>
                  <a:gd name="T37" fmla="*/ 17 h 343"/>
                  <a:gd name="T38" fmla="*/ 240 w 302"/>
                  <a:gd name="T39" fmla="*/ 9 h 343"/>
                  <a:gd name="T40" fmla="*/ 282 w 302"/>
                  <a:gd name="T41" fmla="*/ 30 h 343"/>
                  <a:gd name="T42" fmla="*/ 293 w 302"/>
                  <a:gd name="T43" fmla="*/ 48 h 343"/>
                  <a:gd name="T44" fmla="*/ 290 w 302"/>
                  <a:gd name="T45" fmla="*/ 66 h 343"/>
                  <a:gd name="T46" fmla="*/ 295 w 302"/>
                  <a:gd name="T47" fmla="*/ 61 h 343"/>
                  <a:gd name="T48" fmla="*/ 274 w 302"/>
                  <a:gd name="T49" fmla="*/ 56 h 343"/>
                  <a:gd name="T50" fmla="*/ 262 w 302"/>
                  <a:gd name="T51" fmla="*/ 64 h 343"/>
                  <a:gd name="T52" fmla="*/ 235 w 302"/>
                  <a:gd name="T53" fmla="*/ 125 h 343"/>
                  <a:gd name="T54" fmla="*/ 207 w 302"/>
                  <a:gd name="T55" fmla="*/ 179 h 343"/>
                  <a:gd name="T56" fmla="*/ 90 w 302"/>
                  <a:gd name="T57" fmla="*/ 269 h 343"/>
                  <a:gd name="T58" fmla="*/ 51 w 302"/>
                  <a:gd name="T59" fmla="*/ 333 h 343"/>
                  <a:gd name="T60" fmla="*/ 61 w 302"/>
                  <a:gd name="T61" fmla="*/ 342 h 343"/>
                  <a:gd name="T62" fmla="*/ 30 w 302"/>
                  <a:gd name="T63" fmla="*/ 251 h 343"/>
                  <a:gd name="T64" fmla="*/ 0 w 302"/>
                  <a:gd name="T65" fmla="*/ 248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2" h="343">
                    <a:moveTo>
                      <a:pt x="0" y="248"/>
                    </a:moveTo>
                    <a:cubicBezTo>
                      <a:pt x="10" y="249"/>
                      <a:pt x="18" y="253"/>
                      <a:pt x="24" y="258"/>
                    </a:cubicBezTo>
                    <a:cubicBezTo>
                      <a:pt x="33" y="266"/>
                      <a:pt x="39" y="278"/>
                      <a:pt x="44" y="293"/>
                    </a:cubicBezTo>
                    <a:cubicBezTo>
                      <a:pt x="48" y="308"/>
                      <a:pt x="50" y="325"/>
                      <a:pt x="52" y="342"/>
                    </a:cubicBezTo>
                    <a:cubicBezTo>
                      <a:pt x="56" y="342"/>
                      <a:pt x="56" y="342"/>
                      <a:pt x="56" y="342"/>
                    </a:cubicBezTo>
                    <a:cubicBezTo>
                      <a:pt x="61" y="341"/>
                      <a:pt x="61" y="341"/>
                      <a:pt x="61" y="341"/>
                    </a:cubicBezTo>
                    <a:cubicBezTo>
                      <a:pt x="60" y="338"/>
                      <a:pt x="60" y="336"/>
                      <a:pt x="60" y="333"/>
                    </a:cubicBezTo>
                    <a:cubicBezTo>
                      <a:pt x="60" y="327"/>
                      <a:pt x="62" y="320"/>
                      <a:pt x="66" y="312"/>
                    </a:cubicBezTo>
                    <a:cubicBezTo>
                      <a:pt x="73" y="300"/>
                      <a:pt x="85" y="286"/>
                      <a:pt x="100" y="273"/>
                    </a:cubicBezTo>
                    <a:cubicBezTo>
                      <a:pt x="122" y="253"/>
                      <a:pt x="150" y="234"/>
                      <a:pt x="175" y="216"/>
                    </a:cubicBezTo>
                    <a:cubicBezTo>
                      <a:pt x="187" y="207"/>
                      <a:pt x="198" y="199"/>
                      <a:pt x="207" y="191"/>
                    </a:cubicBezTo>
                    <a:cubicBezTo>
                      <a:pt x="216" y="183"/>
                      <a:pt x="223" y="176"/>
                      <a:pt x="227" y="169"/>
                    </a:cubicBezTo>
                    <a:cubicBezTo>
                      <a:pt x="237" y="150"/>
                      <a:pt x="246" y="123"/>
                      <a:pt x="254" y="101"/>
                    </a:cubicBezTo>
                    <a:cubicBezTo>
                      <a:pt x="259" y="91"/>
                      <a:pt x="263" y="81"/>
                      <a:pt x="266" y="74"/>
                    </a:cubicBezTo>
                    <a:cubicBezTo>
                      <a:pt x="268" y="71"/>
                      <a:pt x="270" y="69"/>
                      <a:pt x="272" y="67"/>
                    </a:cubicBezTo>
                    <a:cubicBezTo>
                      <a:pt x="272" y="66"/>
                      <a:pt x="273" y="66"/>
                      <a:pt x="273" y="66"/>
                    </a:cubicBezTo>
                    <a:cubicBezTo>
                      <a:pt x="274" y="66"/>
                      <a:pt x="274" y="66"/>
                      <a:pt x="274" y="66"/>
                    </a:cubicBezTo>
                    <a:cubicBezTo>
                      <a:pt x="274" y="66"/>
                      <a:pt x="274" y="66"/>
                      <a:pt x="274" y="66"/>
                    </a:cubicBezTo>
                    <a:cubicBezTo>
                      <a:pt x="274" y="65"/>
                      <a:pt x="274" y="65"/>
                      <a:pt x="274" y="65"/>
                    </a:cubicBezTo>
                    <a:cubicBezTo>
                      <a:pt x="274" y="66"/>
                      <a:pt x="274" y="66"/>
                      <a:pt x="274" y="66"/>
                    </a:cubicBezTo>
                    <a:cubicBezTo>
                      <a:pt x="274" y="66"/>
                      <a:pt x="274" y="66"/>
                      <a:pt x="274" y="66"/>
                    </a:cubicBezTo>
                    <a:cubicBezTo>
                      <a:pt x="274" y="65"/>
                      <a:pt x="274" y="65"/>
                      <a:pt x="274" y="65"/>
                    </a:cubicBezTo>
                    <a:cubicBezTo>
                      <a:pt x="274" y="66"/>
                      <a:pt x="274" y="66"/>
                      <a:pt x="274" y="66"/>
                    </a:cubicBezTo>
                    <a:cubicBezTo>
                      <a:pt x="274" y="65"/>
                      <a:pt x="274" y="65"/>
                      <a:pt x="274" y="65"/>
                    </a:cubicBezTo>
                    <a:cubicBezTo>
                      <a:pt x="274" y="66"/>
                      <a:pt x="274" y="66"/>
                      <a:pt x="274" y="66"/>
                    </a:cubicBezTo>
                    <a:cubicBezTo>
                      <a:pt x="274" y="66"/>
                      <a:pt x="274" y="66"/>
                      <a:pt x="274" y="66"/>
                    </a:cubicBezTo>
                    <a:cubicBezTo>
                      <a:pt x="274" y="65"/>
                      <a:pt x="274" y="65"/>
                      <a:pt x="274" y="65"/>
                    </a:cubicBezTo>
                    <a:cubicBezTo>
                      <a:pt x="274" y="66"/>
                      <a:pt x="274" y="66"/>
                      <a:pt x="274" y="66"/>
                    </a:cubicBezTo>
                    <a:cubicBezTo>
                      <a:pt x="282" y="69"/>
                      <a:pt x="289" y="70"/>
                      <a:pt x="294" y="71"/>
                    </a:cubicBezTo>
                    <a:cubicBezTo>
                      <a:pt x="299" y="67"/>
                      <a:pt x="299" y="67"/>
                      <a:pt x="299" y="67"/>
                    </a:cubicBezTo>
                    <a:cubicBezTo>
                      <a:pt x="299" y="65"/>
                      <a:pt x="300" y="61"/>
                      <a:pt x="302" y="52"/>
                    </a:cubicBezTo>
                    <a:cubicBezTo>
                      <a:pt x="302" y="51"/>
                      <a:pt x="302" y="50"/>
                      <a:pt x="302" y="48"/>
                    </a:cubicBezTo>
                    <a:cubicBezTo>
                      <a:pt x="302" y="42"/>
                      <a:pt x="299" y="37"/>
                      <a:pt x="296" y="31"/>
                    </a:cubicBezTo>
                    <a:cubicBezTo>
                      <a:pt x="290" y="23"/>
                      <a:pt x="281" y="15"/>
                      <a:pt x="271" y="10"/>
                    </a:cubicBezTo>
                    <a:cubicBezTo>
                      <a:pt x="261" y="4"/>
                      <a:pt x="250" y="0"/>
                      <a:pt x="240" y="0"/>
                    </a:cubicBezTo>
                    <a:cubicBezTo>
                      <a:pt x="235" y="0"/>
                      <a:pt x="231" y="0"/>
                      <a:pt x="227" y="2"/>
                    </a:cubicBezTo>
                    <a:cubicBezTo>
                      <a:pt x="223" y="4"/>
                      <a:pt x="219" y="8"/>
                      <a:pt x="217" y="12"/>
                    </a:cubicBezTo>
                    <a:cubicBezTo>
                      <a:pt x="225" y="17"/>
                      <a:pt x="225" y="17"/>
                      <a:pt x="225" y="17"/>
                    </a:cubicBezTo>
                    <a:cubicBezTo>
                      <a:pt x="227" y="14"/>
                      <a:pt x="229" y="12"/>
                      <a:pt x="231" y="11"/>
                    </a:cubicBezTo>
                    <a:cubicBezTo>
                      <a:pt x="234" y="10"/>
                      <a:pt x="237" y="9"/>
                      <a:pt x="240" y="9"/>
                    </a:cubicBezTo>
                    <a:cubicBezTo>
                      <a:pt x="245" y="9"/>
                      <a:pt x="251" y="10"/>
                      <a:pt x="257" y="13"/>
                    </a:cubicBezTo>
                    <a:cubicBezTo>
                      <a:pt x="266" y="17"/>
                      <a:pt x="276" y="23"/>
                      <a:pt x="282" y="30"/>
                    </a:cubicBezTo>
                    <a:cubicBezTo>
                      <a:pt x="286" y="33"/>
                      <a:pt x="288" y="37"/>
                      <a:pt x="290" y="40"/>
                    </a:cubicBezTo>
                    <a:cubicBezTo>
                      <a:pt x="292" y="43"/>
                      <a:pt x="293" y="46"/>
                      <a:pt x="293" y="48"/>
                    </a:cubicBezTo>
                    <a:cubicBezTo>
                      <a:pt x="293" y="49"/>
                      <a:pt x="293" y="50"/>
                      <a:pt x="293" y="50"/>
                    </a:cubicBezTo>
                    <a:cubicBezTo>
                      <a:pt x="291" y="59"/>
                      <a:pt x="290" y="63"/>
                      <a:pt x="290" y="66"/>
                    </a:cubicBezTo>
                    <a:cubicBezTo>
                      <a:pt x="295" y="66"/>
                      <a:pt x="295" y="66"/>
                      <a:pt x="295" y="66"/>
                    </a:cubicBezTo>
                    <a:cubicBezTo>
                      <a:pt x="295" y="61"/>
                      <a:pt x="295" y="61"/>
                      <a:pt x="295" y="61"/>
                    </a:cubicBezTo>
                    <a:cubicBezTo>
                      <a:pt x="291" y="61"/>
                      <a:pt x="284" y="60"/>
                      <a:pt x="277" y="57"/>
                    </a:cubicBezTo>
                    <a:cubicBezTo>
                      <a:pt x="276" y="56"/>
                      <a:pt x="275" y="56"/>
                      <a:pt x="274" y="56"/>
                    </a:cubicBezTo>
                    <a:cubicBezTo>
                      <a:pt x="272" y="56"/>
                      <a:pt x="270" y="57"/>
                      <a:pt x="269" y="58"/>
                    </a:cubicBezTo>
                    <a:cubicBezTo>
                      <a:pt x="266" y="59"/>
                      <a:pt x="264" y="61"/>
                      <a:pt x="262" y="64"/>
                    </a:cubicBezTo>
                    <a:cubicBezTo>
                      <a:pt x="258" y="69"/>
                      <a:pt x="255" y="76"/>
                      <a:pt x="252" y="84"/>
                    </a:cubicBezTo>
                    <a:cubicBezTo>
                      <a:pt x="246" y="95"/>
                      <a:pt x="241" y="110"/>
                      <a:pt x="235" y="125"/>
                    </a:cubicBezTo>
                    <a:cubicBezTo>
                      <a:pt x="230" y="139"/>
                      <a:pt x="224" y="154"/>
                      <a:pt x="218" y="165"/>
                    </a:cubicBezTo>
                    <a:cubicBezTo>
                      <a:pt x="216" y="169"/>
                      <a:pt x="212" y="174"/>
                      <a:pt x="207" y="179"/>
                    </a:cubicBezTo>
                    <a:cubicBezTo>
                      <a:pt x="197" y="188"/>
                      <a:pt x="182" y="199"/>
                      <a:pt x="166" y="211"/>
                    </a:cubicBezTo>
                    <a:cubicBezTo>
                      <a:pt x="141" y="229"/>
                      <a:pt x="113" y="248"/>
                      <a:pt x="90" y="269"/>
                    </a:cubicBezTo>
                    <a:cubicBezTo>
                      <a:pt x="79" y="279"/>
                      <a:pt x="69" y="290"/>
                      <a:pt x="62" y="300"/>
                    </a:cubicBezTo>
                    <a:cubicBezTo>
                      <a:pt x="55" y="311"/>
                      <a:pt x="51" y="322"/>
                      <a:pt x="51" y="333"/>
                    </a:cubicBezTo>
                    <a:cubicBezTo>
                      <a:pt x="51" y="337"/>
                      <a:pt x="51" y="340"/>
                      <a:pt x="52" y="343"/>
                    </a:cubicBezTo>
                    <a:cubicBezTo>
                      <a:pt x="61" y="342"/>
                      <a:pt x="61" y="342"/>
                      <a:pt x="61" y="342"/>
                    </a:cubicBezTo>
                    <a:cubicBezTo>
                      <a:pt x="59" y="318"/>
                      <a:pt x="56" y="294"/>
                      <a:pt x="47" y="275"/>
                    </a:cubicBezTo>
                    <a:cubicBezTo>
                      <a:pt x="43" y="266"/>
                      <a:pt x="38" y="258"/>
                      <a:pt x="30" y="251"/>
                    </a:cubicBezTo>
                    <a:cubicBezTo>
                      <a:pt x="23" y="245"/>
                      <a:pt x="13" y="240"/>
                      <a:pt x="2" y="238"/>
                    </a:cubicBezTo>
                    <a:cubicBezTo>
                      <a:pt x="0" y="248"/>
                      <a:pt x="0" y="248"/>
                      <a:pt x="0" y="248"/>
                    </a:cubicBezTo>
                  </a:path>
                </a:pathLst>
              </a:custGeom>
              <a:solidFill>
                <a:srgbClr val="DBD4D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2" name="isḻïḍé">
                <a:extLst>
                  <a:ext uri="{FF2B5EF4-FFF2-40B4-BE49-F238E27FC236}">
                    <a16:creationId xmlns:a16="http://schemas.microsoft.com/office/drawing/2014/main" xmlns="" id="{27438A84-CE23-4899-8D15-83B5C09858B8}"/>
                  </a:ext>
                </a:extLst>
              </p:cNvPr>
              <p:cNvSpPr/>
              <p:nvPr/>
            </p:nvSpPr>
            <p:spPr bwMode="auto">
              <a:xfrm>
                <a:off x="6366" y="1679"/>
                <a:ext cx="25" cy="31"/>
              </a:xfrm>
              <a:custGeom>
                <a:avLst/>
                <a:gdLst>
                  <a:gd name="T0" fmla="*/ 57 w 57"/>
                  <a:gd name="T1" fmla="*/ 70 h 71"/>
                  <a:gd name="T2" fmla="*/ 0 w 57"/>
                  <a:gd name="T3" fmla="*/ 0 h 71"/>
                </a:gdLst>
                <a:ahLst/>
                <a:cxnLst>
                  <a:cxn ang="0">
                    <a:pos x="T0" y="T1"/>
                  </a:cxn>
                  <a:cxn ang="0">
                    <a:pos x="T2" y="T3"/>
                  </a:cxn>
                </a:cxnLst>
                <a:rect l="0" t="0" r="r" b="b"/>
                <a:pathLst>
                  <a:path w="57" h="71">
                    <a:moveTo>
                      <a:pt x="57" y="70"/>
                    </a:moveTo>
                    <a:cubicBezTo>
                      <a:pt x="57" y="71"/>
                      <a:pt x="40" y="5"/>
                      <a:pt x="0" y="0"/>
                    </a:cubicBezTo>
                  </a:path>
                </a:pathLst>
              </a:custGeom>
              <a:noFill/>
              <a:ln w="6350" cap="flat">
                <a:solidFill>
                  <a:srgbClr val="DBD4DF"/>
                </a:solidFill>
                <a:prstDash val="solid"/>
                <a:bevel/>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343" name="íṧ1ïḋè">
                <a:extLst>
                  <a:ext uri="{FF2B5EF4-FFF2-40B4-BE49-F238E27FC236}">
                    <a16:creationId xmlns:a16="http://schemas.microsoft.com/office/drawing/2014/main" xmlns="" id="{C6E75754-DF54-426B-94FC-02DBCF09001E}"/>
                  </a:ext>
                </a:extLst>
              </p:cNvPr>
              <p:cNvSpPr/>
              <p:nvPr/>
            </p:nvSpPr>
            <p:spPr bwMode="auto">
              <a:xfrm>
                <a:off x="6378" y="1666"/>
                <a:ext cx="27" cy="36"/>
              </a:xfrm>
              <a:custGeom>
                <a:avLst/>
                <a:gdLst>
                  <a:gd name="T0" fmla="*/ 58 w 63"/>
                  <a:gd name="T1" fmla="*/ 80 h 80"/>
                  <a:gd name="T2" fmla="*/ 58 w 63"/>
                  <a:gd name="T3" fmla="*/ 80 h 80"/>
                  <a:gd name="T4" fmla="*/ 62 w 63"/>
                  <a:gd name="T5" fmla="*/ 77 h 80"/>
                  <a:gd name="T6" fmla="*/ 63 w 63"/>
                  <a:gd name="T7" fmla="*/ 75 h 80"/>
                  <a:gd name="T8" fmla="*/ 63 w 63"/>
                  <a:gd name="T9" fmla="*/ 74 h 80"/>
                  <a:gd name="T10" fmla="*/ 63 w 63"/>
                  <a:gd name="T11" fmla="*/ 74 h 80"/>
                  <a:gd name="T12" fmla="*/ 61 w 63"/>
                  <a:gd name="T13" fmla="*/ 70 h 80"/>
                  <a:gd name="T14" fmla="*/ 44 w 63"/>
                  <a:gd name="T15" fmla="*/ 32 h 80"/>
                  <a:gd name="T16" fmla="*/ 26 w 63"/>
                  <a:gd name="T17" fmla="*/ 12 h 80"/>
                  <a:gd name="T18" fmla="*/ 1 w 63"/>
                  <a:gd name="T19" fmla="*/ 0 h 80"/>
                  <a:gd name="T20" fmla="*/ 0 w 63"/>
                  <a:gd name="T21" fmla="*/ 9 h 80"/>
                  <a:gd name="T22" fmla="*/ 23 w 63"/>
                  <a:gd name="T23" fmla="*/ 21 h 80"/>
                  <a:gd name="T24" fmla="*/ 46 w 63"/>
                  <a:gd name="T25" fmla="*/ 56 h 80"/>
                  <a:gd name="T26" fmla="*/ 52 w 63"/>
                  <a:gd name="T27" fmla="*/ 70 h 80"/>
                  <a:gd name="T28" fmla="*/ 53 w 63"/>
                  <a:gd name="T29" fmla="*/ 75 h 80"/>
                  <a:gd name="T30" fmla="*/ 53 w 63"/>
                  <a:gd name="T31" fmla="*/ 76 h 80"/>
                  <a:gd name="T32" fmla="*/ 53 w 63"/>
                  <a:gd name="T33" fmla="*/ 76 h 80"/>
                  <a:gd name="T34" fmla="*/ 53 w 63"/>
                  <a:gd name="T35" fmla="*/ 76 h 80"/>
                  <a:gd name="T36" fmla="*/ 56 w 63"/>
                  <a:gd name="T37" fmla="*/ 75 h 80"/>
                  <a:gd name="T38" fmla="*/ 53 w 63"/>
                  <a:gd name="T39" fmla="*/ 76 h 80"/>
                  <a:gd name="T40" fmla="*/ 53 w 63"/>
                  <a:gd name="T41" fmla="*/ 76 h 80"/>
                  <a:gd name="T42" fmla="*/ 56 w 63"/>
                  <a:gd name="T43" fmla="*/ 75 h 80"/>
                  <a:gd name="T44" fmla="*/ 53 w 63"/>
                  <a:gd name="T45" fmla="*/ 76 h 80"/>
                  <a:gd name="T46" fmla="*/ 58 w 63"/>
                  <a:gd name="T47" fmla="*/ 75 h 80"/>
                  <a:gd name="T48" fmla="*/ 53 w 63"/>
                  <a:gd name="T49" fmla="*/ 76 h 80"/>
                  <a:gd name="T50" fmla="*/ 53 w 63"/>
                  <a:gd name="T51" fmla="*/ 76 h 80"/>
                  <a:gd name="T52" fmla="*/ 58 w 63"/>
                  <a:gd name="T53" fmla="*/ 75 h 80"/>
                  <a:gd name="T54" fmla="*/ 53 w 63"/>
                  <a:gd name="T55" fmla="*/ 76 h 80"/>
                  <a:gd name="T56" fmla="*/ 58 w 63"/>
                  <a:gd name="T57" fmla="*/ 75 h 80"/>
                  <a:gd name="T58" fmla="*/ 53 w 63"/>
                  <a:gd name="T59" fmla="*/ 75 h 80"/>
                  <a:gd name="T60" fmla="*/ 53 w 63"/>
                  <a:gd name="T61" fmla="*/ 76 h 80"/>
                  <a:gd name="T62" fmla="*/ 58 w 63"/>
                  <a:gd name="T63" fmla="*/ 75 h 80"/>
                  <a:gd name="T64" fmla="*/ 53 w 63"/>
                  <a:gd name="T65" fmla="*/ 75 h 80"/>
                  <a:gd name="T66" fmla="*/ 58 w 63"/>
                  <a:gd name="T67" fmla="*/ 75 h 80"/>
                  <a:gd name="T68" fmla="*/ 54 w 63"/>
                  <a:gd name="T69" fmla="*/ 73 h 80"/>
                  <a:gd name="T70" fmla="*/ 58 w 63"/>
                  <a:gd name="T71" fmla="*/ 75 h 80"/>
                  <a:gd name="T72" fmla="*/ 58 w 63"/>
                  <a:gd name="T73" fmla="*/ 71 h 80"/>
                  <a:gd name="T74" fmla="*/ 58 w 63"/>
                  <a:gd name="T75" fmla="*/ 71 h 80"/>
                  <a:gd name="T76" fmla="*/ 58 w 63"/>
                  <a:gd name="T7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80">
                    <a:moveTo>
                      <a:pt x="58" y="80"/>
                    </a:moveTo>
                    <a:cubicBezTo>
                      <a:pt x="58" y="80"/>
                      <a:pt x="58" y="80"/>
                      <a:pt x="58" y="80"/>
                    </a:cubicBezTo>
                    <a:cubicBezTo>
                      <a:pt x="60" y="80"/>
                      <a:pt x="61" y="79"/>
                      <a:pt x="62" y="77"/>
                    </a:cubicBezTo>
                    <a:cubicBezTo>
                      <a:pt x="62" y="77"/>
                      <a:pt x="63" y="76"/>
                      <a:pt x="63" y="75"/>
                    </a:cubicBezTo>
                    <a:cubicBezTo>
                      <a:pt x="63" y="75"/>
                      <a:pt x="63" y="75"/>
                      <a:pt x="63" y="74"/>
                    </a:cubicBezTo>
                    <a:cubicBezTo>
                      <a:pt x="63" y="74"/>
                      <a:pt x="63" y="74"/>
                      <a:pt x="63" y="74"/>
                    </a:cubicBezTo>
                    <a:cubicBezTo>
                      <a:pt x="62" y="73"/>
                      <a:pt x="62" y="72"/>
                      <a:pt x="61" y="70"/>
                    </a:cubicBezTo>
                    <a:cubicBezTo>
                      <a:pt x="59" y="63"/>
                      <a:pt x="54" y="47"/>
                      <a:pt x="44" y="32"/>
                    </a:cubicBezTo>
                    <a:cubicBezTo>
                      <a:pt x="39" y="25"/>
                      <a:pt x="33" y="17"/>
                      <a:pt x="26" y="12"/>
                    </a:cubicBezTo>
                    <a:cubicBezTo>
                      <a:pt x="19" y="6"/>
                      <a:pt x="11" y="1"/>
                      <a:pt x="1" y="0"/>
                    </a:cubicBezTo>
                    <a:cubicBezTo>
                      <a:pt x="0" y="9"/>
                      <a:pt x="0" y="9"/>
                      <a:pt x="0" y="9"/>
                    </a:cubicBezTo>
                    <a:cubicBezTo>
                      <a:pt x="9" y="11"/>
                      <a:pt x="17" y="15"/>
                      <a:pt x="23" y="21"/>
                    </a:cubicBezTo>
                    <a:cubicBezTo>
                      <a:pt x="34" y="31"/>
                      <a:pt x="41" y="45"/>
                      <a:pt x="46" y="56"/>
                    </a:cubicBezTo>
                    <a:cubicBezTo>
                      <a:pt x="49" y="62"/>
                      <a:pt x="51" y="67"/>
                      <a:pt x="52" y="70"/>
                    </a:cubicBezTo>
                    <a:cubicBezTo>
                      <a:pt x="52" y="72"/>
                      <a:pt x="53" y="74"/>
                      <a:pt x="53" y="75"/>
                    </a:cubicBezTo>
                    <a:cubicBezTo>
                      <a:pt x="53" y="75"/>
                      <a:pt x="53" y="76"/>
                      <a:pt x="53" y="76"/>
                    </a:cubicBezTo>
                    <a:cubicBezTo>
                      <a:pt x="53" y="76"/>
                      <a:pt x="53" y="76"/>
                      <a:pt x="53" y="76"/>
                    </a:cubicBezTo>
                    <a:cubicBezTo>
                      <a:pt x="53" y="76"/>
                      <a:pt x="53" y="76"/>
                      <a:pt x="53" y="76"/>
                    </a:cubicBezTo>
                    <a:cubicBezTo>
                      <a:pt x="56" y="75"/>
                      <a:pt x="56" y="75"/>
                      <a:pt x="56" y="75"/>
                    </a:cubicBezTo>
                    <a:cubicBezTo>
                      <a:pt x="53" y="76"/>
                      <a:pt x="53" y="76"/>
                      <a:pt x="53" y="76"/>
                    </a:cubicBezTo>
                    <a:cubicBezTo>
                      <a:pt x="53" y="76"/>
                      <a:pt x="53" y="76"/>
                      <a:pt x="53" y="76"/>
                    </a:cubicBezTo>
                    <a:cubicBezTo>
                      <a:pt x="56" y="75"/>
                      <a:pt x="56" y="75"/>
                      <a:pt x="56" y="75"/>
                    </a:cubicBezTo>
                    <a:cubicBezTo>
                      <a:pt x="53" y="76"/>
                      <a:pt x="53" y="76"/>
                      <a:pt x="53" y="76"/>
                    </a:cubicBezTo>
                    <a:cubicBezTo>
                      <a:pt x="58" y="75"/>
                      <a:pt x="58" y="75"/>
                      <a:pt x="58" y="75"/>
                    </a:cubicBezTo>
                    <a:cubicBezTo>
                      <a:pt x="53" y="76"/>
                      <a:pt x="53" y="76"/>
                      <a:pt x="53" y="76"/>
                    </a:cubicBezTo>
                    <a:cubicBezTo>
                      <a:pt x="53" y="76"/>
                      <a:pt x="53" y="76"/>
                      <a:pt x="53" y="76"/>
                    </a:cubicBezTo>
                    <a:cubicBezTo>
                      <a:pt x="58" y="75"/>
                      <a:pt x="58" y="75"/>
                      <a:pt x="58" y="75"/>
                    </a:cubicBezTo>
                    <a:cubicBezTo>
                      <a:pt x="53" y="76"/>
                      <a:pt x="53" y="76"/>
                      <a:pt x="53" y="76"/>
                    </a:cubicBezTo>
                    <a:cubicBezTo>
                      <a:pt x="58" y="75"/>
                      <a:pt x="58" y="75"/>
                      <a:pt x="58" y="75"/>
                    </a:cubicBezTo>
                    <a:cubicBezTo>
                      <a:pt x="53" y="75"/>
                      <a:pt x="53" y="75"/>
                      <a:pt x="53" y="75"/>
                    </a:cubicBezTo>
                    <a:cubicBezTo>
                      <a:pt x="53" y="76"/>
                      <a:pt x="53" y="76"/>
                      <a:pt x="53" y="76"/>
                    </a:cubicBezTo>
                    <a:cubicBezTo>
                      <a:pt x="58" y="75"/>
                      <a:pt x="58" y="75"/>
                      <a:pt x="58" y="75"/>
                    </a:cubicBezTo>
                    <a:cubicBezTo>
                      <a:pt x="53" y="75"/>
                      <a:pt x="53" y="75"/>
                      <a:pt x="53" y="75"/>
                    </a:cubicBezTo>
                    <a:cubicBezTo>
                      <a:pt x="58" y="75"/>
                      <a:pt x="58" y="75"/>
                      <a:pt x="58" y="75"/>
                    </a:cubicBezTo>
                    <a:cubicBezTo>
                      <a:pt x="54" y="73"/>
                      <a:pt x="54" y="73"/>
                      <a:pt x="54" y="73"/>
                    </a:cubicBezTo>
                    <a:cubicBezTo>
                      <a:pt x="58" y="75"/>
                      <a:pt x="58" y="75"/>
                      <a:pt x="58" y="75"/>
                    </a:cubicBezTo>
                    <a:cubicBezTo>
                      <a:pt x="58" y="71"/>
                      <a:pt x="58" y="71"/>
                      <a:pt x="58" y="71"/>
                    </a:cubicBezTo>
                    <a:cubicBezTo>
                      <a:pt x="58" y="71"/>
                      <a:pt x="58" y="71"/>
                      <a:pt x="58" y="71"/>
                    </a:cubicBezTo>
                    <a:cubicBezTo>
                      <a:pt x="58" y="80"/>
                      <a:pt x="58" y="80"/>
                      <a:pt x="58" y="80"/>
                    </a:cubicBezTo>
                  </a:path>
                </a:pathLst>
              </a:custGeom>
              <a:solidFill>
                <a:srgbClr val="DBD4D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4" name="ïṣlíḓê">
                <a:extLst>
                  <a:ext uri="{FF2B5EF4-FFF2-40B4-BE49-F238E27FC236}">
                    <a16:creationId xmlns:a16="http://schemas.microsoft.com/office/drawing/2014/main" xmlns="" id="{AE698BDD-3B59-455D-B60F-28C34DAAF6AA}"/>
                  </a:ext>
                </a:extLst>
              </p:cNvPr>
              <p:cNvSpPr/>
              <p:nvPr/>
            </p:nvSpPr>
            <p:spPr bwMode="auto">
              <a:xfrm>
                <a:off x="6393" y="1656"/>
                <a:ext cx="27" cy="35"/>
              </a:xfrm>
              <a:custGeom>
                <a:avLst/>
                <a:gdLst>
                  <a:gd name="T0" fmla="*/ 56 w 62"/>
                  <a:gd name="T1" fmla="*/ 79 h 79"/>
                  <a:gd name="T2" fmla="*/ 56 w 62"/>
                  <a:gd name="T3" fmla="*/ 79 h 79"/>
                  <a:gd name="T4" fmla="*/ 56 w 62"/>
                  <a:gd name="T5" fmla="*/ 79 h 79"/>
                  <a:gd name="T6" fmla="*/ 58 w 62"/>
                  <a:gd name="T7" fmla="*/ 75 h 79"/>
                  <a:gd name="T8" fmla="*/ 58 w 62"/>
                  <a:gd name="T9" fmla="*/ 75 h 79"/>
                  <a:gd name="T10" fmla="*/ 53 w 62"/>
                  <a:gd name="T11" fmla="*/ 74 h 79"/>
                  <a:gd name="T12" fmla="*/ 53 w 62"/>
                  <a:gd name="T13" fmla="*/ 74 h 79"/>
                  <a:gd name="T14" fmla="*/ 53 w 62"/>
                  <a:gd name="T15" fmla="*/ 74 h 79"/>
                  <a:gd name="T16" fmla="*/ 58 w 62"/>
                  <a:gd name="T17" fmla="*/ 75 h 79"/>
                  <a:gd name="T18" fmla="*/ 58 w 62"/>
                  <a:gd name="T19" fmla="*/ 75 h 79"/>
                  <a:gd name="T20" fmla="*/ 58 w 62"/>
                  <a:gd name="T21" fmla="*/ 70 h 79"/>
                  <a:gd name="T22" fmla="*/ 58 w 62"/>
                  <a:gd name="T23" fmla="*/ 70 h 79"/>
                  <a:gd name="T24" fmla="*/ 58 w 62"/>
                  <a:gd name="T25" fmla="*/ 75 h 79"/>
                  <a:gd name="T26" fmla="*/ 58 w 62"/>
                  <a:gd name="T27" fmla="*/ 75 h 79"/>
                  <a:gd name="T28" fmla="*/ 61 w 62"/>
                  <a:gd name="T29" fmla="*/ 78 h 79"/>
                  <a:gd name="T30" fmla="*/ 61 w 62"/>
                  <a:gd name="T31" fmla="*/ 78 h 79"/>
                  <a:gd name="T32" fmla="*/ 61 w 62"/>
                  <a:gd name="T33" fmla="*/ 78 h 79"/>
                  <a:gd name="T34" fmla="*/ 58 w 62"/>
                  <a:gd name="T35" fmla="*/ 75 h 79"/>
                  <a:gd name="T36" fmla="*/ 58 w 62"/>
                  <a:gd name="T37" fmla="*/ 75 h 79"/>
                  <a:gd name="T38" fmla="*/ 57 w 62"/>
                  <a:gd name="T39" fmla="*/ 79 h 79"/>
                  <a:gd name="T40" fmla="*/ 57 w 62"/>
                  <a:gd name="T41" fmla="*/ 79 h 79"/>
                  <a:gd name="T42" fmla="*/ 57 w 62"/>
                  <a:gd name="T43" fmla="*/ 79 h 79"/>
                  <a:gd name="T44" fmla="*/ 58 w 62"/>
                  <a:gd name="T45" fmla="*/ 75 h 79"/>
                  <a:gd name="T46" fmla="*/ 58 w 62"/>
                  <a:gd name="T47" fmla="*/ 75 h 79"/>
                  <a:gd name="T48" fmla="*/ 53 w 62"/>
                  <a:gd name="T49" fmla="*/ 75 h 79"/>
                  <a:gd name="T50" fmla="*/ 53 w 62"/>
                  <a:gd name="T51" fmla="*/ 75 h 79"/>
                  <a:gd name="T52" fmla="*/ 61 w 62"/>
                  <a:gd name="T53" fmla="*/ 78 h 79"/>
                  <a:gd name="T54" fmla="*/ 62 w 62"/>
                  <a:gd name="T55" fmla="*/ 74 h 79"/>
                  <a:gd name="T56" fmla="*/ 26 w 62"/>
                  <a:gd name="T57" fmla="*/ 11 h 79"/>
                  <a:gd name="T58" fmla="*/ 23 w 62"/>
                  <a:gd name="T59" fmla="*/ 21 h 79"/>
                  <a:gd name="T60" fmla="*/ 53 w 62"/>
                  <a:gd name="T61" fmla="*/ 74 h 79"/>
                  <a:gd name="T62" fmla="*/ 53 w 62"/>
                  <a:gd name="T63" fmla="*/ 76 h 79"/>
                  <a:gd name="T64" fmla="*/ 53 w 62"/>
                  <a:gd name="T65" fmla="*/ 76 h 79"/>
                  <a:gd name="T66" fmla="*/ 57 w 62"/>
                  <a:gd name="T67" fmla="*/ 75 h 79"/>
                  <a:gd name="T68" fmla="*/ 57 w 62"/>
                  <a:gd name="T69" fmla="*/ 75 h 79"/>
                  <a:gd name="T70" fmla="*/ 53 w 62"/>
                  <a:gd name="T71" fmla="*/ 75 h 79"/>
                  <a:gd name="T72" fmla="*/ 53 w 62"/>
                  <a:gd name="T73" fmla="*/ 75 h 79"/>
                  <a:gd name="T74" fmla="*/ 61 w 62"/>
                  <a:gd name="T75" fmla="*/ 78 h 79"/>
                  <a:gd name="T76" fmla="*/ 61 w 62"/>
                  <a:gd name="T77" fmla="*/ 72 h 79"/>
                  <a:gd name="T78" fmla="*/ 55 w 62"/>
                  <a:gd name="T79" fmla="*/ 71 h 79"/>
                  <a:gd name="T80" fmla="*/ 53 w 62"/>
                  <a:gd name="T81" fmla="*/ 73 h 79"/>
                  <a:gd name="T82" fmla="*/ 61 w 62"/>
                  <a:gd name="T83" fmla="*/ 78 h 79"/>
                  <a:gd name="T84" fmla="*/ 62 w 62"/>
                  <a:gd name="T85" fmla="*/ 73 h 79"/>
                  <a:gd name="T86" fmla="*/ 58 w 62"/>
                  <a:gd name="T8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2" h="79">
                    <a:moveTo>
                      <a:pt x="58" y="79"/>
                    </a:moveTo>
                    <a:cubicBezTo>
                      <a:pt x="58" y="75"/>
                      <a:pt x="58" y="75"/>
                      <a:pt x="58" y="75"/>
                    </a:cubicBezTo>
                    <a:cubicBezTo>
                      <a:pt x="56" y="79"/>
                      <a:pt x="56" y="79"/>
                      <a:pt x="56" y="79"/>
                    </a:cubicBezTo>
                    <a:cubicBezTo>
                      <a:pt x="56" y="79"/>
                      <a:pt x="57" y="79"/>
                      <a:pt x="58" y="79"/>
                    </a:cubicBezTo>
                    <a:cubicBezTo>
                      <a:pt x="58" y="75"/>
                      <a:pt x="58" y="75"/>
                      <a:pt x="58" y="75"/>
                    </a:cubicBezTo>
                    <a:cubicBezTo>
                      <a:pt x="56" y="79"/>
                      <a:pt x="56" y="79"/>
                      <a:pt x="56" y="79"/>
                    </a:cubicBezTo>
                    <a:cubicBezTo>
                      <a:pt x="58" y="75"/>
                      <a:pt x="58" y="75"/>
                      <a:pt x="58" y="75"/>
                    </a:cubicBezTo>
                    <a:cubicBezTo>
                      <a:pt x="53" y="77"/>
                      <a:pt x="53" y="77"/>
                      <a:pt x="53" y="77"/>
                    </a:cubicBezTo>
                    <a:cubicBezTo>
                      <a:pt x="54" y="78"/>
                      <a:pt x="55" y="79"/>
                      <a:pt x="56" y="79"/>
                    </a:cubicBezTo>
                    <a:cubicBezTo>
                      <a:pt x="58" y="75"/>
                      <a:pt x="58" y="75"/>
                      <a:pt x="58" y="75"/>
                    </a:cubicBezTo>
                    <a:cubicBezTo>
                      <a:pt x="53" y="77"/>
                      <a:pt x="53" y="77"/>
                      <a:pt x="53" y="77"/>
                    </a:cubicBezTo>
                    <a:cubicBezTo>
                      <a:pt x="58" y="75"/>
                      <a:pt x="58" y="75"/>
                      <a:pt x="58" y="75"/>
                    </a:cubicBezTo>
                    <a:cubicBezTo>
                      <a:pt x="53" y="76"/>
                      <a:pt x="53" y="76"/>
                      <a:pt x="53" y="76"/>
                    </a:cubicBezTo>
                    <a:cubicBezTo>
                      <a:pt x="53" y="76"/>
                      <a:pt x="53" y="77"/>
                      <a:pt x="53" y="77"/>
                    </a:cubicBezTo>
                    <a:cubicBezTo>
                      <a:pt x="58" y="75"/>
                      <a:pt x="58" y="75"/>
                      <a:pt x="58" y="75"/>
                    </a:cubicBezTo>
                    <a:cubicBezTo>
                      <a:pt x="53" y="76"/>
                      <a:pt x="53" y="76"/>
                      <a:pt x="53" y="76"/>
                    </a:cubicBezTo>
                    <a:cubicBezTo>
                      <a:pt x="58" y="75"/>
                      <a:pt x="58" y="75"/>
                      <a:pt x="58" y="75"/>
                    </a:cubicBezTo>
                    <a:cubicBezTo>
                      <a:pt x="53" y="74"/>
                      <a:pt x="53" y="74"/>
                      <a:pt x="53" y="74"/>
                    </a:cubicBezTo>
                    <a:cubicBezTo>
                      <a:pt x="53" y="75"/>
                      <a:pt x="53" y="75"/>
                      <a:pt x="53" y="76"/>
                    </a:cubicBezTo>
                    <a:cubicBezTo>
                      <a:pt x="58" y="75"/>
                      <a:pt x="58" y="75"/>
                      <a:pt x="58" y="75"/>
                    </a:cubicBezTo>
                    <a:cubicBezTo>
                      <a:pt x="53" y="74"/>
                      <a:pt x="53" y="74"/>
                      <a:pt x="53" y="74"/>
                    </a:cubicBezTo>
                    <a:cubicBezTo>
                      <a:pt x="58" y="75"/>
                      <a:pt x="58" y="75"/>
                      <a:pt x="58" y="75"/>
                    </a:cubicBezTo>
                    <a:cubicBezTo>
                      <a:pt x="53" y="72"/>
                      <a:pt x="53" y="72"/>
                      <a:pt x="53" y="72"/>
                    </a:cubicBezTo>
                    <a:cubicBezTo>
                      <a:pt x="53" y="73"/>
                      <a:pt x="53" y="74"/>
                      <a:pt x="53" y="74"/>
                    </a:cubicBezTo>
                    <a:cubicBezTo>
                      <a:pt x="58" y="75"/>
                      <a:pt x="58" y="75"/>
                      <a:pt x="58" y="75"/>
                    </a:cubicBezTo>
                    <a:cubicBezTo>
                      <a:pt x="53" y="72"/>
                      <a:pt x="53" y="72"/>
                      <a:pt x="53" y="72"/>
                    </a:cubicBezTo>
                    <a:cubicBezTo>
                      <a:pt x="58" y="75"/>
                      <a:pt x="58" y="75"/>
                      <a:pt x="58" y="75"/>
                    </a:cubicBezTo>
                    <a:cubicBezTo>
                      <a:pt x="55" y="71"/>
                      <a:pt x="55" y="71"/>
                      <a:pt x="55" y="71"/>
                    </a:cubicBezTo>
                    <a:cubicBezTo>
                      <a:pt x="54" y="71"/>
                      <a:pt x="54" y="72"/>
                      <a:pt x="53" y="72"/>
                    </a:cubicBezTo>
                    <a:cubicBezTo>
                      <a:pt x="58" y="75"/>
                      <a:pt x="58" y="75"/>
                      <a:pt x="58" y="75"/>
                    </a:cubicBezTo>
                    <a:cubicBezTo>
                      <a:pt x="55" y="71"/>
                      <a:pt x="55" y="71"/>
                      <a:pt x="55" y="71"/>
                    </a:cubicBezTo>
                    <a:cubicBezTo>
                      <a:pt x="58" y="75"/>
                      <a:pt x="58" y="75"/>
                      <a:pt x="58" y="75"/>
                    </a:cubicBezTo>
                    <a:cubicBezTo>
                      <a:pt x="58" y="70"/>
                      <a:pt x="58" y="70"/>
                      <a:pt x="58" y="70"/>
                    </a:cubicBezTo>
                    <a:cubicBezTo>
                      <a:pt x="57" y="70"/>
                      <a:pt x="56" y="70"/>
                      <a:pt x="55" y="71"/>
                    </a:cubicBezTo>
                    <a:cubicBezTo>
                      <a:pt x="58" y="75"/>
                      <a:pt x="58" y="75"/>
                      <a:pt x="58" y="75"/>
                    </a:cubicBezTo>
                    <a:cubicBezTo>
                      <a:pt x="58" y="70"/>
                      <a:pt x="58" y="70"/>
                      <a:pt x="58" y="70"/>
                    </a:cubicBezTo>
                    <a:cubicBezTo>
                      <a:pt x="58" y="75"/>
                      <a:pt x="58" y="75"/>
                      <a:pt x="58" y="75"/>
                    </a:cubicBezTo>
                    <a:cubicBezTo>
                      <a:pt x="62" y="77"/>
                      <a:pt x="62" y="77"/>
                      <a:pt x="62" y="77"/>
                    </a:cubicBezTo>
                    <a:cubicBezTo>
                      <a:pt x="58" y="75"/>
                      <a:pt x="58" y="75"/>
                      <a:pt x="58" y="75"/>
                    </a:cubicBezTo>
                    <a:cubicBezTo>
                      <a:pt x="62" y="77"/>
                      <a:pt x="62" y="77"/>
                      <a:pt x="62" y="77"/>
                    </a:cubicBezTo>
                    <a:cubicBezTo>
                      <a:pt x="62" y="77"/>
                      <a:pt x="62" y="77"/>
                      <a:pt x="62" y="77"/>
                    </a:cubicBezTo>
                    <a:cubicBezTo>
                      <a:pt x="58" y="75"/>
                      <a:pt x="58" y="75"/>
                      <a:pt x="58" y="75"/>
                    </a:cubicBezTo>
                    <a:cubicBezTo>
                      <a:pt x="62" y="77"/>
                      <a:pt x="62" y="77"/>
                      <a:pt x="62" y="77"/>
                    </a:cubicBezTo>
                    <a:cubicBezTo>
                      <a:pt x="58" y="75"/>
                      <a:pt x="58" y="75"/>
                      <a:pt x="58" y="75"/>
                    </a:cubicBezTo>
                    <a:cubicBezTo>
                      <a:pt x="61" y="78"/>
                      <a:pt x="61" y="78"/>
                      <a:pt x="61" y="78"/>
                    </a:cubicBezTo>
                    <a:cubicBezTo>
                      <a:pt x="62" y="77"/>
                      <a:pt x="62" y="77"/>
                      <a:pt x="62" y="77"/>
                    </a:cubicBezTo>
                    <a:cubicBezTo>
                      <a:pt x="58" y="75"/>
                      <a:pt x="58" y="75"/>
                      <a:pt x="58" y="75"/>
                    </a:cubicBezTo>
                    <a:cubicBezTo>
                      <a:pt x="61" y="78"/>
                      <a:pt x="61" y="78"/>
                      <a:pt x="61" y="78"/>
                    </a:cubicBezTo>
                    <a:cubicBezTo>
                      <a:pt x="58" y="75"/>
                      <a:pt x="58" y="75"/>
                      <a:pt x="58" y="75"/>
                    </a:cubicBezTo>
                    <a:cubicBezTo>
                      <a:pt x="60" y="79"/>
                      <a:pt x="60" y="79"/>
                      <a:pt x="60" y="79"/>
                    </a:cubicBezTo>
                    <a:cubicBezTo>
                      <a:pt x="61" y="78"/>
                      <a:pt x="61" y="78"/>
                      <a:pt x="61" y="78"/>
                    </a:cubicBezTo>
                    <a:cubicBezTo>
                      <a:pt x="58" y="75"/>
                      <a:pt x="58" y="75"/>
                      <a:pt x="58" y="75"/>
                    </a:cubicBezTo>
                    <a:cubicBezTo>
                      <a:pt x="60" y="79"/>
                      <a:pt x="60" y="79"/>
                      <a:pt x="60" y="79"/>
                    </a:cubicBezTo>
                    <a:cubicBezTo>
                      <a:pt x="58" y="75"/>
                      <a:pt x="58" y="75"/>
                      <a:pt x="58" y="75"/>
                    </a:cubicBezTo>
                    <a:cubicBezTo>
                      <a:pt x="59" y="79"/>
                      <a:pt x="59" y="79"/>
                      <a:pt x="59" y="79"/>
                    </a:cubicBezTo>
                    <a:cubicBezTo>
                      <a:pt x="59" y="79"/>
                      <a:pt x="60" y="79"/>
                      <a:pt x="60" y="79"/>
                    </a:cubicBezTo>
                    <a:cubicBezTo>
                      <a:pt x="58" y="75"/>
                      <a:pt x="58" y="75"/>
                      <a:pt x="58" y="75"/>
                    </a:cubicBezTo>
                    <a:cubicBezTo>
                      <a:pt x="59" y="79"/>
                      <a:pt x="59" y="79"/>
                      <a:pt x="59" y="79"/>
                    </a:cubicBezTo>
                    <a:cubicBezTo>
                      <a:pt x="58" y="75"/>
                      <a:pt x="58" y="75"/>
                      <a:pt x="58" y="75"/>
                    </a:cubicBezTo>
                    <a:cubicBezTo>
                      <a:pt x="57" y="79"/>
                      <a:pt x="57" y="79"/>
                      <a:pt x="57" y="79"/>
                    </a:cubicBezTo>
                    <a:cubicBezTo>
                      <a:pt x="58" y="79"/>
                      <a:pt x="58" y="79"/>
                      <a:pt x="59" y="79"/>
                    </a:cubicBezTo>
                    <a:cubicBezTo>
                      <a:pt x="58" y="75"/>
                      <a:pt x="58" y="75"/>
                      <a:pt x="58" y="75"/>
                    </a:cubicBezTo>
                    <a:cubicBezTo>
                      <a:pt x="57" y="79"/>
                      <a:pt x="57" y="79"/>
                      <a:pt x="57" y="79"/>
                    </a:cubicBezTo>
                    <a:cubicBezTo>
                      <a:pt x="58" y="75"/>
                      <a:pt x="58" y="75"/>
                      <a:pt x="58" y="75"/>
                    </a:cubicBezTo>
                    <a:cubicBezTo>
                      <a:pt x="54" y="78"/>
                      <a:pt x="54" y="78"/>
                      <a:pt x="54" y="78"/>
                    </a:cubicBezTo>
                    <a:cubicBezTo>
                      <a:pt x="55" y="78"/>
                      <a:pt x="56" y="79"/>
                      <a:pt x="57" y="79"/>
                    </a:cubicBezTo>
                    <a:cubicBezTo>
                      <a:pt x="58" y="75"/>
                      <a:pt x="58" y="75"/>
                      <a:pt x="58" y="75"/>
                    </a:cubicBezTo>
                    <a:cubicBezTo>
                      <a:pt x="54" y="78"/>
                      <a:pt x="54" y="78"/>
                      <a:pt x="54" y="78"/>
                    </a:cubicBezTo>
                    <a:cubicBezTo>
                      <a:pt x="58" y="75"/>
                      <a:pt x="58" y="75"/>
                      <a:pt x="58" y="75"/>
                    </a:cubicBezTo>
                    <a:cubicBezTo>
                      <a:pt x="53" y="76"/>
                      <a:pt x="53" y="76"/>
                      <a:pt x="53" y="76"/>
                    </a:cubicBezTo>
                    <a:cubicBezTo>
                      <a:pt x="53" y="76"/>
                      <a:pt x="53" y="77"/>
                      <a:pt x="54" y="78"/>
                    </a:cubicBezTo>
                    <a:cubicBezTo>
                      <a:pt x="58" y="75"/>
                      <a:pt x="58" y="75"/>
                      <a:pt x="58" y="75"/>
                    </a:cubicBezTo>
                    <a:cubicBezTo>
                      <a:pt x="53" y="76"/>
                      <a:pt x="53" y="76"/>
                      <a:pt x="53" y="76"/>
                    </a:cubicBezTo>
                    <a:cubicBezTo>
                      <a:pt x="58" y="75"/>
                      <a:pt x="58" y="75"/>
                      <a:pt x="58" y="75"/>
                    </a:cubicBezTo>
                    <a:cubicBezTo>
                      <a:pt x="53" y="75"/>
                      <a:pt x="53" y="75"/>
                      <a:pt x="53" y="75"/>
                    </a:cubicBezTo>
                    <a:cubicBezTo>
                      <a:pt x="53" y="75"/>
                      <a:pt x="53" y="75"/>
                      <a:pt x="53" y="76"/>
                    </a:cubicBezTo>
                    <a:cubicBezTo>
                      <a:pt x="58" y="75"/>
                      <a:pt x="58" y="75"/>
                      <a:pt x="58" y="75"/>
                    </a:cubicBezTo>
                    <a:cubicBezTo>
                      <a:pt x="53" y="75"/>
                      <a:pt x="53" y="75"/>
                      <a:pt x="53" y="75"/>
                    </a:cubicBezTo>
                    <a:cubicBezTo>
                      <a:pt x="53" y="76"/>
                      <a:pt x="53" y="77"/>
                      <a:pt x="54" y="78"/>
                    </a:cubicBezTo>
                    <a:cubicBezTo>
                      <a:pt x="55" y="79"/>
                      <a:pt x="56" y="79"/>
                      <a:pt x="58" y="79"/>
                    </a:cubicBezTo>
                    <a:cubicBezTo>
                      <a:pt x="59" y="79"/>
                      <a:pt x="60" y="79"/>
                      <a:pt x="61" y="78"/>
                    </a:cubicBezTo>
                    <a:cubicBezTo>
                      <a:pt x="62" y="77"/>
                      <a:pt x="62" y="76"/>
                      <a:pt x="62" y="75"/>
                    </a:cubicBezTo>
                    <a:cubicBezTo>
                      <a:pt x="62" y="74"/>
                      <a:pt x="62" y="74"/>
                      <a:pt x="62" y="74"/>
                    </a:cubicBezTo>
                    <a:cubicBezTo>
                      <a:pt x="62" y="74"/>
                      <a:pt x="62" y="74"/>
                      <a:pt x="62" y="74"/>
                    </a:cubicBezTo>
                    <a:cubicBezTo>
                      <a:pt x="62" y="73"/>
                      <a:pt x="62" y="72"/>
                      <a:pt x="61" y="70"/>
                    </a:cubicBezTo>
                    <a:cubicBezTo>
                      <a:pt x="59" y="62"/>
                      <a:pt x="53" y="47"/>
                      <a:pt x="44" y="32"/>
                    </a:cubicBezTo>
                    <a:cubicBezTo>
                      <a:pt x="39" y="24"/>
                      <a:pt x="33" y="17"/>
                      <a:pt x="26" y="11"/>
                    </a:cubicBezTo>
                    <a:cubicBezTo>
                      <a:pt x="19" y="5"/>
                      <a:pt x="10" y="1"/>
                      <a:pt x="1" y="0"/>
                    </a:cubicBezTo>
                    <a:cubicBezTo>
                      <a:pt x="0" y="9"/>
                      <a:pt x="0" y="9"/>
                      <a:pt x="0" y="9"/>
                    </a:cubicBezTo>
                    <a:cubicBezTo>
                      <a:pt x="8" y="10"/>
                      <a:pt x="16" y="14"/>
                      <a:pt x="23" y="21"/>
                    </a:cubicBezTo>
                    <a:cubicBezTo>
                      <a:pt x="33" y="30"/>
                      <a:pt x="41" y="44"/>
                      <a:pt x="46" y="55"/>
                    </a:cubicBezTo>
                    <a:cubicBezTo>
                      <a:pt x="48" y="61"/>
                      <a:pt x="50" y="66"/>
                      <a:pt x="51" y="70"/>
                    </a:cubicBezTo>
                    <a:cubicBezTo>
                      <a:pt x="52" y="72"/>
                      <a:pt x="52" y="73"/>
                      <a:pt x="53" y="74"/>
                    </a:cubicBezTo>
                    <a:cubicBezTo>
                      <a:pt x="53" y="75"/>
                      <a:pt x="53" y="75"/>
                      <a:pt x="53" y="75"/>
                    </a:cubicBezTo>
                    <a:cubicBezTo>
                      <a:pt x="53" y="76"/>
                      <a:pt x="53" y="76"/>
                      <a:pt x="53" y="76"/>
                    </a:cubicBezTo>
                    <a:cubicBezTo>
                      <a:pt x="53" y="76"/>
                      <a:pt x="53" y="76"/>
                      <a:pt x="53" y="76"/>
                    </a:cubicBezTo>
                    <a:cubicBezTo>
                      <a:pt x="56" y="75"/>
                      <a:pt x="56" y="75"/>
                      <a:pt x="56" y="75"/>
                    </a:cubicBezTo>
                    <a:cubicBezTo>
                      <a:pt x="53" y="76"/>
                      <a:pt x="53" y="76"/>
                      <a:pt x="53" y="76"/>
                    </a:cubicBezTo>
                    <a:cubicBezTo>
                      <a:pt x="53" y="76"/>
                      <a:pt x="53" y="76"/>
                      <a:pt x="53" y="76"/>
                    </a:cubicBezTo>
                    <a:cubicBezTo>
                      <a:pt x="56" y="75"/>
                      <a:pt x="56" y="75"/>
                      <a:pt x="56" y="75"/>
                    </a:cubicBezTo>
                    <a:cubicBezTo>
                      <a:pt x="53" y="76"/>
                      <a:pt x="53" y="76"/>
                      <a:pt x="53" y="76"/>
                    </a:cubicBezTo>
                    <a:cubicBezTo>
                      <a:pt x="57" y="75"/>
                      <a:pt x="57" y="75"/>
                      <a:pt x="57" y="75"/>
                    </a:cubicBezTo>
                    <a:cubicBezTo>
                      <a:pt x="53" y="75"/>
                      <a:pt x="53" y="75"/>
                      <a:pt x="53" y="75"/>
                    </a:cubicBezTo>
                    <a:cubicBezTo>
                      <a:pt x="53" y="76"/>
                      <a:pt x="53" y="76"/>
                      <a:pt x="53" y="76"/>
                    </a:cubicBezTo>
                    <a:cubicBezTo>
                      <a:pt x="57" y="75"/>
                      <a:pt x="57" y="75"/>
                      <a:pt x="57" y="75"/>
                    </a:cubicBezTo>
                    <a:cubicBezTo>
                      <a:pt x="53" y="75"/>
                      <a:pt x="53" y="75"/>
                      <a:pt x="53" y="75"/>
                    </a:cubicBezTo>
                    <a:cubicBezTo>
                      <a:pt x="57" y="75"/>
                      <a:pt x="57" y="75"/>
                      <a:pt x="57" y="75"/>
                    </a:cubicBezTo>
                    <a:cubicBezTo>
                      <a:pt x="53" y="75"/>
                      <a:pt x="53" y="75"/>
                      <a:pt x="53" y="75"/>
                    </a:cubicBezTo>
                    <a:cubicBezTo>
                      <a:pt x="53" y="75"/>
                      <a:pt x="53" y="75"/>
                      <a:pt x="53" y="75"/>
                    </a:cubicBezTo>
                    <a:cubicBezTo>
                      <a:pt x="57" y="75"/>
                      <a:pt x="57" y="75"/>
                      <a:pt x="57" y="75"/>
                    </a:cubicBezTo>
                    <a:cubicBezTo>
                      <a:pt x="53" y="75"/>
                      <a:pt x="53" y="75"/>
                      <a:pt x="53" y="75"/>
                    </a:cubicBezTo>
                    <a:cubicBezTo>
                      <a:pt x="53" y="76"/>
                      <a:pt x="53" y="77"/>
                      <a:pt x="54" y="78"/>
                    </a:cubicBezTo>
                    <a:cubicBezTo>
                      <a:pt x="55" y="79"/>
                      <a:pt x="56" y="79"/>
                      <a:pt x="58" y="79"/>
                    </a:cubicBezTo>
                    <a:cubicBezTo>
                      <a:pt x="59" y="79"/>
                      <a:pt x="60" y="79"/>
                      <a:pt x="61" y="78"/>
                    </a:cubicBezTo>
                    <a:cubicBezTo>
                      <a:pt x="62" y="77"/>
                      <a:pt x="62" y="76"/>
                      <a:pt x="62" y="75"/>
                    </a:cubicBezTo>
                    <a:cubicBezTo>
                      <a:pt x="62" y="74"/>
                      <a:pt x="62" y="74"/>
                      <a:pt x="62" y="74"/>
                    </a:cubicBezTo>
                    <a:cubicBezTo>
                      <a:pt x="62" y="73"/>
                      <a:pt x="62" y="73"/>
                      <a:pt x="61" y="72"/>
                    </a:cubicBezTo>
                    <a:cubicBezTo>
                      <a:pt x="61" y="71"/>
                      <a:pt x="60" y="71"/>
                      <a:pt x="60" y="71"/>
                    </a:cubicBezTo>
                    <a:cubicBezTo>
                      <a:pt x="59" y="70"/>
                      <a:pt x="58" y="70"/>
                      <a:pt x="58" y="70"/>
                    </a:cubicBezTo>
                    <a:cubicBezTo>
                      <a:pt x="57" y="70"/>
                      <a:pt x="56" y="70"/>
                      <a:pt x="55" y="71"/>
                    </a:cubicBezTo>
                    <a:cubicBezTo>
                      <a:pt x="54" y="71"/>
                      <a:pt x="54" y="71"/>
                      <a:pt x="54" y="72"/>
                    </a:cubicBezTo>
                    <a:cubicBezTo>
                      <a:pt x="54" y="72"/>
                      <a:pt x="54" y="72"/>
                      <a:pt x="54" y="72"/>
                    </a:cubicBezTo>
                    <a:cubicBezTo>
                      <a:pt x="53" y="73"/>
                      <a:pt x="53" y="73"/>
                      <a:pt x="53" y="73"/>
                    </a:cubicBezTo>
                    <a:cubicBezTo>
                      <a:pt x="53" y="74"/>
                      <a:pt x="53" y="76"/>
                      <a:pt x="54" y="77"/>
                    </a:cubicBezTo>
                    <a:cubicBezTo>
                      <a:pt x="54" y="79"/>
                      <a:pt x="56" y="79"/>
                      <a:pt x="58" y="79"/>
                    </a:cubicBezTo>
                    <a:cubicBezTo>
                      <a:pt x="59" y="79"/>
                      <a:pt x="60" y="79"/>
                      <a:pt x="61" y="78"/>
                    </a:cubicBezTo>
                    <a:cubicBezTo>
                      <a:pt x="62" y="77"/>
                      <a:pt x="62" y="77"/>
                      <a:pt x="62" y="76"/>
                    </a:cubicBezTo>
                    <a:cubicBezTo>
                      <a:pt x="62" y="75"/>
                      <a:pt x="62" y="75"/>
                      <a:pt x="62" y="75"/>
                    </a:cubicBezTo>
                    <a:cubicBezTo>
                      <a:pt x="62" y="74"/>
                      <a:pt x="62" y="74"/>
                      <a:pt x="62" y="73"/>
                    </a:cubicBezTo>
                    <a:cubicBezTo>
                      <a:pt x="62" y="72"/>
                      <a:pt x="61" y="72"/>
                      <a:pt x="60" y="71"/>
                    </a:cubicBezTo>
                    <a:cubicBezTo>
                      <a:pt x="60" y="70"/>
                      <a:pt x="58" y="70"/>
                      <a:pt x="58" y="70"/>
                    </a:cubicBezTo>
                    <a:cubicBezTo>
                      <a:pt x="58" y="79"/>
                      <a:pt x="58" y="79"/>
                      <a:pt x="58" y="79"/>
                    </a:cubicBezTo>
                  </a:path>
                </a:pathLst>
              </a:custGeom>
              <a:solidFill>
                <a:srgbClr val="DBD4D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5" name="ïşľíḑe">
                <a:extLst>
                  <a:ext uri="{FF2B5EF4-FFF2-40B4-BE49-F238E27FC236}">
                    <a16:creationId xmlns:a16="http://schemas.microsoft.com/office/drawing/2014/main" xmlns="" id="{9CDD8FAB-07A9-4B1C-B366-5EE33B946C3A}"/>
                  </a:ext>
                </a:extLst>
              </p:cNvPr>
              <p:cNvSpPr/>
              <p:nvPr/>
            </p:nvSpPr>
            <p:spPr bwMode="auto">
              <a:xfrm>
                <a:off x="6405" y="1646"/>
                <a:ext cx="28" cy="35"/>
              </a:xfrm>
              <a:custGeom>
                <a:avLst/>
                <a:gdLst>
                  <a:gd name="T0" fmla="*/ 58 w 63"/>
                  <a:gd name="T1" fmla="*/ 80 h 80"/>
                  <a:gd name="T2" fmla="*/ 58 w 63"/>
                  <a:gd name="T3" fmla="*/ 80 h 80"/>
                  <a:gd name="T4" fmla="*/ 62 w 63"/>
                  <a:gd name="T5" fmla="*/ 77 h 80"/>
                  <a:gd name="T6" fmla="*/ 62 w 63"/>
                  <a:gd name="T7" fmla="*/ 77 h 80"/>
                  <a:gd name="T8" fmla="*/ 63 w 63"/>
                  <a:gd name="T9" fmla="*/ 75 h 80"/>
                  <a:gd name="T10" fmla="*/ 63 w 63"/>
                  <a:gd name="T11" fmla="*/ 74 h 80"/>
                  <a:gd name="T12" fmla="*/ 63 w 63"/>
                  <a:gd name="T13" fmla="*/ 74 h 80"/>
                  <a:gd name="T14" fmla="*/ 62 w 63"/>
                  <a:gd name="T15" fmla="*/ 70 h 80"/>
                  <a:gd name="T16" fmla="*/ 44 w 63"/>
                  <a:gd name="T17" fmla="*/ 32 h 80"/>
                  <a:gd name="T18" fmla="*/ 27 w 63"/>
                  <a:gd name="T19" fmla="*/ 11 h 80"/>
                  <a:gd name="T20" fmla="*/ 1 w 63"/>
                  <a:gd name="T21" fmla="*/ 0 h 80"/>
                  <a:gd name="T22" fmla="*/ 0 w 63"/>
                  <a:gd name="T23" fmla="*/ 9 h 80"/>
                  <a:gd name="T24" fmla="*/ 24 w 63"/>
                  <a:gd name="T25" fmla="*/ 21 h 80"/>
                  <a:gd name="T26" fmla="*/ 46 w 63"/>
                  <a:gd name="T27" fmla="*/ 56 h 80"/>
                  <a:gd name="T28" fmla="*/ 52 w 63"/>
                  <a:gd name="T29" fmla="*/ 70 h 80"/>
                  <a:gd name="T30" fmla="*/ 53 w 63"/>
                  <a:gd name="T31" fmla="*/ 75 h 80"/>
                  <a:gd name="T32" fmla="*/ 54 w 63"/>
                  <a:gd name="T33" fmla="*/ 76 h 80"/>
                  <a:gd name="T34" fmla="*/ 54 w 63"/>
                  <a:gd name="T35" fmla="*/ 76 h 80"/>
                  <a:gd name="T36" fmla="*/ 54 w 63"/>
                  <a:gd name="T37" fmla="*/ 76 h 80"/>
                  <a:gd name="T38" fmla="*/ 56 w 63"/>
                  <a:gd name="T39" fmla="*/ 75 h 80"/>
                  <a:gd name="T40" fmla="*/ 54 w 63"/>
                  <a:gd name="T41" fmla="*/ 76 h 80"/>
                  <a:gd name="T42" fmla="*/ 54 w 63"/>
                  <a:gd name="T43" fmla="*/ 76 h 80"/>
                  <a:gd name="T44" fmla="*/ 56 w 63"/>
                  <a:gd name="T45" fmla="*/ 75 h 80"/>
                  <a:gd name="T46" fmla="*/ 54 w 63"/>
                  <a:gd name="T47" fmla="*/ 76 h 80"/>
                  <a:gd name="T48" fmla="*/ 58 w 63"/>
                  <a:gd name="T49" fmla="*/ 75 h 80"/>
                  <a:gd name="T50" fmla="*/ 54 w 63"/>
                  <a:gd name="T51" fmla="*/ 76 h 80"/>
                  <a:gd name="T52" fmla="*/ 54 w 63"/>
                  <a:gd name="T53" fmla="*/ 76 h 80"/>
                  <a:gd name="T54" fmla="*/ 58 w 63"/>
                  <a:gd name="T55" fmla="*/ 75 h 80"/>
                  <a:gd name="T56" fmla="*/ 54 w 63"/>
                  <a:gd name="T57" fmla="*/ 76 h 80"/>
                  <a:gd name="T58" fmla="*/ 58 w 63"/>
                  <a:gd name="T59" fmla="*/ 75 h 80"/>
                  <a:gd name="T60" fmla="*/ 54 w 63"/>
                  <a:gd name="T61" fmla="*/ 75 h 80"/>
                  <a:gd name="T62" fmla="*/ 54 w 63"/>
                  <a:gd name="T63" fmla="*/ 76 h 80"/>
                  <a:gd name="T64" fmla="*/ 58 w 63"/>
                  <a:gd name="T65" fmla="*/ 75 h 80"/>
                  <a:gd name="T66" fmla="*/ 54 w 63"/>
                  <a:gd name="T67" fmla="*/ 75 h 80"/>
                  <a:gd name="T68" fmla="*/ 58 w 63"/>
                  <a:gd name="T69" fmla="*/ 75 h 80"/>
                  <a:gd name="T70" fmla="*/ 54 w 63"/>
                  <a:gd name="T71" fmla="*/ 73 h 80"/>
                  <a:gd name="T72" fmla="*/ 54 w 63"/>
                  <a:gd name="T73" fmla="*/ 73 h 80"/>
                  <a:gd name="T74" fmla="*/ 58 w 63"/>
                  <a:gd name="T75" fmla="*/ 75 h 80"/>
                  <a:gd name="T76" fmla="*/ 58 w 63"/>
                  <a:gd name="T77" fmla="*/ 70 h 80"/>
                  <a:gd name="T78" fmla="*/ 58 w 63"/>
                  <a:gd name="T79" fmla="*/ 70 h 80"/>
                  <a:gd name="T80" fmla="*/ 58 w 63"/>
                  <a:gd name="T81"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 h="80">
                    <a:moveTo>
                      <a:pt x="58" y="80"/>
                    </a:moveTo>
                    <a:cubicBezTo>
                      <a:pt x="58" y="80"/>
                      <a:pt x="58" y="80"/>
                      <a:pt x="58" y="80"/>
                    </a:cubicBezTo>
                    <a:cubicBezTo>
                      <a:pt x="60" y="80"/>
                      <a:pt x="62" y="79"/>
                      <a:pt x="62" y="77"/>
                    </a:cubicBezTo>
                    <a:cubicBezTo>
                      <a:pt x="62" y="77"/>
                      <a:pt x="62" y="77"/>
                      <a:pt x="62" y="77"/>
                    </a:cubicBezTo>
                    <a:cubicBezTo>
                      <a:pt x="63" y="76"/>
                      <a:pt x="63" y="76"/>
                      <a:pt x="63" y="75"/>
                    </a:cubicBezTo>
                    <a:cubicBezTo>
                      <a:pt x="63" y="75"/>
                      <a:pt x="63" y="74"/>
                      <a:pt x="63" y="74"/>
                    </a:cubicBezTo>
                    <a:cubicBezTo>
                      <a:pt x="63" y="74"/>
                      <a:pt x="63" y="74"/>
                      <a:pt x="63" y="74"/>
                    </a:cubicBezTo>
                    <a:cubicBezTo>
                      <a:pt x="63" y="73"/>
                      <a:pt x="62" y="72"/>
                      <a:pt x="62" y="70"/>
                    </a:cubicBezTo>
                    <a:cubicBezTo>
                      <a:pt x="59" y="63"/>
                      <a:pt x="54" y="47"/>
                      <a:pt x="44" y="32"/>
                    </a:cubicBezTo>
                    <a:cubicBezTo>
                      <a:pt x="39" y="24"/>
                      <a:pt x="34" y="17"/>
                      <a:pt x="27" y="11"/>
                    </a:cubicBezTo>
                    <a:cubicBezTo>
                      <a:pt x="20" y="6"/>
                      <a:pt x="11" y="1"/>
                      <a:pt x="1" y="0"/>
                    </a:cubicBezTo>
                    <a:cubicBezTo>
                      <a:pt x="0" y="9"/>
                      <a:pt x="0" y="9"/>
                      <a:pt x="0" y="9"/>
                    </a:cubicBezTo>
                    <a:cubicBezTo>
                      <a:pt x="9" y="10"/>
                      <a:pt x="17" y="15"/>
                      <a:pt x="24" y="21"/>
                    </a:cubicBezTo>
                    <a:cubicBezTo>
                      <a:pt x="34" y="31"/>
                      <a:pt x="41" y="44"/>
                      <a:pt x="46" y="56"/>
                    </a:cubicBezTo>
                    <a:cubicBezTo>
                      <a:pt x="49" y="61"/>
                      <a:pt x="51" y="67"/>
                      <a:pt x="52" y="70"/>
                    </a:cubicBezTo>
                    <a:cubicBezTo>
                      <a:pt x="53" y="72"/>
                      <a:pt x="53" y="74"/>
                      <a:pt x="53" y="75"/>
                    </a:cubicBezTo>
                    <a:cubicBezTo>
                      <a:pt x="53" y="75"/>
                      <a:pt x="54" y="75"/>
                      <a:pt x="54" y="76"/>
                    </a:cubicBezTo>
                    <a:cubicBezTo>
                      <a:pt x="54" y="76"/>
                      <a:pt x="54" y="76"/>
                      <a:pt x="54" y="76"/>
                    </a:cubicBezTo>
                    <a:cubicBezTo>
                      <a:pt x="54" y="76"/>
                      <a:pt x="54" y="76"/>
                      <a:pt x="54" y="76"/>
                    </a:cubicBezTo>
                    <a:cubicBezTo>
                      <a:pt x="56" y="75"/>
                      <a:pt x="56" y="75"/>
                      <a:pt x="56" y="75"/>
                    </a:cubicBezTo>
                    <a:cubicBezTo>
                      <a:pt x="54" y="76"/>
                      <a:pt x="54" y="76"/>
                      <a:pt x="54" y="76"/>
                    </a:cubicBezTo>
                    <a:cubicBezTo>
                      <a:pt x="54" y="76"/>
                      <a:pt x="54" y="76"/>
                      <a:pt x="54" y="76"/>
                    </a:cubicBezTo>
                    <a:cubicBezTo>
                      <a:pt x="56" y="75"/>
                      <a:pt x="56" y="75"/>
                      <a:pt x="56" y="75"/>
                    </a:cubicBezTo>
                    <a:cubicBezTo>
                      <a:pt x="54" y="76"/>
                      <a:pt x="54" y="76"/>
                      <a:pt x="54" y="76"/>
                    </a:cubicBezTo>
                    <a:cubicBezTo>
                      <a:pt x="58" y="75"/>
                      <a:pt x="58" y="75"/>
                      <a:pt x="58" y="75"/>
                    </a:cubicBezTo>
                    <a:cubicBezTo>
                      <a:pt x="54" y="76"/>
                      <a:pt x="54" y="76"/>
                      <a:pt x="54" y="76"/>
                    </a:cubicBezTo>
                    <a:cubicBezTo>
                      <a:pt x="54" y="76"/>
                      <a:pt x="54" y="76"/>
                      <a:pt x="54" y="76"/>
                    </a:cubicBezTo>
                    <a:cubicBezTo>
                      <a:pt x="58" y="75"/>
                      <a:pt x="58" y="75"/>
                      <a:pt x="58" y="75"/>
                    </a:cubicBezTo>
                    <a:cubicBezTo>
                      <a:pt x="54" y="76"/>
                      <a:pt x="54" y="76"/>
                      <a:pt x="54" y="76"/>
                    </a:cubicBezTo>
                    <a:cubicBezTo>
                      <a:pt x="58" y="75"/>
                      <a:pt x="58" y="75"/>
                      <a:pt x="58" y="75"/>
                    </a:cubicBezTo>
                    <a:cubicBezTo>
                      <a:pt x="54" y="75"/>
                      <a:pt x="54" y="75"/>
                      <a:pt x="54" y="75"/>
                    </a:cubicBezTo>
                    <a:cubicBezTo>
                      <a:pt x="54" y="76"/>
                      <a:pt x="54" y="76"/>
                      <a:pt x="54" y="76"/>
                    </a:cubicBezTo>
                    <a:cubicBezTo>
                      <a:pt x="58" y="75"/>
                      <a:pt x="58" y="75"/>
                      <a:pt x="58" y="75"/>
                    </a:cubicBezTo>
                    <a:cubicBezTo>
                      <a:pt x="54" y="75"/>
                      <a:pt x="54" y="75"/>
                      <a:pt x="54" y="75"/>
                    </a:cubicBezTo>
                    <a:cubicBezTo>
                      <a:pt x="58" y="75"/>
                      <a:pt x="58" y="75"/>
                      <a:pt x="58" y="75"/>
                    </a:cubicBezTo>
                    <a:cubicBezTo>
                      <a:pt x="54" y="73"/>
                      <a:pt x="54" y="73"/>
                      <a:pt x="54" y="73"/>
                    </a:cubicBezTo>
                    <a:cubicBezTo>
                      <a:pt x="54" y="73"/>
                      <a:pt x="54" y="73"/>
                      <a:pt x="54" y="73"/>
                    </a:cubicBezTo>
                    <a:cubicBezTo>
                      <a:pt x="58" y="75"/>
                      <a:pt x="58" y="75"/>
                      <a:pt x="58" y="75"/>
                    </a:cubicBezTo>
                    <a:cubicBezTo>
                      <a:pt x="58" y="70"/>
                      <a:pt x="58" y="70"/>
                      <a:pt x="58" y="70"/>
                    </a:cubicBezTo>
                    <a:cubicBezTo>
                      <a:pt x="58" y="70"/>
                      <a:pt x="58" y="70"/>
                      <a:pt x="58" y="70"/>
                    </a:cubicBezTo>
                    <a:cubicBezTo>
                      <a:pt x="58" y="80"/>
                      <a:pt x="58" y="80"/>
                      <a:pt x="58" y="80"/>
                    </a:cubicBezTo>
                  </a:path>
                </a:pathLst>
              </a:custGeom>
              <a:solidFill>
                <a:srgbClr val="DBD4D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6" name="iS1îďé">
                <a:extLst>
                  <a:ext uri="{FF2B5EF4-FFF2-40B4-BE49-F238E27FC236}">
                    <a16:creationId xmlns:a16="http://schemas.microsoft.com/office/drawing/2014/main" xmlns="" id="{36881415-2F44-4BB2-A08C-9755461D7D02}"/>
                  </a:ext>
                </a:extLst>
              </p:cNvPr>
              <p:cNvSpPr/>
              <p:nvPr/>
            </p:nvSpPr>
            <p:spPr bwMode="auto">
              <a:xfrm>
                <a:off x="6298" y="1702"/>
                <a:ext cx="197" cy="55"/>
              </a:xfrm>
              <a:custGeom>
                <a:avLst/>
                <a:gdLst>
                  <a:gd name="T0" fmla="*/ 222 w 448"/>
                  <a:gd name="T1" fmla="*/ 55 h 125"/>
                  <a:gd name="T2" fmla="*/ 34 w 448"/>
                  <a:gd name="T3" fmla="*/ 33 h 125"/>
                  <a:gd name="T4" fmla="*/ 15 w 448"/>
                  <a:gd name="T5" fmla="*/ 0 h 125"/>
                  <a:gd name="T6" fmla="*/ 9 w 448"/>
                  <a:gd name="T7" fmla="*/ 61 h 125"/>
                  <a:gd name="T8" fmla="*/ 276 w 448"/>
                  <a:gd name="T9" fmla="*/ 97 h 125"/>
                  <a:gd name="T10" fmla="*/ 398 w 448"/>
                  <a:gd name="T11" fmla="*/ 64 h 125"/>
                  <a:gd name="T12" fmla="*/ 441 w 448"/>
                  <a:gd name="T13" fmla="*/ 49 h 125"/>
                  <a:gd name="T14" fmla="*/ 443 w 448"/>
                  <a:gd name="T15" fmla="*/ 2 h 125"/>
                  <a:gd name="T16" fmla="*/ 386 w 448"/>
                  <a:gd name="T17" fmla="*/ 23 h 125"/>
                  <a:gd name="T18" fmla="*/ 222 w 448"/>
                  <a:gd name="T19" fmla="*/ 5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125">
                    <a:moveTo>
                      <a:pt x="222" y="55"/>
                    </a:moveTo>
                    <a:cubicBezTo>
                      <a:pt x="173" y="63"/>
                      <a:pt x="68" y="51"/>
                      <a:pt x="34" y="33"/>
                    </a:cubicBezTo>
                    <a:cubicBezTo>
                      <a:pt x="20" y="25"/>
                      <a:pt x="15" y="9"/>
                      <a:pt x="15" y="0"/>
                    </a:cubicBezTo>
                    <a:cubicBezTo>
                      <a:pt x="1" y="15"/>
                      <a:pt x="0" y="35"/>
                      <a:pt x="9" y="61"/>
                    </a:cubicBezTo>
                    <a:cubicBezTo>
                      <a:pt x="26" y="108"/>
                      <a:pt x="207" y="125"/>
                      <a:pt x="276" y="97"/>
                    </a:cubicBezTo>
                    <a:cubicBezTo>
                      <a:pt x="344" y="68"/>
                      <a:pt x="363" y="72"/>
                      <a:pt x="398" y="64"/>
                    </a:cubicBezTo>
                    <a:cubicBezTo>
                      <a:pt x="433" y="56"/>
                      <a:pt x="441" y="49"/>
                      <a:pt x="441" y="49"/>
                    </a:cubicBezTo>
                    <a:cubicBezTo>
                      <a:pt x="447" y="35"/>
                      <a:pt x="448" y="20"/>
                      <a:pt x="443" y="2"/>
                    </a:cubicBezTo>
                    <a:cubicBezTo>
                      <a:pt x="424" y="14"/>
                      <a:pt x="406" y="19"/>
                      <a:pt x="386" y="23"/>
                    </a:cubicBezTo>
                    <a:cubicBezTo>
                      <a:pt x="360" y="28"/>
                      <a:pt x="271" y="48"/>
                      <a:pt x="222" y="55"/>
                    </a:cubicBezTo>
                  </a:path>
                </a:pathLst>
              </a:custGeom>
              <a:solidFill>
                <a:srgbClr val="DBD4D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7" name="íṩlïḑè">
                <a:extLst>
                  <a:ext uri="{FF2B5EF4-FFF2-40B4-BE49-F238E27FC236}">
                    <a16:creationId xmlns:a16="http://schemas.microsoft.com/office/drawing/2014/main" xmlns="" id="{B265745B-70D9-41F7-89AD-0F849C042320}"/>
                  </a:ext>
                </a:extLst>
              </p:cNvPr>
              <p:cNvSpPr/>
              <p:nvPr/>
            </p:nvSpPr>
            <p:spPr bwMode="auto">
              <a:xfrm>
                <a:off x="6184" y="1546"/>
                <a:ext cx="190" cy="142"/>
              </a:xfrm>
              <a:custGeom>
                <a:avLst/>
                <a:gdLst>
                  <a:gd name="T0" fmla="*/ 425 w 432"/>
                  <a:gd name="T1" fmla="*/ 68 h 322"/>
                  <a:gd name="T2" fmla="*/ 417 w 432"/>
                  <a:gd name="T3" fmla="*/ 100 h 322"/>
                  <a:gd name="T4" fmla="*/ 401 w 432"/>
                  <a:gd name="T5" fmla="*/ 133 h 322"/>
                  <a:gd name="T6" fmla="*/ 376 w 432"/>
                  <a:gd name="T7" fmla="*/ 248 h 322"/>
                  <a:gd name="T8" fmla="*/ 342 w 432"/>
                  <a:gd name="T9" fmla="*/ 250 h 322"/>
                  <a:gd name="T10" fmla="*/ 238 w 432"/>
                  <a:gd name="T11" fmla="*/ 281 h 322"/>
                  <a:gd name="T12" fmla="*/ 1 w 432"/>
                  <a:gd name="T13" fmla="*/ 275 h 322"/>
                  <a:gd name="T14" fmla="*/ 80 w 432"/>
                  <a:gd name="T15" fmla="*/ 194 h 322"/>
                  <a:gd name="T16" fmla="*/ 203 w 432"/>
                  <a:gd name="T17" fmla="*/ 133 h 322"/>
                  <a:gd name="T18" fmla="*/ 300 w 432"/>
                  <a:gd name="T19" fmla="*/ 24 h 322"/>
                  <a:gd name="T20" fmla="*/ 364 w 432"/>
                  <a:gd name="T21" fmla="*/ 70 h 322"/>
                  <a:gd name="T22" fmla="*/ 360 w 432"/>
                  <a:gd name="T23" fmla="*/ 83 h 322"/>
                  <a:gd name="T24" fmla="*/ 398 w 432"/>
                  <a:gd name="T25" fmla="*/ 86 h 322"/>
                  <a:gd name="T26" fmla="*/ 425 w 432"/>
                  <a:gd name="T27" fmla="*/ 6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22">
                    <a:moveTo>
                      <a:pt x="425" y="68"/>
                    </a:moveTo>
                    <a:cubicBezTo>
                      <a:pt x="432" y="60"/>
                      <a:pt x="425" y="80"/>
                      <a:pt x="417" y="100"/>
                    </a:cubicBezTo>
                    <a:cubicBezTo>
                      <a:pt x="409" y="117"/>
                      <a:pt x="401" y="135"/>
                      <a:pt x="401" y="133"/>
                    </a:cubicBezTo>
                    <a:cubicBezTo>
                      <a:pt x="402" y="91"/>
                      <a:pt x="407" y="174"/>
                      <a:pt x="376" y="248"/>
                    </a:cubicBezTo>
                    <a:cubicBezTo>
                      <a:pt x="376" y="248"/>
                      <a:pt x="375" y="243"/>
                      <a:pt x="342" y="250"/>
                    </a:cubicBezTo>
                    <a:cubicBezTo>
                      <a:pt x="310" y="256"/>
                      <a:pt x="302" y="255"/>
                      <a:pt x="238" y="281"/>
                    </a:cubicBezTo>
                    <a:cubicBezTo>
                      <a:pt x="174" y="306"/>
                      <a:pt x="2" y="322"/>
                      <a:pt x="1" y="275"/>
                    </a:cubicBezTo>
                    <a:cubicBezTo>
                      <a:pt x="0" y="228"/>
                      <a:pt x="14" y="204"/>
                      <a:pt x="80" y="194"/>
                    </a:cubicBezTo>
                    <a:cubicBezTo>
                      <a:pt x="144" y="185"/>
                      <a:pt x="178" y="154"/>
                      <a:pt x="203" y="133"/>
                    </a:cubicBezTo>
                    <a:cubicBezTo>
                      <a:pt x="229" y="112"/>
                      <a:pt x="280" y="48"/>
                      <a:pt x="300" y="24"/>
                    </a:cubicBezTo>
                    <a:cubicBezTo>
                      <a:pt x="321" y="0"/>
                      <a:pt x="372" y="49"/>
                      <a:pt x="364" y="70"/>
                    </a:cubicBezTo>
                    <a:cubicBezTo>
                      <a:pt x="356" y="91"/>
                      <a:pt x="360" y="83"/>
                      <a:pt x="360" y="83"/>
                    </a:cubicBezTo>
                    <a:cubicBezTo>
                      <a:pt x="360" y="83"/>
                      <a:pt x="378" y="92"/>
                      <a:pt x="398" y="86"/>
                    </a:cubicBezTo>
                    <a:cubicBezTo>
                      <a:pt x="418" y="80"/>
                      <a:pt x="425" y="68"/>
                      <a:pt x="425" y="68"/>
                    </a:cubicBezTo>
                  </a:path>
                </a:pathLst>
              </a:custGeom>
              <a:solidFill>
                <a:srgbClr val="3635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8" name="îsḻide">
                <a:extLst>
                  <a:ext uri="{FF2B5EF4-FFF2-40B4-BE49-F238E27FC236}">
                    <a16:creationId xmlns:a16="http://schemas.microsoft.com/office/drawing/2014/main" xmlns="" id="{7824405A-DD4C-4CCE-8D44-C448ADCB8CCD}"/>
                  </a:ext>
                </a:extLst>
              </p:cNvPr>
              <p:cNvSpPr/>
              <p:nvPr/>
            </p:nvSpPr>
            <p:spPr bwMode="auto">
              <a:xfrm>
                <a:off x="6238" y="1671"/>
                <a:ext cx="0" cy="2"/>
              </a:xfrm>
              <a:custGeom>
                <a:avLst/>
                <a:gdLst>
                  <a:gd name="T0" fmla="*/ 1 w 1"/>
                  <a:gd name="T1" fmla="*/ 5 h 5"/>
                  <a:gd name="T2" fmla="*/ 0 w 1"/>
                  <a:gd name="T3" fmla="*/ 0 h 5"/>
                  <a:gd name="T4" fmla="*/ 1 w 1"/>
                  <a:gd name="T5" fmla="*/ 5 h 5"/>
                </a:gdLst>
                <a:ahLst/>
                <a:cxnLst>
                  <a:cxn ang="0">
                    <a:pos x="T0" y="T1"/>
                  </a:cxn>
                  <a:cxn ang="0">
                    <a:pos x="T2" y="T3"/>
                  </a:cxn>
                  <a:cxn ang="0">
                    <a:pos x="T4" y="T5"/>
                  </a:cxn>
                </a:cxnLst>
                <a:rect l="0" t="0" r="r" b="b"/>
                <a:pathLst>
                  <a:path w="1" h="5">
                    <a:moveTo>
                      <a:pt x="1" y="5"/>
                    </a:moveTo>
                    <a:cubicBezTo>
                      <a:pt x="1" y="3"/>
                      <a:pt x="0" y="1"/>
                      <a:pt x="0" y="0"/>
                    </a:cubicBezTo>
                    <a:cubicBezTo>
                      <a:pt x="1" y="3"/>
                      <a:pt x="1" y="5"/>
                      <a:pt x="1" y="5"/>
                    </a:cubicBezTo>
                  </a:path>
                </a:pathLst>
              </a:custGeom>
              <a:solidFill>
                <a:srgbClr val="915A2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9" name="ïṩ1ïdê">
                <a:extLst>
                  <a:ext uri="{FF2B5EF4-FFF2-40B4-BE49-F238E27FC236}">
                    <a16:creationId xmlns:a16="http://schemas.microsoft.com/office/drawing/2014/main" xmlns="" id="{260093A0-E084-48C0-98CC-1F57055C9EA5}"/>
                  </a:ext>
                </a:extLst>
              </p:cNvPr>
              <p:cNvSpPr/>
              <p:nvPr/>
            </p:nvSpPr>
            <p:spPr bwMode="auto">
              <a:xfrm>
                <a:off x="6233" y="1524"/>
                <a:ext cx="128" cy="144"/>
              </a:xfrm>
              <a:custGeom>
                <a:avLst/>
                <a:gdLst>
                  <a:gd name="T0" fmla="*/ 0 w 290"/>
                  <a:gd name="T1" fmla="*/ 234 h 328"/>
                  <a:gd name="T2" fmla="*/ 55 w 290"/>
                  <a:gd name="T3" fmla="*/ 328 h 328"/>
                  <a:gd name="T4" fmla="*/ 213 w 290"/>
                  <a:gd name="T5" fmla="*/ 169 h 328"/>
                  <a:gd name="T6" fmla="*/ 264 w 290"/>
                  <a:gd name="T7" fmla="*/ 72 h 328"/>
                  <a:gd name="T8" fmla="*/ 282 w 290"/>
                  <a:gd name="T9" fmla="*/ 77 h 328"/>
                  <a:gd name="T10" fmla="*/ 285 w 290"/>
                  <a:gd name="T11" fmla="*/ 63 h 328"/>
                  <a:gd name="T12" fmla="*/ 215 w 290"/>
                  <a:gd name="T13" fmla="*/ 27 h 328"/>
                </a:gdLst>
                <a:ahLst/>
                <a:cxnLst>
                  <a:cxn ang="0">
                    <a:pos x="T0" y="T1"/>
                  </a:cxn>
                  <a:cxn ang="0">
                    <a:pos x="T2" y="T3"/>
                  </a:cxn>
                  <a:cxn ang="0">
                    <a:pos x="T4" y="T5"/>
                  </a:cxn>
                  <a:cxn ang="0">
                    <a:pos x="T6" y="T7"/>
                  </a:cxn>
                  <a:cxn ang="0">
                    <a:pos x="T8" y="T9"/>
                  </a:cxn>
                  <a:cxn ang="0">
                    <a:pos x="T10" y="T11"/>
                  </a:cxn>
                  <a:cxn ang="0">
                    <a:pos x="T12" y="T13"/>
                  </a:cxn>
                </a:cxnLst>
                <a:rect l="0" t="0" r="r" b="b"/>
                <a:pathLst>
                  <a:path w="290" h="328">
                    <a:moveTo>
                      <a:pt x="0" y="234"/>
                    </a:moveTo>
                    <a:cubicBezTo>
                      <a:pt x="39" y="241"/>
                      <a:pt x="52" y="284"/>
                      <a:pt x="55" y="328"/>
                    </a:cubicBezTo>
                    <a:cubicBezTo>
                      <a:pt x="42" y="270"/>
                      <a:pt x="194" y="205"/>
                      <a:pt x="213" y="169"/>
                    </a:cubicBezTo>
                    <a:cubicBezTo>
                      <a:pt x="233" y="133"/>
                      <a:pt x="251" y="67"/>
                      <a:pt x="264" y="72"/>
                    </a:cubicBezTo>
                    <a:cubicBezTo>
                      <a:pt x="272" y="75"/>
                      <a:pt x="278" y="76"/>
                      <a:pt x="282" y="77"/>
                    </a:cubicBezTo>
                    <a:cubicBezTo>
                      <a:pt x="282" y="75"/>
                      <a:pt x="283" y="71"/>
                      <a:pt x="285" y="63"/>
                    </a:cubicBezTo>
                    <a:cubicBezTo>
                      <a:pt x="290" y="41"/>
                      <a:pt x="232" y="0"/>
                      <a:pt x="215" y="27"/>
                    </a:cubicBezTo>
                  </a:path>
                </a:pathLst>
              </a:custGeom>
              <a:noFill/>
              <a:ln w="6350" cap="flat">
                <a:solidFill>
                  <a:srgbClr val="DBD4DF"/>
                </a:solidFill>
                <a:prstDash val="solid"/>
                <a:bevel/>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350" name="ïṣļîďê">
                <a:extLst>
                  <a:ext uri="{FF2B5EF4-FFF2-40B4-BE49-F238E27FC236}">
                    <a16:creationId xmlns:a16="http://schemas.microsoft.com/office/drawing/2014/main" xmlns="" id="{B99FD086-4DDB-465C-8A8A-B6924CE2E466}"/>
                  </a:ext>
                </a:extLst>
              </p:cNvPr>
              <p:cNvSpPr/>
              <p:nvPr/>
            </p:nvSpPr>
            <p:spPr bwMode="auto">
              <a:xfrm>
                <a:off x="6182" y="1643"/>
                <a:ext cx="176" cy="55"/>
              </a:xfrm>
              <a:custGeom>
                <a:avLst/>
                <a:gdLst>
                  <a:gd name="T0" fmla="*/ 193 w 401"/>
                  <a:gd name="T1" fmla="*/ 56 h 127"/>
                  <a:gd name="T2" fmla="*/ 17 w 401"/>
                  <a:gd name="T3" fmla="*/ 40 h 127"/>
                  <a:gd name="T4" fmla="*/ 20 w 401"/>
                  <a:gd name="T5" fmla="*/ 0 h 127"/>
                  <a:gd name="T6" fmla="*/ 1 w 401"/>
                  <a:gd name="T7" fmla="*/ 56 h 127"/>
                  <a:gd name="T8" fmla="*/ 244 w 401"/>
                  <a:gd name="T9" fmla="*/ 97 h 127"/>
                  <a:gd name="T10" fmla="*/ 356 w 401"/>
                  <a:gd name="T11" fmla="*/ 69 h 127"/>
                  <a:gd name="T12" fmla="*/ 388 w 401"/>
                  <a:gd name="T13" fmla="*/ 56 h 127"/>
                  <a:gd name="T14" fmla="*/ 401 w 401"/>
                  <a:gd name="T15" fmla="*/ 12 h 127"/>
                  <a:gd name="T16" fmla="*/ 346 w 401"/>
                  <a:gd name="T17" fmla="*/ 30 h 127"/>
                  <a:gd name="T18" fmla="*/ 193 w 401"/>
                  <a:gd name="T19" fmla="*/ 5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127">
                    <a:moveTo>
                      <a:pt x="193" y="56"/>
                    </a:moveTo>
                    <a:cubicBezTo>
                      <a:pt x="148" y="62"/>
                      <a:pt x="56" y="70"/>
                      <a:pt x="17" y="40"/>
                    </a:cubicBezTo>
                    <a:cubicBezTo>
                      <a:pt x="6" y="31"/>
                      <a:pt x="7" y="16"/>
                      <a:pt x="20" y="0"/>
                    </a:cubicBezTo>
                    <a:cubicBezTo>
                      <a:pt x="0" y="12"/>
                      <a:pt x="0" y="31"/>
                      <a:pt x="1" y="56"/>
                    </a:cubicBezTo>
                    <a:cubicBezTo>
                      <a:pt x="4" y="127"/>
                      <a:pt x="184" y="111"/>
                      <a:pt x="244" y="97"/>
                    </a:cubicBezTo>
                    <a:cubicBezTo>
                      <a:pt x="311" y="82"/>
                      <a:pt x="323" y="75"/>
                      <a:pt x="356" y="69"/>
                    </a:cubicBezTo>
                    <a:cubicBezTo>
                      <a:pt x="389" y="62"/>
                      <a:pt x="388" y="56"/>
                      <a:pt x="388" y="56"/>
                    </a:cubicBezTo>
                    <a:cubicBezTo>
                      <a:pt x="394" y="42"/>
                      <a:pt x="398" y="27"/>
                      <a:pt x="401" y="12"/>
                    </a:cubicBezTo>
                    <a:cubicBezTo>
                      <a:pt x="383" y="22"/>
                      <a:pt x="364" y="27"/>
                      <a:pt x="346" y="30"/>
                    </a:cubicBezTo>
                    <a:cubicBezTo>
                      <a:pt x="322" y="34"/>
                      <a:pt x="238" y="50"/>
                      <a:pt x="193" y="56"/>
                    </a:cubicBezTo>
                    <a:close/>
                  </a:path>
                </a:pathLst>
              </a:custGeom>
              <a:solidFill>
                <a:srgbClr val="DBD4D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1" name="íšļïḓè">
                <a:extLst>
                  <a:ext uri="{FF2B5EF4-FFF2-40B4-BE49-F238E27FC236}">
                    <a16:creationId xmlns:a16="http://schemas.microsoft.com/office/drawing/2014/main" xmlns="" id="{6E7E682E-B9B5-4430-90CF-E9B683DE6C7B}"/>
                  </a:ext>
                </a:extLst>
              </p:cNvPr>
              <p:cNvSpPr/>
              <p:nvPr/>
            </p:nvSpPr>
            <p:spPr bwMode="auto">
              <a:xfrm>
                <a:off x="6491" y="898"/>
                <a:ext cx="301" cy="477"/>
              </a:xfrm>
              <a:custGeom>
                <a:avLst/>
                <a:gdLst>
                  <a:gd name="T0" fmla="*/ 600 w 685"/>
                  <a:gd name="T1" fmla="*/ 232 h 1088"/>
                  <a:gd name="T2" fmla="*/ 650 w 685"/>
                  <a:gd name="T3" fmla="*/ 253 h 1088"/>
                  <a:gd name="T4" fmla="*/ 653 w 685"/>
                  <a:gd name="T5" fmla="*/ 254 h 1088"/>
                  <a:gd name="T6" fmla="*/ 652 w 685"/>
                  <a:gd name="T7" fmla="*/ 254 h 1088"/>
                  <a:gd name="T8" fmla="*/ 657 w 685"/>
                  <a:gd name="T9" fmla="*/ 246 h 1088"/>
                  <a:gd name="T10" fmla="*/ 661 w 685"/>
                  <a:gd name="T11" fmla="*/ 239 h 1088"/>
                  <a:gd name="T12" fmla="*/ 652 w 685"/>
                  <a:gd name="T13" fmla="*/ 254 h 1088"/>
                  <a:gd name="T14" fmla="*/ 651 w 685"/>
                  <a:gd name="T15" fmla="*/ 253 h 1088"/>
                  <a:gd name="T16" fmla="*/ 649 w 685"/>
                  <a:gd name="T17" fmla="*/ 251 h 1088"/>
                  <a:gd name="T18" fmla="*/ 663 w 685"/>
                  <a:gd name="T19" fmla="*/ 237 h 1088"/>
                  <a:gd name="T20" fmla="*/ 649 w 685"/>
                  <a:gd name="T21" fmla="*/ 251 h 1088"/>
                  <a:gd name="T22" fmla="*/ 645 w 685"/>
                  <a:gd name="T23" fmla="*/ 245 h 1088"/>
                  <a:gd name="T24" fmla="*/ 663 w 685"/>
                  <a:gd name="T25" fmla="*/ 236 h 1088"/>
                  <a:gd name="T26" fmla="*/ 662 w 685"/>
                  <a:gd name="T27" fmla="*/ 237 h 1088"/>
                  <a:gd name="T28" fmla="*/ 645 w 685"/>
                  <a:gd name="T29" fmla="*/ 245 h 1088"/>
                  <a:gd name="T30" fmla="*/ 643 w 685"/>
                  <a:gd name="T31" fmla="*/ 241 h 1088"/>
                  <a:gd name="T32" fmla="*/ 643 w 685"/>
                  <a:gd name="T33" fmla="*/ 239 h 1088"/>
                  <a:gd name="T34" fmla="*/ 657 w 685"/>
                  <a:gd name="T35" fmla="*/ 238 h 1088"/>
                  <a:gd name="T36" fmla="*/ 647 w 685"/>
                  <a:gd name="T37" fmla="*/ 239 h 1088"/>
                  <a:gd name="T38" fmla="*/ 643 w 685"/>
                  <a:gd name="T39" fmla="*/ 239 h 1088"/>
                  <a:gd name="T40" fmla="*/ 643 w 685"/>
                  <a:gd name="T41" fmla="*/ 239 h 1088"/>
                  <a:gd name="T42" fmla="*/ 643 w 685"/>
                  <a:gd name="T43" fmla="*/ 239 h 1088"/>
                  <a:gd name="T44" fmla="*/ 637 w 685"/>
                  <a:gd name="T45" fmla="*/ 292 h 1088"/>
                  <a:gd name="T46" fmla="*/ 527 w 685"/>
                  <a:gd name="T47" fmla="*/ 1020 h 1088"/>
                  <a:gd name="T48" fmla="*/ 488 w 685"/>
                  <a:gd name="T49" fmla="*/ 1045 h 1088"/>
                  <a:gd name="T50" fmla="*/ 0 w 685"/>
                  <a:gd name="T51" fmla="*/ 1088 h 1088"/>
                  <a:gd name="T52" fmla="*/ 519 w 685"/>
                  <a:gd name="T53" fmla="*/ 1081 h 1088"/>
                  <a:gd name="T54" fmla="*/ 574 w 685"/>
                  <a:gd name="T55" fmla="*/ 1012 h 1088"/>
                  <a:gd name="T56" fmla="*/ 683 w 685"/>
                  <a:gd name="T57" fmla="*/ 263 h 1088"/>
                  <a:gd name="T58" fmla="*/ 685 w 685"/>
                  <a:gd name="T59" fmla="*/ 239 h 1088"/>
                  <a:gd name="T60" fmla="*/ 684 w 685"/>
                  <a:gd name="T61" fmla="*/ 231 h 1088"/>
                  <a:gd name="T62" fmla="*/ 678 w 685"/>
                  <a:gd name="T63" fmla="*/ 221 h 1088"/>
                  <a:gd name="T64" fmla="*/ 676 w 685"/>
                  <a:gd name="T65" fmla="*/ 219 h 1088"/>
                  <a:gd name="T66" fmla="*/ 672 w 685"/>
                  <a:gd name="T67" fmla="*/ 217 h 1088"/>
                  <a:gd name="T68" fmla="*/ 648 w 685"/>
                  <a:gd name="T69" fmla="*/ 206 h 1088"/>
                  <a:gd name="T70" fmla="*/ 144 w 685"/>
                  <a:gd name="T71" fmla="*/ 0 h 1088"/>
                  <a:gd name="T72" fmla="*/ 128 w 685"/>
                  <a:gd name="T73" fmla="*/ 39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5" h="1088">
                    <a:moveTo>
                      <a:pt x="128" y="39"/>
                    </a:moveTo>
                    <a:cubicBezTo>
                      <a:pt x="600" y="232"/>
                      <a:pt x="600" y="232"/>
                      <a:pt x="600" y="232"/>
                    </a:cubicBezTo>
                    <a:cubicBezTo>
                      <a:pt x="615" y="238"/>
                      <a:pt x="628" y="243"/>
                      <a:pt x="638" y="247"/>
                    </a:cubicBezTo>
                    <a:cubicBezTo>
                      <a:pt x="643" y="250"/>
                      <a:pt x="647" y="251"/>
                      <a:pt x="650" y="253"/>
                    </a:cubicBezTo>
                    <a:cubicBezTo>
                      <a:pt x="651" y="253"/>
                      <a:pt x="652" y="254"/>
                      <a:pt x="653" y="254"/>
                    </a:cubicBezTo>
                    <a:cubicBezTo>
                      <a:pt x="653" y="254"/>
                      <a:pt x="653" y="254"/>
                      <a:pt x="653" y="254"/>
                    </a:cubicBezTo>
                    <a:cubicBezTo>
                      <a:pt x="657" y="246"/>
                      <a:pt x="657" y="246"/>
                      <a:pt x="657" y="246"/>
                    </a:cubicBezTo>
                    <a:cubicBezTo>
                      <a:pt x="652" y="254"/>
                      <a:pt x="652" y="254"/>
                      <a:pt x="652" y="254"/>
                    </a:cubicBezTo>
                    <a:cubicBezTo>
                      <a:pt x="653" y="254"/>
                      <a:pt x="653" y="254"/>
                      <a:pt x="653" y="254"/>
                    </a:cubicBezTo>
                    <a:cubicBezTo>
                      <a:pt x="657" y="246"/>
                      <a:pt x="657" y="246"/>
                      <a:pt x="657" y="246"/>
                    </a:cubicBezTo>
                    <a:cubicBezTo>
                      <a:pt x="652" y="254"/>
                      <a:pt x="652" y="254"/>
                      <a:pt x="652" y="254"/>
                    </a:cubicBezTo>
                    <a:cubicBezTo>
                      <a:pt x="661" y="239"/>
                      <a:pt x="661" y="239"/>
                      <a:pt x="661" y="239"/>
                    </a:cubicBezTo>
                    <a:cubicBezTo>
                      <a:pt x="651" y="253"/>
                      <a:pt x="651" y="253"/>
                      <a:pt x="651" y="253"/>
                    </a:cubicBezTo>
                    <a:cubicBezTo>
                      <a:pt x="652" y="253"/>
                      <a:pt x="652" y="254"/>
                      <a:pt x="652" y="254"/>
                    </a:cubicBezTo>
                    <a:cubicBezTo>
                      <a:pt x="661" y="239"/>
                      <a:pt x="661" y="239"/>
                      <a:pt x="661" y="239"/>
                    </a:cubicBezTo>
                    <a:cubicBezTo>
                      <a:pt x="651" y="253"/>
                      <a:pt x="651" y="253"/>
                      <a:pt x="651" y="253"/>
                    </a:cubicBezTo>
                    <a:cubicBezTo>
                      <a:pt x="663" y="237"/>
                      <a:pt x="663" y="237"/>
                      <a:pt x="663" y="237"/>
                    </a:cubicBezTo>
                    <a:cubicBezTo>
                      <a:pt x="649" y="251"/>
                      <a:pt x="649" y="251"/>
                      <a:pt x="649" y="251"/>
                    </a:cubicBezTo>
                    <a:cubicBezTo>
                      <a:pt x="650" y="252"/>
                      <a:pt x="651" y="253"/>
                      <a:pt x="651" y="253"/>
                    </a:cubicBezTo>
                    <a:cubicBezTo>
                      <a:pt x="663" y="237"/>
                      <a:pt x="663" y="237"/>
                      <a:pt x="663" y="237"/>
                    </a:cubicBezTo>
                    <a:cubicBezTo>
                      <a:pt x="649" y="251"/>
                      <a:pt x="649" y="251"/>
                      <a:pt x="649" y="251"/>
                    </a:cubicBezTo>
                    <a:cubicBezTo>
                      <a:pt x="649" y="251"/>
                      <a:pt x="649" y="251"/>
                      <a:pt x="649" y="251"/>
                    </a:cubicBezTo>
                    <a:cubicBezTo>
                      <a:pt x="663" y="236"/>
                      <a:pt x="663" y="236"/>
                      <a:pt x="663" y="236"/>
                    </a:cubicBezTo>
                    <a:cubicBezTo>
                      <a:pt x="645" y="245"/>
                      <a:pt x="645" y="245"/>
                      <a:pt x="645" y="245"/>
                    </a:cubicBezTo>
                    <a:cubicBezTo>
                      <a:pt x="646" y="247"/>
                      <a:pt x="647" y="249"/>
                      <a:pt x="649" y="251"/>
                    </a:cubicBezTo>
                    <a:cubicBezTo>
                      <a:pt x="663" y="236"/>
                      <a:pt x="663" y="236"/>
                      <a:pt x="663" y="236"/>
                    </a:cubicBezTo>
                    <a:cubicBezTo>
                      <a:pt x="645" y="245"/>
                      <a:pt x="645" y="245"/>
                      <a:pt x="645" y="245"/>
                    </a:cubicBezTo>
                    <a:cubicBezTo>
                      <a:pt x="662" y="237"/>
                      <a:pt x="662" y="237"/>
                      <a:pt x="662" y="237"/>
                    </a:cubicBezTo>
                    <a:cubicBezTo>
                      <a:pt x="643" y="241"/>
                      <a:pt x="643" y="241"/>
                      <a:pt x="643" y="241"/>
                    </a:cubicBezTo>
                    <a:cubicBezTo>
                      <a:pt x="644" y="242"/>
                      <a:pt x="644" y="243"/>
                      <a:pt x="645" y="245"/>
                    </a:cubicBezTo>
                    <a:cubicBezTo>
                      <a:pt x="662" y="237"/>
                      <a:pt x="662" y="237"/>
                      <a:pt x="662" y="237"/>
                    </a:cubicBezTo>
                    <a:cubicBezTo>
                      <a:pt x="643" y="241"/>
                      <a:pt x="643" y="241"/>
                      <a:pt x="643" y="241"/>
                    </a:cubicBezTo>
                    <a:cubicBezTo>
                      <a:pt x="657" y="238"/>
                      <a:pt x="657" y="238"/>
                      <a:pt x="657" y="238"/>
                    </a:cubicBezTo>
                    <a:cubicBezTo>
                      <a:pt x="643" y="239"/>
                      <a:pt x="643" y="239"/>
                      <a:pt x="643" y="239"/>
                    </a:cubicBezTo>
                    <a:cubicBezTo>
                      <a:pt x="643" y="239"/>
                      <a:pt x="643" y="240"/>
                      <a:pt x="643" y="241"/>
                    </a:cubicBezTo>
                    <a:cubicBezTo>
                      <a:pt x="657" y="238"/>
                      <a:pt x="657" y="238"/>
                      <a:pt x="657" y="238"/>
                    </a:cubicBezTo>
                    <a:cubicBezTo>
                      <a:pt x="643" y="239"/>
                      <a:pt x="643" y="239"/>
                      <a:pt x="643" y="239"/>
                    </a:cubicBezTo>
                    <a:cubicBezTo>
                      <a:pt x="647" y="239"/>
                      <a:pt x="647" y="239"/>
                      <a:pt x="647" y="239"/>
                    </a:cubicBezTo>
                    <a:cubicBezTo>
                      <a:pt x="643" y="239"/>
                      <a:pt x="643" y="239"/>
                      <a:pt x="643" y="239"/>
                    </a:cubicBezTo>
                    <a:cubicBezTo>
                      <a:pt x="643" y="239"/>
                      <a:pt x="643" y="239"/>
                      <a:pt x="643" y="239"/>
                    </a:cubicBezTo>
                    <a:cubicBezTo>
                      <a:pt x="647" y="239"/>
                      <a:pt x="647" y="239"/>
                      <a:pt x="647" y="239"/>
                    </a:cubicBezTo>
                    <a:cubicBezTo>
                      <a:pt x="643" y="239"/>
                      <a:pt x="643" y="239"/>
                      <a:pt x="643" y="239"/>
                    </a:cubicBezTo>
                    <a:cubicBezTo>
                      <a:pt x="643" y="239"/>
                      <a:pt x="643" y="239"/>
                      <a:pt x="643" y="239"/>
                    </a:cubicBezTo>
                    <a:cubicBezTo>
                      <a:pt x="643" y="239"/>
                      <a:pt x="643" y="239"/>
                      <a:pt x="643" y="239"/>
                    </a:cubicBezTo>
                    <a:cubicBezTo>
                      <a:pt x="643" y="240"/>
                      <a:pt x="643" y="243"/>
                      <a:pt x="643" y="246"/>
                    </a:cubicBezTo>
                    <a:cubicBezTo>
                      <a:pt x="642" y="256"/>
                      <a:pt x="640" y="273"/>
                      <a:pt x="637" y="292"/>
                    </a:cubicBezTo>
                    <a:cubicBezTo>
                      <a:pt x="533" y="1006"/>
                      <a:pt x="533" y="1006"/>
                      <a:pt x="533" y="1006"/>
                    </a:cubicBezTo>
                    <a:cubicBezTo>
                      <a:pt x="532" y="1011"/>
                      <a:pt x="530" y="1016"/>
                      <a:pt x="527" y="1020"/>
                    </a:cubicBezTo>
                    <a:cubicBezTo>
                      <a:pt x="523" y="1027"/>
                      <a:pt x="517" y="1034"/>
                      <a:pt x="510" y="1038"/>
                    </a:cubicBezTo>
                    <a:cubicBezTo>
                      <a:pt x="503" y="1042"/>
                      <a:pt x="495" y="1045"/>
                      <a:pt x="488" y="1045"/>
                    </a:cubicBezTo>
                    <a:cubicBezTo>
                      <a:pt x="0" y="1046"/>
                      <a:pt x="0" y="1046"/>
                      <a:pt x="0" y="1046"/>
                    </a:cubicBezTo>
                    <a:cubicBezTo>
                      <a:pt x="0" y="1088"/>
                      <a:pt x="0" y="1088"/>
                      <a:pt x="0" y="1088"/>
                    </a:cubicBezTo>
                    <a:cubicBezTo>
                      <a:pt x="488" y="1087"/>
                      <a:pt x="488" y="1087"/>
                      <a:pt x="488" y="1087"/>
                    </a:cubicBezTo>
                    <a:cubicBezTo>
                      <a:pt x="499" y="1086"/>
                      <a:pt x="509" y="1084"/>
                      <a:pt x="519" y="1081"/>
                    </a:cubicBezTo>
                    <a:cubicBezTo>
                      <a:pt x="533" y="1075"/>
                      <a:pt x="545" y="1066"/>
                      <a:pt x="555" y="1054"/>
                    </a:cubicBezTo>
                    <a:cubicBezTo>
                      <a:pt x="565" y="1042"/>
                      <a:pt x="572" y="1028"/>
                      <a:pt x="574" y="1012"/>
                    </a:cubicBezTo>
                    <a:cubicBezTo>
                      <a:pt x="679" y="298"/>
                      <a:pt x="679" y="298"/>
                      <a:pt x="679" y="298"/>
                    </a:cubicBezTo>
                    <a:cubicBezTo>
                      <a:pt x="681" y="285"/>
                      <a:pt x="682" y="273"/>
                      <a:pt x="683" y="263"/>
                    </a:cubicBezTo>
                    <a:cubicBezTo>
                      <a:pt x="684" y="258"/>
                      <a:pt x="684" y="253"/>
                      <a:pt x="685" y="249"/>
                    </a:cubicBezTo>
                    <a:cubicBezTo>
                      <a:pt x="685" y="245"/>
                      <a:pt x="685" y="242"/>
                      <a:pt x="685" y="239"/>
                    </a:cubicBezTo>
                    <a:cubicBezTo>
                      <a:pt x="685" y="238"/>
                      <a:pt x="685" y="237"/>
                      <a:pt x="685" y="235"/>
                    </a:cubicBezTo>
                    <a:cubicBezTo>
                      <a:pt x="685" y="234"/>
                      <a:pt x="685" y="233"/>
                      <a:pt x="684" y="231"/>
                    </a:cubicBezTo>
                    <a:cubicBezTo>
                      <a:pt x="684" y="230"/>
                      <a:pt x="683" y="229"/>
                      <a:pt x="683" y="227"/>
                    </a:cubicBezTo>
                    <a:cubicBezTo>
                      <a:pt x="682" y="226"/>
                      <a:pt x="681" y="224"/>
                      <a:pt x="678" y="221"/>
                    </a:cubicBezTo>
                    <a:cubicBezTo>
                      <a:pt x="678" y="221"/>
                      <a:pt x="678" y="221"/>
                      <a:pt x="678" y="221"/>
                    </a:cubicBezTo>
                    <a:cubicBezTo>
                      <a:pt x="677" y="220"/>
                      <a:pt x="677" y="220"/>
                      <a:pt x="676" y="219"/>
                    </a:cubicBezTo>
                    <a:cubicBezTo>
                      <a:pt x="675" y="219"/>
                      <a:pt x="675" y="218"/>
                      <a:pt x="674" y="218"/>
                    </a:cubicBezTo>
                    <a:cubicBezTo>
                      <a:pt x="674" y="218"/>
                      <a:pt x="673" y="217"/>
                      <a:pt x="672" y="217"/>
                    </a:cubicBezTo>
                    <a:cubicBezTo>
                      <a:pt x="671" y="216"/>
                      <a:pt x="670" y="216"/>
                      <a:pt x="669" y="215"/>
                    </a:cubicBezTo>
                    <a:cubicBezTo>
                      <a:pt x="664" y="213"/>
                      <a:pt x="657" y="210"/>
                      <a:pt x="648" y="206"/>
                    </a:cubicBezTo>
                    <a:cubicBezTo>
                      <a:pt x="639" y="202"/>
                      <a:pt x="628" y="197"/>
                      <a:pt x="616" y="193"/>
                    </a:cubicBezTo>
                    <a:cubicBezTo>
                      <a:pt x="144" y="0"/>
                      <a:pt x="144" y="0"/>
                      <a:pt x="144" y="0"/>
                    </a:cubicBezTo>
                    <a:cubicBezTo>
                      <a:pt x="128" y="39"/>
                      <a:pt x="128" y="39"/>
                      <a:pt x="128" y="39"/>
                    </a:cubicBezTo>
                    <a:cubicBezTo>
                      <a:pt x="128" y="39"/>
                      <a:pt x="128" y="39"/>
                      <a:pt x="128" y="39"/>
                    </a:cubicBezTo>
                  </a:path>
                </a:pathLst>
              </a:custGeom>
              <a:solidFill>
                <a:srgbClr val="C5C1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2" name="îṣḻíḓê">
                <a:extLst>
                  <a:ext uri="{FF2B5EF4-FFF2-40B4-BE49-F238E27FC236}">
                    <a16:creationId xmlns:a16="http://schemas.microsoft.com/office/drawing/2014/main" xmlns="" id="{F9121136-43D5-47F6-8BD2-BF8A895E5771}"/>
                  </a:ext>
                </a:extLst>
              </p:cNvPr>
              <p:cNvSpPr/>
              <p:nvPr/>
            </p:nvSpPr>
            <p:spPr bwMode="auto">
              <a:xfrm>
                <a:off x="6476" y="1254"/>
                <a:ext cx="283" cy="124"/>
              </a:xfrm>
              <a:custGeom>
                <a:avLst/>
                <a:gdLst>
                  <a:gd name="T0" fmla="*/ 590 w 644"/>
                  <a:gd name="T1" fmla="*/ 0 h 283"/>
                  <a:gd name="T2" fmla="*/ 561 w 644"/>
                  <a:gd name="T3" fmla="*/ 194 h 283"/>
                  <a:gd name="T4" fmla="*/ 557 w 644"/>
                  <a:gd name="T5" fmla="*/ 206 h 283"/>
                  <a:gd name="T6" fmla="*/ 542 w 644"/>
                  <a:gd name="T7" fmla="*/ 221 h 283"/>
                  <a:gd name="T8" fmla="*/ 523 w 644"/>
                  <a:gd name="T9" fmla="*/ 227 h 283"/>
                  <a:gd name="T10" fmla="*/ 0 w 644"/>
                  <a:gd name="T11" fmla="*/ 228 h 283"/>
                  <a:gd name="T12" fmla="*/ 0 w 644"/>
                  <a:gd name="T13" fmla="*/ 283 h 283"/>
                  <a:gd name="T14" fmla="*/ 523 w 644"/>
                  <a:gd name="T15" fmla="*/ 282 h 283"/>
                  <a:gd name="T16" fmla="*/ 556 w 644"/>
                  <a:gd name="T17" fmla="*/ 275 h 283"/>
                  <a:gd name="T18" fmla="*/ 595 w 644"/>
                  <a:gd name="T19" fmla="*/ 247 h 283"/>
                  <a:gd name="T20" fmla="*/ 615 w 644"/>
                  <a:gd name="T21" fmla="*/ 202 h 283"/>
                  <a:gd name="T22" fmla="*/ 644 w 644"/>
                  <a:gd name="T23" fmla="*/ 8 h 283"/>
                  <a:gd name="T24" fmla="*/ 590 w 644"/>
                  <a:gd name="T25"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4" h="283">
                    <a:moveTo>
                      <a:pt x="590" y="0"/>
                    </a:moveTo>
                    <a:cubicBezTo>
                      <a:pt x="561" y="194"/>
                      <a:pt x="561" y="194"/>
                      <a:pt x="561" y="194"/>
                    </a:cubicBezTo>
                    <a:cubicBezTo>
                      <a:pt x="561" y="198"/>
                      <a:pt x="559" y="202"/>
                      <a:pt x="557" y="206"/>
                    </a:cubicBezTo>
                    <a:cubicBezTo>
                      <a:pt x="553" y="212"/>
                      <a:pt x="548" y="218"/>
                      <a:pt x="542" y="221"/>
                    </a:cubicBezTo>
                    <a:cubicBezTo>
                      <a:pt x="536" y="225"/>
                      <a:pt x="529" y="227"/>
                      <a:pt x="523" y="227"/>
                    </a:cubicBezTo>
                    <a:cubicBezTo>
                      <a:pt x="0" y="228"/>
                      <a:pt x="0" y="228"/>
                      <a:pt x="0" y="228"/>
                    </a:cubicBezTo>
                    <a:cubicBezTo>
                      <a:pt x="0" y="283"/>
                      <a:pt x="0" y="283"/>
                      <a:pt x="0" y="283"/>
                    </a:cubicBezTo>
                    <a:cubicBezTo>
                      <a:pt x="523" y="282"/>
                      <a:pt x="523" y="282"/>
                      <a:pt x="523" y="282"/>
                    </a:cubicBezTo>
                    <a:cubicBezTo>
                      <a:pt x="535" y="282"/>
                      <a:pt x="546" y="280"/>
                      <a:pt x="556" y="275"/>
                    </a:cubicBezTo>
                    <a:cubicBezTo>
                      <a:pt x="571" y="269"/>
                      <a:pt x="585" y="259"/>
                      <a:pt x="595" y="247"/>
                    </a:cubicBezTo>
                    <a:cubicBezTo>
                      <a:pt x="605" y="234"/>
                      <a:pt x="613" y="219"/>
                      <a:pt x="615" y="202"/>
                    </a:cubicBezTo>
                    <a:cubicBezTo>
                      <a:pt x="644" y="8"/>
                      <a:pt x="644" y="8"/>
                      <a:pt x="644" y="8"/>
                    </a:cubicBezTo>
                    <a:cubicBezTo>
                      <a:pt x="590" y="0"/>
                      <a:pt x="590" y="0"/>
                      <a:pt x="590" y="0"/>
                    </a:cubicBezTo>
                  </a:path>
                </a:pathLst>
              </a:custGeom>
              <a:solidFill>
                <a:srgbClr val="6562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3" name="is1îḓé">
                <a:extLst>
                  <a:ext uri="{FF2B5EF4-FFF2-40B4-BE49-F238E27FC236}">
                    <a16:creationId xmlns:a16="http://schemas.microsoft.com/office/drawing/2014/main" xmlns="" id="{516925D8-2F4D-4E22-BC1E-2CB079CEC21C}"/>
                  </a:ext>
                </a:extLst>
              </p:cNvPr>
              <p:cNvSpPr/>
              <p:nvPr/>
            </p:nvSpPr>
            <p:spPr bwMode="auto">
              <a:xfrm>
                <a:off x="6546" y="896"/>
                <a:ext cx="249" cy="361"/>
              </a:xfrm>
              <a:custGeom>
                <a:avLst/>
                <a:gdLst>
                  <a:gd name="T0" fmla="*/ 472 w 565"/>
                  <a:gd name="T1" fmla="*/ 244 h 825"/>
                  <a:gd name="T2" fmla="*/ 521 w 565"/>
                  <a:gd name="T3" fmla="*/ 264 h 825"/>
                  <a:gd name="T4" fmla="*/ 524 w 565"/>
                  <a:gd name="T5" fmla="*/ 266 h 825"/>
                  <a:gd name="T6" fmla="*/ 531 w 565"/>
                  <a:gd name="T7" fmla="*/ 253 h 825"/>
                  <a:gd name="T8" fmla="*/ 524 w 565"/>
                  <a:gd name="T9" fmla="*/ 266 h 825"/>
                  <a:gd name="T10" fmla="*/ 523 w 565"/>
                  <a:gd name="T11" fmla="*/ 265 h 825"/>
                  <a:gd name="T12" fmla="*/ 522 w 565"/>
                  <a:gd name="T13" fmla="*/ 264 h 825"/>
                  <a:gd name="T14" fmla="*/ 535 w 565"/>
                  <a:gd name="T15" fmla="*/ 245 h 825"/>
                  <a:gd name="T16" fmla="*/ 537 w 565"/>
                  <a:gd name="T17" fmla="*/ 243 h 825"/>
                  <a:gd name="T18" fmla="*/ 522 w 565"/>
                  <a:gd name="T19" fmla="*/ 264 h 825"/>
                  <a:gd name="T20" fmla="*/ 519 w 565"/>
                  <a:gd name="T21" fmla="*/ 262 h 825"/>
                  <a:gd name="T22" fmla="*/ 537 w 565"/>
                  <a:gd name="T23" fmla="*/ 242 h 825"/>
                  <a:gd name="T24" fmla="*/ 519 w 565"/>
                  <a:gd name="T25" fmla="*/ 262 h 825"/>
                  <a:gd name="T26" fmla="*/ 513 w 565"/>
                  <a:gd name="T27" fmla="*/ 254 h 825"/>
                  <a:gd name="T28" fmla="*/ 512 w 565"/>
                  <a:gd name="T29" fmla="*/ 250 h 825"/>
                  <a:gd name="T30" fmla="*/ 537 w 565"/>
                  <a:gd name="T31" fmla="*/ 243 h 825"/>
                  <a:gd name="T32" fmla="*/ 535 w 565"/>
                  <a:gd name="T33" fmla="*/ 243 h 825"/>
                  <a:gd name="T34" fmla="*/ 512 w 565"/>
                  <a:gd name="T35" fmla="*/ 250 h 825"/>
                  <a:gd name="T36" fmla="*/ 511 w 565"/>
                  <a:gd name="T37" fmla="*/ 247 h 825"/>
                  <a:gd name="T38" fmla="*/ 511 w 565"/>
                  <a:gd name="T39" fmla="*/ 245 h 825"/>
                  <a:gd name="T40" fmla="*/ 528 w 565"/>
                  <a:gd name="T41" fmla="*/ 244 h 825"/>
                  <a:gd name="T42" fmla="*/ 517 w 565"/>
                  <a:gd name="T43" fmla="*/ 245 h 825"/>
                  <a:gd name="T44" fmla="*/ 511 w 565"/>
                  <a:gd name="T45" fmla="*/ 245 h 825"/>
                  <a:gd name="T46" fmla="*/ 511 w 565"/>
                  <a:gd name="T47" fmla="*/ 245 h 825"/>
                  <a:gd name="T48" fmla="*/ 510 w 565"/>
                  <a:gd name="T49" fmla="*/ 251 h 825"/>
                  <a:gd name="T50" fmla="*/ 429 w 565"/>
                  <a:gd name="T51" fmla="*/ 817 h 825"/>
                  <a:gd name="T52" fmla="*/ 559 w 565"/>
                  <a:gd name="T53" fmla="*/ 305 h 825"/>
                  <a:gd name="T54" fmla="*/ 565 w 565"/>
                  <a:gd name="T55" fmla="*/ 256 h 825"/>
                  <a:gd name="T56" fmla="*/ 565 w 565"/>
                  <a:gd name="T57" fmla="*/ 240 h 825"/>
                  <a:gd name="T58" fmla="*/ 562 w 565"/>
                  <a:gd name="T59" fmla="*/ 230 h 825"/>
                  <a:gd name="T60" fmla="*/ 557 w 565"/>
                  <a:gd name="T61" fmla="*/ 222 h 825"/>
                  <a:gd name="T62" fmla="*/ 552 w 565"/>
                  <a:gd name="T63" fmla="*/ 219 h 825"/>
                  <a:gd name="T64" fmla="*/ 545 w 565"/>
                  <a:gd name="T65" fmla="*/ 215 h 825"/>
                  <a:gd name="T66" fmla="*/ 493 w 565"/>
                  <a:gd name="T67" fmla="*/ 193 h 825"/>
                  <a:gd name="T68" fmla="*/ 0 w 565"/>
                  <a:gd name="T69" fmla="*/ 51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5" h="825">
                    <a:moveTo>
                      <a:pt x="0" y="51"/>
                    </a:moveTo>
                    <a:cubicBezTo>
                      <a:pt x="472" y="244"/>
                      <a:pt x="472" y="244"/>
                      <a:pt x="472" y="244"/>
                    </a:cubicBezTo>
                    <a:cubicBezTo>
                      <a:pt x="486" y="249"/>
                      <a:pt x="500" y="255"/>
                      <a:pt x="510" y="259"/>
                    </a:cubicBezTo>
                    <a:cubicBezTo>
                      <a:pt x="514" y="261"/>
                      <a:pt x="518" y="263"/>
                      <a:pt x="521" y="264"/>
                    </a:cubicBezTo>
                    <a:cubicBezTo>
                      <a:pt x="522" y="265"/>
                      <a:pt x="523" y="265"/>
                      <a:pt x="524" y="266"/>
                    </a:cubicBezTo>
                    <a:cubicBezTo>
                      <a:pt x="524" y="266"/>
                      <a:pt x="524" y="266"/>
                      <a:pt x="524" y="266"/>
                    </a:cubicBezTo>
                    <a:cubicBezTo>
                      <a:pt x="524" y="266"/>
                      <a:pt x="524" y="266"/>
                      <a:pt x="524" y="266"/>
                    </a:cubicBezTo>
                    <a:cubicBezTo>
                      <a:pt x="531" y="253"/>
                      <a:pt x="531" y="253"/>
                      <a:pt x="531" y="253"/>
                    </a:cubicBezTo>
                    <a:cubicBezTo>
                      <a:pt x="523" y="265"/>
                      <a:pt x="523" y="265"/>
                      <a:pt x="523" y="265"/>
                    </a:cubicBezTo>
                    <a:cubicBezTo>
                      <a:pt x="524" y="266"/>
                      <a:pt x="524" y="266"/>
                      <a:pt x="524" y="266"/>
                    </a:cubicBezTo>
                    <a:cubicBezTo>
                      <a:pt x="531" y="253"/>
                      <a:pt x="531" y="253"/>
                      <a:pt x="531" y="253"/>
                    </a:cubicBezTo>
                    <a:cubicBezTo>
                      <a:pt x="523" y="265"/>
                      <a:pt x="523" y="265"/>
                      <a:pt x="523" y="265"/>
                    </a:cubicBezTo>
                    <a:cubicBezTo>
                      <a:pt x="535" y="245"/>
                      <a:pt x="535" y="245"/>
                      <a:pt x="535" y="245"/>
                    </a:cubicBezTo>
                    <a:cubicBezTo>
                      <a:pt x="522" y="264"/>
                      <a:pt x="522" y="264"/>
                      <a:pt x="522" y="264"/>
                    </a:cubicBezTo>
                    <a:cubicBezTo>
                      <a:pt x="522" y="265"/>
                      <a:pt x="523" y="265"/>
                      <a:pt x="523" y="265"/>
                    </a:cubicBezTo>
                    <a:cubicBezTo>
                      <a:pt x="535" y="245"/>
                      <a:pt x="535" y="245"/>
                      <a:pt x="535" y="245"/>
                    </a:cubicBezTo>
                    <a:cubicBezTo>
                      <a:pt x="522" y="264"/>
                      <a:pt x="522" y="264"/>
                      <a:pt x="522" y="264"/>
                    </a:cubicBezTo>
                    <a:cubicBezTo>
                      <a:pt x="537" y="243"/>
                      <a:pt x="537" y="243"/>
                      <a:pt x="537" y="243"/>
                    </a:cubicBezTo>
                    <a:cubicBezTo>
                      <a:pt x="519" y="262"/>
                      <a:pt x="519" y="262"/>
                      <a:pt x="519" y="262"/>
                    </a:cubicBezTo>
                    <a:cubicBezTo>
                      <a:pt x="520" y="263"/>
                      <a:pt x="521" y="264"/>
                      <a:pt x="522" y="264"/>
                    </a:cubicBezTo>
                    <a:cubicBezTo>
                      <a:pt x="537" y="243"/>
                      <a:pt x="537" y="243"/>
                      <a:pt x="537" y="243"/>
                    </a:cubicBezTo>
                    <a:cubicBezTo>
                      <a:pt x="519" y="262"/>
                      <a:pt x="519" y="262"/>
                      <a:pt x="519" y="262"/>
                    </a:cubicBezTo>
                    <a:cubicBezTo>
                      <a:pt x="519" y="262"/>
                      <a:pt x="519" y="262"/>
                      <a:pt x="519" y="262"/>
                    </a:cubicBezTo>
                    <a:cubicBezTo>
                      <a:pt x="537" y="242"/>
                      <a:pt x="537" y="242"/>
                      <a:pt x="537" y="242"/>
                    </a:cubicBezTo>
                    <a:cubicBezTo>
                      <a:pt x="513" y="254"/>
                      <a:pt x="513" y="254"/>
                      <a:pt x="513" y="254"/>
                    </a:cubicBezTo>
                    <a:cubicBezTo>
                      <a:pt x="514" y="256"/>
                      <a:pt x="515" y="259"/>
                      <a:pt x="519" y="262"/>
                    </a:cubicBezTo>
                    <a:cubicBezTo>
                      <a:pt x="537" y="242"/>
                      <a:pt x="537" y="242"/>
                      <a:pt x="537" y="242"/>
                    </a:cubicBezTo>
                    <a:cubicBezTo>
                      <a:pt x="513" y="254"/>
                      <a:pt x="513" y="254"/>
                      <a:pt x="513" y="254"/>
                    </a:cubicBezTo>
                    <a:cubicBezTo>
                      <a:pt x="537" y="243"/>
                      <a:pt x="537" y="243"/>
                      <a:pt x="537" y="243"/>
                    </a:cubicBezTo>
                    <a:cubicBezTo>
                      <a:pt x="512" y="250"/>
                      <a:pt x="512" y="250"/>
                      <a:pt x="512" y="250"/>
                    </a:cubicBezTo>
                    <a:cubicBezTo>
                      <a:pt x="512" y="251"/>
                      <a:pt x="512" y="253"/>
                      <a:pt x="513" y="254"/>
                    </a:cubicBezTo>
                    <a:cubicBezTo>
                      <a:pt x="537" y="243"/>
                      <a:pt x="537" y="243"/>
                      <a:pt x="537" y="243"/>
                    </a:cubicBezTo>
                    <a:cubicBezTo>
                      <a:pt x="512" y="250"/>
                      <a:pt x="512" y="250"/>
                      <a:pt x="512" y="250"/>
                    </a:cubicBezTo>
                    <a:cubicBezTo>
                      <a:pt x="535" y="243"/>
                      <a:pt x="535" y="243"/>
                      <a:pt x="535" y="243"/>
                    </a:cubicBezTo>
                    <a:cubicBezTo>
                      <a:pt x="511" y="247"/>
                      <a:pt x="511" y="247"/>
                      <a:pt x="511" y="247"/>
                    </a:cubicBezTo>
                    <a:cubicBezTo>
                      <a:pt x="511" y="248"/>
                      <a:pt x="511" y="249"/>
                      <a:pt x="512" y="250"/>
                    </a:cubicBezTo>
                    <a:cubicBezTo>
                      <a:pt x="535" y="243"/>
                      <a:pt x="535" y="243"/>
                      <a:pt x="535" y="243"/>
                    </a:cubicBezTo>
                    <a:cubicBezTo>
                      <a:pt x="511" y="247"/>
                      <a:pt x="511" y="247"/>
                      <a:pt x="511" y="247"/>
                    </a:cubicBezTo>
                    <a:cubicBezTo>
                      <a:pt x="528" y="244"/>
                      <a:pt x="528" y="244"/>
                      <a:pt x="528" y="244"/>
                    </a:cubicBezTo>
                    <a:cubicBezTo>
                      <a:pt x="511" y="245"/>
                      <a:pt x="511" y="245"/>
                      <a:pt x="511" y="245"/>
                    </a:cubicBezTo>
                    <a:cubicBezTo>
                      <a:pt x="511" y="245"/>
                      <a:pt x="511" y="246"/>
                      <a:pt x="511" y="247"/>
                    </a:cubicBezTo>
                    <a:cubicBezTo>
                      <a:pt x="528" y="244"/>
                      <a:pt x="528" y="244"/>
                      <a:pt x="528" y="244"/>
                    </a:cubicBezTo>
                    <a:cubicBezTo>
                      <a:pt x="511" y="245"/>
                      <a:pt x="511" y="245"/>
                      <a:pt x="511" y="245"/>
                    </a:cubicBezTo>
                    <a:cubicBezTo>
                      <a:pt x="517" y="245"/>
                      <a:pt x="517" y="245"/>
                      <a:pt x="517" y="245"/>
                    </a:cubicBezTo>
                    <a:cubicBezTo>
                      <a:pt x="511" y="245"/>
                      <a:pt x="511" y="245"/>
                      <a:pt x="511" y="245"/>
                    </a:cubicBezTo>
                    <a:cubicBezTo>
                      <a:pt x="511" y="245"/>
                      <a:pt x="511" y="245"/>
                      <a:pt x="511" y="245"/>
                    </a:cubicBezTo>
                    <a:cubicBezTo>
                      <a:pt x="517" y="245"/>
                      <a:pt x="517" y="245"/>
                      <a:pt x="517" y="245"/>
                    </a:cubicBezTo>
                    <a:cubicBezTo>
                      <a:pt x="511" y="245"/>
                      <a:pt x="511" y="245"/>
                      <a:pt x="511" y="245"/>
                    </a:cubicBezTo>
                    <a:cubicBezTo>
                      <a:pt x="511" y="245"/>
                      <a:pt x="511" y="245"/>
                      <a:pt x="511" y="245"/>
                    </a:cubicBezTo>
                    <a:cubicBezTo>
                      <a:pt x="511" y="246"/>
                      <a:pt x="511" y="248"/>
                      <a:pt x="510" y="251"/>
                    </a:cubicBezTo>
                    <a:cubicBezTo>
                      <a:pt x="510" y="261"/>
                      <a:pt x="508" y="278"/>
                      <a:pt x="505" y="297"/>
                    </a:cubicBezTo>
                    <a:cubicBezTo>
                      <a:pt x="429" y="817"/>
                      <a:pt x="429" y="817"/>
                      <a:pt x="429" y="817"/>
                    </a:cubicBezTo>
                    <a:cubicBezTo>
                      <a:pt x="483" y="825"/>
                      <a:pt x="483" y="825"/>
                      <a:pt x="483" y="825"/>
                    </a:cubicBezTo>
                    <a:cubicBezTo>
                      <a:pt x="559" y="305"/>
                      <a:pt x="559" y="305"/>
                      <a:pt x="559" y="305"/>
                    </a:cubicBezTo>
                    <a:cubicBezTo>
                      <a:pt x="561" y="292"/>
                      <a:pt x="562" y="280"/>
                      <a:pt x="564" y="269"/>
                    </a:cubicBezTo>
                    <a:cubicBezTo>
                      <a:pt x="564" y="264"/>
                      <a:pt x="565" y="260"/>
                      <a:pt x="565" y="256"/>
                    </a:cubicBezTo>
                    <a:cubicBezTo>
                      <a:pt x="565" y="252"/>
                      <a:pt x="565" y="248"/>
                      <a:pt x="565" y="245"/>
                    </a:cubicBezTo>
                    <a:cubicBezTo>
                      <a:pt x="565" y="244"/>
                      <a:pt x="565" y="242"/>
                      <a:pt x="565" y="240"/>
                    </a:cubicBezTo>
                    <a:cubicBezTo>
                      <a:pt x="565" y="239"/>
                      <a:pt x="565" y="237"/>
                      <a:pt x="564" y="235"/>
                    </a:cubicBezTo>
                    <a:cubicBezTo>
                      <a:pt x="564" y="234"/>
                      <a:pt x="563" y="232"/>
                      <a:pt x="562" y="230"/>
                    </a:cubicBezTo>
                    <a:cubicBezTo>
                      <a:pt x="561" y="228"/>
                      <a:pt x="560" y="226"/>
                      <a:pt x="557" y="222"/>
                    </a:cubicBezTo>
                    <a:cubicBezTo>
                      <a:pt x="557" y="222"/>
                      <a:pt x="557" y="222"/>
                      <a:pt x="557" y="222"/>
                    </a:cubicBezTo>
                    <a:cubicBezTo>
                      <a:pt x="556" y="221"/>
                      <a:pt x="555" y="221"/>
                      <a:pt x="554" y="220"/>
                    </a:cubicBezTo>
                    <a:cubicBezTo>
                      <a:pt x="553" y="219"/>
                      <a:pt x="552" y="219"/>
                      <a:pt x="552" y="219"/>
                    </a:cubicBezTo>
                    <a:cubicBezTo>
                      <a:pt x="551" y="218"/>
                      <a:pt x="550" y="218"/>
                      <a:pt x="549" y="217"/>
                    </a:cubicBezTo>
                    <a:cubicBezTo>
                      <a:pt x="548" y="217"/>
                      <a:pt x="547" y="216"/>
                      <a:pt x="545" y="215"/>
                    </a:cubicBezTo>
                    <a:cubicBezTo>
                      <a:pt x="543" y="214"/>
                      <a:pt x="540" y="213"/>
                      <a:pt x="536" y="211"/>
                    </a:cubicBezTo>
                    <a:cubicBezTo>
                      <a:pt x="526" y="207"/>
                      <a:pt x="510" y="200"/>
                      <a:pt x="493" y="193"/>
                    </a:cubicBezTo>
                    <a:cubicBezTo>
                      <a:pt x="21" y="0"/>
                      <a:pt x="21" y="0"/>
                      <a:pt x="21" y="0"/>
                    </a:cubicBezTo>
                    <a:cubicBezTo>
                      <a:pt x="0" y="51"/>
                      <a:pt x="0" y="51"/>
                      <a:pt x="0" y="51"/>
                    </a:cubicBezTo>
                  </a:path>
                </a:pathLst>
              </a:custGeom>
              <a:solidFill>
                <a:srgbClr val="8F8C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4" name="iṧḻíḍe">
                <a:extLst>
                  <a:ext uri="{FF2B5EF4-FFF2-40B4-BE49-F238E27FC236}">
                    <a16:creationId xmlns:a16="http://schemas.microsoft.com/office/drawing/2014/main" xmlns="" id="{01A24B44-A8B9-4C6B-9C87-6E34DFF7F2D9}"/>
                  </a:ext>
                </a:extLst>
              </p:cNvPr>
              <p:cNvSpPr/>
              <p:nvPr/>
            </p:nvSpPr>
            <p:spPr bwMode="auto">
              <a:xfrm>
                <a:off x="6524" y="892"/>
                <a:ext cx="259" cy="252"/>
              </a:xfrm>
              <a:custGeom>
                <a:avLst/>
                <a:gdLst>
                  <a:gd name="T0" fmla="*/ 476 w 589"/>
                  <a:gd name="T1" fmla="*/ 561 h 574"/>
                  <a:gd name="T2" fmla="*/ 542 w 589"/>
                  <a:gd name="T3" fmla="*/ 526 h 574"/>
                  <a:gd name="T4" fmla="*/ 584 w 589"/>
                  <a:gd name="T5" fmla="*/ 277 h 574"/>
                  <a:gd name="T6" fmla="*/ 541 w 589"/>
                  <a:gd name="T7" fmla="*/ 198 h 574"/>
                  <a:gd name="T8" fmla="*/ 109 w 589"/>
                  <a:gd name="T9" fmla="*/ 13 h 574"/>
                  <a:gd name="T10" fmla="*/ 47 w 589"/>
                  <a:gd name="T11" fmla="*/ 46 h 574"/>
                  <a:gd name="T12" fmla="*/ 5 w 589"/>
                  <a:gd name="T13" fmla="*/ 295 h 574"/>
                  <a:gd name="T14" fmla="*/ 48 w 589"/>
                  <a:gd name="T15" fmla="*/ 374 h 574"/>
                  <a:gd name="T16" fmla="*/ 476 w 589"/>
                  <a:gd name="T17" fmla="*/ 561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9" h="574">
                    <a:moveTo>
                      <a:pt x="476" y="561"/>
                    </a:moveTo>
                    <a:cubicBezTo>
                      <a:pt x="505" y="574"/>
                      <a:pt x="537" y="557"/>
                      <a:pt x="542" y="526"/>
                    </a:cubicBezTo>
                    <a:cubicBezTo>
                      <a:pt x="584" y="277"/>
                      <a:pt x="584" y="277"/>
                      <a:pt x="584" y="277"/>
                    </a:cubicBezTo>
                    <a:cubicBezTo>
                      <a:pt x="589" y="246"/>
                      <a:pt x="570" y="210"/>
                      <a:pt x="541" y="198"/>
                    </a:cubicBezTo>
                    <a:cubicBezTo>
                      <a:pt x="109" y="13"/>
                      <a:pt x="109" y="13"/>
                      <a:pt x="109" y="13"/>
                    </a:cubicBezTo>
                    <a:cubicBezTo>
                      <a:pt x="80" y="0"/>
                      <a:pt x="52" y="15"/>
                      <a:pt x="47" y="46"/>
                    </a:cubicBezTo>
                    <a:cubicBezTo>
                      <a:pt x="5" y="295"/>
                      <a:pt x="5" y="295"/>
                      <a:pt x="5" y="295"/>
                    </a:cubicBezTo>
                    <a:cubicBezTo>
                      <a:pt x="0" y="326"/>
                      <a:pt x="20" y="361"/>
                      <a:pt x="48" y="374"/>
                    </a:cubicBezTo>
                    <a:cubicBezTo>
                      <a:pt x="476" y="561"/>
                      <a:pt x="476" y="561"/>
                      <a:pt x="476" y="561"/>
                    </a:cubicBezTo>
                  </a:path>
                </a:pathLst>
              </a:custGeom>
              <a:solidFill>
                <a:srgbClr val="A463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5" name="isḻiḓè">
                <a:extLst>
                  <a:ext uri="{FF2B5EF4-FFF2-40B4-BE49-F238E27FC236}">
                    <a16:creationId xmlns:a16="http://schemas.microsoft.com/office/drawing/2014/main" xmlns="" id="{6D21BEC9-891C-4628-9F57-BDFC53F84FCC}"/>
                  </a:ext>
                </a:extLst>
              </p:cNvPr>
              <p:cNvSpPr/>
              <p:nvPr/>
            </p:nvSpPr>
            <p:spPr bwMode="auto">
              <a:xfrm>
                <a:off x="6510" y="891"/>
                <a:ext cx="258" cy="251"/>
              </a:xfrm>
              <a:custGeom>
                <a:avLst/>
                <a:gdLst>
                  <a:gd name="T0" fmla="*/ 480 w 588"/>
                  <a:gd name="T1" fmla="*/ 560 h 572"/>
                  <a:gd name="T2" fmla="*/ 542 w 588"/>
                  <a:gd name="T3" fmla="*/ 526 h 572"/>
                  <a:gd name="T4" fmla="*/ 583 w 588"/>
                  <a:gd name="T5" fmla="*/ 276 h 572"/>
                  <a:gd name="T6" fmla="*/ 540 w 588"/>
                  <a:gd name="T7" fmla="*/ 197 h 572"/>
                  <a:gd name="T8" fmla="*/ 109 w 588"/>
                  <a:gd name="T9" fmla="*/ 12 h 572"/>
                  <a:gd name="T10" fmla="*/ 47 w 588"/>
                  <a:gd name="T11" fmla="*/ 46 h 572"/>
                  <a:gd name="T12" fmla="*/ 5 w 588"/>
                  <a:gd name="T13" fmla="*/ 295 h 572"/>
                  <a:gd name="T14" fmla="*/ 48 w 588"/>
                  <a:gd name="T15" fmla="*/ 373 h 572"/>
                  <a:gd name="T16" fmla="*/ 480 w 588"/>
                  <a:gd name="T17" fmla="*/ 560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8" h="572">
                    <a:moveTo>
                      <a:pt x="480" y="560"/>
                    </a:moveTo>
                    <a:cubicBezTo>
                      <a:pt x="509" y="572"/>
                      <a:pt x="536" y="557"/>
                      <a:pt x="542" y="526"/>
                    </a:cubicBezTo>
                    <a:cubicBezTo>
                      <a:pt x="583" y="276"/>
                      <a:pt x="583" y="276"/>
                      <a:pt x="583" y="276"/>
                    </a:cubicBezTo>
                    <a:cubicBezTo>
                      <a:pt x="588" y="245"/>
                      <a:pt x="569" y="210"/>
                      <a:pt x="540" y="197"/>
                    </a:cubicBezTo>
                    <a:cubicBezTo>
                      <a:pt x="109" y="12"/>
                      <a:pt x="109" y="12"/>
                      <a:pt x="109" y="12"/>
                    </a:cubicBezTo>
                    <a:cubicBezTo>
                      <a:pt x="80" y="0"/>
                      <a:pt x="52" y="15"/>
                      <a:pt x="47" y="46"/>
                    </a:cubicBezTo>
                    <a:cubicBezTo>
                      <a:pt x="5" y="295"/>
                      <a:pt x="5" y="295"/>
                      <a:pt x="5" y="295"/>
                    </a:cubicBezTo>
                    <a:cubicBezTo>
                      <a:pt x="0" y="325"/>
                      <a:pt x="19" y="361"/>
                      <a:pt x="48" y="373"/>
                    </a:cubicBezTo>
                    <a:cubicBezTo>
                      <a:pt x="480" y="560"/>
                      <a:pt x="480" y="560"/>
                      <a:pt x="480" y="560"/>
                    </a:cubicBezTo>
                  </a:path>
                </a:pathLst>
              </a:custGeom>
              <a:solidFill>
                <a:srgbClr val="E5B0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6" name="iŝļíḍé">
                <a:extLst>
                  <a:ext uri="{FF2B5EF4-FFF2-40B4-BE49-F238E27FC236}">
                    <a16:creationId xmlns:a16="http://schemas.microsoft.com/office/drawing/2014/main" xmlns="" id="{17AEFE64-5EA9-42AF-A13C-F259B43C00E8}"/>
                  </a:ext>
                </a:extLst>
              </p:cNvPr>
              <p:cNvSpPr/>
              <p:nvPr/>
            </p:nvSpPr>
            <p:spPr bwMode="auto">
              <a:xfrm>
                <a:off x="6272" y="1174"/>
                <a:ext cx="353" cy="443"/>
              </a:xfrm>
              <a:custGeom>
                <a:avLst/>
                <a:gdLst>
                  <a:gd name="T0" fmla="*/ 0 w 804"/>
                  <a:gd name="T1" fmla="*/ 965 h 1011"/>
                  <a:gd name="T2" fmla="*/ 22 w 804"/>
                  <a:gd name="T3" fmla="*/ 512 h 1011"/>
                  <a:gd name="T4" fmla="*/ 60 w 804"/>
                  <a:gd name="T5" fmla="*/ 132 h 1011"/>
                  <a:gd name="T6" fmla="*/ 156 w 804"/>
                  <a:gd name="T7" fmla="*/ 39 h 1011"/>
                  <a:gd name="T8" fmla="*/ 256 w 804"/>
                  <a:gd name="T9" fmla="*/ 21 h 1011"/>
                  <a:gd name="T10" fmla="*/ 452 w 804"/>
                  <a:gd name="T11" fmla="*/ 30 h 1011"/>
                  <a:gd name="T12" fmla="*/ 551 w 804"/>
                  <a:gd name="T13" fmla="*/ 37 h 1011"/>
                  <a:gd name="T14" fmla="*/ 600 w 804"/>
                  <a:gd name="T15" fmla="*/ 21 h 1011"/>
                  <a:gd name="T16" fmla="*/ 608 w 804"/>
                  <a:gd name="T17" fmla="*/ 0 h 1011"/>
                  <a:gd name="T18" fmla="*/ 608 w 804"/>
                  <a:gd name="T19" fmla="*/ 3 h 1011"/>
                  <a:gd name="T20" fmla="*/ 804 w 804"/>
                  <a:gd name="T21" fmla="*/ 6 h 1011"/>
                  <a:gd name="T22" fmla="*/ 770 w 804"/>
                  <a:gd name="T23" fmla="*/ 119 h 1011"/>
                  <a:gd name="T24" fmla="*/ 690 w 804"/>
                  <a:gd name="T25" fmla="*/ 198 h 1011"/>
                  <a:gd name="T26" fmla="*/ 556 w 804"/>
                  <a:gd name="T27" fmla="*/ 233 h 1011"/>
                  <a:gd name="T28" fmla="*/ 433 w 804"/>
                  <a:gd name="T29" fmla="*/ 225 h 1011"/>
                  <a:gd name="T30" fmla="*/ 298 w 804"/>
                  <a:gd name="T31" fmla="*/ 216 h 1011"/>
                  <a:gd name="T32" fmla="*/ 355 w 804"/>
                  <a:gd name="T33" fmla="*/ 280 h 1011"/>
                  <a:gd name="T34" fmla="*/ 252 w 804"/>
                  <a:gd name="T35" fmla="*/ 524 h 1011"/>
                  <a:gd name="T36" fmla="*/ 231 w 804"/>
                  <a:gd name="T37" fmla="*/ 971 h 1011"/>
                  <a:gd name="T38" fmla="*/ 108 w 804"/>
                  <a:gd name="T39" fmla="*/ 1003 h 1011"/>
                  <a:gd name="T40" fmla="*/ 0 w 804"/>
                  <a:gd name="T41" fmla="*/ 965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4" h="1011">
                    <a:moveTo>
                      <a:pt x="0" y="965"/>
                    </a:moveTo>
                    <a:cubicBezTo>
                      <a:pt x="0" y="964"/>
                      <a:pt x="16" y="657"/>
                      <a:pt x="22" y="512"/>
                    </a:cubicBezTo>
                    <a:cubicBezTo>
                      <a:pt x="32" y="244"/>
                      <a:pt x="48" y="168"/>
                      <a:pt x="60" y="132"/>
                    </a:cubicBezTo>
                    <a:cubicBezTo>
                      <a:pt x="70" y="102"/>
                      <a:pt x="95" y="62"/>
                      <a:pt x="156" y="39"/>
                    </a:cubicBezTo>
                    <a:cubicBezTo>
                      <a:pt x="183" y="29"/>
                      <a:pt x="216" y="23"/>
                      <a:pt x="256" y="21"/>
                    </a:cubicBezTo>
                    <a:cubicBezTo>
                      <a:pt x="318" y="18"/>
                      <a:pt x="389" y="25"/>
                      <a:pt x="452" y="30"/>
                    </a:cubicBezTo>
                    <a:cubicBezTo>
                      <a:pt x="492" y="34"/>
                      <a:pt x="530" y="38"/>
                      <a:pt x="551" y="37"/>
                    </a:cubicBezTo>
                    <a:cubicBezTo>
                      <a:pt x="576" y="37"/>
                      <a:pt x="593" y="31"/>
                      <a:pt x="600" y="21"/>
                    </a:cubicBezTo>
                    <a:cubicBezTo>
                      <a:pt x="606" y="13"/>
                      <a:pt x="608" y="3"/>
                      <a:pt x="608" y="0"/>
                    </a:cubicBezTo>
                    <a:cubicBezTo>
                      <a:pt x="608" y="0"/>
                      <a:pt x="608" y="1"/>
                      <a:pt x="608" y="3"/>
                    </a:cubicBezTo>
                    <a:cubicBezTo>
                      <a:pt x="804" y="6"/>
                      <a:pt x="804" y="6"/>
                      <a:pt x="804" y="6"/>
                    </a:cubicBezTo>
                    <a:cubicBezTo>
                      <a:pt x="804" y="15"/>
                      <a:pt x="801" y="66"/>
                      <a:pt x="770" y="119"/>
                    </a:cubicBezTo>
                    <a:cubicBezTo>
                      <a:pt x="750" y="152"/>
                      <a:pt x="723" y="178"/>
                      <a:pt x="690" y="198"/>
                    </a:cubicBezTo>
                    <a:cubicBezTo>
                      <a:pt x="652" y="220"/>
                      <a:pt x="607" y="232"/>
                      <a:pt x="556" y="233"/>
                    </a:cubicBezTo>
                    <a:cubicBezTo>
                      <a:pt x="523" y="234"/>
                      <a:pt x="481" y="230"/>
                      <a:pt x="433" y="225"/>
                    </a:cubicBezTo>
                    <a:cubicBezTo>
                      <a:pt x="390" y="221"/>
                      <a:pt x="340" y="217"/>
                      <a:pt x="298" y="216"/>
                    </a:cubicBezTo>
                    <a:cubicBezTo>
                      <a:pt x="270" y="216"/>
                      <a:pt x="366" y="279"/>
                      <a:pt x="355" y="280"/>
                    </a:cubicBezTo>
                    <a:cubicBezTo>
                      <a:pt x="349" y="315"/>
                      <a:pt x="259" y="339"/>
                      <a:pt x="252" y="524"/>
                    </a:cubicBezTo>
                    <a:cubicBezTo>
                      <a:pt x="247" y="665"/>
                      <a:pt x="231" y="970"/>
                      <a:pt x="231" y="971"/>
                    </a:cubicBezTo>
                    <a:cubicBezTo>
                      <a:pt x="231" y="971"/>
                      <a:pt x="182" y="1006"/>
                      <a:pt x="108" y="1003"/>
                    </a:cubicBezTo>
                    <a:cubicBezTo>
                      <a:pt x="15" y="1011"/>
                      <a:pt x="0" y="965"/>
                      <a:pt x="0" y="965"/>
                    </a:cubicBezTo>
                  </a:path>
                </a:pathLst>
              </a:custGeom>
              <a:solidFill>
                <a:srgbClr val="21507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7" name="ïşľîḑé">
                <a:extLst>
                  <a:ext uri="{FF2B5EF4-FFF2-40B4-BE49-F238E27FC236}">
                    <a16:creationId xmlns:a16="http://schemas.microsoft.com/office/drawing/2014/main" xmlns="" id="{DA60863F-2A45-4D89-9AD0-F71475B3B0B3}"/>
                  </a:ext>
                </a:extLst>
              </p:cNvPr>
              <p:cNvSpPr/>
              <p:nvPr/>
            </p:nvSpPr>
            <p:spPr bwMode="auto">
              <a:xfrm>
                <a:off x="6278" y="1265"/>
                <a:ext cx="13" cy="198"/>
              </a:xfrm>
              <a:custGeom>
                <a:avLst/>
                <a:gdLst>
                  <a:gd name="T0" fmla="*/ 0 w 29"/>
                  <a:gd name="T1" fmla="*/ 453 h 453"/>
                  <a:gd name="T2" fmla="*/ 0 w 29"/>
                  <a:gd name="T3" fmla="*/ 453 h 453"/>
                  <a:gd name="T4" fmla="*/ 3 w 29"/>
                  <a:gd name="T5" fmla="*/ 398 h 453"/>
                  <a:gd name="T6" fmla="*/ 0 w 29"/>
                  <a:gd name="T7" fmla="*/ 453 h 453"/>
                  <a:gd name="T8" fmla="*/ 25 w 29"/>
                  <a:gd name="T9" fmla="*/ 28 h 453"/>
                  <a:gd name="T10" fmla="*/ 29 w 29"/>
                  <a:gd name="T11" fmla="*/ 0 h 453"/>
                  <a:gd name="T12" fmla="*/ 29 w 29"/>
                  <a:gd name="T13" fmla="*/ 0 h 453"/>
                  <a:gd name="T14" fmla="*/ 25 w 29"/>
                  <a:gd name="T15" fmla="*/ 28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53">
                    <a:moveTo>
                      <a:pt x="0" y="453"/>
                    </a:moveTo>
                    <a:cubicBezTo>
                      <a:pt x="0" y="453"/>
                      <a:pt x="0" y="453"/>
                      <a:pt x="0" y="453"/>
                    </a:cubicBezTo>
                    <a:cubicBezTo>
                      <a:pt x="1" y="434"/>
                      <a:pt x="2" y="416"/>
                      <a:pt x="3" y="398"/>
                    </a:cubicBezTo>
                    <a:cubicBezTo>
                      <a:pt x="2" y="416"/>
                      <a:pt x="1" y="434"/>
                      <a:pt x="0" y="453"/>
                    </a:cubicBezTo>
                    <a:moveTo>
                      <a:pt x="25" y="28"/>
                    </a:moveTo>
                    <a:cubicBezTo>
                      <a:pt x="26" y="18"/>
                      <a:pt x="28" y="9"/>
                      <a:pt x="29" y="0"/>
                    </a:cubicBezTo>
                    <a:cubicBezTo>
                      <a:pt x="29" y="0"/>
                      <a:pt x="29" y="0"/>
                      <a:pt x="29" y="0"/>
                    </a:cubicBezTo>
                    <a:cubicBezTo>
                      <a:pt x="28" y="9"/>
                      <a:pt x="26" y="18"/>
                      <a:pt x="25" y="28"/>
                    </a:cubicBezTo>
                  </a:path>
                </a:pathLst>
              </a:custGeom>
              <a:solidFill>
                <a:srgbClr val="63616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8" name="íṩḷíďê">
                <a:extLst>
                  <a:ext uri="{FF2B5EF4-FFF2-40B4-BE49-F238E27FC236}">
                    <a16:creationId xmlns:a16="http://schemas.microsoft.com/office/drawing/2014/main" xmlns="" id="{E021FB7B-664B-4F48-86C2-5749E50845E9}"/>
                  </a:ext>
                </a:extLst>
              </p:cNvPr>
              <p:cNvSpPr/>
              <p:nvPr/>
            </p:nvSpPr>
            <p:spPr bwMode="auto">
              <a:xfrm>
                <a:off x="6278" y="1265"/>
                <a:ext cx="97" cy="217"/>
              </a:xfrm>
              <a:custGeom>
                <a:avLst/>
                <a:gdLst>
                  <a:gd name="T0" fmla="*/ 124 w 219"/>
                  <a:gd name="T1" fmla="*/ 495 h 495"/>
                  <a:gd name="T2" fmla="*/ 0 w 219"/>
                  <a:gd name="T3" fmla="*/ 453 h 495"/>
                  <a:gd name="T4" fmla="*/ 3 w 219"/>
                  <a:gd name="T5" fmla="*/ 398 h 495"/>
                  <a:gd name="T6" fmla="*/ 7 w 219"/>
                  <a:gd name="T7" fmla="*/ 305 h 495"/>
                  <a:gd name="T8" fmla="*/ 25 w 219"/>
                  <a:gd name="T9" fmla="*/ 28 h 495"/>
                  <a:gd name="T10" fmla="*/ 29 w 219"/>
                  <a:gd name="T11" fmla="*/ 0 h 495"/>
                  <a:gd name="T12" fmla="*/ 219 w 219"/>
                  <a:gd name="T13" fmla="*/ 110 h 495"/>
                  <a:gd name="T14" fmla="*/ 218 w 219"/>
                  <a:gd name="T15" fmla="*/ 120 h 495"/>
                  <a:gd name="T16" fmla="*/ 188 w 219"/>
                  <a:gd name="T17" fmla="*/ 489 h 495"/>
                  <a:gd name="T18" fmla="*/ 124 w 219"/>
                  <a:gd name="T19" fmla="*/ 495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495">
                    <a:moveTo>
                      <a:pt x="124" y="495"/>
                    </a:moveTo>
                    <a:cubicBezTo>
                      <a:pt x="83" y="495"/>
                      <a:pt x="35" y="486"/>
                      <a:pt x="0" y="453"/>
                    </a:cubicBezTo>
                    <a:cubicBezTo>
                      <a:pt x="1" y="434"/>
                      <a:pt x="2" y="416"/>
                      <a:pt x="3" y="398"/>
                    </a:cubicBezTo>
                    <a:cubicBezTo>
                      <a:pt x="4" y="363"/>
                      <a:pt x="6" y="332"/>
                      <a:pt x="7" y="305"/>
                    </a:cubicBezTo>
                    <a:cubicBezTo>
                      <a:pt x="12" y="171"/>
                      <a:pt x="19" y="85"/>
                      <a:pt x="25" y="28"/>
                    </a:cubicBezTo>
                    <a:cubicBezTo>
                      <a:pt x="26" y="18"/>
                      <a:pt x="28" y="9"/>
                      <a:pt x="29" y="0"/>
                    </a:cubicBezTo>
                    <a:cubicBezTo>
                      <a:pt x="219" y="110"/>
                      <a:pt x="219" y="110"/>
                      <a:pt x="219" y="110"/>
                    </a:cubicBezTo>
                    <a:cubicBezTo>
                      <a:pt x="219" y="114"/>
                      <a:pt x="218" y="117"/>
                      <a:pt x="218" y="120"/>
                    </a:cubicBezTo>
                    <a:cubicBezTo>
                      <a:pt x="188" y="489"/>
                      <a:pt x="188" y="489"/>
                      <a:pt x="188" y="489"/>
                    </a:cubicBezTo>
                    <a:cubicBezTo>
                      <a:pt x="172" y="492"/>
                      <a:pt x="149" y="495"/>
                      <a:pt x="124" y="495"/>
                    </a:cubicBezTo>
                  </a:path>
                </a:pathLst>
              </a:custGeom>
              <a:solidFill>
                <a:srgbClr val="343C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9" name="ï$ḻiḍe">
                <a:extLst>
                  <a:ext uri="{FF2B5EF4-FFF2-40B4-BE49-F238E27FC236}">
                    <a16:creationId xmlns:a16="http://schemas.microsoft.com/office/drawing/2014/main" xmlns="" id="{A8D34A5E-4AE0-4F37-B7A2-6BEF3E3BC12E}"/>
                  </a:ext>
                </a:extLst>
              </p:cNvPr>
              <p:cNvSpPr/>
              <p:nvPr/>
            </p:nvSpPr>
            <p:spPr bwMode="auto">
              <a:xfrm>
                <a:off x="6531" y="955"/>
                <a:ext cx="167" cy="268"/>
              </a:xfrm>
              <a:custGeom>
                <a:avLst/>
                <a:gdLst>
                  <a:gd name="T0" fmla="*/ 309 w 379"/>
                  <a:gd name="T1" fmla="*/ 0 h 611"/>
                  <a:gd name="T2" fmla="*/ 375 w 379"/>
                  <a:gd name="T3" fmla="*/ 608 h 611"/>
                  <a:gd name="T4" fmla="*/ 175 w 379"/>
                  <a:gd name="T5" fmla="*/ 608 h 611"/>
                  <a:gd name="T6" fmla="*/ 12 w 379"/>
                  <a:gd name="T7" fmla="*/ 576 h 611"/>
                  <a:gd name="T8" fmla="*/ 2 w 379"/>
                  <a:gd name="T9" fmla="*/ 479 h 611"/>
                  <a:gd name="T10" fmla="*/ 39 w 379"/>
                  <a:gd name="T11" fmla="*/ 315 h 611"/>
                  <a:gd name="T12" fmla="*/ 309 w 379"/>
                  <a:gd name="T13" fmla="*/ 0 h 611"/>
                </a:gdLst>
                <a:ahLst/>
                <a:cxnLst>
                  <a:cxn ang="0">
                    <a:pos x="T0" y="T1"/>
                  </a:cxn>
                  <a:cxn ang="0">
                    <a:pos x="T2" y="T3"/>
                  </a:cxn>
                  <a:cxn ang="0">
                    <a:pos x="T4" y="T5"/>
                  </a:cxn>
                  <a:cxn ang="0">
                    <a:pos x="T6" y="T7"/>
                  </a:cxn>
                  <a:cxn ang="0">
                    <a:pos x="T8" y="T9"/>
                  </a:cxn>
                  <a:cxn ang="0">
                    <a:pos x="T10" y="T11"/>
                  </a:cxn>
                  <a:cxn ang="0">
                    <a:pos x="T12" y="T13"/>
                  </a:cxn>
                </a:cxnLst>
                <a:rect l="0" t="0" r="r" b="b"/>
                <a:pathLst>
                  <a:path w="379" h="611">
                    <a:moveTo>
                      <a:pt x="309" y="0"/>
                    </a:moveTo>
                    <a:cubicBezTo>
                      <a:pt x="309" y="0"/>
                      <a:pt x="379" y="606"/>
                      <a:pt x="375" y="608"/>
                    </a:cubicBezTo>
                    <a:cubicBezTo>
                      <a:pt x="371" y="611"/>
                      <a:pt x="175" y="608"/>
                      <a:pt x="175" y="608"/>
                    </a:cubicBezTo>
                    <a:cubicBezTo>
                      <a:pt x="12" y="576"/>
                      <a:pt x="12" y="576"/>
                      <a:pt x="12" y="576"/>
                    </a:cubicBezTo>
                    <a:cubicBezTo>
                      <a:pt x="12" y="576"/>
                      <a:pt x="0" y="494"/>
                      <a:pt x="2" y="479"/>
                    </a:cubicBezTo>
                    <a:cubicBezTo>
                      <a:pt x="4" y="465"/>
                      <a:pt x="45" y="321"/>
                      <a:pt x="39" y="315"/>
                    </a:cubicBezTo>
                    <a:cubicBezTo>
                      <a:pt x="33" y="308"/>
                      <a:pt x="309" y="0"/>
                      <a:pt x="309" y="0"/>
                    </a:cubicBezTo>
                  </a:path>
                </a:pathLst>
              </a:custGeom>
              <a:solidFill>
                <a:srgbClr val="EA56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0" name="işľíḓé">
                <a:extLst>
                  <a:ext uri="{FF2B5EF4-FFF2-40B4-BE49-F238E27FC236}">
                    <a16:creationId xmlns:a16="http://schemas.microsoft.com/office/drawing/2014/main" xmlns="" id="{033F5C0E-0E3A-4F2D-BA63-02FDC5ED6FFF}"/>
                  </a:ext>
                </a:extLst>
              </p:cNvPr>
              <p:cNvSpPr/>
              <p:nvPr/>
            </p:nvSpPr>
            <p:spPr bwMode="auto">
              <a:xfrm>
                <a:off x="6124" y="1143"/>
                <a:ext cx="346" cy="525"/>
              </a:xfrm>
              <a:custGeom>
                <a:avLst/>
                <a:gdLst>
                  <a:gd name="T0" fmla="*/ 789 w 789"/>
                  <a:gd name="T1" fmla="*/ 1148 h 1198"/>
                  <a:gd name="T2" fmla="*/ 703 w 789"/>
                  <a:gd name="T3" fmla="*/ 88 h 1198"/>
                  <a:gd name="T4" fmla="*/ 703 w 789"/>
                  <a:gd name="T5" fmla="*/ 87 h 1198"/>
                  <a:gd name="T6" fmla="*/ 697 w 789"/>
                  <a:gd name="T7" fmla="*/ 71 h 1198"/>
                  <a:gd name="T8" fmla="*/ 679 w 789"/>
                  <a:gd name="T9" fmla="*/ 45 h 1198"/>
                  <a:gd name="T10" fmla="*/ 637 w 789"/>
                  <a:gd name="T11" fmla="*/ 14 h 1198"/>
                  <a:gd name="T12" fmla="*/ 580 w 789"/>
                  <a:gd name="T13" fmla="*/ 0 h 1198"/>
                  <a:gd name="T14" fmla="*/ 208 w 789"/>
                  <a:gd name="T15" fmla="*/ 0 h 1198"/>
                  <a:gd name="T16" fmla="*/ 163 w 789"/>
                  <a:gd name="T17" fmla="*/ 9 h 1198"/>
                  <a:gd name="T18" fmla="*/ 110 w 789"/>
                  <a:gd name="T19" fmla="*/ 49 h 1198"/>
                  <a:gd name="T20" fmla="*/ 85 w 789"/>
                  <a:gd name="T21" fmla="*/ 112 h 1198"/>
                  <a:gd name="T22" fmla="*/ 85 w 789"/>
                  <a:gd name="T23" fmla="*/ 112 h 1198"/>
                  <a:gd name="T24" fmla="*/ 0 w 789"/>
                  <a:gd name="T25" fmla="*/ 1195 h 1198"/>
                  <a:gd name="T26" fmla="*/ 42 w 789"/>
                  <a:gd name="T27" fmla="*/ 1198 h 1198"/>
                  <a:gd name="T28" fmla="*/ 127 w 789"/>
                  <a:gd name="T29" fmla="*/ 116 h 1198"/>
                  <a:gd name="T30" fmla="*/ 106 w 789"/>
                  <a:gd name="T31" fmla="*/ 114 h 1198"/>
                  <a:gd name="T32" fmla="*/ 127 w 789"/>
                  <a:gd name="T33" fmla="*/ 116 h 1198"/>
                  <a:gd name="T34" fmla="*/ 135 w 789"/>
                  <a:gd name="T35" fmla="*/ 88 h 1198"/>
                  <a:gd name="T36" fmla="*/ 166 w 789"/>
                  <a:gd name="T37" fmla="*/ 55 h 1198"/>
                  <a:gd name="T38" fmla="*/ 208 w 789"/>
                  <a:gd name="T39" fmla="*/ 42 h 1198"/>
                  <a:gd name="T40" fmla="*/ 580 w 789"/>
                  <a:gd name="T41" fmla="*/ 42 h 1198"/>
                  <a:gd name="T42" fmla="*/ 610 w 789"/>
                  <a:gd name="T43" fmla="*/ 48 h 1198"/>
                  <a:gd name="T44" fmla="*/ 646 w 789"/>
                  <a:gd name="T45" fmla="*/ 71 h 1198"/>
                  <a:gd name="T46" fmla="*/ 657 w 789"/>
                  <a:gd name="T47" fmla="*/ 85 h 1198"/>
                  <a:gd name="T48" fmla="*/ 662 w 789"/>
                  <a:gd name="T49" fmla="*/ 94 h 1198"/>
                  <a:gd name="T50" fmla="*/ 682 w 789"/>
                  <a:gd name="T51" fmla="*/ 91 h 1198"/>
                  <a:gd name="T52" fmla="*/ 661 w 789"/>
                  <a:gd name="T53" fmla="*/ 92 h 1198"/>
                  <a:gd name="T54" fmla="*/ 747 w 789"/>
                  <a:gd name="T55" fmla="*/ 1151 h 1198"/>
                  <a:gd name="T56" fmla="*/ 789 w 789"/>
                  <a:gd name="T57" fmla="*/ 114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89" h="1198">
                    <a:moveTo>
                      <a:pt x="789" y="1148"/>
                    </a:moveTo>
                    <a:cubicBezTo>
                      <a:pt x="703" y="88"/>
                      <a:pt x="703" y="88"/>
                      <a:pt x="703" y="88"/>
                    </a:cubicBezTo>
                    <a:cubicBezTo>
                      <a:pt x="703" y="87"/>
                      <a:pt x="703" y="87"/>
                      <a:pt x="703" y="87"/>
                    </a:cubicBezTo>
                    <a:cubicBezTo>
                      <a:pt x="702" y="81"/>
                      <a:pt x="700" y="76"/>
                      <a:pt x="697" y="71"/>
                    </a:cubicBezTo>
                    <a:cubicBezTo>
                      <a:pt x="693" y="62"/>
                      <a:pt x="687" y="53"/>
                      <a:pt x="679" y="45"/>
                    </a:cubicBezTo>
                    <a:cubicBezTo>
                      <a:pt x="668" y="33"/>
                      <a:pt x="654" y="22"/>
                      <a:pt x="637" y="14"/>
                    </a:cubicBezTo>
                    <a:cubicBezTo>
                      <a:pt x="620" y="6"/>
                      <a:pt x="601" y="0"/>
                      <a:pt x="580" y="0"/>
                    </a:cubicBezTo>
                    <a:cubicBezTo>
                      <a:pt x="208" y="0"/>
                      <a:pt x="208" y="0"/>
                      <a:pt x="208" y="0"/>
                    </a:cubicBezTo>
                    <a:cubicBezTo>
                      <a:pt x="193" y="0"/>
                      <a:pt x="177" y="3"/>
                      <a:pt x="163" y="9"/>
                    </a:cubicBezTo>
                    <a:cubicBezTo>
                      <a:pt x="142" y="18"/>
                      <a:pt x="124" y="32"/>
                      <a:pt x="110" y="49"/>
                    </a:cubicBezTo>
                    <a:cubicBezTo>
                      <a:pt x="97" y="67"/>
                      <a:pt x="87" y="89"/>
                      <a:pt x="85" y="112"/>
                    </a:cubicBezTo>
                    <a:cubicBezTo>
                      <a:pt x="85" y="112"/>
                      <a:pt x="85" y="112"/>
                      <a:pt x="85" y="112"/>
                    </a:cubicBezTo>
                    <a:cubicBezTo>
                      <a:pt x="0" y="1195"/>
                      <a:pt x="0" y="1195"/>
                      <a:pt x="0" y="1195"/>
                    </a:cubicBezTo>
                    <a:cubicBezTo>
                      <a:pt x="42" y="1198"/>
                      <a:pt x="42" y="1198"/>
                      <a:pt x="42" y="1198"/>
                    </a:cubicBezTo>
                    <a:cubicBezTo>
                      <a:pt x="127" y="116"/>
                      <a:pt x="127" y="116"/>
                      <a:pt x="127" y="116"/>
                    </a:cubicBezTo>
                    <a:cubicBezTo>
                      <a:pt x="106" y="114"/>
                      <a:pt x="106" y="114"/>
                      <a:pt x="106" y="114"/>
                    </a:cubicBezTo>
                    <a:cubicBezTo>
                      <a:pt x="127" y="116"/>
                      <a:pt x="127" y="116"/>
                      <a:pt x="127" y="116"/>
                    </a:cubicBezTo>
                    <a:cubicBezTo>
                      <a:pt x="128" y="106"/>
                      <a:pt x="131" y="97"/>
                      <a:pt x="135" y="88"/>
                    </a:cubicBezTo>
                    <a:cubicBezTo>
                      <a:pt x="142" y="74"/>
                      <a:pt x="153" y="63"/>
                      <a:pt x="166" y="55"/>
                    </a:cubicBezTo>
                    <a:cubicBezTo>
                      <a:pt x="179" y="47"/>
                      <a:pt x="193" y="42"/>
                      <a:pt x="208" y="42"/>
                    </a:cubicBezTo>
                    <a:cubicBezTo>
                      <a:pt x="580" y="42"/>
                      <a:pt x="580" y="42"/>
                      <a:pt x="580" y="42"/>
                    </a:cubicBezTo>
                    <a:cubicBezTo>
                      <a:pt x="590" y="42"/>
                      <a:pt x="600" y="44"/>
                      <a:pt x="610" y="48"/>
                    </a:cubicBezTo>
                    <a:cubicBezTo>
                      <a:pt x="624" y="53"/>
                      <a:pt x="637" y="62"/>
                      <a:pt x="646" y="71"/>
                    </a:cubicBezTo>
                    <a:cubicBezTo>
                      <a:pt x="651" y="76"/>
                      <a:pt x="655" y="81"/>
                      <a:pt x="657" y="85"/>
                    </a:cubicBezTo>
                    <a:cubicBezTo>
                      <a:pt x="660" y="89"/>
                      <a:pt x="661" y="93"/>
                      <a:pt x="662" y="94"/>
                    </a:cubicBezTo>
                    <a:cubicBezTo>
                      <a:pt x="682" y="91"/>
                      <a:pt x="682" y="91"/>
                      <a:pt x="682" y="91"/>
                    </a:cubicBezTo>
                    <a:cubicBezTo>
                      <a:pt x="661" y="92"/>
                      <a:pt x="661" y="92"/>
                      <a:pt x="661" y="92"/>
                    </a:cubicBezTo>
                    <a:cubicBezTo>
                      <a:pt x="747" y="1151"/>
                      <a:pt x="747" y="1151"/>
                      <a:pt x="747" y="1151"/>
                    </a:cubicBezTo>
                    <a:cubicBezTo>
                      <a:pt x="789" y="1148"/>
                      <a:pt x="789" y="1148"/>
                      <a:pt x="789" y="1148"/>
                    </a:cubicBezTo>
                  </a:path>
                </a:pathLst>
              </a:custGeom>
              <a:solidFill>
                <a:srgbClr val="C5C1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1" name="íṡḷîḍê">
                <a:extLst>
                  <a:ext uri="{FF2B5EF4-FFF2-40B4-BE49-F238E27FC236}">
                    <a16:creationId xmlns:a16="http://schemas.microsoft.com/office/drawing/2014/main" xmlns="" id="{58236BF3-1CD7-45D3-8674-AC7F5EC66A62}"/>
                  </a:ext>
                </a:extLst>
              </p:cNvPr>
              <p:cNvSpPr/>
              <p:nvPr/>
            </p:nvSpPr>
            <p:spPr bwMode="auto">
              <a:xfrm>
                <a:off x="6161" y="1192"/>
                <a:ext cx="18" cy="57"/>
              </a:xfrm>
              <a:custGeom>
                <a:avLst/>
                <a:gdLst>
                  <a:gd name="T0" fmla="*/ 14 w 18"/>
                  <a:gd name="T1" fmla="*/ 57 h 57"/>
                  <a:gd name="T2" fmla="*/ 14 w 18"/>
                  <a:gd name="T3" fmla="*/ 57 h 57"/>
                  <a:gd name="T4" fmla="*/ 18 w 18"/>
                  <a:gd name="T5" fmla="*/ 8 h 57"/>
                  <a:gd name="T6" fmla="*/ 18 w 18"/>
                  <a:gd name="T7" fmla="*/ 8 h 57"/>
                  <a:gd name="T8" fmla="*/ 14 w 18"/>
                  <a:gd name="T9" fmla="*/ 57 h 57"/>
                  <a:gd name="T10" fmla="*/ 0 w 18"/>
                  <a:gd name="T11" fmla="*/ 0 h 57"/>
                  <a:gd name="T12" fmla="*/ 0 w 18"/>
                  <a:gd name="T13" fmla="*/ 0 h 57"/>
                  <a:gd name="T14" fmla="*/ 0 w 18"/>
                  <a:gd name="T15" fmla="*/ 0 h 57"/>
                  <a:gd name="T16" fmla="*/ 0 w 18"/>
                  <a:gd name="T17" fmla="*/ 0 h 57"/>
                  <a:gd name="T18" fmla="*/ 0 w 18"/>
                  <a:gd name="T1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57">
                    <a:moveTo>
                      <a:pt x="14" y="57"/>
                    </a:moveTo>
                    <a:lnTo>
                      <a:pt x="14" y="57"/>
                    </a:lnTo>
                    <a:lnTo>
                      <a:pt x="18" y="8"/>
                    </a:lnTo>
                    <a:lnTo>
                      <a:pt x="18" y="8"/>
                    </a:lnTo>
                    <a:lnTo>
                      <a:pt x="14" y="57"/>
                    </a:lnTo>
                    <a:close/>
                    <a:moveTo>
                      <a:pt x="0" y="0"/>
                    </a:moveTo>
                    <a:lnTo>
                      <a:pt x="0" y="0"/>
                    </a:lnTo>
                    <a:lnTo>
                      <a:pt x="0" y="0"/>
                    </a:lnTo>
                    <a:lnTo>
                      <a:pt x="0" y="0"/>
                    </a:lnTo>
                    <a:lnTo>
                      <a:pt x="0" y="0"/>
                    </a:lnTo>
                    <a:close/>
                  </a:path>
                </a:pathLst>
              </a:custGeom>
              <a:solidFill>
                <a:srgbClr val="C5C1D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2" name="išḷíḓê">
                <a:extLst>
                  <a:ext uri="{FF2B5EF4-FFF2-40B4-BE49-F238E27FC236}">
                    <a16:creationId xmlns:a16="http://schemas.microsoft.com/office/drawing/2014/main" xmlns="" id="{D5C7764F-966C-483D-9A6D-7E4E7072CF03}"/>
                  </a:ext>
                </a:extLst>
              </p:cNvPr>
              <p:cNvSpPr/>
              <p:nvPr/>
            </p:nvSpPr>
            <p:spPr bwMode="auto">
              <a:xfrm>
                <a:off x="6161" y="1192"/>
                <a:ext cx="18" cy="57"/>
              </a:xfrm>
              <a:custGeom>
                <a:avLst/>
                <a:gdLst>
                  <a:gd name="T0" fmla="*/ 14 w 18"/>
                  <a:gd name="T1" fmla="*/ 57 h 57"/>
                  <a:gd name="T2" fmla="*/ 14 w 18"/>
                  <a:gd name="T3" fmla="*/ 57 h 57"/>
                  <a:gd name="T4" fmla="*/ 18 w 18"/>
                  <a:gd name="T5" fmla="*/ 8 h 57"/>
                  <a:gd name="T6" fmla="*/ 18 w 18"/>
                  <a:gd name="T7" fmla="*/ 8 h 57"/>
                  <a:gd name="T8" fmla="*/ 14 w 18"/>
                  <a:gd name="T9" fmla="*/ 57 h 57"/>
                  <a:gd name="T10" fmla="*/ 0 w 18"/>
                  <a:gd name="T11" fmla="*/ 0 h 57"/>
                  <a:gd name="T12" fmla="*/ 0 w 18"/>
                  <a:gd name="T13" fmla="*/ 0 h 57"/>
                  <a:gd name="T14" fmla="*/ 0 w 18"/>
                  <a:gd name="T15" fmla="*/ 0 h 57"/>
                  <a:gd name="T16" fmla="*/ 0 w 18"/>
                  <a:gd name="T17" fmla="*/ 0 h 57"/>
                  <a:gd name="T18" fmla="*/ 0 w 18"/>
                  <a:gd name="T1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57">
                    <a:moveTo>
                      <a:pt x="14" y="57"/>
                    </a:moveTo>
                    <a:lnTo>
                      <a:pt x="14" y="57"/>
                    </a:lnTo>
                    <a:lnTo>
                      <a:pt x="18" y="8"/>
                    </a:lnTo>
                    <a:lnTo>
                      <a:pt x="18" y="8"/>
                    </a:lnTo>
                    <a:lnTo>
                      <a:pt x="14" y="57"/>
                    </a:lnTo>
                    <a:moveTo>
                      <a:pt x="0" y="0"/>
                    </a:moveTo>
                    <a:lnTo>
                      <a:pt x="0" y="0"/>
                    </a:ln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3" name="iṥlídê">
                <a:extLst>
                  <a:ext uri="{FF2B5EF4-FFF2-40B4-BE49-F238E27FC236}">
                    <a16:creationId xmlns:a16="http://schemas.microsoft.com/office/drawing/2014/main" xmlns="" id="{57A7DA03-C6AB-45EE-A2C8-FF425FF4DDD9}"/>
                  </a:ext>
                </a:extLst>
              </p:cNvPr>
              <p:cNvSpPr/>
              <p:nvPr/>
            </p:nvSpPr>
            <p:spPr bwMode="auto">
              <a:xfrm>
                <a:off x="6157" y="1190"/>
                <a:ext cx="22" cy="59"/>
              </a:xfrm>
              <a:custGeom>
                <a:avLst/>
                <a:gdLst>
                  <a:gd name="T0" fmla="*/ 42 w 51"/>
                  <a:gd name="T1" fmla="*/ 135 h 135"/>
                  <a:gd name="T2" fmla="*/ 0 w 51"/>
                  <a:gd name="T3" fmla="*/ 132 h 135"/>
                  <a:gd name="T4" fmla="*/ 10 w 51"/>
                  <a:gd name="T5" fmla="*/ 5 h 135"/>
                  <a:gd name="T6" fmla="*/ 10 w 51"/>
                  <a:gd name="T7" fmla="*/ 5 h 135"/>
                  <a:gd name="T8" fmla="*/ 10 w 51"/>
                  <a:gd name="T9" fmla="*/ 5 h 135"/>
                  <a:gd name="T10" fmla="*/ 11 w 51"/>
                  <a:gd name="T11" fmla="*/ 0 h 135"/>
                  <a:gd name="T12" fmla="*/ 51 w 51"/>
                  <a:gd name="T13" fmla="*/ 23 h 135"/>
                  <a:gd name="T14" fmla="*/ 42 w 51"/>
                  <a:gd name="T15" fmla="*/ 135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35">
                    <a:moveTo>
                      <a:pt x="42" y="135"/>
                    </a:moveTo>
                    <a:cubicBezTo>
                      <a:pt x="0" y="132"/>
                      <a:pt x="0" y="132"/>
                      <a:pt x="0" y="132"/>
                    </a:cubicBezTo>
                    <a:cubicBezTo>
                      <a:pt x="10" y="5"/>
                      <a:pt x="10" y="5"/>
                      <a:pt x="10" y="5"/>
                    </a:cubicBezTo>
                    <a:cubicBezTo>
                      <a:pt x="10" y="5"/>
                      <a:pt x="10" y="5"/>
                      <a:pt x="10" y="5"/>
                    </a:cubicBezTo>
                    <a:cubicBezTo>
                      <a:pt x="10" y="5"/>
                      <a:pt x="10" y="5"/>
                      <a:pt x="10" y="5"/>
                    </a:cubicBezTo>
                    <a:cubicBezTo>
                      <a:pt x="10" y="3"/>
                      <a:pt x="11" y="2"/>
                      <a:pt x="11" y="0"/>
                    </a:cubicBezTo>
                    <a:cubicBezTo>
                      <a:pt x="51" y="23"/>
                      <a:pt x="51" y="23"/>
                      <a:pt x="51" y="23"/>
                    </a:cubicBezTo>
                    <a:cubicBezTo>
                      <a:pt x="42" y="135"/>
                      <a:pt x="42" y="135"/>
                      <a:pt x="42" y="135"/>
                    </a:cubicBezTo>
                  </a:path>
                </a:pathLst>
              </a:custGeom>
              <a:solidFill>
                <a:srgbClr val="8E89A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4" name="íŝlïḍé">
                <a:extLst>
                  <a:ext uri="{FF2B5EF4-FFF2-40B4-BE49-F238E27FC236}">
                    <a16:creationId xmlns:a16="http://schemas.microsoft.com/office/drawing/2014/main" xmlns="" id="{71459E74-5D92-487B-BA2B-32133BA46AFB}"/>
                  </a:ext>
                </a:extLst>
              </p:cNvPr>
              <p:cNvSpPr/>
              <p:nvPr/>
            </p:nvSpPr>
            <p:spPr bwMode="auto">
              <a:xfrm>
                <a:off x="6384" y="1235"/>
                <a:ext cx="335" cy="418"/>
              </a:xfrm>
              <a:custGeom>
                <a:avLst/>
                <a:gdLst>
                  <a:gd name="T0" fmla="*/ 35 w 762"/>
                  <a:gd name="T1" fmla="*/ 924 h 954"/>
                  <a:gd name="T2" fmla="*/ 22 w 762"/>
                  <a:gd name="T3" fmla="*/ 758 h 954"/>
                  <a:gd name="T4" fmla="*/ 8 w 762"/>
                  <a:gd name="T5" fmla="*/ 205 h 954"/>
                  <a:gd name="T6" fmla="*/ 117 w 762"/>
                  <a:gd name="T7" fmla="*/ 102 h 954"/>
                  <a:gd name="T8" fmla="*/ 215 w 762"/>
                  <a:gd name="T9" fmla="*/ 74 h 954"/>
                  <a:gd name="T10" fmla="*/ 410 w 762"/>
                  <a:gd name="T11" fmla="*/ 62 h 954"/>
                  <a:gd name="T12" fmla="*/ 510 w 762"/>
                  <a:gd name="T13" fmla="*/ 58 h 954"/>
                  <a:gd name="T14" fmla="*/ 557 w 762"/>
                  <a:gd name="T15" fmla="*/ 37 h 954"/>
                  <a:gd name="T16" fmla="*/ 563 w 762"/>
                  <a:gd name="T17" fmla="*/ 15 h 954"/>
                  <a:gd name="T18" fmla="*/ 563 w 762"/>
                  <a:gd name="T19" fmla="*/ 18 h 954"/>
                  <a:gd name="T20" fmla="*/ 758 w 762"/>
                  <a:gd name="T21" fmla="*/ 0 h 954"/>
                  <a:gd name="T22" fmla="*/ 736 w 762"/>
                  <a:gd name="T23" fmla="*/ 116 h 954"/>
                  <a:gd name="T24" fmla="*/ 665 w 762"/>
                  <a:gd name="T25" fmla="*/ 203 h 954"/>
                  <a:gd name="T26" fmla="*/ 536 w 762"/>
                  <a:gd name="T27" fmla="*/ 252 h 954"/>
                  <a:gd name="T28" fmla="*/ 413 w 762"/>
                  <a:gd name="T29" fmla="*/ 258 h 954"/>
                  <a:gd name="T30" fmla="*/ 220 w 762"/>
                  <a:gd name="T31" fmla="*/ 284 h 954"/>
                  <a:gd name="T32" fmla="*/ 251 w 762"/>
                  <a:gd name="T33" fmla="*/ 913 h 954"/>
                  <a:gd name="T34" fmla="*/ 150 w 762"/>
                  <a:gd name="T35" fmla="*/ 948 h 954"/>
                  <a:gd name="T36" fmla="*/ 58 w 762"/>
                  <a:gd name="T37" fmla="*/ 937 h 954"/>
                  <a:gd name="T38" fmla="*/ 35 w 762"/>
                  <a:gd name="T39" fmla="*/ 924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2" h="954">
                    <a:moveTo>
                      <a:pt x="35" y="924"/>
                    </a:moveTo>
                    <a:cubicBezTo>
                      <a:pt x="35" y="922"/>
                      <a:pt x="31" y="902"/>
                      <a:pt x="22" y="758"/>
                    </a:cubicBezTo>
                    <a:cubicBezTo>
                      <a:pt x="3" y="490"/>
                      <a:pt x="0" y="242"/>
                      <a:pt x="8" y="205"/>
                    </a:cubicBezTo>
                    <a:cubicBezTo>
                      <a:pt x="15" y="174"/>
                      <a:pt x="59" y="131"/>
                      <a:pt x="117" y="102"/>
                    </a:cubicBezTo>
                    <a:cubicBezTo>
                      <a:pt x="143" y="89"/>
                      <a:pt x="175" y="80"/>
                      <a:pt x="215" y="74"/>
                    </a:cubicBezTo>
                    <a:cubicBezTo>
                      <a:pt x="276" y="64"/>
                      <a:pt x="347" y="63"/>
                      <a:pt x="410" y="62"/>
                    </a:cubicBezTo>
                    <a:cubicBezTo>
                      <a:pt x="451" y="62"/>
                      <a:pt x="489" y="61"/>
                      <a:pt x="510" y="58"/>
                    </a:cubicBezTo>
                    <a:cubicBezTo>
                      <a:pt x="535" y="55"/>
                      <a:pt x="551" y="48"/>
                      <a:pt x="557" y="37"/>
                    </a:cubicBezTo>
                    <a:cubicBezTo>
                      <a:pt x="562" y="29"/>
                      <a:pt x="563" y="19"/>
                      <a:pt x="563" y="15"/>
                    </a:cubicBezTo>
                    <a:cubicBezTo>
                      <a:pt x="563" y="15"/>
                      <a:pt x="563" y="16"/>
                      <a:pt x="563" y="18"/>
                    </a:cubicBezTo>
                    <a:cubicBezTo>
                      <a:pt x="758" y="0"/>
                      <a:pt x="758" y="0"/>
                      <a:pt x="758" y="0"/>
                    </a:cubicBezTo>
                    <a:cubicBezTo>
                      <a:pt x="759" y="10"/>
                      <a:pt x="762" y="61"/>
                      <a:pt x="736" y="116"/>
                    </a:cubicBezTo>
                    <a:cubicBezTo>
                      <a:pt x="720" y="151"/>
                      <a:pt x="696" y="180"/>
                      <a:pt x="665" y="203"/>
                    </a:cubicBezTo>
                    <a:cubicBezTo>
                      <a:pt x="630" y="229"/>
                      <a:pt x="586" y="246"/>
                      <a:pt x="536" y="252"/>
                    </a:cubicBezTo>
                    <a:cubicBezTo>
                      <a:pt x="503" y="257"/>
                      <a:pt x="461" y="257"/>
                      <a:pt x="413" y="258"/>
                    </a:cubicBezTo>
                    <a:cubicBezTo>
                      <a:pt x="369" y="258"/>
                      <a:pt x="231" y="281"/>
                      <a:pt x="220" y="284"/>
                    </a:cubicBezTo>
                    <a:cubicBezTo>
                      <a:pt x="218" y="319"/>
                      <a:pt x="251" y="911"/>
                      <a:pt x="251" y="913"/>
                    </a:cubicBezTo>
                    <a:cubicBezTo>
                      <a:pt x="251" y="913"/>
                      <a:pt x="224" y="944"/>
                      <a:pt x="150" y="948"/>
                    </a:cubicBezTo>
                    <a:cubicBezTo>
                      <a:pt x="109" y="954"/>
                      <a:pt x="78" y="945"/>
                      <a:pt x="58" y="937"/>
                    </a:cubicBezTo>
                    <a:cubicBezTo>
                      <a:pt x="43" y="930"/>
                      <a:pt x="35" y="924"/>
                      <a:pt x="35" y="924"/>
                    </a:cubicBezTo>
                  </a:path>
                </a:pathLst>
              </a:custGeom>
              <a:solidFill>
                <a:srgbClr val="21507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5" name="íSlîdè">
                <a:extLst>
                  <a:ext uri="{FF2B5EF4-FFF2-40B4-BE49-F238E27FC236}">
                    <a16:creationId xmlns:a16="http://schemas.microsoft.com/office/drawing/2014/main" xmlns="" id="{71D71AE3-1848-4943-AEF8-B2B920630713}"/>
                  </a:ext>
                </a:extLst>
              </p:cNvPr>
              <p:cNvSpPr/>
              <p:nvPr/>
            </p:nvSpPr>
            <p:spPr bwMode="auto">
              <a:xfrm>
                <a:off x="6389" y="1750"/>
                <a:ext cx="4" cy="1"/>
              </a:xfrm>
              <a:custGeom>
                <a:avLst/>
                <a:gdLst>
                  <a:gd name="T0" fmla="*/ 0 w 10"/>
                  <a:gd name="T1" fmla="*/ 2 h 2"/>
                  <a:gd name="T2" fmla="*/ 0 w 10"/>
                  <a:gd name="T3" fmla="*/ 1 h 2"/>
                  <a:gd name="T4" fmla="*/ 9 w 10"/>
                  <a:gd name="T5" fmla="*/ 0 h 2"/>
                  <a:gd name="T6" fmla="*/ 10 w 10"/>
                  <a:gd name="T7" fmla="*/ 0 h 2"/>
                  <a:gd name="T8" fmla="*/ 0 w 10"/>
                  <a:gd name="T9" fmla="*/ 2 h 2"/>
                </a:gdLst>
                <a:ahLst/>
                <a:cxnLst>
                  <a:cxn ang="0">
                    <a:pos x="T0" y="T1"/>
                  </a:cxn>
                  <a:cxn ang="0">
                    <a:pos x="T2" y="T3"/>
                  </a:cxn>
                  <a:cxn ang="0">
                    <a:pos x="T4" y="T5"/>
                  </a:cxn>
                  <a:cxn ang="0">
                    <a:pos x="T6" y="T7"/>
                  </a:cxn>
                  <a:cxn ang="0">
                    <a:pos x="T8" y="T9"/>
                  </a:cxn>
                </a:cxnLst>
                <a:rect l="0" t="0" r="r" b="b"/>
                <a:pathLst>
                  <a:path w="10" h="2">
                    <a:moveTo>
                      <a:pt x="0" y="2"/>
                    </a:moveTo>
                    <a:cubicBezTo>
                      <a:pt x="0" y="1"/>
                      <a:pt x="0" y="1"/>
                      <a:pt x="0" y="1"/>
                    </a:cubicBezTo>
                    <a:cubicBezTo>
                      <a:pt x="3" y="1"/>
                      <a:pt x="6" y="0"/>
                      <a:pt x="9" y="0"/>
                    </a:cubicBezTo>
                    <a:cubicBezTo>
                      <a:pt x="9" y="0"/>
                      <a:pt x="9" y="0"/>
                      <a:pt x="10" y="0"/>
                    </a:cubicBezTo>
                    <a:cubicBezTo>
                      <a:pt x="0" y="2"/>
                      <a:pt x="0" y="2"/>
                      <a:pt x="0" y="2"/>
                    </a:cubicBezTo>
                  </a:path>
                </a:pathLst>
              </a:custGeom>
              <a:solidFill>
                <a:srgbClr val="5856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6" name="iṥlïde">
                <a:extLst>
                  <a:ext uri="{FF2B5EF4-FFF2-40B4-BE49-F238E27FC236}">
                    <a16:creationId xmlns:a16="http://schemas.microsoft.com/office/drawing/2014/main" xmlns="" id="{A08A9ECB-3402-428F-8F5D-59E89A799571}"/>
                  </a:ext>
                </a:extLst>
              </p:cNvPr>
              <p:cNvSpPr/>
              <p:nvPr/>
            </p:nvSpPr>
            <p:spPr bwMode="auto">
              <a:xfrm>
                <a:off x="6393" y="1750"/>
                <a:ext cx="0"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3837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7" name="îŝ1ïḋe">
                <a:extLst>
                  <a:ext uri="{FF2B5EF4-FFF2-40B4-BE49-F238E27FC236}">
                    <a16:creationId xmlns:a16="http://schemas.microsoft.com/office/drawing/2014/main" xmlns="" id="{AD72483F-AD37-4F8B-980F-E4513725D81B}"/>
                  </a:ext>
                </a:extLst>
              </p:cNvPr>
              <p:cNvSpPr/>
              <p:nvPr/>
            </p:nvSpPr>
            <p:spPr bwMode="auto">
              <a:xfrm>
                <a:off x="6414" y="1747"/>
                <a:ext cx="2" cy="0"/>
              </a:xfrm>
              <a:custGeom>
                <a:avLst/>
                <a:gdLst>
                  <a:gd name="T0" fmla="*/ 0 w 3"/>
                  <a:gd name="T1" fmla="*/ 1 h 1"/>
                  <a:gd name="T2" fmla="*/ 2 w 3"/>
                  <a:gd name="T3" fmla="*/ 0 h 1"/>
                  <a:gd name="T4" fmla="*/ 3 w 3"/>
                  <a:gd name="T5" fmla="*/ 0 h 1"/>
                  <a:gd name="T6" fmla="*/ 3 w 3"/>
                  <a:gd name="T7" fmla="*/ 1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cubicBezTo>
                      <a:pt x="2" y="0"/>
                      <a:pt x="2" y="0"/>
                      <a:pt x="2" y="0"/>
                    </a:cubicBezTo>
                    <a:cubicBezTo>
                      <a:pt x="2" y="0"/>
                      <a:pt x="3" y="0"/>
                      <a:pt x="3" y="0"/>
                    </a:cubicBezTo>
                    <a:cubicBezTo>
                      <a:pt x="3" y="1"/>
                      <a:pt x="3" y="1"/>
                      <a:pt x="3" y="1"/>
                    </a:cubicBezTo>
                    <a:cubicBezTo>
                      <a:pt x="0" y="1"/>
                      <a:pt x="0" y="1"/>
                      <a:pt x="0" y="1"/>
                    </a:cubicBezTo>
                  </a:path>
                </a:pathLst>
              </a:custGeom>
              <a:solidFill>
                <a:srgbClr val="63616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8" name="íṥľiḓê">
                <a:extLst>
                  <a:ext uri="{FF2B5EF4-FFF2-40B4-BE49-F238E27FC236}">
                    <a16:creationId xmlns:a16="http://schemas.microsoft.com/office/drawing/2014/main" xmlns="" id="{2F9F20F7-9BFC-45F1-A190-81142F2C8E6B}"/>
                  </a:ext>
                </a:extLst>
              </p:cNvPr>
              <p:cNvSpPr/>
              <p:nvPr/>
            </p:nvSpPr>
            <p:spPr bwMode="auto">
              <a:xfrm>
                <a:off x="6410" y="1747"/>
                <a:ext cx="5" cy="1"/>
              </a:xfrm>
              <a:custGeom>
                <a:avLst/>
                <a:gdLst>
                  <a:gd name="T0" fmla="*/ 0 w 11"/>
                  <a:gd name="T1" fmla="*/ 3 h 3"/>
                  <a:gd name="T2" fmla="*/ 11 w 11"/>
                  <a:gd name="T3" fmla="*/ 0 h 3"/>
                  <a:gd name="T4" fmla="*/ 9 w 11"/>
                  <a:gd name="T5" fmla="*/ 1 h 3"/>
                  <a:gd name="T6" fmla="*/ 0 w 11"/>
                  <a:gd name="T7" fmla="*/ 3 h 3"/>
                </a:gdLst>
                <a:ahLst/>
                <a:cxnLst>
                  <a:cxn ang="0">
                    <a:pos x="T0" y="T1"/>
                  </a:cxn>
                  <a:cxn ang="0">
                    <a:pos x="T2" y="T3"/>
                  </a:cxn>
                  <a:cxn ang="0">
                    <a:pos x="T4" y="T5"/>
                  </a:cxn>
                  <a:cxn ang="0">
                    <a:pos x="T6" y="T7"/>
                  </a:cxn>
                </a:cxnLst>
                <a:rect l="0" t="0" r="r" b="b"/>
                <a:pathLst>
                  <a:path w="11" h="3">
                    <a:moveTo>
                      <a:pt x="0" y="3"/>
                    </a:moveTo>
                    <a:cubicBezTo>
                      <a:pt x="4" y="2"/>
                      <a:pt x="8" y="1"/>
                      <a:pt x="11" y="0"/>
                    </a:cubicBezTo>
                    <a:cubicBezTo>
                      <a:pt x="9" y="1"/>
                      <a:pt x="9" y="1"/>
                      <a:pt x="9" y="1"/>
                    </a:cubicBezTo>
                    <a:cubicBezTo>
                      <a:pt x="0" y="3"/>
                      <a:pt x="0" y="3"/>
                      <a:pt x="0" y="3"/>
                    </a:cubicBezTo>
                  </a:path>
                </a:pathLst>
              </a:custGeom>
              <a:solidFill>
                <a:srgbClr val="5856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9" name="ïšḻîďê">
                <a:extLst>
                  <a:ext uri="{FF2B5EF4-FFF2-40B4-BE49-F238E27FC236}">
                    <a16:creationId xmlns:a16="http://schemas.microsoft.com/office/drawing/2014/main" xmlns="" id="{5F564F5E-5657-4B7F-96F9-0EF1B2036C16}"/>
                  </a:ext>
                </a:extLst>
              </p:cNvPr>
              <p:cNvSpPr/>
              <p:nvPr/>
            </p:nvSpPr>
            <p:spPr bwMode="auto">
              <a:xfrm>
                <a:off x="6397" y="1647"/>
                <a:ext cx="44" cy="101"/>
              </a:xfrm>
              <a:custGeom>
                <a:avLst/>
                <a:gdLst>
                  <a:gd name="T0" fmla="*/ 43 w 101"/>
                  <a:gd name="T1" fmla="*/ 227 h 232"/>
                  <a:gd name="T2" fmla="*/ 42 w 101"/>
                  <a:gd name="T3" fmla="*/ 228 h 232"/>
                  <a:gd name="T4" fmla="*/ 25 w 101"/>
                  <a:gd name="T5" fmla="*/ 232 h 232"/>
                  <a:gd name="T6" fmla="*/ 19 w 101"/>
                  <a:gd name="T7" fmla="*/ 123 h 232"/>
                  <a:gd name="T8" fmla="*/ 20 w 101"/>
                  <a:gd name="T9" fmla="*/ 120 h 232"/>
                  <a:gd name="T10" fmla="*/ 27 w 101"/>
                  <a:gd name="T11" fmla="*/ 97 h 232"/>
                  <a:gd name="T12" fmla="*/ 43 w 101"/>
                  <a:gd name="T13" fmla="*/ 92 h 232"/>
                  <a:gd name="T14" fmla="*/ 45 w 101"/>
                  <a:gd name="T15" fmla="*/ 97 h 232"/>
                  <a:gd name="T16" fmla="*/ 45 w 101"/>
                  <a:gd name="T17" fmla="*/ 98 h 232"/>
                  <a:gd name="T18" fmla="*/ 46 w 101"/>
                  <a:gd name="T19" fmla="*/ 99 h 232"/>
                  <a:gd name="T20" fmla="*/ 46 w 101"/>
                  <a:gd name="T21" fmla="*/ 100 h 232"/>
                  <a:gd name="T22" fmla="*/ 48 w 101"/>
                  <a:gd name="T23" fmla="*/ 101 h 232"/>
                  <a:gd name="T24" fmla="*/ 49 w 101"/>
                  <a:gd name="T25" fmla="*/ 101 h 232"/>
                  <a:gd name="T26" fmla="*/ 50 w 101"/>
                  <a:gd name="T27" fmla="*/ 101 h 232"/>
                  <a:gd name="T28" fmla="*/ 51 w 101"/>
                  <a:gd name="T29" fmla="*/ 101 h 232"/>
                  <a:gd name="T30" fmla="*/ 51 w 101"/>
                  <a:gd name="T31" fmla="*/ 101 h 232"/>
                  <a:gd name="T32" fmla="*/ 51 w 101"/>
                  <a:gd name="T33" fmla="*/ 101 h 232"/>
                  <a:gd name="T34" fmla="*/ 51 w 101"/>
                  <a:gd name="T35" fmla="*/ 101 h 232"/>
                  <a:gd name="T36" fmla="*/ 52 w 101"/>
                  <a:gd name="T37" fmla="*/ 101 h 232"/>
                  <a:gd name="T38" fmla="*/ 53 w 101"/>
                  <a:gd name="T39" fmla="*/ 100 h 232"/>
                  <a:gd name="T40" fmla="*/ 53 w 101"/>
                  <a:gd name="T41" fmla="*/ 100 h 232"/>
                  <a:gd name="T42" fmla="*/ 53 w 101"/>
                  <a:gd name="T43" fmla="*/ 100 h 232"/>
                  <a:gd name="T44" fmla="*/ 54 w 101"/>
                  <a:gd name="T45" fmla="*/ 98 h 232"/>
                  <a:gd name="T46" fmla="*/ 54 w 101"/>
                  <a:gd name="T47" fmla="*/ 98 h 232"/>
                  <a:gd name="T48" fmla="*/ 54 w 101"/>
                  <a:gd name="T49" fmla="*/ 97 h 232"/>
                  <a:gd name="T50" fmla="*/ 54 w 101"/>
                  <a:gd name="T51" fmla="*/ 97 h 232"/>
                  <a:gd name="T52" fmla="*/ 54 w 101"/>
                  <a:gd name="T53" fmla="*/ 97 h 232"/>
                  <a:gd name="T54" fmla="*/ 54 w 101"/>
                  <a:gd name="T55" fmla="*/ 97 h 232"/>
                  <a:gd name="T56" fmla="*/ 54 w 101"/>
                  <a:gd name="T57" fmla="*/ 96 h 232"/>
                  <a:gd name="T58" fmla="*/ 54 w 101"/>
                  <a:gd name="T59" fmla="*/ 96 h 232"/>
                  <a:gd name="T60" fmla="*/ 53 w 101"/>
                  <a:gd name="T61" fmla="*/ 92 h 232"/>
                  <a:gd name="T62" fmla="*/ 71 w 101"/>
                  <a:gd name="T63" fmla="*/ 65 h 232"/>
                  <a:gd name="T64" fmla="*/ 73 w 101"/>
                  <a:gd name="T65" fmla="*/ 73 h 232"/>
                  <a:gd name="T66" fmla="*/ 74 w 101"/>
                  <a:gd name="T67" fmla="*/ 74 h 232"/>
                  <a:gd name="T68" fmla="*/ 76 w 101"/>
                  <a:gd name="T69" fmla="*/ 73 h 232"/>
                  <a:gd name="T70" fmla="*/ 78 w 101"/>
                  <a:gd name="T71" fmla="*/ 73 h 232"/>
                  <a:gd name="T72" fmla="*/ 78 w 101"/>
                  <a:gd name="T73" fmla="*/ 78 h 232"/>
                  <a:gd name="T74" fmla="*/ 82 w 101"/>
                  <a:gd name="T75" fmla="*/ 75 h 232"/>
                  <a:gd name="T76" fmla="*/ 83 w 101"/>
                  <a:gd name="T77" fmla="*/ 73 h 232"/>
                  <a:gd name="T78" fmla="*/ 83 w 101"/>
                  <a:gd name="T79" fmla="*/ 72 h 232"/>
                  <a:gd name="T80" fmla="*/ 79 w 101"/>
                  <a:gd name="T81" fmla="*/ 59 h 232"/>
                  <a:gd name="T82" fmla="*/ 58 w 101"/>
                  <a:gd name="T83" fmla="*/ 171 h 232"/>
                  <a:gd name="T84" fmla="*/ 48 w 101"/>
                  <a:gd name="T85" fmla="*/ 101 h 232"/>
                  <a:gd name="T86" fmla="*/ 48 w 101"/>
                  <a:gd name="T87" fmla="*/ 101 h 232"/>
                  <a:gd name="T88" fmla="*/ 54 w 101"/>
                  <a:gd name="T89" fmla="*/ 99 h 232"/>
                  <a:gd name="T90" fmla="*/ 54 w 101"/>
                  <a:gd name="T91" fmla="*/ 99 h 232"/>
                  <a:gd name="T92" fmla="*/ 45 w 101"/>
                  <a:gd name="T93" fmla="*/ 98 h 232"/>
                  <a:gd name="T94" fmla="*/ 45 w 101"/>
                  <a:gd name="T95" fmla="*/ 98 h 232"/>
                  <a:gd name="T96" fmla="*/ 32 w 101"/>
                  <a:gd name="T97" fmla="*/ 81 h 232"/>
                  <a:gd name="T98" fmla="*/ 38 w 101"/>
                  <a:gd name="T99" fmla="*/ 77 h 232"/>
                  <a:gd name="T100" fmla="*/ 45 w 101"/>
                  <a:gd name="T101" fmla="*/ 72 h 232"/>
                  <a:gd name="T102" fmla="*/ 50 w 101"/>
                  <a:gd name="T103" fmla="*/ 26 h 232"/>
                  <a:gd name="T104" fmla="*/ 67 w 101"/>
                  <a:gd name="T105" fmla="*/ 56 h 232"/>
                  <a:gd name="T106" fmla="*/ 45 w 101"/>
                  <a:gd name="T107" fmla="*/ 72 h 232"/>
                  <a:gd name="T108" fmla="*/ 64 w 101"/>
                  <a:gd name="T109" fmla="*/ 30 h 232"/>
                  <a:gd name="T110" fmla="*/ 55 w 101"/>
                  <a:gd name="T111" fmla="*/ 9 h 232"/>
                  <a:gd name="T112" fmla="*/ 36 w 101"/>
                  <a:gd name="T113" fmla="*/ 2 h 232"/>
                  <a:gd name="T114" fmla="*/ 96 w 101"/>
                  <a:gd name="T115" fmla="*/ 11 h 232"/>
                  <a:gd name="T116" fmla="*/ 94 w 101"/>
                  <a:gd name="T117" fmla="*/ 3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232">
                    <a:moveTo>
                      <a:pt x="25" y="232"/>
                    </a:moveTo>
                    <a:cubicBezTo>
                      <a:pt x="32" y="230"/>
                      <a:pt x="38" y="229"/>
                      <a:pt x="43" y="227"/>
                    </a:cubicBezTo>
                    <a:cubicBezTo>
                      <a:pt x="43" y="228"/>
                      <a:pt x="43" y="228"/>
                      <a:pt x="43" y="228"/>
                    </a:cubicBezTo>
                    <a:cubicBezTo>
                      <a:pt x="43" y="228"/>
                      <a:pt x="42" y="228"/>
                      <a:pt x="42" y="228"/>
                    </a:cubicBezTo>
                    <a:cubicBezTo>
                      <a:pt x="39" y="229"/>
                      <a:pt x="35" y="230"/>
                      <a:pt x="31" y="231"/>
                    </a:cubicBezTo>
                    <a:cubicBezTo>
                      <a:pt x="25" y="232"/>
                      <a:pt x="25" y="232"/>
                      <a:pt x="25" y="232"/>
                    </a:cubicBezTo>
                    <a:moveTo>
                      <a:pt x="0" y="182"/>
                    </a:moveTo>
                    <a:cubicBezTo>
                      <a:pt x="19" y="123"/>
                      <a:pt x="19" y="123"/>
                      <a:pt x="19" y="123"/>
                    </a:cubicBezTo>
                    <a:cubicBezTo>
                      <a:pt x="19" y="123"/>
                      <a:pt x="19" y="123"/>
                      <a:pt x="19" y="122"/>
                    </a:cubicBezTo>
                    <a:cubicBezTo>
                      <a:pt x="19" y="122"/>
                      <a:pt x="20" y="121"/>
                      <a:pt x="20" y="120"/>
                    </a:cubicBezTo>
                    <a:cubicBezTo>
                      <a:pt x="20" y="120"/>
                      <a:pt x="20" y="120"/>
                      <a:pt x="20" y="120"/>
                    </a:cubicBezTo>
                    <a:cubicBezTo>
                      <a:pt x="27" y="97"/>
                      <a:pt x="27" y="97"/>
                      <a:pt x="27" y="97"/>
                    </a:cubicBezTo>
                    <a:cubicBezTo>
                      <a:pt x="32" y="93"/>
                      <a:pt x="37" y="90"/>
                      <a:pt x="41" y="86"/>
                    </a:cubicBezTo>
                    <a:cubicBezTo>
                      <a:pt x="42" y="88"/>
                      <a:pt x="43" y="90"/>
                      <a:pt x="43" y="92"/>
                    </a:cubicBezTo>
                    <a:cubicBezTo>
                      <a:pt x="44" y="94"/>
                      <a:pt x="44" y="95"/>
                      <a:pt x="45" y="96"/>
                    </a:cubicBezTo>
                    <a:cubicBezTo>
                      <a:pt x="45" y="97"/>
                      <a:pt x="45" y="97"/>
                      <a:pt x="45" y="97"/>
                    </a:cubicBezTo>
                    <a:cubicBezTo>
                      <a:pt x="45" y="98"/>
                      <a:pt x="45" y="98"/>
                      <a:pt x="45" y="98"/>
                    </a:cubicBezTo>
                    <a:cubicBezTo>
                      <a:pt x="45" y="98"/>
                      <a:pt x="45" y="98"/>
                      <a:pt x="45" y="98"/>
                    </a:cubicBezTo>
                    <a:cubicBezTo>
                      <a:pt x="45" y="98"/>
                      <a:pt x="45" y="99"/>
                      <a:pt x="45" y="99"/>
                    </a:cubicBezTo>
                    <a:cubicBezTo>
                      <a:pt x="45" y="99"/>
                      <a:pt x="45" y="99"/>
                      <a:pt x="46" y="99"/>
                    </a:cubicBezTo>
                    <a:cubicBezTo>
                      <a:pt x="46" y="99"/>
                      <a:pt x="46" y="99"/>
                      <a:pt x="46" y="100"/>
                    </a:cubicBezTo>
                    <a:cubicBezTo>
                      <a:pt x="46" y="100"/>
                      <a:pt x="46" y="100"/>
                      <a:pt x="46" y="100"/>
                    </a:cubicBezTo>
                    <a:cubicBezTo>
                      <a:pt x="46" y="100"/>
                      <a:pt x="46" y="100"/>
                      <a:pt x="47" y="100"/>
                    </a:cubicBezTo>
                    <a:cubicBezTo>
                      <a:pt x="47" y="101"/>
                      <a:pt x="48" y="101"/>
                      <a:pt x="48" y="101"/>
                    </a:cubicBezTo>
                    <a:cubicBezTo>
                      <a:pt x="48" y="101"/>
                      <a:pt x="49" y="101"/>
                      <a:pt x="49" y="101"/>
                    </a:cubicBezTo>
                    <a:cubicBezTo>
                      <a:pt x="49" y="101"/>
                      <a:pt x="49" y="101"/>
                      <a:pt x="49" y="101"/>
                    </a:cubicBezTo>
                    <a:cubicBezTo>
                      <a:pt x="49" y="101"/>
                      <a:pt x="49" y="101"/>
                      <a:pt x="49" y="101"/>
                    </a:cubicBezTo>
                    <a:cubicBezTo>
                      <a:pt x="49" y="101"/>
                      <a:pt x="50" y="101"/>
                      <a:pt x="50" y="101"/>
                    </a:cubicBezTo>
                    <a:cubicBezTo>
                      <a:pt x="50" y="101"/>
                      <a:pt x="50" y="101"/>
                      <a:pt x="50" y="101"/>
                    </a:cubicBezTo>
                    <a:cubicBezTo>
                      <a:pt x="50" y="101"/>
                      <a:pt x="50" y="101"/>
                      <a:pt x="51" y="101"/>
                    </a:cubicBezTo>
                    <a:cubicBezTo>
                      <a:pt x="51" y="101"/>
                      <a:pt x="51" y="101"/>
                      <a:pt x="51" y="101"/>
                    </a:cubicBezTo>
                    <a:cubicBezTo>
                      <a:pt x="51" y="101"/>
                      <a:pt x="51" y="101"/>
                      <a:pt x="51" y="101"/>
                    </a:cubicBezTo>
                    <a:cubicBezTo>
                      <a:pt x="51" y="101"/>
                      <a:pt x="51" y="101"/>
                      <a:pt x="51" y="101"/>
                    </a:cubicBezTo>
                    <a:cubicBezTo>
                      <a:pt x="51" y="101"/>
                      <a:pt x="51" y="101"/>
                      <a:pt x="51" y="101"/>
                    </a:cubicBezTo>
                    <a:cubicBezTo>
                      <a:pt x="51" y="101"/>
                      <a:pt x="51" y="101"/>
                      <a:pt x="51" y="101"/>
                    </a:cubicBezTo>
                    <a:cubicBezTo>
                      <a:pt x="51" y="101"/>
                      <a:pt x="51" y="101"/>
                      <a:pt x="51" y="101"/>
                    </a:cubicBezTo>
                    <a:cubicBezTo>
                      <a:pt x="51" y="101"/>
                      <a:pt x="51" y="101"/>
                      <a:pt x="51" y="101"/>
                    </a:cubicBezTo>
                    <a:cubicBezTo>
                      <a:pt x="51" y="101"/>
                      <a:pt x="52" y="101"/>
                      <a:pt x="52" y="101"/>
                    </a:cubicBezTo>
                    <a:cubicBezTo>
                      <a:pt x="52" y="100"/>
                      <a:pt x="53" y="100"/>
                      <a:pt x="53" y="100"/>
                    </a:cubicBezTo>
                    <a:cubicBezTo>
                      <a:pt x="53" y="100"/>
                      <a:pt x="53" y="100"/>
                      <a:pt x="53" y="100"/>
                    </a:cubicBezTo>
                    <a:cubicBezTo>
                      <a:pt x="53" y="100"/>
                      <a:pt x="53" y="100"/>
                      <a:pt x="53" y="100"/>
                    </a:cubicBezTo>
                    <a:cubicBezTo>
                      <a:pt x="53" y="100"/>
                      <a:pt x="53" y="100"/>
                      <a:pt x="53" y="100"/>
                    </a:cubicBezTo>
                    <a:cubicBezTo>
                      <a:pt x="53" y="100"/>
                      <a:pt x="53" y="100"/>
                      <a:pt x="53" y="100"/>
                    </a:cubicBezTo>
                    <a:cubicBezTo>
                      <a:pt x="53" y="100"/>
                      <a:pt x="53" y="100"/>
                      <a:pt x="53" y="100"/>
                    </a:cubicBezTo>
                    <a:cubicBezTo>
                      <a:pt x="53" y="100"/>
                      <a:pt x="53" y="100"/>
                      <a:pt x="53" y="99"/>
                    </a:cubicBezTo>
                    <a:cubicBezTo>
                      <a:pt x="54" y="99"/>
                      <a:pt x="54" y="99"/>
                      <a:pt x="54" y="98"/>
                    </a:cubicBezTo>
                    <a:cubicBezTo>
                      <a:pt x="54" y="98"/>
                      <a:pt x="54" y="98"/>
                      <a:pt x="54" y="98"/>
                    </a:cubicBezTo>
                    <a:cubicBezTo>
                      <a:pt x="54" y="98"/>
                      <a:pt x="54" y="98"/>
                      <a:pt x="54" y="98"/>
                    </a:cubicBezTo>
                    <a:cubicBezTo>
                      <a:pt x="54" y="97"/>
                      <a:pt x="54" y="97"/>
                      <a:pt x="54" y="97"/>
                    </a:cubicBezTo>
                    <a:cubicBezTo>
                      <a:pt x="54" y="97"/>
                      <a:pt x="54" y="97"/>
                      <a:pt x="54" y="97"/>
                    </a:cubicBezTo>
                    <a:cubicBezTo>
                      <a:pt x="54" y="97"/>
                      <a:pt x="54" y="97"/>
                      <a:pt x="54" y="97"/>
                    </a:cubicBezTo>
                    <a:cubicBezTo>
                      <a:pt x="54" y="97"/>
                      <a:pt x="54" y="97"/>
                      <a:pt x="54" y="97"/>
                    </a:cubicBezTo>
                    <a:cubicBezTo>
                      <a:pt x="54" y="97"/>
                      <a:pt x="54" y="97"/>
                      <a:pt x="54" y="97"/>
                    </a:cubicBezTo>
                    <a:cubicBezTo>
                      <a:pt x="54" y="97"/>
                      <a:pt x="54" y="97"/>
                      <a:pt x="54" y="97"/>
                    </a:cubicBezTo>
                    <a:cubicBezTo>
                      <a:pt x="54" y="97"/>
                      <a:pt x="54" y="97"/>
                      <a:pt x="54" y="97"/>
                    </a:cubicBezTo>
                    <a:cubicBezTo>
                      <a:pt x="54" y="97"/>
                      <a:pt x="54" y="97"/>
                      <a:pt x="54" y="97"/>
                    </a:cubicBezTo>
                    <a:cubicBezTo>
                      <a:pt x="54" y="96"/>
                      <a:pt x="54" y="96"/>
                      <a:pt x="54" y="96"/>
                    </a:cubicBezTo>
                    <a:cubicBezTo>
                      <a:pt x="54" y="96"/>
                      <a:pt x="54" y="96"/>
                      <a:pt x="54" y="96"/>
                    </a:cubicBezTo>
                    <a:cubicBezTo>
                      <a:pt x="54" y="96"/>
                      <a:pt x="54" y="96"/>
                      <a:pt x="54" y="96"/>
                    </a:cubicBezTo>
                    <a:cubicBezTo>
                      <a:pt x="54" y="96"/>
                      <a:pt x="54" y="96"/>
                      <a:pt x="54" y="96"/>
                    </a:cubicBezTo>
                    <a:cubicBezTo>
                      <a:pt x="54" y="96"/>
                      <a:pt x="54" y="96"/>
                      <a:pt x="54" y="96"/>
                    </a:cubicBezTo>
                    <a:cubicBezTo>
                      <a:pt x="54" y="95"/>
                      <a:pt x="54" y="94"/>
                      <a:pt x="53" y="92"/>
                    </a:cubicBezTo>
                    <a:cubicBezTo>
                      <a:pt x="52" y="89"/>
                      <a:pt x="51" y="85"/>
                      <a:pt x="49" y="81"/>
                    </a:cubicBezTo>
                    <a:cubicBezTo>
                      <a:pt x="56" y="75"/>
                      <a:pt x="64" y="70"/>
                      <a:pt x="71" y="65"/>
                    </a:cubicBezTo>
                    <a:cubicBezTo>
                      <a:pt x="71" y="66"/>
                      <a:pt x="72" y="67"/>
                      <a:pt x="72" y="68"/>
                    </a:cubicBezTo>
                    <a:cubicBezTo>
                      <a:pt x="73" y="70"/>
                      <a:pt x="73" y="72"/>
                      <a:pt x="73" y="73"/>
                    </a:cubicBezTo>
                    <a:cubicBezTo>
                      <a:pt x="73" y="73"/>
                      <a:pt x="74" y="73"/>
                      <a:pt x="74" y="74"/>
                    </a:cubicBezTo>
                    <a:cubicBezTo>
                      <a:pt x="74" y="74"/>
                      <a:pt x="74" y="74"/>
                      <a:pt x="74" y="74"/>
                    </a:cubicBezTo>
                    <a:cubicBezTo>
                      <a:pt x="74" y="74"/>
                      <a:pt x="74" y="74"/>
                      <a:pt x="74" y="74"/>
                    </a:cubicBezTo>
                    <a:cubicBezTo>
                      <a:pt x="76" y="73"/>
                      <a:pt x="76" y="73"/>
                      <a:pt x="76" y="73"/>
                    </a:cubicBezTo>
                    <a:cubicBezTo>
                      <a:pt x="78" y="73"/>
                      <a:pt x="78" y="73"/>
                      <a:pt x="78" y="73"/>
                    </a:cubicBezTo>
                    <a:cubicBezTo>
                      <a:pt x="78" y="73"/>
                      <a:pt x="78" y="73"/>
                      <a:pt x="78" y="73"/>
                    </a:cubicBezTo>
                    <a:cubicBezTo>
                      <a:pt x="78" y="73"/>
                      <a:pt x="78" y="73"/>
                      <a:pt x="78" y="73"/>
                    </a:cubicBezTo>
                    <a:cubicBezTo>
                      <a:pt x="78" y="78"/>
                      <a:pt x="78" y="78"/>
                      <a:pt x="78" y="78"/>
                    </a:cubicBezTo>
                    <a:cubicBezTo>
                      <a:pt x="78" y="78"/>
                      <a:pt x="78" y="78"/>
                      <a:pt x="78" y="78"/>
                    </a:cubicBezTo>
                    <a:cubicBezTo>
                      <a:pt x="80" y="78"/>
                      <a:pt x="82" y="77"/>
                      <a:pt x="82" y="75"/>
                    </a:cubicBezTo>
                    <a:cubicBezTo>
                      <a:pt x="82" y="75"/>
                      <a:pt x="82" y="75"/>
                      <a:pt x="82" y="75"/>
                    </a:cubicBezTo>
                    <a:cubicBezTo>
                      <a:pt x="83" y="74"/>
                      <a:pt x="83" y="74"/>
                      <a:pt x="83" y="73"/>
                    </a:cubicBezTo>
                    <a:cubicBezTo>
                      <a:pt x="83" y="73"/>
                      <a:pt x="83" y="72"/>
                      <a:pt x="83" y="72"/>
                    </a:cubicBezTo>
                    <a:cubicBezTo>
                      <a:pt x="83" y="72"/>
                      <a:pt x="83" y="72"/>
                      <a:pt x="83" y="72"/>
                    </a:cubicBezTo>
                    <a:cubicBezTo>
                      <a:pt x="83" y="71"/>
                      <a:pt x="82" y="70"/>
                      <a:pt x="82" y="68"/>
                    </a:cubicBezTo>
                    <a:cubicBezTo>
                      <a:pt x="81" y="66"/>
                      <a:pt x="80" y="63"/>
                      <a:pt x="79" y="59"/>
                    </a:cubicBezTo>
                    <a:cubicBezTo>
                      <a:pt x="83" y="56"/>
                      <a:pt x="86" y="53"/>
                      <a:pt x="90" y="51"/>
                    </a:cubicBezTo>
                    <a:cubicBezTo>
                      <a:pt x="58" y="171"/>
                      <a:pt x="58" y="171"/>
                      <a:pt x="58" y="171"/>
                    </a:cubicBezTo>
                    <a:cubicBezTo>
                      <a:pt x="37" y="176"/>
                      <a:pt x="16" y="180"/>
                      <a:pt x="0" y="182"/>
                    </a:cubicBezTo>
                    <a:moveTo>
                      <a:pt x="48" y="101"/>
                    </a:moveTo>
                    <a:cubicBezTo>
                      <a:pt x="48" y="101"/>
                      <a:pt x="48" y="101"/>
                      <a:pt x="48" y="101"/>
                    </a:cubicBezTo>
                    <a:cubicBezTo>
                      <a:pt x="48" y="101"/>
                      <a:pt x="48" y="101"/>
                      <a:pt x="48" y="101"/>
                    </a:cubicBezTo>
                    <a:cubicBezTo>
                      <a:pt x="48" y="101"/>
                      <a:pt x="48" y="101"/>
                      <a:pt x="48" y="101"/>
                    </a:cubicBezTo>
                    <a:moveTo>
                      <a:pt x="54" y="99"/>
                    </a:moveTo>
                    <a:cubicBezTo>
                      <a:pt x="54" y="99"/>
                      <a:pt x="54" y="99"/>
                      <a:pt x="54" y="99"/>
                    </a:cubicBezTo>
                    <a:cubicBezTo>
                      <a:pt x="54" y="99"/>
                      <a:pt x="54" y="99"/>
                      <a:pt x="54" y="99"/>
                    </a:cubicBezTo>
                    <a:cubicBezTo>
                      <a:pt x="54" y="99"/>
                      <a:pt x="54" y="99"/>
                      <a:pt x="54" y="99"/>
                    </a:cubicBezTo>
                    <a:moveTo>
                      <a:pt x="45" y="98"/>
                    </a:moveTo>
                    <a:cubicBezTo>
                      <a:pt x="45" y="98"/>
                      <a:pt x="45" y="98"/>
                      <a:pt x="45" y="98"/>
                    </a:cubicBezTo>
                    <a:cubicBezTo>
                      <a:pt x="45" y="98"/>
                      <a:pt x="45" y="98"/>
                      <a:pt x="45" y="98"/>
                    </a:cubicBezTo>
                    <a:cubicBezTo>
                      <a:pt x="45" y="98"/>
                      <a:pt x="45" y="98"/>
                      <a:pt x="45" y="98"/>
                    </a:cubicBezTo>
                    <a:moveTo>
                      <a:pt x="32" y="81"/>
                    </a:moveTo>
                    <a:cubicBezTo>
                      <a:pt x="35" y="72"/>
                      <a:pt x="35" y="72"/>
                      <a:pt x="35" y="72"/>
                    </a:cubicBezTo>
                    <a:cubicBezTo>
                      <a:pt x="36" y="74"/>
                      <a:pt x="37" y="76"/>
                      <a:pt x="38" y="77"/>
                    </a:cubicBezTo>
                    <a:cubicBezTo>
                      <a:pt x="36" y="79"/>
                      <a:pt x="34" y="80"/>
                      <a:pt x="32" y="81"/>
                    </a:cubicBezTo>
                    <a:moveTo>
                      <a:pt x="45" y="72"/>
                    </a:moveTo>
                    <a:cubicBezTo>
                      <a:pt x="44" y="68"/>
                      <a:pt x="42" y="64"/>
                      <a:pt x="39" y="60"/>
                    </a:cubicBezTo>
                    <a:cubicBezTo>
                      <a:pt x="50" y="26"/>
                      <a:pt x="50" y="26"/>
                      <a:pt x="50" y="26"/>
                    </a:cubicBezTo>
                    <a:cubicBezTo>
                      <a:pt x="57" y="35"/>
                      <a:pt x="63" y="45"/>
                      <a:pt x="66" y="54"/>
                    </a:cubicBezTo>
                    <a:cubicBezTo>
                      <a:pt x="67" y="55"/>
                      <a:pt x="67" y="55"/>
                      <a:pt x="67" y="56"/>
                    </a:cubicBezTo>
                    <a:cubicBezTo>
                      <a:pt x="67" y="56"/>
                      <a:pt x="66" y="57"/>
                      <a:pt x="66" y="57"/>
                    </a:cubicBezTo>
                    <a:cubicBezTo>
                      <a:pt x="59" y="62"/>
                      <a:pt x="52" y="67"/>
                      <a:pt x="45" y="72"/>
                    </a:cubicBezTo>
                    <a:moveTo>
                      <a:pt x="75" y="50"/>
                    </a:moveTo>
                    <a:cubicBezTo>
                      <a:pt x="72" y="44"/>
                      <a:pt x="69" y="37"/>
                      <a:pt x="64" y="30"/>
                    </a:cubicBezTo>
                    <a:cubicBezTo>
                      <a:pt x="61" y="25"/>
                      <a:pt x="57" y="20"/>
                      <a:pt x="53" y="16"/>
                    </a:cubicBezTo>
                    <a:cubicBezTo>
                      <a:pt x="55" y="9"/>
                      <a:pt x="55" y="9"/>
                      <a:pt x="55" y="9"/>
                    </a:cubicBezTo>
                    <a:cubicBezTo>
                      <a:pt x="37" y="3"/>
                      <a:pt x="37" y="3"/>
                      <a:pt x="37" y="3"/>
                    </a:cubicBezTo>
                    <a:cubicBezTo>
                      <a:pt x="37" y="3"/>
                      <a:pt x="36" y="3"/>
                      <a:pt x="36" y="2"/>
                    </a:cubicBezTo>
                    <a:cubicBezTo>
                      <a:pt x="36" y="0"/>
                      <a:pt x="36" y="0"/>
                      <a:pt x="36" y="0"/>
                    </a:cubicBezTo>
                    <a:cubicBezTo>
                      <a:pt x="51" y="6"/>
                      <a:pt x="71" y="11"/>
                      <a:pt x="96" y="11"/>
                    </a:cubicBezTo>
                    <a:cubicBezTo>
                      <a:pt x="97" y="11"/>
                      <a:pt x="99" y="11"/>
                      <a:pt x="101" y="11"/>
                    </a:cubicBezTo>
                    <a:cubicBezTo>
                      <a:pt x="94" y="36"/>
                      <a:pt x="94" y="36"/>
                      <a:pt x="94" y="36"/>
                    </a:cubicBezTo>
                    <a:cubicBezTo>
                      <a:pt x="88" y="40"/>
                      <a:pt x="82" y="45"/>
                      <a:pt x="75" y="50"/>
                    </a:cubicBezTo>
                  </a:path>
                </a:pathLst>
              </a:custGeom>
              <a:solidFill>
                <a:srgbClr val="3837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0" name="íṩḻíḋè">
                <a:extLst>
                  <a:ext uri="{FF2B5EF4-FFF2-40B4-BE49-F238E27FC236}">
                    <a16:creationId xmlns:a16="http://schemas.microsoft.com/office/drawing/2014/main" xmlns="" id="{161338F9-18B4-4699-90A2-AAFCAC04C610}"/>
                  </a:ext>
                </a:extLst>
              </p:cNvPr>
              <p:cNvSpPr/>
              <p:nvPr/>
            </p:nvSpPr>
            <p:spPr bwMode="auto">
              <a:xfrm>
                <a:off x="6408" y="1663"/>
                <a:ext cx="30" cy="26"/>
              </a:xfrm>
              <a:custGeom>
                <a:avLst/>
                <a:gdLst>
                  <a:gd name="T0" fmla="*/ 0 w 67"/>
                  <a:gd name="T1" fmla="*/ 61 h 61"/>
                  <a:gd name="T2" fmla="*/ 5 w 67"/>
                  <a:gd name="T3" fmla="*/ 45 h 61"/>
                  <a:gd name="T4" fmla="*/ 11 w 67"/>
                  <a:gd name="T5" fmla="*/ 41 h 61"/>
                  <a:gd name="T6" fmla="*/ 11 w 67"/>
                  <a:gd name="T7" fmla="*/ 41 h 61"/>
                  <a:gd name="T8" fmla="*/ 14 w 67"/>
                  <a:gd name="T9" fmla="*/ 50 h 61"/>
                  <a:gd name="T10" fmla="*/ 0 w 67"/>
                  <a:gd name="T11" fmla="*/ 61 h 61"/>
                  <a:gd name="T12" fmla="*/ 22 w 67"/>
                  <a:gd name="T13" fmla="*/ 45 h 61"/>
                  <a:gd name="T14" fmla="*/ 18 w 67"/>
                  <a:gd name="T15" fmla="*/ 36 h 61"/>
                  <a:gd name="T16" fmla="*/ 39 w 67"/>
                  <a:gd name="T17" fmla="*/ 21 h 61"/>
                  <a:gd name="T18" fmla="*/ 40 w 67"/>
                  <a:gd name="T19" fmla="*/ 20 h 61"/>
                  <a:gd name="T20" fmla="*/ 44 w 67"/>
                  <a:gd name="T21" fmla="*/ 29 h 61"/>
                  <a:gd name="T22" fmla="*/ 22 w 67"/>
                  <a:gd name="T23" fmla="*/ 45 h 61"/>
                  <a:gd name="T24" fmla="*/ 52 w 67"/>
                  <a:gd name="T25" fmla="*/ 23 h 61"/>
                  <a:gd name="T26" fmla="*/ 48 w 67"/>
                  <a:gd name="T27" fmla="*/ 14 h 61"/>
                  <a:gd name="T28" fmla="*/ 67 w 67"/>
                  <a:gd name="T29" fmla="*/ 0 h 61"/>
                  <a:gd name="T30" fmla="*/ 63 w 67"/>
                  <a:gd name="T31" fmla="*/ 15 h 61"/>
                  <a:gd name="T32" fmla="*/ 52 w 67"/>
                  <a:gd name="T33"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61">
                    <a:moveTo>
                      <a:pt x="0" y="61"/>
                    </a:moveTo>
                    <a:cubicBezTo>
                      <a:pt x="5" y="45"/>
                      <a:pt x="5" y="45"/>
                      <a:pt x="5" y="45"/>
                    </a:cubicBezTo>
                    <a:cubicBezTo>
                      <a:pt x="7" y="44"/>
                      <a:pt x="9" y="43"/>
                      <a:pt x="11" y="41"/>
                    </a:cubicBezTo>
                    <a:cubicBezTo>
                      <a:pt x="11" y="41"/>
                      <a:pt x="11" y="41"/>
                      <a:pt x="11" y="41"/>
                    </a:cubicBezTo>
                    <a:cubicBezTo>
                      <a:pt x="12" y="45"/>
                      <a:pt x="13" y="48"/>
                      <a:pt x="14" y="50"/>
                    </a:cubicBezTo>
                    <a:cubicBezTo>
                      <a:pt x="10" y="54"/>
                      <a:pt x="5" y="57"/>
                      <a:pt x="0" y="61"/>
                    </a:cubicBezTo>
                    <a:moveTo>
                      <a:pt x="22" y="45"/>
                    </a:moveTo>
                    <a:cubicBezTo>
                      <a:pt x="21" y="42"/>
                      <a:pt x="20" y="39"/>
                      <a:pt x="18" y="36"/>
                    </a:cubicBezTo>
                    <a:cubicBezTo>
                      <a:pt x="25" y="31"/>
                      <a:pt x="32" y="26"/>
                      <a:pt x="39" y="21"/>
                    </a:cubicBezTo>
                    <a:cubicBezTo>
                      <a:pt x="39" y="21"/>
                      <a:pt x="40" y="20"/>
                      <a:pt x="40" y="20"/>
                    </a:cubicBezTo>
                    <a:cubicBezTo>
                      <a:pt x="42" y="23"/>
                      <a:pt x="43" y="26"/>
                      <a:pt x="44" y="29"/>
                    </a:cubicBezTo>
                    <a:cubicBezTo>
                      <a:pt x="37" y="34"/>
                      <a:pt x="29" y="39"/>
                      <a:pt x="22" y="45"/>
                    </a:cubicBezTo>
                    <a:moveTo>
                      <a:pt x="52" y="23"/>
                    </a:moveTo>
                    <a:cubicBezTo>
                      <a:pt x="51" y="21"/>
                      <a:pt x="49" y="17"/>
                      <a:pt x="48" y="14"/>
                    </a:cubicBezTo>
                    <a:cubicBezTo>
                      <a:pt x="55" y="9"/>
                      <a:pt x="61" y="4"/>
                      <a:pt x="67" y="0"/>
                    </a:cubicBezTo>
                    <a:cubicBezTo>
                      <a:pt x="63" y="15"/>
                      <a:pt x="63" y="15"/>
                      <a:pt x="63" y="15"/>
                    </a:cubicBezTo>
                    <a:cubicBezTo>
                      <a:pt x="59" y="17"/>
                      <a:pt x="56" y="20"/>
                      <a:pt x="52" y="23"/>
                    </a:cubicBezTo>
                  </a:path>
                </a:pathLst>
              </a:custGeom>
              <a:solidFill>
                <a:srgbClr val="5A556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1" name="ïṥḷide">
                <a:extLst>
                  <a:ext uri="{FF2B5EF4-FFF2-40B4-BE49-F238E27FC236}">
                    <a16:creationId xmlns:a16="http://schemas.microsoft.com/office/drawing/2014/main" xmlns="" id="{FF52D6A2-AF6A-419C-A3E7-36AAA98D7D81}"/>
                  </a:ext>
                </a:extLst>
              </p:cNvPr>
              <p:cNvSpPr/>
              <p:nvPr/>
            </p:nvSpPr>
            <p:spPr bwMode="auto">
              <a:xfrm>
                <a:off x="6405" y="1699"/>
                <a:ext cx="0" cy="2"/>
              </a:xfrm>
              <a:custGeom>
                <a:avLst/>
                <a:gdLst>
                  <a:gd name="T0" fmla="*/ 0 w 1"/>
                  <a:gd name="T1" fmla="*/ 3 h 3"/>
                  <a:gd name="T2" fmla="*/ 1 w 1"/>
                  <a:gd name="T3" fmla="*/ 0 h 3"/>
                  <a:gd name="T4" fmla="*/ 1 w 1"/>
                  <a:gd name="T5" fmla="*/ 0 h 3"/>
                  <a:gd name="T6" fmla="*/ 0 w 1"/>
                  <a:gd name="T7" fmla="*/ 2 h 3"/>
                  <a:gd name="T8" fmla="*/ 0 w 1"/>
                  <a:gd name="T9" fmla="*/ 3 h 3"/>
                </a:gdLst>
                <a:ahLst/>
                <a:cxnLst>
                  <a:cxn ang="0">
                    <a:pos x="T0" y="T1"/>
                  </a:cxn>
                  <a:cxn ang="0">
                    <a:pos x="T2" y="T3"/>
                  </a:cxn>
                  <a:cxn ang="0">
                    <a:pos x="T4" y="T5"/>
                  </a:cxn>
                  <a:cxn ang="0">
                    <a:pos x="T6" y="T7"/>
                  </a:cxn>
                  <a:cxn ang="0">
                    <a:pos x="T8" y="T9"/>
                  </a:cxn>
                </a:cxnLst>
                <a:rect l="0" t="0" r="r" b="b"/>
                <a:pathLst>
                  <a:path w="1" h="3">
                    <a:moveTo>
                      <a:pt x="0" y="3"/>
                    </a:moveTo>
                    <a:cubicBezTo>
                      <a:pt x="1" y="0"/>
                      <a:pt x="1" y="0"/>
                      <a:pt x="1" y="0"/>
                    </a:cubicBezTo>
                    <a:cubicBezTo>
                      <a:pt x="1" y="0"/>
                      <a:pt x="1" y="0"/>
                      <a:pt x="1" y="0"/>
                    </a:cubicBezTo>
                    <a:cubicBezTo>
                      <a:pt x="1" y="1"/>
                      <a:pt x="0" y="2"/>
                      <a:pt x="0" y="2"/>
                    </a:cubicBezTo>
                    <a:cubicBezTo>
                      <a:pt x="0" y="3"/>
                      <a:pt x="0" y="3"/>
                      <a:pt x="0" y="3"/>
                    </a:cubicBezTo>
                  </a:path>
                </a:pathLst>
              </a:custGeom>
              <a:solidFill>
                <a:srgbClr val="5A556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2" name="îṩľiḑè">
                <a:extLst>
                  <a:ext uri="{FF2B5EF4-FFF2-40B4-BE49-F238E27FC236}">
                    <a16:creationId xmlns:a16="http://schemas.microsoft.com/office/drawing/2014/main" xmlns="" id="{F7B14879-4624-4AB1-8397-72D73781A696}"/>
                  </a:ext>
                </a:extLst>
              </p:cNvPr>
              <p:cNvSpPr/>
              <p:nvPr/>
            </p:nvSpPr>
            <p:spPr bwMode="auto">
              <a:xfrm>
                <a:off x="6412" y="1673"/>
                <a:ext cx="8" cy="18"/>
              </a:xfrm>
              <a:custGeom>
                <a:avLst/>
                <a:gdLst>
                  <a:gd name="T0" fmla="*/ 15 w 19"/>
                  <a:gd name="T1" fmla="*/ 41 h 41"/>
                  <a:gd name="T2" fmla="*/ 14 w 19"/>
                  <a:gd name="T3" fmla="*/ 41 h 41"/>
                  <a:gd name="T4" fmla="*/ 13 w 19"/>
                  <a:gd name="T5" fmla="*/ 41 h 41"/>
                  <a:gd name="T6" fmla="*/ 11 w 19"/>
                  <a:gd name="T7" fmla="*/ 40 h 41"/>
                  <a:gd name="T8" fmla="*/ 11 w 19"/>
                  <a:gd name="T9" fmla="*/ 39 h 41"/>
                  <a:gd name="T10" fmla="*/ 10 w 19"/>
                  <a:gd name="T11" fmla="*/ 38 h 41"/>
                  <a:gd name="T12" fmla="*/ 10 w 19"/>
                  <a:gd name="T13" fmla="*/ 37 h 41"/>
                  <a:gd name="T14" fmla="*/ 8 w 19"/>
                  <a:gd name="T15" fmla="*/ 32 h 41"/>
                  <a:gd name="T16" fmla="*/ 3 w 19"/>
                  <a:gd name="T17" fmla="*/ 17 h 41"/>
                  <a:gd name="T18" fmla="*/ 0 w 19"/>
                  <a:gd name="T19" fmla="*/ 12 h 41"/>
                  <a:gd name="T20" fmla="*/ 10 w 19"/>
                  <a:gd name="T21" fmla="*/ 12 h 41"/>
                  <a:gd name="T22" fmla="*/ 18 w 19"/>
                  <a:gd name="T23" fmla="*/ 32 h 41"/>
                  <a:gd name="T24" fmla="*/ 19 w 19"/>
                  <a:gd name="T25" fmla="*/ 36 h 41"/>
                  <a:gd name="T26" fmla="*/ 19 w 19"/>
                  <a:gd name="T27" fmla="*/ 36 h 41"/>
                  <a:gd name="T28" fmla="*/ 19 w 19"/>
                  <a:gd name="T29" fmla="*/ 37 h 41"/>
                  <a:gd name="T30" fmla="*/ 19 w 19"/>
                  <a:gd name="T31" fmla="*/ 37 h 41"/>
                  <a:gd name="T32" fmla="*/ 19 w 19"/>
                  <a:gd name="T33" fmla="*/ 37 h 41"/>
                  <a:gd name="T34" fmla="*/ 19 w 19"/>
                  <a:gd name="T35" fmla="*/ 37 h 41"/>
                  <a:gd name="T36" fmla="*/ 19 w 19"/>
                  <a:gd name="T37" fmla="*/ 38 h 41"/>
                  <a:gd name="T38" fmla="*/ 19 w 19"/>
                  <a:gd name="T39" fmla="*/ 38 h 41"/>
                  <a:gd name="T40" fmla="*/ 18 w 19"/>
                  <a:gd name="T41" fmla="*/ 40 h 41"/>
                  <a:gd name="T42" fmla="*/ 18 w 19"/>
                  <a:gd name="T43" fmla="*/ 40 h 41"/>
                  <a:gd name="T44" fmla="*/ 18 w 19"/>
                  <a:gd name="T45" fmla="*/ 40 h 41"/>
                  <a:gd name="T46" fmla="*/ 16 w 19"/>
                  <a:gd name="T47" fmla="*/ 41 h 41"/>
                  <a:gd name="T48" fmla="*/ 16 w 19"/>
                  <a:gd name="T49" fmla="*/ 41 h 41"/>
                  <a:gd name="T50" fmla="*/ 16 w 19"/>
                  <a:gd name="T51" fmla="*/ 41 h 41"/>
                  <a:gd name="T52" fmla="*/ 16 w 19"/>
                  <a:gd name="T53" fmla="*/ 41 h 41"/>
                  <a:gd name="T54" fmla="*/ 13 w 19"/>
                  <a:gd name="T55" fmla="*/ 41 h 41"/>
                  <a:gd name="T56" fmla="*/ 13 w 19"/>
                  <a:gd name="T57" fmla="*/ 41 h 41"/>
                  <a:gd name="T58" fmla="*/ 17 w 19"/>
                  <a:gd name="T59" fmla="*/ 41 h 41"/>
                  <a:gd name="T60" fmla="*/ 17 w 19"/>
                  <a:gd name="T61" fmla="*/ 41 h 41"/>
                  <a:gd name="T62" fmla="*/ 19 w 19"/>
                  <a:gd name="T63" fmla="*/ 39 h 41"/>
                  <a:gd name="T64" fmla="*/ 19 w 19"/>
                  <a:gd name="T65" fmla="*/ 39 h 41"/>
                  <a:gd name="T66" fmla="*/ 19 w 19"/>
                  <a:gd name="T67" fmla="*/ 39 h 41"/>
                  <a:gd name="T68" fmla="*/ 10 w 19"/>
                  <a:gd name="T69" fmla="*/ 38 h 41"/>
                  <a:gd name="T70" fmla="*/ 10 w 19"/>
                  <a:gd name="T71" fmla="*/ 38 h 41"/>
                  <a:gd name="T72" fmla="*/ 16 w 19"/>
                  <a:gd name="T73" fmla="*/ 41 h 41"/>
                  <a:gd name="T74" fmla="*/ 16 w 19"/>
                  <a:gd name="T75"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 h="41">
                    <a:moveTo>
                      <a:pt x="15" y="41"/>
                    </a:moveTo>
                    <a:cubicBezTo>
                      <a:pt x="15" y="41"/>
                      <a:pt x="15" y="41"/>
                      <a:pt x="15" y="41"/>
                    </a:cubicBezTo>
                    <a:cubicBezTo>
                      <a:pt x="15" y="41"/>
                      <a:pt x="14" y="41"/>
                      <a:pt x="14" y="41"/>
                    </a:cubicBezTo>
                    <a:cubicBezTo>
                      <a:pt x="14" y="41"/>
                      <a:pt x="14" y="41"/>
                      <a:pt x="14" y="41"/>
                    </a:cubicBezTo>
                    <a:cubicBezTo>
                      <a:pt x="14" y="41"/>
                      <a:pt x="14" y="41"/>
                      <a:pt x="14" y="41"/>
                    </a:cubicBezTo>
                    <a:cubicBezTo>
                      <a:pt x="14" y="41"/>
                      <a:pt x="13" y="41"/>
                      <a:pt x="13" y="41"/>
                    </a:cubicBezTo>
                    <a:cubicBezTo>
                      <a:pt x="13" y="41"/>
                      <a:pt x="12" y="41"/>
                      <a:pt x="12" y="40"/>
                    </a:cubicBezTo>
                    <a:cubicBezTo>
                      <a:pt x="11" y="40"/>
                      <a:pt x="11" y="40"/>
                      <a:pt x="11" y="40"/>
                    </a:cubicBezTo>
                    <a:cubicBezTo>
                      <a:pt x="11" y="40"/>
                      <a:pt x="11" y="40"/>
                      <a:pt x="11" y="40"/>
                    </a:cubicBezTo>
                    <a:cubicBezTo>
                      <a:pt x="11" y="39"/>
                      <a:pt x="11" y="39"/>
                      <a:pt x="11" y="39"/>
                    </a:cubicBezTo>
                    <a:cubicBezTo>
                      <a:pt x="10" y="39"/>
                      <a:pt x="10" y="39"/>
                      <a:pt x="10" y="39"/>
                    </a:cubicBezTo>
                    <a:cubicBezTo>
                      <a:pt x="10" y="39"/>
                      <a:pt x="10" y="38"/>
                      <a:pt x="10" y="38"/>
                    </a:cubicBezTo>
                    <a:cubicBezTo>
                      <a:pt x="10" y="38"/>
                      <a:pt x="10" y="38"/>
                      <a:pt x="10" y="38"/>
                    </a:cubicBezTo>
                    <a:cubicBezTo>
                      <a:pt x="10" y="37"/>
                      <a:pt x="10" y="37"/>
                      <a:pt x="10" y="37"/>
                    </a:cubicBezTo>
                    <a:cubicBezTo>
                      <a:pt x="10" y="37"/>
                      <a:pt x="10" y="37"/>
                      <a:pt x="10" y="36"/>
                    </a:cubicBezTo>
                    <a:cubicBezTo>
                      <a:pt x="9" y="35"/>
                      <a:pt x="9" y="34"/>
                      <a:pt x="8" y="32"/>
                    </a:cubicBezTo>
                    <a:cubicBezTo>
                      <a:pt x="8" y="30"/>
                      <a:pt x="7" y="28"/>
                      <a:pt x="6" y="26"/>
                    </a:cubicBezTo>
                    <a:cubicBezTo>
                      <a:pt x="5" y="24"/>
                      <a:pt x="4" y="21"/>
                      <a:pt x="3" y="17"/>
                    </a:cubicBezTo>
                    <a:cubicBezTo>
                      <a:pt x="3" y="17"/>
                      <a:pt x="3" y="17"/>
                      <a:pt x="3" y="17"/>
                    </a:cubicBezTo>
                    <a:cubicBezTo>
                      <a:pt x="2" y="16"/>
                      <a:pt x="1" y="14"/>
                      <a:pt x="0" y="12"/>
                    </a:cubicBezTo>
                    <a:cubicBezTo>
                      <a:pt x="4" y="0"/>
                      <a:pt x="4" y="0"/>
                      <a:pt x="4" y="0"/>
                    </a:cubicBezTo>
                    <a:cubicBezTo>
                      <a:pt x="7" y="4"/>
                      <a:pt x="9" y="8"/>
                      <a:pt x="10" y="12"/>
                    </a:cubicBezTo>
                    <a:cubicBezTo>
                      <a:pt x="12" y="15"/>
                      <a:pt x="13" y="18"/>
                      <a:pt x="14" y="21"/>
                    </a:cubicBezTo>
                    <a:cubicBezTo>
                      <a:pt x="16" y="25"/>
                      <a:pt x="17" y="29"/>
                      <a:pt x="18" y="32"/>
                    </a:cubicBezTo>
                    <a:cubicBezTo>
                      <a:pt x="19" y="34"/>
                      <a:pt x="19" y="35"/>
                      <a:pt x="19" y="36"/>
                    </a:cubicBezTo>
                    <a:cubicBezTo>
                      <a:pt x="19" y="36"/>
                      <a:pt x="19" y="36"/>
                      <a:pt x="19" y="36"/>
                    </a:cubicBezTo>
                    <a:cubicBezTo>
                      <a:pt x="19" y="36"/>
                      <a:pt x="19" y="36"/>
                      <a:pt x="19" y="36"/>
                    </a:cubicBezTo>
                    <a:cubicBezTo>
                      <a:pt x="19" y="36"/>
                      <a:pt x="19" y="36"/>
                      <a:pt x="19" y="36"/>
                    </a:cubicBezTo>
                    <a:cubicBezTo>
                      <a:pt x="19" y="36"/>
                      <a:pt x="19" y="36"/>
                      <a:pt x="19" y="36"/>
                    </a:cubicBezTo>
                    <a:cubicBezTo>
                      <a:pt x="19" y="36"/>
                      <a:pt x="19" y="36"/>
                      <a:pt x="19" y="37"/>
                    </a:cubicBezTo>
                    <a:cubicBezTo>
                      <a:pt x="19" y="37"/>
                      <a:pt x="19" y="37"/>
                      <a:pt x="19" y="37"/>
                    </a:cubicBezTo>
                    <a:cubicBezTo>
                      <a:pt x="19" y="37"/>
                      <a:pt x="19" y="37"/>
                      <a:pt x="19" y="37"/>
                    </a:cubicBezTo>
                    <a:cubicBezTo>
                      <a:pt x="19" y="37"/>
                      <a:pt x="19" y="37"/>
                      <a:pt x="19" y="37"/>
                    </a:cubicBezTo>
                    <a:cubicBezTo>
                      <a:pt x="19" y="37"/>
                      <a:pt x="19" y="37"/>
                      <a:pt x="19" y="37"/>
                    </a:cubicBezTo>
                    <a:cubicBezTo>
                      <a:pt x="19" y="37"/>
                      <a:pt x="19" y="37"/>
                      <a:pt x="19" y="37"/>
                    </a:cubicBezTo>
                    <a:cubicBezTo>
                      <a:pt x="19" y="37"/>
                      <a:pt x="19" y="37"/>
                      <a:pt x="19" y="37"/>
                    </a:cubicBezTo>
                    <a:cubicBezTo>
                      <a:pt x="19" y="37"/>
                      <a:pt x="19" y="37"/>
                      <a:pt x="19" y="37"/>
                    </a:cubicBezTo>
                    <a:cubicBezTo>
                      <a:pt x="19" y="37"/>
                      <a:pt x="19" y="37"/>
                      <a:pt x="19" y="38"/>
                    </a:cubicBezTo>
                    <a:cubicBezTo>
                      <a:pt x="19" y="38"/>
                      <a:pt x="19" y="38"/>
                      <a:pt x="19" y="38"/>
                    </a:cubicBezTo>
                    <a:cubicBezTo>
                      <a:pt x="19" y="38"/>
                      <a:pt x="19" y="38"/>
                      <a:pt x="19" y="38"/>
                    </a:cubicBezTo>
                    <a:cubicBezTo>
                      <a:pt x="19" y="39"/>
                      <a:pt x="19" y="39"/>
                      <a:pt x="18" y="39"/>
                    </a:cubicBezTo>
                    <a:cubicBezTo>
                      <a:pt x="18" y="40"/>
                      <a:pt x="18" y="40"/>
                      <a:pt x="18" y="40"/>
                    </a:cubicBezTo>
                    <a:cubicBezTo>
                      <a:pt x="18" y="40"/>
                      <a:pt x="18" y="40"/>
                      <a:pt x="18" y="40"/>
                    </a:cubicBezTo>
                    <a:cubicBezTo>
                      <a:pt x="18" y="40"/>
                      <a:pt x="18" y="40"/>
                      <a:pt x="18" y="40"/>
                    </a:cubicBezTo>
                    <a:cubicBezTo>
                      <a:pt x="18" y="40"/>
                      <a:pt x="18" y="40"/>
                      <a:pt x="18" y="40"/>
                    </a:cubicBezTo>
                    <a:cubicBezTo>
                      <a:pt x="18" y="40"/>
                      <a:pt x="18" y="40"/>
                      <a:pt x="18" y="40"/>
                    </a:cubicBezTo>
                    <a:cubicBezTo>
                      <a:pt x="18" y="40"/>
                      <a:pt x="17" y="40"/>
                      <a:pt x="17" y="41"/>
                    </a:cubicBezTo>
                    <a:cubicBezTo>
                      <a:pt x="17" y="41"/>
                      <a:pt x="16" y="41"/>
                      <a:pt x="16" y="41"/>
                    </a:cubicBezTo>
                    <a:cubicBezTo>
                      <a:pt x="16" y="41"/>
                      <a:pt x="16" y="41"/>
                      <a:pt x="16" y="41"/>
                    </a:cubicBezTo>
                    <a:cubicBezTo>
                      <a:pt x="16" y="41"/>
                      <a:pt x="16" y="41"/>
                      <a:pt x="16" y="41"/>
                    </a:cubicBezTo>
                    <a:cubicBezTo>
                      <a:pt x="16" y="41"/>
                      <a:pt x="16" y="41"/>
                      <a:pt x="16" y="41"/>
                    </a:cubicBezTo>
                    <a:cubicBezTo>
                      <a:pt x="16" y="41"/>
                      <a:pt x="16" y="41"/>
                      <a:pt x="16" y="41"/>
                    </a:cubicBezTo>
                    <a:cubicBezTo>
                      <a:pt x="16" y="41"/>
                      <a:pt x="16" y="41"/>
                      <a:pt x="16" y="41"/>
                    </a:cubicBezTo>
                    <a:cubicBezTo>
                      <a:pt x="16" y="41"/>
                      <a:pt x="16" y="41"/>
                      <a:pt x="16" y="41"/>
                    </a:cubicBezTo>
                    <a:cubicBezTo>
                      <a:pt x="15" y="41"/>
                      <a:pt x="15" y="41"/>
                      <a:pt x="15" y="41"/>
                    </a:cubicBezTo>
                    <a:moveTo>
                      <a:pt x="13" y="41"/>
                    </a:moveTo>
                    <a:cubicBezTo>
                      <a:pt x="13" y="41"/>
                      <a:pt x="13" y="41"/>
                      <a:pt x="13" y="41"/>
                    </a:cubicBezTo>
                    <a:cubicBezTo>
                      <a:pt x="13" y="41"/>
                      <a:pt x="13" y="41"/>
                      <a:pt x="13" y="41"/>
                    </a:cubicBezTo>
                    <a:cubicBezTo>
                      <a:pt x="13" y="41"/>
                      <a:pt x="13" y="41"/>
                      <a:pt x="13" y="41"/>
                    </a:cubicBezTo>
                    <a:moveTo>
                      <a:pt x="17" y="41"/>
                    </a:moveTo>
                    <a:cubicBezTo>
                      <a:pt x="17" y="41"/>
                      <a:pt x="17" y="41"/>
                      <a:pt x="17" y="41"/>
                    </a:cubicBezTo>
                    <a:cubicBezTo>
                      <a:pt x="17" y="41"/>
                      <a:pt x="17" y="41"/>
                      <a:pt x="17" y="41"/>
                    </a:cubicBezTo>
                    <a:cubicBezTo>
                      <a:pt x="17" y="41"/>
                      <a:pt x="17" y="41"/>
                      <a:pt x="17" y="41"/>
                    </a:cubicBezTo>
                    <a:moveTo>
                      <a:pt x="19" y="39"/>
                    </a:moveTo>
                    <a:cubicBezTo>
                      <a:pt x="19" y="39"/>
                      <a:pt x="19" y="39"/>
                      <a:pt x="19" y="39"/>
                    </a:cubicBezTo>
                    <a:cubicBezTo>
                      <a:pt x="19" y="39"/>
                      <a:pt x="19" y="39"/>
                      <a:pt x="19" y="39"/>
                    </a:cubicBezTo>
                    <a:cubicBezTo>
                      <a:pt x="19" y="39"/>
                      <a:pt x="19" y="39"/>
                      <a:pt x="19" y="39"/>
                    </a:cubicBezTo>
                    <a:moveTo>
                      <a:pt x="19" y="39"/>
                    </a:moveTo>
                    <a:cubicBezTo>
                      <a:pt x="19" y="39"/>
                      <a:pt x="19" y="39"/>
                      <a:pt x="19" y="39"/>
                    </a:cubicBezTo>
                    <a:moveTo>
                      <a:pt x="10" y="38"/>
                    </a:moveTo>
                    <a:cubicBezTo>
                      <a:pt x="10" y="38"/>
                      <a:pt x="10" y="38"/>
                      <a:pt x="10" y="38"/>
                    </a:cubicBezTo>
                    <a:cubicBezTo>
                      <a:pt x="10" y="38"/>
                      <a:pt x="10" y="38"/>
                      <a:pt x="10" y="38"/>
                    </a:cubicBezTo>
                    <a:cubicBezTo>
                      <a:pt x="10" y="38"/>
                      <a:pt x="10" y="38"/>
                      <a:pt x="10" y="38"/>
                    </a:cubicBezTo>
                    <a:moveTo>
                      <a:pt x="16" y="41"/>
                    </a:moveTo>
                    <a:cubicBezTo>
                      <a:pt x="16" y="41"/>
                      <a:pt x="16" y="41"/>
                      <a:pt x="16" y="41"/>
                    </a:cubicBezTo>
                    <a:cubicBezTo>
                      <a:pt x="16" y="41"/>
                      <a:pt x="16" y="41"/>
                      <a:pt x="16" y="41"/>
                    </a:cubicBezTo>
                    <a:cubicBezTo>
                      <a:pt x="16" y="41"/>
                      <a:pt x="16" y="41"/>
                      <a:pt x="16" y="41"/>
                    </a:cubicBezTo>
                  </a:path>
                </a:pathLst>
              </a:custGeom>
              <a:solidFill>
                <a:srgbClr val="5A556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3" name="ïṣľiḓê">
                <a:extLst>
                  <a:ext uri="{FF2B5EF4-FFF2-40B4-BE49-F238E27FC236}">
                    <a16:creationId xmlns:a16="http://schemas.microsoft.com/office/drawing/2014/main" xmlns="" id="{51421CC1-AD3E-45BC-B27C-B03693A3F415}"/>
                  </a:ext>
                </a:extLst>
              </p:cNvPr>
              <p:cNvSpPr/>
              <p:nvPr/>
            </p:nvSpPr>
            <p:spPr bwMode="auto">
              <a:xfrm>
                <a:off x="6412" y="1648"/>
                <a:ext cx="21" cy="33"/>
              </a:xfrm>
              <a:custGeom>
                <a:avLst/>
                <a:gdLst>
                  <a:gd name="T0" fmla="*/ 42 w 47"/>
                  <a:gd name="T1" fmla="*/ 76 h 76"/>
                  <a:gd name="T2" fmla="*/ 42 w 47"/>
                  <a:gd name="T3" fmla="*/ 76 h 76"/>
                  <a:gd name="T4" fmla="*/ 42 w 47"/>
                  <a:gd name="T5" fmla="*/ 71 h 76"/>
                  <a:gd name="T6" fmla="*/ 42 w 47"/>
                  <a:gd name="T7" fmla="*/ 71 h 76"/>
                  <a:gd name="T8" fmla="*/ 42 w 47"/>
                  <a:gd name="T9" fmla="*/ 71 h 76"/>
                  <a:gd name="T10" fmla="*/ 40 w 47"/>
                  <a:gd name="T11" fmla="*/ 71 h 76"/>
                  <a:gd name="T12" fmla="*/ 38 w 47"/>
                  <a:gd name="T13" fmla="*/ 72 h 76"/>
                  <a:gd name="T14" fmla="*/ 38 w 47"/>
                  <a:gd name="T15" fmla="*/ 72 h 76"/>
                  <a:gd name="T16" fmla="*/ 38 w 47"/>
                  <a:gd name="T17" fmla="*/ 72 h 76"/>
                  <a:gd name="T18" fmla="*/ 37 w 47"/>
                  <a:gd name="T19" fmla="*/ 71 h 76"/>
                  <a:gd name="T20" fmla="*/ 36 w 47"/>
                  <a:gd name="T21" fmla="*/ 66 h 76"/>
                  <a:gd name="T22" fmla="*/ 35 w 47"/>
                  <a:gd name="T23" fmla="*/ 63 h 76"/>
                  <a:gd name="T24" fmla="*/ 31 w 47"/>
                  <a:gd name="T25" fmla="*/ 54 h 76"/>
                  <a:gd name="T26" fmla="*/ 30 w 47"/>
                  <a:gd name="T27" fmla="*/ 52 h 76"/>
                  <a:gd name="T28" fmla="*/ 14 w 47"/>
                  <a:gd name="T29" fmla="*/ 24 h 76"/>
                  <a:gd name="T30" fmla="*/ 17 w 47"/>
                  <a:gd name="T31" fmla="*/ 14 h 76"/>
                  <a:gd name="T32" fmla="*/ 28 w 47"/>
                  <a:gd name="T33" fmla="*/ 28 h 76"/>
                  <a:gd name="T34" fmla="*/ 39 w 47"/>
                  <a:gd name="T35" fmla="*/ 48 h 76"/>
                  <a:gd name="T36" fmla="*/ 43 w 47"/>
                  <a:gd name="T37" fmla="*/ 57 h 76"/>
                  <a:gd name="T38" fmla="*/ 46 w 47"/>
                  <a:gd name="T39" fmla="*/ 66 h 76"/>
                  <a:gd name="T40" fmla="*/ 47 w 47"/>
                  <a:gd name="T41" fmla="*/ 70 h 76"/>
                  <a:gd name="T42" fmla="*/ 47 w 47"/>
                  <a:gd name="T43" fmla="*/ 70 h 76"/>
                  <a:gd name="T44" fmla="*/ 47 w 47"/>
                  <a:gd name="T45" fmla="*/ 71 h 76"/>
                  <a:gd name="T46" fmla="*/ 46 w 47"/>
                  <a:gd name="T47" fmla="*/ 73 h 76"/>
                  <a:gd name="T48" fmla="*/ 46 w 47"/>
                  <a:gd name="T49" fmla="*/ 73 h 76"/>
                  <a:gd name="T50" fmla="*/ 42 w 47"/>
                  <a:gd name="T51" fmla="*/ 76 h 76"/>
                  <a:gd name="T52" fmla="*/ 42 w 47"/>
                  <a:gd name="T53" fmla="*/ 71 h 76"/>
                  <a:gd name="T54" fmla="*/ 42 w 47"/>
                  <a:gd name="T55" fmla="*/ 71 h 76"/>
                  <a:gd name="T56" fmla="*/ 1 w 47"/>
                  <a:gd name="T57" fmla="*/ 1 h 76"/>
                  <a:gd name="T58" fmla="*/ 0 w 47"/>
                  <a:gd name="T59" fmla="*/ 1 h 76"/>
                  <a:gd name="T60" fmla="*/ 0 w 47"/>
                  <a:gd name="T61" fmla="*/ 0 h 76"/>
                  <a:gd name="T62" fmla="*/ 1 w 47"/>
                  <a:gd name="T63" fmla="*/ 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76">
                    <a:moveTo>
                      <a:pt x="42" y="76"/>
                    </a:moveTo>
                    <a:cubicBezTo>
                      <a:pt x="42" y="76"/>
                      <a:pt x="42" y="76"/>
                      <a:pt x="42" y="76"/>
                    </a:cubicBezTo>
                    <a:cubicBezTo>
                      <a:pt x="42" y="71"/>
                      <a:pt x="42" y="71"/>
                      <a:pt x="42" y="71"/>
                    </a:cubicBezTo>
                    <a:cubicBezTo>
                      <a:pt x="42" y="71"/>
                      <a:pt x="42" y="71"/>
                      <a:pt x="42" y="71"/>
                    </a:cubicBezTo>
                    <a:cubicBezTo>
                      <a:pt x="42" y="71"/>
                      <a:pt x="42" y="71"/>
                      <a:pt x="42" y="71"/>
                    </a:cubicBezTo>
                    <a:cubicBezTo>
                      <a:pt x="40" y="71"/>
                      <a:pt x="40" y="71"/>
                      <a:pt x="40" y="71"/>
                    </a:cubicBezTo>
                    <a:cubicBezTo>
                      <a:pt x="38" y="72"/>
                      <a:pt x="38" y="72"/>
                      <a:pt x="38" y="72"/>
                    </a:cubicBezTo>
                    <a:cubicBezTo>
                      <a:pt x="38" y="72"/>
                      <a:pt x="38" y="72"/>
                      <a:pt x="38" y="72"/>
                    </a:cubicBezTo>
                    <a:cubicBezTo>
                      <a:pt x="38" y="72"/>
                      <a:pt x="38" y="72"/>
                      <a:pt x="38" y="72"/>
                    </a:cubicBezTo>
                    <a:cubicBezTo>
                      <a:pt x="38" y="71"/>
                      <a:pt x="37" y="71"/>
                      <a:pt x="37" y="71"/>
                    </a:cubicBezTo>
                    <a:cubicBezTo>
                      <a:pt x="37" y="70"/>
                      <a:pt x="37" y="68"/>
                      <a:pt x="36" y="66"/>
                    </a:cubicBezTo>
                    <a:cubicBezTo>
                      <a:pt x="36" y="65"/>
                      <a:pt x="35" y="64"/>
                      <a:pt x="35" y="63"/>
                    </a:cubicBezTo>
                    <a:cubicBezTo>
                      <a:pt x="34" y="60"/>
                      <a:pt x="33" y="57"/>
                      <a:pt x="31" y="54"/>
                    </a:cubicBezTo>
                    <a:cubicBezTo>
                      <a:pt x="31" y="53"/>
                      <a:pt x="31" y="53"/>
                      <a:pt x="30" y="52"/>
                    </a:cubicBezTo>
                    <a:cubicBezTo>
                      <a:pt x="27" y="43"/>
                      <a:pt x="21" y="33"/>
                      <a:pt x="14" y="24"/>
                    </a:cubicBezTo>
                    <a:cubicBezTo>
                      <a:pt x="17" y="14"/>
                      <a:pt x="17" y="14"/>
                      <a:pt x="17" y="14"/>
                    </a:cubicBezTo>
                    <a:cubicBezTo>
                      <a:pt x="21" y="18"/>
                      <a:pt x="25" y="23"/>
                      <a:pt x="28" y="28"/>
                    </a:cubicBezTo>
                    <a:cubicBezTo>
                      <a:pt x="33" y="35"/>
                      <a:pt x="36" y="42"/>
                      <a:pt x="39" y="48"/>
                    </a:cubicBezTo>
                    <a:cubicBezTo>
                      <a:pt x="40" y="51"/>
                      <a:pt x="42" y="55"/>
                      <a:pt x="43" y="57"/>
                    </a:cubicBezTo>
                    <a:cubicBezTo>
                      <a:pt x="44" y="61"/>
                      <a:pt x="45" y="64"/>
                      <a:pt x="46" y="66"/>
                    </a:cubicBezTo>
                    <a:cubicBezTo>
                      <a:pt x="46" y="68"/>
                      <a:pt x="47" y="69"/>
                      <a:pt x="47" y="70"/>
                    </a:cubicBezTo>
                    <a:cubicBezTo>
                      <a:pt x="47" y="70"/>
                      <a:pt x="47" y="70"/>
                      <a:pt x="47" y="70"/>
                    </a:cubicBezTo>
                    <a:cubicBezTo>
                      <a:pt x="47" y="70"/>
                      <a:pt x="47" y="71"/>
                      <a:pt x="47" y="71"/>
                    </a:cubicBezTo>
                    <a:cubicBezTo>
                      <a:pt x="47" y="72"/>
                      <a:pt x="47" y="72"/>
                      <a:pt x="46" y="73"/>
                    </a:cubicBezTo>
                    <a:cubicBezTo>
                      <a:pt x="46" y="73"/>
                      <a:pt x="46" y="73"/>
                      <a:pt x="46" y="73"/>
                    </a:cubicBezTo>
                    <a:cubicBezTo>
                      <a:pt x="46" y="75"/>
                      <a:pt x="44" y="76"/>
                      <a:pt x="42" y="76"/>
                    </a:cubicBezTo>
                    <a:moveTo>
                      <a:pt x="42" y="71"/>
                    </a:moveTo>
                    <a:cubicBezTo>
                      <a:pt x="42" y="71"/>
                      <a:pt x="42" y="71"/>
                      <a:pt x="42" y="71"/>
                    </a:cubicBezTo>
                    <a:moveTo>
                      <a:pt x="1" y="1"/>
                    </a:moveTo>
                    <a:cubicBezTo>
                      <a:pt x="0" y="1"/>
                      <a:pt x="0" y="1"/>
                      <a:pt x="0" y="1"/>
                    </a:cubicBezTo>
                    <a:cubicBezTo>
                      <a:pt x="0" y="0"/>
                      <a:pt x="0" y="0"/>
                      <a:pt x="0" y="0"/>
                    </a:cubicBezTo>
                    <a:cubicBezTo>
                      <a:pt x="0" y="1"/>
                      <a:pt x="1" y="1"/>
                      <a:pt x="1" y="1"/>
                    </a:cubicBezTo>
                  </a:path>
                </a:pathLst>
              </a:custGeom>
              <a:solidFill>
                <a:srgbClr val="5A556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4" name="islíḓe">
                <a:extLst>
                  <a:ext uri="{FF2B5EF4-FFF2-40B4-BE49-F238E27FC236}">
                    <a16:creationId xmlns:a16="http://schemas.microsoft.com/office/drawing/2014/main" xmlns="" id="{64BFCDAE-E029-4EBC-A031-FEE810328EEB}"/>
                  </a:ext>
                </a:extLst>
              </p:cNvPr>
              <p:cNvSpPr/>
              <p:nvPr/>
            </p:nvSpPr>
            <p:spPr bwMode="auto">
              <a:xfrm>
                <a:off x="6389" y="1722"/>
                <a:ext cx="33" cy="29"/>
              </a:xfrm>
              <a:custGeom>
                <a:avLst/>
                <a:gdLst>
                  <a:gd name="T0" fmla="*/ 0 w 76"/>
                  <a:gd name="T1" fmla="*/ 66 h 66"/>
                  <a:gd name="T2" fmla="*/ 18 w 76"/>
                  <a:gd name="T3" fmla="*/ 11 h 66"/>
                  <a:gd name="T4" fmla="*/ 76 w 76"/>
                  <a:gd name="T5" fmla="*/ 0 h 66"/>
                  <a:gd name="T6" fmla="*/ 61 w 76"/>
                  <a:gd name="T7" fmla="*/ 56 h 66"/>
                  <a:gd name="T8" fmla="*/ 43 w 76"/>
                  <a:gd name="T9" fmla="*/ 61 h 66"/>
                  <a:gd name="T10" fmla="*/ 10 w 76"/>
                  <a:gd name="T11" fmla="*/ 65 h 66"/>
                  <a:gd name="T12" fmla="*/ 9 w 76"/>
                  <a:gd name="T13" fmla="*/ 65 h 66"/>
                  <a:gd name="T14" fmla="*/ 0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0" y="66"/>
                    </a:moveTo>
                    <a:cubicBezTo>
                      <a:pt x="18" y="11"/>
                      <a:pt x="18" y="11"/>
                      <a:pt x="18" y="11"/>
                    </a:cubicBezTo>
                    <a:cubicBezTo>
                      <a:pt x="34" y="9"/>
                      <a:pt x="55" y="5"/>
                      <a:pt x="76" y="0"/>
                    </a:cubicBezTo>
                    <a:cubicBezTo>
                      <a:pt x="61" y="56"/>
                      <a:pt x="61" y="56"/>
                      <a:pt x="61" y="56"/>
                    </a:cubicBezTo>
                    <a:cubicBezTo>
                      <a:pt x="56" y="58"/>
                      <a:pt x="50" y="59"/>
                      <a:pt x="43" y="61"/>
                    </a:cubicBezTo>
                    <a:cubicBezTo>
                      <a:pt x="10" y="65"/>
                      <a:pt x="10" y="65"/>
                      <a:pt x="10" y="65"/>
                    </a:cubicBezTo>
                    <a:cubicBezTo>
                      <a:pt x="9" y="65"/>
                      <a:pt x="9" y="65"/>
                      <a:pt x="9" y="65"/>
                    </a:cubicBezTo>
                    <a:cubicBezTo>
                      <a:pt x="6" y="65"/>
                      <a:pt x="3" y="66"/>
                      <a:pt x="0" y="66"/>
                    </a:cubicBezTo>
                  </a:path>
                </a:pathLst>
              </a:custGeom>
              <a:solidFill>
                <a:srgbClr val="5A556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5" name="îŝļíḍé">
                <a:extLst>
                  <a:ext uri="{FF2B5EF4-FFF2-40B4-BE49-F238E27FC236}">
                    <a16:creationId xmlns:a16="http://schemas.microsoft.com/office/drawing/2014/main" xmlns="" id="{E36F6720-61C2-4C81-85CE-07C60D23B07B}"/>
                  </a:ext>
                </a:extLst>
              </p:cNvPr>
              <p:cNvSpPr/>
              <p:nvPr/>
            </p:nvSpPr>
            <p:spPr bwMode="auto">
              <a:xfrm>
                <a:off x="6389" y="1325"/>
                <a:ext cx="288" cy="170"/>
              </a:xfrm>
              <a:custGeom>
                <a:avLst/>
                <a:gdLst>
                  <a:gd name="T0" fmla="*/ 1 w 657"/>
                  <a:gd name="T1" fmla="*/ 388 h 388"/>
                  <a:gd name="T2" fmla="*/ 1 w 657"/>
                  <a:gd name="T3" fmla="*/ 386 h 388"/>
                  <a:gd name="T4" fmla="*/ 0 w 657"/>
                  <a:gd name="T5" fmla="*/ 369 h 388"/>
                  <a:gd name="T6" fmla="*/ 1 w 657"/>
                  <a:gd name="T7" fmla="*/ 388 h 388"/>
                  <a:gd name="T8" fmla="*/ 642 w 657"/>
                  <a:gd name="T9" fmla="*/ 11 h 388"/>
                  <a:gd name="T10" fmla="*/ 639 w 657"/>
                  <a:gd name="T11" fmla="*/ 9 h 388"/>
                  <a:gd name="T12" fmla="*/ 652 w 657"/>
                  <a:gd name="T13" fmla="*/ 0 h 388"/>
                  <a:gd name="T14" fmla="*/ 657 w 657"/>
                  <a:gd name="T15" fmla="*/ 0 h 388"/>
                  <a:gd name="T16" fmla="*/ 642 w 657"/>
                  <a:gd name="T17" fmla="*/ 11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7" h="388">
                    <a:moveTo>
                      <a:pt x="1" y="388"/>
                    </a:moveTo>
                    <a:cubicBezTo>
                      <a:pt x="1" y="388"/>
                      <a:pt x="1" y="387"/>
                      <a:pt x="1" y="386"/>
                    </a:cubicBezTo>
                    <a:cubicBezTo>
                      <a:pt x="0" y="384"/>
                      <a:pt x="0" y="378"/>
                      <a:pt x="0" y="369"/>
                    </a:cubicBezTo>
                    <a:cubicBezTo>
                      <a:pt x="0" y="375"/>
                      <a:pt x="1" y="382"/>
                      <a:pt x="1" y="388"/>
                    </a:cubicBezTo>
                    <a:moveTo>
                      <a:pt x="642" y="11"/>
                    </a:moveTo>
                    <a:cubicBezTo>
                      <a:pt x="639" y="9"/>
                      <a:pt x="639" y="9"/>
                      <a:pt x="639" y="9"/>
                    </a:cubicBezTo>
                    <a:cubicBezTo>
                      <a:pt x="644" y="6"/>
                      <a:pt x="648" y="3"/>
                      <a:pt x="652" y="0"/>
                    </a:cubicBezTo>
                    <a:cubicBezTo>
                      <a:pt x="657" y="0"/>
                      <a:pt x="657" y="0"/>
                      <a:pt x="657" y="0"/>
                    </a:cubicBezTo>
                    <a:cubicBezTo>
                      <a:pt x="652" y="4"/>
                      <a:pt x="647" y="7"/>
                      <a:pt x="642" y="11"/>
                    </a:cubicBezTo>
                  </a:path>
                </a:pathLst>
              </a:custGeom>
              <a:solidFill>
                <a:srgbClr val="63616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6" name="iṡľïďé">
                <a:extLst>
                  <a:ext uri="{FF2B5EF4-FFF2-40B4-BE49-F238E27FC236}">
                    <a16:creationId xmlns:a16="http://schemas.microsoft.com/office/drawing/2014/main" xmlns="" id="{3FF7558D-4C12-46C0-BBBC-138ACEC28964}"/>
                  </a:ext>
                </a:extLst>
              </p:cNvPr>
              <p:cNvSpPr/>
              <p:nvPr/>
            </p:nvSpPr>
            <p:spPr bwMode="auto">
              <a:xfrm>
                <a:off x="6526" y="1329"/>
                <a:ext cx="145" cy="23"/>
              </a:xfrm>
              <a:custGeom>
                <a:avLst/>
                <a:gdLst>
                  <a:gd name="T0" fmla="*/ 13 w 330"/>
                  <a:gd name="T1" fmla="*/ 54 h 54"/>
                  <a:gd name="T2" fmla="*/ 0 w 330"/>
                  <a:gd name="T3" fmla="*/ 54 h 54"/>
                  <a:gd name="T4" fmla="*/ 90 w 330"/>
                  <a:gd name="T5" fmla="*/ 45 h 54"/>
                  <a:gd name="T6" fmla="*/ 213 w 330"/>
                  <a:gd name="T7" fmla="*/ 39 h 54"/>
                  <a:gd name="T8" fmla="*/ 327 w 330"/>
                  <a:gd name="T9" fmla="*/ 0 h 54"/>
                  <a:gd name="T10" fmla="*/ 330 w 330"/>
                  <a:gd name="T11" fmla="*/ 2 h 54"/>
                  <a:gd name="T12" fmla="*/ 216 w 330"/>
                  <a:gd name="T13" fmla="*/ 40 h 54"/>
                  <a:gd name="T14" fmla="*/ 93 w 330"/>
                  <a:gd name="T15" fmla="*/ 46 h 54"/>
                  <a:gd name="T16" fmla="*/ 13 w 330"/>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0" h="54">
                    <a:moveTo>
                      <a:pt x="13" y="54"/>
                    </a:moveTo>
                    <a:cubicBezTo>
                      <a:pt x="0" y="54"/>
                      <a:pt x="0" y="54"/>
                      <a:pt x="0" y="54"/>
                    </a:cubicBezTo>
                    <a:cubicBezTo>
                      <a:pt x="36" y="49"/>
                      <a:pt x="71" y="45"/>
                      <a:pt x="90" y="45"/>
                    </a:cubicBezTo>
                    <a:cubicBezTo>
                      <a:pt x="138" y="44"/>
                      <a:pt x="180" y="44"/>
                      <a:pt x="213" y="39"/>
                    </a:cubicBezTo>
                    <a:cubicBezTo>
                      <a:pt x="256" y="34"/>
                      <a:pt x="295" y="20"/>
                      <a:pt x="327" y="0"/>
                    </a:cubicBezTo>
                    <a:cubicBezTo>
                      <a:pt x="330" y="2"/>
                      <a:pt x="330" y="2"/>
                      <a:pt x="330" y="2"/>
                    </a:cubicBezTo>
                    <a:cubicBezTo>
                      <a:pt x="297" y="22"/>
                      <a:pt x="259" y="35"/>
                      <a:pt x="216" y="40"/>
                    </a:cubicBezTo>
                    <a:cubicBezTo>
                      <a:pt x="183" y="45"/>
                      <a:pt x="141" y="45"/>
                      <a:pt x="93" y="46"/>
                    </a:cubicBezTo>
                    <a:cubicBezTo>
                      <a:pt x="76" y="46"/>
                      <a:pt x="45" y="50"/>
                      <a:pt x="13" y="54"/>
                    </a:cubicBezTo>
                  </a:path>
                </a:pathLst>
              </a:custGeom>
              <a:solidFill>
                <a:srgbClr val="413F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7" name="íSļiḑè">
                <a:extLst>
                  <a:ext uri="{FF2B5EF4-FFF2-40B4-BE49-F238E27FC236}">
                    <a16:creationId xmlns:a16="http://schemas.microsoft.com/office/drawing/2014/main" xmlns="" id="{052EE1A0-E2C4-4934-A304-F4F3FECD4D1B}"/>
                  </a:ext>
                </a:extLst>
              </p:cNvPr>
              <p:cNvSpPr/>
              <p:nvPr/>
            </p:nvSpPr>
            <p:spPr bwMode="auto">
              <a:xfrm>
                <a:off x="6517" y="1352"/>
                <a:ext cx="15" cy="2"/>
              </a:xfrm>
              <a:custGeom>
                <a:avLst/>
                <a:gdLst>
                  <a:gd name="T0" fmla="*/ 0 w 33"/>
                  <a:gd name="T1" fmla="*/ 3 h 3"/>
                  <a:gd name="T2" fmla="*/ 20 w 33"/>
                  <a:gd name="T3" fmla="*/ 0 h 3"/>
                  <a:gd name="T4" fmla="*/ 33 w 33"/>
                  <a:gd name="T5" fmla="*/ 0 h 3"/>
                  <a:gd name="T6" fmla="*/ 13 w 33"/>
                  <a:gd name="T7" fmla="*/ 3 h 3"/>
                  <a:gd name="T8" fmla="*/ 0 w 33"/>
                  <a:gd name="T9" fmla="*/ 3 h 3"/>
                </a:gdLst>
                <a:ahLst/>
                <a:cxnLst>
                  <a:cxn ang="0">
                    <a:pos x="T0" y="T1"/>
                  </a:cxn>
                  <a:cxn ang="0">
                    <a:pos x="T2" y="T3"/>
                  </a:cxn>
                  <a:cxn ang="0">
                    <a:pos x="T4" y="T5"/>
                  </a:cxn>
                  <a:cxn ang="0">
                    <a:pos x="T6" y="T7"/>
                  </a:cxn>
                  <a:cxn ang="0">
                    <a:pos x="T8" y="T9"/>
                  </a:cxn>
                </a:cxnLst>
                <a:rect l="0" t="0" r="r" b="b"/>
                <a:pathLst>
                  <a:path w="33" h="3">
                    <a:moveTo>
                      <a:pt x="0" y="3"/>
                    </a:moveTo>
                    <a:cubicBezTo>
                      <a:pt x="7" y="2"/>
                      <a:pt x="13" y="1"/>
                      <a:pt x="20" y="0"/>
                    </a:cubicBezTo>
                    <a:cubicBezTo>
                      <a:pt x="33" y="0"/>
                      <a:pt x="33" y="0"/>
                      <a:pt x="33" y="0"/>
                    </a:cubicBezTo>
                    <a:cubicBezTo>
                      <a:pt x="26" y="1"/>
                      <a:pt x="20" y="2"/>
                      <a:pt x="13" y="3"/>
                    </a:cubicBezTo>
                    <a:cubicBezTo>
                      <a:pt x="0" y="3"/>
                      <a:pt x="0" y="3"/>
                      <a:pt x="0" y="3"/>
                    </a:cubicBezTo>
                  </a:path>
                </a:pathLst>
              </a:custGeom>
              <a:solidFill>
                <a:srgbClr val="413F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8" name="íṧlíḓè">
                <a:extLst>
                  <a:ext uri="{FF2B5EF4-FFF2-40B4-BE49-F238E27FC236}">
                    <a16:creationId xmlns:a16="http://schemas.microsoft.com/office/drawing/2014/main" xmlns="" id="{06A822D6-03ED-4E0B-A0D4-9124D23B40EC}"/>
                  </a:ext>
                </a:extLst>
              </p:cNvPr>
              <p:cNvSpPr/>
              <p:nvPr/>
            </p:nvSpPr>
            <p:spPr bwMode="auto">
              <a:xfrm>
                <a:off x="6481" y="1354"/>
                <a:ext cx="42" cy="7"/>
              </a:xfrm>
              <a:custGeom>
                <a:avLst/>
                <a:gdLst>
                  <a:gd name="T0" fmla="*/ 0 w 96"/>
                  <a:gd name="T1" fmla="*/ 16 h 16"/>
                  <a:gd name="T2" fmla="*/ 0 w 96"/>
                  <a:gd name="T3" fmla="*/ 14 h 16"/>
                  <a:gd name="T4" fmla="*/ 83 w 96"/>
                  <a:gd name="T5" fmla="*/ 0 h 16"/>
                  <a:gd name="T6" fmla="*/ 96 w 96"/>
                  <a:gd name="T7" fmla="*/ 0 h 16"/>
                  <a:gd name="T8" fmla="*/ 0 w 96"/>
                  <a:gd name="T9" fmla="*/ 16 h 16"/>
                </a:gdLst>
                <a:ahLst/>
                <a:cxnLst>
                  <a:cxn ang="0">
                    <a:pos x="T0" y="T1"/>
                  </a:cxn>
                  <a:cxn ang="0">
                    <a:pos x="T2" y="T3"/>
                  </a:cxn>
                  <a:cxn ang="0">
                    <a:pos x="T4" y="T5"/>
                  </a:cxn>
                  <a:cxn ang="0">
                    <a:pos x="T6" y="T7"/>
                  </a:cxn>
                  <a:cxn ang="0">
                    <a:pos x="T8" y="T9"/>
                  </a:cxn>
                </a:cxnLst>
                <a:rect l="0" t="0" r="r" b="b"/>
                <a:pathLst>
                  <a:path w="96" h="16">
                    <a:moveTo>
                      <a:pt x="0" y="16"/>
                    </a:moveTo>
                    <a:cubicBezTo>
                      <a:pt x="0" y="15"/>
                      <a:pt x="0" y="14"/>
                      <a:pt x="0" y="14"/>
                    </a:cubicBezTo>
                    <a:cubicBezTo>
                      <a:pt x="6" y="12"/>
                      <a:pt x="42" y="6"/>
                      <a:pt x="83" y="0"/>
                    </a:cubicBezTo>
                    <a:cubicBezTo>
                      <a:pt x="96" y="0"/>
                      <a:pt x="96" y="0"/>
                      <a:pt x="96" y="0"/>
                    </a:cubicBezTo>
                    <a:cubicBezTo>
                      <a:pt x="51" y="7"/>
                      <a:pt x="7" y="14"/>
                      <a:pt x="0" y="16"/>
                    </a:cubicBezTo>
                  </a:path>
                </a:pathLst>
              </a:custGeom>
              <a:solidFill>
                <a:srgbClr val="413F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9" name="î$ḷiḋe">
                <a:extLst>
                  <a:ext uri="{FF2B5EF4-FFF2-40B4-BE49-F238E27FC236}">
                    <a16:creationId xmlns:a16="http://schemas.microsoft.com/office/drawing/2014/main" xmlns="" id="{5A5ED24D-81D6-45E0-9545-ACB18E0932C2}"/>
                  </a:ext>
                </a:extLst>
              </p:cNvPr>
              <p:cNvSpPr/>
              <p:nvPr/>
            </p:nvSpPr>
            <p:spPr bwMode="auto">
              <a:xfrm>
                <a:off x="6388" y="1325"/>
                <a:ext cx="287" cy="327"/>
              </a:xfrm>
              <a:custGeom>
                <a:avLst/>
                <a:gdLst>
                  <a:gd name="T0" fmla="*/ 115 w 653"/>
                  <a:gd name="T1" fmla="*/ 746 h 746"/>
                  <a:gd name="T2" fmla="*/ 55 w 653"/>
                  <a:gd name="T3" fmla="*/ 735 h 746"/>
                  <a:gd name="T4" fmla="*/ 40 w 653"/>
                  <a:gd name="T5" fmla="*/ 410 h 746"/>
                  <a:gd name="T6" fmla="*/ 2 w 653"/>
                  <a:gd name="T7" fmla="*/ 388 h 746"/>
                  <a:gd name="T8" fmla="*/ 1 w 653"/>
                  <a:gd name="T9" fmla="*/ 369 h 746"/>
                  <a:gd name="T10" fmla="*/ 0 w 653"/>
                  <a:gd name="T11" fmla="*/ 301 h 746"/>
                  <a:gd name="T12" fmla="*/ 24 w 653"/>
                  <a:gd name="T13" fmla="*/ 0 h 746"/>
                  <a:gd name="T14" fmla="*/ 25 w 653"/>
                  <a:gd name="T15" fmla="*/ 0 h 746"/>
                  <a:gd name="T16" fmla="*/ 653 w 653"/>
                  <a:gd name="T17" fmla="*/ 0 h 746"/>
                  <a:gd name="T18" fmla="*/ 640 w 653"/>
                  <a:gd name="T19" fmla="*/ 9 h 746"/>
                  <a:gd name="T20" fmla="*/ 526 w 653"/>
                  <a:gd name="T21" fmla="*/ 48 h 746"/>
                  <a:gd name="T22" fmla="*/ 403 w 653"/>
                  <a:gd name="T23" fmla="*/ 54 h 746"/>
                  <a:gd name="T24" fmla="*/ 313 w 653"/>
                  <a:gd name="T25" fmla="*/ 63 h 746"/>
                  <a:gd name="T26" fmla="*/ 293 w 653"/>
                  <a:gd name="T27" fmla="*/ 66 h 746"/>
                  <a:gd name="T28" fmla="*/ 210 w 653"/>
                  <a:gd name="T29" fmla="*/ 80 h 746"/>
                  <a:gd name="T30" fmla="*/ 210 w 653"/>
                  <a:gd name="T31" fmla="*/ 82 h 746"/>
                  <a:gd name="T32" fmla="*/ 210 w 653"/>
                  <a:gd name="T33" fmla="*/ 82 h 746"/>
                  <a:gd name="T34" fmla="*/ 223 w 653"/>
                  <a:gd name="T35" fmla="*/ 372 h 746"/>
                  <a:gd name="T36" fmla="*/ 91 w 653"/>
                  <a:gd name="T37" fmla="*/ 415 h 746"/>
                  <a:gd name="T38" fmla="*/ 101 w 653"/>
                  <a:gd name="T39" fmla="*/ 745 h 746"/>
                  <a:gd name="T40" fmla="*/ 120 w 653"/>
                  <a:gd name="T41" fmla="*/ 744 h 746"/>
                  <a:gd name="T42" fmla="*/ 120 w 653"/>
                  <a:gd name="T43" fmla="*/ 746 h 746"/>
                  <a:gd name="T44" fmla="*/ 115 w 653"/>
                  <a:gd name="T45" fmla="*/ 746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3" h="746">
                    <a:moveTo>
                      <a:pt x="115" y="746"/>
                    </a:moveTo>
                    <a:cubicBezTo>
                      <a:pt x="90" y="746"/>
                      <a:pt x="70" y="741"/>
                      <a:pt x="55" y="735"/>
                    </a:cubicBezTo>
                    <a:cubicBezTo>
                      <a:pt x="40" y="410"/>
                      <a:pt x="40" y="410"/>
                      <a:pt x="40" y="410"/>
                    </a:cubicBezTo>
                    <a:cubicBezTo>
                      <a:pt x="40" y="410"/>
                      <a:pt x="6" y="404"/>
                      <a:pt x="2" y="388"/>
                    </a:cubicBezTo>
                    <a:cubicBezTo>
                      <a:pt x="2" y="382"/>
                      <a:pt x="1" y="375"/>
                      <a:pt x="1" y="369"/>
                    </a:cubicBezTo>
                    <a:cubicBezTo>
                      <a:pt x="1" y="353"/>
                      <a:pt x="0" y="329"/>
                      <a:pt x="0" y="301"/>
                    </a:cubicBezTo>
                    <a:cubicBezTo>
                      <a:pt x="24" y="0"/>
                      <a:pt x="24" y="0"/>
                      <a:pt x="24" y="0"/>
                    </a:cubicBezTo>
                    <a:cubicBezTo>
                      <a:pt x="24" y="0"/>
                      <a:pt x="25" y="0"/>
                      <a:pt x="25" y="0"/>
                    </a:cubicBezTo>
                    <a:cubicBezTo>
                      <a:pt x="653" y="0"/>
                      <a:pt x="653" y="0"/>
                      <a:pt x="653" y="0"/>
                    </a:cubicBezTo>
                    <a:cubicBezTo>
                      <a:pt x="649" y="3"/>
                      <a:pt x="645" y="6"/>
                      <a:pt x="640" y="9"/>
                    </a:cubicBezTo>
                    <a:cubicBezTo>
                      <a:pt x="608" y="29"/>
                      <a:pt x="569" y="43"/>
                      <a:pt x="526" y="48"/>
                    </a:cubicBezTo>
                    <a:cubicBezTo>
                      <a:pt x="493" y="53"/>
                      <a:pt x="451" y="53"/>
                      <a:pt x="403" y="54"/>
                    </a:cubicBezTo>
                    <a:cubicBezTo>
                      <a:pt x="384" y="54"/>
                      <a:pt x="349" y="58"/>
                      <a:pt x="313" y="63"/>
                    </a:cubicBezTo>
                    <a:cubicBezTo>
                      <a:pt x="306" y="64"/>
                      <a:pt x="300" y="65"/>
                      <a:pt x="293" y="66"/>
                    </a:cubicBezTo>
                    <a:cubicBezTo>
                      <a:pt x="252" y="72"/>
                      <a:pt x="216" y="78"/>
                      <a:pt x="210" y="80"/>
                    </a:cubicBezTo>
                    <a:cubicBezTo>
                      <a:pt x="210" y="80"/>
                      <a:pt x="210" y="81"/>
                      <a:pt x="210" y="82"/>
                    </a:cubicBezTo>
                    <a:cubicBezTo>
                      <a:pt x="210" y="82"/>
                      <a:pt x="210" y="82"/>
                      <a:pt x="210" y="82"/>
                    </a:cubicBezTo>
                    <a:cubicBezTo>
                      <a:pt x="209" y="99"/>
                      <a:pt x="221" y="331"/>
                      <a:pt x="223" y="372"/>
                    </a:cubicBezTo>
                    <a:cubicBezTo>
                      <a:pt x="225" y="412"/>
                      <a:pt x="91" y="415"/>
                      <a:pt x="91" y="415"/>
                    </a:cubicBezTo>
                    <a:cubicBezTo>
                      <a:pt x="101" y="745"/>
                      <a:pt x="101" y="745"/>
                      <a:pt x="101" y="745"/>
                    </a:cubicBezTo>
                    <a:cubicBezTo>
                      <a:pt x="120" y="744"/>
                      <a:pt x="120" y="744"/>
                      <a:pt x="120" y="744"/>
                    </a:cubicBezTo>
                    <a:cubicBezTo>
                      <a:pt x="120" y="746"/>
                      <a:pt x="120" y="746"/>
                      <a:pt x="120" y="746"/>
                    </a:cubicBezTo>
                    <a:cubicBezTo>
                      <a:pt x="118" y="746"/>
                      <a:pt x="116" y="746"/>
                      <a:pt x="115" y="746"/>
                    </a:cubicBezTo>
                  </a:path>
                </a:pathLst>
              </a:custGeom>
              <a:solidFill>
                <a:srgbClr val="343C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0" name="iṩḷíḑè">
                <a:extLst>
                  <a:ext uri="{FF2B5EF4-FFF2-40B4-BE49-F238E27FC236}">
                    <a16:creationId xmlns:a16="http://schemas.microsoft.com/office/drawing/2014/main" xmlns="" id="{94DC8A7D-CE82-42CB-8B7E-6C1ECD5317C2}"/>
                  </a:ext>
                </a:extLst>
              </p:cNvPr>
              <p:cNvSpPr/>
              <p:nvPr/>
            </p:nvSpPr>
            <p:spPr bwMode="auto">
              <a:xfrm>
                <a:off x="6151" y="1130"/>
                <a:ext cx="253" cy="188"/>
              </a:xfrm>
              <a:custGeom>
                <a:avLst/>
                <a:gdLst>
                  <a:gd name="T0" fmla="*/ 0 w 575"/>
                  <a:gd name="T1" fmla="*/ 124 h 429"/>
                  <a:gd name="T2" fmla="*/ 526 w 575"/>
                  <a:gd name="T3" fmla="*/ 429 h 429"/>
                  <a:gd name="T4" fmla="*/ 575 w 575"/>
                  <a:gd name="T5" fmla="*/ 384 h 429"/>
                  <a:gd name="T6" fmla="*/ 544 w 575"/>
                  <a:gd name="T7" fmla="*/ 245 h 429"/>
                  <a:gd name="T8" fmla="*/ 418 w 575"/>
                  <a:gd name="T9" fmla="*/ 189 h 429"/>
                  <a:gd name="T10" fmla="*/ 113 w 575"/>
                  <a:gd name="T11" fmla="*/ 19 h 429"/>
                  <a:gd name="T12" fmla="*/ 15 w 575"/>
                  <a:gd name="T13" fmla="*/ 0 h 429"/>
                  <a:gd name="T14" fmla="*/ 0 w 575"/>
                  <a:gd name="T15" fmla="*/ 124 h 4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5" h="429">
                    <a:moveTo>
                      <a:pt x="0" y="124"/>
                    </a:moveTo>
                    <a:cubicBezTo>
                      <a:pt x="526" y="429"/>
                      <a:pt x="526" y="429"/>
                      <a:pt x="526" y="429"/>
                    </a:cubicBezTo>
                    <a:cubicBezTo>
                      <a:pt x="575" y="384"/>
                      <a:pt x="575" y="384"/>
                      <a:pt x="575" y="384"/>
                    </a:cubicBezTo>
                    <a:cubicBezTo>
                      <a:pt x="575" y="384"/>
                      <a:pt x="551" y="247"/>
                      <a:pt x="544" y="245"/>
                    </a:cubicBezTo>
                    <a:cubicBezTo>
                      <a:pt x="537" y="243"/>
                      <a:pt x="442" y="201"/>
                      <a:pt x="418" y="189"/>
                    </a:cubicBezTo>
                    <a:cubicBezTo>
                      <a:pt x="395" y="177"/>
                      <a:pt x="113" y="19"/>
                      <a:pt x="113" y="19"/>
                    </a:cubicBezTo>
                    <a:cubicBezTo>
                      <a:pt x="15" y="0"/>
                      <a:pt x="15" y="0"/>
                      <a:pt x="15" y="0"/>
                    </a:cubicBezTo>
                    <a:cubicBezTo>
                      <a:pt x="0" y="124"/>
                      <a:pt x="0" y="124"/>
                      <a:pt x="0" y="124"/>
                    </a:cubicBezTo>
                  </a:path>
                </a:pathLst>
              </a:custGeom>
              <a:solidFill>
                <a:srgbClr val="DDDB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1" name="î$1ïḓe">
                <a:extLst>
                  <a:ext uri="{FF2B5EF4-FFF2-40B4-BE49-F238E27FC236}">
                    <a16:creationId xmlns:a16="http://schemas.microsoft.com/office/drawing/2014/main" xmlns="" id="{04797EFD-9A07-4F34-92A3-FD63D227DE7F}"/>
                  </a:ext>
                </a:extLst>
              </p:cNvPr>
              <p:cNvSpPr/>
              <p:nvPr/>
            </p:nvSpPr>
            <p:spPr bwMode="auto">
              <a:xfrm>
                <a:off x="6374" y="1276"/>
                <a:ext cx="395" cy="49"/>
              </a:xfrm>
              <a:custGeom>
                <a:avLst/>
                <a:gdLst>
                  <a:gd name="T0" fmla="*/ 0 w 899"/>
                  <a:gd name="T1" fmla="*/ 0 h 112"/>
                  <a:gd name="T2" fmla="*/ 0 w 899"/>
                  <a:gd name="T3" fmla="*/ 56 h 112"/>
                  <a:gd name="T4" fmla="*/ 57 w 899"/>
                  <a:gd name="T5" fmla="*/ 112 h 112"/>
                  <a:gd name="T6" fmla="*/ 841 w 899"/>
                  <a:gd name="T7" fmla="*/ 112 h 112"/>
                  <a:gd name="T8" fmla="*/ 899 w 899"/>
                  <a:gd name="T9" fmla="*/ 56 h 112"/>
                  <a:gd name="T10" fmla="*/ 899 w 899"/>
                  <a:gd name="T11" fmla="*/ 0 h 112"/>
                  <a:gd name="T12" fmla="*/ 0 w 899"/>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899" h="112">
                    <a:moveTo>
                      <a:pt x="0" y="0"/>
                    </a:moveTo>
                    <a:cubicBezTo>
                      <a:pt x="0" y="0"/>
                      <a:pt x="0" y="25"/>
                      <a:pt x="0" y="56"/>
                    </a:cubicBezTo>
                    <a:cubicBezTo>
                      <a:pt x="0" y="87"/>
                      <a:pt x="26" y="112"/>
                      <a:pt x="57" y="112"/>
                    </a:cubicBezTo>
                    <a:cubicBezTo>
                      <a:pt x="841" y="112"/>
                      <a:pt x="841" y="112"/>
                      <a:pt x="841" y="112"/>
                    </a:cubicBezTo>
                    <a:cubicBezTo>
                      <a:pt x="873" y="112"/>
                      <a:pt x="899" y="87"/>
                      <a:pt x="899" y="56"/>
                    </a:cubicBezTo>
                    <a:cubicBezTo>
                      <a:pt x="899" y="25"/>
                      <a:pt x="899" y="0"/>
                      <a:pt x="899" y="0"/>
                    </a:cubicBezTo>
                    <a:cubicBezTo>
                      <a:pt x="0" y="0"/>
                      <a:pt x="0" y="0"/>
                      <a:pt x="0" y="0"/>
                    </a:cubicBezTo>
                  </a:path>
                </a:pathLst>
              </a:custGeom>
              <a:solidFill>
                <a:srgbClr val="EFEEF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2" name="ïşļïďé">
                <a:extLst>
                  <a:ext uri="{FF2B5EF4-FFF2-40B4-BE49-F238E27FC236}">
                    <a16:creationId xmlns:a16="http://schemas.microsoft.com/office/drawing/2014/main" xmlns="" id="{AEB3E181-4022-4C9E-9477-A03E5C9DBB80}"/>
                  </a:ext>
                </a:extLst>
              </p:cNvPr>
              <p:cNvSpPr/>
              <p:nvPr/>
            </p:nvSpPr>
            <p:spPr bwMode="auto">
              <a:xfrm>
                <a:off x="6142" y="1140"/>
                <a:ext cx="256" cy="49"/>
              </a:xfrm>
              <a:custGeom>
                <a:avLst/>
                <a:gdLst>
                  <a:gd name="T0" fmla="*/ 0 w 584"/>
                  <a:gd name="T1" fmla="*/ 0 h 113"/>
                  <a:gd name="T2" fmla="*/ 0 w 584"/>
                  <a:gd name="T3" fmla="*/ 56 h 113"/>
                  <a:gd name="T4" fmla="*/ 57 w 584"/>
                  <a:gd name="T5" fmla="*/ 113 h 113"/>
                  <a:gd name="T6" fmla="*/ 527 w 584"/>
                  <a:gd name="T7" fmla="*/ 113 h 113"/>
                  <a:gd name="T8" fmla="*/ 584 w 584"/>
                  <a:gd name="T9" fmla="*/ 56 h 113"/>
                  <a:gd name="T10" fmla="*/ 584 w 584"/>
                  <a:gd name="T11" fmla="*/ 0 h 113"/>
                  <a:gd name="T12" fmla="*/ 0 w 584"/>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584" h="113">
                    <a:moveTo>
                      <a:pt x="0" y="0"/>
                    </a:moveTo>
                    <a:cubicBezTo>
                      <a:pt x="0" y="0"/>
                      <a:pt x="0" y="26"/>
                      <a:pt x="0" y="56"/>
                    </a:cubicBezTo>
                    <a:cubicBezTo>
                      <a:pt x="0" y="87"/>
                      <a:pt x="26" y="113"/>
                      <a:pt x="57" y="113"/>
                    </a:cubicBezTo>
                    <a:cubicBezTo>
                      <a:pt x="527" y="113"/>
                      <a:pt x="527" y="113"/>
                      <a:pt x="527" y="113"/>
                    </a:cubicBezTo>
                    <a:cubicBezTo>
                      <a:pt x="558" y="113"/>
                      <a:pt x="584" y="87"/>
                      <a:pt x="584" y="56"/>
                    </a:cubicBezTo>
                    <a:cubicBezTo>
                      <a:pt x="584" y="26"/>
                      <a:pt x="584" y="0"/>
                      <a:pt x="584" y="0"/>
                    </a:cubicBezTo>
                    <a:cubicBezTo>
                      <a:pt x="0" y="0"/>
                      <a:pt x="0" y="0"/>
                      <a:pt x="0" y="0"/>
                    </a:cubicBezTo>
                  </a:path>
                </a:pathLst>
              </a:custGeom>
              <a:solidFill>
                <a:srgbClr val="DDDB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3" name="íṧļïḓê">
                <a:extLst>
                  <a:ext uri="{FF2B5EF4-FFF2-40B4-BE49-F238E27FC236}">
                    <a16:creationId xmlns:a16="http://schemas.microsoft.com/office/drawing/2014/main" xmlns="" id="{93DC276D-31C3-44A8-AA76-09A08EE5791E}"/>
                  </a:ext>
                </a:extLst>
              </p:cNvPr>
              <p:cNvSpPr/>
              <p:nvPr/>
            </p:nvSpPr>
            <p:spPr bwMode="auto">
              <a:xfrm>
                <a:off x="6142" y="1164"/>
                <a:ext cx="0" cy="1"/>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cubicBezTo>
                      <a:pt x="0" y="2"/>
                      <a:pt x="0" y="2"/>
                      <a:pt x="0" y="2"/>
                    </a:cubicBezTo>
                    <a:cubicBezTo>
                      <a:pt x="0" y="0"/>
                      <a:pt x="0" y="0"/>
                      <a:pt x="0" y="0"/>
                    </a:cubicBezTo>
                    <a:cubicBezTo>
                      <a:pt x="0" y="1"/>
                      <a:pt x="0" y="1"/>
                      <a:pt x="0" y="2"/>
                    </a:cubicBezTo>
                  </a:path>
                </a:pathLst>
              </a:custGeom>
              <a:solidFill>
                <a:srgbClr val="D6D5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4" name="ïsḻíḓe">
                <a:extLst>
                  <a:ext uri="{FF2B5EF4-FFF2-40B4-BE49-F238E27FC236}">
                    <a16:creationId xmlns:a16="http://schemas.microsoft.com/office/drawing/2014/main" xmlns="" id="{BF2C4A20-D2DF-4B08-8246-520AD247D1D8}"/>
                  </a:ext>
                </a:extLst>
              </p:cNvPr>
              <p:cNvSpPr/>
              <p:nvPr/>
            </p:nvSpPr>
            <p:spPr bwMode="auto">
              <a:xfrm>
                <a:off x="6183" y="1189"/>
                <a:ext cx="191" cy="112"/>
              </a:xfrm>
              <a:custGeom>
                <a:avLst/>
                <a:gdLst>
                  <a:gd name="T0" fmla="*/ 435 w 435"/>
                  <a:gd name="T1" fmla="*/ 255 h 255"/>
                  <a:gd name="T2" fmla="*/ 0 w 435"/>
                  <a:gd name="T3" fmla="*/ 0 h 255"/>
                  <a:gd name="T4" fmla="*/ 33 w 435"/>
                  <a:gd name="T5" fmla="*/ 0 h 255"/>
                  <a:gd name="T6" fmla="*/ 342 w 435"/>
                  <a:gd name="T7" fmla="*/ 186 h 255"/>
                  <a:gd name="T8" fmla="*/ 435 w 435"/>
                  <a:gd name="T9" fmla="*/ 215 h 255"/>
                  <a:gd name="T10" fmla="*/ 435 w 435"/>
                  <a:gd name="T11" fmla="*/ 253 h 255"/>
                  <a:gd name="T12" fmla="*/ 435 w 435"/>
                  <a:gd name="T13" fmla="*/ 253 h 255"/>
                  <a:gd name="T14" fmla="*/ 435 w 435"/>
                  <a:gd name="T15" fmla="*/ 255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5" h="255">
                    <a:moveTo>
                      <a:pt x="435" y="255"/>
                    </a:moveTo>
                    <a:cubicBezTo>
                      <a:pt x="0" y="0"/>
                      <a:pt x="0" y="0"/>
                      <a:pt x="0" y="0"/>
                    </a:cubicBezTo>
                    <a:cubicBezTo>
                      <a:pt x="33" y="0"/>
                      <a:pt x="33" y="0"/>
                      <a:pt x="33" y="0"/>
                    </a:cubicBezTo>
                    <a:cubicBezTo>
                      <a:pt x="342" y="186"/>
                      <a:pt x="342" y="186"/>
                      <a:pt x="342" y="186"/>
                    </a:cubicBezTo>
                    <a:cubicBezTo>
                      <a:pt x="365" y="200"/>
                      <a:pt x="404" y="212"/>
                      <a:pt x="435" y="215"/>
                    </a:cubicBezTo>
                    <a:cubicBezTo>
                      <a:pt x="435" y="225"/>
                      <a:pt x="435" y="238"/>
                      <a:pt x="435" y="253"/>
                    </a:cubicBezTo>
                    <a:cubicBezTo>
                      <a:pt x="435" y="253"/>
                      <a:pt x="435" y="253"/>
                      <a:pt x="435" y="253"/>
                    </a:cubicBezTo>
                    <a:cubicBezTo>
                      <a:pt x="435" y="255"/>
                      <a:pt x="435" y="255"/>
                      <a:pt x="435" y="255"/>
                    </a:cubicBezTo>
                  </a:path>
                </a:pathLst>
              </a:custGeom>
              <a:solidFill>
                <a:srgbClr val="B3B1C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5" name="ïSlíďé">
                <a:extLst>
                  <a:ext uri="{FF2B5EF4-FFF2-40B4-BE49-F238E27FC236}">
                    <a16:creationId xmlns:a16="http://schemas.microsoft.com/office/drawing/2014/main" xmlns="" id="{79FAD093-A1BA-47B4-90D5-6453F8BCD8D9}"/>
                  </a:ext>
                </a:extLst>
              </p:cNvPr>
              <p:cNvSpPr/>
              <p:nvPr/>
            </p:nvSpPr>
            <p:spPr bwMode="auto">
              <a:xfrm>
                <a:off x="6374" y="1283"/>
                <a:ext cx="0" cy="17"/>
              </a:xfrm>
              <a:custGeom>
                <a:avLst/>
                <a:gdLst>
                  <a:gd name="T0" fmla="*/ 38 h 38"/>
                  <a:gd name="T1" fmla="*/ 38 h 38"/>
                  <a:gd name="T2" fmla="*/ 0 h 38"/>
                  <a:gd name="T3" fmla="*/ 0 h 38"/>
                  <a:gd name="T4" fmla="*/ 38 h 38"/>
                </a:gdLst>
                <a:ahLst/>
                <a:cxnLst>
                  <a:cxn ang="0">
                    <a:pos x="0" y="T0"/>
                  </a:cxn>
                  <a:cxn ang="0">
                    <a:pos x="0" y="T1"/>
                  </a:cxn>
                  <a:cxn ang="0">
                    <a:pos x="0" y="T2"/>
                  </a:cxn>
                  <a:cxn ang="0">
                    <a:pos x="0" y="T3"/>
                  </a:cxn>
                  <a:cxn ang="0">
                    <a:pos x="0" y="T4"/>
                  </a:cxn>
                </a:cxnLst>
                <a:rect l="0" t="0" r="r" b="b"/>
                <a:pathLst>
                  <a:path h="38">
                    <a:moveTo>
                      <a:pt x="0" y="38"/>
                    </a:moveTo>
                    <a:cubicBezTo>
                      <a:pt x="0" y="38"/>
                      <a:pt x="0" y="38"/>
                      <a:pt x="0" y="38"/>
                    </a:cubicBezTo>
                    <a:cubicBezTo>
                      <a:pt x="0" y="23"/>
                      <a:pt x="0" y="10"/>
                      <a:pt x="0" y="0"/>
                    </a:cubicBezTo>
                    <a:cubicBezTo>
                      <a:pt x="0" y="0"/>
                      <a:pt x="0" y="0"/>
                      <a:pt x="0" y="0"/>
                    </a:cubicBezTo>
                    <a:cubicBezTo>
                      <a:pt x="0" y="38"/>
                      <a:pt x="0" y="38"/>
                      <a:pt x="0" y="38"/>
                    </a:cubicBezTo>
                  </a:path>
                </a:pathLst>
              </a:custGeom>
              <a:solidFill>
                <a:srgbClr val="C4C1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6" name="ïṧľiḑè">
                <a:extLst>
                  <a:ext uri="{FF2B5EF4-FFF2-40B4-BE49-F238E27FC236}">
                    <a16:creationId xmlns:a16="http://schemas.microsoft.com/office/drawing/2014/main" xmlns="" id="{62F8830C-13DC-4F2A-8CCD-F8E093101EA4}"/>
                  </a:ext>
                </a:extLst>
              </p:cNvPr>
              <p:cNvSpPr/>
              <p:nvPr/>
            </p:nvSpPr>
            <p:spPr bwMode="auto">
              <a:xfrm>
                <a:off x="6142" y="1155"/>
                <a:ext cx="56" cy="34"/>
              </a:xfrm>
              <a:custGeom>
                <a:avLst/>
                <a:gdLst>
                  <a:gd name="T0" fmla="*/ 127 w 127"/>
                  <a:gd name="T1" fmla="*/ 77 h 77"/>
                  <a:gd name="T2" fmla="*/ 94 w 127"/>
                  <a:gd name="T3" fmla="*/ 77 h 77"/>
                  <a:gd name="T4" fmla="*/ 0 w 127"/>
                  <a:gd name="T5" fmla="*/ 22 h 77"/>
                  <a:gd name="T6" fmla="*/ 0 w 127"/>
                  <a:gd name="T7" fmla="*/ 20 h 77"/>
                  <a:gd name="T8" fmla="*/ 0 w 127"/>
                  <a:gd name="T9" fmla="*/ 0 h 77"/>
                  <a:gd name="T10" fmla="*/ 127 w 127"/>
                  <a:gd name="T11" fmla="*/ 77 h 77"/>
                </a:gdLst>
                <a:ahLst/>
                <a:cxnLst>
                  <a:cxn ang="0">
                    <a:pos x="T0" y="T1"/>
                  </a:cxn>
                  <a:cxn ang="0">
                    <a:pos x="T2" y="T3"/>
                  </a:cxn>
                  <a:cxn ang="0">
                    <a:pos x="T4" y="T5"/>
                  </a:cxn>
                  <a:cxn ang="0">
                    <a:pos x="T6" y="T7"/>
                  </a:cxn>
                  <a:cxn ang="0">
                    <a:pos x="T8" y="T9"/>
                  </a:cxn>
                  <a:cxn ang="0">
                    <a:pos x="T10" y="T11"/>
                  </a:cxn>
                </a:cxnLst>
                <a:rect l="0" t="0" r="r" b="b"/>
                <a:pathLst>
                  <a:path w="127" h="77">
                    <a:moveTo>
                      <a:pt x="127" y="77"/>
                    </a:moveTo>
                    <a:cubicBezTo>
                      <a:pt x="94" y="77"/>
                      <a:pt x="94" y="77"/>
                      <a:pt x="94" y="77"/>
                    </a:cubicBezTo>
                    <a:cubicBezTo>
                      <a:pt x="0" y="22"/>
                      <a:pt x="0" y="22"/>
                      <a:pt x="0" y="22"/>
                    </a:cubicBezTo>
                    <a:cubicBezTo>
                      <a:pt x="0" y="21"/>
                      <a:pt x="0" y="21"/>
                      <a:pt x="0" y="20"/>
                    </a:cubicBezTo>
                    <a:cubicBezTo>
                      <a:pt x="0" y="0"/>
                      <a:pt x="0" y="0"/>
                      <a:pt x="0" y="0"/>
                    </a:cubicBezTo>
                    <a:cubicBezTo>
                      <a:pt x="127" y="77"/>
                      <a:pt x="127" y="77"/>
                      <a:pt x="127" y="77"/>
                    </a:cubicBezTo>
                  </a:path>
                </a:pathLst>
              </a:custGeom>
              <a:solidFill>
                <a:srgbClr val="B3B1C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7" name="íŝḻiḍê">
                <a:extLst>
                  <a:ext uri="{FF2B5EF4-FFF2-40B4-BE49-F238E27FC236}">
                    <a16:creationId xmlns:a16="http://schemas.microsoft.com/office/drawing/2014/main" xmlns="" id="{F5B217E8-0AD2-4BF8-A2E8-4BCE35E7F06E}"/>
                  </a:ext>
                </a:extLst>
              </p:cNvPr>
              <p:cNvSpPr/>
              <p:nvPr/>
            </p:nvSpPr>
            <p:spPr bwMode="auto">
              <a:xfrm>
                <a:off x="6336" y="1265"/>
                <a:ext cx="471" cy="529"/>
              </a:xfrm>
              <a:custGeom>
                <a:avLst/>
                <a:gdLst>
                  <a:gd name="T0" fmla="*/ 1071 w 1071"/>
                  <a:gd name="T1" fmla="*/ 1201 h 1206"/>
                  <a:gd name="T2" fmla="*/ 984 w 1071"/>
                  <a:gd name="T3" fmla="*/ 119 h 1206"/>
                  <a:gd name="T4" fmla="*/ 971 w 1071"/>
                  <a:gd name="T5" fmla="*/ 72 h 1206"/>
                  <a:gd name="T6" fmla="*/ 924 w 1071"/>
                  <a:gd name="T7" fmla="*/ 20 h 1206"/>
                  <a:gd name="T8" fmla="*/ 855 w 1071"/>
                  <a:gd name="T9" fmla="*/ 0 h 1206"/>
                  <a:gd name="T10" fmla="*/ 216 w 1071"/>
                  <a:gd name="T11" fmla="*/ 0 h 1206"/>
                  <a:gd name="T12" fmla="*/ 169 w 1071"/>
                  <a:gd name="T13" fmla="*/ 9 h 1206"/>
                  <a:gd name="T14" fmla="*/ 113 w 1071"/>
                  <a:gd name="T15" fmla="*/ 52 h 1206"/>
                  <a:gd name="T16" fmla="*/ 87 w 1071"/>
                  <a:gd name="T17" fmla="*/ 119 h 1206"/>
                  <a:gd name="T18" fmla="*/ 0 w 1071"/>
                  <a:gd name="T19" fmla="*/ 1201 h 1206"/>
                  <a:gd name="T20" fmla="*/ 57 w 1071"/>
                  <a:gd name="T21" fmla="*/ 1206 h 1206"/>
                  <a:gd name="T22" fmla="*/ 144 w 1071"/>
                  <a:gd name="T23" fmla="*/ 124 h 1206"/>
                  <a:gd name="T24" fmla="*/ 151 w 1071"/>
                  <a:gd name="T25" fmla="*/ 98 h 1206"/>
                  <a:gd name="T26" fmla="*/ 178 w 1071"/>
                  <a:gd name="T27" fmla="*/ 68 h 1206"/>
                  <a:gd name="T28" fmla="*/ 216 w 1071"/>
                  <a:gd name="T29" fmla="*/ 57 h 1206"/>
                  <a:gd name="T30" fmla="*/ 855 w 1071"/>
                  <a:gd name="T31" fmla="*/ 57 h 1206"/>
                  <a:gd name="T32" fmla="*/ 881 w 1071"/>
                  <a:gd name="T33" fmla="*/ 62 h 1206"/>
                  <a:gd name="T34" fmla="*/ 913 w 1071"/>
                  <a:gd name="T35" fmla="*/ 87 h 1206"/>
                  <a:gd name="T36" fmla="*/ 927 w 1071"/>
                  <a:gd name="T37" fmla="*/ 124 h 1206"/>
                  <a:gd name="T38" fmla="*/ 1014 w 1071"/>
                  <a:gd name="T39" fmla="*/ 1206 h 1206"/>
                  <a:gd name="T40" fmla="*/ 1071 w 1071"/>
                  <a:gd name="T41" fmla="*/ 1201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1" h="1206">
                    <a:moveTo>
                      <a:pt x="1071" y="1201"/>
                    </a:moveTo>
                    <a:cubicBezTo>
                      <a:pt x="984" y="119"/>
                      <a:pt x="984" y="119"/>
                      <a:pt x="984" y="119"/>
                    </a:cubicBezTo>
                    <a:cubicBezTo>
                      <a:pt x="983" y="102"/>
                      <a:pt x="978" y="87"/>
                      <a:pt x="971" y="72"/>
                    </a:cubicBezTo>
                    <a:cubicBezTo>
                      <a:pt x="960" y="51"/>
                      <a:pt x="943" y="33"/>
                      <a:pt x="924" y="20"/>
                    </a:cubicBezTo>
                    <a:cubicBezTo>
                      <a:pt x="904" y="8"/>
                      <a:pt x="880" y="0"/>
                      <a:pt x="855" y="0"/>
                    </a:cubicBezTo>
                    <a:cubicBezTo>
                      <a:pt x="216" y="0"/>
                      <a:pt x="216" y="0"/>
                      <a:pt x="216" y="0"/>
                    </a:cubicBezTo>
                    <a:cubicBezTo>
                      <a:pt x="199" y="0"/>
                      <a:pt x="183" y="3"/>
                      <a:pt x="169" y="9"/>
                    </a:cubicBezTo>
                    <a:cubicBezTo>
                      <a:pt x="146" y="18"/>
                      <a:pt x="127" y="33"/>
                      <a:pt x="113" y="52"/>
                    </a:cubicBezTo>
                    <a:cubicBezTo>
                      <a:pt x="99" y="71"/>
                      <a:pt x="89" y="94"/>
                      <a:pt x="87" y="119"/>
                    </a:cubicBezTo>
                    <a:cubicBezTo>
                      <a:pt x="0" y="1201"/>
                      <a:pt x="0" y="1201"/>
                      <a:pt x="0" y="1201"/>
                    </a:cubicBezTo>
                    <a:cubicBezTo>
                      <a:pt x="57" y="1206"/>
                      <a:pt x="57" y="1206"/>
                      <a:pt x="57" y="1206"/>
                    </a:cubicBezTo>
                    <a:cubicBezTo>
                      <a:pt x="144" y="124"/>
                      <a:pt x="144" y="124"/>
                      <a:pt x="144" y="124"/>
                    </a:cubicBezTo>
                    <a:cubicBezTo>
                      <a:pt x="145" y="115"/>
                      <a:pt x="147" y="106"/>
                      <a:pt x="151" y="98"/>
                    </a:cubicBezTo>
                    <a:cubicBezTo>
                      <a:pt x="157" y="86"/>
                      <a:pt x="167" y="76"/>
                      <a:pt x="178" y="68"/>
                    </a:cubicBezTo>
                    <a:cubicBezTo>
                      <a:pt x="190" y="61"/>
                      <a:pt x="203" y="57"/>
                      <a:pt x="216" y="57"/>
                    </a:cubicBezTo>
                    <a:cubicBezTo>
                      <a:pt x="855" y="57"/>
                      <a:pt x="855" y="57"/>
                      <a:pt x="855" y="57"/>
                    </a:cubicBezTo>
                    <a:cubicBezTo>
                      <a:pt x="864" y="57"/>
                      <a:pt x="873" y="59"/>
                      <a:pt x="881" y="62"/>
                    </a:cubicBezTo>
                    <a:cubicBezTo>
                      <a:pt x="893" y="67"/>
                      <a:pt x="904" y="76"/>
                      <a:pt x="913" y="87"/>
                    </a:cubicBezTo>
                    <a:cubicBezTo>
                      <a:pt x="921" y="98"/>
                      <a:pt x="926" y="110"/>
                      <a:pt x="927" y="124"/>
                    </a:cubicBezTo>
                    <a:cubicBezTo>
                      <a:pt x="1014" y="1206"/>
                      <a:pt x="1014" y="1206"/>
                      <a:pt x="1014" y="1206"/>
                    </a:cubicBezTo>
                    <a:cubicBezTo>
                      <a:pt x="1071" y="1201"/>
                      <a:pt x="1071" y="1201"/>
                      <a:pt x="1071" y="1201"/>
                    </a:cubicBezTo>
                  </a:path>
                </a:pathLst>
              </a:custGeom>
              <a:solidFill>
                <a:srgbClr val="D9D7E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8" name="îṧliḓè">
                <a:extLst>
                  <a:ext uri="{FF2B5EF4-FFF2-40B4-BE49-F238E27FC236}">
                    <a16:creationId xmlns:a16="http://schemas.microsoft.com/office/drawing/2014/main" xmlns="" id="{4FA3E1E1-2B90-49AF-8366-FA8E049E1827}"/>
                  </a:ext>
                </a:extLst>
              </p:cNvPr>
              <p:cNvSpPr/>
              <p:nvPr/>
            </p:nvSpPr>
            <p:spPr bwMode="auto">
              <a:xfrm>
                <a:off x="6374" y="1283"/>
                <a:ext cx="395" cy="12"/>
              </a:xfrm>
              <a:custGeom>
                <a:avLst/>
                <a:gdLst>
                  <a:gd name="T0" fmla="*/ 899 w 899"/>
                  <a:gd name="T1" fmla="*/ 27 h 27"/>
                  <a:gd name="T2" fmla="*/ 882 w 899"/>
                  <a:gd name="T3" fmla="*/ 27 h 27"/>
                  <a:gd name="T4" fmla="*/ 863 w 899"/>
                  <a:gd name="T5" fmla="*/ 0 h 27"/>
                  <a:gd name="T6" fmla="*/ 899 w 899"/>
                  <a:gd name="T7" fmla="*/ 0 h 27"/>
                  <a:gd name="T8" fmla="*/ 899 w 899"/>
                  <a:gd name="T9" fmla="*/ 27 h 27"/>
                  <a:gd name="T10" fmla="*/ 806 w 899"/>
                  <a:gd name="T11" fmla="*/ 27 h 27"/>
                  <a:gd name="T12" fmla="*/ 91 w 899"/>
                  <a:gd name="T13" fmla="*/ 27 h 27"/>
                  <a:gd name="T14" fmla="*/ 91 w 899"/>
                  <a:gd name="T15" fmla="*/ 26 h 27"/>
                  <a:gd name="T16" fmla="*/ 129 w 899"/>
                  <a:gd name="T17" fmla="*/ 15 h 27"/>
                  <a:gd name="T18" fmla="*/ 129 w 899"/>
                  <a:gd name="T19" fmla="*/ 15 h 27"/>
                  <a:gd name="T20" fmla="*/ 768 w 899"/>
                  <a:gd name="T21" fmla="*/ 15 h 27"/>
                  <a:gd name="T22" fmla="*/ 794 w 899"/>
                  <a:gd name="T23" fmla="*/ 20 h 27"/>
                  <a:gd name="T24" fmla="*/ 806 w 899"/>
                  <a:gd name="T25" fmla="*/ 27 h 27"/>
                  <a:gd name="T26" fmla="*/ 15 w 899"/>
                  <a:gd name="T27" fmla="*/ 27 h 27"/>
                  <a:gd name="T28" fmla="*/ 0 w 899"/>
                  <a:gd name="T29" fmla="*/ 27 h 27"/>
                  <a:gd name="T30" fmla="*/ 0 w 899"/>
                  <a:gd name="T31" fmla="*/ 0 h 27"/>
                  <a:gd name="T32" fmla="*/ 13 w 899"/>
                  <a:gd name="T33" fmla="*/ 0 h 27"/>
                  <a:gd name="T34" fmla="*/ 34 w 899"/>
                  <a:gd name="T35" fmla="*/ 0 h 27"/>
                  <a:gd name="T36" fmla="*/ 26 w 899"/>
                  <a:gd name="T37" fmla="*/ 10 h 27"/>
                  <a:gd name="T38" fmla="*/ 15 w 899"/>
                  <a:gd name="T3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9" h="27">
                    <a:moveTo>
                      <a:pt x="899" y="27"/>
                    </a:moveTo>
                    <a:cubicBezTo>
                      <a:pt x="882" y="27"/>
                      <a:pt x="882" y="27"/>
                      <a:pt x="882" y="27"/>
                    </a:cubicBezTo>
                    <a:cubicBezTo>
                      <a:pt x="877" y="17"/>
                      <a:pt x="870" y="8"/>
                      <a:pt x="863" y="0"/>
                    </a:cubicBezTo>
                    <a:cubicBezTo>
                      <a:pt x="899" y="0"/>
                      <a:pt x="899" y="0"/>
                      <a:pt x="899" y="0"/>
                    </a:cubicBezTo>
                    <a:cubicBezTo>
                      <a:pt x="899" y="8"/>
                      <a:pt x="899" y="17"/>
                      <a:pt x="899" y="27"/>
                    </a:cubicBezTo>
                    <a:moveTo>
                      <a:pt x="806" y="27"/>
                    </a:moveTo>
                    <a:cubicBezTo>
                      <a:pt x="91" y="27"/>
                      <a:pt x="91" y="27"/>
                      <a:pt x="91" y="27"/>
                    </a:cubicBezTo>
                    <a:cubicBezTo>
                      <a:pt x="91" y="27"/>
                      <a:pt x="91" y="27"/>
                      <a:pt x="91" y="26"/>
                    </a:cubicBezTo>
                    <a:cubicBezTo>
                      <a:pt x="103" y="19"/>
                      <a:pt x="116" y="15"/>
                      <a:pt x="129" y="15"/>
                    </a:cubicBezTo>
                    <a:cubicBezTo>
                      <a:pt x="129" y="15"/>
                      <a:pt x="129" y="15"/>
                      <a:pt x="129" y="15"/>
                    </a:cubicBezTo>
                    <a:cubicBezTo>
                      <a:pt x="768" y="15"/>
                      <a:pt x="768" y="15"/>
                      <a:pt x="768" y="15"/>
                    </a:cubicBezTo>
                    <a:cubicBezTo>
                      <a:pt x="777" y="15"/>
                      <a:pt x="786" y="17"/>
                      <a:pt x="794" y="20"/>
                    </a:cubicBezTo>
                    <a:cubicBezTo>
                      <a:pt x="798" y="22"/>
                      <a:pt x="802" y="24"/>
                      <a:pt x="806" y="27"/>
                    </a:cubicBezTo>
                    <a:moveTo>
                      <a:pt x="15" y="27"/>
                    </a:moveTo>
                    <a:cubicBezTo>
                      <a:pt x="0" y="27"/>
                      <a:pt x="0" y="27"/>
                      <a:pt x="0" y="27"/>
                    </a:cubicBezTo>
                    <a:cubicBezTo>
                      <a:pt x="0" y="0"/>
                      <a:pt x="0" y="0"/>
                      <a:pt x="0" y="0"/>
                    </a:cubicBezTo>
                    <a:cubicBezTo>
                      <a:pt x="4" y="0"/>
                      <a:pt x="9" y="0"/>
                      <a:pt x="13" y="0"/>
                    </a:cubicBezTo>
                    <a:cubicBezTo>
                      <a:pt x="34" y="0"/>
                      <a:pt x="34" y="0"/>
                      <a:pt x="34" y="0"/>
                    </a:cubicBezTo>
                    <a:cubicBezTo>
                      <a:pt x="31" y="4"/>
                      <a:pt x="28" y="7"/>
                      <a:pt x="26" y="10"/>
                    </a:cubicBezTo>
                    <a:cubicBezTo>
                      <a:pt x="22" y="15"/>
                      <a:pt x="18" y="21"/>
                      <a:pt x="15" y="27"/>
                    </a:cubicBezTo>
                  </a:path>
                </a:pathLst>
              </a:custGeom>
              <a:solidFill>
                <a:srgbClr val="C4C1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9" name="îSļïḑè">
                <a:extLst>
                  <a:ext uri="{FF2B5EF4-FFF2-40B4-BE49-F238E27FC236}">
                    <a16:creationId xmlns:a16="http://schemas.microsoft.com/office/drawing/2014/main" xmlns="" id="{2FF822A8-40B2-4ED2-BD2F-4F04ED3EC2A0}"/>
                  </a:ext>
                </a:extLst>
              </p:cNvPr>
              <p:cNvSpPr/>
              <p:nvPr/>
            </p:nvSpPr>
            <p:spPr bwMode="auto">
              <a:xfrm>
                <a:off x="6381" y="1283"/>
                <a:ext cx="381" cy="16"/>
              </a:xfrm>
              <a:custGeom>
                <a:avLst/>
                <a:gdLst>
                  <a:gd name="T0" fmla="*/ 28 w 867"/>
                  <a:gd name="T1" fmla="*/ 35 h 35"/>
                  <a:gd name="T2" fmla="*/ 27 w 867"/>
                  <a:gd name="T3" fmla="*/ 35 h 35"/>
                  <a:gd name="T4" fmla="*/ 9 w 867"/>
                  <a:gd name="T5" fmla="*/ 27 h 35"/>
                  <a:gd name="T6" fmla="*/ 0 w 867"/>
                  <a:gd name="T7" fmla="*/ 27 h 35"/>
                  <a:gd name="T8" fmla="*/ 11 w 867"/>
                  <a:gd name="T9" fmla="*/ 10 h 35"/>
                  <a:gd name="T10" fmla="*/ 19 w 867"/>
                  <a:gd name="T11" fmla="*/ 0 h 35"/>
                  <a:gd name="T12" fmla="*/ 848 w 867"/>
                  <a:gd name="T13" fmla="*/ 0 h 35"/>
                  <a:gd name="T14" fmla="*/ 867 w 867"/>
                  <a:gd name="T15" fmla="*/ 27 h 35"/>
                  <a:gd name="T16" fmla="*/ 859 w 867"/>
                  <a:gd name="T17" fmla="*/ 27 h 35"/>
                  <a:gd name="T18" fmla="*/ 837 w 867"/>
                  <a:gd name="T19" fmla="*/ 35 h 35"/>
                  <a:gd name="T20" fmla="*/ 833 w 867"/>
                  <a:gd name="T21" fmla="*/ 35 h 35"/>
                  <a:gd name="T22" fmla="*/ 806 w 867"/>
                  <a:gd name="T23" fmla="*/ 27 h 35"/>
                  <a:gd name="T24" fmla="*/ 791 w 867"/>
                  <a:gd name="T25" fmla="*/ 27 h 35"/>
                  <a:gd name="T26" fmla="*/ 779 w 867"/>
                  <a:gd name="T27" fmla="*/ 20 h 35"/>
                  <a:gd name="T28" fmla="*/ 753 w 867"/>
                  <a:gd name="T29" fmla="*/ 15 h 35"/>
                  <a:gd name="T30" fmla="*/ 114 w 867"/>
                  <a:gd name="T31" fmla="*/ 15 h 35"/>
                  <a:gd name="T32" fmla="*/ 114 w 867"/>
                  <a:gd name="T33" fmla="*/ 15 h 35"/>
                  <a:gd name="T34" fmla="*/ 76 w 867"/>
                  <a:gd name="T35" fmla="*/ 26 h 35"/>
                  <a:gd name="T36" fmla="*/ 76 w 867"/>
                  <a:gd name="T37" fmla="*/ 27 h 35"/>
                  <a:gd name="T38" fmla="*/ 62 w 867"/>
                  <a:gd name="T39" fmla="*/ 27 h 35"/>
                  <a:gd name="T40" fmla="*/ 28 w 867"/>
                  <a:gd name="T4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7" h="35">
                    <a:moveTo>
                      <a:pt x="28" y="35"/>
                    </a:moveTo>
                    <a:cubicBezTo>
                      <a:pt x="28" y="35"/>
                      <a:pt x="28" y="35"/>
                      <a:pt x="27" y="35"/>
                    </a:cubicBezTo>
                    <a:cubicBezTo>
                      <a:pt x="12" y="34"/>
                      <a:pt x="9" y="27"/>
                      <a:pt x="9" y="27"/>
                    </a:cubicBezTo>
                    <a:cubicBezTo>
                      <a:pt x="0" y="27"/>
                      <a:pt x="0" y="27"/>
                      <a:pt x="0" y="27"/>
                    </a:cubicBezTo>
                    <a:cubicBezTo>
                      <a:pt x="3" y="21"/>
                      <a:pt x="7" y="15"/>
                      <a:pt x="11" y="10"/>
                    </a:cubicBezTo>
                    <a:cubicBezTo>
                      <a:pt x="13" y="7"/>
                      <a:pt x="16" y="4"/>
                      <a:pt x="19" y="0"/>
                    </a:cubicBezTo>
                    <a:cubicBezTo>
                      <a:pt x="848" y="0"/>
                      <a:pt x="848" y="0"/>
                      <a:pt x="848" y="0"/>
                    </a:cubicBezTo>
                    <a:cubicBezTo>
                      <a:pt x="855" y="8"/>
                      <a:pt x="862" y="17"/>
                      <a:pt x="867" y="27"/>
                    </a:cubicBezTo>
                    <a:cubicBezTo>
                      <a:pt x="859" y="27"/>
                      <a:pt x="859" y="27"/>
                      <a:pt x="859" y="27"/>
                    </a:cubicBezTo>
                    <a:cubicBezTo>
                      <a:pt x="859" y="27"/>
                      <a:pt x="857" y="33"/>
                      <a:pt x="837" y="35"/>
                    </a:cubicBezTo>
                    <a:cubicBezTo>
                      <a:pt x="836" y="35"/>
                      <a:pt x="834" y="35"/>
                      <a:pt x="833" y="35"/>
                    </a:cubicBezTo>
                    <a:cubicBezTo>
                      <a:pt x="817" y="35"/>
                      <a:pt x="806" y="27"/>
                      <a:pt x="806" y="27"/>
                    </a:cubicBezTo>
                    <a:cubicBezTo>
                      <a:pt x="791" y="27"/>
                      <a:pt x="791" y="27"/>
                      <a:pt x="791" y="27"/>
                    </a:cubicBezTo>
                    <a:cubicBezTo>
                      <a:pt x="787" y="24"/>
                      <a:pt x="783" y="22"/>
                      <a:pt x="779" y="20"/>
                    </a:cubicBezTo>
                    <a:cubicBezTo>
                      <a:pt x="771" y="17"/>
                      <a:pt x="762" y="15"/>
                      <a:pt x="753" y="15"/>
                    </a:cubicBezTo>
                    <a:cubicBezTo>
                      <a:pt x="114" y="15"/>
                      <a:pt x="114" y="15"/>
                      <a:pt x="114" y="15"/>
                    </a:cubicBezTo>
                    <a:cubicBezTo>
                      <a:pt x="114" y="15"/>
                      <a:pt x="114" y="15"/>
                      <a:pt x="114" y="15"/>
                    </a:cubicBezTo>
                    <a:cubicBezTo>
                      <a:pt x="101" y="15"/>
                      <a:pt x="88" y="19"/>
                      <a:pt x="76" y="26"/>
                    </a:cubicBezTo>
                    <a:cubicBezTo>
                      <a:pt x="76" y="27"/>
                      <a:pt x="76" y="27"/>
                      <a:pt x="76" y="27"/>
                    </a:cubicBezTo>
                    <a:cubicBezTo>
                      <a:pt x="62" y="27"/>
                      <a:pt x="62" y="27"/>
                      <a:pt x="62" y="27"/>
                    </a:cubicBezTo>
                    <a:cubicBezTo>
                      <a:pt x="62" y="27"/>
                      <a:pt x="43" y="35"/>
                      <a:pt x="28" y="35"/>
                    </a:cubicBezTo>
                  </a:path>
                </a:pathLst>
              </a:custGeom>
              <a:solidFill>
                <a:srgbClr val="AFAC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0" name="íśľïďê">
                <a:extLst>
                  <a:ext uri="{FF2B5EF4-FFF2-40B4-BE49-F238E27FC236}">
                    <a16:creationId xmlns:a16="http://schemas.microsoft.com/office/drawing/2014/main" xmlns="" id="{F3606369-61C2-4D17-9587-F9E6A4D0A328}"/>
                  </a:ext>
                </a:extLst>
              </p:cNvPr>
              <p:cNvSpPr/>
              <p:nvPr/>
            </p:nvSpPr>
            <p:spPr bwMode="auto">
              <a:xfrm>
                <a:off x="6129" y="1142"/>
                <a:ext cx="658" cy="141"/>
              </a:xfrm>
              <a:custGeom>
                <a:avLst/>
                <a:gdLst>
                  <a:gd name="T0" fmla="*/ 572 w 1499"/>
                  <a:gd name="T1" fmla="*/ 323 h 323"/>
                  <a:gd name="T2" fmla="*/ 466 w 1499"/>
                  <a:gd name="T3" fmla="*/ 294 h 323"/>
                  <a:gd name="T4" fmla="*/ 27 w 1499"/>
                  <a:gd name="T5" fmla="*/ 29 h 323"/>
                  <a:gd name="T6" fmla="*/ 35 w 1499"/>
                  <a:gd name="T7" fmla="*/ 0 h 323"/>
                  <a:gd name="T8" fmla="*/ 602 w 1499"/>
                  <a:gd name="T9" fmla="*/ 0 h 323"/>
                  <a:gd name="T10" fmla="*/ 707 w 1499"/>
                  <a:gd name="T11" fmla="*/ 31 h 323"/>
                  <a:gd name="T12" fmla="*/ 930 w 1499"/>
                  <a:gd name="T13" fmla="*/ 177 h 323"/>
                  <a:gd name="T14" fmla="*/ 1034 w 1499"/>
                  <a:gd name="T15" fmla="*/ 209 h 323"/>
                  <a:gd name="T16" fmla="*/ 1266 w 1499"/>
                  <a:gd name="T17" fmla="*/ 209 h 323"/>
                  <a:gd name="T18" fmla="*/ 1372 w 1499"/>
                  <a:gd name="T19" fmla="*/ 237 h 323"/>
                  <a:gd name="T20" fmla="*/ 1472 w 1499"/>
                  <a:gd name="T21" fmla="*/ 295 h 323"/>
                  <a:gd name="T22" fmla="*/ 1465 w 1499"/>
                  <a:gd name="T23" fmla="*/ 323 h 323"/>
                  <a:gd name="T24" fmla="*/ 572 w 1499"/>
                  <a:gd name="T25" fmla="*/ 3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9" h="323">
                    <a:moveTo>
                      <a:pt x="572" y="323"/>
                    </a:moveTo>
                    <a:cubicBezTo>
                      <a:pt x="540" y="323"/>
                      <a:pt x="493" y="310"/>
                      <a:pt x="466" y="294"/>
                    </a:cubicBezTo>
                    <a:cubicBezTo>
                      <a:pt x="27" y="29"/>
                      <a:pt x="27" y="29"/>
                      <a:pt x="27" y="29"/>
                    </a:cubicBezTo>
                    <a:cubicBezTo>
                      <a:pt x="0" y="13"/>
                      <a:pt x="4" y="0"/>
                      <a:pt x="35" y="0"/>
                    </a:cubicBezTo>
                    <a:cubicBezTo>
                      <a:pt x="602" y="0"/>
                      <a:pt x="602" y="0"/>
                      <a:pt x="602" y="0"/>
                    </a:cubicBezTo>
                    <a:cubicBezTo>
                      <a:pt x="633" y="0"/>
                      <a:pt x="680" y="14"/>
                      <a:pt x="707" y="31"/>
                    </a:cubicBezTo>
                    <a:cubicBezTo>
                      <a:pt x="930" y="177"/>
                      <a:pt x="930" y="177"/>
                      <a:pt x="930" y="177"/>
                    </a:cubicBezTo>
                    <a:cubicBezTo>
                      <a:pt x="956" y="194"/>
                      <a:pt x="1003" y="209"/>
                      <a:pt x="1034" y="209"/>
                    </a:cubicBezTo>
                    <a:cubicBezTo>
                      <a:pt x="1266" y="209"/>
                      <a:pt x="1266" y="209"/>
                      <a:pt x="1266" y="209"/>
                    </a:cubicBezTo>
                    <a:cubicBezTo>
                      <a:pt x="1297" y="209"/>
                      <a:pt x="1345" y="221"/>
                      <a:pt x="1372" y="237"/>
                    </a:cubicBezTo>
                    <a:cubicBezTo>
                      <a:pt x="1472" y="295"/>
                      <a:pt x="1472" y="295"/>
                      <a:pt x="1472" y="295"/>
                    </a:cubicBezTo>
                    <a:cubicBezTo>
                      <a:pt x="1499" y="311"/>
                      <a:pt x="1496" y="323"/>
                      <a:pt x="1465" y="323"/>
                    </a:cubicBezTo>
                    <a:cubicBezTo>
                      <a:pt x="572" y="323"/>
                      <a:pt x="572" y="323"/>
                      <a:pt x="572" y="323"/>
                    </a:cubicBezTo>
                  </a:path>
                </a:pathLst>
              </a:custGeom>
              <a:solidFill>
                <a:srgbClr val="BF6D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1" name="iṣ1iďe">
                <a:extLst>
                  <a:ext uri="{FF2B5EF4-FFF2-40B4-BE49-F238E27FC236}">
                    <a16:creationId xmlns:a16="http://schemas.microsoft.com/office/drawing/2014/main" xmlns="" id="{6FA0CB72-2BD9-44E9-8CA1-DF329A5AA5E9}"/>
                  </a:ext>
                </a:extLst>
              </p:cNvPr>
              <p:cNvSpPr/>
              <p:nvPr/>
            </p:nvSpPr>
            <p:spPr bwMode="auto">
              <a:xfrm>
                <a:off x="6721" y="1255"/>
                <a:ext cx="63" cy="24"/>
              </a:xfrm>
              <a:custGeom>
                <a:avLst/>
                <a:gdLst>
                  <a:gd name="T0" fmla="*/ 0 w 63"/>
                  <a:gd name="T1" fmla="*/ 0 h 24"/>
                  <a:gd name="T2" fmla="*/ 63 w 63"/>
                  <a:gd name="T3" fmla="*/ 0 h 24"/>
                  <a:gd name="T4" fmla="*/ 63 w 63"/>
                  <a:gd name="T5" fmla="*/ 24 h 24"/>
                  <a:gd name="T6" fmla="*/ 0 w 63"/>
                  <a:gd name="T7" fmla="*/ 24 h 24"/>
                  <a:gd name="T8" fmla="*/ 0 w 63"/>
                  <a:gd name="T9" fmla="*/ 0 h 24"/>
                  <a:gd name="T10" fmla="*/ 0 w 63"/>
                  <a:gd name="T11" fmla="*/ 0 h 24"/>
                </a:gdLst>
                <a:ahLst/>
                <a:cxnLst>
                  <a:cxn ang="0">
                    <a:pos x="T0" y="T1"/>
                  </a:cxn>
                  <a:cxn ang="0">
                    <a:pos x="T2" y="T3"/>
                  </a:cxn>
                  <a:cxn ang="0">
                    <a:pos x="T4" y="T5"/>
                  </a:cxn>
                  <a:cxn ang="0">
                    <a:pos x="T6" y="T7"/>
                  </a:cxn>
                  <a:cxn ang="0">
                    <a:pos x="T8" y="T9"/>
                  </a:cxn>
                  <a:cxn ang="0">
                    <a:pos x="T10" y="T11"/>
                  </a:cxn>
                </a:cxnLst>
                <a:rect l="0" t="0" r="r" b="b"/>
                <a:pathLst>
                  <a:path w="63" h="24">
                    <a:moveTo>
                      <a:pt x="0" y="0"/>
                    </a:moveTo>
                    <a:lnTo>
                      <a:pt x="63" y="0"/>
                    </a:lnTo>
                    <a:lnTo>
                      <a:pt x="63" y="24"/>
                    </a:lnTo>
                    <a:lnTo>
                      <a:pt x="0" y="24"/>
                    </a:lnTo>
                    <a:lnTo>
                      <a:pt x="0" y="0"/>
                    </a:lnTo>
                    <a:lnTo>
                      <a:pt x="0" y="0"/>
                    </a:lnTo>
                    <a:close/>
                  </a:path>
                </a:pathLst>
              </a:custGeom>
              <a:solidFill>
                <a:srgbClr val="BF6D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2" name="isliḑe">
                <a:extLst>
                  <a:ext uri="{FF2B5EF4-FFF2-40B4-BE49-F238E27FC236}">
                    <a16:creationId xmlns:a16="http://schemas.microsoft.com/office/drawing/2014/main" xmlns="" id="{B9A5EC96-E668-420A-B533-3880D7F18DF8}"/>
                  </a:ext>
                </a:extLst>
              </p:cNvPr>
              <p:cNvSpPr/>
              <p:nvPr/>
            </p:nvSpPr>
            <p:spPr bwMode="auto">
              <a:xfrm>
                <a:off x="6132" y="1123"/>
                <a:ext cx="38" cy="23"/>
              </a:xfrm>
              <a:custGeom>
                <a:avLst/>
                <a:gdLst>
                  <a:gd name="T0" fmla="*/ 0 w 38"/>
                  <a:gd name="T1" fmla="*/ 0 h 23"/>
                  <a:gd name="T2" fmla="*/ 38 w 38"/>
                  <a:gd name="T3" fmla="*/ 0 h 23"/>
                  <a:gd name="T4" fmla="*/ 38 w 38"/>
                  <a:gd name="T5" fmla="*/ 23 h 23"/>
                  <a:gd name="T6" fmla="*/ 0 w 38"/>
                  <a:gd name="T7" fmla="*/ 23 h 23"/>
                  <a:gd name="T8" fmla="*/ 0 w 38"/>
                  <a:gd name="T9" fmla="*/ 0 h 23"/>
                  <a:gd name="T10" fmla="*/ 0 w 38"/>
                  <a:gd name="T11" fmla="*/ 0 h 23"/>
                </a:gdLst>
                <a:ahLst/>
                <a:cxnLst>
                  <a:cxn ang="0">
                    <a:pos x="T0" y="T1"/>
                  </a:cxn>
                  <a:cxn ang="0">
                    <a:pos x="T2" y="T3"/>
                  </a:cxn>
                  <a:cxn ang="0">
                    <a:pos x="T4" y="T5"/>
                  </a:cxn>
                  <a:cxn ang="0">
                    <a:pos x="T6" y="T7"/>
                  </a:cxn>
                  <a:cxn ang="0">
                    <a:pos x="T8" y="T9"/>
                  </a:cxn>
                  <a:cxn ang="0">
                    <a:pos x="T10" y="T11"/>
                  </a:cxn>
                </a:cxnLst>
                <a:rect l="0" t="0" r="r" b="b"/>
                <a:pathLst>
                  <a:path w="38" h="23">
                    <a:moveTo>
                      <a:pt x="0" y="0"/>
                    </a:moveTo>
                    <a:lnTo>
                      <a:pt x="38" y="0"/>
                    </a:lnTo>
                    <a:lnTo>
                      <a:pt x="38" y="23"/>
                    </a:lnTo>
                    <a:lnTo>
                      <a:pt x="0" y="23"/>
                    </a:lnTo>
                    <a:lnTo>
                      <a:pt x="0" y="0"/>
                    </a:lnTo>
                    <a:lnTo>
                      <a:pt x="0" y="0"/>
                    </a:lnTo>
                    <a:close/>
                  </a:path>
                </a:pathLst>
              </a:custGeom>
              <a:solidFill>
                <a:srgbClr val="BF6D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3" name="ïšḷiḑê">
                <a:extLst>
                  <a:ext uri="{FF2B5EF4-FFF2-40B4-BE49-F238E27FC236}">
                    <a16:creationId xmlns:a16="http://schemas.microsoft.com/office/drawing/2014/main" xmlns="" id="{BA48703F-EDD6-45CE-8A80-AC01B6AE18DA}"/>
                  </a:ext>
                </a:extLst>
              </p:cNvPr>
              <p:cNvSpPr/>
              <p:nvPr/>
            </p:nvSpPr>
            <p:spPr bwMode="auto">
              <a:xfrm>
                <a:off x="6129" y="1118"/>
                <a:ext cx="658" cy="142"/>
              </a:xfrm>
              <a:custGeom>
                <a:avLst/>
                <a:gdLst>
                  <a:gd name="T0" fmla="*/ 572 w 1499"/>
                  <a:gd name="T1" fmla="*/ 324 h 324"/>
                  <a:gd name="T2" fmla="*/ 466 w 1499"/>
                  <a:gd name="T3" fmla="*/ 294 h 324"/>
                  <a:gd name="T4" fmla="*/ 27 w 1499"/>
                  <a:gd name="T5" fmla="*/ 30 h 324"/>
                  <a:gd name="T6" fmla="*/ 35 w 1499"/>
                  <a:gd name="T7" fmla="*/ 0 h 324"/>
                  <a:gd name="T8" fmla="*/ 602 w 1499"/>
                  <a:gd name="T9" fmla="*/ 0 h 324"/>
                  <a:gd name="T10" fmla="*/ 706 w 1499"/>
                  <a:gd name="T11" fmla="*/ 32 h 324"/>
                  <a:gd name="T12" fmla="*/ 929 w 1499"/>
                  <a:gd name="T13" fmla="*/ 178 h 324"/>
                  <a:gd name="T14" fmla="*/ 1034 w 1499"/>
                  <a:gd name="T15" fmla="*/ 209 h 324"/>
                  <a:gd name="T16" fmla="*/ 1266 w 1499"/>
                  <a:gd name="T17" fmla="*/ 209 h 324"/>
                  <a:gd name="T18" fmla="*/ 1372 w 1499"/>
                  <a:gd name="T19" fmla="*/ 238 h 324"/>
                  <a:gd name="T20" fmla="*/ 1472 w 1499"/>
                  <a:gd name="T21" fmla="*/ 295 h 324"/>
                  <a:gd name="T22" fmla="*/ 1464 w 1499"/>
                  <a:gd name="T23" fmla="*/ 324 h 324"/>
                  <a:gd name="T24" fmla="*/ 572 w 1499"/>
                  <a:gd name="T25" fmla="*/ 32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9" h="324">
                    <a:moveTo>
                      <a:pt x="572" y="324"/>
                    </a:moveTo>
                    <a:cubicBezTo>
                      <a:pt x="540" y="324"/>
                      <a:pt x="493" y="311"/>
                      <a:pt x="466" y="294"/>
                    </a:cubicBezTo>
                    <a:cubicBezTo>
                      <a:pt x="27" y="30"/>
                      <a:pt x="27" y="30"/>
                      <a:pt x="27" y="30"/>
                    </a:cubicBezTo>
                    <a:cubicBezTo>
                      <a:pt x="0" y="14"/>
                      <a:pt x="4" y="0"/>
                      <a:pt x="35" y="0"/>
                    </a:cubicBezTo>
                    <a:cubicBezTo>
                      <a:pt x="602" y="0"/>
                      <a:pt x="602" y="0"/>
                      <a:pt x="602" y="0"/>
                    </a:cubicBezTo>
                    <a:cubicBezTo>
                      <a:pt x="633" y="0"/>
                      <a:pt x="680" y="14"/>
                      <a:pt x="706" y="32"/>
                    </a:cubicBezTo>
                    <a:cubicBezTo>
                      <a:pt x="929" y="178"/>
                      <a:pt x="929" y="178"/>
                      <a:pt x="929" y="178"/>
                    </a:cubicBezTo>
                    <a:cubicBezTo>
                      <a:pt x="956" y="195"/>
                      <a:pt x="1003" y="209"/>
                      <a:pt x="1034" y="209"/>
                    </a:cubicBezTo>
                    <a:cubicBezTo>
                      <a:pt x="1266" y="209"/>
                      <a:pt x="1266" y="209"/>
                      <a:pt x="1266" y="209"/>
                    </a:cubicBezTo>
                    <a:cubicBezTo>
                      <a:pt x="1297" y="209"/>
                      <a:pt x="1345" y="222"/>
                      <a:pt x="1372" y="238"/>
                    </a:cubicBezTo>
                    <a:cubicBezTo>
                      <a:pt x="1472" y="295"/>
                      <a:pt x="1472" y="295"/>
                      <a:pt x="1472" y="295"/>
                    </a:cubicBezTo>
                    <a:cubicBezTo>
                      <a:pt x="1499" y="311"/>
                      <a:pt x="1496" y="324"/>
                      <a:pt x="1464" y="324"/>
                    </a:cubicBezTo>
                    <a:cubicBezTo>
                      <a:pt x="572" y="324"/>
                      <a:pt x="572" y="324"/>
                      <a:pt x="572" y="324"/>
                    </a:cubicBezTo>
                  </a:path>
                </a:pathLst>
              </a:custGeom>
              <a:solidFill>
                <a:srgbClr val="E5B0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4" name="ïṧlîḓê">
                <a:extLst>
                  <a:ext uri="{FF2B5EF4-FFF2-40B4-BE49-F238E27FC236}">
                    <a16:creationId xmlns:a16="http://schemas.microsoft.com/office/drawing/2014/main" xmlns="" id="{16440446-71EF-470F-93D1-A4E274FA528B}"/>
                  </a:ext>
                </a:extLst>
              </p:cNvPr>
              <p:cNvSpPr/>
              <p:nvPr/>
            </p:nvSpPr>
            <p:spPr bwMode="auto">
              <a:xfrm>
                <a:off x="6583" y="1210"/>
                <a:ext cx="190" cy="73"/>
              </a:xfrm>
              <a:custGeom>
                <a:avLst/>
                <a:gdLst>
                  <a:gd name="T0" fmla="*/ 232 w 432"/>
                  <a:gd name="T1" fmla="*/ 0 h 167"/>
                  <a:gd name="T2" fmla="*/ 117 w 432"/>
                  <a:gd name="T3" fmla="*/ 0 h 167"/>
                  <a:gd name="T4" fmla="*/ 0 w 432"/>
                  <a:gd name="T5" fmla="*/ 0 h 167"/>
                  <a:gd name="T6" fmla="*/ 432 w 432"/>
                  <a:gd name="T7" fmla="*/ 83 h 167"/>
                  <a:gd name="T8" fmla="*/ 338 w 432"/>
                  <a:gd name="T9" fmla="*/ 29 h 167"/>
                  <a:gd name="T10" fmla="*/ 232 w 432"/>
                  <a:gd name="T11" fmla="*/ 0 h 167"/>
                </a:gdLst>
                <a:ahLst/>
                <a:cxnLst>
                  <a:cxn ang="0">
                    <a:pos x="T0" y="T1"/>
                  </a:cxn>
                  <a:cxn ang="0">
                    <a:pos x="T2" y="T3"/>
                  </a:cxn>
                  <a:cxn ang="0">
                    <a:pos x="T4" y="T5"/>
                  </a:cxn>
                  <a:cxn ang="0">
                    <a:pos x="T6" y="T7"/>
                  </a:cxn>
                  <a:cxn ang="0">
                    <a:pos x="T8" y="T9"/>
                  </a:cxn>
                  <a:cxn ang="0">
                    <a:pos x="T10" y="T11"/>
                  </a:cxn>
                </a:cxnLst>
                <a:rect l="0" t="0" r="r" b="b"/>
                <a:pathLst>
                  <a:path w="432" h="167">
                    <a:moveTo>
                      <a:pt x="232" y="0"/>
                    </a:moveTo>
                    <a:cubicBezTo>
                      <a:pt x="117" y="0"/>
                      <a:pt x="117" y="0"/>
                      <a:pt x="117" y="0"/>
                    </a:cubicBezTo>
                    <a:cubicBezTo>
                      <a:pt x="77" y="9"/>
                      <a:pt x="0" y="0"/>
                      <a:pt x="0" y="0"/>
                    </a:cubicBezTo>
                    <a:cubicBezTo>
                      <a:pt x="76" y="37"/>
                      <a:pt x="379" y="167"/>
                      <a:pt x="432" y="83"/>
                    </a:cubicBezTo>
                    <a:cubicBezTo>
                      <a:pt x="338" y="29"/>
                      <a:pt x="338" y="29"/>
                      <a:pt x="338" y="29"/>
                    </a:cubicBezTo>
                    <a:cubicBezTo>
                      <a:pt x="311" y="13"/>
                      <a:pt x="263" y="0"/>
                      <a:pt x="232" y="0"/>
                    </a:cubicBezTo>
                    <a:close/>
                  </a:path>
                </a:pathLst>
              </a:custGeom>
              <a:solidFill>
                <a:srgbClr val="BC793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5" name="ïşliḓè">
                <a:extLst>
                  <a:ext uri="{FF2B5EF4-FFF2-40B4-BE49-F238E27FC236}">
                    <a16:creationId xmlns:a16="http://schemas.microsoft.com/office/drawing/2014/main" xmlns="" id="{01D57819-7248-4FCE-B6C4-F102E8026BCE}"/>
                  </a:ext>
                </a:extLst>
              </p:cNvPr>
              <p:cNvSpPr/>
              <p:nvPr/>
            </p:nvSpPr>
            <p:spPr bwMode="auto">
              <a:xfrm>
                <a:off x="6408" y="1129"/>
                <a:ext cx="117" cy="79"/>
              </a:xfrm>
              <a:custGeom>
                <a:avLst/>
                <a:gdLst>
                  <a:gd name="T0" fmla="*/ 8 w 267"/>
                  <a:gd name="T1" fmla="*/ 148 h 180"/>
                  <a:gd name="T2" fmla="*/ 101 w 267"/>
                  <a:gd name="T3" fmla="*/ 175 h 180"/>
                  <a:gd name="T4" fmla="*/ 188 w 267"/>
                  <a:gd name="T5" fmla="*/ 84 h 180"/>
                  <a:gd name="T6" fmla="*/ 59 w 267"/>
                  <a:gd name="T7" fmla="*/ 0 h 180"/>
                  <a:gd name="T8" fmla="*/ 33 w 267"/>
                  <a:gd name="T9" fmla="*/ 2 h 180"/>
                  <a:gd name="T10" fmla="*/ 0 w 267"/>
                  <a:gd name="T11" fmla="*/ 42 h 180"/>
                  <a:gd name="T12" fmla="*/ 6 w 267"/>
                  <a:gd name="T13" fmla="*/ 146 h 180"/>
                  <a:gd name="T14" fmla="*/ 8 w 267"/>
                  <a:gd name="T15" fmla="*/ 148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180">
                    <a:moveTo>
                      <a:pt x="8" y="148"/>
                    </a:moveTo>
                    <a:cubicBezTo>
                      <a:pt x="24" y="156"/>
                      <a:pt x="41" y="170"/>
                      <a:pt x="101" y="175"/>
                    </a:cubicBezTo>
                    <a:cubicBezTo>
                      <a:pt x="162" y="180"/>
                      <a:pt x="267" y="143"/>
                      <a:pt x="188" y="84"/>
                    </a:cubicBezTo>
                    <a:cubicBezTo>
                      <a:pt x="59" y="0"/>
                      <a:pt x="59" y="0"/>
                      <a:pt x="59" y="0"/>
                    </a:cubicBezTo>
                    <a:cubicBezTo>
                      <a:pt x="33" y="2"/>
                      <a:pt x="33" y="2"/>
                      <a:pt x="33" y="2"/>
                    </a:cubicBezTo>
                    <a:cubicBezTo>
                      <a:pt x="0" y="42"/>
                      <a:pt x="0" y="42"/>
                      <a:pt x="0" y="42"/>
                    </a:cubicBezTo>
                    <a:cubicBezTo>
                      <a:pt x="6" y="146"/>
                      <a:pt x="6" y="146"/>
                      <a:pt x="6" y="146"/>
                    </a:cubicBezTo>
                    <a:cubicBezTo>
                      <a:pt x="8" y="148"/>
                      <a:pt x="8" y="148"/>
                      <a:pt x="8" y="148"/>
                    </a:cubicBezTo>
                  </a:path>
                </a:pathLst>
              </a:custGeom>
              <a:solidFill>
                <a:srgbClr val="BC793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6" name="ïṥḻidê">
                <a:extLst>
                  <a:ext uri="{FF2B5EF4-FFF2-40B4-BE49-F238E27FC236}">
                    <a16:creationId xmlns:a16="http://schemas.microsoft.com/office/drawing/2014/main" xmlns="" id="{96463F41-202E-4E4D-AA0C-8F43D3EF2723}"/>
                  </a:ext>
                </a:extLst>
              </p:cNvPr>
              <p:cNvSpPr/>
              <p:nvPr/>
            </p:nvSpPr>
            <p:spPr bwMode="auto">
              <a:xfrm>
                <a:off x="6266" y="1170"/>
                <a:ext cx="259" cy="42"/>
              </a:xfrm>
              <a:custGeom>
                <a:avLst/>
                <a:gdLst>
                  <a:gd name="T0" fmla="*/ 259 w 259"/>
                  <a:gd name="T1" fmla="*/ 42 h 42"/>
                  <a:gd name="T2" fmla="*/ 69 w 259"/>
                  <a:gd name="T3" fmla="*/ 42 h 42"/>
                  <a:gd name="T4" fmla="*/ 0 w 259"/>
                  <a:gd name="T5" fmla="*/ 0 h 42"/>
                  <a:gd name="T6" fmla="*/ 189 w 259"/>
                  <a:gd name="T7" fmla="*/ 0 h 42"/>
                  <a:gd name="T8" fmla="*/ 259 w 259"/>
                  <a:gd name="T9" fmla="*/ 42 h 42"/>
                </a:gdLst>
                <a:ahLst/>
                <a:cxnLst>
                  <a:cxn ang="0">
                    <a:pos x="T0" y="T1"/>
                  </a:cxn>
                  <a:cxn ang="0">
                    <a:pos x="T2" y="T3"/>
                  </a:cxn>
                  <a:cxn ang="0">
                    <a:pos x="T4" y="T5"/>
                  </a:cxn>
                  <a:cxn ang="0">
                    <a:pos x="T6" y="T7"/>
                  </a:cxn>
                  <a:cxn ang="0">
                    <a:pos x="T8" y="T9"/>
                  </a:cxn>
                </a:cxnLst>
                <a:rect l="0" t="0" r="r" b="b"/>
                <a:pathLst>
                  <a:path w="259" h="42">
                    <a:moveTo>
                      <a:pt x="259" y="42"/>
                    </a:moveTo>
                    <a:lnTo>
                      <a:pt x="69" y="42"/>
                    </a:lnTo>
                    <a:lnTo>
                      <a:pt x="0" y="0"/>
                    </a:lnTo>
                    <a:lnTo>
                      <a:pt x="189" y="0"/>
                    </a:lnTo>
                    <a:lnTo>
                      <a:pt x="259"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7" name="îṥḻidé">
                <a:extLst>
                  <a:ext uri="{FF2B5EF4-FFF2-40B4-BE49-F238E27FC236}">
                    <a16:creationId xmlns:a16="http://schemas.microsoft.com/office/drawing/2014/main" xmlns="" id="{321AA20C-D475-4F7B-B4FE-E6976B3FD922}"/>
                  </a:ext>
                </a:extLst>
              </p:cNvPr>
              <p:cNvSpPr/>
              <p:nvPr/>
            </p:nvSpPr>
            <p:spPr bwMode="auto">
              <a:xfrm>
                <a:off x="6266" y="1170"/>
                <a:ext cx="259" cy="42"/>
              </a:xfrm>
              <a:custGeom>
                <a:avLst/>
                <a:gdLst>
                  <a:gd name="T0" fmla="*/ 259 w 259"/>
                  <a:gd name="T1" fmla="*/ 42 h 42"/>
                  <a:gd name="T2" fmla="*/ 69 w 259"/>
                  <a:gd name="T3" fmla="*/ 42 h 42"/>
                  <a:gd name="T4" fmla="*/ 0 w 259"/>
                  <a:gd name="T5" fmla="*/ 0 h 42"/>
                  <a:gd name="T6" fmla="*/ 189 w 259"/>
                  <a:gd name="T7" fmla="*/ 0 h 42"/>
                  <a:gd name="T8" fmla="*/ 259 w 259"/>
                  <a:gd name="T9" fmla="*/ 42 h 42"/>
                </a:gdLst>
                <a:ahLst/>
                <a:cxnLst>
                  <a:cxn ang="0">
                    <a:pos x="T0" y="T1"/>
                  </a:cxn>
                  <a:cxn ang="0">
                    <a:pos x="T2" y="T3"/>
                  </a:cxn>
                  <a:cxn ang="0">
                    <a:pos x="T4" y="T5"/>
                  </a:cxn>
                  <a:cxn ang="0">
                    <a:pos x="T6" y="T7"/>
                  </a:cxn>
                  <a:cxn ang="0">
                    <a:pos x="T8" y="T9"/>
                  </a:cxn>
                </a:cxnLst>
                <a:rect l="0" t="0" r="r" b="b"/>
                <a:pathLst>
                  <a:path w="259" h="42">
                    <a:moveTo>
                      <a:pt x="259" y="42"/>
                    </a:moveTo>
                    <a:lnTo>
                      <a:pt x="69" y="42"/>
                    </a:lnTo>
                    <a:lnTo>
                      <a:pt x="0" y="0"/>
                    </a:lnTo>
                    <a:lnTo>
                      <a:pt x="189" y="0"/>
                    </a:lnTo>
                    <a:lnTo>
                      <a:pt x="259" y="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8" name="iṩľîdé">
                <a:extLst>
                  <a:ext uri="{FF2B5EF4-FFF2-40B4-BE49-F238E27FC236}">
                    <a16:creationId xmlns:a16="http://schemas.microsoft.com/office/drawing/2014/main" xmlns="" id="{F51BE9D2-10A9-4F69-9F5A-BE406C12EAB7}"/>
                  </a:ext>
                </a:extLst>
              </p:cNvPr>
              <p:cNvSpPr/>
              <p:nvPr/>
            </p:nvSpPr>
            <p:spPr bwMode="auto">
              <a:xfrm>
                <a:off x="6456" y="1171"/>
                <a:ext cx="40" cy="24"/>
              </a:xfrm>
              <a:custGeom>
                <a:avLst/>
                <a:gdLst>
                  <a:gd name="T0" fmla="*/ 40 w 40"/>
                  <a:gd name="T1" fmla="*/ 24 h 24"/>
                  <a:gd name="T2" fmla="*/ 0 w 40"/>
                  <a:gd name="T3" fmla="*/ 0 h 24"/>
                  <a:gd name="T4" fmla="*/ 0 w 40"/>
                  <a:gd name="T5" fmla="*/ 0 h 24"/>
                  <a:gd name="T6" fmla="*/ 40 w 40"/>
                  <a:gd name="T7" fmla="*/ 24 h 24"/>
                  <a:gd name="T8" fmla="*/ 40 w 40"/>
                  <a:gd name="T9" fmla="*/ 24 h 24"/>
                </a:gdLst>
                <a:ahLst/>
                <a:cxnLst>
                  <a:cxn ang="0">
                    <a:pos x="T0" y="T1"/>
                  </a:cxn>
                  <a:cxn ang="0">
                    <a:pos x="T2" y="T3"/>
                  </a:cxn>
                  <a:cxn ang="0">
                    <a:pos x="T4" y="T5"/>
                  </a:cxn>
                  <a:cxn ang="0">
                    <a:pos x="T6" y="T7"/>
                  </a:cxn>
                  <a:cxn ang="0">
                    <a:pos x="T8" y="T9"/>
                  </a:cxn>
                </a:cxnLst>
                <a:rect l="0" t="0" r="r" b="b"/>
                <a:pathLst>
                  <a:path w="40" h="24">
                    <a:moveTo>
                      <a:pt x="40" y="24"/>
                    </a:moveTo>
                    <a:lnTo>
                      <a:pt x="0" y="0"/>
                    </a:lnTo>
                    <a:lnTo>
                      <a:pt x="0" y="0"/>
                    </a:lnTo>
                    <a:lnTo>
                      <a:pt x="40" y="24"/>
                    </a:lnTo>
                    <a:lnTo>
                      <a:pt x="40" y="24"/>
                    </a:lnTo>
                    <a:close/>
                  </a:path>
                </a:pathLst>
              </a:custGeom>
              <a:solidFill>
                <a:srgbClr val="9C613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9" name="ï$ḷîḓe">
                <a:extLst>
                  <a:ext uri="{FF2B5EF4-FFF2-40B4-BE49-F238E27FC236}">
                    <a16:creationId xmlns:a16="http://schemas.microsoft.com/office/drawing/2014/main" xmlns="" id="{EFE8BC8C-1AF3-460C-8F81-0EF7D07DDE9A}"/>
                  </a:ext>
                </a:extLst>
              </p:cNvPr>
              <p:cNvSpPr/>
              <p:nvPr/>
            </p:nvSpPr>
            <p:spPr bwMode="auto">
              <a:xfrm>
                <a:off x="6456" y="1171"/>
                <a:ext cx="40" cy="24"/>
              </a:xfrm>
              <a:custGeom>
                <a:avLst/>
                <a:gdLst>
                  <a:gd name="T0" fmla="*/ 40 w 40"/>
                  <a:gd name="T1" fmla="*/ 24 h 24"/>
                  <a:gd name="T2" fmla="*/ 0 w 40"/>
                  <a:gd name="T3" fmla="*/ 0 h 24"/>
                  <a:gd name="T4" fmla="*/ 0 w 40"/>
                  <a:gd name="T5" fmla="*/ 0 h 24"/>
                  <a:gd name="T6" fmla="*/ 40 w 40"/>
                  <a:gd name="T7" fmla="*/ 24 h 24"/>
                  <a:gd name="T8" fmla="*/ 40 w 40"/>
                  <a:gd name="T9" fmla="*/ 24 h 24"/>
                </a:gdLst>
                <a:ahLst/>
                <a:cxnLst>
                  <a:cxn ang="0">
                    <a:pos x="T0" y="T1"/>
                  </a:cxn>
                  <a:cxn ang="0">
                    <a:pos x="T2" y="T3"/>
                  </a:cxn>
                  <a:cxn ang="0">
                    <a:pos x="T4" y="T5"/>
                  </a:cxn>
                  <a:cxn ang="0">
                    <a:pos x="T6" y="T7"/>
                  </a:cxn>
                  <a:cxn ang="0">
                    <a:pos x="T8" y="T9"/>
                  </a:cxn>
                </a:cxnLst>
                <a:rect l="0" t="0" r="r" b="b"/>
                <a:pathLst>
                  <a:path w="40" h="24">
                    <a:moveTo>
                      <a:pt x="40" y="24"/>
                    </a:moveTo>
                    <a:lnTo>
                      <a:pt x="0" y="0"/>
                    </a:lnTo>
                    <a:lnTo>
                      <a:pt x="0" y="0"/>
                    </a:lnTo>
                    <a:lnTo>
                      <a:pt x="40" y="24"/>
                    </a:lnTo>
                    <a:lnTo>
                      <a:pt x="40"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0" name="îśḻíḋê">
                <a:extLst>
                  <a:ext uri="{FF2B5EF4-FFF2-40B4-BE49-F238E27FC236}">
                    <a16:creationId xmlns:a16="http://schemas.microsoft.com/office/drawing/2014/main" xmlns="" id="{9445C6CD-E89C-4FE7-9AD8-3DAC338F4E6B}"/>
                  </a:ext>
                </a:extLst>
              </p:cNvPr>
              <p:cNvSpPr/>
              <p:nvPr/>
            </p:nvSpPr>
            <p:spPr bwMode="auto">
              <a:xfrm>
                <a:off x="6418" y="1170"/>
                <a:ext cx="78" cy="36"/>
              </a:xfrm>
              <a:custGeom>
                <a:avLst/>
                <a:gdLst>
                  <a:gd name="T0" fmla="*/ 91 w 178"/>
                  <a:gd name="T1" fmla="*/ 81 h 81"/>
                  <a:gd name="T2" fmla="*/ 78 w 178"/>
                  <a:gd name="T3" fmla="*/ 80 h 81"/>
                  <a:gd name="T4" fmla="*/ 0 w 178"/>
                  <a:gd name="T5" fmla="*/ 61 h 81"/>
                  <a:gd name="T6" fmla="*/ 10 w 178"/>
                  <a:gd name="T7" fmla="*/ 62 h 81"/>
                  <a:gd name="T8" fmla="*/ 38 w 178"/>
                  <a:gd name="T9" fmla="*/ 56 h 81"/>
                  <a:gd name="T10" fmla="*/ 58 w 178"/>
                  <a:gd name="T11" fmla="*/ 41 h 81"/>
                  <a:gd name="T12" fmla="*/ 58 w 178"/>
                  <a:gd name="T13" fmla="*/ 41 h 81"/>
                  <a:gd name="T14" fmla="*/ 60 w 178"/>
                  <a:gd name="T15" fmla="*/ 31 h 81"/>
                  <a:gd name="T16" fmla="*/ 63 w 178"/>
                  <a:gd name="T17" fmla="*/ 35 h 81"/>
                  <a:gd name="T18" fmla="*/ 73 w 178"/>
                  <a:gd name="T19" fmla="*/ 39 h 81"/>
                  <a:gd name="T20" fmla="*/ 76 w 178"/>
                  <a:gd name="T21" fmla="*/ 38 h 81"/>
                  <a:gd name="T22" fmla="*/ 78 w 178"/>
                  <a:gd name="T23" fmla="*/ 37 h 81"/>
                  <a:gd name="T24" fmla="*/ 82 w 178"/>
                  <a:gd name="T25" fmla="*/ 27 h 81"/>
                  <a:gd name="T26" fmla="*/ 86 w 178"/>
                  <a:gd name="T27" fmla="*/ 1 h 81"/>
                  <a:gd name="T28" fmla="*/ 178 w 178"/>
                  <a:gd name="T29" fmla="*/ 56 h 81"/>
                  <a:gd name="T30" fmla="*/ 91 w 178"/>
                  <a:gd name="T31" fmla="*/ 81 h 81"/>
                  <a:gd name="T32" fmla="*/ 55 w 178"/>
                  <a:gd name="T33" fmla="*/ 14 h 81"/>
                  <a:gd name="T34" fmla="*/ 46 w 178"/>
                  <a:gd name="T35" fmla="*/ 11 h 81"/>
                  <a:gd name="T36" fmla="*/ 46 w 178"/>
                  <a:gd name="T37" fmla="*/ 10 h 81"/>
                  <a:gd name="T38" fmla="*/ 42 w 178"/>
                  <a:gd name="T39" fmla="*/ 8 h 81"/>
                  <a:gd name="T40" fmla="*/ 35 w 178"/>
                  <a:gd name="T41" fmla="*/ 0 h 81"/>
                  <a:gd name="T42" fmla="*/ 55 w 178"/>
                  <a:gd name="T43" fmla="*/ 0 h 81"/>
                  <a:gd name="T44" fmla="*/ 55 w 178"/>
                  <a:gd name="T45" fmla="*/ 1 h 81"/>
                  <a:gd name="T46" fmla="*/ 55 w 178"/>
                  <a:gd name="T47" fmla="*/ 1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8" h="81">
                    <a:moveTo>
                      <a:pt x="91" y="81"/>
                    </a:moveTo>
                    <a:cubicBezTo>
                      <a:pt x="86" y="81"/>
                      <a:pt x="82" y="80"/>
                      <a:pt x="78" y="80"/>
                    </a:cubicBezTo>
                    <a:cubicBezTo>
                      <a:pt x="35" y="76"/>
                      <a:pt x="14" y="68"/>
                      <a:pt x="0" y="61"/>
                    </a:cubicBezTo>
                    <a:cubicBezTo>
                      <a:pt x="3" y="62"/>
                      <a:pt x="6" y="62"/>
                      <a:pt x="10" y="62"/>
                    </a:cubicBezTo>
                    <a:cubicBezTo>
                      <a:pt x="22" y="62"/>
                      <a:pt x="33" y="57"/>
                      <a:pt x="38" y="56"/>
                    </a:cubicBezTo>
                    <a:cubicBezTo>
                      <a:pt x="45" y="56"/>
                      <a:pt x="58" y="41"/>
                      <a:pt x="58" y="41"/>
                    </a:cubicBezTo>
                    <a:cubicBezTo>
                      <a:pt x="58" y="41"/>
                      <a:pt x="58" y="41"/>
                      <a:pt x="58" y="41"/>
                    </a:cubicBezTo>
                    <a:cubicBezTo>
                      <a:pt x="58" y="41"/>
                      <a:pt x="59" y="36"/>
                      <a:pt x="60" y="31"/>
                    </a:cubicBezTo>
                    <a:cubicBezTo>
                      <a:pt x="61" y="33"/>
                      <a:pt x="62" y="34"/>
                      <a:pt x="63" y="35"/>
                    </a:cubicBezTo>
                    <a:cubicBezTo>
                      <a:pt x="67" y="38"/>
                      <a:pt x="71" y="39"/>
                      <a:pt x="73" y="39"/>
                    </a:cubicBezTo>
                    <a:cubicBezTo>
                      <a:pt x="75" y="39"/>
                      <a:pt x="76" y="38"/>
                      <a:pt x="76" y="38"/>
                    </a:cubicBezTo>
                    <a:cubicBezTo>
                      <a:pt x="78" y="38"/>
                      <a:pt x="78" y="37"/>
                      <a:pt x="78" y="37"/>
                    </a:cubicBezTo>
                    <a:cubicBezTo>
                      <a:pt x="78" y="37"/>
                      <a:pt x="82" y="37"/>
                      <a:pt x="82" y="27"/>
                    </a:cubicBezTo>
                    <a:cubicBezTo>
                      <a:pt x="82" y="20"/>
                      <a:pt x="85" y="10"/>
                      <a:pt x="86" y="1"/>
                    </a:cubicBezTo>
                    <a:cubicBezTo>
                      <a:pt x="178" y="56"/>
                      <a:pt x="178" y="56"/>
                      <a:pt x="178" y="56"/>
                    </a:cubicBezTo>
                    <a:cubicBezTo>
                      <a:pt x="157" y="72"/>
                      <a:pt x="121" y="81"/>
                      <a:pt x="91" y="81"/>
                    </a:cubicBezTo>
                    <a:moveTo>
                      <a:pt x="55" y="14"/>
                    </a:moveTo>
                    <a:cubicBezTo>
                      <a:pt x="53" y="13"/>
                      <a:pt x="50" y="12"/>
                      <a:pt x="46" y="11"/>
                    </a:cubicBezTo>
                    <a:cubicBezTo>
                      <a:pt x="46" y="11"/>
                      <a:pt x="46" y="11"/>
                      <a:pt x="46" y="10"/>
                    </a:cubicBezTo>
                    <a:cubicBezTo>
                      <a:pt x="45" y="10"/>
                      <a:pt x="44" y="9"/>
                      <a:pt x="42" y="8"/>
                    </a:cubicBezTo>
                    <a:cubicBezTo>
                      <a:pt x="39" y="6"/>
                      <a:pt x="37" y="3"/>
                      <a:pt x="35" y="0"/>
                    </a:cubicBezTo>
                    <a:cubicBezTo>
                      <a:pt x="55" y="0"/>
                      <a:pt x="55" y="0"/>
                      <a:pt x="55" y="0"/>
                    </a:cubicBezTo>
                    <a:cubicBezTo>
                      <a:pt x="55" y="0"/>
                      <a:pt x="55" y="1"/>
                      <a:pt x="55" y="1"/>
                    </a:cubicBezTo>
                    <a:cubicBezTo>
                      <a:pt x="55" y="5"/>
                      <a:pt x="54" y="9"/>
                      <a:pt x="55" y="14"/>
                    </a:cubicBezTo>
                  </a:path>
                </a:pathLst>
              </a:custGeom>
              <a:solidFill>
                <a:srgbClr val="D6D5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1" name="ïsľïḋe">
                <a:extLst>
                  <a:ext uri="{FF2B5EF4-FFF2-40B4-BE49-F238E27FC236}">
                    <a16:creationId xmlns:a16="http://schemas.microsoft.com/office/drawing/2014/main" xmlns="" id="{DCB3E98D-4FC4-4719-875B-71B29B80728C}"/>
                  </a:ext>
                </a:extLst>
              </p:cNvPr>
              <p:cNvSpPr/>
              <p:nvPr/>
            </p:nvSpPr>
            <p:spPr bwMode="auto">
              <a:xfrm>
                <a:off x="6689" y="953"/>
                <a:ext cx="57" cy="185"/>
              </a:xfrm>
              <a:custGeom>
                <a:avLst/>
                <a:gdLst>
                  <a:gd name="T0" fmla="*/ 99 w 131"/>
                  <a:gd name="T1" fmla="*/ 422 h 422"/>
                  <a:gd name="T2" fmla="*/ 84 w 131"/>
                  <a:gd name="T3" fmla="*/ 322 h 422"/>
                  <a:gd name="T4" fmla="*/ 84 w 131"/>
                  <a:gd name="T5" fmla="*/ 322 h 422"/>
                  <a:gd name="T6" fmla="*/ 84 w 131"/>
                  <a:gd name="T7" fmla="*/ 322 h 422"/>
                  <a:gd name="T8" fmla="*/ 82 w 131"/>
                  <a:gd name="T9" fmla="*/ 316 h 422"/>
                  <a:gd name="T10" fmla="*/ 20 w 131"/>
                  <a:gd name="T11" fmla="*/ 34 h 422"/>
                  <a:gd name="T12" fmla="*/ 20 w 131"/>
                  <a:gd name="T13" fmla="*/ 34 h 422"/>
                  <a:gd name="T14" fmla="*/ 20 w 131"/>
                  <a:gd name="T15" fmla="*/ 34 h 422"/>
                  <a:gd name="T16" fmla="*/ 20 w 131"/>
                  <a:gd name="T17" fmla="*/ 34 h 422"/>
                  <a:gd name="T18" fmla="*/ 20 w 131"/>
                  <a:gd name="T19" fmla="*/ 34 h 422"/>
                  <a:gd name="T20" fmla="*/ 20 w 131"/>
                  <a:gd name="T21" fmla="*/ 34 h 422"/>
                  <a:gd name="T22" fmla="*/ 20 w 131"/>
                  <a:gd name="T23" fmla="*/ 34 h 422"/>
                  <a:gd name="T24" fmla="*/ 20 w 131"/>
                  <a:gd name="T25" fmla="*/ 34 h 422"/>
                  <a:gd name="T26" fmla="*/ 20 w 131"/>
                  <a:gd name="T27" fmla="*/ 34 h 422"/>
                  <a:gd name="T28" fmla="*/ 20 w 131"/>
                  <a:gd name="T29" fmla="*/ 34 h 422"/>
                  <a:gd name="T30" fmla="*/ 20 w 131"/>
                  <a:gd name="T31" fmla="*/ 34 h 422"/>
                  <a:gd name="T32" fmla="*/ 20 w 131"/>
                  <a:gd name="T33" fmla="*/ 34 h 422"/>
                  <a:gd name="T34" fmla="*/ 20 w 131"/>
                  <a:gd name="T35" fmla="*/ 34 h 422"/>
                  <a:gd name="T36" fmla="*/ 20 w 131"/>
                  <a:gd name="T37" fmla="*/ 34 h 422"/>
                  <a:gd name="T38" fmla="*/ 20 w 131"/>
                  <a:gd name="T39" fmla="*/ 34 h 422"/>
                  <a:gd name="T40" fmla="*/ 0 w 131"/>
                  <a:gd name="T41" fmla="*/ 0 h 422"/>
                  <a:gd name="T42" fmla="*/ 28 w 131"/>
                  <a:gd name="T43" fmla="*/ 12 h 422"/>
                  <a:gd name="T44" fmla="*/ 131 w 131"/>
                  <a:gd name="T45" fmla="*/ 394 h 422"/>
                  <a:gd name="T46" fmla="*/ 99 w 131"/>
                  <a:gd name="T4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1" h="422">
                    <a:moveTo>
                      <a:pt x="99" y="422"/>
                    </a:moveTo>
                    <a:cubicBezTo>
                      <a:pt x="95" y="392"/>
                      <a:pt x="89" y="357"/>
                      <a:pt x="84" y="322"/>
                    </a:cubicBezTo>
                    <a:cubicBezTo>
                      <a:pt x="84" y="322"/>
                      <a:pt x="84" y="322"/>
                      <a:pt x="84" y="322"/>
                    </a:cubicBezTo>
                    <a:cubicBezTo>
                      <a:pt x="84" y="322"/>
                      <a:pt x="84" y="322"/>
                      <a:pt x="84" y="322"/>
                    </a:cubicBezTo>
                    <a:cubicBezTo>
                      <a:pt x="83" y="319"/>
                      <a:pt x="83" y="317"/>
                      <a:pt x="82" y="316"/>
                    </a:cubicBezTo>
                    <a:cubicBezTo>
                      <a:pt x="74" y="273"/>
                      <a:pt x="32" y="61"/>
                      <a:pt x="20" y="34"/>
                    </a:cubicBezTo>
                    <a:cubicBezTo>
                      <a:pt x="20" y="34"/>
                      <a:pt x="20" y="34"/>
                      <a:pt x="20" y="34"/>
                    </a:cubicBezTo>
                    <a:cubicBezTo>
                      <a:pt x="20" y="34"/>
                      <a:pt x="20" y="34"/>
                      <a:pt x="20" y="34"/>
                    </a:cubicBezTo>
                    <a:cubicBezTo>
                      <a:pt x="20" y="34"/>
                      <a:pt x="20" y="34"/>
                      <a:pt x="20" y="34"/>
                    </a:cubicBezTo>
                    <a:cubicBezTo>
                      <a:pt x="20" y="34"/>
                      <a:pt x="20" y="34"/>
                      <a:pt x="20" y="34"/>
                    </a:cubicBezTo>
                    <a:cubicBezTo>
                      <a:pt x="20" y="34"/>
                      <a:pt x="20" y="34"/>
                      <a:pt x="20" y="34"/>
                    </a:cubicBezTo>
                    <a:cubicBezTo>
                      <a:pt x="20" y="34"/>
                      <a:pt x="20" y="34"/>
                      <a:pt x="20" y="34"/>
                    </a:cubicBezTo>
                    <a:cubicBezTo>
                      <a:pt x="20" y="34"/>
                      <a:pt x="20" y="34"/>
                      <a:pt x="20" y="34"/>
                    </a:cubicBezTo>
                    <a:cubicBezTo>
                      <a:pt x="20" y="34"/>
                      <a:pt x="20" y="34"/>
                      <a:pt x="20" y="34"/>
                    </a:cubicBezTo>
                    <a:cubicBezTo>
                      <a:pt x="20" y="34"/>
                      <a:pt x="20" y="34"/>
                      <a:pt x="20" y="34"/>
                    </a:cubicBezTo>
                    <a:cubicBezTo>
                      <a:pt x="20" y="34"/>
                      <a:pt x="20" y="34"/>
                      <a:pt x="20" y="34"/>
                    </a:cubicBezTo>
                    <a:cubicBezTo>
                      <a:pt x="20" y="34"/>
                      <a:pt x="20" y="34"/>
                      <a:pt x="20" y="34"/>
                    </a:cubicBezTo>
                    <a:cubicBezTo>
                      <a:pt x="20" y="34"/>
                      <a:pt x="20" y="34"/>
                      <a:pt x="20" y="34"/>
                    </a:cubicBezTo>
                    <a:cubicBezTo>
                      <a:pt x="20" y="34"/>
                      <a:pt x="20" y="34"/>
                      <a:pt x="20" y="34"/>
                    </a:cubicBezTo>
                    <a:cubicBezTo>
                      <a:pt x="20" y="34"/>
                      <a:pt x="20" y="34"/>
                      <a:pt x="20" y="34"/>
                    </a:cubicBezTo>
                    <a:cubicBezTo>
                      <a:pt x="13" y="21"/>
                      <a:pt x="7" y="10"/>
                      <a:pt x="0" y="0"/>
                    </a:cubicBezTo>
                    <a:cubicBezTo>
                      <a:pt x="28" y="12"/>
                      <a:pt x="28" y="12"/>
                      <a:pt x="28" y="12"/>
                    </a:cubicBezTo>
                    <a:cubicBezTo>
                      <a:pt x="63" y="111"/>
                      <a:pt x="116" y="291"/>
                      <a:pt x="131" y="394"/>
                    </a:cubicBezTo>
                    <a:cubicBezTo>
                      <a:pt x="126" y="410"/>
                      <a:pt x="114" y="420"/>
                      <a:pt x="99" y="422"/>
                    </a:cubicBezTo>
                  </a:path>
                </a:pathLst>
              </a:custGeom>
              <a:solidFill>
                <a:srgbClr val="A379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2" name="iŝḷïḍe">
                <a:extLst>
                  <a:ext uri="{FF2B5EF4-FFF2-40B4-BE49-F238E27FC236}">
                    <a16:creationId xmlns:a16="http://schemas.microsoft.com/office/drawing/2014/main" xmlns="" id="{2556E06A-36C9-4D29-92AF-FBDD109D3AF3}"/>
                  </a:ext>
                </a:extLst>
              </p:cNvPr>
              <p:cNvSpPr/>
              <p:nvPr/>
            </p:nvSpPr>
            <p:spPr bwMode="auto">
              <a:xfrm>
                <a:off x="6637" y="1015"/>
                <a:ext cx="26" cy="97"/>
              </a:xfrm>
              <a:custGeom>
                <a:avLst/>
                <a:gdLst>
                  <a:gd name="T0" fmla="*/ 58 w 58"/>
                  <a:gd name="T1" fmla="*/ 220 h 220"/>
                  <a:gd name="T2" fmla="*/ 57 w 58"/>
                  <a:gd name="T3" fmla="*/ 220 h 220"/>
                  <a:gd name="T4" fmla="*/ 57 w 58"/>
                  <a:gd name="T5" fmla="*/ 217 h 220"/>
                  <a:gd name="T6" fmla="*/ 58 w 58"/>
                  <a:gd name="T7" fmla="*/ 220 h 220"/>
                  <a:gd name="T8" fmla="*/ 57 w 58"/>
                  <a:gd name="T9" fmla="*/ 220 h 220"/>
                  <a:gd name="T10" fmla="*/ 14 w 58"/>
                  <a:gd name="T11" fmla="*/ 201 h 220"/>
                  <a:gd name="T12" fmla="*/ 3 w 58"/>
                  <a:gd name="T13" fmla="*/ 0 h 220"/>
                  <a:gd name="T14" fmla="*/ 4 w 58"/>
                  <a:gd name="T15" fmla="*/ 0 h 220"/>
                  <a:gd name="T16" fmla="*/ 57 w 58"/>
                  <a:gd name="T17"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220">
                    <a:moveTo>
                      <a:pt x="58" y="220"/>
                    </a:moveTo>
                    <a:cubicBezTo>
                      <a:pt x="57" y="220"/>
                      <a:pt x="57" y="220"/>
                      <a:pt x="57" y="220"/>
                    </a:cubicBezTo>
                    <a:cubicBezTo>
                      <a:pt x="57" y="219"/>
                      <a:pt x="57" y="218"/>
                      <a:pt x="57" y="217"/>
                    </a:cubicBezTo>
                    <a:cubicBezTo>
                      <a:pt x="58" y="220"/>
                      <a:pt x="58" y="220"/>
                      <a:pt x="58" y="220"/>
                    </a:cubicBezTo>
                    <a:moveTo>
                      <a:pt x="57" y="220"/>
                    </a:moveTo>
                    <a:cubicBezTo>
                      <a:pt x="14" y="201"/>
                      <a:pt x="14" y="201"/>
                      <a:pt x="14" y="201"/>
                    </a:cubicBezTo>
                    <a:cubicBezTo>
                      <a:pt x="12" y="99"/>
                      <a:pt x="0" y="0"/>
                      <a:pt x="3" y="0"/>
                    </a:cubicBezTo>
                    <a:cubicBezTo>
                      <a:pt x="4" y="0"/>
                      <a:pt x="4" y="0"/>
                      <a:pt x="4" y="0"/>
                    </a:cubicBezTo>
                    <a:cubicBezTo>
                      <a:pt x="4" y="0"/>
                      <a:pt x="47" y="181"/>
                      <a:pt x="57" y="220"/>
                    </a:cubicBezTo>
                  </a:path>
                </a:pathLst>
              </a:custGeom>
              <a:solidFill>
                <a:srgbClr val="AB3A3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3" name="iṧḷîḑè">
                <a:extLst>
                  <a:ext uri="{FF2B5EF4-FFF2-40B4-BE49-F238E27FC236}">
                    <a16:creationId xmlns:a16="http://schemas.microsoft.com/office/drawing/2014/main" xmlns="" id="{9FBD227F-8100-4109-A801-6FD3CCF99E8A}"/>
                  </a:ext>
                </a:extLst>
              </p:cNvPr>
              <p:cNvSpPr/>
              <p:nvPr/>
            </p:nvSpPr>
            <p:spPr bwMode="auto">
              <a:xfrm>
                <a:off x="6507" y="917"/>
                <a:ext cx="181" cy="300"/>
              </a:xfrm>
              <a:custGeom>
                <a:avLst/>
                <a:gdLst>
                  <a:gd name="T0" fmla="*/ 174 w 414"/>
                  <a:gd name="T1" fmla="*/ 667 h 683"/>
                  <a:gd name="T2" fmla="*/ 51 w 414"/>
                  <a:gd name="T3" fmla="*/ 625 h 683"/>
                  <a:gd name="T4" fmla="*/ 0 w 414"/>
                  <a:gd name="T5" fmla="*/ 591 h 683"/>
                  <a:gd name="T6" fmla="*/ 39 w 414"/>
                  <a:gd name="T7" fmla="*/ 152 h 683"/>
                  <a:gd name="T8" fmla="*/ 119 w 414"/>
                  <a:gd name="T9" fmla="*/ 0 h 683"/>
                  <a:gd name="T10" fmla="*/ 375 w 414"/>
                  <a:gd name="T11" fmla="*/ 150 h 683"/>
                  <a:gd name="T12" fmla="*/ 414 w 414"/>
                  <a:gd name="T13" fmla="*/ 683 h 683"/>
                  <a:gd name="T14" fmla="*/ 174 w 414"/>
                  <a:gd name="T15" fmla="*/ 667 h 6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4" h="683">
                    <a:moveTo>
                      <a:pt x="174" y="667"/>
                    </a:moveTo>
                    <a:cubicBezTo>
                      <a:pt x="137" y="667"/>
                      <a:pt x="82" y="645"/>
                      <a:pt x="51" y="625"/>
                    </a:cubicBezTo>
                    <a:cubicBezTo>
                      <a:pt x="0" y="591"/>
                      <a:pt x="0" y="591"/>
                      <a:pt x="0" y="591"/>
                    </a:cubicBezTo>
                    <a:cubicBezTo>
                      <a:pt x="39" y="152"/>
                      <a:pt x="39" y="152"/>
                      <a:pt x="39" y="152"/>
                    </a:cubicBezTo>
                    <a:cubicBezTo>
                      <a:pt x="119" y="0"/>
                      <a:pt x="119" y="0"/>
                      <a:pt x="119" y="0"/>
                    </a:cubicBezTo>
                    <a:cubicBezTo>
                      <a:pt x="375" y="150"/>
                      <a:pt x="375" y="150"/>
                      <a:pt x="375" y="150"/>
                    </a:cubicBezTo>
                    <a:cubicBezTo>
                      <a:pt x="414" y="683"/>
                      <a:pt x="414" y="683"/>
                      <a:pt x="414" y="683"/>
                    </a:cubicBezTo>
                    <a:cubicBezTo>
                      <a:pt x="174" y="667"/>
                      <a:pt x="174" y="667"/>
                      <a:pt x="174" y="667"/>
                    </a:cubicBezTo>
                    <a:close/>
                  </a:path>
                </a:pathLst>
              </a:custGeom>
              <a:solidFill>
                <a:srgbClr val="B813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4" name="íṡḻîḋé">
                <a:extLst>
                  <a:ext uri="{FF2B5EF4-FFF2-40B4-BE49-F238E27FC236}">
                    <a16:creationId xmlns:a16="http://schemas.microsoft.com/office/drawing/2014/main" xmlns="" id="{6EB79821-B77F-487D-B5FF-87BFA6315A43}"/>
                  </a:ext>
                </a:extLst>
              </p:cNvPr>
              <p:cNvSpPr/>
              <p:nvPr/>
            </p:nvSpPr>
            <p:spPr bwMode="auto">
              <a:xfrm>
                <a:off x="6394" y="971"/>
                <a:ext cx="97" cy="228"/>
              </a:xfrm>
              <a:custGeom>
                <a:avLst/>
                <a:gdLst>
                  <a:gd name="T0" fmla="*/ 96 w 221"/>
                  <a:gd name="T1" fmla="*/ 434 h 521"/>
                  <a:gd name="T2" fmla="*/ 111 w 221"/>
                  <a:gd name="T3" fmla="*/ 456 h 521"/>
                  <a:gd name="T4" fmla="*/ 110 w 221"/>
                  <a:gd name="T5" fmla="*/ 469 h 521"/>
                  <a:gd name="T6" fmla="*/ 101 w 221"/>
                  <a:gd name="T7" fmla="*/ 466 h 521"/>
                  <a:gd name="T8" fmla="*/ 84 w 221"/>
                  <a:gd name="T9" fmla="*/ 444 h 521"/>
                  <a:gd name="T10" fmla="*/ 82 w 221"/>
                  <a:gd name="T11" fmla="*/ 439 h 521"/>
                  <a:gd name="T12" fmla="*/ 96 w 221"/>
                  <a:gd name="T13" fmla="*/ 434 h 521"/>
                  <a:gd name="T14" fmla="*/ 221 w 221"/>
                  <a:gd name="T15" fmla="*/ 163 h 521"/>
                  <a:gd name="T16" fmla="*/ 174 w 221"/>
                  <a:gd name="T17" fmla="*/ 0 h 521"/>
                  <a:gd name="T18" fmla="*/ 91 w 221"/>
                  <a:gd name="T19" fmla="*/ 128 h 521"/>
                  <a:gd name="T20" fmla="*/ 15 w 221"/>
                  <a:gd name="T21" fmla="*/ 247 h 521"/>
                  <a:gd name="T22" fmla="*/ 2 w 221"/>
                  <a:gd name="T23" fmla="*/ 310 h 521"/>
                  <a:gd name="T24" fmla="*/ 4 w 221"/>
                  <a:gd name="T25" fmla="*/ 374 h 521"/>
                  <a:gd name="T26" fmla="*/ 4 w 221"/>
                  <a:gd name="T27" fmla="*/ 445 h 521"/>
                  <a:gd name="T28" fmla="*/ 16 w 221"/>
                  <a:gd name="T29" fmla="*/ 480 h 521"/>
                  <a:gd name="T30" fmla="*/ 51 w 221"/>
                  <a:gd name="T31" fmla="*/ 514 h 521"/>
                  <a:gd name="T32" fmla="*/ 93 w 221"/>
                  <a:gd name="T33" fmla="*/ 511 h 521"/>
                  <a:gd name="T34" fmla="*/ 113 w 221"/>
                  <a:gd name="T35" fmla="*/ 496 h 521"/>
                  <a:gd name="T36" fmla="*/ 115 w 221"/>
                  <a:gd name="T37" fmla="*/ 486 h 521"/>
                  <a:gd name="T38" fmla="*/ 118 w 221"/>
                  <a:gd name="T39" fmla="*/ 490 h 521"/>
                  <a:gd name="T40" fmla="*/ 133 w 221"/>
                  <a:gd name="T41" fmla="*/ 492 h 521"/>
                  <a:gd name="T42" fmla="*/ 137 w 221"/>
                  <a:gd name="T43" fmla="*/ 482 h 521"/>
                  <a:gd name="T44" fmla="*/ 141 w 221"/>
                  <a:gd name="T45" fmla="*/ 444 h 521"/>
                  <a:gd name="T46" fmla="*/ 108 w 221"/>
                  <a:gd name="T47" fmla="*/ 407 h 521"/>
                  <a:gd name="T48" fmla="*/ 79 w 221"/>
                  <a:gd name="T49" fmla="*/ 390 h 521"/>
                  <a:gd name="T50" fmla="*/ 111 w 221"/>
                  <a:gd name="T51" fmla="*/ 279 h 521"/>
                  <a:gd name="T52" fmla="*/ 221 w 221"/>
                  <a:gd name="T53" fmla="*/ 163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1" h="521">
                    <a:moveTo>
                      <a:pt x="96" y="434"/>
                    </a:moveTo>
                    <a:cubicBezTo>
                      <a:pt x="96" y="434"/>
                      <a:pt x="112" y="447"/>
                      <a:pt x="111" y="456"/>
                    </a:cubicBezTo>
                    <a:cubicBezTo>
                      <a:pt x="111" y="460"/>
                      <a:pt x="109" y="464"/>
                      <a:pt x="110" y="469"/>
                    </a:cubicBezTo>
                    <a:cubicBezTo>
                      <a:pt x="108" y="468"/>
                      <a:pt x="105" y="467"/>
                      <a:pt x="101" y="466"/>
                    </a:cubicBezTo>
                    <a:cubicBezTo>
                      <a:pt x="93" y="462"/>
                      <a:pt x="89" y="453"/>
                      <a:pt x="84" y="444"/>
                    </a:cubicBezTo>
                    <a:cubicBezTo>
                      <a:pt x="83" y="442"/>
                      <a:pt x="82" y="442"/>
                      <a:pt x="82" y="439"/>
                    </a:cubicBezTo>
                    <a:cubicBezTo>
                      <a:pt x="90" y="436"/>
                      <a:pt x="96" y="434"/>
                      <a:pt x="96" y="434"/>
                    </a:cubicBezTo>
                    <a:moveTo>
                      <a:pt x="221" y="163"/>
                    </a:moveTo>
                    <a:cubicBezTo>
                      <a:pt x="174" y="0"/>
                      <a:pt x="174" y="0"/>
                      <a:pt x="174" y="0"/>
                    </a:cubicBezTo>
                    <a:cubicBezTo>
                      <a:pt x="174" y="0"/>
                      <a:pt x="112" y="96"/>
                      <a:pt x="91" y="128"/>
                    </a:cubicBezTo>
                    <a:cubicBezTo>
                      <a:pt x="69" y="160"/>
                      <a:pt x="15" y="247"/>
                      <a:pt x="15" y="247"/>
                    </a:cubicBezTo>
                    <a:cubicBezTo>
                      <a:pt x="8" y="257"/>
                      <a:pt x="2" y="287"/>
                      <a:pt x="2" y="310"/>
                    </a:cubicBezTo>
                    <a:cubicBezTo>
                      <a:pt x="2" y="327"/>
                      <a:pt x="0" y="352"/>
                      <a:pt x="4" y="374"/>
                    </a:cubicBezTo>
                    <a:cubicBezTo>
                      <a:pt x="3" y="388"/>
                      <a:pt x="1" y="430"/>
                      <a:pt x="4" y="445"/>
                    </a:cubicBezTo>
                    <a:cubicBezTo>
                      <a:pt x="7" y="458"/>
                      <a:pt x="12" y="473"/>
                      <a:pt x="16" y="480"/>
                    </a:cubicBezTo>
                    <a:cubicBezTo>
                      <a:pt x="20" y="487"/>
                      <a:pt x="35" y="507"/>
                      <a:pt x="51" y="514"/>
                    </a:cubicBezTo>
                    <a:cubicBezTo>
                      <a:pt x="67" y="521"/>
                      <a:pt x="86" y="512"/>
                      <a:pt x="93" y="511"/>
                    </a:cubicBezTo>
                    <a:cubicBezTo>
                      <a:pt x="100" y="511"/>
                      <a:pt x="113" y="496"/>
                      <a:pt x="113" y="496"/>
                    </a:cubicBezTo>
                    <a:cubicBezTo>
                      <a:pt x="113" y="496"/>
                      <a:pt x="114" y="491"/>
                      <a:pt x="115" y="486"/>
                    </a:cubicBezTo>
                    <a:cubicBezTo>
                      <a:pt x="116" y="488"/>
                      <a:pt x="117" y="489"/>
                      <a:pt x="118" y="490"/>
                    </a:cubicBezTo>
                    <a:cubicBezTo>
                      <a:pt x="127" y="497"/>
                      <a:pt x="133" y="492"/>
                      <a:pt x="133" y="492"/>
                    </a:cubicBezTo>
                    <a:cubicBezTo>
                      <a:pt x="133" y="492"/>
                      <a:pt x="137" y="492"/>
                      <a:pt x="137" y="482"/>
                    </a:cubicBezTo>
                    <a:cubicBezTo>
                      <a:pt x="137" y="471"/>
                      <a:pt x="144" y="451"/>
                      <a:pt x="141" y="444"/>
                    </a:cubicBezTo>
                    <a:cubicBezTo>
                      <a:pt x="139" y="440"/>
                      <a:pt x="121" y="424"/>
                      <a:pt x="108" y="407"/>
                    </a:cubicBezTo>
                    <a:cubicBezTo>
                      <a:pt x="99" y="396"/>
                      <a:pt x="79" y="390"/>
                      <a:pt x="79" y="390"/>
                    </a:cubicBezTo>
                    <a:cubicBezTo>
                      <a:pt x="98" y="352"/>
                      <a:pt x="111" y="279"/>
                      <a:pt x="111" y="279"/>
                    </a:cubicBezTo>
                    <a:cubicBezTo>
                      <a:pt x="130" y="274"/>
                      <a:pt x="215" y="170"/>
                      <a:pt x="221" y="163"/>
                    </a:cubicBezTo>
                  </a:path>
                </a:pathLst>
              </a:custGeom>
              <a:solidFill>
                <a:srgbClr val="EFC9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5" name="îṡḷïḓê">
                <a:extLst>
                  <a:ext uri="{FF2B5EF4-FFF2-40B4-BE49-F238E27FC236}">
                    <a16:creationId xmlns:a16="http://schemas.microsoft.com/office/drawing/2014/main" xmlns="" id="{4BC25BC8-0584-4BC2-9DAA-5E3A2FAE8DDE}"/>
                  </a:ext>
                </a:extLst>
              </p:cNvPr>
              <p:cNvSpPr/>
              <p:nvPr/>
            </p:nvSpPr>
            <p:spPr bwMode="auto">
              <a:xfrm>
                <a:off x="6408" y="1164"/>
                <a:ext cx="36" cy="34"/>
              </a:xfrm>
              <a:custGeom>
                <a:avLst/>
                <a:gdLst>
                  <a:gd name="T0" fmla="*/ 32 w 80"/>
                  <a:gd name="T1" fmla="*/ 76 h 76"/>
                  <a:gd name="T2" fmla="*/ 18 w 80"/>
                  <a:gd name="T3" fmla="*/ 73 h 76"/>
                  <a:gd name="T4" fmla="*/ 18 w 80"/>
                  <a:gd name="T5" fmla="*/ 73 h 76"/>
                  <a:gd name="T6" fmla="*/ 4 w 80"/>
                  <a:gd name="T7" fmla="*/ 56 h 76"/>
                  <a:gd name="T8" fmla="*/ 8 w 80"/>
                  <a:gd name="T9" fmla="*/ 14 h 76"/>
                  <a:gd name="T10" fmla="*/ 13 w 80"/>
                  <a:gd name="T11" fmla="*/ 12 h 76"/>
                  <a:gd name="T12" fmla="*/ 23 w 80"/>
                  <a:gd name="T13" fmla="*/ 32 h 76"/>
                  <a:gd name="T14" fmla="*/ 63 w 80"/>
                  <a:gd name="T15" fmla="*/ 41 h 76"/>
                  <a:gd name="T16" fmla="*/ 78 w 80"/>
                  <a:gd name="T17" fmla="*/ 55 h 76"/>
                  <a:gd name="T18" fmla="*/ 80 w 80"/>
                  <a:gd name="T19" fmla="*/ 56 h 76"/>
                  <a:gd name="T20" fmla="*/ 80 w 80"/>
                  <a:gd name="T21" fmla="*/ 55 h 76"/>
                  <a:gd name="T22" fmla="*/ 60 w 80"/>
                  <a:gd name="T23" fmla="*/ 70 h 76"/>
                  <a:gd name="T24" fmla="*/ 32 w 80"/>
                  <a:gd name="T25" fmla="*/ 76 h 76"/>
                  <a:gd name="T26" fmla="*/ 35 w 80"/>
                  <a:gd name="T27" fmla="*/ 1 h 76"/>
                  <a:gd name="T28" fmla="*/ 36 w 80"/>
                  <a:gd name="T29" fmla="*/ 0 h 76"/>
                  <a:gd name="T30" fmla="*/ 36 w 80"/>
                  <a:gd name="T31" fmla="*/ 0 h 76"/>
                  <a:gd name="T32" fmla="*/ 37 w 80"/>
                  <a:gd name="T33" fmla="*/ 1 h 76"/>
                  <a:gd name="T34" fmla="*/ 35 w 80"/>
                  <a:gd name="T35" fmla="*/ 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0" h="76">
                    <a:moveTo>
                      <a:pt x="32" y="76"/>
                    </a:moveTo>
                    <a:cubicBezTo>
                      <a:pt x="27" y="76"/>
                      <a:pt x="22" y="75"/>
                      <a:pt x="18" y="73"/>
                    </a:cubicBezTo>
                    <a:cubicBezTo>
                      <a:pt x="18" y="73"/>
                      <a:pt x="18" y="73"/>
                      <a:pt x="18" y="73"/>
                    </a:cubicBezTo>
                    <a:cubicBezTo>
                      <a:pt x="16" y="73"/>
                      <a:pt x="6" y="65"/>
                      <a:pt x="4" y="56"/>
                    </a:cubicBezTo>
                    <a:cubicBezTo>
                      <a:pt x="0" y="39"/>
                      <a:pt x="5" y="17"/>
                      <a:pt x="8" y="14"/>
                    </a:cubicBezTo>
                    <a:cubicBezTo>
                      <a:pt x="11" y="12"/>
                      <a:pt x="12" y="12"/>
                      <a:pt x="13" y="12"/>
                    </a:cubicBezTo>
                    <a:cubicBezTo>
                      <a:pt x="16" y="19"/>
                      <a:pt x="21" y="29"/>
                      <a:pt x="23" y="32"/>
                    </a:cubicBezTo>
                    <a:cubicBezTo>
                      <a:pt x="28" y="39"/>
                      <a:pt x="59" y="39"/>
                      <a:pt x="63" y="41"/>
                    </a:cubicBezTo>
                    <a:cubicBezTo>
                      <a:pt x="66" y="43"/>
                      <a:pt x="68" y="49"/>
                      <a:pt x="78" y="55"/>
                    </a:cubicBezTo>
                    <a:cubicBezTo>
                      <a:pt x="79" y="55"/>
                      <a:pt x="79" y="56"/>
                      <a:pt x="80" y="56"/>
                    </a:cubicBezTo>
                    <a:cubicBezTo>
                      <a:pt x="80" y="55"/>
                      <a:pt x="80" y="55"/>
                      <a:pt x="80" y="55"/>
                    </a:cubicBezTo>
                    <a:cubicBezTo>
                      <a:pt x="80" y="55"/>
                      <a:pt x="67" y="70"/>
                      <a:pt x="60" y="70"/>
                    </a:cubicBezTo>
                    <a:cubicBezTo>
                      <a:pt x="55" y="71"/>
                      <a:pt x="44" y="76"/>
                      <a:pt x="32" y="76"/>
                    </a:cubicBezTo>
                    <a:moveTo>
                      <a:pt x="35" y="1"/>
                    </a:moveTo>
                    <a:cubicBezTo>
                      <a:pt x="35" y="1"/>
                      <a:pt x="36" y="0"/>
                      <a:pt x="36" y="0"/>
                    </a:cubicBezTo>
                    <a:cubicBezTo>
                      <a:pt x="36" y="0"/>
                      <a:pt x="36" y="0"/>
                      <a:pt x="36" y="0"/>
                    </a:cubicBezTo>
                    <a:cubicBezTo>
                      <a:pt x="36" y="0"/>
                      <a:pt x="37" y="1"/>
                      <a:pt x="37" y="1"/>
                    </a:cubicBezTo>
                    <a:cubicBezTo>
                      <a:pt x="36" y="1"/>
                      <a:pt x="36" y="1"/>
                      <a:pt x="35" y="1"/>
                    </a:cubicBezTo>
                  </a:path>
                </a:pathLst>
              </a:custGeom>
              <a:solidFill>
                <a:srgbClr val="E5AB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6" name="ïślïḍê">
                <a:extLst>
                  <a:ext uri="{FF2B5EF4-FFF2-40B4-BE49-F238E27FC236}">
                    <a16:creationId xmlns:a16="http://schemas.microsoft.com/office/drawing/2014/main" xmlns="" id="{90FA2C11-5615-41B2-B825-76E7564EFFFF}"/>
                  </a:ext>
                </a:extLst>
              </p:cNvPr>
              <p:cNvSpPr/>
              <p:nvPr/>
            </p:nvSpPr>
            <p:spPr bwMode="auto">
              <a:xfrm>
                <a:off x="6413" y="1147"/>
                <a:ext cx="21" cy="11"/>
              </a:xfrm>
              <a:custGeom>
                <a:avLst/>
                <a:gdLst>
                  <a:gd name="T0" fmla="*/ 46 w 46"/>
                  <a:gd name="T1" fmla="*/ 26 h 26"/>
                  <a:gd name="T2" fmla="*/ 38 w 46"/>
                  <a:gd name="T3" fmla="*/ 0 h 26"/>
                  <a:gd name="T4" fmla="*/ 1 w 46"/>
                  <a:gd name="T5" fmla="*/ 6 h 26"/>
                  <a:gd name="T6" fmla="*/ 0 w 46"/>
                  <a:gd name="T7" fmla="*/ 24 h 26"/>
                  <a:gd name="T8" fmla="*/ 39 w 46"/>
                  <a:gd name="T9" fmla="*/ 22 h 26"/>
                  <a:gd name="T10" fmla="*/ 46 w 46"/>
                  <a:gd name="T11" fmla="*/ 26 h 26"/>
                </a:gdLst>
                <a:ahLst/>
                <a:cxnLst>
                  <a:cxn ang="0">
                    <a:pos x="T0" y="T1"/>
                  </a:cxn>
                  <a:cxn ang="0">
                    <a:pos x="T2" y="T3"/>
                  </a:cxn>
                  <a:cxn ang="0">
                    <a:pos x="T4" y="T5"/>
                  </a:cxn>
                  <a:cxn ang="0">
                    <a:pos x="T6" y="T7"/>
                  </a:cxn>
                  <a:cxn ang="0">
                    <a:pos x="T8" y="T9"/>
                  </a:cxn>
                  <a:cxn ang="0">
                    <a:pos x="T10" y="T11"/>
                  </a:cxn>
                </a:cxnLst>
                <a:rect l="0" t="0" r="r" b="b"/>
                <a:pathLst>
                  <a:path w="46" h="26">
                    <a:moveTo>
                      <a:pt x="46" y="26"/>
                    </a:moveTo>
                    <a:cubicBezTo>
                      <a:pt x="44" y="14"/>
                      <a:pt x="38" y="0"/>
                      <a:pt x="38" y="0"/>
                    </a:cubicBezTo>
                    <a:cubicBezTo>
                      <a:pt x="38" y="0"/>
                      <a:pt x="4" y="4"/>
                      <a:pt x="1" y="6"/>
                    </a:cubicBezTo>
                    <a:cubicBezTo>
                      <a:pt x="0" y="7"/>
                      <a:pt x="0" y="15"/>
                      <a:pt x="0" y="24"/>
                    </a:cubicBezTo>
                    <a:cubicBezTo>
                      <a:pt x="39" y="22"/>
                      <a:pt x="39" y="22"/>
                      <a:pt x="39" y="22"/>
                    </a:cubicBezTo>
                    <a:cubicBezTo>
                      <a:pt x="41" y="23"/>
                      <a:pt x="43" y="25"/>
                      <a:pt x="46" y="26"/>
                    </a:cubicBezTo>
                    <a:close/>
                  </a:path>
                </a:pathLst>
              </a:custGeom>
              <a:solidFill>
                <a:srgbClr val="EFC9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7" name="íṡlíḋè">
                <a:extLst>
                  <a:ext uri="{FF2B5EF4-FFF2-40B4-BE49-F238E27FC236}">
                    <a16:creationId xmlns:a16="http://schemas.microsoft.com/office/drawing/2014/main" xmlns="" id="{4DE5BB40-742E-4509-8DC8-9E5F830CE934}"/>
                  </a:ext>
                </a:extLst>
              </p:cNvPr>
              <p:cNvSpPr/>
              <p:nvPr/>
            </p:nvSpPr>
            <p:spPr bwMode="auto">
              <a:xfrm>
                <a:off x="6417" y="1027"/>
                <a:ext cx="85" cy="115"/>
              </a:xfrm>
              <a:custGeom>
                <a:avLst/>
                <a:gdLst>
                  <a:gd name="T0" fmla="*/ 160 w 193"/>
                  <a:gd name="T1" fmla="*/ 10 h 263"/>
                  <a:gd name="T2" fmla="*/ 141 w 193"/>
                  <a:gd name="T3" fmla="*/ 0 h 263"/>
                  <a:gd name="T4" fmla="*/ 105 w 193"/>
                  <a:gd name="T5" fmla="*/ 40 h 263"/>
                  <a:gd name="T6" fmla="*/ 75 w 193"/>
                  <a:gd name="T7" fmla="*/ 68 h 263"/>
                  <a:gd name="T8" fmla="*/ 53 w 193"/>
                  <a:gd name="T9" fmla="*/ 91 h 263"/>
                  <a:gd name="T10" fmla="*/ 47 w 193"/>
                  <a:gd name="T11" fmla="*/ 99 h 263"/>
                  <a:gd name="T12" fmla="*/ 23 w 193"/>
                  <a:gd name="T13" fmla="*/ 121 h 263"/>
                  <a:gd name="T14" fmla="*/ 22 w 193"/>
                  <a:gd name="T15" fmla="*/ 122 h 263"/>
                  <a:gd name="T16" fmla="*/ 0 w 193"/>
                  <a:gd name="T17" fmla="*/ 125 h 263"/>
                  <a:gd name="T18" fmla="*/ 15 w 193"/>
                  <a:gd name="T19" fmla="*/ 135 h 263"/>
                  <a:gd name="T20" fmla="*/ 14 w 193"/>
                  <a:gd name="T21" fmla="*/ 139 h 263"/>
                  <a:gd name="T22" fmla="*/ 15 w 193"/>
                  <a:gd name="T23" fmla="*/ 192 h 263"/>
                  <a:gd name="T24" fmla="*/ 7 w 193"/>
                  <a:gd name="T25" fmla="*/ 242 h 263"/>
                  <a:gd name="T26" fmla="*/ 7 w 193"/>
                  <a:gd name="T27" fmla="*/ 247 h 263"/>
                  <a:gd name="T28" fmla="*/ 27 w 193"/>
                  <a:gd name="T29" fmla="*/ 263 h 263"/>
                  <a:gd name="T30" fmla="*/ 58 w 193"/>
                  <a:gd name="T31" fmla="*/ 151 h 263"/>
                  <a:gd name="T32" fmla="*/ 193 w 193"/>
                  <a:gd name="T33" fmla="*/ 6 h 263"/>
                  <a:gd name="T34" fmla="*/ 160 w 193"/>
                  <a:gd name="T35" fmla="*/ 1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263">
                    <a:moveTo>
                      <a:pt x="160" y="10"/>
                    </a:moveTo>
                    <a:cubicBezTo>
                      <a:pt x="141" y="0"/>
                      <a:pt x="141" y="0"/>
                      <a:pt x="141" y="0"/>
                    </a:cubicBezTo>
                    <a:cubicBezTo>
                      <a:pt x="130" y="10"/>
                      <a:pt x="118" y="25"/>
                      <a:pt x="105" y="40"/>
                    </a:cubicBezTo>
                    <a:cubicBezTo>
                      <a:pt x="95" y="49"/>
                      <a:pt x="85" y="59"/>
                      <a:pt x="75" y="68"/>
                    </a:cubicBezTo>
                    <a:cubicBezTo>
                      <a:pt x="67" y="75"/>
                      <a:pt x="60" y="83"/>
                      <a:pt x="53" y="91"/>
                    </a:cubicBezTo>
                    <a:cubicBezTo>
                      <a:pt x="51" y="93"/>
                      <a:pt x="49" y="96"/>
                      <a:pt x="47" y="99"/>
                    </a:cubicBezTo>
                    <a:cubicBezTo>
                      <a:pt x="39" y="106"/>
                      <a:pt x="31" y="114"/>
                      <a:pt x="23" y="121"/>
                    </a:cubicBezTo>
                    <a:cubicBezTo>
                      <a:pt x="22" y="122"/>
                      <a:pt x="22" y="122"/>
                      <a:pt x="22" y="122"/>
                    </a:cubicBezTo>
                    <a:cubicBezTo>
                      <a:pt x="14" y="126"/>
                      <a:pt x="0" y="125"/>
                      <a:pt x="0" y="125"/>
                    </a:cubicBezTo>
                    <a:cubicBezTo>
                      <a:pt x="0" y="125"/>
                      <a:pt x="6" y="129"/>
                      <a:pt x="15" y="135"/>
                    </a:cubicBezTo>
                    <a:cubicBezTo>
                      <a:pt x="15" y="136"/>
                      <a:pt x="14" y="137"/>
                      <a:pt x="14" y="139"/>
                    </a:cubicBezTo>
                    <a:cubicBezTo>
                      <a:pt x="14" y="156"/>
                      <a:pt x="17" y="174"/>
                      <a:pt x="15" y="192"/>
                    </a:cubicBezTo>
                    <a:cubicBezTo>
                      <a:pt x="13" y="208"/>
                      <a:pt x="11" y="225"/>
                      <a:pt x="7" y="242"/>
                    </a:cubicBezTo>
                    <a:cubicBezTo>
                      <a:pt x="7" y="244"/>
                      <a:pt x="7" y="245"/>
                      <a:pt x="7" y="247"/>
                    </a:cubicBezTo>
                    <a:cubicBezTo>
                      <a:pt x="6" y="255"/>
                      <a:pt x="25" y="262"/>
                      <a:pt x="27" y="263"/>
                    </a:cubicBezTo>
                    <a:cubicBezTo>
                      <a:pt x="44" y="225"/>
                      <a:pt x="58" y="151"/>
                      <a:pt x="58" y="151"/>
                    </a:cubicBezTo>
                    <a:cubicBezTo>
                      <a:pt x="73" y="147"/>
                      <a:pt x="175" y="25"/>
                      <a:pt x="193" y="6"/>
                    </a:cubicBezTo>
                    <a:cubicBezTo>
                      <a:pt x="160" y="10"/>
                      <a:pt x="160" y="10"/>
                      <a:pt x="160" y="10"/>
                    </a:cubicBezTo>
                  </a:path>
                </a:pathLst>
              </a:custGeom>
              <a:solidFill>
                <a:srgbClr val="EAB8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8" name="ïšḷîḍe">
                <a:extLst>
                  <a:ext uri="{FF2B5EF4-FFF2-40B4-BE49-F238E27FC236}">
                    <a16:creationId xmlns:a16="http://schemas.microsoft.com/office/drawing/2014/main" xmlns="" id="{AB9176D0-4C01-48D8-B01A-8EAB2504C075}"/>
                  </a:ext>
                </a:extLst>
              </p:cNvPr>
              <p:cNvSpPr/>
              <p:nvPr/>
            </p:nvSpPr>
            <p:spPr bwMode="auto">
              <a:xfrm>
                <a:off x="6502" y="1028"/>
                <a:ext cx="2" cy="2"/>
              </a:xfrm>
              <a:custGeom>
                <a:avLst/>
                <a:gdLst>
                  <a:gd name="T0" fmla="*/ 0 w 4"/>
                  <a:gd name="T1" fmla="*/ 3 h 3"/>
                  <a:gd name="T2" fmla="*/ 1 w 4"/>
                  <a:gd name="T3" fmla="*/ 3 h 3"/>
                  <a:gd name="T4" fmla="*/ 0 w 4"/>
                  <a:gd name="T5" fmla="*/ 3 h 3"/>
                </a:gdLst>
                <a:ahLst/>
                <a:cxnLst>
                  <a:cxn ang="0">
                    <a:pos x="T0" y="T1"/>
                  </a:cxn>
                  <a:cxn ang="0">
                    <a:pos x="T2" y="T3"/>
                  </a:cxn>
                  <a:cxn ang="0">
                    <a:pos x="T4" y="T5"/>
                  </a:cxn>
                </a:cxnLst>
                <a:rect l="0" t="0" r="r" b="b"/>
                <a:pathLst>
                  <a:path w="4" h="3">
                    <a:moveTo>
                      <a:pt x="0" y="3"/>
                    </a:moveTo>
                    <a:cubicBezTo>
                      <a:pt x="1" y="3"/>
                      <a:pt x="1" y="3"/>
                      <a:pt x="1" y="3"/>
                    </a:cubicBezTo>
                    <a:cubicBezTo>
                      <a:pt x="4" y="0"/>
                      <a:pt x="3" y="0"/>
                      <a:pt x="0" y="3"/>
                    </a:cubicBezTo>
                  </a:path>
                </a:pathLst>
              </a:custGeom>
              <a:solidFill>
                <a:srgbClr val="EAB8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9" name="íşḷîdê">
                <a:extLst>
                  <a:ext uri="{FF2B5EF4-FFF2-40B4-BE49-F238E27FC236}">
                    <a16:creationId xmlns:a16="http://schemas.microsoft.com/office/drawing/2014/main" xmlns="" id="{A9FD9147-1B63-4321-A6EF-6FEFB0E75371}"/>
                  </a:ext>
                </a:extLst>
              </p:cNvPr>
              <p:cNvSpPr/>
              <p:nvPr/>
            </p:nvSpPr>
            <p:spPr bwMode="auto">
              <a:xfrm>
                <a:off x="6583" y="1075"/>
                <a:ext cx="162" cy="175"/>
              </a:xfrm>
              <a:custGeom>
                <a:avLst/>
                <a:gdLst>
                  <a:gd name="T0" fmla="*/ 163 w 369"/>
                  <a:gd name="T1" fmla="*/ 0 h 399"/>
                  <a:gd name="T2" fmla="*/ 226 w 369"/>
                  <a:gd name="T3" fmla="*/ 280 h 399"/>
                  <a:gd name="T4" fmla="*/ 77 w 369"/>
                  <a:gd name="T5" fmla="*/ 283 h 399"/>
                  <a:gd name="T6" fmla="*/ 0 w 369"/>
                  <a:gd name="T7" fmla="*/ 308 h 399"/>
                  <a:gd name="T8" fmla="*/ 282 w 369"/>
                  <a:gd name="T9" fmla="*/ 399 h 399"/>
                  <a:gd name="T10" fmla="*/ 356 w 369"/>
                  <a:gd name="T11" fmla="*/ 249 h 399"/>
                  <a:gd name="T12" fmla="*/ 325 w 369"/>
                  <a:gd name="T13" fmla="*/ 44 h 399"/>
                  <a:gd name="T14" fmla="*/ 317 w 369"/>
                  <a:gd name="T15" fmla="*/ 21 h 399"/>
                  <a:gd name="T16" fmla="*/ 163 w 369"/>
                  <a:gd name="T17" fmla="*/ 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 h="399">
                    <a:moveTo>
                      <a:pt x="163" y="0"/>
                    </a:moveTo>
                    <a:cubicBezTo>
                      <a:pt x="226" y="280"/>
                      <a:pt x="226" y="280"/>
                      <a:pt x="226" y="280"/>
                    </a:cubicBezTo>
                    <a:cubicBezTo>
                      <a:pt x="77" y="283"/>
                      <a:pt x="77" y="283"/>
                      <a:pt x="77" y="283"/>
                    </a:cubicBezTo>
                    <a:cubicBezTo>
                      <a:pt x="0" y="308"/>
                      <a:pt x="0" y="308"/>
                      <a:pt x="0" y="308"/>
                    </a:cubicBezTo>
                    <a:cubicBezTo>
                      <a:pt x="0" y="308"/>
                      <a:pt x="233" y="399"/>
                      <a:pt x="282" y="399"/>
                    </a:cubicBezTo>
                    <a:cubicBezTo>
                      <a:pt x="338" y="399"/>
                      <a:pt x="369" y="340"/>
                      <a:pt x="356" y="249"/>
                    </a:cubicBezTo>
                    <a:cubicBezTo>
                      <a:pt x="356" y="249"/>
                      <a:pt x="341" y="150"/>
                      <a:pt x="325" y="44"/>
                    </a:cubicBezTo>
                    <a:cubicBezTo>
                      <a:pt x="323" y="32"/>
                      <a:pt x="319" y="33"/>
                      <a:pt x="317" y="21"/>
                    </a:cubicBezTo>
                    <a:cubicBezTo>
                      <a:pt x="163" y="0"/>
                      <a:pt x="163" y="0"/>
                      <a:pt x="163" y="0"/>
                    </a:cubicBezTo>
                  </a:path>
                </a:pathLst>
              </a:custGeom>
              <a:solidFill>
                <a:srgbClr val="EFC8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0" name="ïsḻïḋê">
                <a:extLst>
                  <a:ext uri="{FF2B5EF4-FFF2-40B4-BE49-F238E27FC236}">
                    <a16:creationId xmlns:a16="http://schemas.microsoft.com/office/drawing/2014/main" xmlns="" id="{6E84AFF5-287B-4FBD-B60B-20D8DEC5A912}"/>
                  </a:ext>
                </a:extLst>
              </p:cNvPr>
              <p:cNvSpPr/>
              <p:nvPr/>
            </p:nvSpPr>
            <p:spPr bwMode="auto">
              <a:xfrm>
                <a:off x="6454" y="884"/>
                <a:ext cx="273" cy="345"/>
              </a:xfrm>
              <a:custGeom>
                <a:avLst/>
                <a:gdLst>
                  <a:gd name="T0" fmla="*/ 100 w 621"/>
                  <a:gd name="T1" fmla="*/ 342 h 788"/>
                  <a:gd name="T2" fmla="*/ 130 w 621"/>
                  <a:gd name="T3" fmla="*/ 314 h 788"/>
                  <a:gd name="T4" fmla="*/ 142 w 621"/>
                  <a:gd name="T5" fmla="*/ 363 h 788"/>
                  <a:gd name="T6" fmla="*/ 122 w 621"/>
                  <a:gd name="T7" fmla="*/ 661 h 788"/>
                  <a:gd name="T8" fmla="*/ 401 w 621"/>
                  <a:gd name="T9" fmla="*/ 712 h 788"/>
                  <a:gd name="T10" fmla="*/ 421 w 621"/>
                  <a:gd name="T11" fmla="*/ 299 h 788"/>
                  <a:gd name="T12" fmla="*/ 475 w 621"/>
                  <a:gd name="T13" fmla="*/ 522 h 788"/>
                  <a:gd name="T14" fmla="*/ 544 w 621"/>
                  <a:gd name="T15" fmla="*/ 463 h 788"/>
                  <a:gd name="T16" fmla="*/ 618 w 621"/>
                  <a:gd name="T17" fmla="*/ 479 h 788"/>
                  <a:gd name="T18" fmla="*/ 554 w 621"/>
                  <a:gd name="T19" fmla="*/ 191 h 788"/>
                  <a:gd name="T20" fmla="*/ 414 w 621"/>
                  <a:gd name="T21" fmla="*/ 67 h 788"/>
                  <a:gd name="T22" fmla="*/ 129 w 621"/>
                  <a:gd name="T23" fmla="*/ 71 h 788"/>
                  <a:gd name="T24" fmla="*/ 30 w 621"/>
                  <a:gd name="T25" fmla="*/ 207 h 788"/>
                  <a:gd name="T26" fmla="*/ 21 w 621"/>
                  <a:gd name="T27" fmla="*/ 289 h 788"/>
                  <a:gd name="T28" fmla="*/ 100 w 621"/>
                  <a:gd name="T29" fmla="*/ 342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1" h="788">
                    <a:moveTo>
                      <a:pt x="100" y="342"/>
                    </a:moveTo>
                    <a:cubicBezTo>
                      <a:pt x="130" y="314"/>
                      <a:pt x="130" y="314"/>
                      <a:pt x="130" y="314"/>
                    </a:cubicBezTo>
                    <a:cubicBezTo>
                      <a:pt x="142" y="363"/>
                      <a:pt x="142" y="363"/>
                      <a:pt x="142" y="363"/>
                    </a:cubicBezTo>
                    <a:cubicBezTo>
                      <a:pt x="122" y="661"/>
                      <a:pt x="122" y="661"/>
                      <a:pt x="122" y="661"/>
                    </a:cubicBezTo>
                    <a:cubicBezTo>
                      <a:pt x="122" y="661"/>
                      <a:pt x="316" y="788"/>
                      <a:pt x="401" y="712"/>
                    </a:cubicBezTo>
                    <a:cubicBezTo>
                      <a:pt x="461" y="659"/>
                      <a:pt x="413" y="287"/>
                      <a:pt x="421" y="299"/>
                    </a:cubicBezTo>
                    <a:cubicBezTo>
                      <a:pt x="421" y="299"/>
                      <a:pt x="483" y="560"/>
                      <a:pt x="475" y="522"/>
                    </a:cubicBezTo>
                    <a:cubicBezTo>
                      <a:pt x="469" y="498"/>
                      <a:pt x="499" y="473"/>
                      <a:pt x="544" y="463"/>
                    </a:cubicBezTo>
                    <a:cubicBezTo>
                      <a:pt x="589" y="452"/>
                      <a:pt x="615" y="459"/>
                      <a:pt x="618" y="479"/>
                    </a:cubicBezTo>
                    <a:cubicBezTo>
                      <a:pt x="621" y="499"/>
                      <a:pt x="568" y="220"/>
                      <a:pt x="554" y="191"/>
                    </a:cubicBezTo>
                    <a:cubicBezTo>
                      <a:pt x="528" y="139"/>
                      <a:pt x="509" y="116"/>
                      <a:pt x="414" y="67"/>
                    </a:cubicBezTo>
                    <a:cubicBezTo>
                      <a:pt x="325" y="22"/>
                      <a:pt x="194" y="0"/>
                      <a:pt x="129" y="71"/>
                    </a:cubicBezTo>
                    <a:cubicBezTo>
                      <a:pt x="30" y="207"/>
                      <a:pt x="30" y="207"/>
                      <a:pt x="30" y="207"/>
                    </a:cubicBezTo>
                    <a:cubicBezTo>
                      <a:pt x="30" y="207"/>
                      <a:pt x="0" y="241"/>
                      <a:pt x="21" y="289"/>
                    </a:cubicBezTo>
                    <a:cubicBezTo>
                      <a:pt x="40" y="335"/>
                      <a:pt x="100" y="342"/>
                      <a:pt x="100" y="342"/>
                    </a:cubicBezTo>
                  </a:path>
                </a:pathLst>
              </a:custGeom>
              <a:solidFill>
                <a:srgbClr val="E50B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1" name="iṡḻiďe">
                <a:extLst>
                  <a:ext uri="{FF2B5EF4-FFF2-40B4-BE49-F238E27FC236}">
                    <a16:creationId xmlns:a16="http://schemas.microsoft.com/office/drawing/2014/main" xmlns="" id="{88DD39B7-6321-4A7D-AA80-BF0EEF7A701C}"/>
                  </a:ext>
                </a:extLst>
              </p:cNvPr>
              <p:cNvSpPr/>
              <p:nvPr/>
            </p:nvSpPr>
            <p:spPr bwMode="auto">
              <a:xfrm>
                <a:off x="6725" y="1092"/>
                <a:ext cx="1" cy="3"/>
              </a:xfrm>
              <a:custGeom>
                <a:avLst/>
                <a:gdLst>
                  <a:gd name="T0" fmla="*/ 1 w 1"/>
                  <a:gd name="T1" fmla="*/ 5 h 7"/>
                  <a:gd name="T2" fmla="*/ 0 w 1"/>
                  <a:gd name="T3" fmla="*/ 0 h 7"/>
                  <a:gd name="T4" fmla="*/ 1 w 1"/>
                  <a:gd name="T5" fmla="*/ 5 h 7"/>
                </a:gdLst>
                <a:ahLst/>
                <a:cxnLst>
                  <a:cxn ang="0">
                    <a:pos x="T0" y="T1"/>
                  </a:cxn>
                  <a:cxn ang="0">
                    <a:pos x="T2" y="T3"/>
                  </a:cxn>
                  <a:cxn ang="0">
                    <a:pos x="T4" y="T5"/>
                  </a:cxn>
                </a:cxnLst>
                <a:rect l="0" t="0" r="r" b="b"/>
                <a:pathLst>
                  <a:path w="1" h="7">
                    <a:moveTo>
                      <a:pt x="1" y="5"/>
                    </a:moveTo>
                    <a:cubicBezTo>
                      <a:pt x="1" y="3"/>
                      <a:pt x="0" y="2"/>
                      <a:pt x="0" y="0"/>
                    </a:cubicBezTo>
                    <a:cubicBezTo>
                      <a:pt x="1" y="5"/>
                      <a:pt x="1" y="7"/>
                      <a:pt x="1" y="5"/>
                    </a:cubicBezTo>
                  </a:path>
                </a:pathLst>
              </a:custGeom>
              <a:solidFill>
                <a:srgbClr val="DEAE6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2" name="ï$ľïḋe">
                <a:extLst>
                  <a:ext uri="{FF2B5EF4-FFF2-40B4-BE49-F238E27FC236}">
                    <a16:creationId xmlns:a16="http://schemas.microsoft.com/office/drawing/2014/main" xmlns="" id="{2619A504-73F7-402B-984B-2D6747007471}"/>
                  </a:ext>
                </a:extLst>
              </p:cNvPr>
              <p:cNvSpPr/>
              <p:nvPr/>
            </p:nvSpPr>
            <p:spPr bwMode="auto">
              <a:xfrm>
                <a:off x="6698" y="968"/>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8E4D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3" name="ïṧ1îďè">
                <a:extLst>
                  <a:ext uri="{FF2B5EF4-FFF2-40B4-BE49-F238E27FC236}">
                    <a16:creationId xmlns:a16="http://schemas.microsoft.com/office/drawing/2014/main" xmlns="" id="{8FBE0270-593C-4D88-9F64-E47EACDA9E6C}"/>
                  </a:ext>
                </a:extLst>
              </p:cNvPr>
              <p:cNvSpPr/>
              <p:nvPr/>
            </p:nvSpPr>
            <p:spPr bwMode="auto">
              <a:xfrm>
                <a:off x="6636" y="913"/>
                <a:ext cx="0" cy="0"/>
              </a:xfrm>
              <a:custGeom>
                <a:avLst/>
                <a:gdLst>
                  <a:gd name="T0" fmla="*/ 1 w 1"/>
                  <a:gd name="T1" fmla="*/ 1 w 1"/>
                  <a:gd name="T2" fmla="*/ 1 w 1"/>
                  <a:gd name="T3" fmla="*/ 0 w 1"/>
                  <a:gd name="T4" fmla="*/ 0 w 1"/>
                  <a:gd name="T5" fmla="*/ 0 w 1"/>
                  <a:gd name="T6" fmla="*/ 0 w 1"/>
                  <a:gd name="T7" fmla="*/ 0 w 1"/>
                  <a:gd name="T8" fmla="*/ 0 w 1"/>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1">
                    <a:moveTo>
                      <a:pt x="1" y="0"/>
                    </a:moveTo>
                    <a:cubicBezTo>
                      <a:pt x="1" y="0"/>
                      <a:pt x="1" y="0"/>
                      <a:pt x="1" y="0"/>
                    </a:cubicBezTo>
                    <a:cubicBezTo>
                      <a:pt x="1" y="0"/>
                      <a:pt x="1" y="0"/>
                      <a:pt x="1"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DEAE6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4" name="ïs1îḍê">
                <a:extLst>
                  <a:ext uri="{FF2B5EF4-FFF2-40B4-BE49-F238E27FC236}">
                    <a16:creationId xmlns:a16="http://schemas.microsoft.com/office/drawing/2014/main" xmlns="" id="{4D510A47-7D90-423B-A064-9A14E23D0486}"/>
                  </a:ext>
                </a:extLst>
              </p:cNvPr>
              <p:cNvSpPr/>
              <p:nvPr/>
            </p:nvSpPr>
            <p:spPr bwMode="auto">
              <a:xfrm>
                <a:off x="6705" y="1085"/>
                <a:ext cx="20" cy="7"/>
              </a:xfrm>
              <a:custGeom>
                <a:avLst/>
                <a:gdLst>
                  <a:gd name="T0" fmla="*/ 46 w 46"/>
                  <a:gd name="T1" fmla="*/ 16 h 16"/>
                  <a:gd name="T2" fmla="*/ 1 w 46"/>
                  <a:gd name="T3" fmla="*/ 1 h 16"/>
                  <a:gd name="T4" fmla="*/ 0 w 46"/>
                  <a:gd name="T5" fmla="*/ 1 h 16"/>
                  <a:gd name="T6" fmla="*/ 0 w 46"/>
                  <a:gd name="T7" fmla="*/ 0 h 16"/>
                  <a:gd name="T8" fmla="*/ 9 w 46"/>
                  <a:gd name="T9" fmla="*/ 0 h 16"/>
                  <a:gd name="T10" fmla="*/ 46 w 46"/>
                  <a:gd name="T11" fmla="*/ 16 h 16"/>
                  <a:gd name="T12" fmla="*/ 46 w 46"/>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6" h="16">
                    <a:moveTo>
                      <a:pt x="46" y="16"/>
                    </a:moveTo>
                    <a:cubicBezTo>
                      <a:pt x="41" y="6"/>
                      <a:pt x="21" y="1"/>
                      <a:pt x="1" y="1"/>
                    </a:cubicBezTo>
                    <a:cubicBezTo>
                      <a:pt x="1" y="1"/>
                      <a:pt x="1" y="1"/>
                      <a:pt x="0" y="1"/>
                    </a:cubicBezTo>
                    <a:cubicBezTo>
                      <a:pt x="0" y="1"/>
                      <a:pt x="0" y="1"/>
                      <a:pt x="0" y="0"/>
                    </a:cubicBezTo>
                    <a:cubicBezTo>
                      <a:pt x="4" y="0"/>
                      <a:pt x="6" y="0"/>
                      <a:pt x="9" y="0"/>
                    </a:cubicBezTo>
                    <a:cubicBezTo>
                      <a:pt x="29" y="0"/>
                      <a:pt x="41" y="6"/>
                      <a:pt x="46" y="16"/>
                    </a:cubicBezTo>
                    <a:cubicBezTo>
                      <a:pt x="46" y="16"/>
                      <a:pt x="46" y="16"/>
                      <a:pt x="46" y="16"/>
                    </a:cubicBezTo>
                  </a:path>
                </a:pathLst>
              </a:custGeom>
              <a:solidFill>
                <a:srgbClr val="D1812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5" name="iślíďè">
                <a:extLst>
                  <a:ext uri="{FF2B5EF4-FFF2-40B4-BE49-F238E27FC236}">
                    <a16:creationId xmlns:a16="http://schemas.microsoft.com/office/drawing/2014/main" xmlns="" id="{7DB3359E-D4D2-4580-AB01-004A2E15E521}"/>
                  </a:ext>
                </a:extLst>
              </p:cNvPr>
              <p:cNvSpPr/>
              <p:nvPr/>
            </p:nvSpPr>
            <p:spPr bwMode="auto">
              <a:xfrm>
                <a:off x="6611" y="903"/>
                <a:ext cx="114" cy="189"/>
              </a:xfrm>
              <a:custGeom>
                <a:avLst/>
                <a:gdLst>
                  <a:gd name="T0" fmla="*/ 260 w 260"/>
                  <a:gd name="T1" fmla="*/ 430 h 430"/>
                  <a:gd name="T2" fmla="*/ 223 w 260"/>
                  <a:gd name="T3" fmla="*/ 414 h 430"/>
                  <a:gd name="T4" fmla="*/ 214 w 260"/>
                  <a:gd name="T5" fmla="*/ 414 h 430"/>
                  <a:gd name="T6" fmla="*/ 143 w 260"/>
                  <a:gd name="T7" fmla="*/ 132 h 430"/>
                  <a:gd name="T8" fmla="*/ 58 w 260"/>
                  <a:gd name="T9" fmla="*/ 63 h 430"/>
                  <a:gd name="T10" fmla="*/ 6 w 260"/>
                  <a:gd name="T11" fmla="*/ 51 h 430"/>
                  <a:gd name="T12" fmla="*/ 0 w 260"/>
                  <a:gd name="T13" fmla="*/ 0 h 430"/>
                  <a:gd name="T14" fmla="*/ 56 w 260"/>
                  <a:gd name="T15" fmla="*/ 23 h 430"/>
                  <a:gd name="T16" fmla="*/ 56 w 260"/>
                  <a:gd name="T17" fmla="*/ 23 h 430"/>
                  <a:gd name="T18" fmla="*/ 56 w 260"/>
                  <a:gd name="T19" fmla="*/ 23 h 430"/>
                  <a:gd name="T20" fmla="*/ 56 w 260"/>
                  <a:gd name="T21" fmla="*/ 23 h 430"/>
                  <a:gd name="T22" fmla="*/ 57 w 260"/>
                  <a:gd name="T23" fmla="*/ 23 h 430"/>
                  <a:gd name="T24" fmla="*/ 57 w 260"/>
                  <a:gd name="T25" fmla="*/ 23 h 430"/>
                  <a:gd name="T26" fmla="*/ 57 w 260"/>
                  <a:gd name="T27" fmla="*/ 23 h 430"/>
                  <a:gd name="T28" fmla="*/ 197 w 260"/>
                  <a:gd name="T29" fmla="*/ 147 h 430"/>
                  <a:gd name="T30" fmla="*/ 197 w 260"/>
                  <a:gd name="T31" fmla="*/ 147 h 430"/>
                  <a:gd name="T32" fmla="*/ 197 w 260"/>
                  <a:gd name="T33" fmla="*/ 147 h 430"/>
                  <a:gd name="T34" fmla="*/ 197 w 260"/>
                  <a:gd name="T35" fmla="*/ 147 h 430"/>
                  <a:gd name="T36" fmla="*/ 197 w 260"/>
                  <a:gd name="T37" fmla="*/ 147 h 430"/>
                  <a:gd name="T38" fmla="*/ 197 w 260"/>
                  <a:gd name="T39" fmla="*/ 147 h 430"/>
                  <a:gd name="T40" fmla="*/ 197 w 260"/>
                  <a:gd name="T41" fmla="*/ 147 h 430"/>
                  <a:gd name="T42" fmla="*/ 197 w 260"/>
                  <a:gd name="T43" fmla="*/ 147 h 430"/>
                  <a:gd name="T44" fmla="*/ 197 w 260"/>
                  <a:gd name="T45" fmla="*/ 147 h 430"/>
                  <a:gd name="T46" fmla="*/ 197 w 260"/>
                  <a:gd name="T47" fmla="*/ 147 h 430"/>
                  <a:gd name="T48" fmla="*/ 197 w 260"/>
                  <a:gd name="T49" fmla="*/ 147 h 430"/>
                  <a:gd name="T50" fmla="*/ 197 w 260"/>
                  <a:gd name="T51" fmla="*/ 147 h 430"/>
                  <a:gd name="T52" fmla="*/ 197 w 260"/>
                  <a:gd name="T53" fmla="*/ 147 h 430"/>
                  <a:gd name="T54" fmla="*/ 197 w 260"/>
                  <a:gd name="T55" fmla="*/ 147 h 430"/>
                  <a:gd name="T56" fmla="*/ 197 w 260"/>
                  <a:gd name="T57" fmla="*/ 147 h 430"/>
                  <a:gd name="T58" fmla="*/ 260 w 260"/>
                  <a:gd name="T59"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0" h="430">
                    <a:moveTo>
                      <a:pt x="260" y="430"/>
                    </a:moveTo>
                    <a:cubicBezTo>
                      <a:pt x="255" y="420"/>
                      <a:pt x="243" y="414"/>
                      <a:pt x="223" y="414"/>
                    </a:cubicBezTo>
                    <a:cubicBezTo>
                      <a:pt x="220" y="414"/>
                      <a:pt x="218" y="414"/>
                      <a:pt x="214" y="414"/>
                    </a:cubicBezTo>
                    <a:cubicBezTo>
                      <a:pt x="188" y="277"/>
                      <a:pt x="168" y="162"/>
                      <a:pt x="143" y="132"/>
                    </a:cubicBezTo>
                    <a:cubicBezTo>
                      <a:pt x="110" y="90"/>
                      <a:pt x="60" y="63"/>
                      <a:pt x="58" y="63"/>
                    </a:cubicBezTo>
                    <a:cubicBezTo>
                      <a:pt x="56" y="63"/>
                      <a:pt x="6" y="51"/>
                      <a:pt x="6" y="51"/>
                    </a:cubicBezTo>
                    <a:cubicBezTo>
                      <a:pt x="0" y="0"/>
                      <a:pt x="0" y="0"/>
                      <a:pt x="0" y="0"/>
                    </a:cubicBezTo>
                    <a:cubicBezTo>
                      <a:pt x="20" y="6"/>
                      <a:pt x="39" y="14"/>
                      <a:pt x="56" y="23"/>
                    </a:cubicBezTo>
                    <a:cubicBezTo>
                      <a:pt x="56" y="23"/>
                      <a:pt x="56" y="23"/>
                      <a:pt x="56" y="23"/>
                    </a:cubicBezTo>
                    <a:cubicBezTo>
                      <a:pt x="56" y="23"/>
                      <a:pt x="56" y="23"/>
                      <a:pt x="56" y="23"/>
                    </a:cubicBezTo>
                    <a:cubicBezTo>
                      <a:pt x="56" y="23"/>
                      <a:pt x="56" y="23"/>
                      <a:pt x="56" y="23"/>
                    </a:cubicBezTo>
                    <a:cubicBezTo>
                      <a:pt x="56" y="23"/>
                      <a:pt x="57" y="23"/>
                      <a:pt x="57" y="23"/>
                    </a:cubicBezTo>
                    <a:cubicBezTo>
                      <a:pt x="57" y="23"/>
                      <a:pt x="57" y="23"/>
                      <a:pt x="57" y="23"/>
                    </a:cubicBezTo>
                    <a:cubicBezTo>
                      <a:pt x="57" y="23"/>
                      <a:pt x="57" y="23"/>
                      <a:pt x="57" y="23"/>
                    </a:cubicBezTo>
                    <a:cubicBezTo>
                      <a:pt x="152" y="72"/>
                      <a:pt x="171" y="95"/>
                      <a:pt x="197" y="147"/>
                    </a:cubicBezTo>
                    <a:cubicBezTo>
                      <a:pt x="197" y="147"/>
                      <a:pt x="197" y="147"/>
                      <a:pt x="197" y="147"/>
                    </a:cubicBezTo>
                    <a:cubicBezTo>
                      <a:pt x="197" y="147"/>
                      <a:pt x="197" y="147"/>
                      <a:pt x="197" y="147"/>
                    </a:cubicBezTo>
                    <a:cubicBezTo>
                      <a:pt x="197" y="147"/>
                      <a:pt x="197" y="147"/>
                      <a:pt x="197" y="147"/>
                    </a:cubicBezTo>
                    <a:cubicBezTo>
                      <a:pt x="197" y="147"/>
                      <a:pt x="197" y="147"/>
                      <a:pt x="197" y="147"/>
                    </a:cubicBezTo>
                    <a:cubicBezTo>
                      <a:pt x="197" y="147"/>
                      <a:pt x="197" y="147"/>
                      <a:pt x="197" y="147"/>
                    </a:cubicBezTo>
                    <a:cubicBezTo>
                      <a:pt x="197" y="147"/>
                      <a:pt x="197" y="147"/>
                      <a:pt x="197" y="147"/>
                    </a:cubicBezTo>
                    <a:cubicBezTo>
                      <a:pt x="197" y="147"/>
                      <a:pt x="197" y="147"/>
                      <a:pt x="197" y="147"/>
                    </a:cubicBezTo>
                    <a:cubicBezTo>
                      <a:pt x="197" y="147"/>
                      <a:pt x="197" y="147"/>
                      <a:pt x="197" y="147"/>
                    </a:cubicBezTo>
                    <a:cubicBezTo>
                      <a:pt x="197" y="147"/>
                      <a:pt x="197" y="147"/>
                      <a:pt x="197" y="147"/>
                    </a:cubicBezTo>
                    <a:cubicBezTo>
                      <a:pt x="197" y="147"/>
                      <a:pt x="197" y="147"/>
                      <a:pt x="197" y="147"/>
                    </a:cubicBezTo>
                    <a:cubicBezTo>
                      <a:pt x="197" y="147"/>
                      <a:pt x="197" y="147"/>
                      <a:pt x="197" y="147"/>
                    </a:cubicBezTo>
                    <a:cubicBezTo>
                      <a:pt x="197" y="147"/>
                      <a:pt x="197" y="147"/>
                      <a:pt x="197" y="147"/>
                    </a:cubicBezTo>
                    <a:cubicBezTo>
                      <a:pt x="197" y="147"/>
                      <a:pt x="197" y="147"/>
                      <a:pt x="197" y="147"/>
                    </a:cubicBezTo>
                    <a:cubicBezTo>
                      <a:pt x="197" y="147"/>
                      <a:pt x="197" y="147"/>
                      <a:pt x="197" y="147"/>
                    </a:cubicBezTo>
                    <a:cubicBezTo>
                      <a:pt x="209" y="174"/>
                      <a:pt x="251" y="392"/>
                      <a:pt x="260" y="430"/>
                    </a:cubicBezTo>
                  </a:path>
                </a:pathLst>
              </a:custGeom>
              <a:solidFill>
                <a:srgbClr val="CC0F1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6" name="iṩlîḋê">
                <a:extLst>
                  <a:ext uri="{FF2B5EF4-FFF2-40B4-BE49-F238E27FC236}">
                    <a16:creationId xmlns:a16="http://schemas.microsoft.com/office/drawing/2014/main" xmlns="" id="{D2EB8D3D-ABCF-4EC8-9E4E-8D696467E843}"/>
                  </a:ext>
                </a:extLst>
              </p:cNvPr>
              <p:cNvSpPr/>
              <p:nvPr/>
            </p:nvSpPr>
            <p:spPr bwMode="auto">
              <a:xfrm>
                <a:off x="6541" y="896"/>
                <a:ext cx="102" cy="85"/>
              </a:xfrm>
              <a:custGeom>
                <a:avLst/>
                <a:gdLst>
                  <a:gd name="T0" fmla="*/ 69 w 232"/>
                  <a:gd name="T1" fmla="*/ 178 h 193"/>
                  <a:gd name="T2" fmla="*/ 42 w 232"/>
                  <a:gd name="T3" fmla="*/ 38 h 193"/>
                  <a:gd name="T4" fmla="*/ 89 w 232"/>
                  <a:gd name="T5" fmla="*/ 0 h 193"/>
                  <a:gd name="T6" fmla="*/ 203 w 232"/>
                  <a:gd name="T7" fmla="*/ 31 h 193"/>
                  <a:gd name="T8" fmla="*/ 203 w 232"/>
                  <a:gd name="T9" fmla="*/ 31 h 193"/>
                  <a:gd name="T10" fmla="*/ 196 w 232"/>
                  <a:gd name="T11" fmla="*/ 101 h 193"/>
                  <a:gd name="T12" fmla="*/ 69 w 232"/>
                  <a:gd name="T13" fmla="*/ 178 h 193"/>
                </a:gdLst>
                <a:ahLst/>
                <a:cxnLst>
                  <a:cxn ang="0">
                    <a:pos x="T0" y="T1"/>
                  </a:cxn>
                  <a:cxn ang="0">
                    <a:pos x="T2" y="T3"/>
                  </a:cxn>
                  <a:cxn ang="0">
                    <a:pos x="T4" y="T5"/>
                  </a:cxn>
                  <a:cxn ang="0">
                    <a:pos x="T6" y="T7"/>
                  </a:cxn>
                  <a:cxn ang="0">
                    <a:pos x="T8" y="T9"/>
                  </a:cxn>
                  <a:cxn ang="0">
                    <a:pos x="T10" y="T11"/>
                  </a:cxn>
                  <a:cxn ang="0">
                    <a:pos x="T12" y="T13"/>
                  </a:cxn>
                </a:cxnLst>
                <a:rect l="0" t="0" r="r" b="b"/>
                <a:pathLst>
                  <a:path w="232" h="193">
                    <a:moveTo>
                      <a:pt x="69" y="178"/>
                    </a:moveTo>
                    <a:cubicBezTo>
                      <a:pt x="0" y="158"/>
                      <a:pt x="25" y="81"/>
                      <a:pt x="42" y="38"/>
                    </a:cubicBezTo>
                    <a:cubicBezTo>
                      <a:pt x="51" y="16"/>
                      <a:pt x="89" y="0"/>
                      <a:pt x="89" y="0"/>
                    </a:cubicBezTo>
                    <a:cubicBezTo>
                      <a:pt x="149" y="2"/>
                      <a:pt x="147" y="2"/>
                      <a:pt x="203" y="31"/>
                    </a:cubicBezTo>
                    <a:cubicBezTo>
                      <a:pt x="224" y="42"/>
                      <a:pt x="189" y="22"/>
                      <a:pt x="203" y="31"/>
                    </a:cubicBezTo>
                    <a:cubicBezTo>
                      <a:pt x="203" y="31"/>
                      <a:pt x="232" y="56"/>
                      <a:pt x="196" y="101"/>
                    </a:cubicBezTo>
                    <a:cubicBezTo>
                      <a:pt x="165" y="141"/>
                      <a:pt x="122" y="193"/>
                      <a:pt x="69" y="178"/>
                    </a:cubicBezTo>
                    <a:close/>
                  </a:path>
                </a:pathLst>
              </a:custGeom>
              <a:solidFill>
                <a:srgbClr val="EFC8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7" name="íŝḻîḓe">
                <a:extLst>
                  <a:ext uri="{FF2B5EF4-FFF2-40B4-BE49-F238E27FC236}">
                    <a16:creationId xmlns:a16="http://schemas.microsoft.com/office/drawing/2014/main" xmlns="" id="{5E99E402-DF9A-4DFD-83AB-9A9567128147}"/>
                  </a:ext>
                </a:extLst>
              </p:cNvPr>
              <p:cNvSpPr/>
              <p:nvPr/>
            </p:nvSpPr>
            <p:spPr bwMode="auto">
              <a:xfrm>
                <a:off x="6554" y="866"/>
                <a:ext cx="76" cy="62"/>
              </a:xfrm>
              <a:custGeom>
                <a:avLst/>
                <a:gdLst>
                  <a:gd name="T0" fmla="*/ 23 w 174"/>
                  <a:gd name="T1" fmla="*/ 0 h 140"/>
                  <a:gd name="T2" fmla="*/ 4 w 174"/>
                  <a:gd name="T3" fmla="*/ 15 h 140"/>
                  <a:gd name="T4" fmla="*/ 0 w 174"/>
                  <a:gd name="T5" fmla="*/ 73 h 140"/>
                  <a:gd name="T6" fmla="*/ 174 w 174"/>
                  <a:gd name="T7" fmla="*/ 100 h 140"/>
                  <a:gd name="T8" fmla="*/ 167 w 174"/>
                  <a:gd name="T9" fmla="*/ 3 h 140"/>
                  <a:gd name="T10" fmla="*/ 159 w 174"/>
                  <a:gd name="T11" fmla="*/ 0 h 140"/>
                  <a:gd name="T12" fmla="*/ 23 w 174"/>
                  <a:gd name="T13" fmla="*/ 0 h 140"/>
                </a:gdLst>
                <a:ahLst/>
                <a:cxnLst>
                  <a:cxn ang="0">
                    <a:pos x="T0" y="T1"/>
                  </a:cxn>
                  <a:cxn ang="0">
                    <a:pos x="T2" y="T3"/>
                  </a:cxn>
                  <a:cxn ang="0">
                    <a:pos x="T4" y="T5"/>
                  </a:cxn>
                  <a:cxn ang="0">
                    <a:pos x="T6" y="T7"/>
                  </a:cxn>
                  <a:cxn ang="0">
                    <a:pos x="T8" y="T9"/>
                  </a:cxn>
                  <a:cxn ang="0">
                    <a:pos x="T10" y="T11"/>
                  </a:cxn>
                  <a:cxn ang="0">
                    <a:pos x="T12" y="T13"/>
                  </a:cxn>
                </a:cxnLst>
                <a:rect l="0" t="0" r="r" b="b"/>
                <a:pathLst>
                  <a:path w="174" h="140">
                    <a:moveTo>
                      <a:pt x="23" y="0"/>
                    </a:moveTo>
                    <a:cubicBezTo>
                      <a:pt x="17" y="5"/>
                      <a:pt x="10" y="10"/>
                      <a:pt x="4" y="15"/>
                    </a:cubicBezTo>
                    <a:cubicBezTo>
                      <a:pt x="0" y="73"/>
                      <a:pt x="0" y="73"/>
                      <a:pt x="0" y="73"/>
                    </a:cubicBezTo>
                    <a:cubicBezTo>
                      <a:pt x="19" y="93"/>
                      <a:pt x="82" y="140"/>
                      <a:pt x="174" y="100"/>
                    </a:cubicBezTo>
                    <a:cubicBezTo>
                      <a:pt x="167" y="3"/>
                      <a:pt x="167" y="3"/>
                      <a:pt x="167" y="3"/>
                    </a:cubicBezTo>
                    <a:cubicBezTo>
                      <a:pt x="164" y="2"/>
                      <a:pt x="161" y="1"/>
                      <a:pt x="159" y="0"/>
                    </a:cubicBezTo>
                    <a:cubicBezTo>
                      <a:pt x="23" y="0"/>
                      <a:pt x="23" y="0"/>
                      <a:pt x="23" y="0"/>
                    </a:cubicBezTo>
                    <a:close/>
                  </a:path>
                </a:pathLst>
              </a:custGeom>
              <a:solidFill>
                <a:srgbClr val="DEAE6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8" name="îṥḷîḓè">
                <a:extLst>
                  <a:ext uri="{FF2B5EF4-FFF2-40B4-BE49-F238E27FC236}">
                    <a16:creationId xmlns:a16="http://schemas.microsoft.com/office/drawing/2014/main" xmlns="" id="{5C4EF296-9718-4FCC-AC46-8899094F05A2}"/>
                  </a:ext>
                </a:extLst>
              </p:cNvPr>
              <p:cNvSpPr/>
              <p:nvPr/>
            </p:nvSpPr>
            <p:spPr bwMode="auto">
              <a:xfrm>
                <a:off x="6442" y="1169"/>
                <a:ext cx="1" cy="1"/>
              </a:xfrm>
              <a:custGeom>
                <a:avLst/>
                <a:gdLst>
                  <a:gd name="T0" fmla="*/ 1 w 1"/>
                  <a:gd name="T1" fmla="*/ 2 h 2"/>
                  <a:gd name="T2" fmla="*/ 0 w 1"/>
                  <a:gd name="T3" fmla="*/ 2 h 2"/>
                  <a:gd name="T4" fmla="*/ 0 w 1"/>
                  <a:gd name="T5" fmla="*/ 0 h 2"/>
                  <a:gd name="T6" fmla="*/ 1 w 1"/>
                  <a:gd name="T7" fmla="*/ 1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0" y="1"/>
                      <a:pt x="0" y="1"/>
                      <a:pt x="1" y="1"/>
                    </a:cubicBezTo>
                    <a:cubicBezTo>
                      <a:pt x="1" y="1"/>
                      <a:pt x="1" y="2"/>
                      <a:pt x="1" y="2"/>
                    </a:cubicBezTo>
                  </a:path>
                </a:pathLst>
              </a:custGeom>
              <a:solidFill>
                <a:srgbClr val="B465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9" name="ïṡlîde">
                <a:extLst>
                  <a:ext uri="{FF2B5EF4-FFF2-40B4-BE49-F238E27FC236}">
                    <a16:creationId xmlns:a16="http://schemas.microsoft.com/office/drawing/2014/main" xmlns="" id="{874733E0-A414-4B2A-AACF-8755650DB31E}"/>
                  </a:ext>
                </a:extLst>
              </p:cNvPr>
              <p:cNvSpPr/>
              <p:nvPr/>
            </p:nvSpPr>
            <p:spPr bwMode="auto">
              <a:xfrm>
                <a:off x="6437" y="1170"/>
                <a:ext cx="15" cy="18"/>
              </a:xfrm>
              <a:custGeom>
                <a:avLst/>
                <a:gdLst>
                  <a:gd name="T0" fmla="*/ 16 w 34"/>
                  <a:gd name="T1" fmla="*/ 41 h 41"/>
                  <a:gd name="T2" fmla="*/ 16 w 34"/>
                  <a:gd name="T3" fmla="*/ 41 h 41"/>
                  <a:gd name="T4" fmla="*/ 16 w 34"/>
                  <a:gd name="T5" fmla="*/ 41 h 41"/>
                  <a:gd name="T6" fmla="*/ 18 w 34"/>
                  <a:gd name="T7" fmla="*/ 31 h 41"/>
                  <a:gd name="T8" fmla="*/ 21 w 34"/>
                  <a:gd name="T9" fmla="*/ 35 h 41"/>
                  <a:gd name="T10" fmla="*/ 31 w 34"/>
                  <a:gd name="T11" fmla="*/ 39 h 41"/>
                  <a:gd name="T12" fmla="*/ 34 w 34"/>
                  <a:gd name="T13" fmla="*/ 38 h 41"/>
                  <a:gd name="T14" fmla="*/ 31 w 34"/>
                  <a:gd name="T15" fmla="*/ 39 h 41"/>
                  <a:gd name="T16" fmla="*/ 21 w 34"/>
                  <a:gd name="T17" fmla="*/ 35 h 41"/>
                  <a:gd name="T18" fmla="*/ 18 w 34"/>
                  <a:gd name="T19" fmla="*/ 31 h 41"/>
                  <a:gd name="T20" fmla="*/ 16 w 34"/>
                  <a:gd name="T21" fmla="*/ 41 h 41"/>
                  <a:gd name="T22" fmla="*/ 16 w 34"/>
                  <a:gd name="T23" fmla="*/ 41 h 41"/>
                  <a:gd name="T24" fmla="*/ 13 w 34"/>
                  <a:gd name="T25" fmla="*/ 14 h 41"/>
                  <a:gd name="T26" fmla="*/ 13 w 34"/>
                  <a:gd name="T27" fmla="*/ 14 h 41"/>
                  <a:gd name="T28" fmla="*/ 13 w 34"/>
                  <a:gd name="T29" fmla="*/ 1 h 41"/>
                  <a:gd name="T30" fmla="*/ 13 w 34"/>
                  <a:gd name="T31" fmla="*/ 0 h 41"/>
                  <a:gd name="T32" fmla="*/ 14 w 34"/>
                  <a:gd name="T33" fmla="*/ 0 h 41"/>
                  <a:gd name="T34" fmla="*/ 14 w 34"/>
                  <a:gd name="T35" fmla="*/ 1 h 41"/>
                  <a:gd name="T36" fmla="*/ 13 w 34"/>
                  <a:gd name="T37" fmla="*/ 14 h 41"/>
                  <a:gd name="T38" fmla="*/ 4 w 34"/>
                  <a:gd name="T39" fmla="*/ 10 h 41"/>
                  <a:gd name="T40" fmla="*/ 0 w 34"/>
                  <a:gd name="T41" fmla="*/ 8 h 41"/>
                  <a:gd name="T42" fmla="*/ 4 w 34"/>
                  <a:gd name="T43"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41">
                    <a:moveTo>
                      <a:pt x="16" y="41"/>
                    </a:moveTo>
                    <a:cubicBezTo>
                      <a:pt x="16" y="41"/>
                      <a:pt x="16" y="41"/>
                      <a:pt x="16" y="41"/>
                    </a:cubicBezTo>
                    <a:cubicBezTo>
                      <a:pt x="16" y="41"/>
                      <a:pt x="16" y="41"/>
                      <a:pt x="16" y="41"/>
                    </a:cubicBezTo>
                    <a:cubicBezTo>
                      <a:pt x="16" y="41"/>
                      <a:pt x="17" y="36"/>
                      <a:pt x="18" y="31"/>
                    </a:cubicBezTo>
                    <a:cubicBezTo>
                      <a:pt x="19" y="33"/>
                      <a:pt x="20" y="34"/>
                      <a:pt x="21" y="35"/>
                    </a:cubicBezTo>
                    <a:cubicBezTo>
                      <a:pt x="25" y="38"/>
                      <a:pt x="28" y="39"/>
                      <a:pt x="31" y="39"/>
                    </a:cubicBezTo>
                    <a:cubicBezTo>
                      <a:pt x="32" y="39"/>
                      <a:pt x="33" y="38"/>
                      <a:pt x="34" y="38"/>
                    </a:cubicBezTo>
                    <a:cubicBezTo>
                      <a:pt x="34" y="38"/>
                      <a:pt x="33" y="39"/>
                      <a:pt x="31" y="39"/>
                    </a:cubicBezTo>
                    <a:cubicBezTo>
                      <a:pt x="29" y="39"/>
                      <a:pt x="25" y="38"/>
                      <a:pt x="21" y="35"/>
                    </a:cubicBezTo>
                    <a:cubicBezTo>
                      <a:pt x="20" y="34"/>
                      <a:pt x="19" y="33"/>
                      <a:pt x="18" y="31"/>
                    </a:cubicBezTo>
                    <a:cubicBezTo>
                      <a:pt x="17" y="36"/>
                      <a:pt x="16" y="41"/>
                      <a:pt x="16" y="41"/>
                    </a:cubicBezTo>
                    <a:cubicBezTo>
                      <a:pt x="16" y="41"/>
                      <a:pt x="16" y="41"/>
                      <a:pt x="16" y="41"/>
                    </a:cubicBezTo>
                    <a:moveTo>
                      <a:pt x="13" y="14"/>
                    </a:moveTo>
                    <a:cubicBezTo>
                      <a:pt x="13" y="14"/>
                      <a:pt x="13" y="14"/>
                      <a:pt x="13" y="14"/>
                    </a:cubicBezTo>
                    <a:cubicBezTo>
                      <a:pt x="12" y="9"/>
                      <a:pt x="13" y="5"/>
                      <a:pt x="13" y="1"/>
                    </a:cubicBezTo>
                    <a:cubicBezTo>
                      <a:pt x="13" y="1"/>
                      <a:pt x="13" y="0"/>
                      <a:pt x="13" y="0"/>
                    </a:cubicBezTo>
                    <a:cubicBezTo>
                      <a:pt x="14" y="0"/>
                      <a:pt x="14" y="0"/>
                      <a:pt x="14" y="0"/>
                    </a:cubicBezTo>
                    <a:cubicBezTo>
                      <a:pt x="14" y="0"/>
                      <a:pt x="14" y="1"/>
                      <a:pt x="14" y="1"/>
                    </a:cubicBezTo>
                    <a:cubicBezTo>
                      <a:pt x="14" y="5"/>
                      <a:pt x="12" y="9"/>
                      <a:pt x="13" y="14"/>
                    </a:cubicBezTo>
                    <a:moveTo>
                      <a:pt x="4" y="10"/>
                    </a:moveTo>
                    <a:cubicBezTo>
                      <a:pt x="3" y="10"/>
                      <a:pt x="2" y="9"/>
                      <a:pt x="0" y="8"/>
                    </a:cubicBezTo>
                    <a:cubicBezTo>
                      <a:pt x="2" y="9"/>
                      <a:pt x="3" y="10"/>
                      <a:pt x="4" y="10"/>
                    </a:cubicBezTo>
                  </a:path>
                </a:pathLst>
              </a:custGeom>
              <a:solidFill>
                <a:srgbClr val="CAB5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0" name="ïṥḻiďé">
                <a:extLst>
                  <a:ext uri="{FF2B5EF4-FFF2-40B4-BE49-F238E27FC236}">
                    <a16:creationId xmlns:a16="http://schemas.microsoft.com/office/drawing/2014/main" xmlns="" id="{639D3386-F16A-44D3-823E-795FCD877CFE}"/>
                  </a:ext>
                </a:extLst>
              </p:cNvPr>
              <p:cNvSpPr/>
              <p:nvPr/>
            </p:nvSpPr>
            <p:spPr bwMode="auto">
              <a:xfrm>
                <a:off x="6413" y="1164"/>
                <a:ext cx="39" cy="24"/>
              </a:xfrm>
              <a:custGeom>
                <a:avLst/>
                <a:gdLst>
                  <a:gd name="T0" fmla="*/ 70 w 90"/>
                  <a:gd name="T1" fmla="*/ 55 h 55"/>
                  <a:gd name="T2" fmla="*/ 73 w 90"/>
                  <a:gd name="T3" fmla="*/ 40 h 55"/>
                  <a:gd name="T4" fmla="*/ 27 w 90"/>
                  <a:gd name="T5" fmla="*/ 1 h 55"/>
                  <a:gd name="T6" fmla="*/ 33 w 90"/>
                  <a:gd name="T7" fmla="*/ 0 h 55"/>
                  <a:gd name="T8" fmla="*/ 54 w 90"/>
                  <a:gd name="T9" fmla="*/ 22 h 55"/>
                  <a:gd name="T10" fmla="*/ 58 w 90"/>
                  <a:gd name="T11" fmla="*/ 24 h 55"/>
                  <a:gd name="T12" fmla="*/ 58 w 90"/>
                  <a:gd name="T13" fmla="*/ 25 h 55"/>
                  <a:gd name="T14" fmla="*/ 67 w 90"/>
                  <a:gd name="T15" fmla="*/ 28 h 55"/>
                  <a:gd name="T16" fmla="*/ 67 w 90"/>
                  <a:gd name="T17" fmla="*/ 28 h 55"/>
                  <a:gd name="T18" fmla="*/ 67 w 90"/>
                  <a:gd name="T19" fmla="*/ 28 h 55"/>
                  <a:gd name="T20" fmla="*/ 68 w 90"/>
                  <a:gd name="T21" fmla="*/ 15 h 55"/>
                  <a:gd name="T22" fmla="*/ 68 w 90"/>
                  <a:gd name="T23" fmla="*/ 14 h 55"/>
                  <a:gd name="T24" fmla="*/ 68 w 90"/>
                  <a:gd name="T25" fmla="*/ 14 h 55"/>
                  <a:gd name="T26" fmla="*/ 68 w 90"/>
                  <a:gd name="T27" fmla="*/ 13 h 55"/>
                  <a:gd name="T28" fmla="*/ 77 w 90"/>
                  <a:gd name="T29" fmla="*/ 19 h 55"/>
                  <a:gd name="T30" fmla="*/ 90 w 90"/>
                  <a:gd name="T31" fmla="*/ 49 h 55"/>
                  <a:gd name="T32" fmla="*/ 88 w 90"/>
                  <a:gd name="T33" fmla="*/ 52 h 55"/>
                  <a:gd name="T34" fmla="*/ 88 w 90"/>
                  <a:gd name="T35" fmla="*/ 52 h 55"/>
                  <a:gd name="T36" fmla="*/ 85 w 90"/>
                  <a:gd name="T37" fmla="*/ 53 h 55"/>
                  <a:gd name="T38" fmla="*/ 75 w 90"/>
                  <a:gd name="T39" fmla="*/ 49 h 55"/>
                  <a:gd name="T40" fmla="*/ 72 w 90"/>
                  <a:gd name="T41" fmla="*/ 45 h 55"/>
                  <a:gd name="T42" fmla="*/ 70 w 90"/>
                  <a:gd name="T43" fmla="*/ 55 h 55"/>
                  <a:gd name="T44" fmla="*/ 15 w 90"/>
                  <a:gd name="T45" fmla="*/ 15 h 55"/>
                  <a:gd name="T46" fmla="*/ 3 w 90"/>
                  <a:gd name="T47" fmla="*/ 12 h 55"/>
                  <a:gd name="T48" fmla="*/ 3 w 90"/>
                  <a:gd name="T49" fmla="*/ 12 h 55"/>
                  <a:gd name="T50" fmla="*/ 0 w 90"/>
                  <a:gd name="T51" fmla="*/ 2 h 55"/>
                  <a:gd name="T52" fmla="*/ 25 w 90"/>
                  <a:gd name="T53" fmla="*/ 1 h 55"/>
                  <a:gd name="T54" fmla="*/ 15 w 90"/>
                  <a:gd name="T55" fmla="*/ 1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0" h="55">
                    <a:moveTo>
                      <a:pt x="70" y="55"/>
                    </a:moveTo>
                    <a:cubicBezTo>
                      <a:pt x="70" y="55"/>
                      <a:pt x="72" y="47"/>
                      <a:pt x="73" y="40"/>
                    </a:cubicBezTo>
                    <a:cubicBezTo>
                      <a:pt x="62" y="30"/>
                      <a:pt x="34" y="4"/>
                      <a:pt x="27" y="1"/>
                    </a:cubicBezTo>
                    <a:cubicBezTo>
                      <a:pt x="30" y="1"/>
                      <a:pt x="32" y="0"/>
                      <a:pt x="33" y="0"/>
                    </a:cubicBezTo>
                    <a:cubicBezTo>
                      <a:pt x="33" y="3"/>
                      <a:pt x="46" y="16"/>
                      <a:pt x="54" y="22"/>
                    </a:cubicBezTo>
                    <a:cubicBezTo>
                      <a:pt x="56" y="23"/>
                      <a:pt x="57" y="24"/>
                      <a:pt x="58" y="24"/>
                    </a:cubicBezTo>
                    <a:cubicBezTo>
                      <a:pt x="58" y="25"/>
                      <a:pt x="58" y="25"/>
                      <a:pt x="58" y="25"/>
                    </a:cubicBezTo>
                    <a:cubicBezTo>
                      <a:pt x="62" y="26"/>
                      <a:pt x="65" y="27"/>
                      <a:pt x="67" y="28"/>
                    </a:cubicBezTo>
                    <a:cubicBezTo>
                      <a:pt x="67" y="28"/>
                      <a:pt x="67" y="28"/>
                      <a:pt x="67" y="28"/>
                    </a:cubicBezTo>
                    <a:cubicBezTo>
                      <a:pt x="67" y="28"/>
                      <a:pt x="67" y="28"/>
                      <a:pt x="67" y="28"/>
                    </a:cubicBezTo>
                    <a:cubicBezTo>
                      <a:pt x="66" y="23"/>
                      <a:pt x="68" y="19"/>
                      <a:pt x="68" y="15"/>
                    </a:cubicBezTo>
                    <a:cubicBezTo>
                      <a:pt x="68" y="15"/>
                      <a:pt x="68" y="14"/>
                      <a:pt x="68" y="14"/>
                    </a:cubicBezTo>
                    <a:cubicBezTo>
                      <a:pt x="68" y="14"/>
                      <a:pt x="68" y="14"/>
                      <a:pt x="68" y="14"/>
                    </a:cubicBezTo>
                    <a:cubicBezTo>
                      <a:pt x="68" y="14"/>
                      <a:pt x="68" y="13"/>
                      <a:pt x="68" y="13"/>
                    </a:cubicBezTo>
                    <a:cubicBezTo>
                      <a:pt x="72" y="15"/>
                      <a:pt x="75" y="17"/>
                      <a:pt x="77" y="19"/>
                    </a:cubicBezTo>
                    <a:cubicBezTo>
                      <a:pt x="84" y="25"/>
                      <a:pt x="90" y="40"/>
                      <a:pt x="90" y="49"/>
                    </a:cubicBezTo>
                    <a:cubicBezTo>
                      <a:pt x="88" y="52"/>
                      <a:pt x="88" y="52"/>
                      <a:pt x="88" y="52"/>
                    </a:cubicBezTo>
                    <a:cubicBezTo>
                      <a:pt x="88" y="52"/>
                      <a:pt x="88" y="52"/>
                      <a:pt x="88" y="52"/>
                    </a:cubicBezTo>
                    <a:cubicBezTo>
                      <a:pt x="87" y="52"/>
                      <a:pt x="86" y="53"/>
                      <a:pt x="85" y="53"/>
                    </a:cubicBezTo>
                    <a:cubicBezTo>
                      <a:pt x="82" y="53"/>
                      <a:pt x="79" y="52"/>
                      <a:pt x="75" y="49"/>
                    </a:cubicBezTo>
                    <a:cubicBezTo>
                      <a:pt x="74" y="48"/>
                      <a:pt x="73" y="47"/>
                      <a:pt x="72" y="45"/>
                    </a:cubicBezTo>
                    <a:cubicBezTo>
                      <a:pt x="71" y="50"/>
                      <a:pt x="70" y="55"/>
                      <a:pt x="70" y="55"/>
                    </a:cubicBezTo>
                    <a:moveTo>
                      <a:pt x="15" y="15"/>
                    </a:moveTo>
                    <a:cubicBezTo>
                      <a:pt x="7" y="14"/>
                      <a:pt x="6" y="12"/>
                      <a:pt x="3" y="12"/>
                    </a:cubicBezTo>
                    <a:cubicBezTo>
                      <a:pt x="3" y="12"/>
                      <a:pt x="3" y="12"/>
                      <a:pt x="3" y="12"/>
                    </a:cubicBezTo>
                    <a:cubicBezTo>
                      <a:pt x="1" y="6"/>
                      <a:pt x="0" y="2"/>
                      <a:pt x="0" y="2"/>
                    </a:cubicBezTo>
                    <a:cubicBezTo>
                      <a:pt x="0" y="2"/>
                      <a:pt x="15" y="1"/>
                      <a:pt x="25" y="1"/>
                    </a:cubicBezTo>
                    <a:cubicBezTo>
                      <a:pt x="21" y="3"/>
                      <a:pt x="15" y="15"/>
                      <a:pt x="15" y="15"/>
                    </a:cubicBezTo>
                  </a:path>
                </a:pathLst>
              </a:custGeom>
              <a:solidFill>
                <a:srgbClr val="E5AB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1" name="ïṡliḓê">
                <a:extLst>
                  <a:ext uri="{FF2B5EF4-FFF2-40B4-BE49-F238E27FC236}">
                    <a16:creationId xmlns:a16="http://schemas.microsoft.com/office/drawing/2014/main" xmlns="" id="{148272B0-46EF-4D60-9A26-BD7ABC3E2FCA}"/>
                  </a:ext>
                </a:extLst>
              </p:cNvPr>
              <p:cNvSpPr/>
              <p:nvPr/>
            </p:nvSpPr>
            <p:spPr bwMode="auto">
              <a:xfrm>
                <a:off x="6414" y="1165"/>
                <a:ext cx="31" cy="24"/>
              </a:xfrm>
              <a:custGeom>
                <a:avLst/>
                <a:gdLst>
                  <a:gd name="T0" fmla="*/ 67 w 70"/>
                  <a:gd name="T1" fmla="*/ 55 h 55"/>
                  <a:gd name="T2" fmla="*/ 65 w 70"/>
                  <a:gd name="T3" fmla="*/ 54 h 55"/>
                  <a:gd name="T4" fmla="*/ 50 w 70"/>
                  <a:gd name="T5" fmla="*/ 40 h 55"/>
                  <a:gd name="T6" fmla="*/ 10 w 70"/>
                  <a:gd name="T7" fmla="*/ 31 h 55"/>
                  <a:gd name="T8" fmla="*/ 0 w 70"/>
                  <a:gd name="T9" fmla="*/ 11 h 55"/>
                  <a:gd name="T10" fmla="*/ 0 w 70"/>
                  <a:gd name="T11" fmla="*/ 11 h 55"/>
                  <a:gd name="T12" fmla="*/ 12 w 70"/>
                  <a:gd name="T13" fmla="*/ 14 h 55"/>
                  <a:gd name="T14" fmla="*/ 22 w 70"/>
                  <a:gd name="T15" fmla="*/ 0 h 55"/>
                  <a:gd name="T16" fmla="*/ 24 w 70"/>
                  <a:gd name="T17" fmla="*/ 0 h 55"/>
                  <a:gd name="T18" fmla="*/ 70 w 70"/>
                  <a:gd name="T19" fmla="*/ 39 h 55"/>
                  <a:gd name="T20" fmla="*/ 67 w 70"/>
                  <a:gd name="T21" fmla="*/ 54 h 55"/>
                  <a:gd name="T22" fmla="*/ 67 w 70"/>
                  <a:gd name="T23" fmla="*/ 54 h 55"/>
                  <a:gd name="T24" fmla="*/ 67 w 70"/>
                  <a:gd name="T25" fmla="*/ 54 h 55"/>
                  <a:gd name="T26" fmla="*/ 67 w 70"/>
                  <a:gd name="T27"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5">
                    <a:moveTo>
                      <a:pt x="67" y="55"/>
                    </a:moveTo>
                    <a:cubicBezTo>
                      <a:pt x="66" y="55"/>
                      <a:pt x="66" y="54"/>
                      <a:pt x="65" y="54"/>
                    </a:cubicBezTo>
                    <a:cubicBezTo>
                      <a:pt x="55" y="48"/>
                      <a:pt x="53" y="42"/>
                      <a:pt x="50" y="40"/>
                    </a:cubicBezTo>
                    <a:cubicBezTo>
                      <a:pt x="46" y="38"/>
                      <a:pt x="15" y="38"/>
                      <a:pt x="10" y="31"/>
                    </a:cubicBezTo>
                    <a:cubicBezTo>
                      <a:pt x="8" y="28"/>
                      <a:pt x="3" y="18"/>
                      <a:pt x="0" y="11"/>
                    </a:cubicBezTo>
                    <a:cubicBezTo>
                      <a:pt x="0" y="11"/>
                      <a:pt x="0" y="11"/>
                      <a:pt x="0" y="11"/>
                    </a:cubicBezTo>
                    <a:cubicBezTo>
                      <a:pt x="3" y="11"/>
                      <a:pt x="4" y="13"/>
                      <a:pt x="12" y="14"/>
                    </a:cubicBezTo>
                    <a:cubicBezTo>
                      <a:pt x="12" y="14"/>
                      <a:pt x="18" y="2"/>
                      <a:pt x="22" y="0"/>
                    </a:cubicBezTo>
                    <a:cubicBezTo>
                      <a:pt x="23" y="0"/>
                      <a:pt x="23" y="0"/>
                      <a:pt x="24" y="0"/>
                    </a:cubicBezTo>
                    <a:cubicBezTo>
                      <a:pt x="31" y="3"/>
                      <a:pt x="59" y="29"/>
                      <a:pt x="70" y="39"/>
                    </a:cubicBezTo>
                    <a:cubicBezTo>
                      <a:pt x="69" y="46"/>
                      <a:pt x="67" y="54"/>
                      <a:pt x="67" y="54"/>
                    </a:cubicBezTo>
                    <a:cubicBezTo>
                      <a:pt x="67" y="54"/>
                      <a:pt x="67" y="54"/>
                      <a:pt x="67" y="54"/>
                    </a:cubicBezTo>
                    <a:cubicBezTo>
                      <a:pt x="67" y="54"/>
                      <a:pt x="67" y="54"/>
                      <a:pt x="67" y="54"/>
                    </a:cubicBezTo>
                    <a:cubicBezTo>
                      <a:pt x="67" y="54"/>
                      <a:pt x="67" y="54"/>
                      <a:pt x="67" y="55"/>
                    </a:cubicBezTo>
                  </a:path>
                </a:pathLst>
              </a:custGeom>
              <a:solidFill>
                <a:srgbClr val="DB8F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2" name="ïṩļiḋe">
                <a:extLst>
                  <a:ext uri="{FF2B5EF4-FFF2-40B4-BE49-F238E27FC236}">
                    <a16:creationId xmlns:a16="http://schemas.microsoft.com/office/drawing/2014/main" xmlns="" id="{0EF19A1B-87F3-46F1-A1CC-6E11AF339442}"/>
                  </a:ext>
                </a:extLst>
              </p:cNvPr>
              <p:cNvSpPr/>
              <p:nvPr/>
            </p:nvSpPr>
            <p:spPr bwMode="auto">
              <a:xfrm>
                <a:off x="6427" y="116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E5AB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3" name="í$ľïdê">
                <a:extLst>
                  <a:ext uri="{FF2B5EF4-FFF2-40B4-BE49-F238E27FC236}">
                    <a16:creationId xmlns:a16="http://schemas.microsoft.com/office/drawing/2014/main" xmlns="" id="{47ADA0F3-4A70-46B4-8F23-2BB6BDAC1F14}"/>
                  </a:ext>
                </a:extLst>
              </p:cNvPr>
              <p:cNvSpPr/>
              <p:nvPr/>
            </p:nvSpPr>
            <p:spPr bwMode="auto">
              <a:xfrm>
                <a:off x="6588" y="1081"/>
                <a:ext cx="157" cy="169"/>
              </a:xfrm>
              <a:custGeom>
                <a:avLst/>
                <a:gdLst>
                  <a:gd name="T0" fmla="*/ 313 w 357"/>
                  <a:gd name="T1" fmla="*/ 29 h 384"/>
                  <a:gd name="T2" fmla="*/ 305 w 357"/>
                  <a:gd name="T3" fmla="*/ 6 h 384"/>
                  <a:gd name="T4" fmla="*/ 265 w 357"/>
                  <a:gd name="T5" fmla="*/ 0 h 384"/>
                  <a:gd name="T6" fmla="*/ 312 w 357"/>
                  <a:gd name="T7" fmla="*/ 283 h 384"/>
                  <a:gd name="T8" fmla="*/ 282 w 357"/>
                  <a:gd name="T9" fmla="*/ 376 h 384"/>
                  <a:gd name="T10" fmla="*/ 0 w 357"/>
                  <a:gd name="T11" fmla="*/ 297 h 384"/>
                  <a:gd name="T12" fmla="*/ 270 w 357"/>
                  <a:gd name="T13" fmla="*/ 384 h 384"/>
                  <a:gd name="T14" fmla="*/ 344 w 357"/>
                  <a:gd name="T15" fmla="*/ 234 h 384"/>
                  <a:gd name="T16" fmla="*/ 313 w 357"/>
                  <a:gd name="T17" fmla="*/ 2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7" h="384">
                    <a:moveTo>
                      <a:pt x="313" y="29"/>
                    </a:moveTo>
                    <a:cubicBezTo>
                      <a:pt x="311" y="17"/>
                      <a:pt x="307" y="18"/>
                      <a:pt x="305" y="6"/>
                    </a:cubicBezTo>
                    <a:cubicBezTo>
                      <a:pt x="265" y="0"/>
                      <a:pt x="265" y="0"/>
                      <a:pt x="265" y="0"/>
                    </a:cubicBezTo>
                    <a:cubicBezTo>
                      <a:pt x="272" y="40"/>
                      <a:pt x="309" y="253"/>
                      <a:pt x="312" y="283"/>
                    </a:cubicBezTo>
                    <a:cubicBezTo>
                      <a:pt x="314" y="317"/>
                      <a:pt x="306" y="369"/>
                      <a:pt x="282" y="376"/>
                    </a:cubicBezTo>
                    <a:cubicBezTo>
                      <a:pt x="257" y="382"/>
                      <a:pt x="0" y="298"/>
                      <a:pt x="0" y="297"/>
                    </a:cubicBezTo>
                    <a:cubicBezTo>
                      <a:pt x="47" y="316"/>
                      <a:pt x="228" y="384"/>
                      <a:pt x="270" y="384"/>
                    </a:cubicBezTo>
                    <a:cubicBezTo>
                      <a:pt x="326" y="384"/>
                      <a:pt x="357" y="325"/>
                      <a:pt x="344" y="234"/>
                    </a:cubicBezTo>
                    <a:cubicBezTo>
                      <a:pt x="344" y="234"/>
                      <a:pt x="329" y="135"/>
                      <a:pt x="313" y="29"/>
                    </a:cubicBezTo>
                    <a:close/>
                  </a:path>
                </a:pathLst>
              </a:custGeom>
              <a:solidFill>
                <a:srgbClr val="EAB8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4" name="iṡļïḑé">
                <a:extLst>
                  <a:ext uri="{FF2B5EF4-FFF2-40B4-BE49-F238E27FC236}">
                    <a16:creationId xmlns:a16="http://schemas.microsoft.com/office/drawing/2014/main" xmlns="" id="{150AFA4E-E4DF-46FF-81A4-5F6488487804}"/>
                  </a:ext>
                </a:extLst>
              </p:cNvPr>
              <p:cNvSpPr/>
              <p:nvPr/>
            </p:nvSpPr>
            <p:spPr bwMode="auto">
              <a:xfrm>
                <a:off x="6658" y="1077"/>
                <a:ext cx="68" cy="39"/>
              </a:xfrm>
              <a:custGeom>
                <a:avLst/>
                <a:gdLst>
                  <a:gd name="T0" fmla="*/ 152 w 155"/>
                  <a:gd name="T1" fmla="*/ 35 h 89"/>
                  <a:gd name="T2" fmla="*/ 155 w 155"/>
                  <a:gd name="T3" fmla="*/ 39 h 89"/>
                  <a:gd name="T4" fmla="*/ 154 w 155"/>
                  <a:gd name="T5" fmla="*/ 32 h 89"/>
                  <a:gd name="T6" fmla="*/ 148 w 155"/>
                  <a:gd name="T7" fmla="*/ 4 h 89"/>
                  <a:gd name="T8" fmla="*/ 78 w 155"/>
                  <a:gd name="T9" fmla="*/ 8 h 89"/>
                  <a:gd name="T10" fmla="*/ 0 w 155"/>
                  <a:gd name="T11" fmla="*/ 47 h 89"/>
                  <a:gd name="T12" fmla="*/ 12 w 155"/>
                  <a:gd name="T13" fmla="*/ 89 h 89"/>
                  <a:gd name="T14" fmla="*/ 13 w 155"/>
                  <a:gd name="T15" fmla="*/ 88 h 89"/>
                  <a:gd name="T16" fmla="*/ 13 w 155"/>
                  <a:gd name="T17" fmla="*/ 86 h 89"/>
                  <a:gd name="T18" fmla="*/ 14 w 155"/>
                  <a:gd name="T19" fmla="*/ 74 h 89"/>
                  <a:gd name="T20" fmla="*/ 85 w 155"/>
                  <a:gd name="T21" fmla="*/ 35 h 89"/>
                  <a:gd name="T22" fmla="*/ 152 w 155"/>
                  <a:gd name="T23" fmla="*/ 3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5" h="89">
                    <a:moveTo>
                      <a:pt x="152" y="35"/>
                    </a:moveTo>
                    <a:cubicBezTo>
                      <a:pt x="153" y="37"/>
                      <a:pt x="155" y="38"/>
                      <a:pt x="155" y="39"/>
                    </a:cubicBezTo>
                    <a:cubicBezTo>
                      <a:pt x="155" y="36"/>
                      <a:pt x="154" y="34"/>
                      <a:pt x="154" y="32"/>
                    </a:cubicBezTo>
                    <a:cubicBezTo>
                      <a:pt x="152" y="25"/>
                      <a:pt x="150" y="16"/>
                      <a:pt x="148" y="4"/>
                    </a:cubicBezTo>
                    <a:cubicBezTo>
                      <a:pt x="130" y="0"/>
                      <a:pt x="107" y="1"/>
                      <a:pt x="78" y="8"/>
                    </a:cubicBezTo>
                    <a:cubicBezTo>
                      <a:pt x="45" y="15"/>
                      <a:pt x="17" y="30"/>
                      <a:pt x="0" y="47"/>
                    </a:cubicBezTo>
                    <a:cubicBezTo>
                      <a:pt x="5" y="69"/>
                      <a:pt x="10" y="85"/>
                      <a:pt x="12" y="89"/>
                    </a:cubicBezTo>
                    <a:cubicBezTo>
                      <a:pt x="13" y="88"/>
                      <a:pt x="13" y="88"/>
                      <a:pt x="13" y="88"/>
                    </a:cubicBezTo>
                    <a:cubicBezTo>
                      <a:pt x="13" y="88"/>
                      <a:pt x="13" y="86"/>
                      <a:pt x="13" y="86"/>
                    </a:cubicBezTo>
                    <a:cubicBezTo>
                      <a:pt x="12" y="82"/>
                      <a:pt x="11" y="79"/>
                      <a:pt x="14" y="74"/>
                    </a:cubicBezTo>
                    <a:cubicBezTo>
                      <a:pt x="25" y="58"/>
                      <a:pt x="52" y="43"/>
                      <a:pt x="85" y="35"/>
                    </a:cubicBezTo>
                    <a:cubicBezTo>
                      <a:pt x="130" y="25"/>
                      <a:pt x="147" y="32"/>
                      <a:pt x="152"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5" name="iṩľiḓé">
                <a:extLst>
                  <a:ext uri="{FF2B5EF4-FFF2-40B4-BE49-F238E27FC236}">
                    <a16:creationId xmlns:a16="http://schemas.microsoft.com/office/drawing/2014/main" xmlns="" id="{446493C2-3AA3-4FDC-8FDF-F6AB3D2C5530}"/>
                  </a:ext>
                </a:extLst>
              </p:cNvPr>
              <p:cNvSpPr/>
              <p:nvPr/>
            </p:nvSpPr>
            <p:spPr bwMode="auto">
              <a:xfrm>
                <a:off x="6488" y="1032"/>
                <a:ext cx="5" cy="1"/>
              </a:xfrm>
              <a:custGeom>
                <a:avLst/>
                <a:gdLst>
                  <a:gd name="T0" fmla="*/ 10 w 10"/>
                  <a:gd name="T1" fmla="*/ 3 h 3"/>
                  <a:gd name="T2" fmla="*/ 10 w 10"/>
                  <a:gd name="T3" fmla="*/ 3 h 3"/>
                  <a:gd name="T4" fmla="*/ 0 w 10"/>
                  <a:gd name="T5" fmla="*/ 0 h 3"/>
                  <a:gd name="T6" fmla="*/ 10 w 10"/>
                  <a:gd name="T7" fmla="*/ 3 h 3"/>
                </a:gdLst>
                <a:ahLst/>
                <a:cxnLst>
                  <a:cxn ang="0">
                    <a:pos x="T0" y="T1"/>
                  </a:cxn>
                  <a:cxn ang="0">
                    <a:pos x="T2" y="T3"/>
                  </a:cxn>
                  <a:cxn ang="0">
                    <a:pos x="T4" y="T5"/>
                  </a:cxn>
                  <a:cxn ang="0">
                    <a:pos x="T6" y="T7"/>
                  </a:cxn>
                </a:cxnLst>
                <a:rect l="0" t="0" r="r" b="b"/>
                <a:pathLst>
                  <a:path w="10" h="3">
                    <a:moveTo>
                      <a:pt x="10" y="3"/>
                    </a:moveTo>
                    <a:cubicBezTo>
                      <a:pt x="10" y="3"/>
                      <a:pt x="10" y="3"/>
                      <a:pt x="10" y="3"/>
                    </a:cubicBezTo>
                    <a:cubicBezTo>
                      <a:pt x="7" y="2"/>
                      <a:pt x="3" y="1"/>
                      <a:pt x="0" y="0"/>
                    </a:cubicBezTo>
                    <a:cubicBezTo>
                      <a:pt x="3" y="1"/>
                      <a:pt x="7" y="2"/>
                      <a:pt x="10" y="3"/>
                    </a:cubicBezTo>
                  </a:path>
                </a:pathLst>
              </a:custGeom>
              <a:solidFill>
                <a:srgbClr val="CB752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6" name="ï$ḷíḑè">
                <a:extLst>
                  <a:ext uri="{FF2B5EF4-FFF2-40B4-BE49-F238E27FC236}">
                    <a16:creationId xmlns:a16="http://schemas.microsoft.com/office/drawing/2014/main" xmlns="" id="{322AF4E5-4C0B-4C2E-B2FB-0C9F149DB982}"/>
                  </a:ext>
                </a:extLst>
              </p:cNvPr>
              <p:cNvSpPr/>
              <p:nvPr/>
            </p:nvSpPr>
            <p:spPr bwMode="auto">
              <a:xfrm>
                <a:off x="6476" y="994"/>
                <a:ext cx="35" cy="40"/>
              </a:xfrm>
              <a:custGeom>
                <a:avLst/>
                <a:gdLst>
                  <a:gd name="T0" fmla="*/ 51 w 81"/>
                  <a:gd name="T1" fmla="*/ 92 h 92"/>
                  <a:gd name="T2" fmla="*/ 51 w 81"/>
                  <a:gd name="T3" fmla="*/ 92 h 92"/>
                  <a:gd name="T4" fmla="*/ 39 w 81"/>
                  <a:gd name="T5" fmla="*/ 90 h 92"/>
                  <a:gd name="T6" fmla="*/ 29 w 81"/>
                  <a:gd name="T7" fmla="*/ 87 h 92"/>
                  <a:gd name="T8" fmla="*/ 0 w 81"/>
                  <a:gd name="T9" fmla="*/ 73 h 92"/>
                  <a:gd name="T10" fmla="*/ 61 w 81"/>
                  <a:gd name="T11" fmla="*/ 0 h 92"/>
                  <a:gd name="T12" fmla="*/ 81 w 81"/>
                  <a:gd name="T13" fmla="*/ 64 h 92"/>
                  <a:gd name="T14" fmla="*/ 51 w 81"/>
                  <a:gd name="T15" fmla="*/ 92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92">
                    <a:moveTo>
                      <a:pt x="51" y="92"/>
                    </a:moveTo>
                    <a:cubicBezTo>
                      <a:pt x="51" y="92"/>
                      <a:pt x="51" y="92"/>
                      <a:pt x="51" y="92"/>
                    </a:cubicBezTo>
                    <a:cubicBezTo>
                      <a:pt x="39" y="90"/>
                      <a:pt x="39" y="90"/>
                      <a:pt x="39" y="90"/>
                    </a:cubicBezTo>
                    <a:cubicBezTo>
                      <a:pt x="36" y="89"/>
                      <a:pt x="32" y="88"/>
                      <a:pt x="29" y="87"/>
                    </a:cubicBezTo>
                    <a:cubicBezTo>
                      <a:pt x="20" y="84"/>
                      <a:pt x="10" y="80"/>
                      <a:pt x="0" y="73"/>
                    </a:cubicBezTo>
                    <a:cubicBezTo>
                      <a:pt x="61" y="0"/>
                      <a:pt x="61" y="0"/>
                      <a:pt x="61" y="0"/>
                    </a:cubicBezTo>
                    <a:cubicBezTo>
                      <a:pt x="81" y="64"/>
                      <a:pt x="81" y="64"/>
                      <a:pt x="81" y="64"/>
                    </a:cubicBezTo>
                    <a:cubicBezTo>
                      <a:pt x="51" y="92"/>
                      <a:pt x="51" y="92"/>
                      <a:pt x="51" y="92"/>
                    </a:cubicBezTo>
                  </a:path>
                </a:pathLst>
              </a:custGeom>
              <a:solidFill>
                <a:srgbClr val="CC0F1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7" name="ïṩḷïḓè">
                <a:extLst>
                  <a:ext uri="{FF2B5EF4-FFF2-40B4-BE49-F238E27FC236}">
                    <a16:creationId xmlns:a16="http://schemas.microsoft.com/office/drawing/2014/main" xmlns="" id="{325CF25D-BD1A-4EB7-BF21-027C59AC0D04}"/>
                  </a:ext>
                </a:extLst>
              </p:cNvPr>
              <p:cNvSpPr/>
              <p:nvPr/>
            </p:nvSpPr>
            <p:spPr bwMode="auto">
              <a:xfrm>
                <a:off x="6451" y="1201"/>
                <a:ext cx="1" cy="4"/>
              </a:xfrm>
              <a:custGeom>
                <a:avLst/>
                <a:gdLst>
                  <a:gd name="T0" fmla="*/ 1 w 1"/>
                  <a:gd name="T1" fmla="*/ 4 h 4"/>
                  <a:gd name="T2" fmla="*/ 0 w 1"/>
                  <a:gd name="T3" fmla="*/ 1 h 4"/>
                  <a:gd name="T4" fmla="*/ 1 w 1"/>
                  <a:gd name="T5" fmla="*/ 0 h 4"/>
                  <a:gd name="T6" fmla="*/ 1 w 1"/>
                  <a:gd name="T7" fmla="*/ 4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lnTo>
                      <a:pt x="0" y="1"/>
                    </a:lnTo>
                    <a:lnTo>
                      <a:pt x="1" y="0"/>
                    </a:lnTo>
                    <a:lnTo>
                      <a:pt x="1" y="4"/>
                    </a:lnTo>
                    <a:lnTo>
                      <a:pt x="1" y="4"/>
                    </a:lnTo>
                    <a:close/>
                  </a:path>
                </a:pathLst>
              </a:custGeom>
              <a:solidFill>
                <a:srgbClr val="474D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8" name="îṣ1idê">
                <a:extLst>
                  <a:ext uri="{FF2B5EF4-FFF2-40B4-BE49-F238E27FC236}">
                    <a16:creationId xmlns:a16="http://schemas.microsoft.com/office/drawing/2014/main" xmlns="" id="{8238E134-20E4-4EB5-A8B4-74DB9C2CC920}"/>
                  </a:ext>
                </a:extLst>
              </p:cNvPr>
              <p:cNvSpPr/>
              <p:nvPr/>
            </p:nvSpPr>
            <p:spPr bwMode="auto">
              <a:xfrm>
                <a:off x="6415" y="1109"/>
                <a:ext cx="33" cy="84"/>
              </a:xfrm>
              <a:custGeom>
                <a:avLst/>
                <a:gdLst>
                  <a:gd name="T0" fmla="*/ 33 w 33"/>
                  <a:gd name="T1" fmla="*/ 83 h 84"/>
                  <a:gd name="T2" fmla="*/ 29 w 33"/>
                  <a:gd name="T3" fmla="*/ 84 h 84"/>
                  <a:gd name="T4" fmla="*/ 0 w 33"/>
                  <a:gd name="T5" fmla="*/ 1 h 84"/>
                  <a:gd name="T6" fmla="*/ 3 w 33"/>
                  <a:gd name="T7" fmla="*/ 0 h 84"/>
                  <a:gd name="T8" fmla="*/ 4 w 33"/>
                  <a:gd name="T9" fmla="*/ 3 h 84"/>
                  <a:gd name="T10" fmla="*/ 33 w 33"/>
                  <a:gd name="T11" fmla="*/ 83 h 84"/>
                  <a:gd name="T12" fmla="*/ 33 w 33"/>
                  <a:gd name="T13" fmla="*/ 83 h 84"/>
                </a:gdLst>
                <a:ahLst/>
                <a:cxnLst>
                  <a:cxn ang="0">
                    <a:pos x="T0" y="T1"/>
                  </a:cxn>
                  <a:cxn ang="0">
                    <a:pos x="T2" y="T3"/>
                  </a:cxn>
                  <a:cxn ang="0">
                    <a:pos x="T4" y="T5"/>
                  </a:cxn>
                  <a:cxn ang="0">
                    <a:pos x="T6" y="T7"/>
                  </a:cxn>
                  <a:cxn ang="0">
                    <a:pos x="T8" y="T9"/>
                  </a:cxn>
                  <a:cxn ang="0">
                    <a:pos x="T10" y="T11"/>
                  </a:cxn>
                  <a:cxn ang="0">
                    <a:pos x="T12" y="T13"/>
                  </a:cxn>
                </a:cxnLst>
                <a:rect l="0" t="0" r="r" b="b"/>
                <a:pathLst>
                  <a:path w="33" h="84">
                    <a:moveTo>
                      <a:pt x="33" y="83"/>
                    </a:moveTo>
                    <a:lnTo>
                      <a:pt x="29" y="84"/>
                    </a:lnTo>
                    <a:lnTo>
                      <a:pt x="0" y="1"/>
                    </a:lnTo>
                    <a:lnTo>
                      <a:pt x="3" y="0"/>
                    </a:lnTo>
                    <a:lnTo>
                      <a:pt x="4" y="3"/>
                    </a:lnTo>
                    <a:lnTo>
                      <a:pt x="33" y="83"/>
                    </a:lnTo>
                    <a:lnTo>
                      <a:pt x="33" y="83"/>
                    </a:lnTo>
                    <a:close/>
                  </a:path>
                </a:pathLst>
              </a:custGeom>
              <a:solidFill>
                <a:srgbClr val="3B40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9" name="îšľidé">
                <a:extLst>
                  <a:ext uri="{FF2B5EF4-FFF2-40B4-BE49-F238E27FC236}">
                    <a16:creationId xmlns:a16="http://schemas.microsoft.com/office/drawing/2014/main" xmlns="" id="{427B5D8B-9F0A-40A4-B89B-758B90D90AA3}"/>
                  </a:ext>
                </a:extLst>
              </p:cNvPr>
              <p:cNvSpPr/>
              <p:nvPr/>
            </p:nvSpPr>
            <p:spPr bwMode="auto">
              <a:xfrm>
                <a:off x="6418" y="1108"/>
                <a:ext cx="33" cy="84"/>
              </a:xfrm>
              <a:custGeom>
                <a:avLst/>
                <a:gdLst>
                  <a:gd name="T0" fmla="*/ 30 w 33"/>
                  <a:gd name="T1" fmla="*/ 84 h 84"/>
                  <a:gd name="T2" fmla="*/ 1 w 33"/>
                  <a:gd name="T3" fmla="*/ 4 h 84"/>
                  <a:gd name="T4" fmla="*/ 0 w 33"/>
                  <a:gd name="T5" fmla="*/ 1 h 84"/>
                  <a:gd name="T6" fmla="*/ 4 w 33"/>
                  <a:gd name="T7" fmla="*/ 0 h 84"/>
                  <a:gd name="T8" fmla="*/ 33 w 33"/>
                  <a:gd name="T9" fmla="*/ 82 h 84"/>
                  <a:gd name="T10" fmla="*/ 30 w 33"/>
                  <a:gd name="T11" fmla="*/ 84 h 84"/>
                  <a:gd name="T12" fmla="*/ 30 w 33"/>
                  <a:gd name="T13" fmla="*/ 84 h 84"/>
                </a:gdLst>
                <a:ahLst/>
                <a:cxnLst>
                  <a:cxn ang="0">
                    <a:pos x="T0" y="T1"/>
                  </a:cxn>
                  <a:cxn ang="0">
                    <a:pos x="T2" y="T3"/>
                  </a:cxn>
                  <a:cxn ang="0">
                    <a:pos x="T4" y="T5"/>
                  </a:cxn>
                  <a:cxn ang="0">
                    <a:pos x="T6" y="T7"/>
                  </a:cxn>
                  <a:cxn ang="0">
                    <a:pos x="T8" y="T9"/>
                  </a:cxn>
                  <a:cxn ang="0">
                    <a:pos x="T10" y="T11"/>
                  </a:cxn>
                  <a:cxn ang="0">
                    <a:pos x="T12" y="T13"/>
                  </a:cxn>
                </a:cxnLst>
                <a:rect l="0" t="0" r="r" b="b"/>
                <a:pathLst>
                  <a:path w="33" h="84">
                    <a:moveTo>
                      <a:pt x="30" y="84"/>
                    </a:moveTo>
                    <a:lnTo>
                      <a:pt x="1" y="4"/>
                    </a:lnTo>
                    <a:lnTo>
                      <a:pt x="0" y="1"/>
                    </a:lnTo>
                    <a:lnTo>
                      <a:pt x="4" y="0"/>
                    </a:lnTo>
                    <a:lnTo>
                      <a:pt x="33" y="82"/>
                    </a:lnTo>
                    <a:lnTo>
                      <a:pt x="30" y="84"/>
                    </a:lnTo>
                    <a:lnTo>
                      <a:pt x="30" y="84"/>
                    </a:lnTo>
                    <a:close/>
                  </a:path>
                </a:pathLst>
              </a:custGeom>
              <a:solidFill>
                <a:srgbClr val="3B40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0" name="işḷîdè">
                <a:extLst>
                  <a:ext uri="{FF2B5EF4-FFF2-40B4-BE49-F238E27FC236}">
                    <a16:creationId xmlns:a16="http://schemas.microsoft.com/office/drawing/2014/main" xmlns="" id="{0E5A5668-7ECB-4226-917D-62F767E94F37}"/>
                  </a:ext>
                </a:extLst>
              </p:cNvPr>
              <p:cNvSpPr/>
              <p:nvPr/>
            </p:nvSpPr>
            <p:spPr bwMode="auto">
              <a:xfrm>
                <a:off x="6444" y="1190"/>
                <a:ext cx="8" cy="12"/>
              </a:xfrm>
              <a:custGeom>
                <a:avLst/>
                <a:gdLst>
                  <a:gd name="T0" fmla="*/ 7 w 8"/>
                  <a:gd name="T1" fmla="*/ 12 h 12"/>
                  <a:gd name="T2" fmla="*/ 0 w 8"/>
                  <a:gd name="T3" fmla="*/ 3 h 12"/>
                  <a:gd name="T4" fmla="*/ 7 w 8"/>
                  <a:gd name="T5" fmla="*/ 0 h 12"/>
                  <a:gd name="T6" fmla="*/ 8 w 8"/>
                  <a:gd name="T7" fmla="*/ 11 h 12"/>
                  <a:gd name="T8" fmla="*/ 7 w 8"/>
                  <a:gd name="T9" fmla="*/ 12 h 12"/>
                  <a:gd name="T10" fmla="*/ 7 w 8"/>
                  <a:gd name="T11" fmla="*/ 12 h 12"/>
                </a:gdLst>
                <a:ahLst/>
                <a:cxnLst>
                  <a:cxn ang="0">
                    <a:pos x="T0" y="T1"/>
                  </a:cxn>
                  <a:cxn ang="0">
                    <a:pos x="T2" y="T3"/>
                  </a:cxn>
                  <a:cxn ang="0">
                    <a:pos x="T4" y="T5"/>
                  </a:cxn>
                  <a:cxn ang="0">
                    <a:pos x="T6" y="T7"/>
                  </a:cxn>
                  <a:cxn ang="0">
                    <a:pos x="T8" y="T9"/>
                  </a:cxn>
                  <a:cxn ang="0">
                    <a:pos x="T10" y="T11"/>
                  </a:cxn>
                </a:cxnLst>
                <a:rect l="0" t="0" r="r" b="b"/>
                <a:pathLst>
                  <a:path w="8" h="12">
                    <a:moveTo>
                      <a:pt x="7" y="12"/>
                    </a:moveTo>
                    <a:lnTo>
                      <a:pt x="0" y="3"/>
                    </a:lnTo>
                    <a:lnTo>
                      <a:pt x="7" y="0"/>
                    </a:lnTo>
                    <a:lnTo>
                      <a:pt x="8" y="11"/>
                    </a:lnTo>
                    <a:lnTo>
                      <a:pt x="7" y="12"/>
                    </a:lnTo>
                    <a:lnTo>
                      <a:pt x="7" y="12"/>
                    </a:lnTo>
                    <a:close/>
                  </a:path>
                </a:pathLst>
              </a:custGeom>
              <a:solidFill>
                <a:srgbClr val="FBDB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1" name="íšḷïḋe">
                <a:extLst>
                  <a:ext uri="{FF2B5EF4-FFF2-40B4-BE49-F238E27FC236}">
                    <a16:creationId xmlns:a16="http://schemas.microsoft.com/office/drawing/2014/main" xmlns="" id="{3A5FE7AB-033B-481F-9E27-5A77FF9725B5}"/>
                  </a:ext>
                </a:extLst>
              </p:cNvPr>
              <p:cNvSpPr/>
              <p:nvPr/>
            </p:nvSpPr>
            <p:spPr bwMode="auto">
              <a:xfrm>
                <a:off x="6454" y="970"/>
                <a:ext cx="47" cy="69"/>
              </a:xfrm>
              <a:custGeom>
                <a:avLst/>
                <a:gdLst>
                  <a:gd name="T0" fmla="*/ 20 w 107"/>
                  <a:gd name="T1" fmla="*/ 0 h 159"/>
                  <a:gd name="T2" fmla="*/ 21 w 107"/>
                  <a:gd name="T3" fmla="*/ 94 h 159"/>
                  <a:gd name="T4" fmla="*/ 107 w 107"/>
                  <a:gd name="T5" fmla="*/ 159 h 159"/>
                </a:gdLst>
                <a:ahLst/>
                <a:cxnLst>
                  <a:cxn ang="0">
                    <a:pos x="T0" y="T1"/>
                  </a:cxn>
                  <a:cxn ang="0">
                    <a:pos x="T2" y="T3"/>
                  </a:cxn>
                  <a:cxn ang="0">
                    <a:pos x="T4" y="T5"/>
                  </a:cxn>
                </a:cxnLst>
                <a:rect l="0" t="0" r="r" b="b"/>
                <a:pathLst>
                  <a:path w="107" h="159">
                    <a:moveTo>
                      <a:pt x="20" y="0"/>
                    </a:moveTo>
                    <a:cubicBezTo>
                      <a:pt x="20" y="0"/>
                      <a:pt x="0" y="46"/>
                      <a:pt x="21" y="94"/>
                    </a:cubicBezTo>
                    <a:cubicBezTo>
                      <a:pt x="40" y="140"/>
                      <a:pt x="107" y="159"/>
                      <a:pt x="107" y="159"/>
                    </a:cubicBezTo>
                  </a:path>
                </a:pathLst>
              </a:custGeom>
              <a:noFill/>
              <a:ln w="190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2" name="íSļidé">
                <a:extLst>
                  <a:ext uri="{FF2B5EF4-FFF2-40B4-BE49-F238E27FC236}">
                    <a16:creationId xmlns:a16="http://schemas.microsoft.com/office/drawing/2014/main" xmlns="" id="{0999B51F-0E28-421A-9014-6BB8C4949FC9}"/>
                  </a:ext>
                </a:extLst>
              </p:cNvPr>
              <p:cNvSpPr/>
              <p:nvPr/>
            </p:nvSpPr>
            <p:spPr bwMode="auto">
              <a:xfrm>
                <a:off x="6409" y="1148"/>
                <a:ext cx="44" cy="45"/>
              </a:xfrm>
              <a:custGeom>
                <a:avLst/>
                <a:gdLst>
                  <a:gd name="T0" fmla="*/ 39 w 99"/>
                  <a:gd name="T1" fmla="*/ 0 h 102"/>
                  <a:gd name="T2" fmla="*/ 47 w 99"/>
                  <a:gd name="T3" fmla="*/ 40 h 102"/>
                  <a:gd name="T4" fmla="*/ 80 w 99"/>
                  <a:gd name="T5" fmla="*/ 59 h 102"/>
                  <a:gd name="T6" fmla="*/ 96 w 99"/>
                  <a:gd name="T7" fmla="*/ 91 h 102"/>
                  <a:gd name="T8" fmla="*/ 72 w 99"/>
                  <a:gd name="T9" fmla="*/ 95 h 102"/>
                  <a:gd name="T10" fmla="*/ 56 w 99"/>
                  <a:gd name="T11" fmla="*/ 81 h 102"/>
                  <a:gd name="T12" fmla="*/ 17 w 99"/>
                  <a:gd name="T13" fmla="*/ 72 h 102"/>
                  <a:gd name="T14" fmla="*/ 3 w 99"/>
                  <a:gd name="T15" fmla="*/ 42 h 102"/>
                  <a:gd name="T16" fmla="*/ 3 w 99"/>
                  <a:gd name="T17" fmla="*/ 6 h 102"/>
                  <a:gd name="T18" fmla="*/ 39 w 99"/>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102">
                    <a:moveTo>
                      <a:pt x="39" y="0"/>
                    </a:moveTo>
                    <a:cubicBezTo>
                      <a:pt x="39" y="0"/>
                      <a:pt x="47" y="29"/>
                      <a:pt x="47" y="40"/>
                    </a:cubicBezTo>
                    <a:cubicBezTo>
                      <a:pt x="47" y="40"/>
                      <a:pt x="72" y="52"/>
                      <a:pt x="80" y="59"/>
                    </a:cubicBezTo>
                    <a:cubicBezTo>
                      <a:pt x="88" y="66"/>
                      <a:pt x="99" y="82"/>
                      <a:pt x="96" y="91"/>
                    </a:cubicBezTo>
                    <a:cubicBezTo>
                      <a:pt x="93" y="100"/>
                      <a:pt x="82" y="102"/>
                      <a:pt x="72" y="95"/>
                    </a:cubicBezTo>
                    <a:cubicBezTo>
                      <a:pt x="61" y="89"/>
                      <a:pt x="60" y="83"/>
                      <a:pt x="56" y="81"/>
                    </a:cubicBezTo>
                    <a:cubicBezTo>
                      <a:pt x="53" y="79"/>
                      <a:pt x="21" y="79"/>
                      <a:pt x="17" y="72"/>
                    </a:cubicBezTo>
                    <a:cubicBezTo>
                      <a:pt x="12" y="66"/>
                      <a:pt x="3" y="42"/>
                      <a:pt x="3" y="42"/>
                    </a:cubicBezTo>
                    <a:cubicBezTo>
                      <a:pt x="3" y="42"/>
                      <a:pt x="0" y="8"/>
                      <a:pt x="3" y="6"/>
                    </a:cubicBezTo>
                    <a:cubicBezTo>
                      <a:pt x="5" y="4"/>
                      <a:pt x="39" y="0"/>
                      <a:pt x="39" y="0"/>
                    </a:cubicBezTo>
                    <a:close/>
                  </a:path>
                </a:pathLst>
              </a:custGeom>
              <a:solidFill>
                <a:srgbClr val="EFC9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3" name="isļíḋê">
                <a:extLst>
                  <a:ext uri="{FF2B5EF4-FFF2-40B4-BE49-F238E27FC236}">
                    <a16:creationId xmlns:a16="http://schemas.microsoft.com/office/drawing/2014/main" xmlns="" id="{D21B357B-4C14-4A9E-84ED-EE9B1BF08591}"/>
                  </a:ext>
                </a:extLst>
              </p:cNvPr>
              <p:cNvSpPr/>
              <p:nvPr/>
            </p:nvSpPr>
            <p:spPr bwMode="auto">
              <a:xfrm>
                <a:off x="6583" y="1190"/>
                <a:ext cx="105" cy="26"/>
              </a:xfrm>
              <a:custGeom>
                <a:avLst/>
                <a:gdLst>
                  <a:gd name="T0" fmla="*/ 0 w 238"/>
                  <a:gd name="T1" fmla="*/ 45 h 59"/>
                  <a:gd name="T2" fmla="*/ 51 w 238"/>
                  <a:gd name="T3" fmla="*/ 4 h 59"/>
                  <a:gd name="T4" fmla="*/ 102 w 238"/>
                  <a:gd name="T5" fmla="*/ 4 h 59"/>
                  <a:gd name="T6" fmla="*/ 226 w 238"/>
                  <a:gd name="T7" fmla="*/ 8 h 59"/>
                  <a:gd name="T8" fmla="*/ 238 w 238"/>
                  <a:gd name="T9" fmla="*/ 35 h 59"/>
                  <a:gd name="T10" fmla="*/ 233 w 238"/>
                  <a:gd name="T11" fmla="*/ 59 h 59"/>
                  <a:gd name="T12" fmla="*/ 0 w 238"/>
                  <a:gd name="T13" fmla="*/ 45 h 59"/>
                </a:gdLst>
                <a:ahLst/>
                <a:cxnLst>
                  <a:cxn ang="0">
                    <a:pos x="T0" y="T1"/>
                  </a:cxn>
                  <a:cxn ang="0">
                    <a:pos x="T2" y="T3"/>
                  </a:cxn>
                  <a:cxn ang="0">
                    <a:pos x="T4" y="T5"/>
                  </a:cxn>
                  <a:cxn ang="0">
                    <a:pos x="T6" y="T7"/>
                  </a:cxn>
                  <a:cxn ang="0">
                    <a:pos x="T8" y="T9"/>
                  </a:cxn>
                  <a:cxn ang="0">
                    <a:pos x="T10" y="T11"/>
                  </a:cxn>
                  <a:cxn ang="0">
                    <a:pos x="T12" y="T13"/>
                  </a:cxn>
                </a:cxnLst>
                <a:rect l="0" t="0" r="r" b="b"/>
                <a:pathLst>
                  <a:path w="238" h="59">
                    <a:moveTo>
                      <a:pt x="0" y="45"/>
                    </a:moveTo>
                    <a:cubicBezTo>
                      <a:pt x="0" y="45"/>
                      <a:pt x="12" y="11"/>
                      <a:pt x="51" y="4"/>
                    </a:cubicBezTo>
                    <a:cubicBezTo>
                      <a:pt x="70" y="0"/>
                      <a:pt x="84" y="4"/>
                      <a:pt x="102" y="4"/>
                    </a:cubicBezTo>
                    <a:cubicBezTo>
                      <a:pt x="168" y="1"/>
                      <a:pt x="226" y="8"/>
                      <a:pt x="226" y="8"/>
                    </a:cubicBezTo>
                    <a:cubicBezTo>
                      <a:pt x="238" y="35"/>
                      <a:pt x="238" y="35"/>
                      <a:pt x="238" y="35"/>
                    </a:cubicBezTo>
                    <a:cubicBezTo>
                      <a:pt x="233" y="59"/>
                      <a:pt x="233" y="59"/>
                      <a:pt x="233" y="59"/>
                    </a:cubicBezTo>
                    <a:cubicBezTo>
                      <a:pt x="0" y="45"/>
                      <a:pt x="0" y="45"/>
                      <a:pt x="0" y="45"/>
                    </a:cubicBezTo>
                    <a:close/>
                  </a:path>
                </a:pathLst>
              </a:custGeom>
              <a:solidFill>
                <a:srgbClr val="EFC8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4" name="íSlîḋê">
                <a:extLst>
                  <a:ext uri="{FF2B5EF4-FFF2-40B4-BE49-F238E27FC236}">
                    <a16:creationId xmlns:a16="http://schemas.microsoft.com/office/drawing/2014/main" xmlns="" id="{A98A61AD-3EF2-4815-A2D4-9A85B9974C93}"/>
                  </a:ext>
                </a:extLst>
              </p:cNvPr>
              <p:cNvSpPr/>
              <p:nvPr/>
            </p:nvSpPr>
            <p:spPr bwMode="auto">
              <a:xfrm>
                <a:off x="6541" y="896"/>
                <a:ext cx="102" cy="85"/>
              </a:xfrm>
              <a:custGeom>
                <a:avLst/>
                <a:gdLst>
                  <a:gd name="T0" fmla="*/ 211 w 232"/>
                  <a:gd name="T1" fmla="*/ 26 h 193"/>
                  <a:gd name="T2" fmla="*/ 196 w 232"/>
                  <a:gd name="T3" fmla="*/ 101 h 193"/>
                  <a:gd name="T4" fmla="*/ 69 w 232"/>
                  <a:gd name="T5" fmla="*/ 178 h 193"/>
                  <a:gd name="T6" fmla="*/ 42 w 232"/>
                  <a:gd name="T7" fmla="*/ 38 h 193"/>
                  <a:gd name="T8" fmla="*/ 89 w 232"/>
                  <a:gd name="T9" fmla="*/ 0 h 193"/>
                </a:gdLst>
                <a:ahLst/>
                <a:cxnLst>
                  <a:cxn ang="0">
                    <a:pos x="T0" y="T1"/>
                  </a:cxn>
                  <a:cxn ang="0">
                    <a:pos x="T2" y="T3"/>
                  </a:cxn>
                  <a:cxn ang="0">
                    <a:pos x="T4" y="T5"/>
                  </a:cxn>
                  <a:cxn ang="0">
                    <a:pos x="T6" y="T7"/>
                  </a:cxn>
                  <a:cxn ang="0">
                    <a:pos x="T8" y="T9"/>
                  </a:cxn>
                </a:cxnLst>
                <a:rect l="0" t="0" r="r" b="b"/>
                <a:pathLst>
                  <a:path w="232" h="193">
                    <a:moveTo>
                      <a:pt x="211" y="26"/>
                    </a:moveTo>
                    <a:cubicBezTo>
                      <a:pt x="211" y="26"/>
                      <a:pt x="232" y="56"/>
                      <a:pt x="196" y="101"/>
                    </a:cubicBezTo>
                    <a:cubicBezTo>
                      <a:pt x="165" y="141"/>
                      <a:pt x="122" y="193"/>
                      <a:pt x="69" y="178"/>
                    </a:cubicBezTo>
                    <a:cubicBezTo>
                      <a:pt x="0" y="158"/>
                      <a:pt x="25" y="81"/>
                      <a:pt x="42" y="38"/>
                    </a:cubicBezTo>
                    <a:cubicBezTo>
                      <a:pt x="51" y="16"/>
                      <a:pt x="89" y="0"/>
                      <a:pt x="89" y="0"/>
                    </a:cubicBezTo>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5" name="íş1iḋé">
                <a:extLst>
                  <a:ext uri="{FF2B5EF4-FFF2-40B4-BE49-F238E27FC236}">
                    <a16:creationId xmlns:a16="http://schemas.microsoft.com/office/drawing/2014/main" xmlns="" id="{5CDEBECD-3C8A-4102-A4DD-8C83613C10F4}"/>
                  </a:ext>
                </a:extLst>
              </p:cNvPr>
              <p:cNvSpPr/>
              <p:nvPr/>
            </p:nvSpPr>
            <p:spPr bwMode="auto">
              <a:xfrm>
                <a:off x="6246" y="1603"/>
                <a:ext cx="54" cy="48"/>
              </a:xfrm>
              <a:custGeom>
                <a:avLst/>
                <a:gdLst>
                  <a:gd name="T0" fmla="*/ 63 w 121"/>
                  <a:gd name="T1" fmla="*/ 109 h 110"/>
                  <a:gd name="T2" fmla="*/ 0 w 121"/>
                  <a:gd name="T3" fmla="*/ 43 h 110"/>
                  <a:gd name="T4" fmla="*/ 88 w 121"/>
                  <a:gd name="T5" fmla="*/ 88 h 110"/>
                  <a:gd name="T6" fmla="*/ 25 w 121"/>
                  <a:gd name="T7" fmla="*/ 22 h 110"/>
                  <a:gd name="T8" fmla="*/ 121 w 121"/>
                  <a:gd name="T9" fmla="*/ 67 h 110"/>
                  <a:gd name="T10" fmla="*/ 58 w 121"/>
                  <a:gd name="T11" fmla="*/ 0 h 110"/>
                </a:gdLst>
                <a:ahLst/>
                <a:cxnLst>
                  <a:cxn ang="0">
                    <a:pos x="T0" y="T1"/>
                  </a:cxn>
                  <a:cxn ang="0">
                    <a:pos x="T2" y="T3"/>
                  </a:cxn>
                  <a:cxn ang="0">
                    <a:pos x="T4" y="T5"/>
                  </a:cxn>
                  <a:cxn ang="0">
                    <a:pos x="T6" y="T7"/>
                  </a:cxn>
                  <a:cxn ang="0">
                    <a:pos x="T8" y="T9"/>
                  </a:cxn>
                  <a:cxn ang="0">
                    <a:pos x="T10" y="T11"/>
                  </a:cxn>
                </a:cxnLst>
                <a:rect l="0" t="0" r="r" b="b"/>
                <a:pathLst>
                  <a:path w="121" h="110">
                    <a:moveTo>
                      <a:pt x="63" y="109"/>
                    </a:moveTo>
                    <a:cubicBezTo>
                      <a:pt x="63" y="110"/>
                      <a:pt x="38" y="48"/>
                      <a:pt x="0" y="43"/>
                    </a:cubicBezTo>
                    <a:moveTo>
                      <a:pt x="88" y="88"/>
                    </a:moveTo>
                    <a:cubicBezTo>
                      <a:pt x="88" y="89"/>
                      <a:pt x="63" y="27"/>
                      <a:pt x="25" y="22"/>
                    </a:cubicBezTo>
                    <a:moveTo>
                      <a:pt x="121" y="67"/>
                    </a:moveTo>
                    <a:cubicBezTo>
                      <a:pt x="121" y="68"/>
                      <a:pt x="96" y="6"/>
                      <a:pt x="58" y="0"/>
                    </a:cubicBezTo>
                  </a:path>
                </a:pathLst>
              </a:custGeom>
              <a:noFill/>
              <a:ln w="6350" cap="flat">
                <a:solidFill>
                  <a:srgbClr val="DBD4DF"/>
                </a:solidFill>
                <a:prstDash val="solid"/>
                <a:bevel/>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436" name="îsľíḑê">
                <a:extLst>
                  <a:ext uri="{FF2B5EF4-FFF2-40B4-BE49-F238E27FC236}">
                    <a16:creationId xmlns:a16="http://schemas.microsoft.com/office/drawing/2014/main" xmlns="" id="{5534473B-79B1-4965-9373-373797131463}"/>
                  </a:ext>
                </a:extLst>
              </p:cNvPr>
              <p:cNvSpPr/>
              <p:nvPr/>
            </p:nvSpPr>
            <p:spPr bwMode="auto">
              <a:xfrm>
                <a:off x="6489" y="686"/>
                <a:ext cx="206" cy="214"/>
              </a:xfrm>
              <a:custGeom>
                <a:avLst/>
                <a:gdLst>
                  <a:gd name="T0" fmla="*/ 376 w 467"/>
                  <a:gd name="T1" fmla="*/ 74 h 489"/>
                  <a:gd name="T2" fmla="*/ 225 w 467"/>
                  <a:gd name="T3" fmla="*/ 0 h 489"/>
                  <a:gd name="T4" fmla="*/ 73 w 467"/>
                  <a:gd name="T5" fmla="*/ 56 h 489"/>
                  <a:gd name="T6" fmla="*/ 119 w 467"/>
                  <a:gd name="T7" fmla="*/ 409 h 489"/>
                  <a:gd name="T8" fmla="*/ 225 w 467"/>
                  <a:gd name="T9" fmla="*/ 435 h 489"/>
                  <a:gd name="T10" fmla="*/ 333 w 467"/>
                  <a:gd name="T11" fmla="*/ 395 h 489"/>
                  <a:gd name="T12" fmla="*/ 376 w 467"/>
                  <a:gd name="T13" fmla="*/ 74 h 489"/>
                </a:gdLst>
                <a:ahLst/>
                <a:cxnLst>
                  <a:cxn ang="0">
                    <a:pos x="T0" y="T1"/>
                  </a:cxn>
                  <a:cxn ang="0">
                    <a:pos x="T2" y="T3"/>
                  </a:cxn>
                  <a:cxn ang="0">
                    <a:pos x="T4" y="T5"/>
                  </a:cxn>
                  <a:cxn ang="0">
                    <a:pos x="T6" y="T7"/>
                  </a:cxn>
                  <a:cxn ang="0">
                    <a:pos x="T8" y="T9"/>
                  </a:cxn>
                  <a:cxn ang="0">
                    <a:pos x="T10" y="T11"/>
                  </a:cxn>
                  <a:cxn ang="0">
                    <a:pos x="T12" y="T13"/>
                  </a:cxn>
                </a:cxnLst>
                <a:rect l="0" t="0" r="r" b="b"/>
                <a:pathLst>
                  <a:path w="467" h="489">
                    <a:moveTo>
                      <a:pt x="376" y="74"/>
                    </a:moveTo>
                    <a:cubicBezTo>
                      <a:pt x="371" y="67"/>
                      <a:pt x="338" y="0"/>
                      <a:pt x="225" y="0"/>
                    </a:cubicBezTo>
                    <a:cubicBezTo>
                      <a:pt x="111" y="0"/>
                      <a:pt x="79" y="50"/>
                      <a:pt x="73" y="56"/>
                    </a:cubicBezTo>
                    <a:cubicBezTo>
                      <a:pt x="0" y="141"/>
                      <a:pt x="116" y="404"/>
                      <a:pt x="119" y="409"/>
                    </a:cubicBezTo>
                    <a:cubicBezTo>
                      <a:pt x="149" y="489"/>
                      <a:pt x="186" y="480"/>
                      <a:pt x="225" y="435"/>
                    </a:cubicBezTo>
                    <a:cubicBezTo>
                      <a:pt x="263" y="480"/>
                      <a:pt x="268" y="416"/>
                      <a:pt x="333" y="395"/>
                    </a:cubicBezTo>
                    <a:cubicBezTo>
                      <a:pt x="357" y="387"/>
                      <a:pt x="467" y="201"/>
                      <a:pt x="376" y="74"/>
                    </a:cubicBezTo>
                    <a:close/>
                  </a:path>
                </a:pathLst>
              </a:custGeom>
              <a:solidFill>
                <a:srgbClr val="8D42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7" name="îšľiḑe">
                <a:extLst>
                  <a:ext uri="{FF2B5EF4-FFF2-40B4-BE49-F238E27FC236}">
                    <a16:creationId xmlns:a16="http://schemas.microsoft.com/office/drawing/2014/main" xmlns="" id="{38F4386D-9681-4CDC-8505-4363785E8378}"/>
                  </a:ext>
                </a:extLst>
              </p:cNvPr>
              <p:cNvSpPr/>
              <p:nvPr/>
            </p:nvSpPr>
            <p:spPr bwMode="auto">
              <a:xfrm>
                <a:off x="6520" y="742"/>
                <a:ext cx="121" cy="164"/>
              </a:xfrm>
              <a:custGeom>
                <a:avLst/>
                <a:gdLst>
                  <a:gd name="T0" fmla="*/ 0 w 277"/>
                  <a:gd name="T1" fmla="*/ 49 h 376"/>
                  <a:gd name="T2" fmla="*/ 2 w 277"/>
                  <a:gd name="T3" fmla="*/ 254 h 376"/>
                  <a:gd name="T4" fmla="*/ 109 w 277"/>
                  <a:gd name="T5" fmla="*/ 376 h 376"/>
                  <a:gd name="T6" fmla="*/ 277 w 277"/>
                  <a:gd name="T7" fmla="*/ 231 h 376"/>
                  <a:gd name="T8" fmla="*/ 277 w 277"/>
                  <a:gd name="T9" fmla="*/ 254 h 376"/>
                  <a:gd name="T10" fmla="*/ 277 w 277"/>
                  <a:gd name="T11" fmla="*/ 111 h 376"/>
                  <a:gd name="T12" fmla="*/ 202 w 277"/>
                  <a:gd name="T13" fmla="*/ 143 h 376"/>
                  <a:gd name="T14" fmla="*/ 187 w 277"/>
                  <a:gd name="T15" fmla="*/ 42 h 376"/>
                  <a:gd name="T16" fmla="*/ 20 w 277"/>
                  <a:gd name="T17" fmla="*/ 0 h 376"/>
                  <a:gd name="T18" fmla="*/ 0 w 277"/>
                  <a:gd name="T19" fmla="*/ 49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7" h="376">
                    <a:moveTo>
                      <a:pt x="0" y="49"/>
                    </a:moveTo>
                    <a:cubicBezTo>
                      <a:pt x="2" y="254"/>
                      <a:pt x="2" y="254"/>
                      <a:pt x="2" y="254"/>
                    </a:cubicBezTo>
                    <a:cubicBezTo>
                      <a:pt x="3" y="321"/>
                      <a:pt x="41" y="376"/>
                      <a:pt x="109" y="376"/>
                    </a:cubicBezTo>
                    <a:cubicBezTo>
                      <a:pt x="185" y="376"/>
                      <a:pt x="275" y="298"/>
                      <a:pt x="277" y="231"/>
                    </a:cubicBezTo>
                    <a:cubicBezTo>
                      <a:pt x="277" y="254"/>
                      <a:pt x="277" y="254"/>
                      <a:pt x="277" y="254"/>
                    </a:cubicBezTo>
                    <a:cubicBezTo>
                      <a:pt x="277" y="111"/>
                      <a:pt x="277" y="111"/>
                      <a:pt x="277" y="111"/>
                    </a:cubicBezTo>
                    <a:cubicBezTo>
                      <a:pt x="202" y="143"/>
                      <a:pt x="202" y="143"/>
                      <a:pt x="202" y="143"/>
                    </a:cubicBezTo>
                    <a:cubicBezTo>
                      <a:pt x="202" y="143"/>
                      <a:pt x="206" y="44"/>
                      <a:pt x="187" y="42"/>
                    </a:cubicBezTo>
                    <a:cubicBezTo>
                      <a:pt x="41" y="26"/>
                      <a:pt x="20" y="0"/>
                      <a:pt x="20" y="0"/>
                    </a:cubicBezTo>
                    <a:cubicBezTo>
                      <a:pt x="0" y="49"/>
                      <a:pt x="0" y="49"/>
                      <a:pt x="0" y="49"/>
                    </a:cubicBezTo>
                    <a:close/>
                  </a:path>
                </a:pathLst>
              </a:custGeom>
              <a:solidFill>
                <a:srgbClr val="EFC8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8" name="iŝḻïḓê">
                <a:extLst>
                  <a:ext uri="{FF2B5EF4-FFF2-40B4-BE49-F238E27FC236}">
                    <a16:creationId xmlns:a16="http://schemas.microsoft.com/office/drawing/2014/main" xmlns="" id="{AAF6648A-F641-4249-80F0-639CC179A833}"/>
                  </a:ext>
                </a:extLst>
              </p:cNvPr>
              <p:cNvSpPr/>
              <p:nvPr/>
            </p:nvSpPr>
            <p:spPr bwMode="auto">
              <a:xfrm>
                <a:off x="6616" y="787"/>
                <a:ext cx="34" cy="47"/>
              </a:xfrm>
              <a:custGeom>
                <a:avLst/>
                <a:gdLst>
                  <a:gd name="T0" fmla="*/ 2 w 78"/>
                  <a:gd name="T1" fmla="*/ 51 h 107"/>
                  <a:gd name="T2" fmla="*/ 36 w 78"/>
                  <a:gd name="T3" fmla="*/ 106 h 107"/>
                  <a:gd name="T4" fmla="*/ 77 w 78"/>
                  <a:gd name="T5" fmla="*/ 44 h 107"/>
                  <a:gd name="T6" fmla="*/ 43 w 78"/>
                  <a:gd name="T7" fmla="*/ 2 h 107"/>
                  <a:gd name="T8" fmla="*/ 2 w 78"/>
                  <a:gd name="T9" fmla="*/ 51 h 107"/>
                </a:gdLst>
                <a:ahLst/>
                <a:cxnLst>
                  <a:cxn ang="0">
                    <a:pos x="T0" y="T1"/>
                  </a:cxn>
                  <a:cxn ang="0">
                    <a:pos x="T2" y="T3"/>
                  </a:cxn>
                  <a:cxn ang="0">
                    <a:pos x="T4" y="T5"/>
                  </a:cxn>
                  <a:cxn ang="0">
                    <a:pos x="T6" y="T7"/>
                  </a:cxn>
                  <a:cxn ang="0">
                    <a:pos x="T8" y="T9"/>
                  </a:cxn>
                </a:cxnLst>
                <a:rect l="0" t="0" r="r" b="b"/>
                <a:pathLst>
                  <a:path w="78" h="107">
                    <a:moveTo>
                      <a:pt x="2" y="51"/>
                    </a:moveTo>
                    <a:cubicBezTo>
                      <a:pt x="0" y="80"/>
                      <a:pt x="15" y="104"/>
                      <a:pt x="36" y="106"/>
                    </a:cubicBezTo>
                    <a:cubicBezTo>
                      <a:pt x="57" y="107"/>
                      <a:pt x="75" y="73"/>
                      <a:pt x="77" y="44"/>
                    </a:cubicBezTo>
                    <a:cubicBezTo>
                      <a:pt x="78" y="15"/>
                      <a:pt x="64" y="3"/>
                      <a:pt x="43" y="2"/>
                    </a:cubicBezTo>
                    <a:cubicBezTo>
                      <a:pt x="22" y="0"/>
                      <a:pt x="4" y="22"/>
                      <a:pt x="2" y="51"/>
                    </a:cubicBezTo>
                    <a:close/>
                  </a:path>
                </a:pathLst>
              </a:custGeom>
              <a:solidFill>
                <a:srgbClr val="EFC8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9" name="ïṧḷïḋê">
                <a:extLst>
                  <a:ext uri="{FF2B5EF4-FFF2-40B4-BE49-F238E27FC236}">
                    <a16:creationId xmlns:a16="http://schemas.microsoft.com/office/drawing/2014/main" xmlns="" id="{24CE4F6E-6391-4E34-8F67-51C061022FA7}"/>
                  </a:ext>
                </a:extLst>
              </p:cNvPr>
              <p:cNvSpPr/>
              <p:nvPr/>
            </p:nvSpPr>
            <p:spPr bwMode="auto">
              <a:xfrm>
                <a:off x="6565" y="801"/>
                <a:ext cx="16" cy="13"/>
              </a:xfrm>
              <a:custGeom>
                <a:avLst/>
                <a:gdLst>
                  <a:gd name="T0" fmla="*/ 1 w 35"/>
                  <a:gd name="T1" fmla="*/ 10 h 29"/>
                  <a:gd name="T2" fmla="*/ 15 w 35"/>
                  <a:gd name="T3" fmla="*/ 4 h 29"/>
                  <a:gd name="T4" fmla="*/ 34 w 35"/>
                  <a:gd name="T5" fmla="*/ 15 h 29"/>
                  <a:gd name="T6" fmla="*/ 16 w 35"/>
                  <a:gd name="T7" fmla="*/ 28 h 29"/>
                  <a:gd name="T8" fmla="*/ 1 w 35"/>
                  <a:gd name="T9" fmla="*/ 10 h 29"/>
                </a:gdLst>
                <a:ahLst/>
                <a:cxnLst>
                  <a:cxn ang="0">
                    <a:pos x="T0" y="T1"/>
                  </a:cxn>
                  <a:cxn ang="0">
                    <a:pos x="T2" y="T3"/>
                  </a:cxn>
                  <a:cxn ang="0">
                    <a:pos x="T4" y="T5"/>
                  </a:cxn>
                  <a:cxn ang="0">
                    <a:pos x="T6" y="T7"/>
                  </a:cxn>
                  <a:cxn ang="0">
                    <a:pos x="T8" y="T9"/>
                  </a:cxn>
                </a:cxnLst>
                <a:rect l="0" t="0" r="r" b="b"/>
                <a:pathLst>
                  <a:path w="35" h="29">
                    <a:moveTo>
                      <a:pt x="1" y="10"/>
                    </a:moveTo>
                    <a:cubicBezTo>
                      <a:pt x="2" y="0"/>
                      <a:pt x="6" y="3"/>
                      <a:pt x="15" y="4"/>
                    </a:cubicBezTo>
                    <a:cubicBezTo>
                      <a:pt x="24" y="5"/>
                      <a:pt x="35" y="6"/>
                      <a:pt x="34" y="15"/>
                    </a:cubicBezTo>
                    <a:cubicBezTo>
                      <a:pt x="33" y="25"/>
                      <a:pt x="25" y="29"/>
                      <a:pt x="16" y="28"/>
                    </a:cubicBezTo>
                    <a:cubicBezTo>
                      <a:pt x="7" y="27"/>
                      <a:pt x="0" y="19"/>
                      <a:pt x="1" y="10"/>
                    </a:cubicBezTo>
                    <a:close/>
                  </a:path>
                </a:pathLst>
              </a:custGeom>
              <a:solidFill>
                <a:srgbClr val="9A66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0" name="ïṣļïḍè">
                <a:extLst>
                  <a:ext uri="{FF2B5EF4-FFF2-40B4-BE49-F238E27FC236}">
                    <a16:creationId xmlns:a16="http://schemas.microsoft.com/office/drawing/2014/main" xmlns="" id="{0FF35F86-5EC2-4D74-92DF-3C149CBB6523}"/>
                  </a:ext>
                </a:extLst>
              </p:cNvPr>
              <p:cNvSpPr/>
              <p:nvPr/>
            </p:nvSpPr>
            <p:spPr bwMode="auto">
              <a:xfrm>
                <a:off x="6521" y="801"/>
                <a:ext cx="15" cy="13"/>
              </a:xfrm>
              <a:custGeom>
                <a:avLst/>
                <a:gdLst>
                  <a:gd name="T0" fmla="*/ 1 w 35"/>
                  <a:gd name="T1" fmla="*/ 9 h 29"/>
                  <a:gd name="T2" fmla="*/ 15 w 35"/>
                  <a:gd name="T3" fmla="*/ 4 h 29"/>
                  <a:gd name="T4" fmla="*/ 34 w 35"/>
                  <a:gd name="T5" fmla="*/ 15 h 29"/>
                  <a:gd name="T6" fmla="*/ 16 w 35"/>
                  <a:gd name="T7" fmla="*/ 28 h 29"/>
                  <a:gd name="T8" fmla="*/ 1 w 35"/>
                  <a:gd name="T9" fmla="*/ 9 h 29"/>
                </a:gdLst>
                <a:ahLst/>
                <a:cxnLst>
                  <a:cxn ang="0">
                    <a:pos x="T0" y="T1"/>
                  </a:cxn>
                  <a:cxn ang="0">
                    <a:pos x="T2" y="T3"/>
                  </a:cxn>
                  <a:cxn ang="0">
                    <a:pos x="T4" y="T5"/>
                  </a:cxn>
                  <a:cxn ang="0">
                    <a:pos x="T6" y="T7"/>
                  </a:cxn>
                  <a:cxn ang="0">
                    <a:pos x="T8" y="T9"/>
                  </a:cxn>
                </a:cxnLst>
                <a:rect l="0" t="0" r="r" b="b"/>
                <a:pathLst>
                  <a:path w="35" h="29">
                    <a:moveTo>
                      <a:pt x="1" y="9"/>
                    </a:moveTo>
                    <a:cubicBezTo>
                      <a:pt x="2" y="0"/>
                      <a:pt x="6" y="3"/>
                      <a:pt x="15" y="4"/>
                    </a:cubicBezTo>
                    <a:cubicBezTo>
                      <a:pt x="24" y="5"/>
                      <a:pt x="35" y="6"/>
                      <a:pt x="34" y="15"/>
                    </a:cubicBezTo>
                    <a:cubicBezTo>
                      <a:pt x="33" y="24"/>
                      <a:pt x="25" y="29"/>
                      <a:pt x="16" y="28"/>
                    </a:cubicBezTo>
                    <a:cubicBezTo>
                      <a:pt x="7" y="27"/>
                      <a:pt x="0" y="19"/>
                      <a:pt x="1" y="9"/>
                    </a:cubicBezTo>
                    <a:close/>
                  </a:path>
                </a:pathLst>
              </a:custGeom>
              <a:solidFill>
                <a:srgbClr val="9A66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1" name="ïśḻïḑê">
                <a:extLst>
                  <a:ext uri="{FF2B5EF4-FFF2-40B4-BE49-F238E27FC236}">
                    <a16:creationId xmlns:a16="http://schemas.microsoft.com/office/drawing/2014/main" xmlns="" id="{98F69BEC-2F49-4AD7-B799-F72A53636033}"/>
                  </a:ext>
                </a:extLst>
              </p:cNvPr>
              <p:cNvSpPr/>
              <p:nvPr/>
            </p:nvSpPr>
            <p:spPr bwMode="auto">
              <a:xfrm>
                <a:off x="6538" y="860"/>
                <a:ext cx="27" cy="11"/>
              </a:xfrm>
              <a:custGeom>
                <a:avLst/>
                <a:gdLst>
                  <a:gd name="T0" fmla="*/ 52 w 63"/>
                  <a:gd name="T1" fmla="*/ 8 h 26"/>
                  <a:gd name="T2" fmla="*/ 13 w 63"/>
                  <a:gd name="T3" fmla="*/ 5 h 26"/>
                  <a:gd name="T4" fmla="*/ 7 w 63"/>
                  <a:gd name="T5" fmla="*/ 16 h 26"/>
                  <a:gd name="T6" fmla="*/ 56 w 63"/>
                  <a:gd name="T7" fmla="*/ 20 h 26"/>
                  <a:gd name="T8" fmla="*/ 52 w 63"/>
                  <a:gd name="T9" fmla="*/ 8 h 26"/>
                </a:gdLst>
                <a:ahLst/>
                <a:cxnLst>
                  <a:cxn ang="0">
                    <a:pos x="T0" y="T1"/>
                  </a:cxn>
                  <a:cxn ang="0">
                    <a:pos x="T2" y="T3"/>
                  </a:cxn>
                  <a:cxn ang="0">
                    <a:pos x="T4" y="T5"/>
                  </a:cxn>
                  <a:cxn ang="0">
                    <a:pos x="T6" y="T7"/>
                  </a:cxn>
                  <a:cxn ang="0">
                    <a:pos x="T8" y="T9"/>
                  </a:cxn>
                </a:cxnLst>
                <a:rect l="0" t="0" r="r" b="b"/>
                <a:pathLst>
                  <a:path w="63" h="26">
                    <a:moveTo>
                      <a:pt x="52" y="8"/>
                    </a:moveTo>
                    <a:cubicBezTo>
                      <a:pt x="38" y="13"/>
                      <a:pt x="25" y="12"/>
                      <a:pt x="13" y="5"/>
                    </a:cubicBezTo>
                    <a:cubicBezTo>
                      <a:pt x="6" y="0"/>
                      <a:pt x="0" y="12"/>
                      <a:pt x="7" y="16"/>
                    </a:cubicBezTo>
                    <a:cubicBezTo>
                      <a:pt x="22" y="25"/>
                      <a:pt x="39" y="26"/>
                      <a:pt x="56" y="20"/>
                    </a:cubicBezTo>
                    <a:cubicBezTo>
                      <a:pt x="63" y="18"/>
                      <a:pt x="59" y="6"/>
                      <a:pt x="52" y="8"/>
                    </a:cubicBezTo>
                    <a:close/>
                  </a:path>
                </a:pathLst>
              </a:custGeom>
              <a:solidFill>
                <a:srgbClr val="9A66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2" name="išļïḓè">
                <a:extLst>
                  <a:ext uri="{FF2B5EF4-FFF2-40B4-BE49-F238E27FC236}">
                    <a16:creationId xmlns:a16="http://schemas.microsoft.com/office/drawing/2014/main" xmlns="" id="{999B1B31-B037-4E7D-877B-220F54F1FE79}"/>
                  </a:ext>
                </a:extLst>
              </p:cNvPr>
              <p:cNvSpPr/>
              <p:nvPr/>
            </p:nvSpPr>
            <p:spPr bwMode="auto">
              <a:xfrm>
                <a:off x="6508" y="682"/>
                <a:ext cx="108" cy="60"/>
              </a:xfrm>
              <a:custGeom>
                <a:avLst/>
                <a:gdLst>
                  <a:gd name="T0" fmla="*/ 246 w 246"/>
                  <a:gd name="T1" fmla="*/ 57 h 137"/>
                  <a:gd name="T2" fmla="*/ 193 w 246"/>
                  <a:gd name="T3" fmla="*/ 28 h 137"/>
                  <a:gd name="T4" fmla="*/ 26 w 246"/>
                  <a:gd name="T5" fmla="*/ 0 h 137"/>
                  <a:gd name="T6" fmla="*/ 14 w 246"/>
                  <a:gd name="T7" fmla="*/ 94 h 137"/>
                  <a:gd name="T8" fmla="*/ 75 w 246"/>
                  <a:gd name="T9" fmla="*/ 82 h 137"/>
                  <a:gd name="T10" fmla="*/ 172 w 246"/>
                  <a:gd name="T11" fmla="*/ 77 h 137"/>
                  <a:gd name="T12" fmla="*/ 246 w 246"/>
                  <a:gd name="T13" fmla="*/ 57 h 137"/>
                </a:gdLst>
                <a:ahLst/>
                <a:cxnLst>
                  <a:cxn ang="0">
                    <a:pos x="T0" y="T1"/>
                  </a:cxn>
                  <a:cxn ang="0">
                    <a:pos x="T2" y="T3"/>
                  </a:cxn>
                  <a:cxn ang="0">
                    <a:pos x="T4" y="T5"/>
                  </a:cxn>
                  <a:cxn ang="0">
                    <a:pos x="T6" y="T7"/>
                  </a:cxn>
                  <a:cxn ang="0">
                    <a:pos x="T8" y="T9"/>
                  </a:cxn>
                  <a:cxn ang="0">
                    <a:pos x="T10" y="T11"/>
                  </a:cxn>
                  <a:cxn ang="0">
                    <a:pos x="T12" y="T13"/>
                  </a:cxn>
                </a:cxnLst>
                <a:rect l="0" t="0" r="r" b="b"/>
                <a:pathLst>
                  <a:path w="246" h="137">
                    <a:moveTo>
                      <a:pt x="246" y="57"/>
                    </a:moveTo>
                    <a:cubicBezTo>
                      <a:pt x="231" y="41"/>
                      <a:pt x="240" y="34"/>
                      <a:pt x="193" y="28"/>
                    </a:cubicBezTo>
                    <a:cubicBezTo>
                      <a:pt x="145" y="23"/>
                      <a:pt x="52" y="24"/>
                      <a:pt x="26" y="0"/>
                    </a:cubicBezTo>
                    <a:cubicBezTo>
                      <a:pt x="26" y="0"/>
                      <a:pt x="0" y="50"/>
                      <a:pt x="14" y="94"/>
                    </a:cubicBezTo>
                    <a:cubicBezTo>
                      <a:pt x="29" y="137"/>
                      <a:pt x="75" y="82"/>
                      <a:pt x="75" y="82"/>
                    </a:cubicBezTo>
                    <a:cubicBezTo>
                      <a:pt x="172" y="77"/>
                      <a:pt x="172" y="77"/>
                      <a:pt x="172" y="77"/>
                    </a:cubicBezTo>
                    <a:cubicBezTo>
                      <a:pt x="246" y="57"/>
                      <a:pt x="246" y="57"/>
                      <a:pt x="246" y="57"/>
                    </a:cubicBezTo>
                    <a:close/>
                  </a:path>
                </a:pathLst>
              </a:custGeom>
              <a:solidFill>
                <a:srgbClr val="8D42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3" name="íśľiḍé">
                <a:extLst>
                  <a:ext uri="{FF2B5EF4-FFF2-40B4-BE49-F238E27FC236}">
                    <a16:creationId xmlns:a16="http://schemas.microsoft.com/office/drawing/2014/main" xmlns="" id="{53E21DD2-D823-4326-90D0-0FBD004639DC}"/>
                  </a:ext>
                </a:extLst>
              </p:cNvPr>
              <p:cNvSpPr/>
              <p:nvPr/>
            </p:nvSpPr>
            <p:spPr bwMode="auto">
              <a:xfrm>
                <a:off x="5785" y="1633"/>
                <a:ext cx="192" cy="37"/>
              </a:xfrm>
              <a:prstGeom prst="rect">
                <a:avLst/>
              </a:prstGeom>
              <a:solidFill>
                <a:srgbClr val="60BDD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44" name="ïṥ1iḋè">
                <a:extLst>
                  <a:ext uri="{FF2B5EF4-FFF2-40B4-BE49-F238E27FC236}">
                    <a16:creationId xmlns:a16="http://schemas.microsoft.com/office/drawing/2014/main" xmlns="" id="{2DA1AE03-7C60-4A08-A800-64BF013E5F41}"/>
                  </a:ext>
                </a:extLst>
              </p:cNvPr>
              <p:cNvSpPr/>
              <p:nvPr/>
            </p:nvSpPr>
            <p:spPr bwMode="auto">
              <a:xfrm>
                <a:off x="5785" y="1633"/>
                <a:ext cx="192" cy="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45" name="ïŝḷíḍê">
                <a:extLst>
                  <a:ext uri="{FF2B5EF4-FFF2-40B4-BE49-F238E27FC236}">
                    <a16:creationId xmlns:a16="http://schemas.microsoft.com/office/drawing/2014/main" xmlns="" id="{9DE2D9D5-9882-4958-82A1-1EEBA9112CDF}"/>
                  </a:ext>
                </a:extLst>
              </p:cNvPr>
              <p:cNvSpPr/>
              <p:nvPr/>
            </p:nvSpPr>
            <p:spPr bwMode="auto">
              <a:xfrm>
                <a:off x="5951" y="1665"/>
                <a:ext cx="3" cy="5"/>
              </a:xfrm>
              <a:prstGeom prst="rect">
                <a:avLst/>
              </a:prstGeom>
              <a:solidFill>
                <a:srgbClr val="4A5F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46" name="íṧľidè">
                <a:extLst>
                  <a:ext uri="{FF2B5EF4-FFF2-40B4-BE49-F238E27FC236}">
                    <a16:creationId xmlns:a16="http://schemas.microsoft.com/office/drawing/2014/main" xmlns="" id="{D0427388-3B3E-4943-BD6C-ADB36894D7D8}"/>
                  </a:ext>
                </a:extLst>
              </p:cNvPr>
              <p:cNvSpPr/>
              <p:nvPr/>
            </p:nvSpPr>
            <p:spPr bwMode="auto">
              <a:xfrm>
                <a:off x="5951" y="1665"/>
                <a:ext cx="3"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47" name="iṡliḑê">
                <a:extLst>
                  <a:ext uri="{FF2B5EF4-FFF2-40B4-BE49-F238E27FC236}">
                    <a16:creationId xmlns:a16="http://schemas.microsoft.com/office/drawing/2014/main" xmlns="" id="{C952379E-236A-4513-B13A-F77B93C24C0D}"/>
                  </a:ext>
                </a:extLst>
              </p:cNvPr>
              <p:cNvSpPr/>
              <p:nvPr/>
            </p:nvSpPr>
            <p:spPr bwMode="auto">
              <a:xfrm>
                <a:off x="5944" y="1665"/>
                <a:ext cx="2" cy="5"/>
              </a:xfrm>
              <a:prstGeom prst="rect">
                <a:avLst/>
              </a:prstGeom>
              <a:solidFill>
                <a:srgbClr val="4A5F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48" name="ís1íḍê">
                <a:extLst>
                  <a:ext uri="{FF2B5EF4-FFF2-40B4-BE49-F238E27FC236}">
                    <a16:creationId xmlns:a16="http://schemas.microsoft.com/office/drawing/2014/main" xmlns="" id="{CFFEF3B7-ECAC-4126-AFE1-198AF645F45D}"/>
                  </a:ext>
                </a:extLst>
              </p:cNvPr>
              <p:cNvSpPr/>
              <p:nvPr/>
            </p:nvSpPr>
            <p:spPr bwMode="auto">
              <a:xfrm>
                <a:off x="5944" y="1665"/>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49" name="îṧlïḓê">
                <a:extLst>
                  <a:ext uri="{FF2B5EF4-FFF2-40B4-BE49-F238E27FC236}">
                    <a16:creationId xmlns:a16="http://schemas.microsoft.com/office/drawing/2014/main" xmlns="" id="{21834212-7FB1-420D-BF54-349E5480553F}"/>
                  </a:ext>
                </a:extLst>
              </p:cNvPr>
              <p:cNvSpPr/>
              <p:nvPr/>
            </p:nvSpPr>
            <p:spPr bwMode="auto">
              <a:xfrm>
                <a:off x="5936" y="1665"/>
                <a:ext cx="2" cy="5"/>
              </a:xfrm>
              <a:prstGeom prst="rect">
                <a:avLst/>
              </a:prstGeom>
              <a:solidFill>
                <a:srgbClr val="4A5F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50" name="iṧ1íďê">
                <a:extLst>
                  <a:ext uri="{FF2B5EF4-FFF2-40B4-BE49-F238E27FC236}">
                    <a16:creationId xmlns:a16="http://schemas.microsoft.com/office/drawing/2014/main" xmlns="" id="{8A35659D-52BB-40A3-87B8-C9521F4FAE26}"/>
                  </a:ext>
                </a:extLst>
              </p:cNvPr>
              <p:cNvSpPr/>
              <p:nvPr/>
            </p:nvSpPr>
            <p:spPr bwMode="auto">
              <a:xfrm>
                <a:off x="5936" y="1665"/>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51" name="iṧľîḍê">
                <a:extLst>
                  <a:ext uri="{FF2B5EF4-FFF2-40B4-BE49-F238E27FC236}">
                    <a16:creationId xmlns:a16="http://schemas.microsoft.com/office/drawing/2014/main" xmlns="" id="{50C3CB06-CC78-4F77-B25A-932593CBE0A4}"/>
                  </a:ext>
                </a:extLst>
              </p:cNvPr>
              <p:cNvSpPr/>
              <p:nvPr/>
            </p:nvSpPr>
            <p:spPr bwMode="auto">
              <a:xfrm>
                <a:off x="5928" y="1665"/>
                <a:ext cx="2" cy="5"/>
              </a:xfrm>
              <a:prstGeom prst="rect">
                <a:avLst/>
              </a:prstGeom>
              <a:solidFill>
                <a:srgbClr val="4A5F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52" name="ïṡ1iďe">
                <a:extLst>
                  <a:ext uri="{FF2B5EF4-FFF2-40B4-BE49-F238E27FC236}">
                    <a16:creationId xmlns:a16="http://schemas.microsoft.com/office/drawing/2014/main" xmlns="" id="{BEDAA144-748E-4EC6-B693-8051D7BE5BB3}"/>
                  </a:ext>
                </a:extLst>
              </p:cNvPr>
              <p:cNvSpPr/>
              <p:nvPr/>
            </p:nvSpPr>
            <p:spPr bwMode="auto">
              <a:xfrm>
                <a:off x="5928" y="1665"/>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53" name="íşḻiḑe">
                <a:extLst>
                  <a:ext uri="{FF2B5EF4-FFF2-40B4-BE49-F238E27FC236}">
                    <a16:creationId xmlns:a16="http://schemas.microsoft.com/office/drawing/2014/main" xmlns="" id="{74589905-5E61-42C7-907D-1D74ABCC9D8D}"/>
                  </a:ext>
                </a:extLst>
              </p:cNvPr>
              <p:cNvSpPr/>
              <p:nvPr/>
            </p:nvSpPr>
            <p:spPr bwMode="auto">
              <a:xfrm>
                <a:off x="5912" y="1665"/>
                <a:ext cx="2" cy="5"/>
              </a:xfrm>
              <a:prstGeom prst="rect">
                <a:avLst/>
              </a:prstGeom>
              <a:solidFill>
                <a:srgbClr val="4A5F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54" name="íṥľïďé">
                <a:extLst>
                  <a:ext uri="{FF2B5EF4-FFF2-40B4-BE49-F238E27FC236}">
                    <a16:creationId xmlns:a16="http://schemas.microsoft.com/office/drawing/2014/main" xmlns="" id="{99C4DC36-1AD3-435E-8A30-B7BD463CBF39}"/>
                  </a:ext>
                </a:extLst>
              </p:cNvPr>
              <p:cNvSpPr/>
              <p:nvPr/>
            </p:nvSpPr>
            <p:spPr bwMode="auto">
              <a:xfrm>
                <a:off x="5912" y="1665"/>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55" name="îṩḻídè">
                <a:extLst>
                  <a:ext uri="{FF2B5EF4-FFF2-40B4-BE49-F238E27FC236}">
                    <a16:creationId xmlns:a16="http://schemas.microsoft.com/office/drawing/2014/main" xmlns="" id="{6B56660D-27C2-4896-BF5F-3BB3ECB0C41C}"/>
                  </a:ext>
                </a:extLst>
              </p:cNvPr>
              <p:cNvSpPr/>
              <p:nvPr/>
            </p:nvSpPr>
            <p:spPr bwMode="auto">
              <a:xfrm>
                <a:off x="5904" y="1665"/>
                <a:ext cx="3" cy="5"/>
              </a:xfrm>
              <a:prstGeom prst="rect">
                <a:avLst/>
              </a:prstGeom>
              <a:solidFill>
                <a:srgbClr val="4A5F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56" name="išľíďê">
                <a:extLst>
                  <a:ext uri="{FF2B5EF4-FFF2-40B4-BE49-F238E27FC236}">
                    <a16:creationId xmlns:a16="http://schemas.microsoft.com/office/drawing/2014/main" xmlns="" id="{EFD787D0-51CD-4598-B7CA-73C13766D60E}"/>
                  </a:ext>
                </a:extLst>
              </p:cNvPr>
              <p:cNvSpPr/>
              <p:nvPr/>
            </p:nvSpPr>
            <p:spPr bwMode="auto">
              <a:xfrm>
                <a:off x="5904" y="1665"/>
                <a:ext cx="3"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57" name="íşḷiḍe">
                <a:extLst>
                  <a:ext uri="{FF2B5EF4-FFF2-40B4-BE49-F238E27FC236}">
                    <a16:creationId xmlns:a16="http://schemas.microsoft.com/office/drawing/2014/main" xmlns="" id="{6E928F3C-E21D-41DC-A2F7-55BF30D5EA33}"/>
                  </a:ext>
                </a:extLst>
              </p:cNvPr>
              <p:cNvSpPr/>
              <p:nvPr/>
            </p:nvSpPr>
            <p:spPr bwMode="auto">
              <a:xfrm>
                <a:off x="5896" y="1665"/>
                <a:ext cx="3" cy="5"/>
              </a:xfrm>
              <a:prstGeom prst="rect">
                <a:avLst/>
              </a:prstGeom>
              <a:solidFill>
                <a:srgbClr val="4A5F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58" name="ïśḷiḍê">
                <a:extLst>
                  <a:ext uri="{FF2B5EF4-FFF2-40B4-BE49-F238E27FC236}">
                    <a16:creationId xmlns:a16="http://schemas.microsoft.com/office/drawing/2014/main" xmlns="" id="{2AF15EDD-7647-452E-86F6-043A542ADA93}"/>
                  </a:ext>
                </a:extLst>
              </p:cNvPr>
              <p:cNvSpPr/>
              <p:nvPr/>
            </p:nvSpPr>
            <p:spPr bwMode="auto">
              <a:xfrm>
                <a:off x="5896" y="1665"/>
                <a:ext cx="3"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59" name="išlïďè">
                <a:extLst>
                  <a:ext uri="{FF2B5EF4-FFF2-40B4-BE49-F238E27FC236}">
                    <a16:creationId xmlns:a16="http://schemas.microsoft.com/office/drawing/2014/main" xmlns="" id="{65C6C0EB-8CB5-46E9-A09F-F34CF372AC62}"/>
                  </a:ext>
                </a:extLst>
              </p:cNvPr>
              <p:cNvSpPr/>
              <p:nvPr/>
            </p:nvSpPr>
            <p:spPr bwMode="auto">
              <a:xfrm>
                <a:off x="5888" y="1665"/>
                <a:ext cx="3" cy="5"/>
              </a:xfrm>
              <a:prstGeom prst="rect">
                <a:avLst/>
              </a:prstGeom>
              <a:solidFill>
                <a:srgbClr val="4A5F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60" name="í$ḷïḓe">
                <a:extLst>
                  <a:ext uri="{FF2B5EF4-FFF2-40B4-BE49-F238E27FC236}">
                    <a16:creationId xmlns:a16="http://schemas.microsoft.com/office/drawing/2014/main" xmlns="" id="{C573E599-6A40-4C78-8259-2AB0BF542DDA}"/>
                  </a:ext>
                </a:extLst>
              </p:cNvPr>
              <p:cNvSpPr/>
              <p:nvPr/>
            </p:nvSpPr>
            <p:spPr bwMode="auto">
              <a:xfrm>
                <a:off x="5888" y="1665"/>
                <a:ext cx="3"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61" name="iṩlïďe">
                <a:extLst>
                  <a:ext uri="{FF2B5EF4-FFF2-40B4-BE49-F238E27FC236}">
                    <a16:creationId xmlns:a16="http://schemas.microsoft.com/office/drawing/2014/main" xmlns="" id="{C558F08A-73FF-46C7-868D-ED18676242F3}"/>
                  </a:ext>
                </a:extLst>
              </p:cNvPr>
              <p:cNvSpPr/>
              <p:nvPr/>
            </p:nvSpPr>
            <p:spPr bwMode="auto">
              <a:xfrm>
                <a:off x="5872" y="1665"/>
                <a:ext cx="3" cy="5"/>
              </a:xfrm>
              <a:prstGeom prst="rect">
                <a:avLst/>
              </a:prstGeom>
              <a:solidFill>
                <a:srgbClr val="4A5F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62" name="îs1iḓé">
                <a:extLst>
                  <a:ext uri="{FF2B5EF4-FFF2-40B4-BE49-F238E27FC236}">
                    <a16:creationId xmlns:a16="http://schemas.microsoft.com/office/drawing/2014/main" xmlns="" id="{3817FCE4-1108-4A03-A474-993387453893}"/>
                  </a:ext>
                </a:extLst>
              </p:cNvPr>
              <p:cNvSpPr/>
              <p:nvPr/>
            </p:nvSpPr>
            <p:spPr bwMode="auto">
              <a:xfrm>
                <a:off x="5872" y="1665"/>
                <a:ext cx="3"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63" name="íṡ1ídé">
                <a:extLst>
                  <a:ext uri="{FF2B5EF4-FFF2-40B4-BE49-F238E27FC236}">
                    <a16:creationId xmlns:a16="http://schemas.microsoft.com/office/drawing/2014/main" xmlns="" id="{D8D84469-6B5B-4922-8598-9B9EF2C2EFAA}"/>
                  </a:ext>
                </a:extLst>
              </p:cNvPr>
              <p:cNvSpPr/>
              <p:nvPr/>
            </p:nvSpPr>
            <p:spPr bwMode="auto">
              <a:xfrm>
                <a:off x="5864" y="1665"/>
                <a:ext cx="3" cy="5"/>
              </a:xfrm>
              <a:prstGeom prst="rect">
                <a:avLst/>
              </a:prstGeom>
              <a:solidFill>
                <a:srgbClr val="4A5F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64" name="ïṥ1iḍe">
                <a:extLst>
                  <a:ext uri="{FF2B5EF4-FFF2-40B4-BE49-F238E27FC236}">
                    <a16:creationId xmlns:a16="http://schemas.microsoft.com/office/drawing/2014/main" xmlns="" id="{079086F1-144B-4774-9FB4-66300B203CE6}"/>
                  </a:ext>
                </a:extLst>
              </p:cNvPr>
              <p:cNvSpPr/>
              <p:nvPr/>
            </p:nvSpPr>
            <p:spPr bwMode="auto">
              <a:xfrm>
                <a:off x="5864" y="1665"/>
                <a:ext cx="3"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65" name="i$ḻïďé">
                <a:extLst>
                  <a:ext uri="{FF2B5EF4-FFF2-40B4-BE49-F238E27FC236}">
                    <a16:creationId xmlns:a16="http://schemas.microsoft.com/office/drawing/2014/main" xmlns="" id="{4F5DC402-B601-4B03-A2CA-383CD5304755}"/>
                  </a:ext>
                </a:extLst>
              </p:cNvPr>
              <p:cNvSpPr/>
              <p:nvPr/>
            </p:nvSpPr>
            <p:spPr bwMode="auto">
              <a:xfrm>
                <a:off x="5856" y="1665"/>
                <a:ext cx="3" cy="5"/>
              </a:xfrm>
              <a:prstGeom prst="rect">
                <a:avLst/>
              </a:prstGeom>
              <a:solidFill>
                <a:srgbClr val="4A5F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66" name="iṥ1îde">
                <a:extLst>
                  <a:ext uri="{FF2B5EF4-FFF2-40B4-BE49-F238E27FC236}">
                    <a16:creationId xmlns:a16="http://schemas.microsoft.com/office/drawing/2014/main" xmlns="" id="{A9D5DABC-5A47-4D96-BD39-6B8D2692C471}"/>
                  </a:ext>
                </a:extLst>
              </p:cNvPr>
              <p:cNvSpPr/>
              <p:nvPr/>
            </p:nvSpPr>
            <p:spPr bwMode="auto">
              <a:xfrm>
                <a:off x="5856" y="1665"/>
                <a:ext cx="3"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67" name="îşlîḍè">
                <a:extLst>
                  <a:ext uri="{FF2B5EF4-FFF2-40B4-BE49-F238E27FC236}">
                    <a16:creationId xmlns:a16="http://schemas.microsoft.com/office/drawing/2014/main" xmlns="" id="{B9BC1DE1-D018-4E9D-AA64-3407A8AE1F1D}"/>
                  </a:ext>
                </a:extLst>
              </p:cNvPr>
              <p:cNvSpPr/>
              <p:nvPr/>
            </p:nvSpPr>
            <p:spPr bwMode="auto">
              <a:xfrm>
                <a:off x="5849" y="1665"/>
                <a:ext cx="2" cy="5"/>
              </a:xfrm>
              <a:prstGeom prst="rect">
                <a:avLst/>
              </a:prstGeom>
              <a:solidFill>
                <a:srgbClr val="4A5F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68" name="ïS1íḑé">
                <a:extLst>
                  <a:ext uri="{FF2B5EF4-FFF2-40B4-BE49-F238E27FC236}">
                    <a16:creationId xmlns:a16="http://schemas.microsoft.com/office/drawing/2014/main" xmlns="" id="{FDB028AF-D85D-4E10-8AD3-017C736B7C08}"/>
                  </a:ext>
                </a:extLst>
              </p:cNvPr>
              <p:cNvSpPr/>
              <p:nvPr/>
            </p:nvSpPr>
            <p:spPr bwMode="auto">
              <a:xfrm>
                <a:off x="5849" y="1665"/>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69" name="ísliďe">
                <a:extLst>
                  <a:ext uri="{FF2B5EF4-FFF2-40B4-BE49-F238E27FC236}">
                    <a16:creationId xmlns:a16="http://schemas.microsoft.com/office/drawing/2014/main" xmlns="" id="{ACB9B6FF-2660-495C-8AFD-287C25406B5E}"/>
                  </a:ext>
                </a:extLst>
              </p:cNvPr>
              <p:cNvSpPr/>
              <p:nvPr/>
            </p:nvSpPr>
            <p:spPr bwMode="auto">
              <a:xfrm>
                <a:off x="5833" y="1665"/>
                <a:ext cx="2" cy="5"/>
              </a:xfrm>
              <a:prstGeom prst="rect">
                <a:avLst/>
              </a:prstGeom>
              <a:solidFill>
                <a:srgbClr val="4A5F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0" name="ïš1iḑê">
                <a:extLst>
                  <a:ext uri="{FF2B5EF4-FFF2-40B4-BE49-F238E27FC236}">
                    <a16:creationId xmlns:a16="http://schemas.microsoft.com/office/drawing/2014/main" xmlns="" id="{5E2C1C95-46A4-440C-BC17-8542B419F5A9}"/>
                  </a:ext>
                </a:extLst>
              </p:cNvPr>
              <p:cNvSpPr/>
              <p:nvPr/>
            </p:nvSpPr>
            <p:spPr bwMode="auto">
              <a:xfrm>
                <a:off x="5833" y="1665"/>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1" name="íŝlíde">
                <a:extLst>
                  <a:ext uri="{FF2B5EF4-FFF2-40B4-BE49-F238E27FC236}">
                    <a16:creationId xmlns:a16="http://schemas.microsoft.com/office/drawing/2014/main" xmlns="" id="{B590264E-8972-4DA1-9FC3-D84A2A217BA6}"/>
                  </a:ext>
                </a:extLst>
              </p:cNvPr>
              <p:cNvSpPr/>
              <p:nvPr/>
            </p:nvSpPr>
            <p:spPr bwMode="auto">
              <a:xfrm>
                <a:off x="5825" y="1665"/>
                <a:ext cx="2" cy="5"/>
              </a:xfrm>
              <a:prstGeom prst="rect">
                <a:avLst/>
              </a:prstGeom>
              <a:solidFill>
                <a:srgbClr val="4A5F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2" name="îŝľiḑe">
                <a:extLst>
                  <a:ext uri="{FF2B5EF4-FFF2-40B4-BE49-F238E27FC236}">
                    <a16:creationId xmlns:a16="http://schemas.microsoft.com/office/drawing/2014/main" xmlns="" id="{1C8010AD-2778-4478-BCFE-1455279B3523}"/>
                  </a:ext>
                </a:extLst>
              </p:cNvPr>
              <p:cNvSpPr/>
              <p:nvPr/>
            </p:nvSpPr>
            <p:spPr bwMode="auto">
              <a:xfrm>
                <a:off x="5825" y="1665"/>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3" name="íś1ïḋè">
                <a:extLst>
                  <a:ext uri="{FF2B5EF4-FFF2-40B4-BE49-F238E27FC236}">
                    <a16:creationId xmlns:a16="http://schemas.microsoft.com/office/drawing/2014/main" xmlns="" id="{ED702BC7-8759-4618-9DA8-0AA47C072840}"/>
                  </a:ext>
                </a:extLst>
              </p:cNvPr>
              <p:cNvSpPr/>
              <p:nvPr/>
            </p:nvSpPr>
            <p:spPr bwMode="auto">
              <a:xfrm>
                <a:off x="5817" y="1665"/>
                <a:ext cx="3" cy="5"/>
              </a:xfrm>
              <a:prstGeom prst="rect">
                <a:avLst/>
              </a:prstGeom>
              <a:solidFill>
                <a:srgbClr val="4A5F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4" name="iŝļíḑé">
                <a:extLst>
                  <a:ext uri="{FF2B5EF4-FFF2-40B4-BE49-F238E27FC236}">
                    <a16:creationId xmlns:a16="http://schemas.microsoft.com/office/drawing/2014/main" xmlns="" id="{DDA7765C-204A-498C-A143-0ABC692F72F5}"/>
                  </a:ext>
                </a:extLst>
              </p:cNvPr>
              <p:cNvSpPr/>
              <p:nvPr/>
            </p:nvSpPr>
            <p:spPr bwMode="auto">
              <a:xfrm>
                <a:off x="5817" y="1665"/>
                <a:ext cx="3"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5" name="íṧļïḓe">
                <a:extLst>
                  <a:ext uri="{FF2B5EF4-FFF2-40B4-BE49-F238E27FC236}">
                    <a16:creationId xmlns:a16="http://schemas.microsoft.com/office/drawing/2014/main" xmlns="" id="{EB2D0A27-1739-42E3-A0A9-D3F79DFB7624}"/>
                  </a:ext>
                </a:extLst>
              </p:cNvPr>
              <p:cNvSpPr/>
              <p:nvPr/>
            </p:nvSpPr>
            <p:spPr bwMode="auto">
              <a:xfrm>
                <a:off x="5809" y="1665"/>
                <a:ext cx="3" cy="5"/>
              </a:xfrm>
              <a:prstGeom prst="rect">
                <a:avLst/>
              </a:prstGeom>
              <a:solidFill>
                <a:srgbClr val="4A5F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6" name="ïṩlîḋê">
                <a:extLst>
                  <a:ext uri="{FF2B5EF4-FFF2-40B4-BE49-F238E27FC236}">
                    <a16:creationId xmlns:a16="http://schemas.microsoft.com/office/drawing/2014/main" xmlns="" id="{BF601023-260E-4F47-B0FF-8BE9E1AF6CB5}"/>
                  </a:ext>
                </a:extLst>
              </p:cNvPr>
              <p:cNvSpPr/>
              <p:nvPr/>
            </p:nvSpPr>
            <p:spPr bwMode="auto">
              <a:xfrm>
                <a:off x="5809" y="1665"/>
                <a:ext cx="3"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7" name="iṩḻïďê">
                <a:extLst>
                  <a:ext uri="{FF2B5EF4-FFF2-40B4-BE49-F238E27FC236}">
                    <a16:creationId xmlns:a16="http://schemas.microsoft.com/office/drawing/2014/main" xmlns="" id="{01EC79A8-3747-4923-A726-D74E290C5444}"/>
                  </a:ext>
                </a:extLst>
              </p:cNvPr>
              <p:cNvSpPr/>
              <p:nvPr/>
            </p:nvSpPr>
            <p:spPr bwMode="auto">
              <a:xfrm>
                <a:off x="5802" y="1658"/>
                <a:ext cx="2" cy="12"/>
              </a:xfrm>
              <a:prstGeom prst="rect">
                <a:avLst/>
              </a:prstGeom>
              <a:solidFill>
                <a:srgbClr val="4A5F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8" name="iṡľiďé">
                <a:extLst>
                  <a:ext uri="{FF2B5EF4-FFF2-40B4-BE49-F238E27FC236}">
                    <a16:creationId xmlns:a16="http://schemas.microsoft.com/office/drawing/2014/main" xmlns="" id="{80671C90-6730-4E18-8FA9-80B3B3C27C53}"/>
                  </a:ext>
                </a:extLst>
              </p:cNvPr>
              <p:cNvSpPr/>
              <p:nvPr/>
            </p:nvSpPr>
            <p:spPr bwMode="auto">
              <a:xfrm>
                <a:off x="5802" y="1658"/>
                <a:ext cx="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9" name="i$ļïḋê">
                <a:extLst>
                  <a:ext uri="{FF2B5EF4-FFF2-40B4-BE49-F238E27FC236}">
                    <a16:creationId xmlns:a16="http://schemas.microsoft.com/office/drawing/2014/main" xmlns="" id="{C21CD9AF-242C-4488-9EB8-0894C9D9DF19}"/>
                  </a:ext>
                </a:extLst>
              </p:cNvPr>
              <p:cNvSpPr/>
              <p:nvPr/>
            </p:nvSpPr>
            <p:spPr bwMode="auto">
              <a:xfrm>
                <a:off x="5841" y="1658"/>
                <a:ext cx="2" cy="12"/>
              </a:xfrm>
              <a:prstGeom prst="rect">
                <a:avLst/>
              </a:prstGeom>
              <a:solidFill>
                <a:srgbClr val="4A5F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0" name="iS1îďe">
                <a:extLst>
                  <a:ext uri="{FF2B5EF4-FFF2-40B4-BE49-F238E27FC236}">
                    <a16:creationId xmlns:a16="http://schemas.microsoft.com/office/drawing/2014/main" xmlns="" id="{1FAF438D-0A98-4C7A-9EEC-B5DB549BE8EF}"/>
                  </a:ext>
                </a:extLst>
              </p:cNvPr>
              <p:cNvSpPr/>
              <p:nvPr/>
            </p:nvSpPr>
            <p:spPr bwMode="auto">
              <a:xfrm>
                <a:off x="5841" y="1658"/>
                <a:ext cx="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1" name="îŝ1ide">
                <a:extLst>
                  <a:ext uri="{FF2B5EF4-FFF2-40B4-BE49-F238E27FC236}">
                    <a16:creationId xmlns:a16="http://schemas.microsoft.com/office/drawing/2014/main" xmlns="" id="{1C8454C5-84F4-4260-985F-827A054E9855}"/>
                  </a:ext>
                </a:extLst>
              </p:cNvPr>
              <p:cNvSpPr/>
              <p:nvPr/>
            </p:nvSpPr>
            <p:spPr bwMode="auto">
              <a:xfrm>
                <a:off x="5880" y="1658"/>
                <a:ext cx="3" cy="12"/>
              </a:xfrm>
              <a:prstGeom prst="rect">
                <a:avLst/>
              </a:prstGeom>
              <a:solidFill>
                <a:srgbClr val="4A5F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2" name="îŝḻíḓê">
                <a:extLst>
                  <a:ext uri="{FF2B5EF4-FFF2-40B4-BE49-F238E27FC236}">
                    <a16:creationId xmlns:a16="http://schemas.microsoft.com/office/drawing/2014/main" xmlns="" id="{99089B68-8E90-465F-AC4E-F9445CB1295E}"/>
                  </a:ext>
                </a:extLst>
              </p:cNvPr>
              <p:cNvSpPr/>
              <p:nvPr/>
            </p:nvSpPr>
            <p:spPr bwMode="auto">
              <a:xfrm>
                <a:off x="5880" y="1658"/>
                <a:ext cx="3"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3" name="í$ḷïde">
                <a:extLst>
                  <a:ext uri="{FF2B5EF4-FFF2-40B4-BE49-F238E27FC236}">
                    <a16:creationId xmlns:a16="http://schemas.microsoft.com/office/drawing/2014/main" xmlns="" id="{13320C11-9014-4F3B-85CA-0F590AC6C45B}"/>
                  </a:ext>
                </a:extLst>
              </p:cNvPr>
              <p:cNvSpPr/>
              <p:nvPr/>
            </p:nvSpPr>
            <p:spPr bwMode="auto">
              <a:xfrm>
                <a:off x="5920" y="1658"/>
                <a:ext cx="2" cy="12"/>
              </a:xfrm>
              <a:prstGeom prst="rect">
                <a:avLst/>
              </a:prstGeom>
              <a:solidFill>
                <a:srgbClr val="4A5F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4" name="i$ḻïḓè">
                <a:extLst>
                  <a:ext uri="{FF2B5EF4-FFF2-40B4-BE49-F238E27FC236}">
                    <a16:creationId xmlns:a16="http://schemas.microsoft.com/office/drawing/2014/main" xmlns="" id="{24FB90FE-E04D-458E-BDC0-6E6069D98A82}"/>
                  </a:ext>
                </a:extLst>
              </p:cNvPr>
              <p:cNvSpPr/>
              <p:nvPr/>
            </p:nvSpPr>
            <p:spPr bwMode="auto">
              <a:xfrm>
                <a:off x="5920" y="1658"/>
                <a:ext cx="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5" name="îslíḍè">
                <a:extLst>
                  <a:ext uri="{FF2B5EF4-FFF2-40B4-BE49-F238E27FC236}">
                    <a16:creationId xmlns:a16="http://schemas.microsoft.com/office/drawing/2014/main" xmlns="" id="{9EDB1239-4ACC-4045-B2EA-9E7B365038B0}"/>
                  </a:ext>
                </a:extLst>
              </p:cNvPr>
              <p:cNvSpPr/>
              <p:nvPr/>
            </p:nvSpPr>
            <p:spPr bwMode="auto">
              <a:xfrm>
                <a:off x="5959" y="1658"/>
                <a:ext cx="3" cy="12"/>
              </a:xfrm>
              <a:prstGeom prst="rect">
                <a:avLst/>
              </a:prstGeom>
              <a:solidFill>
                <a:srgbClr val="4A5F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6" name="îṩļïḋe">
                <a:extLst>
                  <a:ext uri="{FF2B5EF4-FFF2-40B4-BE49-F238E27FC236}">
                    <a16:creationId xmlns:a16="http://schemas.microsoft.com/office/drawing/2014/main" xmlns="" id="{3A6BC334-3E51-450C-A9EC-887D5F5524D9}"/>
                  </a:ext>
                </a:extLst>
              </p:cNvPr>
              <p:cNvSpPr/>
              <p:nvPr/>
            </p:nvSpPr>
            <p:spPr bwMode="auto">
              <a:xfrm>
                <a:off x="5959" y="1658"/>
                <a:ext cx="3"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7" name="ïSlíḑe">
                <a:extLst>
                  <a:ext uri="{FF2B5EF4-FFF2-40B4-BE49-F238E27FC236}">
                    <a16:creationId xmlns:a16="http://schemas.microsoft.com/office/drawing/2014/main" xmlns="" id="{7073BE05-8B4A-442E-9423-6B8F1CDC7834}"/>
                  </a:ext>
                </a:extLst>
              </p:cNvPr>
              <p:cNvSpPr/>
              <p:nvPr/>
            </p:nvSpPr>
            <p:spPr bwMode="auto">
              <a:xfrm>
                <a:off x="5799" y="1551"/>
                <a:ext cx="164" cy="82"/>
              </a:xfrm>
              <a:custGeom>
                <a:avLst/>
                <a:gdLst>
                  <a:gd name="T0" fmla="*/ 187 w 374"/>
                  <a:gd name="T1" fmla="*/ 0 h 187"/>
                  <a:gd name="T2" fmla="*/ 0 w 374"/>
                  <a:gd name="T3" fmla="*/ 187 h 187"/>
                  <a:gd name="T4" fmla="*/ 63 w 374"/>
                  <a:gd name="T5" fmla="*/ 187 h 187"/>
                  <a:gd name="T6" fmla="*/ 99 w 374"/>
                  <a:gd name="T7" fmla="*/ 99 h 187"/>
                  <a:gd name="T8" fmla="*/ 187 w 374"/>
                  <a:gd name="T9" fmla="*/ 63 h 187"/>
                  <a:gd name="T10" fmla="*/ 276 w 374"/>
                  <a:gd name="T11" fmla="*/ 99 h 187"/>
                  <a:gd name="T12" fmla="*/ 312 w 374"/>
                  <a:gd name="T13" fmla="*/ 187 h 187"/>
                  <a:gd name="T14" fmla="*/ 374 w 374"/>
                  <a:gd name="T15" fmla="*/ 187 h 187"/>
                  <a:gd name="T16" fmla="*/ 187 w 374"/>
                  <a:gd name="T17"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4" h="187">
                    <a:moveTo>
                      <a:pt x="187" y="0"/>
                    </a:moveTo>
                    <a:cubicBezTo>
                      <a:pt x="84" y="0"/>
                      <a:pt x="0" y="84"/>
                      <a:pt x="0" y="187"/>
                    </a:cubicBezTo>
                    <a:cubicBezTo>
                      <a:pt x="63" y="187"/>
                      <a:pt x="63" y="187"/>
                      <a:pt x="63" y="187"/>
                    </a:cubicBezTo>
                    <a:cubicBezTo>
                      <a:pt x="63" y="154"/>
                      <a:pt x="76" y="123"/>
                      <a:pt x="99" y="99"/>
                    </a:cubicBezTo>
                    <a:cubicBezTo>
                      <a:pt x="123" y="76"/>
                      <a:pt x="154" y="63"/>
                      <a:pt x="187" y="63"/>
                    </a:cubicBezTo>
                    <a:cubicBezTo>
                      <a:pt x="221" y="63"/>
                      <a:pt x="252" y="76"/>
                      <a:pt x="276" y="99"/>
                    </a:cubicBezTo>
                    <a:cubicBezTo>
                      <a:pt x="299" y="123"/>
                      <a:pt x="312" y="154"/>
                      <a:pt x="312" y="187"/>
                    </a:cubicBezTo>
                    <a:cubicBezTo>
                      <a:pt x="374" y="187"/>
                      <a:pt x="374" y="187"/>
                      <a:pt x="374" y="187"/>
                    </a:cubicBezTo>
                    <a:cubicBezTo>
                      <a:pt x="374" y="84"/>
                      <a:pt x="291" y="0"/>
                      <a:pt x="187" y="0"/>
                    </a:cubicBezTo>
                  </a:path>
                </a:pathLst>
              </a:custGeom>
              <a:solidFill>
                <a:srgbClr val="65BF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8" name="îšľïḍe">
                <a:extLst>
                  <a:ext uri="{FF2B5EF4-FFF2-40B4-BE49-F238E27FC236}">
                    <a16:creationId xmlns:a16="http://schemas.microsoft.com/office/drawing/2014/main" xmlns="" id="{2F63FAB6-45EB-4A26-A0A3-242A552060C3}"/>
                  </a:ext>
                </a:extLst>
              </p:cNvPr>
              <p:cNvSpPr/>
              <p:nvPr/>
            </p:nvSpPr>
            <p:spPr bwMode="auto">
              <a:xfrm>
                <a:off x="5962" y="1660"/>
                <a:ext cx="15" cy="10"/>
              </a:xfrm>
              <a:prstGeom prst="rect">
                <a:avLst/>
              </a:prstGeom>
              <a:solidFill>
                <a:srgbClr val="309E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9" name="iṡḻïḍé">
                <a:extLst>
                  <a:ext uri="{FF2B5EF4-FFF2-40B4-BE49-F238E27FC236}">
                    <a16:creationId xmlns:a16="http://schemas.microsoft.com/office/drawing/2014/main" xmlns="" id="{9A280137-93DF-4ED1-BCDD-3CCA0F55604D}"/>
                  </a:ext>
                </a:extLst>
              </p:cNvPr>
              <p:cNvSpPr/>
              <p:nvPr/>
            </p:nvSpPr>
            <p:spPr bwMode="auto">
              <a:xfrm>
                <a:off x="5962" y="1660"/>
                <a:ext cx="15"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90" name="íŝḻîḓe">
                <a:extLst>
                  <a:ext uri="{FF2B5EF4-FFF2-40B4-BE49-F238E27FC236}">
                    <a16:creationId xmlns:a16="http://schemas.microsoft.com/office/drawing/2014/main" xmlns="" id="{A33DC15C-6382-4D82-9C15-9241B27ABA97}"/>
                  </a:ext>
                </a:extLst>
              </p:cNvPr>
              <p:cNvSpPr/>
              <p:nvPr/>
            </p:nvSpPr>
            <p:spPr bwMode="auto">
              <a:xfrm>
                <a:off x="5922" y="1660"/>
                <a:ext cx="37" cy="10"/>
              </a:xfrm>
              <a:custGeom>
                <a:avLst/>
                <a:gdLst>
                  <a:gd name="T0" fmla="*/ 37 w 37"/>
                  <a:gd name="T1" fmla="*/ 10 h 10"/>
                  <a:gd name="T2" fmla="*/ 32 w 37"/>
                  <a:gd name="T3" fmla="*/ 10 h 10"/>
                  <a:gd name="T4" fmla="*/ 32 w 37"/>
                  <a:gd name="T5" fmla="*/ 5 h 10"/>
                  <a:gd name="T6" fmla="*/ 29 w 37"/>
                  <a:gd name="T7" fmla="*/ 5 h 10"/>
                  <a:gd name="T8" fmla="*/ 29 w 37"/>
                  <a:gd name="T9" fmla="*/ 10 h 10"/>
                  <a:gd name="T10" fmla="*/ 24 w 37"/>
                  <a:gd name="T11" fmla="*/ 10 h 10"/>
                  <a:gd name="T12" fmla="*/ 24 w 37"/>
                  <a:gd name="T13" fmla="*/ 5 h 10"/>
                  <a:gd name="T14" fmla="*/ 22 w 37"/>
                  <a:gd name="T15" fmla="*/ 5 h 10"/>
                  <a:gd name="T16" fmla="*/ 22 w 37"/>
                  <a:gd name="T17" fmla="*/ 10 h 10"/>
                  <a:gd name="T18" fmla="*/ 16 w 37"/>
                  <a:gd name="T19" fmla="*/ 10 h 10"/>
                  <a:gd name="T20" fmla="*/ 16 w 37"/>
                  <a:gd name="T21" fmla="*/ 5 h 10"/>
                  <a:gd name="T22" fmla="*/ 14 w 37"/>
                  <a:gd name="T23" fmla="*/ 5 h 10"/>
                  <a:gd name="T24" fmla="*/ 14 w 37"/>
                  <a:gd name="T25" fmla="*/ 10 h 10"/>
                  <a:gd name="T26" fmla="*/ 8 w 37"/>
                  <a:gd name="T27" fmla="*/ 10 h 10"/>
                  <a:gd name="T28" fmla="*/ 8 w 37"/>
                  <a:gd name="T29" fmla="*/ 5 h 10"/>
                  <a:gd name="T30" fmla="*/ 6 w 37"/>
                  <a:gd name="T31" fmla="*/ 5 h 10"/>
                  <a:gd name="T32" fmla="*/ 6 w 37"/>
                  <a:gd name="T33" fmla="*/ 10 h 10"/>
                  <a:gd name="T34" fmla="*/ 0 w 37"/>
                  <a:gd name="T35" fmla="*/ 10 h 10"/>
                  <a:gd name="T36" fmla="*/ 0 w 37"/>
                  <a:gd name="T37" fmla="*/ 0 h 10"/>
                  <a:gd name="T38" fmla="*/ 37 w 37"/>
                  <a:gd name="T39" fmla="*/ 0 h 10"/>
                  <a:gd name="T40" fmla="*/ 37 w 37"/>
                  <a:gd name="T4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10">
                    <a:moveTo>
                      <a:pt x="37" y="10"/>
                    </a:moveTo>
                    <a:lnTo>
                      <a:pt x="32" y="10"/>
                    </a:lnTo>
                    <a:lnTo>
                      <a:pt x="32" y="5"/>
                    </a:lnTo>
                    <a:lnTo>
                      <a:pt x="29" y="5"/>
                    </a:lnTo>
                    <a:lnTo>
                      <a:pt x="29" y="10"/>
                    </a:lnTo>
                    <a:lnTo>
                      <a:pt x="24" y="10"/>
                    </a:lnTo>
                    <a:lnTo>
                      <a:pt x="24" y="5"/>
                    </a:lnTo>
                    <a:lnTo>
                      <a:pt x="22" y="5"/>
                    </a:lnTo>
                    <a:lnTo>
                      <a:pt x="22" y="10"/>
                    </a:lnTo>
                    <a:lnTo>
                      <a:pt x="16" y="10"/>
                    </a:lnTo>
                    <a:lnTo>
                      <a:pt x="16" y="5"/>
                    </a:lnTo>
                    <a:lnTo>
                      <a:pt x="14" y="5"/>
                    </a:lnTo>
                    <a:lnTo>
                      <a:pt x="14" y="10"/>
                    </a:lnTo>
                    <a:lnTo>
                      <a:pt x="8" y="10"/>
                    </a:lnTo>
                    <a:lnTo>
                      <a:pt x="8" y="5"/>
                    </a:lnTo>
                    <a:lnTo>
                      <a:pt x="6" y="5"/>
                    </a:lnTo>
                    <a:lnTo>
                      <a:pt x="6" y="10"/>
                    </a:lnTo>
                    <a:lnTo>
                      <a:pt x="0" y="10"/>
                    </a:lnTo>
                    <a:lnTo>
                      <a:pt x="0" y="0"/>
                    </a:lnTo>
                    <a:lnTo>
                      <a:pt x="37" y="0"/>
                    </a:lnTo>
                    <a:lnTo>
                      <a:pt x="37" y="10"/>
                    </a:lnTo>
                    <a:close/>
                  </a:path>
                </a:pathLst>
              </a:custGeom>
              <a:solidFill>
                <a:srgbClr val="309EB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1" name="ïślîḓè">
                <a:extLst>
                  <a:ext uri="{FF2B5EF4-FFF2-40B4-BE49-F238E27FC236}">
                    <a16:creationId xmlns:a16="http://schemas.microsoft.com/office/drawing/2014/main" xmlns="" id="{36C30419-88D9-41A0-B949-48A3ABD066DC}"/>
                  </a:ext>
                </a:extLst>
              </p:cNvPr>
              <p:cNvSpPr/>
              <p:nvPr/>
            </p:nvSpPr>
            <p:spPr bwMode="auto">
              <a:xfrm>
                <a:off x="5922" y="1660"/>
                <a:ext cx="37" cy="10"/>
              </a:xfrm>
              <a:custGeom>
                <a:avLst/>
                <a:gdLst>
                  <a:gd name="T0" fmla="*/ 37 w 37"/>
                  <a:gd name="T1" fmla="*/ 10 h 10"/>
                  <a:gd name="T2" fmla="*/ 32 w 37"/>
                  <a:gd name="T3" fmla="*/ 10 h 10"/>
                  <a:gd name="T4" fmla="*/ 32 w 37"/>
                  <a:gd name="T5" fmla="*/ 5 h 10"/>
                  <a:gd name="T6" fmla="*/ 29 w 37"/>
                  <a:gd name="T7" fmla="*/ 5 h 10"/>
                  <a:gd name="T8" fmla="*/ 29 w 37"/>
                  <a:gd name="T9" fmla="*/ 10 h 10"/>
                  <a:gd name="T10" fmla="*/ 24 w 37"/>
                  <a:gd name="T11" fmla="*/ 10 h 10"/>
                  <a:gd name="T12" fmla="*/ 24 w 37"/>
                  <a:gd name="T13" fmla="*/ 5 h 10"/>
                  <a:gd name="T14" fmla="*/ 22 w 37"/>
                  <a:gd name="T15" fmla="*/ 5 h 10"/>
                  <a:gd name="T16" fmla="*/ 22 w 37"/>
                  <a:gd name="T17" fmla="*/ 10 h 10"/>
                  <a:gd name="T18" fmla="*/ 16 w 37"/>
                  <a:gd name="T19" fmla="*/ 10 h 10"/>
                  <a:gd name="T20" fmla="*/ 16 w 37"/>
                  <a:gd name="T21" fmla="*/ 5 h 10"/>
                  <a:gd name="T22" fmla="*/ 14 w 37"/>
                  <a:gd name="T23" fmla="*/ 5 h 10"/>
                  <a:gd name="T24" fmla="*/ 14 w 37"/>
                  <a:gd name="T25" fmla="*/ 10 h 10"/>
                  <a:gd name="T26" fmla="*/ 8 w 37"/>
                  <a:gd name="T27" fmla="*/ 10 h 10"/>
                  <a:gd name="T28" fmla="*/ 8 w 37"/>
                  <a:gd name="T29" fmla="*/ 5 h 10"/>
                  <a:gd name="T30" fmla="*/ 6 w 37"/>
                  <a:gd name="T31" fmla="*/ 5 h 10"/>
                  <a:gd name="T32" fmla="*/ 6 w 37"/>
                  <a:gd name="T33" fmla="*/ 10 h 10"/>
                  <a:gd name="T34" fmla="*/ 0 w 37"/>
                  <a:gd name="T35" fmla="*/ 10 h 10"/>
                  <a:gd name="T36" fmla="*/ 0 w 37"/>
                  <a:gd name="T37" fmla="*/ 0 h 10"/>
                  <a:gd name="T38" fmla="*/ 37 w 37"/>
                  <a:gd name="T39" fmla="*/ 0 h 10"/>
                  <a:gd name="T40" fmla="*/ 37 w 37"/>
                  <a:gd name="T4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10">
                    <a:moveTo>
                      <a:pt x="37" y="10"/>
                    </a:moveTo>
                    <a:lnTo>
                      <a:pt x="32" y="10"/>
                    </a:lnTo>
                    <a:lnTo>
                      <a:pt x="32" y="5"/>
                    </a:lnTo>
                    <a:lnTo>
                      <a:pt x="29" y="5"/>
                    </a:lnTo>
                    <a:lnTo>
                      <a:pt x="29" y="10"/>
                    </a:lnTo>
                    <a:lnTo>
                      <a:pt x="24" y="10"/>
                    </a:lnTo>
                    <a:lnTo>
                      <a:pt x="24" y="5"/>
                    </a:lnTo>
                    <a:lnTo>
                      <a:pt x="22" y="5"/>
                    </a:lnTo>
                    <a:lnTo>
                      <a:pt x="22" y="10"/>
                    </a:lnTo>
                    <a:lnTo>
                      <a:pt x="16" y="10"/>
                    </a:lnTo>
                    <a:lnTo>
                      <a:pt x="16" y="5"/>
                    </a:lnTo>
                    <a:lnTo>
                      <a:pt x="14" y="5"/>
                    </a:lnTo>
                    <a:lnTo>
                      <a:pt x="14" y="10"/>
                    </a:lnTo>
                    <a:lnTo>
                      <a:pt x="8" y="10"/>
                    </a:lnTo>
                    <a:lnTo>
                      <a:pt x="8" y="5"/>
                    </a:lnTo>
                    <a:lnTo>
                      <a:pt x="6" y="5"/>
                    </a:lnTo>
                    <a:lnTo>
                      <a:pt x="6" y="10"/>
                    </a:lnTo>
                    <a:lnTo>
                      <a:pt x="0" y="10"/>
                    </a:lnTo>
                    <a:lnTo>
                      <a:pt x="0" y="0"/>
                    </a:lnTo>
                    <a:lnTo>
                      <a:pt x="37" y="0"/>
                    </a:lnTo>
                    <a:lnTo>
                      <a:pt x="37" y="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2" name="íṥḻîďê">
                <a:extLst>
                  <a:ext uri="{FF2B5EF4-FFF2-40B4-BE49-F238E27FC236}">
                    <a16:creationId xmlns:a16="http://schemas.microsoft.com/office/drawing/2014/main" xmlns="" id="{5D87100F-9658-41C7-B43D-7667658ACC9A}"/>
                  </a:ext>
                </a:extLst>
              </p:cNvPr>
              <p:cNvSpPr/>
              <p:nvPr/>
            </p:nvSpPr>
            <p:spPr bwMode="auto">
              <a:xfrm>
                <a:off x="5951" y="1665"/>
                <a:ext cx="3" cy="5"/>
              </a:xfrm>
              <a:prstGeom prst="rect">
                <a:avLst/>
              </a:prstGeom>
              <a:solidFill>
                <a:srgbClr val="264F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93" name="ïšḷîḋê">
                <a:extLst>
                  <a:ext uri="{FF2B5EF4-FFF2-40B4-BE49-F238E27FC236}">
                    <a16:creationId xmlns:a16="http://schemas.microsoft.com/office/drawing/2014/main" xmlns="" id="{C2F18FE7-E2A6-4FC8-A57F-080159599399}"/>
                  </a:ext>
                </a:extLst>
              </p:cNvPr>
              <p:cNvSpPr/>
              <p:nvPr/>
            </p:nvSpPr>
            <p:spPr bwMode="auto">
              <a:xfrm>
                <a:off x="5951" y="1665"/>
                <a:ext cx="3"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94" name="ïṧḷiḋe">
                <a:extLst>
                  <a:ext uri="{FF2B5EF4-FFF2-40B4-BE49-F238E27FC236}">
                    <a16:creationId xmlns:a16="http://schemas.microsoft.com/office/drawing/2014/main" xmlns="" id="{FBC8FC0F-D014-4BC0-935E-658DDC8AC119}"/>
                  </a:ext>
                </a:extLst>
              </p:cNvPr>
              <p:cNvSpPr/>
              <p:nvPr/>
            </p:nvSpPr>
            <p:spPr bwMode="auto">
              <a:xfrm>
                <a:off x="5944" y="1665"/>
                <a:ext cx="2" cy="5"/>
              </a:xfrm>
              <a:prstGeom prst="rect">
                <a:avLst/>
              </a:prstGeom>
              <a:solidFill>
                <a:srgbClr val="264F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95" name="íṣ1ïḍé">
                <a:extLst>
                  <a:ext uri="{FF2B5EF4-FFF2-40B4-BE49-F238E27FC236}">
                    <a16:creationId xmlns:a16="http://schemas.microsoft.com/office/drawing/2014/main" xmlns="" id="{55B8BF98-0F9E-440C-8E92-B8D869BEF79F}"/>
                  </a:ext>
                </a:extLst>
              </p:cNvPr>
              <p:cNvSpPr/>
              <p:nvPr/>
            </p:nvSpPr>
            <p:spPr bwMode="auto">
              <a:xfrm>
                <a:off x="5944" y="1665"/>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96" name="i$ľiḍe">
                <a:extLst>
                  <a:ext uri="{FF2B5EF4-FFF2-40B4-BE49-F238E27FC236}">
                    <a16:creationId xmlns:a16="http://schemas.microsoft.com/office/drawing/2014/main" xmlns="" id="{91CD233F-DAD9-43C4-8CA6-E3F53106E804}"/>
                  </a:ext>
                </a:extLst>
              </p:cNvPr>
              <p:cNvSpPr/>
              <p:nvPr/>
            </p:nvSpPr>
            <p:spPr bwMode="auto">
              <a:xfrm>
                <a:off x="5936" y="1665"/>
                <a:ext cx="2" cy="5"/>
              </a:xfrm>
              <a:prstGeom prst="rect">
                <a:avLst/>
              </a:prstGeom>
              <a:solidFill>
                <a:srgbClr val="264F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97" name="ïş1iḍê">
                <a:extLst>
                  <a:ext uri="{FF2B5EF4-FFF2-40B4-BE49-F238E27FC236}">
                    <a16:creationId xmlns:a16="http://schemas.microsoft.com/office/drawing/2014/main" xmlns="" id="{B97647ED-B329-40B3-9F0A-66F8409E0478}"/>
                  </a:ext>
                </a:extLst>
              </p:cNvPr>
              <p:cNvSpPr/>
              <p:nvPr/>
            </p:nvSpPr>
            <p:spPr bwMode="auto">
              <a:xfrm>
                <a:off x="5936" y="1665"/>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98" name="iṩľïdè">
                <a:extLst>
                  <a:ext uri="{FF2B5EF4-FFF2-40B4-BE49-F238E27FC236}">
                    <a16:creationId xmlns:a16="http://schemas.microsoft.com/office/drawing/2014/main" xmlns="" id="{A08FFD8F-C791-45CB-ABE0-55A519B03CFE}"/>
                  </a:ext>
                </a:extLst>
              </p:cNvPr>
              <p:cNvSpPr/>
              <p:nvPr/>
            </p:nvSpPr>
            <p:spPr bwMode="auto">
              <a:xfrm>
                <a:off x="5928" y="1665"/>
                <a:ext cx="2" cy="5"/>
              </a:xfrm>
              <a:prstGeom prst="rect">
                <a:avLst/>
              </a:prstGeom>
              <a:solidFill>
                <a:srgbClr val="264F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99" name="iŝľiḑê">
                <a:extLst>
                  <a:ext uri="{FF2B5EF4-FFF2-40B4-BE49-F238E27FC236}">
                    <a16:creationId xmlns:a16="http://schemas.microsoft.com/office/drawing/2014/main" xmlns="" id="{4091EBB0-284D-4135-AC31-14E25BD6590E}"/>
                  </a:ext>
                </a:extLst>
              </p:cNvPr>
              <p:cNvSpPr/>
              <p:nvPr/>
            </p:nvSpPr>
            <p:spPr bwMode="auto">
              <a:xfrm>
                <a:off x="5928" y="1665"/>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00" name="íŝ1iḍe">
                <a:extLst>
                  <a:ext uri="{FF2B5EF4-FFF2-40B4-BE49-F238E27FC236}">
                    <a16:creationId xmlns:a16="http://schemas.microsoft.com/office/drawing/2014/main" xmlns="" id="{6D885350-A5E7-4968-8F5B-FA72CF04BBA9}"/>
                  </a:ext>
                </a:extLst>
              </p:cNvPr>
              <p:cNvSpPr/>
              <p:nvPr/>
            </p:nvSpPr>
            <p:spPr bwMode="auto">
              <a:xfrm>
                <a:off x="5895" y="1660"/>
                <a:ext cx="25" cy="10"/>
              </a:xfrm>
              <a:custGeom>
                <a:avLst/>
                <a:gdLst>
                  <a:gd name="T0" fmla="*/ 25 w 25"/>
                  <a:gd name="T1" fmla="*/ 10 h 10"/>
                  <a:gd name="T2" fmla="*/ 19 w 25"/>
                  <a:gd name="T3" fmla="*/ 10 h 10"/>
                  <a:gd name="T4" fmla="*/ 19 w 25"/>
                  <a:gd name="T5" fmla="*/ 5 h 10"/>
                  <a:gd name="T6" fmla="*/ 17 w 25"/>
                  <a:gd name="T7" fmla="*/ 5 h 10"/>
                  <a:gd name="T8" fmla="*/ 17 w 25"/>
                  <a:gd name="T9" fmla="*/ 10 h 10"/>
                  <a:gd name="T10" fmla="*/ 12 w 25"/>
                  <a:gd name="T11" fmla="*/ 10 h 10"/>
                  <a:gd name="T12" fmla="*/ 12 w 25"/>
                  <a:gd name="T13" fmla="*/ 5 h 10"/>
                  <a:gd name="T14" fmla="*/ 9 w 25"/>
                  <a:gd name="T15" fmla="*/ 5 h 10"/>
                  <a:gd name="T16" fmla="*/ 9 w 25"/>
                  <a:gd name="T17" fmla="*/ 10 h 10"/>
                  <a:gd name="T18" fmla="*/ 4 w 25"/>
                  <a:gd name="T19" fmla="*/ 10 h 10"/>
                  <a:gd name="T20" fmla="*/ 4 w 25"/>
                  <a:gd name="T21" fmla="*/ 10 h 10"/>
                  <a:gd name="T22" fmla="*/ 4 w 25"/>
                  <a:gd name="T23" fmla="*/ 5 h 10"/>
                  <a:gd name="T24" fmla="*/ 2 w 25"/>
                  <a:gd name="T25" fmla="*/ 5 h 10"/>
                  <a:gd name="T26" fmla="*/ 0 w 25"/>
                  <a:gd name="T27" fmla="*/ 0 h 10"/>
                  <a:gd name="T28" fmla="*/ 25 w 25"/>
                  <a:gd name="T29" fmla="*/ 0 h 10"/>
                  <a:gd name="T30" fmla="*/ 25 w 25"/>
                  <a:gd name="T3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0">
                    <a:moveTo>
                      <a:pt x="25" y="10"/>
                    </a:moveTo>
                    <a:lnTo>
                      <a:pt x="19" y="10"/>
                    </a:lnTo>
                    <a:lnTo>
                      <a:pt x="19" y="5"/>
                    </a:lnTo>
                    <a:lnTo>
                      <a:pt x="17" y="5"/>
                    </a:lnTo>
                    <a:lnTo>
                      <a:pt x="17" y="10"/>
                    </a:lnTo>
                    <a:lnTo>
                      <a:pt x="12" y="10"/>
                    </a:lnTo>
                    <a:lnTo>
                      <a:pt x="12" y="5"/>
                    </a:lnTo>
                    <a:lnTo>
                      <a:pt x="9" y="5"/>
                    </a:lnTo>
                    <a:lnTo>
                      <a:pt x="9" y="10"/>
                    </a:lnTo>
                    <a:lnTo>
                      <a:pt x="4" y="10"/>
                    </a:lnTo>
                    <a:lnTo>
                      <a:pt x="4" y="10"/>
                    </a:lnTo>
                    <a:lnTo>
                      <a:pt x="4" y="5"/>
                    </a:lnTo>
                    <a:lnTo>
                      <a:pt x="2" y="5"/>
                    </a:lnTo>
                    <a:lnTo>
                      <a:pt x="0" y="0"/>
                    </a:lnTo>
                    <a:lnTo>
                      <a:pt x="25" y="0"/>
                    </a:lnTo>
                    <a:lnTo>
                      <a:pt x="25" y="10"/>
                    </a:lnTo>
                    <a:close/>
                  </a:path>
                </a:pathLst>
              </a:custGeom>
              <a:solidFill>
                <a:srgbClr val="309EB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1" name="iṡ1íḍê">
                <a:extLst>
                  <a:ext uri="{FF2B5EF4-FFF2-40B4-BE49-F238E27FC236}">
                    <a16:creationId xmlns:a16="http://schemas.microsoft.com/office/drawing/2014/main" xmlns="" id="{08948138-C179-4CFE-BCF2-51D0840232DF}"/>
                  </a:ext>
                </a:extLst>
              </p:cNvPr>
              <p:cNvSpPr/>
              <p:nvPr/>
            </p:nvSpPr>
            <p:spPr bwMode="auto">
              <a:xfrm>
                <a:off x="5895" y="1660"/>
                <a:ext cx="25" cy="10"/>
              </a:xfrm>
              <a:custGeom>
                <a:avLst/>
                <a:gdLst>
                  <a:gd name="T0" fmla="*/ 25 w 25"/>
                  <a:gd name="T1" fmla="*/ 10 h 10"/>
                  <a:gd name="T2" fmla="*/ 19 w 25"/>
                  <a:gd name="T3" fmla="*/ 10 h 10"/>
                  <a:gd name="T4" fmla="*/ 19 w 25"/>
                  <a:gd name="T5" fmla="*/ 5 h 10"/>
                  <a:gd name="T6" fmla="*/ 17 w 25"/>
                  <a:gd name="T7" fmla="*/ 5 h 10"/>
                  <a:gd name="T8" fmla="*/ 17 w 25"/>
                  <a:gd name="T9" fmla="*/ 10 h 10"/>
                  <a:gd name="T10" fmla="*/ 12 w 25"/>
                  <a:gd name="T11" fmla="*/ 10 h 10"/>
                  <a:gd name="T12" fmla="*/ 12 w 25"/>
                  <a:gd name="T13" fmla="*/ 5 h 10"/>
                  <a:gd name="T14" fmla="*/ 9 w 25"/>
                  <a:gd name="T15" fmla="*/ 5 h 10"/>
                  <a:gd name="T16" fmla="*/ 9 w 25"/>
                  <a:gd name="T17" fmla="*/ 10 h 10"/>
                  <a:gd name="T18" fmla="*/ 4 w 25"/>
                  <a:gd name="T19" fmla="*/ 10 h 10"/>
                  <a:gd name="T20" fmla="*/ 4 w 25"/>
                  <a:gd name="T21" fmla="*/ 10 h 10"/>
                  <a:gd name="T22" fmla="*/ 4 w 25"/>
                  <a:gd name="T23" fmla="*/ 5 h 10"/>
                  <a:gd name="T24" fmla="*/ 2 w 25"/>
                  <a:gd name="T25" fmla="*/ 5 h 10"/>
                  <a:gd name="T26" fmla="*/ 0 w 25"/>
                  <a:gd name="T27" fmla="*/ 0 h 10"/>
                  <a:gd name="T28" fmla="*/ 25 w 25"/>
                  <a:gd name="T29" fmla="*/ 0 h 10"/>
                  <a:gd name="T30" fmla="*/ 25 w 25"/>
                  <a:gd name="T3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0">
                    <a:moveTo>
                      <a:pt x="25" y="10"/>
                    </a:moveTo>
                    <a:lnTo>
                      <a:pt x="19" y="10"/>
                    </a:lnTo>
                    <a:lnTo>
                      <a:pt x="19" y="5"/>
                    </a:lnTo>
                    <a:lnTo>
                      <a:pt x="17" y="5"/>
                    </a:lnTo>
                    <a:lnTo>
                      <a:pt x="17" y="10"/>
                    </a:lnTo>
                    <a:lnTo>
                      <a:pt x="12" y="10"/>
                    </a:lnTo>
                    <a:lnTo>
                      <a:pt x="12" y="5"/>
                    </a:lnTo>
                    <a:lnTo>
                      <a:pt x="9" y="5"/>
                    </a:lnTo>
                    <a:lnTo>
                      <a:pt x="9" y="10"/>
                    </a:lnTo>
                    <a:lnTo>
                      <a:pt x="4" y="10"/>
                    </a:lnTo>
                    <a:lnTo>
                      <a:pt x="4" y="10"/>
                    </a:lnTo>
                    <a:lnTo>
                      <a:pt x="4" y="5"/>
                    </a:lnTo>
                    <a:lnTo>
                      <a:pt x="2" y="5"/>
                    </a:lnTo>
                    <a:lnTo>
                      <a:pt x="0" y="0"/>
                    </a:lnTo>
                    <a:lnTo>
                      <a:pt x="25" y="0"/>
                    </a:lnTo>
                    <a:lnTo>
                      <a:pt x="25" y="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2" name="îŝļíḑè">
                <a:extLst>
                  <a:ext uri="{FF2B5EF4-FFF2-40B4-BE49-F238E27FC236}">
                    <a16:creationId xmlns:a16="http://schemas.microsoft.com/office/drawing/2014/main" xmlns="" id="{4C8D76D1-18CD-4C0A-8E66-FFEE4045E79F}"/>
                  </a:ext>
                </a:extLst>
              </p:cNvPr>
              <p:cNvSpPr/>
              <p:nvPr/>
            </p:nvSpPr>
            <p:spPr bwMode="auto">
              <a:xfrm>
                <a:off x="5912" y="1665"/>
                <a:ext cx="2" cy="5"/>
              </a:xfrm>
              <a:prstGeom prst="rect">
                <a:avLst/>
              </a:prstGeom>
              <a:solidFill>
                <a:srgbClr val="264F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03" name="îšlïdê">
                <a:extLst>
                  <a:ext uri="{FF2B5EF4-FFF2-40B4-BE49-F238E27FC236}">
                    <a16:creationId xmlns:a16="http://schemas.microsoft.com/office/drawing/2014/main" xmlns="" id="{952CEC09-171A-42D6-91A1-EEC3F0394566}"/>
                  </a:ext>
                </a:extLst>
              </p:cNvPr>
              <p:cNvSpPr/>
              <p:nvPr/>
            </p:nvSpPr>
            <p:spPr bwMode="auto">
              <a:xfrm>
                <a:off x="5912" y="1665"/>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04" name="îśļîďê">
                <a:extLst>
                  <a:ext uri="{FF2B5EF4-FFF2-40B4-BE49-F238E27FC236}">
                    <a16:creationId xmlns:a16="http://schemas.microsoft.com/office/drawing/2014/main" xmlns="" id="{2F7AD0F6-4E4C-41F4-80AB-EFD14B498E54}"/>
                  </a:ext>
                </a:extLst>
              </p:cNvPr>
              <p:cNvSpPr/>
              <p:nvPr/>
            </p:nvSpPr>
            <p:spPr bwMode="auto">
              <a:xfrm>
                <a:off x="5904" y="1665"/>
                <a:ext cx="3" cy="5"/>
              </a:xfrm>
              <a:prstGeom prst="rect">
                <a:avLst/>
              </a:prstGeom>
              <a:solidFill>
                <a:srgbClr val="264F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05" name="isļíďé">
                <a:extLst>
                  <a:ext uri="{FF2B5EF4-FFF2-40B4-BE49-F238E27FC236}">
                    <a16:creationId xmlns:a16="http://schemas.microsoft.com/office/drawing/2014/main" xmlns="" id="{303C093C-B1A7-4B62-84C8-55E188245338}"/>
                  </a:ext>
                </a:extLst>
              </p:cNvPr>
              <p:cNvSpPr/>
              <p:nvPr/>
            </p:nvSpPr>
            <p:spPr bwMode="auto">
              <a:xfrm>
                <a:off x="5904" y="1665"/>
                <a:ext cx="3"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06" name="išļiďe">
                <a:extLst>
                  <a:ext uri="{FF2B5EF4-FFF2-40B4-BE49-F238E27FC236}">
                    <a16:creationId xmlns:a16="http://schemas.microsoft.com/office/drawing/2014/main" xmlns="" id="{A2B9C772-927A-417B-83C9-A66497A0848E}"/>
                  </a:ext>
                </a:extLst>
              </p:cNvPr>
              <p:cNvSpPr/>
              <p:nvPr/>
            </p:nvSpPr>
            <p:spPr bwMode="auto">
              <a:xfrm>
                <a:off x="5897" y="1665"/>
                <a:ext cx="2" cy="5"/>
              </a:xfrm>
              <a:custGeom>
                <a:avLst/>
                <a:gdLst>
                  <a:gd name="T0" fmla="*/ 2 w 2"/>
                  <a:gd name="T1" fmla="*/ 5 h 5"/>
                  <a:gd name="T2" fmla="*/ 0 w 2"/>
                  <a:gd name="T3" fmla="*/ 0 h 5"/>
                  <a:gd name="T4" fmla="*/ 2 w 2"/>
                  <a:gd name="T5" fmla="*/ 0 h 5"/>
                  <a:gd name="T6" fmla="*/ 2 w 2"/>
                  <a:gd name="T7" fmla="*/ 5 h 5"/>
                </a:gdLst>
                <a:ahLst/>
                <a:cxnLst>
                  <a:cxn ang="0">
                    <a:pos x="T0" y="T1"/>
                  </a:cxn>
                  <a:cxn ang="0">
                    <a:pos x="T2" y="T3"/>
                  </a:cxn>
                  <a:cxn ang="0">
                    <a:pos x="T4" y="T5"/>
                  </a:cxn>
                  <a:cxn ang="0">
                    <a:pos x="T6" y="T7"/>
                  </a:cxn>
                </a:cxnLst>
                <a:rect l="0" t="0" r="r" b="b"/>
                <a:pathLst>
                  <a:path w="2" h="5">
                    <a:moveTo>
                      <a:pt x="2" y="5"/>
                    </a:moveTo>
                    <a:lnTo>
                      <a:pt x="0" y="0"/>
                    </a:lnTo>
                    <a:lnTo>
                      <a:pt x="2" y="0"/>
                    </a:lnTo>
                    <a:lnTo>
                      <a:pt x="2" y="5"/>
                    </a:lnTo>
                    <a:close/>
                  </a:path>
                </a:pathLst>
              </a:custGeom>
              <a:solidFill>
                <a:srgbClr val="264F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7" name="îṣḻîḍè">
                <a:extLst>
                  <a:ext uri="{FF2B5EF4-FFF2-40B4-BE49-F238E27FC236}">
                    <a16:creationId xmlns:a16="http://schemas.microsoft.com/office/drawing/2014/main" xmlns="" id="{8A8A766E-4C3B-4C3D-B194-ABF8F219D6CA}"/>
                  </a:ext>
                </a:extLst>
              </p:cNvPr>
              <p:cNvSpPr/>
              <p:nvPr/>
            </p:nvSpPr>
            <p:spPr bwMode="auto">
              <a:xfrm>
                <a:off x="5897" y="1665"/>
                <a:ext cx="2" cy="5"/>
              </a:xfrm>
              <a:custGeom>
                <a:avLst/>
                <a:gdLst>
                  <a:gd name="T0" fmla="*/ 2 w 2"/>
                  <a:gd name="T1" fmla="*/ 5 h 5"/>
                  <a:gd name="T2" fmla="*/ 0 w 2"/>
                  <a:gd name="T3" fmla="*/ 0 h 5"/>
                  <a:gd name="T4" fmla="*/ 2 w 2"/>
                  <a:gd name="T5" fmla="*/ 0 h 5"/>
                  <a:gd name="T6" fmla="*/ 2 w 2"/>
                  <a:gd name="T7" fmla="*/ 5 h 5"/>
                </a:gdLst>
                <a:ahLst/>
                <a:cxnLst>
                  <a:cxn ang="0">
                    <a:pos x="T0" y="T1"/>
                  </a:cxn>
                  <a:cxn ang="0">
                    <a:pos x="T2" y="T3"/>
                  </a:cxn>
                  <a:cxn ang="0">
                    <a:pos x="T4" y="T5"/>
                  </a:cxn>
                  <a:cxn ang="0">
                    <a:pos x="T6" y="T7"/>
                  </a:cxn>
                </a:cxnLst>
                <a:rect l="0" t="0" r="r" b="b"/>
                <a:pathLst>
                  <a:path w="2" h="5">
                    <a:moveTo>
                      <a:pt x="2" y="5"/>
                    </a:moveTo>
                    <a:lnTo>
                      <a:pt x="0" y="0"/>
                    </a:lnTo>
                    <a:lnTo>
                      <a:pt x="2" y="0"/>
                    </a:lnTo>
                    <a:lnTo>
                      <a:pt x="2"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8" name="ïṥ1iḋê">
                <a:extLst>
                  <a:ext uri="{FF2B5EF4-FFF2-40B4-BE49-F238E27FC236}">
                    <a16:creationId xmlns:a16="http://schemas.microsoft.com/office/drawing/2014/main" xmlns="" id="{240E85E2-F945-4307-A6D6-4031F515D09D}"/>
                  </a:ext>
                </a:extLst>
              </p:cNvPr>
              <p:cNvSpPr/>
              <p:nvPr/>
            </p:nvSpPr>
            <p:spPr bwMode="auto">
              <a:xfrm>
                <a:off x="5920" y="1660"/>
                <a:ext cx="2" cy="10"/>
              </a:xfrm>
              <a:prstGeom prst="rect">
                <a:avLst/>
              </a:prstGeom>
              <a:solidFill>
                <a:srgbClr val="264F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09" name="îṡļíḍe">
                <a:extLst>
                  <a:ext uri="{FF2B5EF4-FFF2-40B4-BE49-F238E27FC236}">
                    <a16:creationId xmlns:a16="http://schemas.microsoft.com/office/drawing/2014/main" xmlns="" id="{20D04A3D-8D1F-4E69-8906-0C18D434FE85}"/>
                  </a:ext>
                </a:extLst>
              </p:cNvPr>
              <p:cNvSpPr/>
              <p:nvPr/>
            </p:nvSpPr>
            <p:spPr bwMode="auto">
              <a:xfrm>
                <a:off x="5920" y="1660"/>
                <a:ext cx="2"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10" name="íṣļíḋè">
                <a:extLst>
                  <a:ext uri="{FF2B5EF4-FFF2-40B4-BE49-F238E27FC236}">
                    <a16:creationId xmlns:a16="http://schemas.microsoft.com/office/drawing/2014/main" xmlns="" id="{022921C0-06D1-495B-89D4-956E88E22D03}"/>
                  </a:ext>
                </a:extLst>
              </p:cNvPr>
              <p:cNvSpPr/>
              <p:nvPr/>
            </p:nvSpPr>
            <p:spPr bwMode="auto">
              <a:xfrm>
                <a:off x="5959" y="1660"/>
                <a:ext cx="3" cy="10"/>
              </a:xfrm>
              <a:prstGeom prst="rect">
                <a:avLst/>
              </a:prstGeom>
              <a:solidFill>
                <a:srgbClr val="264F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11" name="i$ḷïḋê">
                <a:extLst>
                  <a:ext uri="{FF2B5EF4-FFF2-40B4-BE49-F238E27FC236}">
                    <a16:creationId xmlns:a16="http://schemas.microsoft.com/office/drawing/2014/main" xmlns="" id="{27FE7324-D353-45B1-8DD3-A9A198C6C56E}"/>
                  </a:ext>
                </a:extLst>
              </p:cNvPr>
              <p:cNvSpPr/>
              <p:nvPr/>
            </p:nvSpPr>
            <p:spPr bwMode="auto">
              <a:xfrm>
                <a:off x="5959" y="1660"/>
                <a:ext cx="3"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12" name="îṣḻidè">
                <a:extLst>
                  <a:ext uri="{FF2B5EF4-FFF2-40B4-BE49-F238E27FC236}">
                    <a16:creationId xmlns:a16="http://schemas.microsoft.com/office/drawing/2014/main" xmlns="" id="{6C4CDC33-2B88-4D0D-AC4A-B9B877974B9C}"/>
                  </a:ext>
                </a:extLst>
              </p:cNvPr>
              <p:cNvSpPr/>
              <p:nvPr/>
            </p:nvSpPr>
            <p:spPr bwMode="auto">
              <a:xfrm>
                <a:off x="5883" y="1666"/>
                <a:ext cx="1" cy="4"/>
              </a:xfrm>
              <a:custGeom>
                <a:avLst/>
                <a:gdLst>
                  <a:gd name="T0" fmla="*/ 1 w 1"/>
                  <a:gd name="T1" fmla="*/ 4 h 4"/>
                  <a:gd name="T2" fmla="*/ 0 w 1"/>
                  <a:gd name="T3" fmla="*/ 4 h 4"/>
                  <a:gd name="T4" fmla="*/ 0 w 1"/>
                  <a:gd name="T5" fmla="*/ 0 h 4"/>
                  <a:gd name="T6" fmla="*/ 1 w 1"/>
                  <a:gd name="T7" fmla="*/ 4 h 4"/>
                </a:gdLst>
                <a:ahLst/>
                <a:cxnLst>
                  <a:cxn ang="0">
                    <a:pos x="T0" y="T1"/>
                  </a:cxn>
                  <a:cxn ang="0">
                    <a:pos x="T2" y="T3"/>
                  </a:cxn>
                  <a:cxn ang="0">
                    <a:pos x="T4" y="T5"/>
                  </a:cxn>
                  <a:cxn ang="0">
                    <a:pos x="T6" y="T7"/>
                  </a:cxn>
                </a:cxnLst>
                <a:rect l="0" t="0" r="r" b="b"/>
                <a:pathLst>
                  <a:path w="1" h="4">
                    <a:moveTo>
                      <a:pt x="1" y="4"/>
                    </a:moveTo>
                    <a:lnTo>
                      <a:pt x="0" y="4"/>
                    </a:lnTo>
                    <a:lnTo>
                      <a:pt x="0" y="0"/>
                    </a:lnTo>
                    <a:lnTo>
                      <a:pt x="1" y="4"/>
                    </a:lnTo>
                    <a:close/>
                  </a:path>
                </a:pathLst>
              </a:custGeom>
              <a:solidFill>
                <a:srgbClr val="309EB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3" name="ïsḻiḓè">
                <a:extLst>
                  <a:ext uri="{FF2B5EF4-FFF2-40B4-BE49-F238E27FC236}">
                    <a16:creationId xmlns:a16="http://schemas.microsoft.com/office/drawing/2014/main" xmlns="" id="{034950AF-B398-414C-BEE4-F8B282762D73}"/>
                  </a:ext>
                </a:extLst>
              </p:cNvPr>
              <p:cNvSpPr/>
              <p:nvPr/>
            </p:nvSpPr>
            <p:spPr bwMode="auto">
              <a:xfrm>
                <a:off x="5883" y="1666"/>
                <a:ext cx="1" cy="4"/>
              </a:xfrm>
              <a:custGeom>
                <a:avLst/>
                <a:gdLst>
                  <a:gd name="T0" fmla="*/ 1 w 1"/>
                  <a:gd name="T1" fmla="*/ 4 h 4"/>
                  <a:gd name="T2" fmla="*/ 0 w 1"/>
                  <a:gd name="T3" fmla="*/ 4 h 4"/>
                  <a:gd name="T4" fmla="*/ 0 w 1"/>
                  <a:gd name="T5" fmla="*/ 0 h 4"/>
                  <a:gd name="T6" fmla="*/ 1 w 1"/>
                  <a:gd name="T7" fmla="*/ 4 h 4"/>
                </a:gdLst>
                <a:ahLst/>
                <a:cxnLst>
                  <a:cxn ang="0">
                    <a:pos x="T0" y="T1"/>
                  </a:cxn>
                  <a:cxn ang="0">
                    <a:pos x="T2" y="T3"/>
                  </a:cxn>
                  <a:cxn ang="0">
                    <a:pos x="T4" y="T5"/>
                  </a:cxn>
                  <a:cxn ang="0">
                    <a:pos x="T6" y="T7"/>
                  </a:cxn>
                </a:cxnLst>
                <a:rect l="0" t="0" r="r" b="b"/>
                <a:pathLst>
                  <a:path w="1" h="4">
                    <a:moveTo>
                      <a:pt x="1" y="4"/>
                    </a:moveTo>
                    <a:lnTo>
                      <a:pt x="0" y="4"/>
                    </a:lnTo>
                    <a:lnTo>
                      <a:pt x="0" y="0"/>
                    </a:lnTo>
                    <a:lnTo>
                      <a:pt x="1"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4" name="îşḷïḓé">
                <a:extLst>
                  <a:ext uri="{FF2B5EF4-FFF2-40B4-BE49-F238E27FC236}">
                    <a16:creationId xmlns:a16="http://schemas.microsoft.com/office/drawing/2014/main" xmlns="" id="{E7A6CE38-E127-4075-B581-946E85BDD5BA}"/>
                  </a:ext>
                </a:extLst>
              </p:cNvPr>
              <p:cNvSpPr/>
              <p:nvPr/>
            </p:nvSpPr>
            <p:spPr bwMode="auto">
              <a:xfrm>
                <a:off x="5843" y="1660"/>
                <a:ext cx="37" cy="10"/>
              </a:xfrm>
              <a:custGeom>
                <a:avLst/>
                <a:gdLst>
                  <a:gd name="T0" fmla="*/ 37 w 37"/>
                  <a:gd name="T1" fmla="*/ 10 h 10"/>
                  <a:gd name="T2" fmla="*/ 32 w 37"/>
                  <a:gd name="T3" fmla="*/ 10 h 10"/>
                  <a:gd name="T4" fmla="*/ 32 w 37"/>
                  <a:gd name="T5" fmla="*/ 5 h 10"/>
                  <a:gd name="T6" fmla="*/ 29 w 37"/>
                  <a:gd name="T7" fmla="*/ 5 h 10"/>
                  <a:gd name="T8" fmla="*/ 29 w 37"/>
                  <a:gd name="T9" fmla="*/ 10 h 10"/>
                  <a:gd name="T10" fmla="*/ 24 w 37"/>
                  <a:gd name="T11" fmla="*/ 10 h 10"/>
                  <a:gd name="T12" fmla="*/ 24 w 37"/>
                  <a:gd name="T13" fmla="*/ 5 h 10"/>
                  <a:gd name="T14" fmla="*/ 21 w 37"/>
                  <a:gd name="T15" fmla="*/ 5 h 10"/>
                  <a:gd name="T16" fmla="*/ 21 w 37"/>
                  <a:gd name="T17" fmla="*/ 10 h 10"/>
                  <a:gd name="T18" fmla="*/ 16 w 37"/>
                  <a:gd name="T19" fmla="*/ 10 h 10"/>
                  <a:gd name="T20" fmla="*/ 16 w 37"/>
                  <a:gd name="T21" fmla="*/ 5 h 10"/>
                  <a:gd name="T22" fmla="*/ 13 w 37"/>
                  <a:gd name="T23" fmla="*/ 5 h 10"/>
                  <a:gd name="T24" fmla="*/ 13 w 37"/>
                  <a:gd name="T25" fmla="*/ 10 h 10"/>
                  <a:gd name="T26" fmla="*/ 8 w 37"/>
                  <a:gd name="T27" fmla="*/ 10 h 10"/>
                  <a:gd name="T28" fmla="*/ 8 w 37"/>
                  <a:gd name="T29" fmla="*/ 5 h 10"/>
                  <a:gd name="T30" fmla="*/ 6 w 37"/>
                  <a:gd name="T31" fmla="*/ 5 h 10"/>
                  <a:gd name="T32" fmla="*/ 6 w 37"/>
                  <a:gd name="T33" fmla="*/ 10 h 10"/>
                  <a:gd name="T34" fmla="*/ 0 w 37"/>
                  <a:gd name="T35" fmla="*/ 10 h 10"/>
                  <a:gd name="T36" fmla="*/ 0 w 37"/>
                  <a:gd name="T37" fmla="*/ 0 h 10"/>
                  <a:gd name="T38" fmla="*/ 37 w 37"/>
                  <a:gd name="T39" fmla="*/ 0 h 10"/>
                  <a:gd name="T40" fmla="*/ 37 w 37"/>
                  <a:gd name="T4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10">
                    <a:moveTo>
                      <a:pt x="37" y="10"/>
                    </a:moveTo>
                    <a:lnTo>
                      <a:pt x="32" y="10"/>
                    </a:lnTo>
                    <a:lnTo>
                      <a:pt x="32" y="5"/>
                    </a:lnTo>
                    <a:lnTo>
                      <a:pt x="29" y="5"/>
                    </a:lnTo>
                    <a:lnTo>
                      <a:pt x="29" y="10"/>
                    </a:lnTo>
                    <a:lnTo>
                      <a:pt x="24" y="10"/>
                    </a:lnTo>
                    <a:lnTo>
                      <a:pt x="24" y="5"/>
                    </a:lnTo>
                    <a:lnTo>
                      <a:pt x="21" y="5"/>
                    </a:lnTo>
                    <a:lnTo>
                      <a:pt x="21" y="10"/>
                    </a:lnTo>
                    <a:lnTo>
                      <a:pt x="16" y="10"/>
                    </a:lnTo>
                    <a:lnTo>
                      <a:pt x="16" y="5"/>
                    </a:lnTo>
                    <a:lnTo>
                      <a:pt x="13" y="5"/>
                    </a:lnTo>
                    <a:lnTo>
                      <a:pt x="13" y="10"/>
                    </a:lnTo>
                    <a:lnTo>
                      <a:pt x="8" y="10"/>
                    </a:lnTo>
                    <a:lnTo>
                      <a:pt x="8" y="5"/>
                    </a:lnTo>
                    <a:lnTo>
                      <a:pt x="6" y="5"/>
                    </a:lnTo>
                    <a:lnTo>
                      <a:pt x="6" y="10"/>
                    </a:lnTo>
                    <a:lnTo>
                      <a:pt x="0" y="10"/>
                    </a:lnTo>
                    <a:lnTo>
                      <a:pt x="0" y="0"/>
                    </a:lnTo>
                    <a:lnTo>
                      <a:pt x="37" y="0"/>
                    </a:lnTo>
                    <a:lnTo>
                      <a:pt x="37" y="10"/>
                    </a:lnTo>
                    <a:close/>
                  </a:path>
                </a:pathLst>
              </a:custGeom>
              <a:solidFill>
                <a:srgbClr val="309EB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5" name="išľîḑè">
                <a:extLst>
                  <a:ext uri="{FF2B5EF4-FFF2-40B4-BE49-F238E27FC236}">
                    <a16:creationId xmlns:a16="http://schemas.microsoft.com/office/drawing/2014/main" xmlns="" id="{9D5E39F1-7CA2-4673-830D-D375DFB9CCEA}"/>
                  </a:ext>
                </a:extLst>
              </p:cNvPr>
              <p:cNvSpPr/>
              <p:nvPr/>
            </p:nvSpPr>
            <p:spPr bwMode="auto">
              <a:xfrm>
                <a:off x="5843" y="1660"/>
                <a:ext cx="37" cy="10"/>
              </a:xfrm>
              <a:custGeom>
                <a:avLst/>
                <a:gdLst>
                  <a:gd name="T0" fmla="*/ 37 w 37"/>
                  <a:gd name="T1" fmla="*/ 10 h 10"/>
                  <a:gd name="T2" fmla="*/ 32 w 37"/>
                  <a:gd name="T3" fmla="*/ 10 h 10"/>
                  <a:gd name="T4" fmla="*/ 32 w 37"/>
                  <a:gd name="T5" fmla="*/ 5 h 10"/>
                  <a:gd name="T6" fmla="*/ 29 w 37"/>
                  <a:gd name="T7" fmla="*/ 5 h 10"/>
                  <a:gd name="T8" fmla="*/ 29 w 37"/>
                  <a:gd name="T9" fmla="*/ 10 h 10"/>
                  <a:gd name="T10" fmla="*/ 24 w 37"/>
                  <a:gd name="T11" fmla="*/ 10 h 10"/>
                  <a:gd name="T12" fmla="*/ 24 w 37"/>
                  <a:gd name="T13" fmla="*/ 5 h 10"/>
                  <a:gd name="T14" fmla="*/ 21 w 37"/>
                  <a:gd name="T15" fmla="*/ 5 h 10"/>
                  <a:gd name="T16" fmla="*/ 21 w 37"/>
                  <a:gd name="T17" fmla="*/ 10 h 10"/>
                  <a:gd name="T18" fmla="*/ 16 w 37"/>
                  <a:gd name="T19" fmla="*/ 10 h 10"/>
                  <a:gd name="T20" fmla="*/ 16 w 37"/>
                  <a:gd name="T21" fmla="*/ 5 h 10"/>
                  <a:gd name="T22" fmla="*/ 13 w 37"/>
                  <a:gd name="T23" fmla="*/ 5 h 10"/>
                  <a:gd name="T24" fmla="*/ 13 w 37"/>
                  <a:gd name="T25" fmla="*/ 10 h 10"/>
                  <a:gd name="T26" fmla="*/ 8 w 37"/>
                  <a:gd name="T27" fmla="*/ 10 h 10"/>
                  <a:gd name="T28" fmla="*/ 8 w 37"/>
                  <a:gd name="T29" fmla="*/ 5 h 10"/>
                  <a:gd name="T30" fmla="*/ 6 w 37"/>
                  <a:gd name="T31" fmla="*/ 5 h 10"/>
                  <a:gd name="T32" fmla="*/ 6 w 37"/>
                  <a:gd name="T33" fmla="*/ 10 h 10"/>
                  <a:gd name="T34" fmla="*/ 0 w 37"/>
                  <a:gd name="T35" fmla="*/ 10 h 10"/>
                  <a:gd name="T36" fmla="*/ 0 w 37"/>
                  <a:gd name="T37" fmla="*/ 0 h 10"/>
                  <a:gd name="T38" fmla="*/ 37 w 37"/>
                  <a:gd name="T39" fmla="*/ 0 h 10"/>
                  <a:gd name="T40" fmla="*/ 37 w 37"/>
                  <a:gd name="T4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10">
                    <a:moveTo>
                      <a:pt x="37" y="10"/>
                    </a:moveTo>
                    <a:lnTo>
                      <a:pt x="32" y="10"/>
                    </a:lnTo>
                    <a:lnTo>
                      <a:pt x="32" y="5"/>
                    </a:lnTo>
                    <a:lnTo>
                      <a:pt x="29" y="5"/>
                    </a:lnTo>
                    <a:lnTo>
                      <a:pt x="29" y="10"/>
                    </a:lnTo>
                    <a:lnTo>
                      <a:pt x="24" y="10"/>
                    </a:lnTo>
                    <a:lnTo>
                      <a:pt x="24" y="5"/>
                    </a:lnTo>
                    <a:lnTo>
                      <a:pt x="21" y="5"/>
                    </a:lnTo>
                    <a:lnTo>
                      <a:pt x="21" y="10"/>
                    </a:lnTo>
                    <a:lnTo>
                      <a:pt x="16" y="10"/>
                    </a:lnTo>
                    <a:lnTo>
                      <a:pt x="16" y="5"/>
                    </a:lnTo>
                    <a:lnTo>
                      <a:pt x="13" y="5"/>
                    </a:lnTo>
                    <a:lnTo>
                      <a:pt x="13" y="10"/>
                    </a:lnTo>
                    <a:lnTo>
                      <a:pt x="8" y="10"/>
                    </a:lnTo>
                    <a:lnTo>
                      <a:pt x="8" y="5"/>
                    </a:lnTo>
                    <a:lnTo>
                      <a:pt x="6" y="5"/>
                    </a:lnTo>
                    <a:lnTo>
                      <a:pt x="6" y="10"/>
                    </a:lnTo>
                    <a:lnTo>
                      <a:pt x="0" y="10"/>
                    </a:lnTo>
                    <a:lnTo>
                      <a:pt x="0" y="0"/>
                    </a:lnTo>
                    <a:lnTo>
                      <a:pt x="37" y="0"/>
                    </a:lnTo>
                    <a:lnTo>
                      <a:pt x="37" y="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6" name="îṩlîḍe">
                <a:extLst>
                  <a:ext uri="{FF2B5EF4-FFF2-40B4-BE49-F238E27FC236}">
                    <a16:creationId xmlns:a16="http://schemas.microsoft.com/office/drawing/2014/main" xmlns="" id="{914924D7-08AD-4019-919E-538C4CCDE1C5}"/>
                  </a:ext>
                </a:extLst>
              </p:cNvPr>
              <p:cNvSpPr/>
              <p:nvPr/>
            </p:nvSpPr>
            <p:spPr bwMode="auto">
              <a:xfrm>
                <a:off x="5872" y="1665"/>
                <a:ext cx="3" cy="5"/>
              </a:xfrm>
              <a:prstGeom prst="rect">
                <a:avLst/>
              </a:prstGeom>
              <a:solidFill>
                <a:srgbClr val="264F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17" name="îşlíḍé">
                <a:extLst>
                  <a:ext uri="{FF2B5EF4-FFF2-40B4-BE49-F238E27FC236}">
                    <a16:creationId xmlns:a16="http://schemas.microsoft.com/office/drawing/2014/main" xmlns="" id="{CED8C36C-1BA6-4E72-B15C-A463E72CA4FB}"/>
                  </a:ext>
                </a:extLst>
              </p:cNvPr>
              <p:cNvSpPr/>
              <p:nvPr/>
            </p:nvSpPr>
            <p:spPr bwMode="auto">
              <a:xfrm>
                <a:off x="5872" y="1665"/>
                <a:ext cx="3"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18" name="ïṩliḍè">
                <a:extLst>
                  <a:ext uri="{FF2B5EF4-FFF2-40B4-BE49-F238E27FC236}">
                    <a16:creationId xmlns:a16="http://schemas.microsoft.com/office/drawing/2014/main" xmlns="" id="{6B94CE3F-5B15-4A04-83D0-9748309B96ED}"/>
                  </a:ext>
                </a:extLst>
              </p:cNvPr>
              <p:cNvSpPr/>
              <p:nvPr/>
            </p:nvSpPr>
            <p:spPr bwMode="auto">
              <a:xfrm>
                <a:off x="5864" y="1665"/>
                <a:ext cx="3" cy="5"/>
              </a:xfrm>
              <a:prstGeom prst="rect">
                <a:avLst/>
              </a:prstGeom>
              <a:solidFill>
                <a:srgbClr val="264F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19" name="i$ḷíḑè">
                <a:extLst>
                  <a:ext uri="{FF2B5EF4-FFF2-40B4-BE49-F238E27FC236}">
                    <a16:creationId xmlns:a16="http://schemas.microsoft.com/office/drawing/2014/main" xmlns="" id="{F3AA1F5F-F49F-49F1-9766-BA790A3CAAFA}"/>
                  </a:ext>
                </a:extLst>
              </p:cNvPr>
              <p:cNvSpPr/>
              <p:nvPr/>
            </p:nvSpPr>
            <p:spPr bwMode="auto">
              <a:xfrm>
                <a:off x="5864" y="1665"/>
                <a:ext cx="3"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0" name="îśľiďè">
                <a:extLst>
                  <a:ext uri="{FF2B5EF4-FFF2-40B4-BE49-F238E27FC236}">
                    <a16:creationId xmlns:a16="http://schemas.microsoft.com/office/drawing/2014/main" xmlns="" id="{2A2CCC5B-C2A9-4B6B-88D2-F7A686552F2A}"/>
                  </a:ext>
                </a:extLst>
              </p:cNvPr>
              <p:cNvSpPr/>
              <p:nvPr/>
            </p:nvSpPr>
            <p:spPr bwMode="auto">
              <a:xfrm>
                <a:off x="5856" y="1665"/>
                <a:ext cx="3" cy="5"/>
              </a:xfrm>
              <a:prstGeom prst="rect">
                <a:avLst/>
              </a:prstGeom>
              <a:solidFill>
                <a:srgbClr val="264F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1" name="ís1îḓé">
                <a:extLst>
                  <a:ext uri="{FF2B5EF4-FFF2-40B4-BE49-F238E27FC236}">
                    <a16:creationId xmlns:a16="http://schemas.microsoft.com/office/drawing/2014/main" xmlns="" id="{54065691-8821-4A30-9EEF-F02B00778F88}"/>
                  </a:ext>
                </a:extLst>
              </p:cNvPr>
              <p:cNvSpPr/>
              <p:nvPr/>
            </p:nvSpPr>
            <p:spPr bwMode="auto">
              <a:xfrm>
                <a:off x="5856" y="1665"/>
                <a:ext cx="3"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2" name="i$ḷïḑê">
                <a:extLst>
                  <a:ext uri="{FF2B5EF4-FFF2-40B4-BE49-F238E27FC236}">
                    <a16:creationId xmlns:a16="http://schemas.microsoft.com/office/drawing/2014/main" xmlns="" id="{EDB62F80-CDAD-4922-A384-5FE9161626A5}"/>
                  </a:ext>
                </a:extLst>
              </p:cNvPr>
              <p:cNvSpPr/>
              <p:nvPr/>
            </p:nvSpPr>
            <p:spPr bwMode="auto">
              <a:xfrm>
                <a:off x="5849" y="1665"/>
                <a:ext cx="2" cy="5"/>
              </a:xfrm>
              <a:prstGeom prst="rect">
                <a:avLst/>
              </a:prstGeom>
              <a:solidFill>
                <a:srgbClr val="264F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3" name="ïṩľidè">
                <a:extLst>
                  <a:ext uri="{FF2B5EF4-FFF2-40B4-BE49-F238E27FC236}">
                    <a16:creationId xmlns:a16="http://schemas.microsoft.com/office/drawing/2014/main" xmlns="" id="{50491585-3799-48C5-9DDF-AE3C18A6CC1B}"/>
                  </a:ext>
                </a:extLst>
              </p:cNvPr>
              <p:cNvSpPr/>
              <p:nvPr/>
            </p:nvSpPr>
            <p:spPr bwMode="auto">
              <a:xfrm>
                <a:off x="5849" y="1665"/>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4" name="íšľiḍè">
                <a:extLst>
                  <a:ext uri="{FF2B5EF4-FFF2-40B4-BE49-F238E27FC236}">
                    <a16:creationId xmlns:a16="http://schemas.microsoft.com/office/drawing/2014/main" xmlns="" id="{13C5EE2E-97E2-45FA-8306-18EF5A89A462}"/>
                  </a:ext>
                </a:extLst>
              </p:cNvPr>
              <p:cNvSpPr/>
              <p:nvPr/>
            </p:nvSpPr>
            <p:spPr bwMode="auto">
              <a:xfrm>
                <a:off x="5804" y="1660"/>
                <a:ext cx="37" cy="10"/>
              </a:xfrm>
              <a:custGeom>
                <a:avLst/>
                <a:gdLst>
                  <a:gd name="T0" fmla="*/ 37 w 37"/>
                  <a:gd name="T1" fmla="*/ 10 h 10"/>
                  <a:gd name="T2" fmla="*/ 31 w 37"/>
                  <a:gd name="T3" fmla="*/ 10 h 10"/>
                  <a:gd name="T4" fmla="*/ 31 w 37"/>
                  <a:gd name="T5" fmla="*/ 5 h 10"/>
                  <a:gd name="T6" fmla="*/ 29 w 37"/>
                  <a:gd name="T7" fmla="*/ 5 h 10"/>
                  <a:gd name="T8" fmla="*/ 29 w 37"/>
                  <a:gd name="T9" fmla="*/ 10 h 10"/>
                  <a:gd name="T10" fmla="*/ 23 w 37"/>
                  <a:gd name="T11" fmla="*/ 10 h 10"/>
                  <a:gd name="T12" fmla="*/ 23 w 37"/>
                  <a:gd name="T13" fmla="*/ 5 h 10"/>
                  <a:gd name="T14" fmla="*/ 21 w 37"/>
                  <a:gd name="T15" fmla="*/ 5 h 10"/>
                  <a:gd name="T16" fmla="*/ 21 w 37"/>
                  <a:gd name="T17" fmla="*/ 10 h 10"/>
                  <a:gd name="T18" fmla="*/ 16 w 37"/>
                  <a:gd name="T19" fmla="*/ 10 h 10"/>
                  <a:gd name="T20" fmla="*/ 16 w 37"/>
                  <a:gd name="T21" fmla="*/ 5 h 10"/>
                  <a:gd name="T22" fmla="*/ 13 w 37"/>
                  <a:gd name="T23" fmla="*/ 5 h 10"/>
                  <a:gd name="T24" fmla="*/ 13 w 37"/>
                  <a:gd name="T25" fmla="*/ 10 h 10"/>
                  <a:gd name="T26" fmla="*/ 8 w 37"/>
                  <a:gd name="T27" fmla="*/ 10 h 10"/>
                  <a:gd name="T28" fmla="*/ 8 w 37"/>
                  <a:gd name="T29" fmla="*/ 5 h 10"/>
                  <a:gd name="T30" fmla="*/ 5 w 37"/>
                  <a:gd name="T31" fmla="*/ 5 h 10"/>
                  <a:gd name="T32" fmla="*/ 5 w 37"/>
                  <a:gd name="T33" fmla="*/ 10 h 10"/>
                  <a:gd name="T34" fmla="*/ 0 w 37"/>
                  <a:gd name="T35" fmla="*/ 10 h 10"/>
                  <a:gd name="T36" fmla="*/ 0 w 37"/>
                  <a:gd name="T37" fmla="*/ 0 h 10"/>
                  <a:gd name="T38" fmla="*/ 37 w 37"/>
                  <a:gd name="T39" fmla="*/ 0 h 10"/>
                  <a:gd name="T40" fmla="*/ 37 w 37"/>
                  <a:gd name="T4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10">
                    <a:moveTo>
                      <a:pt x="37" y="10"/>
                    </a:moveTo>
                    <a:lnTo>
                      <a:pt x="31" y="10"/>
                    </a:lnTo>
                    <a:lnTo>
                      <a:pt x="31" y="5"/>
                    </a:lnTo>
                    <a:lnTo>
                      <a:pt x="29" y="5"/>
                    </a:lnTo>
                    <a:lnTo>
                      <a:pt x="29" y="10"/>
                    </a:lnTo>
                    <a:lnTo>
                      <a:pt x="23" y="10"/>
                    </a:lnTo>
                    <a:lnTo>
                      <a:pt x="23" y="5"/>
                    </a:lnTo>
                    <a:lnTo>
                      <a:pt x="21" y="5"/>
                    </a:lnTo>
                    <a:lnTo>
                      <a:pt x="21" y="10"/>
                    </a:lnTo>
                    <a:lnTo>
                      <a:pt x="16" y="10"/>
                    </a:lnTo>
                    <a:lnTo>
                      <a:pt x="16" y="5"/>
                    </a:lnTo>
                    <a:lnTo>
                      <a:pt x="13" y="5"/>
                    </a:lnTo>
                    <a:lnTo>
                      <a:pt x="13" y="10"/>
                    </a:lnTo>
                    <a:lnTo>
                      <a:pt x="8" y="10"/>
                    </a:lnTo>
                    <a:lnTo>
                      <a:pt x="8" y="5"/>
                    </a:lnTo>
                    <a:lnTo>
                      <a:pt x="5" y="5"/>
                    </a:lnTo>
                    <a:lnTo>
                      <a:pt x="5" y="10"/>
                    </a:lnTo>
                    <a:lnTo>
                      <a:pt x="0" y="10"/>
                    </a:lnTo>
                    <a:lnTo>
                      <a:pt x="0" y="0"/>
                    </a:lnTo>
                    <a:lnTo>
                      <a:pt x="37" y="0"/>
                    </a:lnTo>
                    <a:lnTo>
                      <a:pt x="37" y="10"/>
                    </a:lnTo>
                    <a:close/>
                  </a:path>
                </a:pathLst>
              </a:custGeom>
              <a:solidFill>
                <a:srgbClr val="309EB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5" name="î$ḻïďe">
                <a:extLst>
                  <a:ext uri="{FF2B5EF4-FFF2-40B4-BE49-F238E27FC236}">
                    <a16:creationId xmlns:a16="http://schemas.microsoft.com/office/drawing/2014/main" xmlns="" id="{9E023442-5511-4DFA-A6C8-E7F0BA6F854F}"/>
                  </a:ext>
                </a:extLst>
              </p:cNvPr>
              <p:cNvSpPr/>
              <p:nvPr/>
            </p:nvSpPr>
            <p:spPr bwMode="auto">
              <a:xfrm>
                <a:off x="5804" y="1660"/>
                <a:ext cx="37" cy="10"/>
              </a:xfrm>
              <a:custGeom>
                <a:avLst/>
                <a:gdLst>
                  <a:gd name="T0" fmla="*/ 37 w 37"/>
                  <a:gd name="T1" fmla="*/ 10 h 10"/>
                  <a:gd name="T2" fmla="*/ 31 w 37"/>
                  <a:gd name="T3" fmla="*/ 10 h 10"/>
                  <a:gd name="T4" fmla="*/ 31 w 37"/>
                  <a:gd name="T5" fmla="*/ 5 h 10"/>
                  <a:gd name="T6" fmla="*/ 29 w 37"/>
                  <a:gd name="T7" fmla="*/ 5 h 10"/>
                  <a:gd name="T8" fmla="*/ 29 w 37"/>
                  <a:gd name="T9" fmla="*/ 10 h 10"/>
                  <a:gd name="T10" fmla="*/ 23 w 37"/>
                  <a:gd name="T11" fmla="*/ 10 h 10"/>
                  <a:gd name="T12" fmla="*/ 23 w 37"/>
                  <a:gd name="T13" fmla="*/ 5 h 10"/>
                  <a:gd name="T14" fmla="*/ 21 w 37"/>
                  <a:gd name="T15" fmla="*/ 5 h 10"/>
                  <a:gd name="T16" fmla="*/ 21 w 37"/>
                  <a:gd name="T17" fmla="*/ 10 h 10"/>
                  <a:gd name="T18" fmla="*/ 16 w 37"/>
                  <a:gd name="T19" fmla="*/ 10 h 10"/>
                  <a:gd name="T20" fmla="*/ 16 w 37"/>
                  <a:gd name="T21" fmla="*/ 5 h 10"/>
                  <a:gd name="T22" fmla="*/ 13 w 37"/>
                  <a:gd name="T23" fmla="*/ 5 h 10"/>
                  <a:gd name="T24" fmla="*/ 13 w 37"/>
                  <a:gd name="T25" fmla="*/ 10 h 10"/>
                  <a:gd name="T26" fmla="*/ 8 w 37"/>
                  <a:gd name="T27" fmla="*/ 10 h 10"/>
                  <a:gd name="T28" fmla="*/ 8 w 37"/>
                  <a:gd name="T29" fmla="*/ 5 h 10"/>
                  <a:gd name="T30" fmla="*/ 5 w 37"/>
                  <a:gd name="T31" fmla="*/ 5 h 10"/>
                  <a:gd name="T32" fmla="*/ 5 w 37"/>
                  <a:gd name="T33" fmla="*/ 10 h 10"/>
                  <a:gd name="T34" fmla="*/ 0 w 37"/>
                  <a:gd name="T35" fmla="*/ 10 h 10"/>
                  <a:gd name="T36" fmla="*/ 0 w 37"/>
                  <a:gd name="T37" fmla="*/ 0 h 10"/>
                  <a:gd name="T38" fmla="*/ 37 w 37"/>
                  <a:gd name="T39" fmla="*/ 0 h 10"/>
                  <a:gd name="T40" fmla="*/ 37 w 37"/>
                  <a:gd name="T4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10">
                    <a:moveTo>
                      <a:pt x="37" y="10"/>
                    </a:moveTo>
                    <a:lnTo>
                      <a:pt x="31" y="10"/>
                    </a:lnTo>
                    <a:lnTo>
                      <a:pt x="31" y="5"/>
                    </a:lnTo>
                    <a:lnTo>
                      <a:pt x="29" y="5"/>
                    </a:lnTo>
                    <a:lnTo>
                      <a:pt x="29" y="10"/>
                    </a:lnTo>
                    <a:lnTo>
                      <a:pt x="23" y="10"/>
                    </a:lnTo>
                    <a:lnTo>
                      <a:pt x="23" y="5"/>
                    </a:lnTo>
                    <a:lnTo>
                      <a:pt x="21" y="5"/>
                    </a:lnTo>
                    <a:lnTo>
                      <a:pt x="21" y="10"/>
                    </a:lnTo>
                    <a:lnTo>
                      <a:pt x="16" y="10"/>
                    </a:lnTo>
                    <a:lnTo>
                      <a:pt x="16" y="5"/>
                    </a:lnTo>
                    <a:lnTo>
                      <a:pt x="13" y="5"/>
                    </a:lnTo>
                    <a:lnTo>
                      <a:pt x="13" y="10"/>
                    </a:lnTo>
                    <a:lnTo>
                      <a:pt x="8" y="10"/>
                    </a:lnTo>
                    <a:lnTo>
                      <a:pt x="8" y="5"/>
                    </a:lnTo>
                    <a:lnTo>
                      <a:pt x="5" y="5"/>
                    </a:lnTo>
                    <a:lnTo>
                      <a:pt x="5" y="10"/>
                    </a:lnTo>
                    <a:lnTo>
                      <a:pt x="0" y="10"/>
                    </a:lnTo>
                    <a:lnTo>
                      <a:pt x="0" y="0"/>
                    </a:lnTo>
                    <a:lnTo>
                      <a:pt x="37" y="0"/>
                    </a:lnTo>
                    <a:lnTo>
                      <a:pt x="37" y="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6" name="îṡ1ïďè">
                <a:extLst>
                  <a:ext uri="{FF2B5EF4-FFF2-40B4-BE49-F238E27FC236}">
                    <a16:creationId xmlns:a16="http://schemas.microsoft.com/office/drawing/2014/main" xmlns="" id="{BA806625-7B86-46DC-B3FC-2445A72CC125}"/>
                  </a:ext>
                </a:extLst>
              </p:cNvPr>
              <p:cNvSpPr/>
              <p:nvPr/>
            </p:nvSpPr>
            <p:spPr bwMode="auto">
              <a:xfrm>
                <a:off x="5833" y="1665"/>
                <a:ext cx="2" cy="5"/>
              </a:xfrm>
              <a:prstGeom prst="rect">
                <a:avLst/>
              </a:prstGeom>
              <a:solidFill>
                <a:srgbClr val="264F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7" name="îśḷîďe">
                <a:extLst>
                  <a:ext uri="{FF2B5EF4-FFF2-40B4-BE49-F238E27FC236}">
                    <a16:creationId xmlns:a16="http://schemas.microsoft.com/office/drawing/2014/main" xmlns="" id="{A4A95E46-9C6F-4590-94BA-C6C0CC1EA5F0}"/>
                  </a:ext>
                </a:extLst>
              </p:cNvPr>
              <p:cNvSpPr/>
              <p:nvPr/>
            </p:nvSpPr>
            <p:spPr bwMode="auto">
              <a:xfrm>
                <a:off x="5833" y="1665"/>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8" name="îśļiḋe">
                <a:extLst>
                  <a:ext uri="{FF2B5EF4-FFF2-40B4-BE49-F238E27FC236}">
                    <a16:creationId xmlns:a16="http://schemas.microsoft.com/office/drawing/2014/main" xmlns="" id="{D1B3261B-B6E3-4D41-BF81-68A8D5FA76BE}"/>
                  </a:ext>
                </a:extLst>
              </p:cNvPr>
              <p:cNvSpPr/>
              <p:nvPr/>
            </p:nvSpPr>
            <p:spPr bwMode="auto">
              <a:xfrm>
                <a:off x="5785" y="1660"/>
                <a:ext cx="17" cy="10"/>
              </a:xfrm>
              <a:prstGeom prst="rect">
                <a:avLst/>
              </a:prstGeom>
              <a:solidFill>
                <a:srgbClr val="309E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9" name="ïṥliďe">
                <a:extLst>
                  <a:ext uri="{FF2B5EF4-FFF2-40B4-BE49-F238E27FC236}">
                    <a16:creationId xmlns:a16="http://schemas.microsoft.com/office/drawing/2014/main" xmlns="" id="{CB0A873C-DF73-45F7-8910-F94650E59C2B}"/>
                  </a:ext>
                </a:extLst>
              </p:cNvPr>
              <p:cNvSpPr/>
              <p:nvPr/>
            </p:nvSpPr>
            <p:spPr bwMode="auto">
              <a:xfrm>
                <a:off x="5785" y="1660"/>
                <a:ext cx="17"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0" name="iSḷîdè">
                <a:extLst>
                  <a:ext uri="{FF2B5EF4-FFF2-40B4-BE49-F238E27FC236}">
                    <a16:creationId xmlns:a16="http://schemas.microsoft.com/office/drawing/2014/main" xmlns="" id="{654E46F8-8131-47C2-8BB7-D81CA8E6D03F}"/>
                  </a:ext>
                </a:extLst>
              </p:cNvPr>
              <p:cNvSpPr/>
              <p:nvPr/>
            </p:nvSpPr>
            <p:spPr bwMode="auto">
              <a:xfrm>
                <a:off x="5825" y="1665"/>
                <a:ext cx="2" cy="5"/>
              </a:xfrm>
              <a:prstGeom prst="rect">
                <a:avLst/>
              </a:prstGeom>
              <a:solidFill>
                <a:srgbClr val="264F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1" name="ï$lîde">
                <a:extLst>
                  <a:ext uri="{FF2B5EF4-FFF2-40B4-BE49-F238E27FC236}">
                    <a16:creationId xmlns:a16="http://schemas.microsoft.com/office/drawing/2014/main" xmlns="" id="{E8C67411-C3AB-4F0E-B19F-BACC1725C077}"/>
                  </a:ext>
                </a:extLst>
              </p:cNvPr>
              <p:cNvSpPr/>
              <p:nvPr/>
            </p:nvSpPr>
            <p:spPr bwMode="auto">
              <a:xfrm>
                <a:off x="5825" y="1665"/>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2" name="ïsľiḍé">
                <a:extLst>
                  <a:ext uri="{FF2B5EF4-FFF2-40B4-BE49-F238E27FC236}">
                    <a16:creationId xmlns:a16="http://schemas.microsoft.com/office/drawing/2014/main" xmlns="" id="{BC1E3106-8615-4478-8357-8E63A1EAEB14}"/>
                  </a:ext>
                </a:extLst>
              </p:cNvPr>
              <p:cNvSpPr/>
              <p:nvPr/>
            </p:nvSpPr>
            <p:spPr bwMode="auto">
              <a:xfrm>
                <a:off x="5817" y="1665"/>
                <a:ext cx="3" cy="5"/>
              </a:xfrm>
              <a:prstGeom prst="rect">
                <a:avLst/>
              </a:prstGeom>
              <a:solidFill>
                <a:srgbClr val="264F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33" name="îṧḻiḓe">
                <a:extLst>
                  <a:ext uri="{FF2B5EF4-FFF2-40B4-BE49-F238E27FC236}">
                    <a16:creationId xmlns:a16="http://schemas.microsoft.com/office/drawing/2014/main" xmlns="" id="{E1D55085-F441-4038-A645-D37A672DDDDA}"/>
                  </a:ext>
                </a:extLst>
              </p:cNvPr>
              <p:cNvSpPr/>
              <p:nvPr/>
            </p:nvSpPr>
            <p:spPr bwMode="auto">
              <a:xfrm>
                <a:off x="5817" y="1665"/>
                <a:ext cx="3"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60" name="ïṣlîḍé">
              <a:extLst>
                <a:ext uri="{FF2B5EF4-FFF2-40B4-BE49-F238E27FC236}">
                  <a16:creationId xmlns:a16="http://schemas.microsoft.com/office/drawing/2014/main" xmlns="" id="{CDA37C04-1452-43B0-9A83-B27A72D25286}"/>
                </a:ext>
              </a:extLst>
            </p:cNvPr>
            <p:cNvGrpSpPr>
              <a:grpSpLocks/>
            </p:cNvGrpSpPr>
            <p:nvPr/>
          </p:nvGrpSpPr>
          <p:grpSpPr bwMode="auto">
            <a:xfrm>
              <a:off x="3188431" y="1126440"/>
              <a:ext cx="1620261" cy="4892541"/>
              <a:chOff x="5661" y="693"/>
              <a:chExt cx="356" cy="1075"/>
            </a:xfrm>
          </p:grpSpPr>
          <p:sp>
            <p:nvSpPr>
              <p:cNvPr id="134" name="ïṩḻïdè">
                <a:extLst>
                  <a:ext uri="{FF2B5EF4-FFF2-40B4-BE49-F238E27FC236}">
                    <a16:creationId xmlns:a16="http://schemas.microsoft.com/office/drawing/2014/main" xmlns="" id="{3FA937DF-59FD-4C0A-8902-8D2469ECD277}"/>
                  </a:ext>
                </a:extLst>
              </p:cNvPr>
              <p:cNvSpPr/>
              <p:nvPr/>
            </p:nvSpPr>
            <p:spPr bwMode="auto">
              <a:xfrm>
                <a:off x="5809" y="1665"/>
                <a:ext cx="3" cy="5"/>
              </a:xfrm>
              <a:prstGeom prst="rect">
                <a:avLst/>
              </a:prstGeom>
              <a:solidFill>
                <a:srgbClr val="264F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5" name="ïṥļïďê">
                <a:extLst>
                  <a:ext uri="{FF2B5EF4-FFF2-40B4-BE49-F238E27FC236}">
                    <a16:creationId xmlns:a16="http://schemas.microsoft.com/office/drawing/2014/main" xmlns="" id="{C9BF89F7-7A04-49AF-9A36-9857467DFE21}"/>
                  </a:ext>
                </a:extLst>
              </p:cNvPr>
              <p:cNvSpPr/>
              <p:nvPr/>
            </p:nvSpPr>
            <p:spPr bwMode="auto">
              <a:xfrm>
                <a:off x="5809" y="1665"/>
                <a:ext cx="3"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6" name="îSlíḓê">
                <a:extLst>
                  <a:ext uri="{FF2B5EF4-FFF2-40B4-BE49-F238E27FC236}">
                    <a16:creationId xmlns:a16="http://schemas.microsoft.com/office/drawing/2014/main" xmlns="" id="{6F9CA1D4-F9BA-4455-951B-AEED6F6FC7C3}"/>
                  </a:ext>
                </a:extLst>
              </p:cNvPr>
              <p:cNvSpPr/>
              <p:nvPr/>
            </p:nvSpPr>
            <p:spPr bwMode="auto">
              <a:xfrm>
                <a:off x="5802" y="1660"/>
                <a:ext cx="2" cy="10"/>
              </a:xfrm>
              <a:prstGeom prst="rect">
                <a:avLst/>
              </a:prstGeom>
              <a:solidFill>
                <a:srgbClr val="264F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7" name="ïS1íḋe">
                <a:extLst>
                  <a:ext uri="{FF2B5EF4-FFF2-40B4-BE49-F238E27FC236}">
                    <a16:creationId xmlns:a16="http://schemas.microsoft.com/office/drawing/2014/main" xmlns="" id="{7B8EDD6B-E0AF-48C3-87E3-CBFF44748B9E}"/>
                  </a:ext>
                </a:extLst>
              </p:cNvPr>
              <p:cNvSpPr/>
              <p:nvPr/>
            </p:nvSpPr>
            <p:spPr bwMode="auto">
              <a:xfrm>
                <a:off x="5802" y="1660"/>
                <a:ext cx="2"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8" name="îṧ1îḍe">
                <a:extLst>
                  <a:ext uri="{FF2B5EF4-FFF2-40B4-BE49-F238E27FC236}">
                    <a16:creationId xmlns:a16="http://schemas.microsoft.com/office/drawing/2014/main" xmlns="" id="{A9A4F0AB-5FD1-4952-9DA1-D5C88BBD3018}"/>
                  </a:ext>
                </a:extLst>
              </p:cNvPr>
              <p:cNvSpPr/>
              <p:nvPr/>
            </p:nvSpPr>
            <p:spPr bwMode="auto">
              <a:xfrm>
                <a:off x="5841" y="1660"/>
                <a:ext cx="2" cy="10"/>
              </a:xfrm>
              <a:prstGeom prst="rect">
                <a:avLst/>
              </a:prstGeom>
              <a:solidFill>
                <a:srgbClr val="264F5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9" name="işľîďé">
                <a:extLst>
                  <a:ext uri="{FF2B5EF4-FFF2-40B4-BE49-F238E27FC236}">
                    <a16:creationId xmlns:a16="http://schemas.microsoft.com/office/drawing/2014/main" xmlns="" id="{05E46E3B-F07D-4FC4-ABC4-3A2FB3442496}"/>
                  </a:ext>
                </a:extLst>
              </p:cNvPr>
              <p:cNvSpPr/>
              <p:nvPr/>
            </p:nvSpPr>
            <p:spPr bwMode="auto">
              <a:xfrm>
                <a:off x="5841" y="1660"/>
                <a:ext cx="2" cy="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0" name="íş1ïḓé">
                <a:extLst>
                  <a:ext uri="{FF2B5EF4-FFF2-40B4-BE49-F238E27FC236}">
                    <a16:creationId xmlns:a16="http://schemas.microsoft.com/office/drawing/2014/main" xmlns="" id="{B859EEEB-221A-4BF1-95AC-B2176B993DFA}"/>
                  </a:ext>
                </a:extLst>
              </p:cNvPr>
              <p:cNvSpPr/>
              <p:nvPr/>
            </p:nvSpPr>
            <p:spPr bwMode="auto">
              <a:xfrm>
                <a:off x="5880" y="1660"/>
                <a:ext cx="3" cy="10"/>
              </a:xfrm>
              <a:custGeom>
                <a:avLst/>
                <a:gdLst>
                  <a:gd name="T0" fmla="*/ 3 w 3"/>
                  <a:gd name="T1" fmla="*/ 10 h 10"/>
                  <a:gd name="T2" fmla="*/ 0 w 3"/>
                  <a:gd name="T3" fmla="*/ 10 h 10"/>
                  <a:gd name="T4" fmla="*/ 0 w 3"/>
                  <a:gd name="T5" fmla="*/ 0 h 10"/>
                  <a:gd name="T6" fmla="*/ 1 w 3"/>
                  <a:gd name="T7" fmla="*/ 0 h 10"/>
                  <a:gd name="T8" fmla="*/ 3 w 3"/>
                  <a:gd name="T9" fmla="*/ 6 h 10"/>
                  <a:gd name="T10" fmla="*/ 3 w 3"/>
                  <a:gd name="T11" fmla="*/ 10 h 10"/>
                </a:gdLst>
                <a:ahLst/>
                <a:cxnLst>
                  <a:cxn ang="0">
                    <a:pos x="T0" y="T1"/>
                  </a:cxn>
                  <a:cxn ang="0">
                    <a:pos x="T2" y="T3"/>
                  </a:cxn>
                  <a:cxn ang="0">
                    <a:pos x="T4" y="T5"/>
                  </a:cxn>
                  <a:cxn ang="0">
                    <a:pos x="T6" y="T7"/>
                  </a:cxn>
                  <a:cxn ang="0">
                    <a:pos x="T8" y="T9"/>
                  </a:cxn>
                  <a:cxn ang="0">
                    <a:pos x="T10" y="T11"/>
                  </a:cxn>
                </a:cxnLst>
                <a:rect l="0" t="0" r="r" b="b"/>
                <a:pathLst>
                  <a:path w="3" h="10">
                    <a:moveTo>
                      <a:pt x="3" y="10"/>
                    </a:moveTo>
                    <a:lnTo>
                      <a:pt x="0" y="10"/>
                    </a:lnTo>
                    <a:lnTo>
                      <a:pt x="0" y="0"/>
                    </a:lnTo>
                    <a:lnTo>
                      <a:pt x="1" y="0"/>
                    </a:lnTo>
                    <a:lnTo>
                      <a:pt x="3" y="6"/>
                    </a:lnTo>
                    <a:lnTo>
                      <a:pt x="3" y="10"/>
                    </a:lnTo>
                    <a:close/>
                  </a:path>
                </a:pathLst>
              </a:custGeom>
              <a:solidFill>
                <a:srgbClr val="264F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îṧlîḑè">
                <a:extLst>
                  <a:ext uri="{FF2B5EF4-FFF2-40B4-BE49-F238E27FC236}">
                    <a16:creationId xmlns:a16="http://schemas.microsoft.com/office/drawing/2014/main" xmlns="" id="{EE338D4B-8E61-4764-A250-AABDA133F335}"/>
                  </a:ext>
                </a:extLst>
              </p:cNvPr>
              <p:cNvSpPr/>
              <p:nvPr/>
            </p:nvSpPr>
            <p:spPr bwMode="auto">
              <a:xfrm>
                <a:off x="5880" y="1660"/>
                <a:ext cx="3" cy="10"/>
              </a:xfrm>
              <a:custGeom>
                <a:avLst/>
                <a:gdLst>
                  <a:gd name="T0" fmla="*/ 3 w 3"/>
                  <a:gd name="T1" fmla="*/ 10 h 10"/>
                  <a:gd name="T2" fmla="*/ 0 w 3"/>
                  <a:gd name="T3" fmla="*/ 10 h 10"/>
                  <a:gd name="T4" fmla="*/ 0 w 3"/>
                  <a:gd name="T5" fmla="*/ 0 h 10"/>
                  <a:gd name="T6" fmla="*/ 1 w 3"/>
                  <a:gd name="T7" fmla="*/ 0 h 10"/>
                  <a:gd name="T8" fmla="*/ 3 w 3"/>
                  <a:gd name="T9" fmla="*/ 6 h 10"/>
                  <a:gd name="T10" fmla="*/ 3 w 3"/>
                  <a:gd name="T11" fmla="*/ 10 h 10"/>
                </a:gdLst>
                <a:ahLst/>
                <a:cxnLst>
                  <a:cxn ang="0">
                    <a:pos x="T0" y="T1"/>
                  </a:cxn>
                  <a:cxn ang="0">
                    <a:pos x="T2" y="T3"/>
                  </a:cxn>
                  <a:cxn ang="0">
                    <a:pos x="T4" y="T5"/>
                  </a:cxn>
                  <a:cxn ang="0">
                    <a:pos x="T6" y="T7"/>
                  </a:cxn>
                  <a:cxn ang="0">
                    <a:pos x="T8" y="T9"/>
                  </a:cxn>
                  <a:cxn ang="0">
                    <a:pos x="T10" y="T11"/>
                  </a:cxn>
                </a:cxnLst>
                <a:rect l="0" t="0" r="r" b="b"/>
                <a:pathLst>
                  <a:path w="3" h="10">
                    <a:moveTo>
                      <a:pt x="3" y="10"/>
                    </a:moveTo>
                    <a:lnTo>
                      <a:pt x="0" y="10"/>
                    </a:lnTo>
                    <a:lnTo>
                      <a:pt x="0" y="0"/>
                    </a:lnTo>
                    <a:lnTo>
                      <a:pt x="1" y="0"/>
                    </a:lnTo>
                    <a:lnTo>
                      <a:pt x="3" y="6"/>
                    </a:lnTo>
                    <a:lnTo>
                      <a:pt x="3" y="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îṡ1iḋé">
                <a:extLst>
                  <a:ext uri="{FF2B5EF4-FFF2-40B4-BE49-F238E27FC236}">
                    <a16:creationId xmlns:a16="http://schemas.microsoft.com/office/drawing/2014/main" xmlns="" id="{4B324F47-AD19-4426-9B73-35EFADC4FDB7}"/>
                  </a:ext>
                </a:extLst>
              </p:cNvPr>
              <p:cNvSpPr/>
              <p:nvPr/>
            </p:nvSpPr>
            <p:spPr bwMode="auto">
              <a:xfrm>
                <a:off x="5780" y="1475"/>
                <a:ext cx="28" cy="28"/>
              </a:xfrm>
              <a:prstGeom prst="ellipse">
                <a:avLst/>
              </a:prstGeom>
              <a:solidFill>
                <a:srgbClr val="3040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ïṡlïḋè">
                <a:extLst>
                  <a:ext uri="{FF2B5EF4-FFF2-40B4-BE49-F238E27FC236}">
                    <a16:creationId xmlns:a16="http://schemas.microsoft.com/office/drawing/2014/main" xmlns="" id="{B7E53226-5746-45F8-982C-69B2ADD76D2B}"/>
                  </a:ext>
                </a:extLst>
              </p:cNvPr>
              <p:cNvSpPr/>
              <p:nvPr/>
            </p:nvSpPr>
            <p:spPr bwMode="auto">
              <a:xfrm>
                <a:off x="5788" y="1461"/>
                <a:ext cx="11" cy="28"/>
              </a:xfrm>
              <a:custGeom>
                <a:avLst/>
                <a:gdLst>
                  <a:gd name="T0" fmla="*/ 11 w 11"/>
                  <a:gd name="T1" fmla="*/ 28 h 28"/>
                  <a:gd name="T2" fmla="*/ 0 w 11"/>
                  <a:gd name="T3" fmla="*/ 28 h 28"/>
                  <a:gd name="T4" fmla="*/ 0 w 11"/>
                  <a:gd name="T5" fmla="*/ 0 h 28"/>
                  <a:gd name="T6" fmla="*/ 11 w 11"/>
                  <a:gd name="T7" fmla="*/ 0 h 28"/>
                  <a:gd name="T8" fmla="*/ 11 w 11"/>
                  <a:gd name="T9" fmla="*/ 28 h 28"/>
                  <a:gd name="T10" fmla="*/ 11 w 11"/>
                  <a:gd name="T11" fmla="*/ 28 h 28"/>
                </a:gdLst>
                <a:ahLst/>
                <a:cxnLst>
                  <a:cxn ang="0">
                    <a:pos x="T0" y="T1"/>
                  </a:cxn>
                  <a:cxn ang="0">
                    <a:pos x="T2" y="T3"/>
                  </a:cxn>
                  <a:cxn ang="0">
                    <a:pos x="T4" y="T5"/>
                  </a:cxn>
                  <a:cxn ang="0">
                    <a:pos x="T6" y="T7"/>
                  </a:cxn>
                  <a:cxn ang="0">
                    <a:pos x="T8" y="T9"/>
                  </a:cxn>
                  <a:cxn ang="0">
                    <a:pos x="T10" y="T11"/>
                  </a:cxn>
                </a:cxnLst>
                <a:rect l="0" t="0" r="r" b="b"/>
                <a:pathLst>
                  <a:path w="11" h="28">
                    <a:moveTo>
                      <a:pt x="11" y="28"/>
                    </a:moveTo>
                    <a:lnTo>
                      <a:pt x="0" y="28"/>
                    </a:lnTo>
                    <a:lnTo>
                      <a:pt x="0" y="0"/>
                    </a:lnTo>
                    <a:lnTo>
                      <a:pt x="11" y="0"/>
                    </a:lnTo>
                    <a:lnTo>
                      <a:pt x="11" y="28"/>
                    </a:lnTo>
                    <a:lnTo>
                      <a:pt x="11" y="28"/>
                    </a:lnTo>
                    <a:close/>
                  </a:path>
                </a:pathLst>
              </a:custGeom>
              <a:solidFill>
                <a:srgbClr val="3040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íś1íďê">
                <a:extLst>
                  <a:ext uri="{FF2B5EF4-FFF2-40B4-BE49-F238E27FC236}">
                    <a16:creationId xmlns:a16="http://schemas.microsoft.com/office/drawing/2014/main" xmlns="" id="{2C87FACC-D615-4FCC-B41A-8CE95CC36012}"/>
                  </a:ext>
                </a:extLst>
              </p:cNvPr>
              <p:cNvSpPr/>
              <p:nvPr/>
            </p:nvSpPr>
            <p:spPr bwMode="auto">
              <a:xfrm>
                <a:off x="5791" y="1450"/>
                <a:ext cx="6" cy="28"/>
              </a:xfrm>
              <a:custGeom>
                <a:avLst/>
                <a:gdLst>
                  <a:gd name="T0" fmla="*/ 6 w 6"/>
                  <a:gd name="T1" fmla="*/ 28 h 28"/>
                  <a:gd name="T2" fmla="*/ 0 w 6"/>
                  <a:gd name="T3" fmla="*/ 28 h 28"/>
                  <a:gd name="T4" fmla="*/ 0 w 6"/>
                  <a:gd name="T5" fmla="*/ 0 h 28"/>
                  <a:gd name="T6" fmla="*/ 6 w 6"/>
                  <a:gd name="T7" fmla="*/ 0 h 28"/>
                  <a:gd name="T8" fmla="*/ 6 w 6"/>
                  <a:gd name="T9" fmla="*/ 28 h 28"/>
                  <a:gd name="T10" fmla="*/ 6 w 6"/>
                  <a:gd name="T11" fmla="*/ 28 h 28"/>
                </a:gdLst>
                <a:ahLst/>
                <a:cxnLst>
                  <a:cxn ang="0">
                    <a:pos x="T0" y="T1"/>
                  </a:cxn>
                  <a:cxn ang="0">
                    <a:pos x="T2" y="T3"/>
                  </a:cxn>
                  <a:cxn ang="0">
                    <a:pos x="T4" y="T5"/>
                  </a:cxn>
                  <a:cxn ang="0">
                    <a:pos x="T6" y="T7"/>
                  </a:cxn>
                  <a:cxn ang="0">
                    <a:pos x="T8" y="T9"/>
                  </a:cxn>
                  <a:cxn ang="0">
                    <a:pos x="T10" y="T11"/>
                  </a:cxn>
                </a:cxnLst>
                <a:rect l="0" t="0" r="r" b="b"/>
                <a:pathLst>
                  <a:path w="6" h="28">
                    <a:moveTo>
                      <a:pt x="6" y="28"/>
                    </a:moveTo>
                    <a:lnTo>
                      <a:pt x="0" y="28"/>
                    </a:lnTo>
                    <a:lnTo>
                      <a:pt x="0" y="0"/>
                    </a:lnTo>
                    <a:lnTo>
                      <a:pt x="6" y="0"/>
                    </a:lnTo>
                    <a:lnTo>
                      <a:pt x="6" y="28"/>
                    </a:lnTo>
                    <a:lnTo>
                      <a:pt x="6" y="28"/>
                    </a:lnTo>
                    <a:close/>
                  </a:path>
                </a:pathLst>
              </a:custGeom>
              <a:solidFill>
                <a:srgbClr val="3040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îšlîḓê">
                <a:extLst>
                  <a:ext uri="{FF2B5EF4-FFF2-40B4-BE49-F238E27FC236}">
                    <a16:creationId xmlns:a16="http://schemas.microsoft.com/office/drawing/2014/main" xmlns="" id="{B0F0DE5E-53E8-4827-BBD8-5D982BF5BF4C}"/>
                  </a:ext>
                </a:extLst>
              </p:cNvPr>
              <p:cNvSpPr/>
              <p:nvPr/>
            </p:nvSpPr>
            <p:spPr bwMode="auto">
              <a:xfrm>
                <a:off x="5737" y="1494"/>
                <a:ext cx="62" cy="245"/>
              </a:xfrm>
              <a:custGeom>
                <a:avLst/>
                <a:gdLst>
                  <a:gd name="T0" fmla="*/ 62 w 62"/>
                  <a:gd name="T1" fmla="*/ 3 h 245"/>
                  <a:gd name="T2" fmla="*/ 14 w 62"/>
                  <a:gd name="T3" fmla="*/ 245 h 245"/>
                  <a:gd name="T4" fmla="*/ 0 w 62"/>
                  <a:gd name="T5" fmla="*/ 243 h 245"/>
                  <a:gd name="T6" fmla="*/ 49 w 62"/>
                  <a:gd name="T7" fmla="*/ 0 h 245"/>
                  <a:gd name="T8" fmla="*/ 62 w 62"/>
                  <a:gd name="T9" fmla="*/ 3 h 245"/>
                  <a:gd name="T10" fmla="*/ 62 w 62"/>
                  <a:gd name="T11" fmla="*/ 3 h 245"/>
                </a:gdLst>
                <a:ahLst/>
                <a:cxnLst>
                  <a:cxn ang="0">
                    <a:pos x="T0" y="T1"/>
                  </a:cxn>
                  <a:cxn ang="0">
                    <a:pos x="T2" y="T3"/>
                  </a:cxn>
                  <a:cxn ang="0">
                    <a:pos x="T4" y="T5"/>
                  </a:cxn>
                  <a:cxn ang="0">
                    <a:pos x="T6" y="T7"/>
                  </a:cxn>
                  <a:cxn ang="0">
                    <a:pos x="T8" y="T9"/>
                  </a:cxn>
                  <a:cxn ang="0">
                    <a:pos x="T10" y="T11"/>
                  </a:cxn>
                </a:cxnLst>
                <a:rect l="0" t="0" r="r" b="b"/>
                <a:pathLst>
                  <a:path w="62" h="245">
                    <a:moveTo>
                      <a:pt x="62" y="3"/>
                    </a:moveTo>
                    <a:lnTo>
                      <a:pt x="14" y="245"/>
                    </a:lnTo>
                    <a:lnTo>
                      <a:pt x="0" y="243"/>
                    </a:lnTo>
                    <a:lnTo>
                      <a:pt x="49" y="0"/>
                    </a:lnTo>
                    <a:lnTo>
                      <a:pt x="62" y="3"/>
                    </a:lnTo>
                    <a:lnTo>
                      <a:pt x="62" y="3"/>
                    </a:lnTo>
                    <a:close/>
                  </a:path>
                </a:pathLst>
              </a:custGeom>
              <a:solidFill>
                <a:srgbClr val="3040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îSlîḓè">
                <a:extLst>
                  <a:ext uri="{FF2B5EF4-FFF2-40B4-BE49-F238E27FC236}">
                    <a16:creationId xmlns:a16="http://schemas.microsoft.com/office/drawing/2014/main" xmlns="" id="{18D19A43-7CB7-48A6-B32D-980E5983FD86}"/>
                  </a:ext>
                </a:extLst>
              </p:cNvPr>
              <p:cNvSpPr/>
              <p:nvPr/>
            </p:nvSpPr>
            <p:spPr bwMode="auto">
              <a:xfrm>
                <a:off x="5749" y="1639"/>
                <a:ext cx="9" cy="24"/>
              </a:xfrm>
              <a:custGeom>
                <a:avLst/>
                <a:gdLst>
                  <a:gd name="T0" fmla="*/ 9 w 9"/>
                  <a:gd name="T1" fmla="*/ 1 h 24"/>
                  <a:gd name="T2" fmla="*/ 5 w 9"/>
                  <a:gd name="T3" fmla="*/ 24 h 24"/>
                  <a:gd name="T4" fmla="*/ 0 w 9"/>
                  <a:gd name="T5" fmla="*/ 23 h 24"/>
                  <a:gd name="T6" fmla="*/ 5 w 9"/>
                  <a:gd name="T7" fmla="*/ 0 h 24"/>
                  <a:gd name="T8" fmla="*/ 9 w 9"/>
                  <a:gd name="T9" fmla="*/ 1 h 24"/>
                  <a:gd name="T10" fmla="*/ 9 w 9"/>
                  <a:gd name="T11" fmla="*/ 1 h 24"/>
                </a:gdLst>
                <a:ahLst/>
                <a:cxnLst>
                  <a:cxn ang="0">
                    <a:pos x="T0" y="T1"/>
                  </a:cxn>
                  <a:cxn ang="0">
                    <a:pos x="T2" y="T3"/>
                  </a:cxn>
                  <a:cxn ang="0">
                    <a:pos x="T4" y="T5"/>
                  </a:cxn>
                  <a:cxn ang="0">
                    <a:pos x="T6" y="T7"/>
                  </a:cxn>
                  <a:cxn ang="0">
                    <a:pos x="T8" y="T9"/>
                  </a:cxn>
                  <a:cxn ang="0">
                    <a:pos x="T10" y="T11"/>
                  </a:cxn>
                </a:cxnLst>
                <a:rect l="0" t="0" r="r" b="b"/>
                <a:pathLst>
                  <a:path w="9" h="24">
                    <a:moveTo>
                      <a:pt x="9" y="1"/>
                    </a:moveTo>
                    <a:lnTo>
                      <a:pt x="5" y="24"/>
                    </a:lnTo>
                    <a:lnTo>
                      <a:pt x="0" y="23"/>
                    </a:lnTo>
                    <a:lnTo>
                      <a:pt x="5" y="0"/>
                    </a:lnTo>
                    <a:lnTo>
                      <a:pt x="9" y="1"/>
                    </a:lnTo>
                    <a:lnTo>
                      <a:pt x="9" y="1"/>
                    </a:lnTo>
                    <a:close/>
                  </a:path>
                </a:pathLst>
              </a:custGeom>
              <a:solidFill>
                <a:srgbClr val="3040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ïs1ïde">
                <a:extLst>
                  <a:ext uri="{FF2B5EF4-FFF2-40B4-BE49-F238E27FC236}">
                    <a16:creationId xmlns:a16="http://schemas.microsoft.com/office/drawing/2014/main" xmlns="" id="{D69621F4-C9BC-48CB-B2A3-41185AE42748}"/>
                  </a:ext>
                </a:extLst>
              </p:cNvPr>
              <p:cNvSpPr/>
              <p:nvPr/>
            </p:nvSpPr>
            <p:spPr bwMode="auto">
              <a:xfrm>
                <a:off x="5738" y="1737"/>
                <a:ext cx="9" cy="31"/>
              </a:xfrm>
              <a:custGeom>
                <a:avLst/>
                <a:gdLst>
                  <a:gd name="T0" fmla="*/ 9 w 9"/>
                  <a:gd name="T1" fmla="*/ 2 h 31"/>
                  <a:gd name="T2" fmla="*/ 2 w 9"/>
                  <a:gd name="T3" fmla="*/ 0 h 31"/>
                  <a:gd name="T4" fmla="*/ 0 w 9"/>
                  <a:gd name="T5" fmla="*/ 31 h 31"/>
                  <a:gd name="T6" fmla="*/ 9 w 9"/>
                  <a:gd name="T7" fmla="*/ 2 h 31"/>
                  <a:gd name="T8" fmla="*/ 9 w 9"/>
                  <a:gd name="T9" fmla="*/ 2 h 31"/>
                </a:gdLst>
                <a:ahLst/>
                <a:cxnLst>
                  <a:cxn ang="0">
                    <a:pos x="T0" y="T1"/>
                  </a:cxn>
                  <a:cxn ang="0">
                    <a:pos x="T2" y="T3"/>
                  </a:cxn>
                  <a:cxn ang="0">
                    <a:pos x="T4" y="T5"/>
                  </a:cxn>
                  <a:cxn ang="0">
                    <a:pos x="T6" y="T7"/>
                  </a:cxn>
                  <a:cxn ang="0">
                    <a:pos x="T8" y="T9"/>
                  </a:cxn>
                </a:cxnLst>
                <a:rect l="0" t="0" r="r" b="b"/>
                <a:pathLst>
                  <a:path w="9" h="31">
                    <a:moveTo>
                      <a:pt x="9" y="2"/>
                    </a:moveTo>
                    <a:lnTo>
                      <a:pt x="2" y="0"/>
                    </a:lnTo>
                    <a:lnTo>
                      <a:pt x="0" y="31"/>
                    </a:lnTo>
                    <a:lnTo>
                      <a:pt x="9" y="2"/>
                    </a:lnTo>
                    <a:lnTo>
                      <a:pt x="9" y="2"/>
                    </a:lnTo>
                    <a:close/>
                  </a:path>
                </a:pathLst>
              </a:custGeom>
              <a:solidFill>
                <a:srgbClr val="A5A4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ïşḷîḓè">
                <a:extLst>
                  <a:ext uri="{FF2B5EF4-FFF2-40B4-BE49-F238E27FC236}">
                    <a16:creationId xmlns:a16="http://schemas.microsoft.com/office/drawing/2014/main" xmlns="" id="{B6C67D69-63F6-42C4-A45A-79DA03EE8BB7}"/>
                  </a:ext>
                </a:extLst>
              </p:cNvPr>
              <p:cNvSpPr/>
              <p:nvPr/>
            </p:nvSpPr>
            <p:spPr bwMode="auto">
              <a:xfrm>
                <a:off x="5749" y="1646"/>
                <a:ext cx="6" cy="9"/>
              </a:xfrm>
              <a:custGeom>
                <a:avLst/>
                <a:gdLst>
                  <a:gd name="T0" fmla="*/ 6 w 6"/>
                  <a:gd name="T1" fmla="*/ 1 h 9"/>
                  <a:gd name="T2" fmla="*/ 4 w 6"/>
                  <a:gd name="T3" fmla="*/ 9 h 9"/>
                  <a:gd name="T4" fmla="*/ 0 w 6"/>
                  <a:gd name="T5" fmla="*/ 8 h 9"/>
                  <a:gd name="T6" fmla="*/ 2 w 6"/>
                  <a:gd name="T7" fmla="*/ 0 h 9"/>
                  <a:gd name="T8" fmla="*/ 6 w 6"/>
                  <a:gd name="T9" fmla="*/ 1 h 9"/>
                  <a:gd name="T10" fmla="*/ 6 w 6"/>
                  <a:gd name="T11" fmla="*/ 1 h 9"/>
                </a:gdLst>
                <a:ahLst/>
                <a:cxnLst>
                  <a:cxn ang="0">
                    <a:pos x="T0" y="T1"/>
                  </a:cxn>
                  <a:cxn ang="0">
                    <a:pos x="T2" y="T3"/>
                  </a:cxn>
                  <a:cxn ang="0">
                    <a:pos x="T4" y="T5"/>
                  </a:cxn>
                  <a:cxn ang="0">
                    <a:pos x="T6" y="T7"/>
                  </a:cxn>
                  <a:cxn ang="0">
                    <a:pos x="T8" y="T9"/>
                  </a:cxn>
                  <a:cxn ang="0">
                    <a:pos x="T10" y="T11"/>
                  </a:cxn>
                </a:cxnLst>
                <a:rect l="0" t="0" r="r" b="b"/>
                <a:pathLst>
                  <a:path w="6" h="9">
                    <a:moveTo>
                      <a:pt x="6" y="1"/>
                    </a:moveTo>
                    <a:lnTo>
                      <a:pt x="4" y="9"/>
                    </a:lnTo>
                    <a:lnTo>
                      <a:pt x="0" y="8"/>
                    </a:lnTo>
                    <a:lnTo>
                      <a:pt x="2" y="0"/>
                    </a:lnTo>
                    <a:lnTo>
                      <a:pt x="6" y="1"/>
                    </a:lnTo>
                    <a:lnTo>
                      <a:pt x="6" y="1"/>
                    </a:lnTo>
                    <a:close/>
                  </a:path>
                </a:pathLst>
              </a:custGeom>
              <a:solidFill>
                <a:srgbClr val="3040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 name="íŝḷïḑè">
                <a:extLst>
                  <a:ext uri="{FF2B5EF4-FFF2-40B4-BE49-F238E27FC236}">
                    <a16:creationId xmlns:a16="http://schemas.microsoft.com/office/drawing/2014/main" xmlns="" id="{5A6A967B-2E4B-4142-9DA8-8F3A0635F73E}"/>
                  </a:ext>
                </a:extLst>
              </p:cNvPr>
              <p:cNvSpPr/>
              <p:nvPr/>
            </p:nvSpPr>
            <p:spPr bwMode="auto">
              <a:xfrm>
                <a:off x="5788" y="1494"/>
                <a:ext cx="62" cy="245"/>
              </a:xfrm>
              <a:custGeom>
                <a:avLst/>
                <a:gdLst>
                  <a:gd name="T0" fmla="*/ 0 w 62"/>
                  <a:gd name="T1" fmla="*/ 3 h 245"/>
                  <a:gd name="T2" fmla="*/ 49 w 62"/>
                  <a:gd name="T3" fmla="*/ 245 h 245"/>
                  <a:gd name="T4" fmla="*/ 62 w 62"/>
                  <a:gd name="T5" fmla="*/ 243 h 245"/>
                  <a:gd name="T6" fmla="*/ 14 w 62"/>
                  <a:gd name="T7" fmla="*/ 0 h 245"/>
                  <a:gd name="T8" fmla="*/ 0 w 62"/>
                  <a:gd name="T9" fmla="*/ 3 h 245"/>
                  <a:gd name="T10" fmla="*/ 0 w 62"/>
                  <a:gd name="T11" fmla="*/ 3 h 245"/>
                </a:gdLst>
                <a:ahLst/>
                <a:cxnLst>
                  <a:cxn ang="0">
                    <a:pos x="T0" y="T1"/>
                  </a:cxn>
                  <a:cxn ang="0">
                    <a:pos x="T2" y="T3"/>
                  </a:cxn>
                  <a:cxn ang="0">
                    <a:pos x="T4" y="T5"/>
                  </a:cxn>
                  <a:cxn ang="0">
                    <a:pos x="T6" y="T7"/>
                  </a:cxn>
                  <a:cxn ang="0">
                    <a:pos x="T8" y="T9"/>
                  </a:cxn>
                  <a:cxn ang="0">
                    <a:pos x="T10" y="T11"/>
                  </a:cxn>
                </a:cxnLst>
                <a:rect l="0" t="0" r="r" b="b"/>
                <a:pathLst>
                  <a:path w="62" h="245">
                    <a:moveTo>
                      <a:pt x="0" y="3"/>
                    </a:moveTo>
                    <a:lnTo>
                      <a:pt x="49" y="245"/>
                    </a:lnTo>
                    <a:lnTo>
                      <a:pt x="62" y="243"/>
                    </a:lnTo>
                    <a:lnTo>
                      <a:pt x="14" y="0"/>
                    </a:lnTo>
                    <a:lnTo>
                      <a:pt x="0" y="3"/>
                    </a:lnTo>
                    <a:lnTo>
                      <a:pt x="0" y="3"/>
                    </a:lnTo>
                    <a:close/>
                  </a:path>
                </a:pathLst>
              </a:custGeom>
              <a:solidFill>
                <a:srgbClr val="3040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î$ḻíďê">
                <a:extLst>
                  <a:ext uri="{FF2B5EF4-FFF2-40B4-BE49-F238E27FC236}">
                    <a16:creationId xmlns:a16="http://schemas.microsoft.com/office/drawing/2014/main" xmlns="" id="{A8378F23-35AB-43D8-AAED-95B30AE5C0C2}"/>
                  </a:ext>
                </a:extLst>
              </p:cNvPr>
              <p:cNvSpPr/>
              <p:nvPr/>
            </p:nvSpPr>
            <p:spPr bwMode="auto">
              <a:xfrm>
                <a:off x="5829" y="1639"/>
                <a:ext cx="9" cy="24"/>
              </a:xfrm>
              <a:custGeom>
                <a:avLst/>
                <a:gdLst>
                  <a:gd name="T0" fmla="*/ 0 w 9"/>
                  <a:gd name="T1" fmla="*/ 1 h 24"/>
                  <a:gd name="T2" fmla="*/ 4 w 9"/>
                  <a:gd name="T3" fmla="*/ 24 h 24"/>
                  <a:gd name="T4" fmla="*/ 9 w 9"/>
                  <a:gd name="T5" fmla="*/ 23 h 24"/>
                  <a:gd name="T6" fmla="*/ 5 w 9"/>
                  <a:gd name="T7" fmla="*/ 0 h 24"/>
                  <a:gd name="T8" fmla="*/ 0 w 9"/>
                  <a:gd name="T9" fmla="*/ 1 h 24"/>
                  <a:gd name="T10" fmla="*/ 0 w 9"/>
                  <a:gd name="T11" fmla="*/ 1 h 24"/>
                </a:gdLst>
                <a:ahLst/>
                <a:cxnLst>
                  <a:cxn ang="0">
                    <a:pos x="T0" y="T1"/>
                  </a:cxn>
                  <a:cxn ang="0">
                    <a:pos x="T2" y="T3"/>
                  </a:cxn>
                  <a:cxn ang="0">
                    <a:pos x="T4" y="T5"/>
                  </a:cxn>
                  <a:cxn ang="0">
                    <a:pos x="T6" y="T7"/>
                  </a:cxn>
                  <a:cxn ang="0">
                    <a:pos x="T8" y="T9"/>
                  </a:cxn>
                  <a:cxn ang="0">
                    <a:pos x="T10" y="T11"/>
                  </a:cxn>
                </a:cxnLst>
                <a:rect l="0" t="0" r="r" b="b"/>
                <a:pathLst>
                  <a:path w="9" h="24">
                    <a:moveTo>
                      <a:pt x="0" y="1"/>
                    </a:moveTo>
                    <a:lnTo>
                      <a:pt x="4" y="24"/>
                    </a:lnTo>
                    <a:lnTo>
                      <a:pt x="9" y="23"/>
                    </a:lnTo>
                    <a:lnTo>
                      <a:pt x="5" y="0"/>
                    </a:lnTo>
                    <a:lnTo>
                      <a:pt x="0" y="1"/>
                    </a:lnTo>
                    <a:lnTo>
                      <a:pt x="0" y="1"/>
                    </a:lnTo>
                    <a:close/>
                  </a:path>
                </a:pathLst>
              </a:custGeom>
              <a:solidFill>
                <a:srgbClr val="3040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išļíḑe">
                <a:extLst>
                  <a:ext uri="{FF2B5EF4-FFF2-40B4-BE49-F238E27FC236}">
                    <a16:creationId xmlns:a16="http://schemas.microsoft.com/office/drawing/2014/main" xmlns="" id="{569F5846-7112-40E5-A307-80820E2CEE21}"/>
                  </a:ext>
                </a:extLst>
              </p:cNvPr>
              <p:cNvSpPr/>
              <p:nvPr/>
            </p:nvSpPr>
            <p:spPr bwMode="auto">
              <a:xfrm>
                <a:off x="5840" y="1737"/>
                <a:ext cx="9" cy="31"/>
              </a:xfrm>
              <a:custGeom>
                <a:avLst/>
                <a:gdLst>
                  <a:gd name="T0" fmla="*/ 0 w 9"/>
                  <a:gd name="T1" fmla="*/ 2 h 31"/>
                  <a:gd name="T2" fmla="*/ 8 w 9"/>
                  <a:gd name="T3" fmla="*/ 0 h 31"/>
                  <a:gd name="T4" fmla="*/ 9 w 9"/>
                  <a:gd name="T5" fmla="*/ 31 h 31"/>
                  <a:gd name="T6" fmla="*/ 0 w 9"/>
                  <a:gd name="T7" fmla="*/ 2 h 31"/>
                  <a:gd name="T8" fmla="*/ 0 w 9"/>
                  <a:gd name="T9" fmla="*/ 2 h 31"/>
                </a:gdLst>
                <a:ahLst/>
                <a:cxnLst>
                  <a:cxn ang="0">
                    <a:pos x="T0" y="T1"/>
                  </a:cxn>
                  <a:cxn ang="0">
                    <a:pos x="T2" y="T3"/>
                  </a:cxn>
                  <a:cxn ang="0">
                    <a:pos x="T4" y="T5"/>
                  </a:cxn>
                  <a:cxn ang="0">
                    <a:pos x="T6" y="T7"/>
                  </a:cxn>
                  <a:cxn ang="0">
                    <a:pos x="T8" y="T9"/>
                  </a:cxn>
                </a:cxnLst>
                <a:rect l="0" t="0" r="r" b="b"/>
                <a:pathLst>
                  <a:path w="9" h="31">
                    <a:moveTo>
                      <a:pt x="0" y="2"/>
                    </a:moveTo>
                    <a:lnTo>
                      <a:pt x="8" y="0"/>
                    </a:lnTo>
                    <a:lnTo>
                      <a:pt x="9" y="31"/>
                    </a:lnTo>
                    <a:lnTo>
                      <a:pt x="0" y="2"/>
                    </a:lnTo>
                    <a:lnTo>
                      <a:pt x="0" y="2"/>
                    </a:lnTo>
                    <a:close/>
                  </a:path>
                </a:pathLst>
              </a:custGeom>
              <a:solidFill>
                <a:srgbClr val="A5A4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íṡḷïďe">
                <a:extLst>
                  <a:ext uri="{FF2B5EF4-FFF2-40B4-BE49-F238E27FC236}">
                    <a16:creationId xmlns:a16="http://schemas.microsoft.com/office/drawing/2014/main" xmlns="" id="{42DB37A1-8DC9-41D9-833C-45C64A0CDB49}"/>
                  </a:ext>
                </a:extLst>
              </p:cNvPr>
              <p:cNvSpPr/>
              <p:nvPr/>
            </p:nvSpPr>
            <p:spPr bwMode="auto">
              <a:xfrm>
                <a:off x="5833" y="1646"/>
                <a:ext cx="5" cy="9"/>
              </a:xfrm>
              <a:custGeom>
                <a:avLst/>
                <a:gdLst>
                  <a:gd name="T0" fmla="*/ 0 w 5"/>
                  <a:gd name="T1" fmla="*/ 1 h 9"/>
                  <a:gd name="T2" fmla="*/ 2 w 5"/>
                  <a:gd name="T3" fmla="*/ 9 h 9"/>
                  <a:gd name="T4" fmla="*/ 5 w 5"/>
                  <a:gd name="T5" fmla="*/ 8 h 9"/>
                  <a:gd name="T6" fmla="*/ 3 w 5"/>
                  <a:gd name="T7" fmla="*/ 0 h 9"/>
                  <a:gd name="T8" fmla="*/ 0 w 5"/>
                  <a:gd name="T9" fmla="*/ 1 h 9"/>
                  <a:gd name="T10" fmla="*/ 0 w 5"/>
                  <a:gd name="T11" fmla="*/ 1 h 9"/>
                </a:gdLst>
                <a:ahLst/>
                <a:cxnLst>
                  <a:cxn ang="0">
                    <a:pos x="T0" y="T1"/>
                  </a:cxn>
                  <a:cxn ang="0">
                    <a:pos x="T2" y="T3"/>
                  </a:cxn>
                  <a:cxn ang="0">
                    <a:pos x="T4" y="T5"/>
                  </a:cxn>
                  <a:cxn ang="0">
                    <a:pos x="T6" y="T7"/>
                  </a:cxn>
                  <a:cxn ang="0">
                    <a:pos x="T8" y="T9"/>
                  </a:cxn>
                  <a:cxn ang="0">
                    <a:pos x="T10" y="T11"/>
                  </a:cxn>
                </a:cxnLst>
                <a:rect l="0" t="0" r="r" b="b"/>
                <a:pathLst>
                  <a:path w="5" h="9">
                    <a:moveTo>
                      <a:pt x="0" y="1"/>
                    </a:moveTo>
                    <a:lnTo>
                      <a:pt x="2" y="9"/>
                    </a:lnTo>
                    <a:lnTo>
                      <a:pt x="5" y="8"/>
                    </a:lnTo>
                    <a:lnTo>
                      <a:pt x="3" y="0"/>
                    </a:lnTo>
                    <a:lnTo>
                      <a:pt x="0" y="1"/>
                    </a:lnTo>
                    <a:lnTo>
                      <a:pt x="0" y="1"/>
                    </a:lnTo>
                    <a:close/>
                  </a:path>
                </a:pathLst>
              </a:custGeom>
              <a:solidFill>
                <a:srgbClr val="3040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 name="iṩlïḑê">
                <a:extLst>
                  <a:ext uri="{FF2B5EF4-FFF2-40B4-BE49-F238E27FC236}">
                    <a16:creationId xmlns:a16="http://schemas.microsoft.com/office/drawing/2014/main" xmlns="" id="{BA874B08-19E5-442C-A47C-9FB848DCFEF6}"/>
                  </a:ext>
                </a:extLst>
              </p:cNvPr>
              <p:cNvSpPr/>
              <p:nvPr/>
            </p:nvSpPr>
            <p:spPr bwMode="auto">
              <a:xfrm>
                <a:off x="5758" y="1648"/>
                <a:ext cx="71" cy="10"/>
              </a:xfrm>
              <a:custGeom>
                <a:avLst/>
                <a:gdLst>
                  <a:gd name="T0" fmla="*/ 75 w 163"/>
                  <a:gd name="T1" fmla="*/ 24 h 24"/>
                  <a:gd name="T2" fmla="*/ 0 w 163"/>
                  <a:gd name="T3" fmla="*/ 16 h 24"/>
                  <a:gd name="T4" fmla="*/ 3 w 163"/>
                  <a:gd name="T5" fmla="*/ 3 h 24"/>
                  <a:gd name="T6" fmla="*/ 160 w 163"/>
                  <a:gd name="T7" fmla="*/ 0 h 24"/>
                  <a:gd name="T8" fmla="*/ 163 w 163"/>
                  <a:gd name="T9" fmla="*/ 13 h 24"/>
                  <a:gd name="T10" fmla="*/ 75 w 163"/>
                  <a:gd name="T11" fmla="*/ 24 h 24"/>
                </a:gdLst>
                <a:ahLst/>
                <a:cxnLst>
                  <a:cxn ang="0">
                    <a:pos x="T0" y="T1"/>
                  </a:cxn>
                  <a:cxn ang="0">
                    <a:pos x="T2" y="T3"/>
                  </a:cxn>
                  <a:cxn ang="0">
                    <a:pos x="T4" y="T5"/>
                  </a:cxn>
                  <a:cxn ang="0">
                    <a:pos x="T6" y="T7"/>
                  </a:cxn>
                  <a:cxn ang="0">
                    <a:pos x="T8" y="T9"/>
                  </a:cxn>
                  <a:cxn ang="0">
                    <a:pos x="T10" y="T11"/>
                  </a:cxn>
                </a:cxnLst>
                <a:rect l="0" t="0" r="r" b="b"/>
                <a:pathLst>
                  <a:path w="163" h="24">
                    <a:moveTo>
                      <a:pt x="75" y="24"/>
                    </a:moveTo>
                    <a:cubicBezTo>
                      <a:pt x="50" y="24"/>
                      <a:pt x="25" y="22"/>
                      <a:pt x="0" y="16"/>
                    </a:cubicBezTo>
                    <a:cubicBezTo>
                      <a:pt x="3" y="3"/>
                      <a:pt x="3" y="3"/>
                      <a:pt x="3" y="3"/>
                    </a:cubicBezTo>
                    <a:cubicBezTo>
                      <a:pt x="54" y="14"/>
                      <a:pt x="109" y="13"/>
                      <a:pt x="160" y="0"/>
                    </a:cubicBezTo>
                    <a:cubicBezTo>
                      <a:pt x="163" y="13"/>
                      <a:pt x="163" y="13"/>
                      <a:pt x="163" y="13"/>
                    </a:cubicBezTo>
                    <a:cubicBezTo>
                      <a:pt x="135" y="20"/>
                      <a:pt x="105" y="24"/>
                      <a:pt x="75" y="24"/>
                    </a:cubicBezTo>
                    <a:close/>
                  </a:path>
                </a:pathLst>
              </a:custGeom>
              <a:solidFill>
                <a:srgbClr val="3040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 name="iš1îḍe">
                <a:extLst>
                  <a:ext uri="{FF2B5EF4-FFF2-40B4-BE49-F238E27FC236}">
                    <a16:creationId xmlns:a16="http://schemas.microsoft.com/office/drawing/2014/main" xmlns="" id="{667E8BB2-4EDC-49A5-93FB-229D68FE9BAA}"/>
                  </a:ext>
                </a:extLst>
              </p:cNvPr>
              <p:cNvSpPr/>
              <p:nvPr/>
            </p:nvSpPr>
            <p:spPr bwMode="auto">
              <a:xfrm>
                <a:off x="5896" y="1704"/>
                <a:ext cx="15" cy="26"/>
              </a:xfrm>
              <a:custGeom>
                <a:avLst/>
                <a:gdLst>
                  <a:gd name="T0" fmla="*/ 15 w 15"/>
                  <a:gd name="T1" fmla="*/ 26 h 26"/>
                  <a:gd name="T2" fmla="*/ 8 w 15"/>
                  <a:gd name="T3" fmla="*/ 14 h 26"/>
                  <a:gd name="T4" fmla="*/ 0 w 15"/>
                  <a:gd name="T5" fmla="*/ 4 h 26"/>
                  <a:gd name="T6" fmla="*/ 7 w 15"/>
                  <a:gd name="T7" fmla="*/ 1 h 26"/>
                  <a:gd name="T8" fmla="*/ 14 w 15"/>
                  <a:gd name="T9" fmla="*/ 0 h 26"/>
                  <a:gd name="T10" fmla="*/ 15 w 15"/>
                  <a:gd name="T11" fmla="*/ 26 h 26"/>
                </a:gdLst>
                <a:ahLst/>
                <a:cxnLst>
                  <a:cxn ang="0">
                    <a:pos x="T0" y="T1"/>
                  </a:cxn>
                  <a:cxn ang="0">
                    <a:pos x="T2" y="T3"/>
                  </a:cxn>
                  <a:cxn ang="0">
                    <a:pos x="T4" y="T5"/>
                  </a:cxn>
                  <a:cxn ang="0">
                    <a:pos x="T6" y="T7"/>
                  </a:cxn>
                  <a:cxn ang="0">
                    <a:pos x="T8" y="T9"/>
                  </a:cxn>
                  <a:cxn ang="0">
                    <a:pos x="T10" y="T11"/>
                  </a:cxn>
                </a:cxnLst>
                <a:rect l="0" t="0" r="r" b="b"/>
                <a:pathLst>
                  <a:path w="15" h="26">
                    <a:moveTo>
                      <a:pt x="15" y="26"/>
                    </a:moveTo>
                    <a:lnTo>
                      <a:pt x="8" y="14"/>
                    </a:lnTo>
                    <a:lnTo>
                      <a:pt x="0" y="4"/>
                    </a:lnTo>
                    <a:lnTo>
                      <a:pt x="7" y="1"/>
                    </a:lnTo>
                    <a:lnTo>
                      <a:pt x="14" y="0"/>
                    </a:lnTo>
                    <a:lnTo>
                      <a:pt x="15" y="26"/>
                    </a:lnTo>
                    <a:close/>
                  </a:path>
                </a:pathLst>
              </a:custGeom>
              <a:solidFill>
                <a:srgbClr val="E6E8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 name="ïŝľïdè">
                <a:extLst>
                  <a:ext uri="{FF2B5EF4-FFF2-40B4-BE49-F238E27FC236}">
                    <a16:creationId xmlns:a16="http://schemas.microsoft.com/office/drawing/2014/main" xmlns="" id="{FEA91FFB-4B80-461E-BA89-B2760405AE61}"/>
                  </a:ext>
                </a:extLst>
              </p:cNvPr>
              <p:cNvSpPr/>
              <p:nvPr/>
            </p:nvSpPr>
            <p:spPr bwMode="auto">
              <a:xfrm>
                <a:off x="5896" y="1704"/>
                <a:ext cx="15" cy="26"/>
              </a:xfrm>
              <a:custGeom>
                <a:avLst/>
                <a:gdLst>
                  <a:gd name="T0" fmla="*/ 15 w 15"/>
                  <a:gd name="T1" fmla="*/ 26 h 26"/>
                  <a:gd name="T2" fmla="*/ 8 w 15"/>
                  <a:gd name="T3" fmla="*/ 14 h 26"/>
                  <a:gd name="T4" fmla="*/ 0 w 15"/>
                  <a:gd name="T5" fmla="*/ 4 h 26"/>
                  <a:gd name="T6" fmla="*/ 7 w 15"/>
                  <a:gd name="T7" fmla="*/ 1 h 26"/>
                  <a:gd name="T8" fmla="*/ 14 w 15"/>
                  <a:gd name="T9" fmla="*/ 0 h 26"/>
                  <a:gd name="T10" fmla="*/ 15 w 15"/>
                  <a:gd name="T11" fmla="*/ 26 h 26"/>
                </a:gdLst>
                <a:ahLst/>
                <a:cxnLst>
                  <a:cxn ang="0">
                    <a:pos x="T0" y="T1"/>
                  </a:cxn>
                  <a:cxn ang="0">
                    <a:pos x="T2" y="T3"/>
                  </a:cxn>
                  <a:cxn ang="0">
                    <a:pos x="T4" y="T5"/>
                  </a:cxn>
                  <a:cxn ang="0">
                    <a:pos x="T6" y="T7"/>
                  </a:cxn>
                  <a:cxn ang="0">
                    <a:pos x="T8" y="T9"/>
                  </a:cxn>
                  <a:cxn ang="0">
                    <a:pos x="T10" y="T11"/>
                  </a:cxn>
                </a:cxnLst>
                <a:rect l="0" t="0" r="r" b="b"/>
                <a:pathLst>
                  <a:path w="15" h="26">
                    <a:moveTo>
                      <a:pt x="15" y="26"/>
                    </a:moveTo>
                    <a:lnTo>
                      <a:pt x="8" y="14"/>
                    </a:lnTo>
                    <a:lnTo>
                      <a:pt x="0" y="4"/>
                    </a:lnTo>
                    <a:lnTo>
                      <a:pt x="7" y="1"/>
                    </a:lnTo>
                    <a:lnTo>
                      <a:pt x="14" y="0"/>
                    </a:lnTo>
                    <a:lnTo>
                      <a:pt x="15"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îṥ1íḑe">
                <a:extLst>
                  <a:ext uri="{FF2B5EF4-FFF2-40B4-BE49-F238E27FC236}">
                    <a16:creationId xmlns:a16="http://schemas.microsoft.com/office/drawing/2014/main" xmlns="" id="{7512474B-7E30-42B7-ADBD-19E2C073FE89}"/>
                  </a:ext>
                </a:extLst>
              </p:cNvPr>
              <p:cNvSpPr/>
              <p:nvPr/>
            </p:nvSpPr>
            <p:spPr bwMode="auto">
              <a:xfrm>
                <a:off x="5912" y="1710"/>
                <a:ext cx="4" cy="7"/>
              </a:xfrm>
              <a:custGeom>
                <a:avLst/>
                <a:gdLst>
                  <a:gd name="T0" fmla="*/ 4 w 4"/>
                  <a:gd name="T1" fmla="*/ 7 h 7"/>
                  <a:gd name="T2" fmla="*/ 0 w 4"/>
                  <a:gd name="T3" fmla="*/ 2 h 7"/>
                  <a:gd name="T4" fmla="*/ 3 w 4"/>
                  <a:gd name="T5" fmla="*/ 0 h 7"/>
                  <a:gd name="T6" fmla="*/ 4 w 4"/>
                  <a:gd name="T7" fmla="*/ 7 h 7"/>
                  <a:gd name="T8" fmla="*/ 4 w 4"/>
                  <a:gd name="T9" fmla="*/ 7 h 7"/>
                </a:gdLst>
                <a:ahLst/>
                <a:cxnLst>
                  <a:cxn ang="0">
                    <a:pos x="T0" y="T1"/>
                  </a:cxn>
                  <a:cxn ang="0">
                    <a:pos x="T2" y="T3"/>
                  </a:cxn>
                  <a:cxn ang="0">
                    <a:pos x="T4" y="T5"/>
                  </a:cxn>
                  <a:cxn ang="0">
                    <a:pos x="T6" y="T7"/>
                  </a:cxn>
                  <a:cxn ang="0">
                    <a:pos x="T8" y="T9"/>
                  </a:cxn>
                </a:cxnLst>
                <a:rect l="0" t="0" r="r" b="b"/>
                <a:pathLst>
                  <a:path w="4" h="7">
                    <a:moveTo>
                      <a:pt x="4" y="7"/>
                    </a:moveTo>
                    <a:lnTo>
                      <a:pt x="0" y="2"/>
                    </a:lnTo>
                    <a:lnTo>
                      <a:pt x="3" y="0"/>
                    </a:lnTo>
                    <a:lnTo>
                      <a:pt x="4" y="7"/>
                    </a:lnTo>
                    <a:lnTo>
                      <a:pt x="4" y="7"/>
                    </a:lnTo>
                    <a:close/>
                  </a:path>
                </a:pathLst>
              </a:custGeom>
              <a:solidFill>
                <a:srgbClr val="474D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îṣľîḍè">
                <a:extLst>
                  <a:ext uri="{FF2B5EF4-FFF2-40B4-BE49-F238E27FC236}">
                    <a16:creationId xmlns:a16="http://schemas.microsoft.com/office/drawing/2014/main" xmlns="" id="{6E3DAAA8-E2DD-473F-9FDA-1480BDA4278B}"/>
                  </a:ext>
                </a:extLst>
              </p:cNvPr>
              <p:cNvSpPr/>
              <p:nvPr/>
            </p:nvSpPr>
            <p:spPr bwMode="auto">
              <a:xfrm>
                <a:off x="5884" y="1670"/>
                <a:ext cx="26" cy="38"/>
              </a:xfrm>
              <a:custGeom>
                <a:avLst/>
                <a:gdLst>
                  <a:gd name="T0" fmla="*/ 12 w 26"/>
                  <a:gd name="T1" fmla="*/ 38 h 38"/>
                  <a:gd name="T2" fmla="*/ 0 w 26"/>
                  <a:gd name="T3" fmla="*/ 0 h 38"/>
                  <a:gd name="T4" fmla="*/ 4 w 26"/>
                  <a:gd name="T5" fmla="*/ 0 h 38"/>
                  <a:gd name="T6" fmla="*/ 4 w 26"/>
                  <a:gd name="T7" fmla="*/ 0 h 38"/>
                  <a:gd name="T8" fmla="*/ 7 w 26"/>
                  <a:gd name="T9" fmla="*/ 0 h 38"/>
                  <a:gd name="T10" fmla="*/ 7 w 26"/>
                  <a:gd name="T11" fmla="*/ 0 h 38"/>
                  <a:gd name="T12" fmla="*/ 12 w 26"/>
                  <a:gd name="T13" fmla="*/ 0 h 38"/>
                  <a:gd name="T14" fmla="*/ 12 w 26"/>
                  <a:gd name="T15" fmla="*/ 0 h 38"/>
                  <a:gd name="T16" fmla="*/ 15 w 26"/>
                  <a:gd name="T17" fmla="*/ 0 h 38"/>
                  <a:gd name="T18" fmla="*/ 15 w 26"/>
                  <a:gd name="T19" fmla="*/ 0 h 38"/>
                  <a:gd name="T20" fmla="*/ 15 w 26"/>
                  <a:gd name="T21" fmla="*/ 0 h 38"/>
                  <a:gd name="T22" fmla="*/ 26 w 26"/>
                  <a:gd name="T23" fmla="*/ 34 h 38"/>
                  <a:gd name="T24" fmla="*/ 12 w 26"/>
                  <a:gd name="T25"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8">
                    <a:moveTo>
                      <a:pt x="12" y="38"/>
                    </a:moveTo>
                    <a:lnTo>
                      <a:pt x="0" y="0"/>
                    </a:lnTo>
                    <a:lnTo>
                      <a:pt x="4" y="0"/>
                    </a:lnTo>
                    <a:lnTo>
                      <a:pt x="4" y="0"/>
                    </a:lnTo>
                    <a:lnTo>
                      <a:pt x="7" y="0"/>
                    </a:lnTo>
                    <a:lnTo>
                      <a:pt x="7" y="0"/>
                    </a:lnTo>
                    <a:lnTo>
                      <a:pt x="12" y="0"/>
                    </a:lnTo>
                    <a:lnTo>
                      <a:pt x="12" y="0"/>
                    </a:lnTo>
                    <a:lnTo>
                      <a:pt x="15" y="0"/>
                    </a:lnTo>
                    <a:lnTo>
                      <a:pt x="15" y="0"/>
                    </a:lnTo>
                    <a:lnTo>
                      <a:pt x="15" y="0"/>
                    </a:lnTo>
                    <a:lnTo>
                      <a:pt x="26" y="34"/>
                    </a:lnTo>
                    <a:lnTo>
                      <a:pt x="12" y="38"/>
                    </a:lnTo>
                    <a:close/>
                  </a:path>
                </a:pathLst>
              </a:custGeom>
              <a:solidFill>
                <a:srgbClr val="E6E8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ïṩḻîḓe">
                <a:extLst>
                  <a:ext uri="{FF2B5EF4-FFF2-40B4-BE49-F238E27FC236}">
                    <a16:creationId xmlns:a16="http://schemas.microsoft.com/office/drawing/2014/main" xmlns="" id="{345A3F78-1D1A-4197-AD21-F4B997F9E2E2}"/>
                  </a:ext>
                </a:extLst>
              </p:cNvPr>
              <p:cNvSpPr/>
              <p:nvPr/>
            </p:nvSpPr>
            <p:spPr bwMode="auto">
              <a:xfrm>
                <a:off x="5884" y="1670"/>
                <a:ext cx="26" cy="38"/>
              </a:xfrm>
              <a:custGeom>
                <a:avLst/>
                <a:gdLst>
                  <a:gd name="T0" fmla="*/ 12 w 26"/>
                  <a:gd name="T1" fmla="*/ 38 h 38"/>
                  <a:gd name="T2" fmla="*/ 0 w 26"/>
                  <a:gd name="T3" fmla="*/ 0 h 38"/>
                  <a:gd name="T4" fmla="*/ 4 w 26"/>
                  <a:gd name="T5" fmla="*/ 0 h 38"/>
                  <a:gd name="T6" fmla="*/ 4 w 26"/>
                  <a:gd name="T7" fmla="*/ 0 h 38"/>
                  <a:gd name="T8" fmla="*/ 7 w 26"/>
                  <a:gd name="T9" fmla="*/ 0 h 38"/>
                  <a:gd name="T10" fmla="*/ 7 w 26"/>
                  <a:gd name="T11" fmla="*/ 0 h 38"/>
                  <a:gd name="T12" fmla="*/ 12 w 26"/>
                  <a:gd name="T13" fmla="*/ 0 h 38"/>
                  <a:gd name="T14" fmla="*/ 12 w 26"/>
                  <a:gd name="T15" fmla="*/ 0 h 38"/>
                  <a:gd name="T16" fmla="*/ 15 w 26"/>
                  <a:gd name="T17" fmla="*/ 0 h 38"/>
                  <a:gd name="T18" fmla="*/ 15 w 26"/>
                  <a:gd name="T19" fmla="*/ 0 h 38"/>
                  <a:gd name="T20" fmla="*/ 15 w 26"/>
                  <a:gd name="T21" fmla="*/ 0 h 38"/>
                  <a:gd name="T22" fmla="*/ 26 w 26"/>
                  <a:gd name="T23" fmla="*/ 34 h 38"/>
                  <a:gd name="T24" fmla="*/ 12 w 26"/>
                  <a:gd name="T25"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8">
                    <a:moveTo>
                      <a:pt x="12" y="38"/>
                    </a:moveTo>
                    <a:lnTo>
                      <a:pt x="0" y="0"/>
                    </a:lnTo>
                    <a:lnTo>
                      <a:pt x="4" y="0"/>
                    </a:lnTo>
                    <a:lnTo>
                      <a:pt x="4" y="0"/>
                    </a:lnTo>
                    <a:lnTo>
                      <a:pt x="7" y="0"/>
                    </a:lnTo>
                    <a:lnTo>
                      <a:pt x="7" y="0"/>
                    </a:lnTo>
                    <a:lnTo>
                      <a:pt x="12" y="0"/>
                    </a:lnTo>
                    <a:lnTo>
                      <a:pt x="12" y="0"/>
                    </a:lnTo>
                    <a:lnTo>
                      <a:pt x="15" y="0"/>
                    </a:lnTo>
                    <a:lnTo>
                      <a:pt x="15" y="0"/>
                    </a:lnTo>
                    <a:lnTo>
                      <a:pt x="15" y="0"/>
                    </a:lnTo>
                    <a:lnTo>
                      <a:pt x="26" y="34"/>
                    </a:lnTo>
                    <a:lnTo>
                      <a:pt x="12" y="3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iṣḷiḋe">
                <a:extLst>
                  <a:ext uri="{FF2B5EF4-FFF2-40B4-BE49-F238E27FC236}">
                    <a16:creationId xmlns:a16="http://schemas.microsoft.com/office/drawing/2014/main" xmlns="" id="{3E839126-3146-430C-9894-5F5D10E248A7}"/>
                  </a:ext>
                </a:extLst>
              </p:cNvPr>
              <p:cNvSpPr/>
              <p:nvPr/>
            </p:nvSpPr>
            <p:spPr bwMode="auto">
              <a:xfrm>
                <a:off x="5896" y="1670"/>
                <a:ext cx="3" cy="1"/>
              </a:xfrm>
              <a:prstGeom prst="rect">
                <a:avLst/>
              </a:prstGeom>
              <a:solidFill>
                <a:srgbClr val="4E606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0" name="îṡļîḍê">
                <a:extLst>
                  <a:ext uri="{FF2B5EF4-FFF2-40B4-BE49-F238E27FC236}">
                    <a16:creationId xmlns:a16="http://schemas.microsoft.com/office/drawing/2014/main" xmlns="" id="{60951CFD-28AD-4E30-90B0-727B198159EC}"/>
                  </a:ext>
                </a:extLst>
              </p:cNvPr>
              <p:cNvSpPr/>
              <p:nvPr/>
            </p:nvSpPr>
            <p:spPr bwMode="auto">
              <a:xfrm>
                <a:off x="5896" y="1670"/>
                <a:ext cx="3"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1" name="îṩliḋè">
                <a:extLst>
                  <a:ext uri="{FF2B5EF4-FFF2-40B4-BE49-F238E27FC236}">
                    <a16:creationId xmlns:a16="http://schemas.microsoft.com/office/drawing/2014/main" xmlns="" id="{7123B026-84E8-444A-B3ED-3DD2A4ADBABC}"/>
                  </a:ext>
                </a:extLst>
              </p:cNvPr>
              <p:cNvSpPr/>
              <p:nvPr/>
            </p:nvSpPr>
            <p:spPr bwMode="auto">
              <a:xfrm>
                <a:off x="5888" y="1670"/>
                <a:ext cx="3" cy="1"/>
              </a:xfrm>
              <a:prstGeom prst="rect">
                <a:avLst/>
              </a:prstGeom>
              <a:solidFill>
                <a:srgbClr val="4E606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2" name="ïṧḻiḍê">
                <a:extLst>
                  <a:ext uri="{FF2B5EF4-FFF2-40B4-BE49-F238E27FC236}">
                    <a16:creationId xmlns:a16="http://schemas.microsoft.com/office/drawing/2014/main" xmlns="" id="{9B938A4A-3372-461C-8B0D-334A478C3D5C}"/>
                  </a:ext>
                </a:extLst>
              </p:cNvPr>
              <p:cNvSpPr/>
              <p:nvPr/>
            </p:nvSpPr>
            <p:spPr bwMode="auto">
              <a:xfrm>
                <a:off x="5888" y="1670"/>
                <a:ext cx="3"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3" name="íṥľîďê">
                <a:extLst>
                  <a:ext uri="{FF2B5EF4-FFF2-40B4-BE49-F238E27FC236}">
                    <a16:creationId xmlns:a16="http://schemas.microsoft.com/office/drawing/2014/main" xmlns="" id="{3B85A3EC-7EDF-482E-9BE5-A892211ABD05}"/>
                  </a:ext>
                </a:extLst>
              </p:cNvPr>
              <p:cNvSpPr/>
              <p:nvPr/>
            </p:nvSpPr>
            <p:spPr bwMode="auto">
              <a:xfrm>
                <a:off x="5856" y="1580"/>
                <a:ext cx="30" cy="53"/>
              </a:xfrm>
              <a:custGeom>
                <a:avLst/>
                <a:gdLst>
                  <a:gd name="T0" fmla="*/ 70 w 70"/>
                  <a:gd name="T1" fmla="*/ 121 h 121"/>
                  <a:gd name="T2" fmla="*/ 37 w 70"/>
                  <a:gd name="T3" fmla="*/ 121 h 121"/>
                  <a:gd name="T4" fmla="*/ 0 w 70"/>
                  <a:gd name="T5" fmla="*/ 11 h 121"/>
                  <a:gd name="T6" fmla="*/ 30 w 70"/>
                  <a:gd name="T7" fmla="*/ 0 h 121"/>
                  <a:gd name="T8" fmla="*/ 70 w 70"/>
                  <a:gd name="T9" fmla="*/ 121 h 121"/>
                </a:gdLst>
                <a:ahLst/>
                <a:cxnLst>
                  <a:cxn ang="0">
                    <a:pos x="T0" y="T1"/>
                  </a:cxn>
                  <a:cxn ang="0">
                    <a:pos x="T2" y="T3"/>
                  </a:cxn>
                  <a:cxn ang="0">
                    <a:pos x="T4" y="T5"/>
                  </a:cxn>
                  <a:cxn ang="0">
                    <a:pos x="T6" y="T7"/>
                  </a:cxn>
                  <a:cxn ang="0">
                    <a:pos x="T8" y="T9"/>
                  </a:cxn>
                </a:cxnLst>
                <a:rect l="0" t="0" r="r" b="b"/>
                <a:pathLst>
                  <a:path w="70" h="121">
                    <a:moveTo>
                      <a:pt x="70" y="121"/>
                    </a:moveTo>
                    <a:cubicBezTo>
                      <a:pt x="37" y="121"/>
                      <a:pt x="37" y="121"/>
                      <a:pt x="37" y="121"/>
                    </a:cubicBezTo>
                    <a:cubicBezTo>
                      <a:pt x="0" y="11"/>
                      <a:pt x="0" y="11"/>
                      <a:pt x="0" y="11"/>
                    </a:cubicBezTo>
                    <a:cubicBezTo>
                      <a:pt x="10" y="6"/>
                      <a:pt x="20" y="2"/>
                      <a:pt x="30" y="0"/>
                    </a:cubicBezTo>
                    <a:cubicBezTo>
                      <a:pt x="70" y="121"/>
                      <a:pt x="70" y="121"/>
                      <a:pt x="70" y="121"/>
                    </a:cubicBezTo>
                  </a:path>
                </a:pathLst>
              </a:custGeom>
              <a:solidFill>
                <a:srgbClr val="E6E8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iś1iḓè">
                <a:extLst>
                  <a:ext uri="{FF2B5EF4-FFF2-40B4-BE49-F238E27FC236}">
                    <a16:creationId xmlns:a16="http://schemas.microsoft.com/office/drawing/2014/main" xmlns="" id="{F3C49870-AF96-4DC9-A6E3-359DF1D4083C}"/>
                  </a:ext>
                </a:extLst>
              </p:cNvPr>
              <p:cNvSpPr/>
              <p:nvPr/>
            </p:nvSpPr>
            <p:spPr bwMode="auto">
              <a:xfrm>
                <a:off x="5872" y="1633"/>
                <a:ext cx="23" cy="27"/>
              </a:xfrm>
              <a:custGeom>
                <a:avLst/>
                <a:gdLst>
                  <a:gd name="T0" fmla="*/ 23 w 23"/>
                  <a:gd name="T1" fmla="*/ 27 h 27"/>
                  <a:gd name="T2" fmla="*/ 11 w 23"/>
                  <a:gd name="T3" fmla="*/ 27 h 27"/>
                  <a:gd name="T4" fmla="*/ 11 w 23"/>
                  <a:gd name="T5" fmla="*/ 25 h 27"/>
                  <a:gd name="T6" fmla="*/ 8 w 23"/>
                  <a:gd name="T7" fmla="*/ 25 h 27"/>
                  <a:gd name="T8" fmla="*/ 8 w 23"/>
                  <a:gd name="T9" fmla="*/ 26 h 27"/>
                  <a:gd name="T10" fmla="*/ 0 w 23"/>
                  <a:gd name="T11" fmla="*/ 0 h 27"/>
                  <a:gd name="T12" fmla="*/ 14 w 23"/>
                  <a:gd name="T13" fmla="*/ 0 h 27"/>
                  <a:gd name="T14" fmla="*/ 23 w 23"/>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7">
                    <a:moveTo>
                      <a:pt x="23" y="27"/>
                    </a:moveTo>
                    <a:lnTo>
                      <a:pt x="11" y="27"/>
                    </a:lnTo>
                    <a:lnTo>
                      <a:pt x="11" y="25"/>
                    </a:lnTo>
                    <a:lnTo>
                      <a:pt x="8" y="25"/>
                    </a:lnTo>
                    <a:lnTo>
                      <a:pt x="8" y="26"/>
                    </a:lnTo>
                    <a:lnTo>
                      <a:pt x="0" y="0"/>
                    </a:lnTo>
                    <a:lnTo>
                      <a:pt x="14" y="0"/>
                    </a:lnTo>
                    <a:lnTo>
                      <a:pt x="23" y="27"/>
                    </a:lnTo>
                    <a:close/>
                  </a:path>
                </a:pathLst>
              </a:custGeom>
              <a:solidFill>
                <a:srgbClr val="5BAB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ïṥľiḑe">
                <a:extLst>
                  <a:ext uri="{FF2B5EF4-FFF2-40B4-BE49-F238E27FC236}">
                    <a16:creationId xmlns:a16="http://schemas.microsoft.com/office/drawing/2014/main" xmlns="" id="{C4E90EA4-784C-40C4-BBC6-7DA4ABE0FCF9}"/>
                  </a:ext>
                </a:extLst>
              </p:cNvPr>
              <p:cNvSpPr/>
              <p:nvPr/>
            </p:nvSpPr>
            <p:spPr bwMode="auto">
              <a:xfrm>
                <a:off x="5872" y="1633"/>
                <a:ext cx="23" cy="27"/>
              </a:xfrm>
              <a:custGeom>
                <a:avLst/>
                <a:gdLst>
                  <a:gd name="T0" fmla="*/ 23 w 23"/>
                  <a:gd name="T1" fmla="*/ 27 h 27"/>
                  <a:gd name="T2" fmla="*/ 11 w 23"/>
                  <a:gd name="T3" fmla="*/ 27 h 27"/>
                  <a:gd name="T4" fmla="*/ 11 w 23"/>
                  <a:gd name="T5" fmla="*/ 25 h 27"/>
                  <a:gd name="T6" fmla="*/ 8 w 23"/>
                  <a:gd name="T7" fmla="*/ 25 h 27"/>
                  <a:gd name="T8" fmla="*/ 8 w 23"/>
                  <a:gd name="T9" fmla="*/ 26 h 27"/>
                  <a:gd name="T10" fmla="*/ 0 w 23"/>
                  <a:gd name="T11" fmla="*/ 0 h 27"/>
                  <a:gd name="T12" fmla="*/ 14 w 23"/>
                  <a:gd name="T13" fmla="*/ 0 h 27"/>
                  <a:gd name="T14" fmla="*/ 23 w 23"/>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7">
                    <a:moveTo>
                      <a:pt x="23" y="27"/>
                    </a:moveTo>
                    <a:lnTo>
                      <a:pt x="11" y="27"/>
                    </a:lnTo>
                    <a:lnTo>
                      <a:pt x="11" y="25"/>
                    </a:lnTo>
                    <a:lnTo>
                      <a:pt x="8" y="25"/>
                    </a:lnTo>
                    <a:lnTo>
                      <a:pt x="8" y="26"/>
                    </a:lnTo>
                    <a:lnTo>
                      <a:pt x="0" y="0"/>
                    </a:lnTo>
                    <a:lnTo>
                      <a:pt x="14" y="0"/>
                    </a:lnTo>
                    <a:lnTo>
                      <a:pt x="23" y="2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îşlîďê">
                <a:extLst>
                  <a:ext uri="{FF2B5EF4-FFF2-40B4-BE49-F238E27FC236}">
                    <a16:creationId xmlns:a16="http://schemas.microsoft.com/office/drawing/2014/main" xmlns="" id="{D975D58B-41AC-45C5-92B2-873696828165}"/>
                  </a:ext>
                </a:extLst>
              </p:cNvPr>
              <p:cNvSpPr/>
              <p:nvPr/>
            </p:nvSpPr>
            <p:spPr bwMode="auto">
              <a:xfrm>
                <a:off x="5880" y="1658"/>
                <a:ext cx="3" cy="2"/>
              </a:xfrm>
              <a:custGeom>
                <a:avLst/>
                <a:gdLst>
                  <a:gd name="T0" fmla="*/ 3 w 3"/>
                  <a:gd name="T1" fmla="*/ 2 h 2"/>
                  <a:gd name="T2" fmla="*/ 1 w 3"/>
                  <a:gd name="T3" fmla="*/ 2 h 2"/>
                  <a:gd name="T4" fmla="*/ 0 w 3"/>
                  <a:gd name="T5" fmla="*/ 1 h 2"/>
                  <a:gd name="T6" fmla="*/ 0 w 3"/>
                  <a:gd name="T7" fmla="*/ 0 h 2"/>
                  <a:gd name="T8" fmla="*/ 3 w 3"/>
                  <a:gd name="T9" fmla="*/ 0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1" y="2"/>
                    </a:lnTo>
                    <a:lnTo>
                      <a:pt x="0" y="1"/>
                    </a:lnTo>
                    <a:lnTo>
                      <a:pt x="0" y="0"/>
                    </a:lnTo>
                    <a:lnTo>
                      <a:pt x="3" y="0"/>
                    </a:lnTo>
                    <a:lnTo>
                      <a:pt x="3" y="2"/>
                    </a:lnTo>
                    <a:close/>
                  </a:path>
                </a:pathLst>
              </a:custGeom>
              <a:solidFill>
                <a:srgbClr val="4E606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iṣ1îḓê">
                <a:extLst>
                  <a:ext uri="{FF2B5EF4-FFF2-40B4-BE49-F238E27FC236}">
                    <a16:creationId xmlns:a16="http://schemas.microsoft.com/office/drawing/2014/main" xmlns="" id="{0EFD26B5-FCD0-4021-9631-8777AA6542A5}"/>
                  </a:ext>
                </a:extLst>
              </p:cNvPr>
              <p:cNvSpPr/>
              <p:nvPr/>
            </p:nvSpPr>
            <p:spPr bwMode="auto">
              <a:xfrm>
                <a:off x="5880" y="1658"/>
                <a:ext cx="3" cy="2"/>
              </a:xfrm>
              <a:custGeom>
                <a:avLst/>
                <a:gdLst>
                  <a:gd name="T0" fmla="*/ 3 w 3"/>
                  <a:gd name="T1" fmla="*/ 2 h 2"/>
                  <a:gd name="T2" fmla="*/ 1 w 3"/>
                  <a:gd name="T3" fmla="*/ 2 h 2"/>
                  <a:gd name="T4" fmla="*/ 0 w 3"/>
                  <a:gd name="T5" fmla="*/ 1 h 2"/>
                  <a:gd name="T6" fmla="*/ 0 w 3"/>
                  <a:gd name="T7" fmla="*/ 0 h 2"/>
                  <a:gd name="T8" fmla="*/ 3 w 3"/>
                  <a:gd name="T9" fmla="*/ 0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1" y="2"/>
                    </a:lnTo>
                    <a:lnTo>
                      <a:pt x="0" y="1"/>
                    </a:lnTo>
                    <a:lnTo>
                      <a:pt x="0" y="0"/>
                    </a:lnTo>
                    <a:lnTo>
                      <a:pt x="3" y="0"/>
                    </a:lnTo>
                    <a:lnTo>
                      <a:pt x="3"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íšlïḑé">
                <a:extLst>
                  <a:ext uri="{FF2B5EF4-FFF2-40B4-BE49-F238E27FC236}">
                    <a16:creationId xmlns:a16="http://schemas.microsoft.com/office/drawing/2014/main" xmlns="" id="{52A8A02B-3E98-405F-B5B2-FEC475C12949}"/>
                  </a:ext>
                </a:extLst>
              </p:cNvPr>
              <p:cNvSpPr/>
              <p:nvPr/>
            </p:nvSpPr>
            <p:spPr bwMode="auto">
              <a:xfrm>
                <a:off x="5845" y="1547"/>
                <a:ext cx="15" cy="11"/>
              </a:xfrm>
              <a:custGeom>
                <a:avLst/>
                <a:gdLst>
                  <a:gd name="T0" fmla="*/ 6 w 35"/>
                  <a:gd name="T1" fmla="*/ 26 h 26"/>
                  <a:gd name="T2" fmla="*/ 0 w 35"/>
                  <a:gd name="T3" fmla="*/ 10 h 26"/>
                  <a:gd name="T4" fmla="*/ 15 w 35"/>
                  <a:gd name="T5" fmla="*/ 5 h 26"/>
                  <a:gd name="T6" fmla="*/ 30 w 35"/>
                  <a:gd name="T7" fmla="*/ 0 h 26"/>
                  <a:gd name="T8" fmla="*/ 35 w 35"/>
                  <a:gd name="T9" fmla="*/ 16 h 26"/>
                  <a:gd name="T10" fmla="*/ 6 w 35"/>
                  <a:gd name="T11" fmla="*/ 26 h 26"/>
                </a:gdLst>
                <a:ahLst/>
                <a:cxnLst>
                  <a:cxn ang="0">
                    <a:pos x="T0" y="T1"/>
                  </a:cxn>
                  <a:cxn ang="0">
                    <a:pos x="T2" y="T3"/>
                  </a:cxn>
                  <a:cxn ang="0">
                    <a:pos x="T4" y="T5"/>
                  </a:cxn>
                  <a:cxn ang="0">
                    <a:pos x="T6" y="T7"/>
                  </a:cxn>
                  <a:cxn ang="0">
                    <a:pos x="T8" y="T9"/>
                  </a:cxn>
                  <a:cxn ang="0">
                    <a:pos x="T10" y="T11"/>
                  </a:cxn>
                </a:cxnLst>
                <a:rect l="0" t="0" r="r" b="b"/>
                <a:pathLst>
                  <a:path w="35" h="26">
                    <a:moveTo>
                      <a:pt x="6" y="26"/>
                    </a:moveTo>
                    <a:cubicBezTo>
                      <a:pt x="0" y="10"/>
                      <a:pt x="0" y="10"/>
                      <a:pt x="0" y="10"/>
                    </a:cubicBezTo>
                    <a:cubicBezTo>
                      <a:pt x="15" y="5"/>
                      <a:pt x="15" y="5"/>
                      <a:pt x="15" y="5"/>
                    </a:cubicBezTo>
                    <a:cubicBezTo>
                      <a:pt x="30" y="0"/>
                      <a:pt x="30" y="0"/>
                      <a:pt x="30" y="0"/>
                    </a:cubicBezTo>
                    <a:cubicBezTo>
                      <a:pt x="35" y="16"/>
                      <a:pt x="35" y="16"/>
                      <a:pt x="35" y="16"/>
                    </a:cubicBezTo>
                    <a:cubicBezTo>
                      <a:pt x="25" y="18"/>
                      <a:pt x="15" y="22"/>
                      <a:pt x="6" y="26"/>
                    </a:cubicBezTo>
                  </a:path>
                </a:pathLst>
              </a:custGeom>
              <a:solidFill>
                <a:srgbClr val="E6E8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îşľîḍe">
                <a:extLst>
                  <a:ext uri="{FF2B5EF4-FFF2-40B4-BE49-F238E27FC236}">
                    <a16:creationId xmlns:a16="http://schemas.microsoft.com/office/drawing/2014/main" xmlns="" id="{B8671D6D-E394-4B32-B3A6-E4D8596001B1}"/>
                  </a:ext>
                </a:extLst>
              </p:cNvPr>
              <p:cNvSpPr/>
              <p:nvPr/>
            </p:nvSpPr>
            <p:spPr bwMode="auto">
              <a:xfrm>
                <a:off x="5847" y="1554"/>
                <a:ext cx="22" cy="31"/>
              </a:xfrm>
              <a:custGeom>
                <a:avLst/>
                <a:gdLst>
                  <a:gd name="T0" fmla="*/ 19 w 49"/>
                  <a:gd name="T1" fmla="*/ 70 h 70"/>
                  <a:gd name="T2" fmla="*/ 9 w 49"/>
                  <a:gd name="T3" fmla="*/ 39 h 70"/>
                  <a:gd name="T4" fmla="*/ 7 w 49"/>
                  <a:gd name="T5" fmla="*/ 33 h 70"/>
                  <a:gd name="T6" fmla="*/ 7 w 49"/>
                  <a:gd name="T7" fmla="*/ 33 h 70"/>
                  <a:gd name="T8" fmla="*/ 0 w 49"/>
                  <a:gd name="T9" fmla="*/ 10 h 70"/>
                  <a:gd name="T10" fmla="*/ 29 w 49"/>
                  <a:gd name="T11" fmla="*/ 0 h 70"/>
                  <a:gd name="T12" fmla="*/ 49 w 49"/>
                  <a:gd name="T13" fmla="*/ 59 h 70"/>
                  <a:gd name="T14" fmla="*/ 19 w 49"/>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70">
                    <a:moveTo>
                      <a:pt x="19" y="70"/>
                    </a:moveTo>
                    <a:cubicBezTo>
                      <a:pt x="9" y="39"/>
                      <a:pt x="9" y="39"/>
                      <a:pt x="9" y="39"/>
                    </a:cubicBezTo>
                    <a:cubicBezTo>
                      <a:pt x="7" y="33"/>
                      <a:pt x="7" y="33"/>
                      <a:pt x="7" y="33"/>
                    </a:cubicBezTo>
                    <a:cubicBezTo>
                      <a:pt x="7" y="33"/>
                      <a:pt x="7" y="33"/>
                      <a:pt x="7" y="33"/>
                    </a:cubicBezTo>
                    <a:cubicBezTo>
                      <a:pt x="0" y="10"/>
                      <a:pt x="0" y="10"/>
                      <a:pt x="0" y="10"/>
                    </a:cubicBezTo>
                    <a:cubicBezTo>
                      <a:pt x="9" y="6"/>
                      <a:pt x="19" y="2"/>
                      <a:pt x="29" y="0"/>
                    </a:cubicBezTo>
                    <a:cubicBezTo>
                      <a:pt x="49" y="59"/>
                      <a:pt x="49" y="59"/>
                      <a:pt x="49" y="59"/>
                    </a:cubicBezTo>
                    <a:cubicBezTo>
                      <a:pt x="39" y="61"/>
                      <a:pt x="29" y="65"/>
                      <a:pt x="19" y="70"/>
                    </a:cubicBezTo>
                  </a:path>
                </a:pathLst>
              </a:custGeom>
              <a:solidFill>
                <a:srgbClr val="5FAD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ïṩḷïḍê">
                <a:extLst>
                  <a:ext uri="{FF2B5EF4-FFF2-40B4-BE49-F238E27FC236}">
                    <a16:creationId xmlns:a16="http://schemas.microsoft.com/office/drawing/2014/main" xmlns="" id="{1B5E1D79-DEF0-42C6-A715-4F8A5D97996A}"/>
                  </a:ext>
                </a:extLst>
              </p:cNvPr>
              <p:cNvSpPr/>
              <p:nvPr/>
            </p:nvSpPr>
            <p:spPr bwMode="auto">
              <a:xfrm>
                <a:off x="5883" y="1660"/>
                <a:ext cx="16" cy="10"/>
              </a:xfrm>
              <a:custGeom>
                <a:avLst/>
                <a:gdLst>
                  <a:gd name="T0" fmla="*/ 16 w 16"/>
                  <a:gd name="T1" fmla="*/ 10 h 10"/>
                  <a:gd name="T2" fmla="*/ 16 w 16"/>
                  <a:gd name="T3" fmla="*/ 10 h 10"/>
                  <a:gd name="T4" fmla="*/ 16 w 16"/>
                  <a:gd name="T5" fmla="*/ 10 h 10"/>
                  <a:gd name="T6" fmla="*/ 16 w 16"/>
                  <a:gd name="T7" fmla="*/ 10 h 10"/>
                  <a:gd name="T8" fmla="*/ 13 w 16"/>
                  <a:gd name="T9" fmla="*/ 10 h 10"/>
                  <a:gd name="T10" fmla="*/ 8 w 16"/>
                  <a:gd name="T11" fmla="*/ 10 h 10"/>
                  <a:gd name="T12" fmla="*/ 8 w 16"/>
                  <a:gd name="T13" fmla="*/ 5 h 10"/>
                  <a:gd name="T14" fmla="*/ 5 w 16"/>
                  <a:gd name="T15" fmla="*/ 5 h 10"/>
                  <a:gd name="T16" fmla="*/ 5 w 16"/>
                  <a:gd name="T17" fmla="*/ 10 h 10"/>
                  <a:gd name="T18" fmla="*/ 1 w 16"/>
                  <a:gd name="T19" fmla="*/ 10 h 10"/>
                  <a:gd name="T20" fmla="*/ 0 w 16"/>
                  <a:gd name="T21" fmla="*/ 6 h 10"/>
                  <a:gd name="T22" fmla="*/ 0 w 16"/>
                  <a:gd name="T23" fmla="*/ 0 h 10"/>
                  <a:gd name="T24" fmla="*/ 12 w 16"/>
                  <a:gd name="T25" fmla="*/ 0 h 10"/>
                  <a:gd name="T26" fmla="*/ 14 w 16"/>
                  <a:gd name="T27" fmla="*/ 5 h 10"/>
                  <a:gd name="T28" fmla="*/ 13 w 16"/>
                  <a:gd name="T29" fmla="*/ 5 h 10"/>
                  <a:gd name="T30" fmla="*/ 13 w 16"/>
                  <a:gd name="T3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10">
                    <a:moveTo>
                      <a:pt x="16" y="10"/>
                    </a:moveTo>
                    <a:lnTo>
                      <a:pt x="16" y="10"/>
                    </a:lnTo>
                    <a:lnTo>
                      <a:pt x="16" y="10"/>
                    </a:lnTo>
                    <a:lnTo>
                      <a:pt x="16" y="10"/>
                    </a:lnTo>
                    <a:close/>
                    <a:moveTo>
                      <a:pt x="13" y="10"/>
                    </a:moveTo>
                    <a:lnTo>
                      <a:pt x="8" y="10"/>
                    </a:lnTo>
                    <a:lnTo>
                      <a:pt x="8" y="5"/>
                    </a:lnTo>
                    <a:lnTo>
                      <a:pt x="5" y="5"/>
                    </a:lnTo>
                    <a:lnTo>
                      <a:pt x="5" y="10"/>
                    </a:lnTo>
                    <a:lnTo>
                      <a:pt x="1" y="10"/>
                    </a:lnTo>
                    <a:lnTo>
                      <a:pt x="0" y="6"/>
                    </a:lnTo>
                    <a:lnTo>
                      <a:pt x="0" y="0"/>
                    </a:lnTo>
                    <a:lnTo>
                      <a:pt x="12" y="0"/>
                    </a:lnTo>
                    <a:lnTo>
                      <a:pt x="14" y="5"/>
                    </a:lnTo>
                    <a:lnTo>
                      <a:pt x="13" y="5"/>
                    </a:lnTo>
                    <a:lnTo>
                      <a:pt x="13" y="10"/>
                    </a:lnTo>
                    <a:close/>
                  </a:path>
                </a:pathLst>
              </a:custGeom>
              <a:solidFill>
                <a:srgbClr val="3492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ïş1îḓè">
                <a:extLst>
                  <a:ext uri="{FF2B5EF4-FFF2-40B4-BE49-F238E27FC236}">
                    <a16:creationId xmlns:a16="http://schemas.microsoft.com/office/drawing/2014/main" xmlns="" id="{3055F99E-1ECC-4A52-9C6C-291638C2560D}"/>
                  </a:ext>
                </a:extLst>
              </p:cNvPr>
              <p:cNvSpPr/>
              <p:nvPr/>
            </p:nvSpPr>
            <p:spPr bwMode="auto">
              <a:xfrm>
                <a:off x="5883" y="1660"/>
                <a:ext cx="16" cy="10"/>
              </a:xfrm>
              <a:custGeom>
                <a:avLst/>
                <a:gdLst>
                  <a:gd name="T0" fmla="*/ 16 w 16"/>
                  <a:gd name="T1" fmla="*/ 10 h 10"/>
                  <a:gd name="T2" fmla="*/ 16 w 16"/>
                  <a:gd name="T3" fmla="*/ 10 h 10"/>
                  <a:gd name="T4" fmla="*/ 16 w 16"/>
                  <a:gd name="T5" fmla="*/ 10 h 10"/>
                  <a:gd name="T6" fmla="*/ 16 w 16"/>
                  <a:gd name="T7" fmla="*/ 10 h 10"/>
                  <a:gd name="T8" fmla="*/ 13 w 16"/>
                  <a:gd name="T9" fmla="*/ 10 h 10"/>
                  <a:gd name="T10" fmla="*/ 8 w 16"/>
                  <a:gd name="T11" fmla="*/ 10 h 10"/>
                  <a:gd name="T12" fmla="*/ 8 w 16"/>
                  <a:gd name="T13" fmla="*/ 5 h 10"/>
                  <a:gd name="T14" fmla="*/ 5 w 16"/>
                  <a:gd name="T15" fmla="*/ 5 h 10"/>
                  <a:gd name="T16" fmla="*/ 5 w 16"/>
                  <a:gd name="T17" fmla="*/ 10 h 10"/>
                  <a:gd name="T18" fmla="*/ 1 w 16"/>
                  <a:gd name="T19" fmla="*/ 10 h 10"/>
                  <a:gd name="T20" fmla="*/ 0 w 16"/>
                  <a:gd name="T21" fmla="*/ 6 h 10"/>
                  <a:gd name="T22" fmla="*/ 0 w 16"/>
                  <a:gd name="T23" fmla="*/ 0 h 10"/>
                  <a:gd name="T24" fmla="*/ 12 w 16"/>
                  <a:gd name="T25" fmla="*/ 0 h 10"/>
                  <a:gd name="T26" fmla="*/ 14 w 16"/>
                  <a:gd name="T27" fmla="*/ 5 h 10"/>
                  <a:gd name="T28" fmla="*/ 13 w 16"/>
                  <a:gd name="T29" fmla="*/ 5 h 10"/>
                  <a:gd name="T30" fmla="*/ 13 w 16"/>
                  <a:gd name="T3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10">
                    <a:moveTo>
                      <a:pt x="16" y="10"/>
                    </a:moveTo>
                    <a:lnTo>
                      <a:pt x="16" y="10"/>
                    </a:lnTo>
                    <a:lnTo>
                      <a:pt x="16" y="10"/>
                    </a:lnTo>
                    <a:lnTo>
                      <a:pt x="16" y="10"/>
                    </a:lnTo>
                    <a:moveTo>
                      <a:pt x="13" y="10"/>
                    </a:moveTo>
                    <a:lnTo>
                      <a:pt x="8" y="10"/>
                    </a:lnTo>
                    <a:lnTo>
                      <a:pt x="8" y="5"/>
                    </a:lnTo>
                    <a:lnTo>
                      <a:pt x="5" y="5"/>
                    </a:lnTo>
                    <a:lnTo>
                      <a:pt x="5" y="10"/>
                    </a:lnTo>
                    <a:lnTo>
                      <a:pt x="1" y="10"/>
                    </a:lnTo>
                    <a:lnTo>
                      <a:pt x="0" y="6"/>
                    </a:lnTo>
                    <a:lnTo>
                      <a:pt x="0" y="0"/>
                    </a:lnTo>
                    <a:lnTo>
                      <a:pt x="12" y="0"/>
                    </a:lnTo>
                    <a:lnTo>
                      <a:pt x="14" y="5"/>
                    </a:lnTo>
                    <a:lnTo>
                      <a:pt x="13" y="5"/>
                    </a:lnTo>
                    <a:lnTo>
                      <a:pt x="13" y="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îŝḷîḑè">
                <a:extLst>
                  <a:ext uri="{FF2B5EF4-FFF2-40B4-BE49-F238E27FC236}">
                    <a16:creationId xmlns:a16="http://schemas.microsoft.com/office/drawing/2014/main" xmlns="" id="{8EAC38C7-B143-4EF9-8D7C-A1EF2A2E442B}"/>
                  </a:ext>
                </a:extLst>
              </p:cNvPr>
              <p:cNvSpPr/>
              <p:nvPr/>
            </p:nvSpPr>
            <p:spPr bwMode="auto">
              <a:xfrm>
                <a:off x="5896" y="1665"/>
                <a:ext cx="3" cy="5"/>
              </a:xfrm>
              <a:custGeom>
                <a:avLst/>
                <a:gdLst>
                  <a:gd name="T0" fmla="*/ 3 w 3"/>
                  <a:gd name="T1" fmla="*/ 5 h 5"/>
                  <a:gd name="T2" fmla="*/ 0 w 3"/>
                  <a:gd name="T3" fmla="*/ 5 h 5"/>
                  <a:gd name="T4" fmla="*/ 0 w 3"/>
                  <a:gd name="T5" fmla="*/ 0 h 5"/>
                  <a:gd name="T6" fmla="*/ 1 w 3"/>
                  <a:gd name="T7" fmla="*/ 0 h 5"/>
                  <a:gd name="T8" fmla="*/ 3 w 3"/>
                  <a:gd name="T9" fmla="*/ 5 h 5"/>
                  <a:gd name="T10" fmla="*/ 3 w 3"/>
                  <a:gd name="T11" fmla="*/ 5 h 5"/>
                </a:gdLst>
                <a:ahLst/>
                <a:cxnLst>
                  <a:cxn ang="0">
                    <a:pos x="T0" y="T1"/>
                  </a:cxn>
                  <a:cxn ang="0">
                    <a:pos x="T2" y="T3"/>
                  </a:cxn>
                  <a:cxn ang="0">
                    <a:pos x="T4" y="T5"/>
                  </a:cxn>
                  <a:cxn ang="0">
                    <a:pos x="T6" y="T7"/>
                  </a:cxn>
                  <a:cxn ang="0">
                    <a:pos x="T8" y="T9"/>
                  </a:cxn>
                  <a:cxn ang="0">
                    <a:pos x="T10" y="T11"/>
                  </a:cxn>
                </a:cxnLst>
                <a:rect l="0" t="0" r="r" b="b"/>
                <a:pathLst>
                  <a:path w="3" h="5">
                    <a:moveTo>
                      <a:pt x="3" y="5"/>
                    </a:moveTo>
                    <a:lnTo>
                      <a:pt x="0" y="5"/>
                    </a:lnTo>
                    <a:lnTo>
                      <a:pt x="0" y="0"/>
                    </a:lnTo>
                    <a:lnTo>
                      <a:pt x="1" y="0"/>
                    </a:lnTo>
                    <a:lnTo>
                      <a:pt x="3" y="5"/>
                    </a:lnTo>
                    <a:lnTo>
                      <a:pt x="3" y="5"/>
                    </a:lnTo>
                    <a:close/>
                  </a:path>
                </a:pathLst>
              </a:custGeom>
              <a:solidFill>
                <a:srgbClr val="3053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îṣļiďê">
                <a:extLst>
                  <a:ext uri="{FF2B5EF4-FFF2-40B4-BE49-F238E27FC236}">
                    <a16:creationId xmlns:a16="http://schemas.microsoft.com/office/drawing/2014/main" xmlns="" id="{34083F61-5C72-44DE-9987-FDD7B0774F81}"/>
                  </a:ext>
                </a:extLst>
              </p:cNvPr>
              <p:cNvSpPr/>
              <p:nvPr/>
            </p:nvSpPr>
            <p:spPr bwMode="auto">
              <a:xfrm>
                <a:off x="5896" y="1665"/>
                <a:ext cx="3" cy="5"/>
              </a:xfrm>
              <a:custGeom>
                <a:avLst/>
                <a:gdLst>
                  <a:gd name="T0" fmla="*/ 3 w 3"/>
                  <a:gd name="T1" fmla="*/ 5 h 5"/>
                  <a:gd name="T2" fmla="*/ 0 w 3"/>
                  <a:gd name="T3" fmla="*/ 5 h 5"/>
                  <a:gd name="T4" fmla="*/ 0 w 3"/>
                  <a:gd name="T5" fmla="*/ 0 h 5"/>
                  <a:gd name="T6" fmla="*/ 1 w 3"/>
                  <a:gd name="T7" fmla="*/ 0 h 5"/>
                  <a:gd name="T8" fmla="*/ 3 w 3"/>
                  <a:gd name="T9" fmla="*/ 5 h 5"/>
                  <a:gd name="T10" fmla="*/ 3 w 3"/>
                  <a:gd name="T11" fmla="*/ 5 h 5"/>
                </a:gdLst>
                <a:ahLst/>
                <a:cxnLst>
                  <a:cxn ang="0">
                    <a:pos x="T0" y="T1"/>
                  </a:cxn>
                  <a:cxn ang="0">
                    <a:pos x="T2" y="T3"/>
                  </a:cxn>
                  <a:cxn ang="0">
                    <a:pos x="T4" y="T5"/>
                  </a:cxn>
                  <a:cxn ang="0">
                    <a:pos x="T6" y="T7"/>
                  </a:cxn>
                  <a:cxn ang="0">
                    <a:pos x="T8" y="T9"/>
                  </a:cxn>
                  <a:cxn ang="0">
                    <a:pos x="T10" y="T11"/>
                  </a:cxn>
                </a:cxnLst>
                <a:rect l="0" t="0" r="r" b="b"/>
                <a:pathLst>
                  <a:path w="3" h="5">
                    <a:moveTo>
                      <a:pt x="3" y="5"/>
                    </a:moveTo>
                    <a:lnTo>
                      <a:pt x="0" y="5"/>
                    </a:lnTo>
                    <a:lnTo>
                      <a:pt x="0" y="0"/>
                    </a:lnTo>
                    <a:lnTo>
                      <a:pt x="1" y="0"/>
                    </a:lnTo>
                    <a:lnTo>
                      <a:pt x="3" y="5"/>
                    </a:lnTo>
                    <a:lnTo>
                      <a:pt x="3"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işḻîḍé">
                <a:extLst>
                  <a:ext uri="{FF2B5EF4-FFF2-40B4-BE49-F238E27FC236}">
                    <a16:creationId xmlns:a16="http://schemas.microsoft.com/office/drawing/2014/main" xmlns="" id="{B5104E1A-7BD7-4982-9FA9-4DB605555BC0}"/>
                  </a:ext>
                </a:extLst>
              </p:cNvPr>
              <p:cNvSpPr/>
              <p:nvPr/>
            </p:nvSpPr>
            <p:spPr bwMode="auto">
              <a:xfrm>
                <a:off x="5888" y="1665"/>
                <a:ext cx="3" cy="5"/>
              </a:xfrm>
              <a:prstGeom prst="rect">
                <a:avLst/>
              </a:prstGeom>
              <a:solidFill>
                <a:srgbClr val="30536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5" name="ïṧļíďè">
                <a:extLst>
                  <a:ext uri="{FF2B5EF4-FFF2-40B4-BE49-F238E27FC236}">
                    <a16:creationId xmlns:a16="http://schemas.microsoft.com/office/drawing/2014/main" xmlns="" id="{599AA1C1-06F9-4AB4-BBD0-F914DC13D13E}"/>
                  </a:ext>
                </a:extLst>
              </p:cNvPr>
              <p:cNvSpPr/>
              <p:nvPr/>
            </p:nvSpPr>
            <p:spPr bwMode="auto">
              <a:xfrm>
                <a:off x="5888" y="1665"/>
                <a:ext cx="3"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6" name="islíḑê">
                <a:extLst>
                  <a:ext uri="{FF2B5EF4-FFF2-40B4-BE49-F238E27FC236}">
                    <a16:creationId xmlns:a16="http://schemas.microsoft.com/office/drawing/2014/main" xmlns="" id="{9BA54F31-4B2D-46CC-AC33-C3C49FE3D6CD}"/>
                  </a:ext>
                </a:extLst>
              </p:cNvPr>
              <p:cNvSpPr/>
              <p:nvPr/>
            </p:nvSpPr>
            <p:spPr bwMode="auto">
              <a:xfrm>
                <a:off x="5881" y="1660"/>
                <a:ext cx="2" cy="6"/>
              </a:xfrm>
              <a:custGeom>
                <a:avLst/>
                <a:gdLst>
                  <a:gd name="T0" fmla="*/ 2 w 2"/>
                  <a:gd name="T1" fmla="*/ 6 h 6"/>
                  <a:gd name="T2" fmla="*/ 0 w 2"/>
                  <a:gd name="T3" fmla="*/ 0 h 6"/>
                  <a:gd name="T4" fmla="*/ 2 w 2"/>
                  <a:gd name="T5" fmla="*/ 0 h 6"/>
                  <a:gd name="T6" fmla="*/ 2 w 2"/>
                  <a:gd name="T7" fmla="*/ 6 h 6"/>
                </a:gdLst>
                <a:ahLst/>
                <a:cxnLst>
                  <a:cxn ang="0">
                    <a:pos x="T0" y="T1"/>
                  </a:cxn>
                  <a:cxn ang="0">
                    <a:pos x="T2" y="T3"/>
                  </a:cxn>
                  <a:cxn ang="0">
                    <a:pos x="T4" y="T5"/>
                  </a:cxn>
                  <a:cxn ang="0">
                    <a:pos x="T6" y="T7"/>
                  </a:cxn>
                </a:cxnLst>
                <a:rect l="0" t="0" r="r" b="b"/>
                <a:pathLst>
                  <a:path w="2" h="6">
                    <a:moveTo>
                      <a:pt x="2" y="6"/>
                    </a:moveTo>
                    <a:lnTo>
                      <a:pt x="0" y="0"/>
                    </a:lnTo>
                    <a:lnTo>
                      <a:pt x="2" y="0"/>
                    </a:lnTo>
                    <a:lnTo>
                      <a:pt x="2" y="6"/>
                    </a:lnTo>
                    <a:close/>
                  </a:path>
                </a:pathLst>
              </a:custGeom>
              <a:solidFill>
                <a:srgbClr val="3053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îṣlïḍê">
                <a:extLst>
                  <a:ext uri="{FF2B5EF4-FFF2-40B4-BE49-F238E27FC236}">
                    <a16:creationId xmlns:a16="http://schemas.microsoft.com/office/drawing/2014/main" xmlns="" id="{03F959DE-4F9E-4691-AEB6-2E37B5D8B128}"/>
                  </a:ext>
                </a:extLst>
              </p:cNvPr>
              <p:cNvSpPr/>
              <p:nvPr/>
            </p:nvSpPr>
            <p:spPr bwMode="auto">
              <a:xfrm>
                <a:off x="5881" y="1660"/>
                <a:ext cx="2" cy="6"/>
              </a:xfrm>
              <a:custGeom>
                <a:avLst/>
                <a:gdLst>
                  <a:gd name="T0" fmla="*/ 2 w 2"/>
                  <a:gd name="T1" fmla="*/ 6 h 6"/>
                  <a:gd name="T2" fmla="*/ 0 w 2"/>
                  <a:gd name="T3" fmla="*/ 0 h 6"/>
                  <a:gd name="T4" fmla="*/ 2 w 2"/>
                  <a:gd name="T5" fmla="*/ 0 h 6"/>
                  <a:gd name="T6" fmla="*/ 2 w 2"/>
                  <a:gd name="T7" fmla="*/ 6 h 6"/>
                </a:gdLst>
                <a:ahLst/>
                <a:cxnLst>
                  <a:cxn ang="0">
                    <a:pos x="T0" y="T1"/>
                  </a:cxn>
                  <a:cxn ang="0">
                    <a:pos x="T2" y="T3"/>
                  </a:cxn>
                  <a:cxn ang="0">
                    <a:pos x="T4" y="T5"/>
                  </a:cxn>
                  <a:cxn ang="0">
                    <a:pos x="T6" y="T7"/>
                  </a:cxn>
                </a:cxnLst>
                <a:rect l="0" t="0" r="r" b="b"/>
                <a:pathLst>
                  <a:path w="2" h="6">
                    <a:moveTo>
                      <a:pt x="2" y="6"/>
                    </a:moveTo>
                    <a:lnTo>
                      <a:pt x="0" y="0"/>
                    </a:lnTo>
                    <a:lnTo>
                      <a:pt x="2" y="0"/>
                    </a:lnTo>
                    <a:lnTo>
                      <a:pt x="2"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ïSľiďé">
                <a:extLst>
                  <a:ext uri="{FF2B5EF4-FFF2-40B4-BE49-F238E27FC236}">
                    <a16:creationId xmlns:a16="http://schemas.microsoft.com/office/drawing/2014/main" xmlns="" id="{791554BD-A7A5-4C92-80AE-292FA48A56EE}"/>
                  </a:ext>
                </a:extLst>
              </p:cNvPr>
              <p:cNvSpPr/>
              <p:nvPr/>
            </p:nvSpPr>
            <p:spPr bwMode="auto">
              <a:xfrm>
                <a:off x="5896" y="1704"/>
                <a:ext cx="14" cy="4"/>
              </a:xfrm>
              <a:custGeom>
                <a:avLst/>
                <a:gdLst>
                  <a:gd name="T0" fmla="*/ 0 w 14"/>
                  <a:gd name="T1" fmla="*/ 4 h 4"/>
                  <a:gd name="T2" fmla="*/ 0 w 14"/>
                  <a:gd name="T3" fmla="*/ 4 h 4"/>
                  <a:gd name="T4" fmla="*/ 14 w 14"/>
                  <a:gd name="T5" fmla="*/ 0 h 4"/>
                  <a:gd name="T6" fmla="*/ 7 w 14"/>
                  <a:gd name="T7" fmla="*/ 1 h 4"/>
                  <a:gd name="T8" fmla="*/ 0 w 14"/>
                  <a:gd name="T9" fmla="*/ 4 h 4"/>
                </a:gdLst>
                <a:ahLst/>
                <a:cxnLst>
                  <a:cxn ang="0">
                    <a:pos x="T0" y="T1"/>
                  </a:cxn>
                  <a:cxn ang="0">
                    <a:pos x="T2" y="T3"/>
                  </a:cxn>
                  <a:cxn ang="0">
                    <a:pos x="T4" y="T5"/>
                  </a:cxn>
                  <a:cxn ang="0">
                    <a:pos x="T6" y="T7"/>
                  </a:cxn>
                  <a:cxn ang="0">
                    <a:pos x="T8" y="T9"/>
                  </a:cxn>
                </a:cxnLst>
                <a:rect l="0" t="0" r="r" b="b"/>
                <a:pathLst>
                  <a:path w="14" h="4">
                    <a:moveTo>
                      <a:pt x="0" y="4"/>
                    </a:moveTo>
                    <a:lnTo>
                      <a:pt x="0" y="4"/>
                    </a:lnTo>
                    <a:lnTo>
                      <a:pt x="14" y="0"/>
                    </a:lnTo>
                    <a:lnTo>
                      <a:pt x="7" y="1"/>
                    </a:lnTo>
                    <a:lnTo>
                      <a:pt x="0" y="4"/>
                    </a:lnTo>
                    <a:close/>
                  </a:path>
                </a:pathLst>
              </a:custGeom>
              <a:solidFill>
                <a:srgbClr val="CCCF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íṣļïḓè">
                <a:extLst>
                  <a:ext uri="{FF2B5EF4-FFF2-40B4-BE49-F238E27FC236}">
                    <a16:creationId xmlns:a16="http://schemas.microsoft.com/office/drawing/2014/main" xmlns="" id="{2F556B47-C260-4FDB-B907-7BDB4E2AB155}"/>
                  </a:ext>
                </a:extLst>
              </p:cNvPr>
              <p:cNvSpPr/>
              <p:nvPr/>
            </p:nvSpPr>
            <p:spPr bwMode="auto">
              <a:xfrm>
                <a:off x="5896" y="1704"/>
                <a:ext cx="14" cy="4"/>
              </a:xfrm>
              <a:custGeom>
                <a:avLst/>
                <a:gdLst>
                  <a:gd name="T0" fmla="*/ 0 w 14"/>
                  <a:gd name="T1" fmla="*/ 4 h 4"/>
                  <a:gd name="T2" fmla="*/ 0 w 14"/>
                  <a:gd name="T3" fmla="*/ 4 h 4"/>
                  <a:gd name="T4" fmla="*/ 14 w 14"/>
                  <a:gd name="T5" fmla="*/ 0 h 4"/>
                  <a:gd name="T6" fmla="*/ 7 w 14"/>
                  <a:gd name="T7" fmla="*/ 1 h 4"/>
                  <a:gd name="T8" fmla="*/ 0 w 14"/>
                  <a:gd name="T9" fmla="*/ 4 h 4"/>
                </a:gdLst>
                <a:ahLst/>
                <a:cxnLst>
                  <a:cxn ang="0">
                    <a:pos x="T0" y="T1"/>
                  </a:cxn>
                  <a:cxn ang="0">
                    <a:pos x="T2" y="T3"/>
                  </a:cxn>
                  <a:cxn ang="0">
                    <a:pos x="T4" y="T5"/>
                  </a:cxn>
                  <a:cxn ang="0">
                    <a:pos x="T6" y="T7"/>
                  </a:cxn>
                  <a:cxn ang="0">
                    <a:pos x="T8" y="T9"/>
                  </a:cxn>
                </a:cxnLst>
                <a:rect l="0" t="0" r="r" b="b"/>
                <a:pathLst>
                  <a:path w="14" h="4">
                    <a:moveTo>
                      <a:pt x="0" y="4"/>
                    </a:moveTo>
                    <a:lnTo>
                      <a:pt x="0" y="4"/>
                    </a:lnTo>
                    <a:lnTo>
                      <a:pt x="14" y="0"/>
                    </a:lnTo>
                    <a:lnTo>
                      <a:pt x="7" y="1"/>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ï$ļîďê">
                <a:extLst>
                  <a:ext uri="{FF2B5EF4-FFF2-40B4-BE49-F238E27FC236}">
                    <a16:creationId xmlns:a16="http://schemas.microsoft.com/office/drawing/2014/main" xmlns="" id="{3AD93F51-0D3E-4C2D-A68F-2C39C39BB552}"/>
                  </a:ext>
                </a:extLst>
              </p:cNvPr>
              <p:cNvSpPr/>
              <p:nvPr/>
            </p:nvSpPr>
            <p:spPr bwMode="auto">
              <a:xfrm>
                <a:off x="5849" y="1535"/>
                <a:ext cx="58" cy="159"/>
              </a:xfrm>
              <a:custGeom>
                <a:avLst/>
                <a:gdLst>
                  <a:gd name="T0" fmla="*/ 58 w 58"/>
                  <a:gd name="T1" fmla="*/ 156 h 159"/>
                  <a:gd name="T2" fmla="*/ 52 w 58"/>
                  <a:gd name="T3" fmla="*/ 159 h 159"/>
                  <a:gd name="T4" fmla="*/ 0 w 58"/>
                  <a:gd name="T5" fmla="*/ 2 h 159"/>
                  <a:gd name="T6" fmla="*/ 6 w 58"/>
                  <a:gd name="T7" fmla="*/ 0 h 159"/>
                  <a:gd name="T8" fmla="*/ 8 w 58"/>
                  <a:gd name="T9" fmla="*/ 6 h 159"/>
                  <a:gd name="T10" fmla="*/ 58 w 58"/>
                  <a:gd name="T11" fmla="*/ 156 h 159"/>
                  <a:gd name="T12" fmla="*/ 58 w 58"/>
                  <a:gd name="T13" fmla="*/ 156 h 159"/>
                </a:gdLst>
                <a:ahLst/>
                <a:cxnLst>
                  <a:cxn ang="0">
                    <a:pos x="T0" y="T1"/>
                  </a:cxn>
                  <a:cxn ang="0">
                    <a:pos x="T2" y="T3"/>
                  </a:cxn>
                  <a:cxn ang="0">
                    <a:pos x="T4" y="T5"/>
                  </a:cxn>
                  <a:cxn ang="0">
                    <a:pos x="T6" y="T7"/>
                  </a:cxn>
                  <a:cxn ang="0">
                    <a:pos x="T8" y="T9"/>
                  </a:cxn>
                  <a:cxn ang="0">
                    <a:pos x="T10" y="T11"/>
                  </a:cxn>
                  <a:cxn ang="0">
                    <a:pos x="T12" y="T13"/>
                  </a:cxn>
                </a:cxnLst>
                <a:rect l="0" t="0" r="r" b="b"/>
                <a:pathLst>
                  <a:path w="58" h="159">
                    <a:moveTo>
                      <a:pt x="58" y="156"/>
                    </a:moveTo>
                    <a:lnTo>
                      <a:pt x="52" y="159"/>
                    </a:lnTo>
                    <a:lnTo>
                      <a:pt x="0" y="2"/>
                    </a:lnTo>
                    <a:lnTo>
                      <a:pt x="6" y="0"/>
                    </a:lnTo>
                    <a:lnTo>
                      <a:pt x="8" y="6"/>
                    </a:lnTo>
                    <a:lnTo>
                      <a:pt x="58" y="156"/>
                    </a:lnTo>
                    <a:lnTo>
                      <a:pt x="58" y="156"/>
                    </a:lnTo>
                    <a:close/>
                  </a:path>
                </a:pathLst>
              </a:custGeom>
              <a:solidFill>
                <a:srgbClr val="D8B4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ï$ḷíḍè">
                <a:extLst>
                  <a:ext uri="{FF2B5EF4-FFF2-40B4-BE49-F238E27FC236}">
                    <a16:creationId xmlns:a16="http://schemas.microsoft.com/office/drawing/2014/main" xmlns="" id="{69C6FCBD-184C-4FF6-B9FE-597F84056343}"/>
                  </a:ext>
                </a:extLst>
              </p:cNvPr>
              <p:cNvSpPr/>
              <p:nvPr/>
            </p:nvSpPr>
            <p:spPr bwMode="auto">
              <a:xfrm>
                <a:off x="5855" y="1532"/>
                <a:ext cx="59" cy="159"/>
              </a:xfrm>
              <a:custGeom>
                <a:avLst/>
                <a:gdLst>
                  <a:gd name="T0" fmla="*/ 52 w 59"/>
                  <a:gd name="T1" fmla="*/ 159 h 159"/>
                  <a:gd name="T2" fmla="*/ 2 w 59"/>
                  <a:gd name="T3" fmla="*/ 9 h 159"/>
                  <a:gd name="T4" fmla="*/ 0 w 59"/>
                  <a:gd name="T5" fmla="*/ 3 h 159"/>
                  <a:gd name="T6" fmla="*/ 7 w 59"/>
                  <a:gd name="T7" fmla="*/ 0 h 159"/>
                  <a:gd name="T8" fmla="*/ 59 w 59"/>
                  <a:gd name="T9" fmla="*/ 157 h 159"/>
                  <a:gd name="T10" fmla="*/ 52 w 59"/>
                  <a:gd name="T11" fmla="*/ 159 h 159"/>
                  <a:gd name="T12" fmla="*/ 52 w 59"/>
                  <a:gd name="T13" fmla="*/ 159 h 159"/>
                </a:gdLst>
                <a:ahLst/>
                <a:cxnLst>
                  <a:cxn ang="0">
                    <a:pos x="T0" y="T1"/>
                  </a:cxn>
                  <a:cxn ang="0">
                    <a:pos x="T2" y="T3"/>
                  </a:cxn>
                  <a:cxn ang="0">
                    <a:pos x="T4" y="T5"/>
                  </a:cxn>
                  <a:cxn ang="0">
                    <a:pos x="T6" y="T7"/>
                  </a:cxn>
                  <a:cxn ang="0">
                    <a:pos x="T8" y="T9"/>
                  </a:cxn>
                  <a:cxn ang="0">
                    <a:pos x="T10" y="T11"/>
                  </a:cxn>
                  <a:cxn ang="0">
                    <a:pos x="T12" y="T13"/>
                  </a:cxn>
                </a:cxnLst>
                <a:rect l="0" t="0" r="r" b="b"/>
                <a:pathLst>
                  <a:path w="59" h="159">
                    <a:moveTo>
                      <a:pt x="52" y="159"/>
                    </a:moveTo>
                    <a:lnTo>
                      <a:pt x="2" y="9"/>
                    </a:lnTo>
                    <a:lnTo>
                      <a:pt x="0" y="3"/>
                    </a:lnTo>
                    <a:lnTo>
                      <a:pt x="7" y="0"/>
                    </a:lnTo>
                    <a:lnTo>
                      <a:pt x="59" y="157"/>
                    </a:lnTo>
                    <a:lnTo>
                      <a:pt x="52" y="159"/>
                    </a:lnTo>
                    <a:lnTo>
                      <a:pt x="52" y="159"/>
                    </a:lnTo>
                    <a:close/>
                  </a:path>
                </a:pathLst>
              </a:custGeom>
              <a:solidFill>
                <a:srgbClr val="F0C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ś1ïḍè">
                <a:extLst>
                  <a:ext uri="{FF2B5EF4-FFF2-40B4-BE49-F238E27FC236}">
                    <a16:creationId xmlns:a16="http://schemas.microsoft.com/office/drawing/2014/main" xmlns="" id="{597FDADA-2A57-47FA-A1FE-5AFC657E7E57}"/>
                  </a:ext>
                </a:extLst>
              </p:cNvPr>
              <p:cNvSpPr/>
              <p:nvPr/>
            </p:nvSpPr>
            <p:spPr bwMode="auto">
              <a:xfrm>
                <a:off x="5901" y="1689"/>
                <a:ext cx="14" cy="23"/>
              </a:xfrm>
              <a:custGeom>
                <a:avLst/>
                <a:gdLst>
                  <a:gd name="T0" fmla="*/ 11 w 14"/>
                  <a:gd name="T1" fmla="*/ 23 h 23"/>
                  <a:gd name="T2" fmla="*/ 0 w 14"/>
                  <a:gd name="T3" fmla="*/ 5 h 23"/>
                  <a:gd name="T4" fmla="*/ 13 w 14"/>
                  <a:gd name="T5" fmla="*/ 0 h 23"/>
                  <a:gd name="T6" fmla="*/ 14 w 14"/>
                  <a:gd name="T7" fmla="*/ 21 h 23"/>
                  <a:gd name="T8" fmla="*/ 11 w 14"/>
                  <a:gd name="T9" fmla="*/ 23 h 23"/>
                  <a:gd name="T10" fmla="*/ 11 w 14"/>
                  <a:gd name="T11" fmla="*/ 23 h 23"/>
                </a:gdLst>
                <a:ahLst/>
                <a:cxnLst>
                  <a:cxn ang="0">
                    <a:pos x="T0" y="T1"/>
                  </a:cxn>
                  <a:cxn ang="0">
                    <a:pos x="T2" y="T3"/>
                  </a:cxn>
                  <a:cxn ang="0">
                    <a:pos x="T4" y="T5"/>
                  </a:cxn>
                  <a:cxn ang="0">
                    <a:pos x="T6" y="T7"/>
                  </a:cxn>
                  <a:cxn ang="0">
                    <a:pos x="T8" y="T9"/>
                  </a:cxn>
                  <a:cxn ang="0">
                    <a:pos x="T10" y="T11"/>
                  </a:cxn>
                </a:cxnLst>
                <a:rect l="0" t="0" r="r" b="b"/>
                <a:pathLst>
                  <a:path w="14" h="23">
                    <a:moveTo>
                      <a:pt x="11" y="23"/>
                    </a:moveTo>
                    <a:lnTo>
                      <a:pt x="0" y="5"/>
                    </a:lnTo>
                    <a:lnTo>
                      <a:pt x="13" y="0"/>
                    </a:lnTo>
                    <a:lnTo>
                      <a:pt x="14" y="21"/>
                    </a:lnTo>
                    <a:lnTo>
                      <a:pt x="11" y="23"/>
                    </a:lnTo>
                    <a:lnTo>
                      <a:pt x="11" y="23"/>
                    </a:lnTo>
                    <a:close/>
                  </a:path>
                </a:pathLst>
              </a:custGeom>
              <a:solidFill>
                <a:srgbClr val="FBDB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îṡļïḓè">
                <a:extLst>
                  <a:ext uri="{FF2B5EF4-FFF2-40B4-BE49-F238E27FC236}">
                    <a16:creationId xmlns:a16="http://schemas.microsoft.com/office/drawing/2014/main" xmlns="" id="{971C059B-8990-4745-9682-1FE80918D7B1}"/>
                  </a:ext>
                </a:extLst>
              </p:cNvPr>
              <p:cNvSpPr/>
              <p:nvPr/>
            </p:nvSpPr>
            <p:spPr bwMode="auto">
              <a:xfrm>
                <a:off x="5669" y="706"/>
                <a:ext cx="348" cy="251"/>
              </a:xfrm>
              <a:custGeom>
                <a:avLst/>
                <a:gdLst>
                  <a:gd name="T0" fmla="*/ 12 w 792"/>
                  <a:gd name="T1" fmla="*/ 573 h 573"/>
                  <a:gd name="T2" fmla="*/ 0 w 792"/>
                  <a:gd name="T3" fmla="*/ 564 h 573"/>
                  <a:gd name="T4" fmla="*/ 4 w 792"/>
                  <a:gd name="T5" fmla="*/ 564 h 573"/>
                  <a:gd name="T6" fmla="*/ 25 w 792"/>
                  <a:gd name="T7" fmla="*/ 564 h 573"/>
                  <a:gd name="T8" fmla="*/ 770 w 792"/>
                  <a:gd name="T9" fmla="*/ 564 h 573"/>
                  <a:gd name="T10" fmla="*/ 783 w 792"/>
                  <a:gd name="T11" fmla="*/ 551 h 573"/>
                  <a:gd name="T12" fmla="*/ 783 w 792"/>
                  <a:gd name="T13" fmla="*/ 25 h 573"/>
                  <a:gd name="T14" fmla="*/ 783 w 792"/>
                  <a:gd name="T15" fmla="*/ 4 h 573"/>
                  <a:gd name="T16" fmla="*/ 783 w 792"/>
                  <a:gd name="T17" fmla="*/ 0 h 573"/>
                  <a:gd name="T18" fmla="*/ 792 w 792"/>
                  <a:gd name="T19" fmla="*/ 13 h 573"/>
                  <a:gd name="T20" fmla="*/ 792 w 792"/>
                  <a:gd name="T21" fmla="*/ 559 h 573"/>
                  <a:gd name="T22" fmla="*/ 779 w 792"/>
                  <a:gd name="T23" fmla="*/ 573 h 573"/>
                  <a:gd name="T24" fmla="*/ 12 w 792"/>
                  <a:gd name="T25" fmla="*/ 573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2" h="573">
                    <a:moveTo>
                      <a:pt x="12" y="573"/>
                    </a:moveTo>
                    <a:cubicBezTo>
                      <a:pt x="6" y="573"/>
                      <a:pt x="1" y="569"/>
                      <a:pt x="0" y="564"/>
                    </a:cubicBezTo>
                    <a:cubicBezTo>
                      <a:pt x="1" y="564"/>
                      <a:pt x="2" y="564"/>
                      <a:pt x="4" y="564"/>
                    </a:cubicBezTo>
                    <a:cubicBezTo>
                      <a:pt x="25" y="564"/>
                      <a:pt x="25" y="564"/>
                      <a:pt x="25" y="564"/>
                    </a:cubicBezTo>
                    <a:cubicBezTo>
                      <a:pt x="770" y="564"/>
                      <a:pt x="770" y="564"/>
                      <a:pt x="770" y="564"/>
                    </a:cubicBezTo>
                    <a:cubicBezTo>
                      <a:pt x="777" y="564"/>
                      <a:pt x="783" y="558"/>
                      <a:pt x="783" y="551"/>
                    </a:cubicBezTo>
                    <a:cubicBezTo>
                      <a:pt x="783" y="25"/>
                      <a:pt x="783" y="25"/>
                      <a:pt x="783" y="25"/>
                    </a:cubicBezTo>
                    <a:cubicBezTo>
                      <a:pt x="783" y="4"/>
                      <a:pt x="783" y="4"/>
                      <a:pt x="783" y="4"/>
                    </a:cubicBezTo>
                    <a:cubicBezTo>
                      <a:pt x="783" y="2"/>
                      <a:pt x="783" y="1"/>
                      <a:pt x="783" y="0"/>
                    </a:cubicBezTo>
                    <a:cubicBezTo>
                      <a:pt x="788" y="1"/>
                      <a:pt x="792" y="7"/>
                      <a:pt x="792" y="13"/>
                    </a:cubicBezTo>
                    <a:cubicBezTo>
                      <a:pt x="792" y="559"/>
                      <a:pt x="792" y="559"/>
                      <a:pt x="792" y="559"/>
                    </a:cubicBezTo>
                    <a:cubicBezTo>
                      <a:pt x="792" y="567"/>
                      <a:pt x="786" y="573"/>
                      <a:pt x="779" y="573"/>
                    </a:cubicBezTo>
                    <a:cubicBezTo>
                      <a:pt x="12" y="573"/>
                      <a:pt x="12" y="573"/>
                      <a:pt x="12" y="573"/>
                    </a:cubicBezTo>
                  </a:path>
                </a:pathLst>
              </a:custGeom>
              <a:solidFill>
                <a:srgbClr val="817D7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íŝḷïḓè">
                <a:extLst>
                  <a:ext uri="{FF2B5EF4-FFF2-40B4-BE49-F238E27FC236}">
                    <a16:creationId xmlns:a16="http://schemas.microsoft.com/office/drawing/2014/main" xmlns="" id="{52696413-06EB-4203-AA85-61895EC87F08}"/>
                  </a:ext>
                </a:extLst>
              </p:cNvPr>
              <p:cNvSpPr/>
              <p:nvPr/>
            </p:nvSpPr>
            <p:spPr bwMode="auto">
              <a:xfrm>
                <a:off x="5665" y="701"/>
                <a:ext cx="348" cy="252"/>
              </a:xfrm>
              <a:custGeom>
                <a:avLst/>
                <a:gdLst>
                  <a:gd name="T0" fmla="*/ 793 w 793"/>
                  <a:gd name="T1" fmla="*/ 561 h 574"/>
                  <a:gd name="T2" fmla="*/ 780 w 793"/>
                  <a:gd name="T3" fmla="*/ 574 h 574"/>
                  <a:gd name="T4" fmla="*/ 14 w 793"/>
                  <a:gd name="T5" fmla="*/ 574 h 574"/>
                  <a:gd name="T6" fmla="*/ 0 w 793"/>
                  <a:gd name="T7" fmla="*/ 561 h 574"/>
                  <a:gd name="T8" fmla="*/ 0 w 793"/>
                  <a:gd name="T9" fmla="*/ 14 h 574"/>
                  <a:gd name="T10" fmla="*/ 14 w 793"/>
                  <a:gd name="T11" fmla="*/ 0 h 574"/>
                  <a:gd name="T12" fmla="*/ 780 w 793"/>
                  <a:gd name="T13" fmla="*/ 0 h 574"/>
                  <a:gd name="T14" fmla="*/ 793 w 793"/>
                  <a:gd name="T15" fmla="*/ 14 h 574"/>
                  <a:gd name="T16" fmla="*/ 793 w 793"/>
                  <a:gd name="T17" fmla="*/ 561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3" h="574">
                    <a:moveTo>
                      <a:pt x="793" y="561"/>
                    </a:moveTo>
                    <a:cubicBezTo>
                      <a:pt x="793" y="568"/>
                      <a:pt x="787" y="574"/>
                      <a:pt x="780" y="574"/>
                    </a:cubicBezTo>
                    <a:cubicBezTo>
                      <a:pt x="14" y="574"/>
                      <a:pt x="14" y="574"/>
                      <a:pt x="14" y="574"/>
                    </a:cubicBezTo>
                    <a:cubicBezTo>
                      <a:pt x="6" y="574"/>
                      <a:pt x="0" y="568"/>
                      <a:pt x="0" y="561"/>
                    </a:cubicBezTo>
                    <a:cubicBezTo>
                      <a:pt x="0" y="14"/>
                      <a:pt x="0" y="14"/>
                      <a:pt x="0" y="14"/>
                    </a:cubicBezTo>
                    <a:cubicBezTo>
                      <a:pt x="0" y="6"/>
                      <a:pt x="6" y="0"/>
                      <a:pt x="14" y="0"/>
                    </a:cubicBezTo>
                    <a:cubicBezTo>
                      <a:pt x="780" y="0"/>
                      <a:pt x="780" y="0"/>
                      <a:pt x="780" y="0"/>
                    </a:cubicBezTo>
                    <a:cubicBezTo>
                      <a:pt x="787" y="0"/>
                      <a:pt x="793" y="6"/>
                      <a:pt x="793" y="14"/>
                    </a:cubicBezTo>
                    <a:cubicBezTo>
                      <a:pt x="793" y="561"/>
                      <a:pt x="793" y="561"/>
                      <a:pt x="793" y="561"/>
                    </a:cubicBezTo>
                  </a:path>
                </a:pathLst>
              </a:custGeom>
              <a:solidFill>
                <a:srgbClr val="6D952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ïṩľîḍè">
                <a:extLst>
                  <a:ext uri="{FF2B5EF4-FFF2-40B4-BE49-F238E27FC236}">
                    <a16:creationId xmlns:a16="http://schemas.microsoft.com/office/drawing/2014/main" xmlns="" id="{AC8BEA71-4289-4D00-AEF3-47EEAC5144BC}"/>
                  </a:ext>
                </a:extLst>
              </p:cNvPr>
              <p:cNvSpPr/>
              <p:nvPr/>
            </p:nvSpPr>
            <p:spPr bwMode="auto">
              <a:xfrm>
                <a:off x="5671" y="707"/>
                <a:ext cx="342" cy="246"/>
              </a:xfrm>
              <a:custGeom>
                <a:avLst/>
                <a:gdLst>
                  <a:gd name="T0" fmla="*/ 765 w 778"/>
                  <a:gd name="T1" fmla="*/ 561 h 561"/>
                  <a:gd name="T2" fmla="*/ 20 w 778"/>
                  <a:gd name="T3" fmla="*/ 561 h 561"/>
                  <a:gd name="T4" fmla="*/ 0 w 778"/>
                  <a:gd name="T5" fmla="*/ 541 h 561"/>
                  <a:gd name="T6" fmla="*/ 0 w 778"/>
                  <a:gd name="T7" fmla="*/ 541 h 561"/>
                  <a:gd name="T8" fmla="*/ 0 w 778"/>
                  <a:gd name="T9" fmla="*/ 541 h 561"/>
                  <a:gd name="T10" fmla="*/ 0 w 778"/>
                  <a:gd name="T11" fmla="*/ 541 h 561"/>
                  <a:gd name="T12" fmla="*/ 764 w 778"/>
                  <a:gd name="T13" fmla="*/ 541 h 561"/>
                  <a:gd name="T14" fmla="*/ 764 w 778"/>
                  <a:gd name="T15" fmla="*/ 541 h 561"/>
                  <a:gd name="T16" fmla="*/ 764 w 778"/>
                  <a:gd name="T17" fmla="*/ 541 h 561"/>
                  <a:gd name="T18" fmla="*/ 764 w 778"/>
                  <a:gd name="T19" fmla="*/ 541 h 561"/>
                  <a:gd name="T20" fmla="*/ 764 w 778"/>
                  <a:gd name="T21" fmla="*/ 541 h 561"/>
                  <a:gd name="T22" fmla="*/ 764 w 778"/>
                  <a:gd name="T23" fmla="*/ 23 h 561"/>
                  <a:gd name="T24" fmla="*/ 757 w 778"/>
                  <a:gd name="T25" fmla="*/ 0 h 561"/>
                  <a:gd name="T26" fmla="*/ 764 w 778"/>
                  <a:gd name="T27" fmla="*/ 8 h 561"/>
                  <a:gd name="T28" fmla="*/ 778 w 778"/>
                  <a:gd name="T29" fmla="*/ 22 h 561"/>
                  <a:gd name="T30" fmla="*/ 778 w 778"/>
                  <a:gd name="T31" fmla="*/ 548 h 561"/>
                  <a:gd name="T32" fmla="*/ 765 w 778"/>
                  <a:gd name="T33" fmla="*/ 561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8" h="561">
                    <a:moveTo>
                      <a:pt x="765" y="561"/>
                    </a:moveTo>
                    <a:cubicBezTo>
                      <a:pt x="20" y="561"/>
                      <a:pt x="20" y="561"/>
                      <a:pt x="20" y="561"/>
                    </a:cubicBezTo>
                    <a:cubicBezTo>
                      <a:pt x="0" y="541"/>
                      <a:pt x="0" y="541"/>
                      <a:pt x="0" y="541"/>
                    </a:cubicBezTo>
                    <a:cubicBezTo>
                      <a:pt x="0" y="541"/>
                      <a:pt x="0" y="541"/>
                      <a:pt x="0" y="541"/>
                    </a:cubicBezTo>
                    <a:cubicBezTo>
                      <a:pt x="0" y="541"/>
                      <a:pt x="0" y="541"/>
                      <a:pt x="0" y="541"/>
                    </a:cubicBezTo>
                    <a:cubicBezTo>
                      <a:pt x="0" y="541"/>
                      <a:pt x="0" y="541"/>
                      <a:pt x="0" y="541"/>
                    </a:cubicBezTo>
                    <a:cubicBezTo>
                      <a:pt x="764" y="541"/>
                      <a:pt x="764" y="541"/>
                      <a:pt x="764" y="541"/>
                    </a:cubicBezTo>
                    <a:cubicBezTo>
                      <a:pt x="764" y="541"/>
                      <a:pt x="764" y="541"/>
                      <a:pt x="764" y="541"/>
                    </a:cubicBezTo>
                    <a:cubicBezTo>
                      <a:pt x="764" y="541"/>
                      <a:pt x="764" y="541"/>
                      <a:pt x="764" y="541"/>
                    </a:cubicBezTo>
                    <a:cubicBezTo>
                      <a:pt x="764" y="541"/>
                      <a:pt x="764" y="541"/>
                      <a:pt x="764" y="541"/>
                    </a:cubicBezTo>
                    <a:cubicBezTo>
                      <a:pt x="764" y="541"/>
                      <a:pt x="764" y="541"/>
                      <a:pt x="764" y="541"/>
                    </a:cubicBezTo>
                    <a:cubicBezTo>
                      <a:pt x="764" y="23"/>
                      <a:pt x="764" y="23"/>
                      <a:pt x="764" y="23"/>
                    </a:cubicBezTo>
                    <a:cubicBezTo>
                      <a:pt x="757" y="0"/>
                      <a:pt x="757" y="0"/>
                      <a:pt x="757" y="0"/>
                    </a:cubicBezTo>
                    <a:cubicBezTo>
                      <a:pt x="764" y="8"/>
                      <a:pt x="764" y="8"/>
                      <a:pt x="764" y="8"/>
                    </a:cubicBezTo>
                    <a:cubicBezTo>
                      <a:pt x="778" y="22"/>
                      <a:pt x="778" y="22"/>
                      <a:pt x="778" y="22"/>
                    </a:cubicBezTo>
                    <a:cubicBezTo>
                      <a:pt x="778" y="548"/>
                      <a:pt x="778" y="548"/>
                      <a:pt x="778" y="548"/>
                    </a:cubicBezTo>
                    <a:cubicBezTo>
                      <a:pt x="778" y="555"/>
                      <a:pt x="772" y="561"/>
                      <a:pt x="765" y="561"/>
                    </a:cubicBezTo>
                  </a:path>
                </a:pathLst>
              </a:custGeom>
              <a:solidFill>
                <a:srgbClr val="2F582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í$ḷíde">
                <a:extLst>
                  <a:ext uri="{FF2B5EF4-FFF2-40B4-BE49-F238E27FC236}">
                    <a16:creationId xmlns:a16="http://schemas.microsoft.com/office/drawing/2014/main" xmlns="" id="{77469259-1AC6-4DE3-BF33-C2A06E56A767}"/>
                  </a:ext>
                </a:extLst>
              </p:cNvPr>
              <p:cNvSpPr/>
              <p:nvPr/>
            </p:nvSpPr>
            <p:spPr bwMode="auto">
              <a:xfrm>
                <a:off x="5671" y="694"/>
                <a:ext cx="135" cy="250"/>
              </a:xfrm>
              <a:custGeom>
                <a:avLst/>
                <a:gdLst>
                  <a:gd name="T0" fmla="*/ 0 w 135"/>
                  <a:gd name="T1" fmla="*/ 250 h 250"/>
                  <a:gd name="T2" fmla="*/ 0 w 135"/>
                  <a:gd name="T3" fmla="*/ 23 h 250"/>
                  <a:gd name="T4" fmla="*/ 6 w 135"/>
                  <a:gd name="T5" fmla="*/ 0 h 250"/>
                  <a:gd name="T6" fmla="*/ 135 w 135"/>
                  <a:gd name="T7" fmla="*/ 0 h 250"/>
                  <a:gd name="T8" fmla="*/ 0 w 135"/>
                  <a:gd name="T9" fmla="*/ 250 h 250"/>
                </a:gdLst>
                <a:ahLst/>
                <a:cxnLst>
                  <a:cxn ang="0">
                    <a:pos x="T0" y="T1"/>
                  </a:cxn>
                  <a:cxn ang="0">
                    <a:pos x="T2" y="T3"/>
                  </a:cxn>
                  <a:cxn ang="0">
                    <a:pos x="T4" y="T5"/>
                  </a:cxn>
                  <a:cxn ang="0">
                    <a:pos x="T6" y="T7"/>
                  </a:cxn>
                  <a:cxn ang="0">
                    <a:pos x="T8" y="T9"/>
                  </a:cxn>
                </a:cxnLst>
                <a:rect l="0" t="0" r="r" b="b"/>
                <a:pathLst>
                  <a:path w="135" h="250">
                    <a:moveTo>
                      <a:pt x="0" y="250"/>
                    </a:moveTo>
                    <a:lnTo>
                      <a:pt x="0" y="23"/>
                    </a:lnTo>
                    <a:lnTo>
                      <a:pt x="6" y="0"/>
                    </a:lnTo>
                    <a:lnTo>
                      <a:pt x="135" y="0"/>
                    </a:lnTo>
                    <a:lnTo>
                      <a:pt x="0" y="250"/>
                    </a:lnTo>
                    <a:close/>
                  </a:path>
                </a:pathLst>
              </a:custGeom>
              <a:solidFill>
                <a:srgbClr val="CCE5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iṥḷïďé">
                <a:extLst>
                  <a:ext uri="{FF2B5EF4-FFF2-40B4-BE49-F238E27FC236}">
                    <a16:creationId xmlns:a16="http://schemas.microsoft.com/office/drawing/2014/main" xmlns="" id="{6DF20F08-47F9-4733-ACB7-665E0CA85723}"/>
                  </a:ext>
                </a:extLst>
              </p:cNvPr>
              <p:cNvSpPr/>
              <p:nvPr/>
            </p:nvSpPr>
            <p:spPr bwMode="auto">
              <a:xfrm>
                <a:off x="5671" y="694"/>
                <a:ext cx="135" cy="250"/>
              </a:xfrm>
              <a:custGeom>
                <a:avLst/>
                <a:gdLst>
                  <a:gd name="T0" fmla="*/ 0 w 135"/>
                  <a:gd name="T1" fmla="*/ 250 h 250"/>
                  <a:gd name="T2" fmla="*/ 0 w 135"/>
                  <a:gd name="T3" fmla="*/ 23 h 250"/>
                  <a:gd name="T4" fmla="*/ 6 w 135"/>
                  <a:gd name="T5" fmla="*/ 0 h 250"/>
                  <a:gd name="T6" fmla="*/ 135 w 135"/>
                  <a:gd name="T7" fmla="*/ 0 h 250"/>
                  <a:gd name="T8" fmla="*/ 0 w 135"/>
                  <a:gd name="T9" fmla="*/ 250 h 250"/>
                </a:gdLst>
                <a:ahLst/>
                <a:cxnLst>
                  <a:cxn ang="0">
                    <a:pos x="T0" y="T1"/>
                  </a:cxn>
                  <a:cxn ang="0">
                    <a:pos x="T2" y="T3"/>
                  </a:cxn>
                  <a:cxn ang="0">
                    <a:pos x="T4" y="T5"/>
                  </a:cxn>
                  <a:cxn ang="0">
                    <a:pos x="T6" y="T7"/>
                  </a:cxn>
                  <a:cxn ang="0">
                    <a:pos x="T8" y="T9"/>
                  </a:cxn>
                </a:cxnLst>
                <a:rect l="0" t="0" r="r" b="b"/>
                <a:pathLst>
                  <a:path w="135" h="250">
                    <a:moveTo>
                      <a:pt x="0" y="250"/>
                    </a:moveTo>
                    <a:lnTo>
                      <a:pt x="0" y="23"/>
                    </a:lnTo>
                    <a:lnTo>
                      <a:pt x="6" y="0"/>
                    </a:lnTo>
                    <a:lnTo>
                      <a:pt x="135" y="0"/>
                    </a:lnTo>
                    <a:lnTo>
                      <a:pt x="0" y="2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îŝlidè">
                <a:extLst>
                  <a:ext uri="{FF2B5EF4-FFF2-40B4-BE49-F238E27FC236}">
                    <a16:creationId xmlns:a16="http://schemas.microsoft.com/office/drawing/2014/main" xmlns="" id="{58FB1623-4631-41E2-BF36-A36ADEA792F2}"/>
                  </a:ext>
                </a:extLst>
              </p:cNvPr>
              <p:cNvSpPr/>
              <p:nvPr/>
            </p:nvSpPr>
            <p:spPr bwMode="auto">
              <a:xfrm>
                <a:off x="5873" y="694"/>
                <a:ext cx="134" cy="250"/>
              </a:xfrm>
              <a:custGeom>
                <a:avLst/>
                <a:gdLst>
                  <a:gd name="T0" fmla="*/ 134 w 134"/>
                  <a:gd name="T1" fmla="*/ 250 h 250"/>
                  <a:gd name="T2" fmla="*/ 134 w 134"/>
                  <a:gd name="T3" fmla="*/ 23 h 250"/>
                  <a:gd name="T4" fmla="*/ 128 w 134"/>
                  <a:gd name="T5" fmla="*/ 0 h 250"/>
                  <a:gd name="T6" fmla="*/ 0 w 134"/>
                  <a:gd name="T7" fmla="*/ 0 h 250"/>
                  <a:gd name="T8" fmla="*/ 134 w 134"/>
                  <a:gd name="T9" fmla="*/ 250 h 250"/>
                </a:gdLst>
                <a:ahLst/>
                <a:cxnLst>
                  <a:cxn ang="0">
                    <a:pos x="T0" y="T1"/>
                  </a:cxn>
                  <a:cxn ang="0">
                    <a:pos x="T2" y="T3"/>
                  </a:cxn>
                  <a:cxn ang="0">
                    <a:pos x="T4" y="T5"/>
                  </a:cxn>
                  <a:cxn ang="0">
                    <a:pos x="T6" y="T7"/>
                  </a:cxn>
                  <a:cxn ang="0">
                    <a:pos x="T8" y="T9"/>
                  </a:cxn>
                </a:cxnLst>
                <a:rect l="0" t="0" r="r" b="b"/>
                <a:pathLst>
                  <a:path w="134" h="250">
                    <a:moveTo>
                      <a:pt x="134" y="250"/>
                    </a:moveTo>
                    <a:lnTo>
                      <a:pt x="134" y="23"/>
                    </a:lnTo>
                    <a:lnTo>
                      <a:pt x="128" y="0"/>
                    </a:lnTo>
                    <a:lnTo>
                      <a:pt x="0" y="0"/>
                    </a:lnTo>
                    <a:lnTo>
                      <a:pt x="134" y="250"/>
                    </a:lnTo>
                    <a:close/>
                  </a:path>
                </a:pathLst>
              </a:custGeom>
              <a:solidFill>
                <a:srgbClr val="9998A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ïšľiḋe">
                <a:extLst>
                  <a:ext uri="{FF2B5EF4-FFF2-40B4-BE49-F238E27FC236}">
                    <a16:creationId xmlns:a16="http://schemas.microsoft.com/office/drawing/2014/main" xmlns="" id="{BC0BC545-D6C3-4BFC-8D76-5F288BEBE4C4}"/>
                  </a:ext>
                </a:extLst>
              </p:cNvPr>
              <p:cNvSpPr/>
              <p:nvPr/>
            </p:nvSpPr>
            <p:spPr bwMode="auto">
              <a:xfrm>
                <a:off x="5873" y="694"/>
                <a:ext cx="134" cy="250"/>
              </a:xfrm>
              <a:custGeom>
                <a:avLst/>
                <a:gdLst>
                  <a:gd name="T0" fmla="*/ 134 w 134"/>
                  <a:gd name="T1" fmla="*/ 250 h 250"/>
                  <a:gd name="T2" fmla="*/ 134 w 134"/>
                  <a:gd name="T3" fmla="*/ 23 h 250"/>
                  <a:gd name="T4" fmla="*/ 128 w 134"/>
                  <a:gd name="T5" fmla="*/ 0 h 250"/>
                  <a:gd name="T6" fmla="*/ 0 w 134"/>
                  <a:gd name="T7" fmla="*/ 0 h 250"/>
                  <a:gd name="T8" fmla="*/ 134 w 134"/>
                  <a:gd name="T9" fmla="*/ 250 h 250"/>
                </a:gdLst>
                <a:ahLst/>
                <a:cxnLst>
                  <a:cxn ang="0">
                    <a:pos x="T0" y="T1"/>
                  </a:cxn>
                  <a:cxn ang="0">
                    <a:pos x="T2" y="T3"/>
                  </a:cxn>
                  <a:cxn ang="0">
                    <a:pos x="T4" y="T5"/>
                  </a:cxn>
                  <a:cxn ang="0">
                    <a:pos x="T6" y="T7"/>
                  </a:cxn>
                  <a:cxn ang="0">
                    <a:pos x="T8" y="T9"/>
                  </a:cxn>
                </a:cxnLst>
                <a:rect l="0" t="0" r="r" b="b"/>
                <a:pathLst>
                  <a:path w="134" h="250">
                    <a:moveTo>
                      <a:pt x="134" y="250"/>
                    </a:moveTo>
                    <a:lnTo>
                      <a:pt x="134" y="23"/>
                    </a:lnTo>
                    <a:lnTo>
                      <a:pt x="128" y="0"/>
                    </a:lnTo>
                    <a:lnTo>
                      <a:pt x="0" y="0"/>
                    </a:lnTo>
                    <a:lnTo>
                      <a:pt x="134" y="2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išľíḑê">
                <a:extLst>
                  <a:ext uri="{FF2B5EF4-FFF2-40B4-BE49-F238E27FC236}">
                    <a16:creationId xmlns:a16="http://schemas.microsoft.com/office/drawing/2014/main" xmlns="" id="{2A2E900D-065E-4FE7-BC83-2BDDBA922FC8}"/>
                  </a:ext>
                </a:extLst>
              </p:cNvPr>
              <p:cNvSpPr/>
              <p:nvPr/>
            </p:nvSpPr>
            <p:spPr bwMode="auto">
              <a:xfrm>
                <a:off x="5671" y="922"/>
                <a:ext cx="336" cy="22"/>
              </a:xfrm>
              <a:custGeom>
                <a:avLst/>
                <a:gdLst>
                  <a:gd name="T0" fmla="*/ 336 w 336"/>
                  <a:gd name="T1" fmla="*/ 22 h 22"/>
                  <a:gd name="T2" fmla="*/ 0 w 336"/>
                  <a:gd name="T3" fmla="*/ 22 h 22"/>
                  <a:gd name="T4" fmla="*/ 6 w 336"/>
                  <a:gd name="T5" fmla="*/ 2 h 22"/>
                  <a:gd name="T6" fmla="*/ 330 w 336"/>
                  <a:gd name="T7" fmla="*/ 0 h 22"/>
                  <a:gd name="T8" fmla="*/ 336 w 336"/>
                  <a:gd name="T9" fmla="*/ 22 h 22"/>
                </a:gdLst>
                <a:ahLst/>
                <a:cxnLst>
                  <a:cxn ang="0">
                    <a:pos x="T0" y="T1"/>
                  </a:cxn>
                  <a:cxn ang="0">
                    <a:pos x="T2" y="T3"/>
                  </a:cxn>
                  <a:cxn ang="0">
                    <a:pos x="T4" y="T5"/>
                  </a:cxn>
                  <a:cxn ang="0">
                    <a:pos x="T6" y="T7"/>
                  </a:cxn>
                  <a:cxn ang="0">
                    <a:pos x="T8" y="T9"/>
                  </a:cxn>
                </a:cxnLst>
                <a:rect l="0" t="0" r="r" b="b"/>
                <a:pathLst>
                  <a:path w="336" h="22">
                    <a:moveTo>
                      <a:pt x="336" y="22"/>
                    </a:moveTo>
                    <a:lnTo>
                      <a:pt x="0" y="22"/>
                    </a:lnTo>
                    <a:lnTo>
                      <a:pt x="6" y="2"/>
                    </a:lnTo>
                    <a:lnTo>
                      <a:pt x="330" y="0"/>
                    </a:lnTo>
                    <a:lnTo>
                      <a:pt x="336" y="22"/>
                    </a:lnTo>
                    <a:close/>
                  </a:path>
                </a:pathLst>
              </a:custGeom>
              <a:solidFill>
                <a:srgbClr val="9998A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iṩḻîḑe">
                <a:extLst>
                  <a:ext uri="{FF2B5EF4-FFF2-40B4-BE49-F238E27FC236}">
                    <a16:creationId xmlns:a16="http://schemas.microsoft.com/office/drawing/2014/main" xmlns="" id="{82BFD919-55F0-42F6-BE63-554BE875C095}"/>
                  </a:ext>
                </a:extLst>
              </p:cNvPr>
              <p:cNvSpPr/>
              <p:nvPr/>
            </p:nvSpPr>
            <p:spPr bwMode="auto">
              <a:xfrm>
                <a:off x="5671" y="922"/>
                <a:ext cx="336" cy="22"/>
              </a:xfrm>
              <a:custGeom>
                <a:avLst/>
                <a:gdLst>
                  <a:gd name="T0" fmla="*/ 336 w 336"/>
                  <a:gd name="T1" fmla="*/ 22 h 22"/>
                  <a:gd name="T2" fmla="*/ 0 w 336"/>
                  <a:gd name="T3" fmla="*/ 22 h 22"/>
                  <a:gd name="T4" fmla="*/ 6 w 336"/>
                  <a:gd name="T5" fmla="*/ 2 h 22"/>
                  <a:gd name="T6" fmla="*/ 330 w 336"/>
                  <a:gd name="T7" fmla="*/ 0 h 22"/>
                  <a:gd name="T8" fmla="*/ 336 w 336"/>
                  <a:gd name="T9" fmla="*/ 22 h 22"/>
                </a:gdLst>
                <a:ahLst/>
                <a:cxnLst>
                  <a:cxn ang="0">
                    <a:pos x="T0" y="T1"/>
                  </a:cxn>
                  <a:cxn ang="0">
                    <a:pos x="T2" y="T3"/>
                  </a:cxn>
                  <a:cxn ang="0">
                    <a:pos x="T4" y="T5"/>
                  </a:cxn>
                  <a:cxn ang="0">
                    <a:pos x="T6" y="T7"/>
                  </a:cxn>
                  <a:cxn ang="0">
                    <a:pos x="T8" y="T9"/>
                  </a:cxn>
                </a:cxnLst>
                <a:rect l="0" t="0" r="r" b="b"/>
                <a:pathLst>
                  <a:path w="336" h="22">
                    <a:moveTo>
                      <a:pt x="336" y="22"/>
                    </a:moveTo>
                    <a:lnTo>
                      <a:pt x="0" y="22"/>
                    </a:lnTo>
                    <a:lnTo>
                      <a:pt x="6" y="2"/>
                    </a:lnTo>
                    <a:lnTo>
                      <a:pt x="330" y="0"/>
                    </a:lnTo>
                    <a:lnTo>
                      <a:pt x="336"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îśľîḓe">
                <a:extLst>
                  <a:ext uri="{FF2B5EF4-FFF2-40B4-BE49-F238E27FC236}">
                    <a16:creationId xmlns:a16="http://schemas.microsoft.com/office/drawing/2014/main" xmlns="" id="{8516184B-9E0A-4F4B-BFE5-7C48A94C3C20}"/>
                  </a:ext>
                </a:extLst>
              </p:cNvPr>
              <p:cNvSpPr/>
              <p:nvPr/>
            </p:nvSpPr>
            <p:spPr bwMode="auto">
              <a:xfrm>
                <a:off x="5839" y="694"/>
                <a:ext cx="162" cy="243"/>
              </a:xfrm>
              <a:custGeom>
                <a:avLst/>
                <a:gdLst>
                  <a:gd name="T0" fmla="*/ 0 w 367"/>
                  <a:gd name="T1" fmla="*/ 554 h 554"/>
                  <a:gd name="T2" fmla="*/ 0 w 367"/>
                  <a:gd name="T3" fmla="*/ 52 h 554"/>
                  <a:gd name="T4" fmla="*/ 0 w 367"/>
                  <a:gd name="T5" fmla="*/ 50 h 554"/>
                  <a:gd name="T6" fmla="*/ 0 w 367"/>
                  <a:gd name="T7" fmla="*/ 44 h 554"/>
                  <a:gd name="T8" fmla="*/ 48 w 367"/>
                  <a:gd name="T9" fmla="*/ 0 h 554"/>
                  <a:gd name="T10" fmla="*/ 367 w 367"/>
                  <a:gd name="T11" fmla="*/ 0 h 554"/>
                  <a:gd name="T12" fmla="*/ 367 w 367"/>
                  <a:gd name="T13" fmla="*/ 524 h 554"/>
                  <a:gd name="T14" fmla="*/ 48 w 367"/>
                  <a:gd name="T15" fmla="*/ 524 h 554"/>
                  <a:gd name="T16" fmla="*/ 0 w 367"/>
                  <a:gd name="T17"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7" h="554">
                    <a:moveTo>
                      <a:pt x="0" y="554"/>
                    </a:moveTo>
                    <a:cubicBezTo>
                      <a:pt x="0" y="52"/>
                      <a:pt x="0" y="52"/>
                      <a:pt x="0" y="52"/>
                    </a:cubicBezTo>
                    <a:cubicBezTo>
                      <a:pt x="0" y="51"/>
                      <a:pt x="0" y="51"/>
                      <a:pt x="0" y="50"/>
                    </a:cubicBezTo>
                    <a:cubicBezTo>
                      <a:pt x="0" y="49"/>
                      <a:pt x="0" y="46"/>
                      <a:pt x="0" y="44"/>
                    </a:cubicBezTo>
                    <a:cubicBezTo>
                      <a:pt x="2" y="19"/>
                      <a:pt x="23" y="0"/>
                      <a:pt x="48" y="0"/>
                    </a:cubicBezTo>
                    <a:cubicBezTo>
                      <a:pt x="367" y="0"/>
                      <a:pt x="367" y="0"/>
                      <a:pt x="367" y="0"/>
                    </a:cubicBezTo>
                    <a:cubicBezTo>
                      <a:pt x="367" y="524"/>
                      <a:pt x="367" y="524"/>
                      <a:pt x="367" y="524"/>
                    </a:cubicBezTo>
                    <a:cubicBezTo>
                      <a:pt x="48" y="524"/>
                      <a:pt x="48" y="524"/>
                      <a:pt x="48" y="524"/>
                    </a:cubicBezTo>
                    <a:cubicBezTo>
                      <a:pt x="27" y="524"/>
                      <a:pt x="9" y="536"/>
                      <a:pt x="0" y="55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îṩḷide">
                <a:extLst>
                  <a:ext uri="{FF2B5EF4-FFF2-40B4-BE49-F238E27FC236}">
                    <a16:creationId xmlns:a16="http://schemas.microsoft.com/office/drawing/2014/main" xmlns="" id="{3205C014-F342-4236-957C-5ABF1C1F4278}"/>
                  </a:ext>
                </a:extLst>
              </p:cNvPr>
              <p:cNvSpPr/>
              <p:nvPr/>
            </p:nvSpPr>
            <p:spPr bwMode="auto">
              <a:xfrm>
                <a:off x="5677" y="693"/>
                <a:ext cx="162" cy="244"/>
              </a:xfrm>
              <a:custGeom>
                <a:avLst/>
                <a:gdLst>
                  <a:gd name="T0" fmla="*/ 370 w 370"/>
                  <a:gd name="T1" fmla="*/ 556 h 556"/>
                  <a:gd name="T2" fmla="*/ 370 w 370"/>
                  <a:gd name="T3" fmla="*/ 54 h 556"/>
                  <a:gd name="T4" fmla="*/ 370 w 370"/>
                  <a:gd name="T5" fmla="*/ 52 h 556"/>
                  <a:gd name="T6" fmla="*/ 370 w 370"/>
                  <a:gd name="T7" fmla="*/ 45 h 556"/>
                  <a:gd name="T8" fmla="*/ 322 w 370"/>
                  <a:gd name="T9" fmla="*/ 0 h 556"/>
                  <a:gd name="T10" fmla="*/ 0 w 370"/>
                  <a:gd name="T11" fmla="*/ 0 h 556"/>
                  <a:gd name="T12" fmla="*/ 0 w 370"/>
                  <a:gd name="T13" fmla="*/ 43 h 556"/>
                  <a:gd name="T14" fmla="*/ 0 w 370"/>
                  <a:gd name="T15" fmla="*/ 526 h 556"/>
                  <a:gd name="T16" fmla="*/ 322 w 370"/>
                  <a:gd name="T17" fmla="*/ 526 h 556"/>
                  <a:gd name="T18" fmla="*/ 370 w 370"/>
                  <a:gd name="T19" fmla="*/ 556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556">
                    <a:moveTo>
                      <a:pt x="370" y="556"/>
                    </a:moveTo>
                    <a:cubicBezTo>
                      <a:pt x="370" y="54"/>
                      <a:pt x="370" y="54"/>
                      <a:pt x="370" y="54"/>
                    </a:cubicBezTo>
                    <a:cubicBezTo>
                      <a:pt x="370" y="53"/>
                      <a:pt x="370" y="53"/>
                      <a:pt x="370" y="52"/>
                    </a:cubicBezTo>
                    <a:cubicBezTo>
                      <a:pt x="370" y="51"/>
                      <a:pt x="370" y="46"/>
                      <a:pt x="370" y="45"/>
                    </a:cubicBezTo>
                    <a:cubicBezTo>
                      <a:pt x="368" y="20"/>
                      <a:pt x="347" y="0"/>
                      <a:pt x="322" y="0"/>
                    </a:cubicBezTo>
                    <a:cubicBezTo>
                      <a:pt x="0" y="0"/>
                      <a:pt x="0" y="0"/>
                      <a:pt x="0" y="0"/>
                    </a:cubicBezTo>
                    <a:cubicBezTo>
                      <a:pt x="0" y="43"/>
                      <a:pt x="0" y="43"/>
                      <a:pt x="0" y="43"/>
                    </a:cubicBezTo>
                    <a:cubicBezTo>
                      <a:pt x="0" y="526"/>
                      <a:pt x="0" y="526"/>
                      <a:pt x="0" y="526"/>
                    </a:cubicBezTo>
                    <a:cubicBezTo>
                      <a:pt x="322" y="526"/>
                      <a:pt x="322" y="526"/>
                      <a:pt x="322" y="526"/>
                    </a:cubicBezTo>
                    <a:cubicBezTo>
                      <a:pt x="343" y="526"/>
                      <a:pt x="361" y="538"/>
                      <a:pt x="370" y="55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ïṣliďé">
                <a:extLst>
                  <a:ext uri="{FF2B5EF4-FFF2-40B4-BE49-F238E27FC236}">
                    <a16:creationId xmlns:a16="http://schemas.microsoft.com/office/drawing/2014/main" xmlns="" id="{D5432BDA-CA41-46F3-AF2A-4575ED51A798}"/>
                  </a:ext>
                </a:extLst>
              </p:cNvPr>
              <p:cNvSpPr/>
              <p:nvPr/>
            </p:nvSpPr>
            <p:spPr bwMode="auto">
              <a:xfrm>
                <a:off x="5839" y="936"/>
                <a:ext cx="0" cy="1"/>
              </a:xfrm>
              <a:custGeom>
                <a:avLst/>
                <a:gdLst>
                  <a:gd name="T0" fmla="*/ 1 h 1"/>
                  <a:gd name="T1" fmla="*/ 0 h 1"/>
                  <a:gd name="T2" fmla="*/ 1 h 1"/>
                  <a:gd name="T3" fmla="*/ 0 h 1"/>
                  <a:gd name="T4" fmla="*/ 0 h 1"/>
                  <a:gd name="T5" fmla="*/ 1 h 1"/>
                </a:gdLst>
                <a:ahLst/>
                <a:cxnLst>
                  <a:cxn ang="0">
                    <a:pos x="0" y="T0"/>
                  </a:cxn>
                  <a:cxn ang="0">
                    <a:pos x="0" y="T1"/>
                  </a:cxn>
                  <a:cxn ang="0">
                    <a:pos x="0" y="T2"/>
                  </a:cxn>
                  <a:cxn ang="0">
                    <a:pos x="0" y="T3"/>
                  </a:cxn>
                  <a:cxn ang="0">
                    <a:pos x="0" y="T4"/>
                  </a:cxn>
                  <a:cxn ang="0">
                    <a:pos x="0" y="T5"/>
                  </a:cxn>
                </a:cxnLst>
                <a:rect l="0" t="0" r="r" b="b"/>
                <a:pathLst>
                  <a:path h="1">
                    <a:moveTo>
                      <a:pt x="0" y="1"/>
                    </a:moveTo>
                    <a:cubicBezTo>
                      <a:pt x="0" y="1"/>
                      <a:pt x="0" y="1"/>
                      <a:pt x="0" y="0"/>
                    </a:cubicBezTo>
                    <a:cubicBezTo>
                      <a:pt x="0" y="1"/>
                      <a:pt x="0" y="1"/>
                      <a:pt x="0" y="1"/>
                    </a:cubicBezTo>
                    <a:cubicBezTo>
                      <a:pt x="0" y="0"/>
                      <a:pt x="0" y="0"/>
                      <a:pt x="0" y="0"/>
                    </a:cubicBezTo>
                    <a:cubicBezTo>
                      <a:pt x="0" y="0"/>
                      <a:pt x="0" y="0"/>
                      <a:pt x="0" y="0"/>
                    </a:cubicBezTo>
                    <a:cubicBezTo>
                      <a:pt x="0" y="1"/>
                      <a:pt x="0" y="1"/>
                      <a:pt x="0" y="1"/>
                    </a:cubicBezTo>
                  </a:path>
                </a:pathLst>
              </a:custGeom>
              <a:solidFill>
                <a:srgbClr val="B8C8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is1îḋe">
                <a:extLst>
                  <a:ext uri="{FF2B5EF4-FFF2-40B4-BE49-F238E27FC236}">
                    <a16:creationId xmlns:a16="http://schemas.microsoft.com/office/drawing/2014/main" xmlns="" id="{4DF3D63B-C11C-4BCF-BED9-E068E7089CA5}"/>
                  </a:ext>
                </a:extLst>
              </p:cNvPr>
              <p:cNvSpPr/>
              <p:nvPr/>
            </p:nvSpPr>
            <p:spPr bwMode="auto">
              <a:xfrm>
                <a:off x="5827" y="926"/>
                <a:ext cx="12" cy="10"/>
              </a:xfrm>
              <a:custGeom>
                <a:avLst/>
                <a:gdLst>
                  <a:gd name="T0" fmla="*/ 27 w 27"/>
                  <a:gd name="T1" fmla="*/ 24 h 24"/>
                  <a:gd name="T2" fmla="*/ 27 w 27"/>
                  <a:gd name="T3" fmla="*/ 24 h 24"/>
                  <a:gd name="T4" fmla="*/ 27 w 27"/>
                  <a:gd name="T5" fmla="*/ 24 h 24"/>
                  <a:gd name="T6" fmla="*/ 27 w 27"/>
                  <a:gd name="T7" fmla="*/ 24 h 24"/>
                  <a:gd name="T8" fmla="*/ 27 w 27"/>
                  <a:gd name="T9" fmla="*/ 24 h 24"/>
                  <a:gd name="T10" fmla="*/ 0 w 27"/>
                  <a:gd name="T11" fmla="*/ 0 h 24"/>
                  <a:gd name="T12" fmla="*/ 0 w 27"/>
                  <a:gd name="T13" fmla="*/ 0 h 24"/>
                  <a:gd name="T14" fmla="*/ 27 w 27"/>
                  <a:gd name="T15" fmla="*/ 24 h 24"/>
                  <a:gd name="T16" fmla="*/ 27 w 27"/>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4">
                    <a:moveTo>
                      <a:pt x="27" y="24"/>
                    </a:moveTo>
                    <a:cubicBezTo>
                      <a:pt x="27" y="24"/>
                      <a:pt x="27" y="24"/>
                      <a:pt x="27" y="24"/>
                    </a:cubicBezTo>
                    <a:cubicBezTo>
                      <a:pt x="27" y="24"/>
                      <a:pt x="27" y="24"/>
                      <a:pt x="27" y="24"/>
                    </a:cubicBezTo>
                    <a:cubicBezTo>
                      <a:pt x="27" y="24"/>
                      <a:pt x="27" y="24"/>
                      <a:pt x="27" y="24"/>
                    </a:cubicBezTo>
                    <a:moveTo>
                      <a:pt x="27" y="24"/>
                    </a:moveTo>
                    <a:cubicBezTo>
                      <a:pt x="21" y="13"/>
                      <a:pt x="11" y="5"/>
                      <a:pt x="0" y="0"/>
                    </a:cubicBezTo>
                    <a:cubicBezTo>
                      <a:pt x="0" y="0"/>
                      <a:pt x="0" y="0"/>
                      <a:pt x="0" y="0"/>
                    </a:cubicBezTo>
                    <a:cubicBezTo>
                      <a:pt x="11" y="4"/>
                      <a:pt x="21" y="13"/>
                      <a:pt x="27" y="24"/>
                    </a:cubicBezTo>
                    <a:cubicBezTo>
                      <a:pt x="27" y="24"/>
                      <a:pt x="27" y="24"/>
                      <a:pt x="27" y="24"/>
                    </a:cubicBezTo>
                  </a:path>
                </a:pathLst>
              </a:custGeom>
              <a:solidFill>
                <a:srgbClr val="B8C8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îŝ1ïḓè">
                <a:extLst>
                  <a:ext uri="{FF2B5EF4-FFF2-40B4-BE49-F238E27FC236}">
                    <a16:creationId xmlns:a16="http://schemas.microsoft.com/office/drawing/2014/main" xmlns="" id="{96DA9201-4BED-49F2-BCFC-6214AF96871C}"/>
                  </a:ext>
                </a:extLst>
              </p:cNvPr>
              <p:cNvSpPr/>
              <p:nvPr/>
            </p:nvSpPr>
            <p:spPr bwMode="auto">
              <a:xfrm>
                <a:off x="5839" y="936"/>
                <a:ext cx="1" cy="1"/>
              </a:xfrm>
              <a:prstGeom prst="ellipse">
                <a:avLst/>
              </a:prstGeom>
              <a:solidFill>
                <a:srgbClr val="E3F1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ïs1iḓê">
                <a:extLst>
                  <a:ext uri="{FF2B5EF4-FFF2-40B4-BE49-F238E27FC236}">
                    <a16:creationId xmlns:a16="http://schemas.microsoft.com/office/drawing/2014/main" xmlns="" id="{4A7F022A-11B0-4522-B3F1-1B1C20BF56E1}"/>
                  </a:ext>
                </a:extLst>
              </p:cNvPr>
              <p:cNvSpPr/>
              <p:nvPr/>
            </p:nvSpPr>
            <p:spPr bwMode="auto">
              <a:xfrm>
                <a:off x="5827" y="697"/>
                <a:ext cx="12" cy="240"/>
              </a:xfrm>
              <a:custGeom>
                <a:avLst/>
                <a:gdLst>
                  <a:gd name="T0" fmla="*/ 27 w 27"/>
                  <a:gd name="T1" fmla="*/ 547 h 547"/>
                  <a:gd name="T2" fmla="*/ 27 w 27"/>
                  <a:gd name="T3" fmla="*/ 546 h 547"/>
                  <a:gd name="T4" fmla="*/ 27 w 27"/>
                  <a:gd name="T5" fmla="*/ 546 h 547"/>
                  <a:gd name="T6" fmla="*/ 27 w 27"/>
                  <a:gd name="T7" fmla="*/ 546 h 547"/>
                  <a:gd name="T8" fmla="*/ 27 w 27"/>
                  <a:gd name="T9" fmla="*/ 546 h 547"/>
                  <a:gd name="T10" fmla="*/ 0 w 27"/>
                  <a:gd name="T11" fmla="*/ 522 h 547"/>
                  <a:gd name="T12" fmla="*/ 0 w 27"/>
                  <a:gd name="T13" fmla="*/ 0 h 547"/>
                  <a:gd name="T14" fmla="*/ 27 w 27"/>
                  <a:gd name="T15" fmla="*/ 38 h 547"/>
                  <a:gd name="T16" fmla="*/ 27 w 27"/>
                  <a:gd name="T17" fmla="*/ 43 h 547"/>
                  <a:gd name="T18" fmla="*/ 27 w 27"/>
                  <a:gd name="T19" fmla="*/ 43 h 547"/>
                  <a:gd name="T20" fmla="*/ 27 w 27"/>
                  <a:gd name="T21" fmla="*/ 43 h 547"/>
                  <a:gd name="T22" fmla="*/ 27 w 27"/>
                  <a:gd name="T23" fmla="*/ 45 h 547"/>
                  <a:gd name="T24" fmla="*/ 27 w 27"/>
                  <a:gd name="T25" fmla="*/ 546 h 547"/>
                  <a:gd name="T26" fmla="*/ 27 w 27"/>
                  <a:gd name="T27" fmla="*/ 547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547">
                    <a:moveTo>
                      <a:pt x="27" y="547"/>
                    </a:moveTo>
                    <a:cubicBezTo>
                      <a:pt x="27" y="547"/>
                      <a:pt x="27" y="547"/>
                      <a:pt x="27" y="546"/>
                    </a:cubicBezTo>
                    <a:cubicBezTo>
                      <a:pt x="27" y="546"/>
                      <a:pt x="27" y="546"/>
                      <a:pt x="27" y="546"/>
                    </a:cubicBezTo>
                    <a:cubicBezTo>
                      <a:pt x="27" y="546"/>
                      <a:pt x="27" y="546"/>
                      <a:pt x="27" y="546"/>
                    </a:cubicBezTo>
                    <a:cubicBezTo>
                      <a:pt x="27" y="546"/>
                      <a:pt x="27" y="546"/>
                      <a:pt x="27" y="546"/>
                    </a:cubicBezTo>
                    <a:cubicBezTo>
                      <a:pt x="21" y="535"/>
                      <a:pt x="11" y="526"/>
                      <a:pt x="0" y="522"/>
                    </a:cubicBezTo>
                    <a:cubicBezTo>
                      <a:pt x="0" y="0"/>
                      <a:pt x="0" y="0"/>
                      <a:pt x="0" y="0"/>
                    </a:cubicBezTo>
                    <a:cubicBezTo>
                      <a:pt x="14" y="7"/>
                      <a:pt x="25" y="21"/>
                      <a:pt x="27" y="38"/>
                    </a:cubicBezTo>
                    <a:cubicBezTo>
                      <a:pt x="27" y="40"/>
                      <a:pt x="27" y="42"/>
                      <a:pt x="27" y="43"/>
                    </a:cubicBezTo>
                    <a:cubicBezTo>
                      <a:pt x="27" y="43"/>
                      <a:pt x="27" y="43"/>
                      <a:pt x="27" y="43"/>
                    </a:cubicBezTo>
                    <a:cubicBezTo>
                      <a:pt x="27" y="43"/>
                      <a:pt x="27" y="43"/>
                      <a:pt x="27" y="43"/>
                    </a:cubicBezTo>
                    <a:cubicBezTo>
                      <a:pt x="27" y="44"/>
                      <a:pt x="27" y="44"/>
                      <a:pt x="27" y="45"/>
                    </a:cubicBezTo>
                    <a:cubicBezTo>
                      <a:pt x="27" y="546"/>
                      <a:pt x="27" y="546"/>
                      <a:pt x="27" y="546"/>
                    </a:cubicBezTo>
                    <a:cubicBezTo>
                      <a:pt x="27" y="547"/>
                      <a:pt x="27" y="547"/>
                      <a:pt x="27" y="547"/>
                    </a:cubicBezTo>
                  </a:path>
                </a:pathLst>
              </a:custGeom>
              <a:solidFill>
                <a:srgbClr val="E3F1F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ïṡ1iḑé">
                <a:extLst>
                  <a:ext uri="{FF2B5EF4-FFF2-40B4-BE49-F238E27FC236}">
                    <a16:creationId xmlns:a16="http://schemas.microsoft.com/office/drawing/2014/main" xmlns="" id="{9AC52662-F0D4-4619-9362-FF96A982208D}"/>
                  </a:ext>
                </a:extLst>
              </p:cNvPr>
              <p:cNvSpPr/>
              <p:nvPr/>
            </p:nvSpPr>
            <p:spPr bwMode="auto">
              <a:xfrm>
                <a:off x="5693" y="723"/>
                <a:ext cx="46" cy="6"/>
              </a:xfrm>
              <a:prstGeom prst="rect">
                <a:avLst/>
              </a:prstGeom>
              <a:solidFill>
                <a:srgbClr val="89898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9" name="íšḷíḍê">
                <a:extLst>
                  <a:ext uri="{FF2B5EF4-FFF2-40B4-BE49-F238E27FC236}">
                    <a16:creationId xmlns:a16="http://schemas.microsoft.com/office/drawing/2014/main" xmlns="" id="{249C6F91-0FBE-4CC9-BDED-DA2E98B86BD4}"/>
                  </a:ext>
                </a:extLst>
              </p:cNvPr>
              <p:cNvSpPr/>
              <p:nvPr/>
            </p:nvSpPr>
            <p:spPr bwMode="auto">
              <a:xfrm>
                <a:off x="5693" y="723"/>
                <a:ext cx="46" cy="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0" name="îšļíḑè">
                <a:extLst>
                  <a:ext uri="{FF2B5EF4-FFF2-40B4-BE49-F238E27FC236}">
                    <a16:creationId xmlns:a16="http://schemas.microsoft.com/office/drawing/2014/main" xmlns="" id="{5C806BD7-E054-4E8C-B0BF-CC905D60ED1D}"/>
                  </a:ext>
                </a:extLst>
              </p:cNvPr>
              <p:cNvSpPr/>
              <p:nvPr/>
            </p:nvSpPr>
            <p:spPr bwMode="auto">
              <a:xfrm>
                <a:off x="5693" y="744"/>
                <a:ext cx="124" cy="5"/>
              </a:xfrm>
              <a:prstGeom prst="rect">
                <a:avLst/>
              </a:prstGeom>
              <a:solidFill>
                <a:srgbClr val="BEBC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1" name="iş1iḓe">
                <a:extLst>
                  <a:ext uri="{FF2B5EF4-FFF2-40B4-BE49-F238E27FC236}">
                    <a16:creationId xmlns:a16="http://schemas.microsoft.com/office/drawing/2014/main" xmlns="" id="{862032A2-52A6-4DC2-AF72-DC34370A63EE}"/>
                  </a:ext>
                </a:extLst>
              </p:cNvPr>
              <p:cNvSpPr/>
              <p:nvPr/>
            </p:nvSpPr>
            <p:spPr bwMode="auto">
              <a:xfrm>
                <a:off x="5693" y="744"/>
                <a:ext cx="124"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2" name="išļíḍe">
                <a:extLst>
                  <a:ext uri="{FF2B5EF4-FFF2-40B4-BE49-F238E27FC236}">
                    <a16:creationId xmlns:a16="http://schemas.microsoft.com/office/drawing/2014/main" xmlns="" id="{DA812A10-F929-4F33-99B8-3A158A3D16B4}"/>
                  </a:ext>
                </a:extLst>
              </p:cNvPr>
              <p:cNvSpPr/>
              <p:nvPr/>
            </p:nvSpPr>
            <p:spPr bwMode="auto">
              <a:xfrm>
                <a:off x="5693" y="759"/>
                <a:ext cx="124" cy="5"/>
              </a:xfrm>
              <a:prstGeom prst="rect">
                <a:avLst/>
              </a:prstGeom>
              <a:solidFill>
                <a:srgbClr val="BEBC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3" name="iṧḻíḋé">
                <a:extLst>
                  <a:ext uri="{FF2B5EF4-FFF2-40B4-BE49-F238E27FC236}">
                    <a16:creationId xmlns:a16="http://schemas.microsoft.com/office/drawing/2014/main" xmlns="" id="{B06FE487-6D77-41CF-903F-032C926062DE}"/>
                  </a:ext>
                </a:extLst>
              </p:cNvPr>
              <p:cNvSpPr/>
              <p:nvPr/>
            </p:nvSpPr>
            <p:spPr bwMode="auto">
              <a:xfrm>
                <a:off x="5693" y="759"/>
                <a:ext cx="124"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4" name="íšļíḋè">
                <a:extLst>
                  <a:ext uri="{FF2B5EF4-FFF2-40B4-BE49-F238E27FC236}">
                    <a16:creationId xmlns:a16="http://schemas.microsoft.com/office/drawing/2014/main" xmlns="" id="{8EF89461-C6DA-4818-9EF0-7DA8F3A5AEC0}"/>
                  </a:ext>
                </a:extLst>
              </p:cNvPr>
              <p:cNvSpPr/>
              <p:nvPr/>
            </p:nvSpPr>
            <p:spPr bwMode="auto">
              <a:xfrm>
                <a:off x="5693" y="774"/>
                <a:ext cx="124" cy="5"/>
              </a:xfrm>
              <a:prstGeom prst="rect">
                <a:avLst/>
              </a:prstGeom>
              <a:solidFill>
                <a:srgbClr val="BEBC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5" name="íṩliḋê">
                <a:extLst>
                  <a:ext uri="{FF2B5EF4-FFF2-40B4-BE49-F238E27FC236}">
                    <a16:creationId xmlns:a16="http://schemas.microsoft.com/office/drawing/2014/main" xmlns="" id="{7C091ADE-F789-4311-96F6-AEDAED797DDB}"/>
                  </a:ext>
                </a:extLst>
              </p:cNvPr>
              <p:cNvSpPr/>
              <p:nvPr/>
            </p:nvSpPr>
            <p:spPr bwMode="auto">
              <a:xfrm>
                <a:off x="5693" y="774"/>
                <a:ext cx="124"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6" name="ïṥľîdé">
                <a:extLst>
                  <a:ext uri="{FF2B5EF4-FFF2-40B4-BE49-F238E27FC236}">
                    <a16:creationId xmlns:a16="http://schemas.microsoft.com/office/drawing/2014/main" xmlns="" id="{9E3DF776-4BC2-47AD-B0B7-314A32FC9C9E}"/>
                  </a:ext>
                </a:extLst>
              </p:cNvPr>
              <p:cNvSpPr/>
              <p:nvPr/>
            </p:nvSpPr>
            <p:spPr bwMode="auto">
              <a:xfrm>
                <a:off x="5693" y="876"/>
                <a:ext cx="124" cy="5"/>
              </a:xfrm>
              <a:prstGeom prst="rect">
                <a:avLst/>
              </a:prstGeom>
              <a:solidFill>
                <a:srgbClr val="BEBC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7" name="ïṧļidé">
                <a:extLst>
                  <a:ext uri="{FF2B5EF4-FFF2-40B4-BE49-F238E27FC236}">
                    <a16:creationId xmlns:a16="http://schemas.microsoft.com/office/drawing/2014/main" xmlns="" id="{42901D20-5980-4339-8C2E-098953846A10}"/>
                  </a:ext>
                </a:extLst>
              </p:cNvPr>
              <p:cNvSpPr/>
              <p:nvPr/>
            </p:nvSpPr>
            <p:spPr bwMode="auto">
              <a:xfrm>
                <a:off x="5693" y="876"/>
                <a:ext cx="124"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8" name="iSļîḋé">
                <a:extLst>
                  <a:ext uri="{FF2B5EF4-FFF2-40B4-BE49-F238E27FC236}">
                    <a16:creationId xmlns:a16="http://schemas.microsoft.com/office/drawing/2014/main" xmlns="" id="{0FC3D087-2FDE-486A-BC28-2FFADE4BADF2}"/>
                  </a:ext>
                </a:extLst>
              </p:cNvPr>
              <p:cNvSpPr/>
              <p:nvPr/>
            </p:nvSpPr>
            <p:spPr bwMode="auto">
              <a:xfrm>
                <a:off x="5693" y="890"/>
                <a:ext cx="124" cy="5"/>
              </a:xfrm>
              <a:prstGeom prst="rect">
                <a:avLst/>
              </a:prstGeom>
              <a:solidFill>
                <a:srgbClr val="BEBC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9" name="i$ḷiḓê">
                <a:extLst>
                  <a:ext uri="{FF2B5EF4-FFF2-40B4-BE49-F238E27FC236}">
                    <a16:creationId xmlns:a16="http://schemas.microsoft.com/office/drawing/2014/main" xmlns="" id="{F7CFD3EF-D121-4A4B-93C5-10AE38A74D46}"/>
                  </a:ext>
                </a:extLst>
              </p:cNvPr>
              <p:cNvSpPr/>
              <p:nvPr/>
            </p:nvSpPr>
            <p:spPr bwMode="auto">
              <a:xfrm>
                <a:off x="5693" y="890"/>
                <a:ext cx="124"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0" name="ïŝḷîďè">
                <a:extLst>
                  <a:ext uri="{FF2B5EF4-FFF2-40B4-BE49-F238E27FC236}">
                    <a16:creationId xmlns:a16="http://schemas.microsoft.com/office/drawing/2014/main" xmlns="" id="{399CE88E-DBAA-41C5-9C4F-BDF4200F5858}"/>
                  </a:ext>
                </a:extLst>
              </p:cNvPr>
              <p:cNvSpPr/>
              <p:nvPr/>
            </p:nvSpPr>
            <p:spPr bwMode="auto">
              <a:xfrm>
                <a:off x="5860" y="832"/>
                <a:ext cx="124" cy="5"/>
              </a:xfrm>
              <a:prstGeom prst="rect">
                <a:avLst/>
              </a:prstGeom>
              <a:solidFill>
                <a:srgbClr val="BEBC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1" name="ïSḷîḑê">
                <a:extLst>
                  <a:ext uri="{FF2B5EF4-FFF2-40B4-BE49-F238E27FC236}">
                    <a16:creationId xmlns:a16="http://schemas.microsoft.com/office/drawing/2014/main" xmlns="" id="{9981D9BD-C62A-48EE-9343-57EA8571896D}"/>
                  </a:ext>
                </a:extLst>
              </p:cNvPr>
              <p:cNvSpPr/>
              <p:nvPr/>
            </p:nvSpPr>
            <p:spPr bwMode="auto">
              <a:xfrm>
                <a:off x="5860" y="832"/>
                <a:ext cx="124"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2" name="îśļiḑè">
                <a:extLst>
                  <a:ext uri="{FF2B5EF4-FFF2-40B4-BE49-F238E27FC236}">
                    <a16:creationId xmlns:a16="http://schemas.microsoft.com/office/drawing/2014/main" xmlns="" id="{848CC617-85EA-4049-B01B-065BF46EDF9B}"/>
                  </a:ext>
                </a:extLst>
              </p:cNvPr>
              <p:cNvSpPr/>
              <p:nvPr/>
            </p:nvSpPr>
            <p:spPr bwMode="auto">
              <a:xfrm>
                <a:off x="5860" y="846"/>
                <a:ext cx="124" cy="5"/>
              </a:xfrm>
              <a:prstGeom prst="rect">
                <a:avLst/>
              </a:prstGeom>
              <a:solidFill>
                <a:srgbClr val="BEBC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3" name="iṩḻïḋe">
                <a:extLst>
                  <a:ext uri="{FF2B5EF4-FFF2-40B4-BE49-F238E27FC236}">
                    <a16:creationId xmlns:a16="http://schemas.microsoft.com/office/drawing/2014/main" xmlns="" id="{4EBAD985-8348-4A1A-AB10-B8CD1C2B5315}"/>
                  </a:ext>
                </a:extLst>
              </p:cNvPr>
              <p:cNvSpPr/>
              <p:nvPr/>
            </p:nvSpPr>
            <p:spPr bwMode="auto">
              <a:xfrm>
                <a:off x="5860" y="846"/>
                <a:ext cx="124"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4" name="ïŝlîdê">
                <a:extLst>
                  <a:ext uri="{FF2B5EF4-FFF2-40B4-BE49-F238E27FC236}">
                    <a16:creationId xmlns:a16="http://schemas.microsoft.com/office/drawing/2014/main" xmlns="" id="{A73396D8-092A-49AC-B30F-118D435ACC61}"/>
                  </a:ext>
                </a:extLst>
              </p:cNvPr>
              <p:cNvSpPr/>
              <p:nvPr/>
            </p:nvSpPr>
            <p:spPr bwMode="auto">
              <a:xfrm>
                <a:off x="5860" y="861"/>
                <a:ext cx="124" cy="5"/>
              </a:xfrm>
              <a:prstGeom prst="rect">
                <a:avLst/>
              </a:prstGeom>
              <a:solidFill>
                <a:srgbClr val="BEBC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5" name="išḷîďè">
                <a:extLst>
                  <a:ext uri="{FF2B5EF4-FFF2-40B4-BE49-F238E27FC236}">
                    <a16:creationId xmlns:a16="http://schemas.microsoft.com/office/drawing/2014/main" xmlns="" id="{066FF01E-D4B5-4EE6-81CD-6F46124C1323}"/>
                  </a:ext>
                </a:extLst>
              </p:cNvPr>
              <p:cNvSpPr/>
              <p:nvPr/>
            </p:nvSpPr>
            <p:spPr bwMode="auto">
              <a:xfrm>
                <a:off x="5860" y="861"/>
                <a:ext cx="124"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6" name="ïsḻidê">
                <a:extLst>
                  <a:ext uri="{FF2B5EF4-FFF2-40B4-BE49-F238E27FC236}">
                    <a16:creationId xmlns:a16="http://schemas.microsoft.com/office/drawing/2014/main" xmlns="" id="{9CC4D4F4-7CF1-4834-BAB8-04F477BF7D2B}"/>
                  </a:ext>
                </a:extLst>
              </p:cNvPr>
              <p:cNvSpPr/>
              <p:nvPr/>
            </p:nvSpPr>
            <p:spPr bwMode="auto">
              <a:xfrm>
                <a:off x="5860" y="876"/>
                <a:ext cx="124" cy="5"/>
              </a:xfrm>
              <a:prstGeom prst="rect">
                <a:avLst/>
              </a:prstGeom>
              <a:solidFill>
                <a:srgbClr val="BEBC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7" name="iśľïdê">
                <a:extLst>
                  <a:ext uri="{FF2B5EF4-FFF2-40B4-BE49-F238E27FC236}">
                    <a16:creationId xmlns:a16="http://schemas.microsoft.com/office/drawing/2014/main" xmlns="" id="{9FDFA0AA-8159-4603-8124-C3357B4DDB27}"/>
                  </a:ext>
                </a:extLst>
              </p:cNvPr>
              <p:cNvSpPr/>
              <p:nvPr/>
            </p:nvSpPr>
            <p:spPr bwMode="auto">
              <a:xfrm>
                <a:off x="5860" y="876"/>
                <a:ext cx="124"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8" name="išļíďè">
                <a:extLst>
                  <a:ext uri="{FF2B5EF4-FFF2-40B4-BE49-F238E27FC236}">
                    <a16:creationId xmlns:a16="http://schemas.microsoft.com/office/drawing/2014/main" xmlns="" id="{75BDA30B-FDAF-4CF6-904E-98FEE8D2BFE9}"/>
                  </a:ext>
                </a:extLst>
              </p:cNvPr>
              <p:cNvSpPr/>
              <p:nvPr/>
            </p:nvSpPr>
            <p:spPr bwMode="auto">
              <a:xfrm>
                <a:off x="5860" y="890"/>
                <a:ext cx="124" cy="5"/>
              </a:xfrm>
              <a:prstGeom prst="rect">
                <a:avLst/>
              </a:prstGeom>
              <a:solidFill>
                <a:srgbClr val="BEBC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9" name="ïşľîďe">
                <a:extLst>
                  <a:ext uri="{FF2B5EF4-FFF2-40B4-BE49-F238E27FC236}">
                    <a16:creationId xmlns:a16="http://schemas.microsoft.com/office/drawing/2014/main" xmlns="" id="{D8724B51-3D3C-4B5F-A065-A9169EE9DAC2}"/>
                  </a:ext>
                </a:extLst>
              </p:cNvPr>
              <p:cNvSpPr/>
              <p:nvPr/>
            </p:nvSpPr>
            <p:spPr bwMode="auto">
              <a:xfrm>
                <a:off x="5860" y="890"/>
                <a:ext cx="124"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0" name="iṡḻîḑé">
                <a:extLst>
                  <a:ext uri="{FF2B5EF4-FFF2-40B4-BE49-F238E27FC236}">
                    <a16:creationId xmlns:a16="http://schemas.microsoft.com/office/drawing/2014/main" xmlns="" id="{19A7272B-3035-46AB-9E25-47929085D614}"/>
                  </a:ext>
                </a:extLst>
              </p:cNvPr>
              <p:cNvSpPr/>
              <p:nvPr/>
            </p:nvSpPr>
            <p:spPr bwMode="auto">
              <a:xfrm>
                <a:off x="5831" y="940"/>
                <a:ext cx="16" cy="5"/>
              </a:xfrm>
              <a:custGeom>
                <a:avLst/>
                <a:gdLst>
                  <a:gd name="T0" fmla="*/ 37 w 37"/>
                  <a:gd name="T1" fmla="*/ 13 h 13"/>
                  <a:gd name="T2" fmla="*/ 19 w 37"/>
                  <a:gd name="T3" fmla="*/ 0 h 13"/>
                  <a:gd name="T4" fmla="*/ 0 w 37"/>
                  <a:gd name="T5" fmla="*/ 13 h 13"/>
                  <a:gd name="T6" fmla="*/ 37 w 37"/>
                  <a:gd name="T7" fmla="*/ 13 h 13"/>
                </a:gdLst>
                <a:ahLst/>
                <a:cxnLst>
                  <a:cxn ang="0">
                    <a:pos x="T0" y="T1"/>
                  </a:cxn>
                  <a:cxn ang="0">
                    <a:pos x="T2" y="T3"/>
                  </a:cxn>
                  <a:cxn ang="0">
                    <a:pos x="T4" y="T5"/>
                  </a:cxn>
                  <a:cxn ang="0">
                    <a:pos x="T6" y="T7"/>
                  </a:cxn>
                </a:cxnLst>
                <a:rect l="0" t="0" r="r" b="b"/>
                <a:pathLst>
                  <a:path w="37" h="13">
                    <a:moveTo>
                      <a:pt x="37" y="13"/>
                    </a:moveTo>
                    <a:cubicBezTo>
                      <a:pt x="35" y="5"/>
                      <a:pt x="27" y="0"/>
                      <a:pt x="19" y="0"/>
                    </a:cubicBezTo>
                    <a:cubicBezTo>
                      <a:pt x="10" y="0"/>
                      <a:pt x="3" y="5"/>
                      <a:pt x="0" y="13"/>
                    </a:cubicBezTo>
                    <a:cubicBezTo>
                      <a:pt x="37" y="13"/>
                      <a:pt x="37" y="13"/>
                      <a:pt x="37" y="13"/>
                    </a:cubicBezTo>
                    <a:close/>
                  </a:path>
                </a:pathLst>
              </a:custGeom>
              <a:solidFill>
                <a:srgbClr val="1D73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išľiḋé">
                <a:extLst>
                  <a:ext uri="{FF2B5EF4-FFF2-40B4-BE49-F238E27FC236}">
                    <a16:creationId xmlns:a16="http://schemas.microsoft.com/office/drawing/2014/main" xmlns="" id="{5151F819-4D5B-4F0C-8B11-E7CF6C4FA1D3}"/>
                  </a:ext>
                </a:extLst>
              </p:cNvPr>
              <p:cNvSpPr/>
              <p:nvPr/>
            </p:nvSpPr>
            <p:spPr bwMode="auto">
              <a:xfrm>
                <a:off x="5766" y="813"/>
                <a:ext cx="6" cy="6"/>
              </a:xfrm>
              <a:custGeom>
                <a:avLst/>
                <a:gdLst>
                  <a:gd name="T0" fmla="*/ 6 w 14"/>
                  <a:gd name="T1" fmla="*/ 15 h 15"/>
                  <a:gd name="T2" fmla="*/ 0 w 14"/>
                  <a:gd name="T3" fmla="*/ 8 h 15"/>
                  <a:gd name="T4" fmla="*/ 7 w 14"/>
                  <a:gd name="T5" fmla="*/ 0 h 15"/>
                  <a:gd name="T6" fmla="*/ 7 w 14"/>
                  <a:gd name="T7" fmla="*/ 0 h 15"/>
                  <a:gd name="T8" fmla="*/ 14 w 14"/>
                  <a:gd name="T9" fmla="*/ 5 h 15"/>
                  <a:gd name="T10" fmla="*/ 6 w 14"/>
                  <a:gd name="T11" fmla="*/ 15 h 15"/>
                </a:gdLst>
                <a:ahLst/>
                <a:cxnLst>
                  <a:cxn ang="0">
                    <a:pos x="T0" y="T1"/>
                  </a:cxn>
                  <a:cxn ang="0">
                    <a:pos x="T2" y="T3"/>
                  </a:cxn>
                  <a:cxn ang="0">
                    <a:pos x="T4" y="T5"/>
                  </a:cxn>
                  <a:cxn ang="0">
                    <a:pos x="T6" y="T7"/>
                  </a:cxn>
                  <a:cxn ang="0">
                    <a:pos x="T8" y="T9"/>
                  </a:cxn>
                  <a:cxn ang="0">
                    <a:pos x="T10" y="T11"/>
                  </a:cxn>
                </a:cxnLst>
                <a:rect l="0" t="0" r="r" b="b"/>
                <a:pathLst>
                  <a:path w="14" h="15">
                    <a:moveTo>
                      <a:pt x="6" y="15"/>
                    </a:moveTo>
                    <a:cubicBezTo>
                      <a:pt x="3" y="15"/>
                      <a:pt x="0" y="11"/>
                      <a:pt x="0" y="8"/>
                    </a:cubicBezTo>
                    <a:cubicBezTo>
                      <a:pt x="0" y="4"/>
                      <a:pt x="3" y="0"/>
                      <a:pt x="7" y="0"/>
                    </a:cubicBezTo>
                    <a:cubicBezTo>
                      <a:pt x="7" y="0"/>
                      <a:pt x="7" y="0"/>
                      <a:pt x="7" y="0"/>
                    </a:cubicBezTo>
                    <a:cubicBezTo>
                      <a:pt x="11" y="0"/>
                      <a:pt x="13" y="2"/>
                      <a:pt x="14" y="5"/>
                    </a:cubicBezTo>
                    <a:cubicBezTo>
                      <a:pt x="10" y="7"/>
                      <a:pt x="7" y="11"/>
                      <a:pt x="6" y="15"/>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íşľïďê">
                <a:extLst>
                  <a:ext uri="{FF2B5EF4-FFF2-40B4-BE49-F238E27FC236}">
                    <a16:creationId xmlns:a16="http://schemas.microsoft.com/office/drawing/2014/main" xmlns="" id="{B9DB6AC1-8112-4CA1-AA32-F7926E3BE176}"/>
                  </a:ext>
                </a:extLst>
              </p:cNvPr>
              <p:cNvSpPr/>
              <p:nvPr/>
            </p:nvSpPr>
            <p:spPr bwMode="auto">
              <a:xfrm>
                <a:off x="5765" y="812"/>
                <a:ext cx="8" cy="8"/>
              </a:xfrm>
              <a:custGeom>
                <a:avLst/>
                <a:gdLst>
                  <a:gd name="T0" fmla="*/ 9 w 19"/>
                  <a:gd name="T1" fmla="*/ 19 h 19"/>
                  <a:gd name="T2" fmla="*/ 3 w 19"/>
                  <a:gd name="T3" fmla="*/ 16 h 19"/>
                  <a:gd name="T4" fmla="*/ 0 w 19"/>
                  <a:gd name="T5" fmla="*/ 10 h 19"/>
                  <a:gd name="T6" fmla="*/ 10 w 19"/>
                  <a:gd name="T7" fmla="*/ 0 h 19"/>
                  <a:gd name="T8" fmla="*/ 10 w 19"/>
                  <a:gd name="T9" fmla="*/ 0 h 19"/>
                  <a:gd name="T10" fmla="*/ 10 w 19"/>
                  <a:gd name="T11" fmla="*/ 0 h 19"/>
                  <a:gd name="T12" fmla="*/ 17 w 19"/>
                  <a:gd name="T13" fmla="*/ 2 h 19"/>
                  <a:gd name="T14" fmla="*/ 19 w 19"/>
                  <a:gd name="T15" fmla="*/ 6 h 19"/>
                  <a:gd name="T16" fmla="*/ 17 w 19"/>
                  <a:gd name="T17" fmla="*/ 7 h 19"/>
                  <a:gd name="T18" fmla="*/ 10 w 19"/>
                  <a:gd name="T19" fmla="*/ 2 h 19"/>
                  <a:gd name="T20" fmla="*/ 10 w 19"/>
                  <a:gd name="T21" fmla="*/ 2 h 19"/>
                  <a:gd name="T22" fmla="*/ 3 w 19"/>
                  <a:gd name="T23" fmla="*/ 10 h 19"/>
                  <a:gd name="T24" fmla="*/ 9 w 19"/>
                  <a:gd name="T25" fmla="*/ 17 h 19"/>
                  <a:gd name="T26" fmla="*/ 9 w 19"/>
                  <a:gd name="T2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9">
                    <a:moveTo>
                      <a:pt x="9" y="19"/>
                    </a:moveTo>
                    <a:cubicBezTo>
                      <a:pt x="7" y="19"/>
                      <a:pt x="5" y="18"/>
                      <a:pt x="3" y="16"/>
                    </a:cubicBezTo>
                    <a:cubicBezTo>
                      <a:pt x="1" y="15"/>
                      <a:pt x="0" y="12"/>
                      <a:pt x="0" y="10"/>
                    </a:cubicBezTo>
                    <a:cubicBezTo>
                      <a:pt x="0" y="4"/>
                      <a:pt x="5" y="0"/>
                      <a:pt x="10" y="0"/>
                    </a:cubicBezTo>
                    <a:cubicBezTo>
                      <a:pt x="10" y="0"/>
                      <a:pt x="10" y="0"/>
                      <a:pt x="10" y="0"/>
                    </a:cubicBezTo>
                    <a:cubicBezTo>
                      <a:pt x="10" y="0"/>
                      <a:pt x="10" y="0"/>
                      <a:pt x="10" y="0"/>
                    </a:cubicBezTo>
                    <a:cubicBezTo>
                      <a:pt x="13" y="0"/>
                      <a:pt x="15" y="1"/>
                      <a:pt x="17" y="2"/>
                    </a:cubicBezTo>
                    <a:cubicBezTo>
                      <a:pt x="18" y="4"/>
                      <a:pt x="19" y="5"/>
                      <a:pt x="19" y="6"/>
                    </a:cubicBezTo>
                    <a:cubicBezTo>
                      <a:pt x="19" y="7"/>
                      <a:pt x="18" y="7"/>
                      <a:pt x="17" y="7"/>
                    </a:cubicBezTo>
                    <a:cubicBezTo>
                      <a:pt x="16" y="4"/>
                      <a:pt x="14" y="2"/>
                      <a:pt x="10" y="2"/>
                    </a:cubicBezTo>
                    <a:cubicBezTo>
                      <a:pt x="10" y="2"/>
                      <a:pt x="10" y="2"/>
                      <a:pt x="10" y="2"/>
                    </a:cubicBezTo>
                    <a:cubicBezTo>
                      <a:pt x="6" y="2"/>
                      <a:pt x="3" y="6"/>
                      <a:pt x="3" y="10"/>
                    </a:cubicBezTo>
                    <a:cubicBezTo>
                      <a:pt x="3" y="13"/>
                      <a:pt x="6" y="17"/>
                      <a:pt x="9" y="17"/>
                    </a:cubicBezTo>
                    <a:cubicBezTo>
                      <a:pt x="9" y="18"/>
                      <a:pt x="9" y="18"/>
                      <a:pt x="9" y="19"/>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îSļiḍè">
                <a:extLst>
                  <a:ext uri="{FF2B5EF4-FFF2-40B4-BE49-F238E27FC236}">
                    <a16:creationId xmlns:a16="http://schemas.microsoft.com/office/drawing/2014/main" xmlns="" id="{15E4E314-6964-4F3B-8F64-1B0C95A9808C}"/>
                  </a:ext>
                </a:extLst>
              </p:cNvPr>
              <p:cNvSpPr/>
              <p:nvPr/>
            </p:nvSpPr>
            <p:spPr bwMode="auto">
              <a:xfrm>
                <a:off x="5728" y="813"/>
                <a:ext cx="5" cy="6"/>
              </a:xfrm>
              <a:custGeom>
                <a:avLst/>
                <a:gdLst>
                  <a:gd name="T0" fmla="*/ 6 w 12"/>
                  <a:gd name="T1" fmla="*/ 13 h 13"/>
                  <a:gd name="T2" fmla="*/ 0 w 12"/>
                  <a:gd name="T3" fmla="*/ 6 h 13"/>
                  <a:gd name="T4" fmla="*/ 6 w 12"/>
                  <a:gd name="T5" fmla="*/ 0 h 13"/>
                  <a:gd name="T6" fmla="*/ 12 w 12"/>
                  <a:gd name="T7" fmla="*/ 6 h 13"/>
                  <a:gd name="T8" fmla="*/ 7 w 12"/>
                  <a:gd name="T9" fmla="*/ 13 h 13"/>
                  <a:gd name="T10" fmla="*/ 6 w 12"/>
                  <a:gd name="T11" fmla="*/ 13 h 13"/>
                </a:gdLst>
                <a:ahLst/>
                <a:cxnLst>
                  <a:cxn ang="0">
                    <a:pos x="T0" y="T1"/>
                  </a:cxn>
                  <a:cxn ang="0">
                    <a:pos x="T2" y="T3"/>
                  </a:cxn>
                  <a:cxn ang="0">
                    <a:pos x="T4" y="T5"/>
                  </a:cxn>
                  <a:cxn ang="0">
                    <a:pos x="T6" y="T7"/>
                  </a:cxn>
                  <a:cxn ang="0">
                    <a:pos x="T8" y="T9"/>
                  </a:cxn>
                  <a:cxn ang="0">
                    <a:pos x="T10" y="T11"/>
                  </a:cxn>
                </a:cxnLst>
                <a:rect l="0" t="0" r="r" b="b"/>
                <a:pathLst>
                  <a:path w="12" h="13">
                    <a:moveTo>
                      <a:pt x="6" y="13"/>
                    </a:moveTo>
                    <a:cubicBezTo>
                      <a:pt x="3" y="13"/>
                      <a:pt x="0" y="10"/>
                      <a:pt x="0" y="6"/>
                    </a:cubicBezTo>
                    <a:cubicBezTo>
                      <a:pt x="0" y="3"/>
                      <a:pt x="3" y="0"/>
                      <a:pt x="6" y="0"/>
                    </a:cubicBezTo>
                    <a:cubicBezTo>
                      <a:pt x="9" y="0"/>
                      <a:pt x="12" y="3"/>
                      <a:pt x="12" y="6"/>
                    </a:cubicBezTo>
                    <a:cubicBezTo>
                      <a:pt x="10" y="8"/>
                      <a:pt x="8" y="10"/>
                      <a:pt x="7" y="13"/>
                    </a:cubicBezTo>
                    <a:cubicBezTo>
                      <a:pt x="7" y="13"/>
                      <a:pt x="6" y="13"/>
                      <a:pt x="6" y="13"/>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4" name="íšḻíḓê">
                <a:extLst>
                  <a:ext uri="{FF2B5EF4-FFF2-40B4-BE49-F238E27FC236}">
                    <a16:creationId xmlns:a16="http://schemas.microsoft.com/office/drawing/2014/main" xmlns="" id="{D453D6D8-EFCF-468A-A21B-788E421A6F96}"/>
                  </a:ext>
                </a:extLst>
              </p:cNvPr>
              <p:cNvSpPr/>
              <p:nvPr/>
            </p:nvSpPr>
            <p:spPr bwMode="auto">
              <a:xfrm>
                <a:off x="5726" y="812"/>
                <a:ext cx="8" cy="8"/>
              </a:xfrm>
              <a:custGeom>
                <a:avLst/>
                <a:gdLst>
                  <a:gd name="T0" fmla="*/ 9 w 18"/>
                  <a:gd name="T1" fmla="*/ 17 h 17"/>
                  <a:gd name="T2" fmla="*/ 3 w 18"/>
                  <a:gd name="T3" fmla="*/ 15 h 17"/>
                  <a:gd name="T4" fmla="*/ 0 w 18"/>
                  <a:gd name="T5" fmla="*/ 8 h 17"/>
                  <a:gd name="T6" fmla="*/ 9 w 18"/>
                  <a:gd name="T7" fmla="*/ 0 h 17"/>
                  <a:gd name="T8" fmla="*/ 15 w 18"/>
                  <a:gd name="T9" fmla="*/ 2 h 17"/>
                  <a:gd name="T10" fmla="*/ 18 w 18"/>
                  <a:gd name="T11" fmla="*/ 7 h 17"/>
                  <a:gd name="T12" fmla="*/ 15 w 18"/>
                  <a:gd name="T13" fmla="*/ 8 h 17"/>
                  <a:gd name="T14" fmla="*/ 9 w 18"/>
                  <a:gd name="T15" fmla="*/ 2 h 17"/>
                  <a:gd name="T16" fmla="*/ 3 w 18"/>
                  <a:gd name="T17" fmla="*/ 8 h 17"/>
                  <a:gd name="T18" fmla="*/ 9 w 18"/>
                  <a:gd name="T19" fmla="*/ 15 h 17"/>
                  <a:gd name="T20" fmla="*/ 10 w 18"/>
                  <a:gd name="T21" fmla="*/ 15 h 17"/>
                  <a:gd name="T22" fmla="*/ 9 w 18"/>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7">
                    <a:moveTo>
                      <a:pt x="9" y="17"/>
                    </a:moveTo>
                    <a:cubicBezTo>
                      <a:pt x="7" y="17"/>
                      <a:pt x="4" y="16"/>
                      <a:pt x="3" y="15"/>
                    </a:cubicBezTo>
                    <a:cubicBezTo>
                      <a:pt x="1" y="13"/>
                      <a:pt x="0" y="11"/>
                      <a:pt x="0" y="8"/>
                    </a:cubicBezTo>
                    <a:cubicBezTo>
                      <a:pt x="0" y="4"/>
                      <a:pt x="4" y="0"/>
                      <a:pt x="9" y="0"/>
                    </a:cubicBezTo>
                    <a:cubicBezTo>
                      <a:pt x="11" y="0"/>
                      <a:pt x="13" y="1"/>
                      <a:pt x="15" y="2"/>
                    </a:cubicBezTo>
                    <a:cubicBezTo>
                      <a:pt x="16" y="4"/>
                      <a:pt x="17" y="5"/>
                      <a:pt x="18" y="7"/>
                    </a:cubicBezTo>
                    <a:cubicBezTo>
                      <a:pt x="17" y="7"/>
                      <a:pt x="16" y="8"/>
                      <a:pt x="15" y="8"/>
                    </a:cubicBezTo>
                    <a:cubicBezTo>
                      <a:pt x="15" y="5"/>
                      <a:pt x="12" y="2"/>
                      <a:pt x="9" y="2"/>
                    </a:cubicBezTo>
                    <a:cubicBezTo>
                      <a:pt x="6" y="2"/>
                      <a:pt x="3" y="5"/>
                      <a:pt x="3" y="8"/>
                    </a:cubicBezTo>
                    <a:cubicBezTo>
                      <a:pt x="3" y="12"/>
                      <a:pt x="6" y="15"/>
                      <a:pt x="9" y="15"/>
                    </a:cubicBezTo>
                    <a:cubicBezTo>
                      <a:pt x="9" y="15"/>
                      <a:pt x="10" y="15"/>
                      <a:pt x="10" y="15"/>
                    </a:cubicBezTo>
                    <a:cubicBezTo>
                      <a:pt x="9" y="15"/>
                      <a:pt x="9" y="16"/>
                      <a:pt x="9" y="17"/>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ïṡlïďé">
                <a:extLst>
                  <a:ext uri="{FF2B5EF4-FFF2-40B4-BE49-F238E27FC236}">
                    <a16:creationId xmlns:a16="http://schemas.microsoft.com/office/drawing/2014/main" xmlns="" id="{C9C9CDC8-A4DE-4CA2-9609-D2B5EE812898}"/>
                  </a:ext>
                </a:extLst>
              </p:cNvPr>
              <p:cNvSpPr/>
              <p:nvPr/>
            </p:nvSpPr>
            <p:spPr bwMode="auto">
              <a:xfrm>
                <a:off x="5735" y="802"/>
                <a:ext cx="7" cy="6"/>
              </a:xfrm>
              <a:custGeom>
                <a:avLst/>
                <a:gdLst>
                  <a:gd name="T0" fmla="*/ 7 w 15"/>
                  <a:gd name="T1" fmla="*/ 15 h 15"/>
                  <a:gd name="T2" fmla="*/ 0 w 15"/>
                  <a:gd name="T3" fmla="*/ 8 h 15"/>
                  <a:gd name="T4" fmla="*/ 7 w 15"/>
                  <a:gd name="T5" fmla="*/ 0 h 15"/>
                  <a:gd name="T6" fmla="*/ 7 w 15"/>
                  <a:gd name="T7" fmla="*/ 0 h 15"/>
                  <a:gd name="T8" fmla="*/ 15 w 15"/>
                  <a:gd name="T9" fmla="*/ 7 h 15"/>
                  <a:gd name="T10" fmla="*/ 7 w 15"/>
                  <a:gd name="T11" fmla="*/ 15 h 15"/>
                  <a:gd name="T12" fmla="*/ 7 w 15"/>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7" y="15"/>
                    </a:moveTo>
                    <a:cubicBezTo>
                      <a:pt x="3" y="15"/>
                      <a:pt x="0" y="12"/>
                      <a:pt x="0" y="8"/>
                    </a:cubicBezTo>
                    <a:cubicBezTo>
                      <a:pt x="0" y="3"/>
                      <a:pt x="3" y="0"/>
                      <a:pt x="7" y="0"/>
                    </a:cubicBezTo>
                    <a:cubicBezTo>
                      <a:pt x="7" y="0"/>
                      <a:pt x="7" y="0"/>
                      <a:pt x="7" y="0"/>
                    </a:cubicBezTo>
                    <a:cubicBezTo>
                      <a:pt x="12" y="0"/>
                      <a:pt x="15" y="3"/>
                      <a:pt x="15" y="7"/>
                    </a:cubicBezTo>
                    <a:cubicBezTo>
                      <a:pt x="15" y="11"/>
                      <a:pt x="11" y="15"/>
                      <a:pt x="7" y="15"/>
                    </a:cubicBezTo>
                    <a:cubicBezTo>
                      <a:pt x="7" y="15"/>
                      <a:pt x="7" y="15"/>
                      <a:pt x="7" y="15"/>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ïśḷïḓè">
                <a:extLst>
                  <a:ext uri="{FF2B5EF4-FFF2-40B4-BE49-F238E27FC236}">
                    <a16:creationId xmlns:a16="http://schemas.microsoft.com/office/drawing/2014/main" xmlns="" id="{27544319-4722-4624-A54A-81BE4137CC68}"/>
                  </a:ext>
                </a:extLst>
              </p:cNvPr>
              <p:cNvSpPr/>
              <p:nvPr/>
            </p:nvSpPr>
            <p:spPr bwMode="auto">
              <a:xfrm>
                <a:off x="5734" y="801"/>
                <a:ext cx="9" cy="8"/>
              </a:xfrm>
              <a:custGeom>
                <a:avLst/>
                <a:gdLst>
                  <a:gd name="T0" fmla="*/ 10 w 19"/>
                  <a:gd name="T1" fmla="*/ 19 h 19"/>
                  <a:gd name="T2" fmla="*/ 10 w 19"/>
                  <a:gd name="T3" fmla="*/ 19 h 19"/>
                  <a:gd name="T4" fmla="*/ 8 w 19"/>
                  <a:gd name="T5" fmla="*/ 19 h 19"/>
                  <a:gd name="T6" fmla="*/ 8 w 19"/>
                  <a:gd name="T7" fmla="*/ 19 h 19"/>
                  <a:gd name="T8" fmla="*/ 7 w 19"/>
                  <a:gd name="T9" fmla="*/ 19 h 19"/>
                  <a:gd name="T10" fmla="*/ 7 w 19"/>
                  <a:gd name="T11" fmla="*/ 19 h 19"/>
                  <a:gd name="T12" fmla="*/ 2 w 19"/>
                  <a:gd name="T13" fmla="*/ 16 h 19"/>
                  <a:gd name="T14" fmla="*/ 0 w 19"/>
                  <a:gd name="T15" fmla="*/ 10 h 19"/>
                  <a:gd name="T16" fmla="*/ 9 w 19"/>
                  <a:gd name="T17" fmla="*/ 0 h 19"/>
                  <a:gd name="T18" fmla="*/ 9 w 19"/>
                  <a:gd name="T19" fmla="*/ 0 h 19"/>
                  <a:gd name="T20" fmla="*/ 9 w 19"/>
                  <a:gd name="T21" fmla="*/ 0 h 19"/>
                  <a:gd name="T22" fmla="*/ 9 w 19"/>
                  <a:gd name="T23" fmla="*/ 0 h 19"/>
                  <a:gd name="T24" fmla="*/ 19 w 19"/>
                  <a:gd name="T25" fmla="*/ 9 h 19"/>
                  <a:gd name="T26" fmla="*/ 10 w 19"/>
                  <a:gd name="T27" fmla="*/ 19 h 19"/>
                  <a:gd name="T28" fmla="*/ 9 w 19"/>
                  <a:gd name="T29" fmla="*/ 2 h 19"/>
                  <a:gd name="T30" fmla="*/ 9 w 19"/>
                  <a:gd name="T31" fmla="*/ 2 h 19"/>
                  <a:gd name="T32" fmla="*/ 2 w 19"/>
                  <a:gd name="T33" fmla="*/ 10 h 19"/>
                  <a:gd name="T34" fmla="*/ 9 w 19"/>
                  <a:gd name="T35" fmla="*/ 17 h 19"/>
                  <a:gd name="T36" fmla="*/ 9 w 19"/>
                  <a:gd name="T37" fmla="*/ 17 h 19"/>
                  <a:gd name="T38" fmla="*/ 17 w 19"/>
                  <a:gd name="T39" fmla="*/ 9 h 19"/>
                  <a:gd name="T40" fmla="*/ 9 w 19"/>
                  <a:gd name="T41"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19">
                    <a:moveTo>
                      <a:pt x="10" y="19"/>
                    </a:moveTo>
                    <a:cubicBezTo>
                      <a:pt x="10" y="19"/>
                      <a:pt x="10" y="19"/>
                      <a:pt x="10" y="19"/>
                    </a:cubicBezTo>
                    <a:cubicBezTo>
                      <a:pt x="8" y="19"/>
                      <a:pt x="8" y="19"/>
                      <a:pt x="8" y="19"/>
                    </a:cubicBezTo>
                    <a:cubicBezTo>
                      <a:pt x="8" y="19"/>
                      <a:pt x="8" y="19"/>
                      <a:pt x="8" y="19"/>
                    </a:cubicBezTo>
                    <a:cubicBezTo>
                      <a:pt x="7" y="19"/>
                      <a:pt x="7" y="19"/>
                      <a:pt x="7" y="19"/>
                    </a:cubicBezTo>
                    <a:cubicBezTo>
                      <a:pt x="7" y="19"/>
                      <a:pt x="7" y="19"/>
                      <a:pt x="7" y="19"/>
                    </a:cubicBezTo>
                    <a:cubicBezTo>
                      <a:pt x="5" y="19"/>
                      <a:pt x="4" y="18"/>
                      <a:pt x="2" y="16"/>
                    </a:cubicBezTo>
                    <a:cubicBezTo>
                      <a:pt x="1" y="15"/>
                      <a:pt x="0" y="12"/>
                      <a:pt x="0" y="10"/>
                    </a:cubicBezTo>
                    <a:cubicBezTo>
                      <a:pt x="0" y="4"/>
                      <a:pt x="4" y="0"/>
                      <a:pt x="9" y="0"/>
                    </a:cubicBezTo>
                    <a:cubicBezTo>
                      <a:pt x="9" y="0"/>
                      <a:pt x="9" y="0"/>
                      <a:pt x="9" y="0"/>
                    </a:cubicBezTo>
                    <a:cubicBezTo>
                      <a:pt x="9" y="0"/>
                      <a:pt x="9" y="0"/>
                      <a:pt x="9" y="0"/>
                    </a:cubicBezTo>
                    <a:cubicBezTo>
                      <a:pt x="9" y="0"/>
                      <a:pt x="9" y="0"/>
                      <a:pt x="9" y="0"/>
                    </a:cubicBezTo>
                    <a:cubicBezTo>
                      <a:pt x="15" y="0"/>
                      <a:pt x="19" y="4"/>
                      <a:pt x="19" y="9"/>
                    </a:cubicBezTo>
                    <a:cubicBezTo>
                      <a:pt x="19" y="14"/>
                      <a:pt x="15" y="19"/>
                      <a:pt x="10" y="19"/>
                    </a:cubicBezTo>
                    <a:moveTo>
                      <a:pt x="9" y="2"/>
                    </a:moveTo>
                    <a:cubicBezTo>
                      <a:pt x="9" y="2"/>
                      <a:pt x="9" y="2"/>
                      <a:pt x="9" y="2"/>
                    </a:cubicBezTo>
                    <a:cubicBezTo>
                      <a:pt x="5" y="2"/>
                      <a:pt x="2" y="5"/>
                      <a:pt x="2" y="10"/>
                    </a:cubicBezTo>
                    <a:cubicBezTo>
                      <a:pt x="2" y="14"/>
                      <a:pt x="5" y="17"/>
                      <a:pt x="9" y="17"/>
                    </a:cubicBezTo>
                    <a:cubicBezTo>
                      <a:pt x="9" y="17"/>
                      <a:pt x="9" y="17"/>
                      <a:pt x="9" y="17"/>
                    </a:cubicBezTo>
                    <a:cubicBezTo>
                      <a:pt x="13" y="17"/>
                      <a:pt x="17" y="13"/>
                      <a:pt x="17" y="9"/>
                    </a:cubicBezTo>
                    <a:cubicBezTo>
                      <a:pt x="17" y="5"/>
                      <a:pt x="14" y="2"/>
                      <a:pt x="9" y="2"/>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7" name="îšļiďe">
                <a:extLst>
                  <a:ext uri="{FF2B5EF4-FFF2-40B4-BE49-F238E27FC236}">
                    <a16:creationId xmlns:a16="http://schemas.microsoft.com/office/drawing/2014/main" xmlns="" id="{99D093E7-290F-42BB-A238-E5BB97BDF632}"/>
                  </a:ext>
                </a:extLst>
              </p:cNvPr>
              <p:cNvSpPr/>
              <p:nvPr/>
            </p:nvSpPr>
            <p:spPr bwMode="auto">
              <a:xfrm>
                <a:off x="5712" y="829"/>
                <a:ext cx="10" cy="10"/>
              </a:xfrm>
              <a:custGeom>
                <a:avLst/>
                <a:gdLst>
                  <a:gd name="T0" fmla="*/ 12 w 24"/>
                  <a:gd name="T1" fmla="*/ 24 h 24"/>
                  <a:gd name="T2" fmla="*/ 0 w 24"/>
                  <a:gd name="T3" fmla="*/ 12 h 24"/>
                  <a:gd name="T4" fmla="*/ 12 w 24"/>
                  <a:gd name="T5" fmla="*/ 0 h 24"/>
                  <a:gd name="T6" fmla="*/ 21 w 24"/>
                  <a:gd name="T7" fmla="*/ 5 h 24"/>
                  <a:gd name="T8" fmla="*/ 18 w 24"/>
                  <a:gd name="T9" fmla="*/ 7 h 24"/>
                  <a:gd name="T10" fmla="*/ 20 w 24"/>
                  <a:gd name="T11" fmla="*/ 9 h 24"/>
                  <a:gd name="T12" fmla="*/ 22 w 24"/>
                  <a:gd name="T13" fmla="*/ 7 h 24"/>
                  <a:gd name="T14" fmla="*/ 24 w 24"/>
                  <a:gd name="T15" fmla="*/ 12 h 24"/>
                  <a:gd name="T16" fmla="*/ 12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24"/>
                    </a:moveTo>
                    <a:cubicBezTo>
                      <a:pt x="5" y="24"/>
                      <a:pt x="0" y="19"/>
                      <a:pt x="0" y="12"/>
                    </a:cubicBezTo>
                    <a:cubicBezTo>
                      <a:pt x="0" y="5"/>
                      <a:pt x="5" y="0"/>
                      <a:pt x="12" y="0"/>
                    </a:cubicBezTo>
                    <a:cubicBezTo>
                      <a:pt x="16" y="0"/>
                      <a:pt x="19" y="2"/>
                      <a:pt x="21" y="5"/>
                    </a:cubicBezTo>
                    <a:cubicBezTo>
                      <a:pt x="18" y="7"/>
                      <a:pt x="18" y="7"/>
                      <a:pt x="18" y="7"/>
                    </a:cubicBezTo>
                    <a:cubicBezTo>
                      <a:pt x="20" y="9"/>
                      <a:pt x="20" y="9"/>
                      <a:pt x="20" y="9"/>
                    </a:cubicBezTo>
                    <a:cubicBezTo>
                      <a:pt x="22" y="7"/>
                      <a:pt x="22" y="7"/>
                      <a:pt x="22" y="7"/>
                    </a:cubicBezTo>
                    <a:cubicBezTo>
                      <a:pt x="23" y="9"/>
                      <a:pt x="24" y="10"/>
                      <a:pt x="24" y="12"/>
                    </a:cubicBezTo>
                    <a:cubicBezTo>
                      <a:pt x="24" y="19"/>
                      <a:pt x="18" y="24"/>
                      <a:pt x="12" y="24"/>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ïS1íďê">
                <a:extLst>
                  <a:ext uri="{FF2B5EF4-FFF2-40B4-BE49-F238E27FC236}">
                    <a16:creationId xmlns:a16="http://schemas.microsoft.com/office/drawing/2014/main" xmlns="" id="{80C31A6C-DBF6-4F3F-9D1C-59EF559DFA4E}"/>
                  </a:ext>
                </a:extLst>
              </p:cNvPr>
              <p:cNvSpPr/>
              <p:nvPr/>
            </p:nvSpPr>
            <p:spPr bwMode="auto">
              <a:xfrm>
                <a:off x="5711" y="828"/>
                <a:ext cx="12" cy="12"/>
              </a:xfrm>
              <a:custGeom>
                <a:avLst/>
                <a:gdLst>
                  <a:gd name="T0" fmla="*/ 15 w 29"/>
                  <a:gd name="T1" fmla="*/ 28 h 28"/>
                  <a:gd name="T2" fmla="*/ 1 w 29"/>
                  <a:gd name="T3" fmla="*/ 17 h 28"/>
                  <a:gd name="T4" fmla="*/ 2 w 29"/>
                  <a:gd name="T5" fmla="*/ 17 h 28"/>
                  <a:gd name="T6" fmla="*/ 2 w 29"/>
                  <a:gd name="T7" fmla="*/ 16 h 28"/>
                  <a:gd name="T8" fmla="*/ 2 w 29"/>
                  <a:gd name="T9" fmla="*/ 15 h 28"/>
                  <a:gd name="T10" fmla="*/ 0 w 29"/>
                  <a:gd name="T11" fmla="*/ 15 h 28"/>
                  <a:gd name="T12" fmla="*/ 0 w 29"/>
                  <a:gd name="T13" fmla="*/ 14 h 28"/>
                  <a:gd name="T14" fmla="*/ 1 w 29"/>
                  <a:gd name="T15" fmla="*/ 8 h 28"/>
                  <a:gd name="T16" fmla="*/ 2 w 29"/>
                  <a:gd name="T17" fmla="*/ 9 h 28"/>
                  <a:gd name="T18" fmla="*/ 3 w 29"/>
                  <a:gd name="T19" fmla="*/ 8 h 28"/>
                  <a:gd name="T20" fmla="*/ 3 w 29"/>
                  <a:gd name="T21" fmla="*/ 8 h 28"/>
                  <a:gd name="T22" fmla="*/ 3 w 29"/>
                  <a:gd name="T23" fmla="*/ 7 h 28"/>
                  <a:gd name="T24" fmla="*/ 3 w 29"/>
                  <a:gd name="T25" fmla="*/ 6 h 28"/>
                  <a:gd name="T26" fmla="*/ 15 w 29"/>
                  <a:gd name="T27" fmla="*/ 0 h 28"/>
                  <a:gd name="T28" fmla="*/ 26 w 29"/>
                  <a:gd name="T29" fmla="*/ 6 h 28"/>
                  <a:gd name="T30" fmla="*/ 24 w 29"/>
                  <a:gd name="T31" fmla="*/ 7 h 28"/>
                  <a:gd name="T32" fmla="*/ 15 w 29"/>
                  <a:gd name="T33" fmla="*/ 2 h 28"/>
                  <a:gd name="T34" fmla="*/ 3 w 29"/>
                  <a:gd name="T35" fmla="*/ 14 h 28"/>
                  <a:gd name="T36" fmla="*/ 15 w 29"/>
                  <a:gd name="T37" fmla="*/ 26 h 28"/>
                  <a:gd name="T38" fmla="*/ 27 w 29"/>
                  <a:gd name="T39" fmla="*/ 14 h 28"/>
                  <a:gd name="T40" fmla="*/ 25 w 29"/>
                  <a:gd name="T41" fmla="*/ 9 h 28"/>
                  <a:gd name="T42" fmla="*/ 27 w 29"/>
                  <a:gd name="T43" fmla="*/ 8 h 28"/>
                  <a:gd name="T44" fmla="*/ 29 w 29"/>
                  <a:gd name="T45" fmla="*/ 14 h 28"/>
                  <a:gd name="T46" fmla="*/ 20 w 29"/>
                  <a:gd name="T47" fmla="*/ 27 h 28"/>
                  <a:gd name="T48" fmla="*/ 20 w 29"/>
                  <a:gd name="T49" fmla="*/ 26 h 28"/>
                  <a:gd name="T50" fmla="*/ 19 w 29"/>
                  <a:gd name="T51" fmla="*/ 26 h 28"/>
                  <a:gd name="T52" fmla="*/ 18 w 29"/>
                  <a:gd name="T53" fmla="*/ 26 h 28"/>
                  <a:gd name="T54" fmla="*/ 18 w 29"/>
                  <a:gd name="T55" fmla="*/ 28 h 28"/>
                  <a:gd name="T56" fmla="*/ 15 w 29"/>
                  <a:gd name="T5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28">
                    <a:moveTo>
                      <a:pt x="15" y="28"/>
                    </a:moveTo>
                    <a:cubicBezTo>
                      <a:pt x="8" y="28"/>
                      <a:pt x="2" y="24"/>
                      <a:pt x="1" y="17"/>
                    </a:cubicBezTo>
                    <a:cubicBezTo>
                      <a:pt x="2" y="17"/>
                      <a:pt x="2" y="17"/>
                      <a:pt x="2" y="17"/>
                    </a:cubicBezTo>
                    <a:cubicBezTo>
                      <a:pt x="2" y="16"/>
                      <a:pt x="2" y="16"/>
                      <a:pt x="2" y="16"/>
                    </a:cubicBezTo>
                    <a:cubicBezTo>
                      <a:pt x="2" y="15"/>
                      <a:pt x="2" y="15"/>
                      <a:pt x="2" y="15"/>
                    </a:cubicBezTo>
                    <a:cubicBezTo>
                      <a:pt x="0" y="15"/>
                      <a:pt x="0" y="15"/>
                      <a:pt x="0" y="15"/>
                    </a:cubicBezTo>
                    <a:cubicBezTo>
                      <a:pt x="0" y="15"/>
                      <a:pt x="0" y="14"/>
                      <a:pt x="0" y="14"/>
                    </a:cubicBezTo>
                    <a:cubicBezTo>
                      <a:pt x="0" y="12"/>
                      <a:pt x="1" y="10"/>
                      <a:pt x="1" y="8"/>
                    </a:cubicBezTo>
                    <a:cubicBezTo>
                      <a:pt x="2" y="9"/>
                      <a:pt x="2" y="9"/>
                      <a:pt x="2" y="9"/>
                    </a:cubicBezTo>
                    <a:cubicBezTo>
                      <a:pt x="3" y="8"/>
                      <a:pt x="3" y="8"/>
                      <a:pt x="3" y="8"/>
                    </a:cubicBezTo>
                    <a:cubicBezTo>
                      <a:pt x="3" y="8"/>
                      <a:pt x="3" y="8"/>
                      <a:pt x="3" y="8"/>
                    </a:cubicBezTo>
                    <a:cubicBezTo>
                      <a:pt x="3" y="7"/>
                      <a:pt x="3" y="7"/>
                      <a:pt x="3" y="7"/>
                    </a:cubicBezTo>
                    <a:cubicBezTo>
                      <a:pt x="3" y="6"/>
                      <a:pt x="3" y="6"/>
                      <a:pt x="3" y="6"/>
                    </a:cubicBezTo>
                    <a:cubicBezTo>
                      <a:pt x="5" y="2"/>
                      <a:pt x="10" y="0"/>
                      <a:pt x="15" y="0"/>
                    </a:cubicBezTo>
                    <a:cubicBezTo>
                      <a:pt x="19" y="0"/>
                      <a:pt x="24" y="2"/>
                      <a:pt x="26" y="6"/>
                    </a:cubicBezTo>
                    <a:cubicBezTo>
                      <a:pt x="24" y="7"/>
                      <a:pt x="24" y="7"/>
                      <a:pt x="24" y="7"/>
                    </a:cubicBezTo>
                    <a:cubicBezTo>
                      <a:pt x="22" y="4"/>
                      <a:pt x="19" y="2"/>
                      <a:pt x="15" y="2"/>
                    </a:cubicBezTo>
                    <a:cubicBezTo>
                      <a:pt x="8" y="2"/>
                      <a:pt x="3" y="7"/>
                      <a:pt x="3" y="14"/>
                    </a:cubicBezTo>
                    <a:cubicBezTo>
                      <a:pt x="3" y="21"/>
                      <a:pt x="8" y="26"/>
                      <a:pt x="15" y="26"/>
                    </a:cubicBezTo>
                    <a:cubicBezTo>
                      <a:pt x="21" y="26"/>
                      <a:pt x="27" y="21"/>
                      <a:pt x="27" y="14"/>
                    </a:cubicBezTo>
                    <a:cubicBezTo>
                      <a:pt x="27" y="12"/>
                      <a:pt x="26" y="11"/>
                      <a:pt x="25" y="9"/>
                    </a:cubicBezTo>
                    <a:cubicBezTo>
                      <a:pt x="27" y="8"/>
                      <a:pt x="27" y="8"/>
                      <a:pt x="27" y="8"/>
                    </a:cubicBezTo>
                    <a:cubicBezTo>
                      <a:pt x="28" y="10"/>
                      <a:pt x="29" y="12"/>
                      <a:pt x="29" y="14"/>
                    </a:cubicBezTo>
                    <a:cubicBezTo>
                      <a:pt x="29" y="20"/>
                      <a:pt x="25" y="25"/>
                      <a:pt x="20" y="27"/>
                    </a:cubicBezTo>
                    <a:cubicBezTo>
                      <a:pt x="20" y="26"/>
                      <a:pt x="20" y="26"/>
                      <a:pt x="20" y="26"/>
                    </a:cubicBezTo>
                    <a:cubicBezTo>
                      <a:pt x="19" y="26"/>
                      <a:pt x="19" y="26"/>
                      <a:pt x="19" y="26"/>
                    </a:cubicBezTo>
                    <a:cubicBezTo>
                      <a:pt x="18" y="26"/>
                      <a:pt x="18" y="26"/>
                      <a:pt x="18" y="26"/>
                    </a:cubicBezTo>
                    <a:cubicBezTo>
                      <a:pt x="18" y="28"/>
                      <a:pt x="18" y="28"/>
                      <a:pt x="18" y="28"/>
                    </a:cubicBezTo>
                    <a:cubicBezTo>
                      <a:pt x="17" y="28"/>
                      <a:pt x="16" y="28"/>
                      <a:pt x="15" y="28"/>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îSḻîḋé">
                <a:extLst>
                  <a:ext uri="{FF2B5EF4-FFF2-40B4-BE49-F238E27FC236}">
                    <a16:creationId xmlns:a16="http://schemas.microsoft.com/office/drawing/2014/main" xmlns="" id="{E3D66E39-AF45-40B7-9D74-082B99F5DE26}"/>
                  </a:ext>
                </a:extLst>
              </p:cNvPr>
              <p:cNvSpPr/>
              <p:nvPr/>
            </p:nvSpPr>
            <p:spPr bwMode="auto">
              <a:xfrm>
                <a:off x="5731" y="816"/>
                <a:ext cx="11" cy="10"/>
              </a:xfrm>
              <a:custGeom>
                <a:avLst/>
                <a:gdLst>
                  <a:gd name="T0" fmla="*/ 12 w 24"/>
                  <a:gd name="T1" fmla="*/ 24 h 24"/>
                  <a:gd name="T2" fmla="*/ 2 w 24"/>
                  <a:gd name="T3" fmla="*/ 20 h 24"/>
                  <a:gd name="T4" fmla="*/ 2 w 24"/>
                  <a:gd name="T5" fmla="*/ 19 h 24"/>
                  <a:gd name="T6" fmla="*/ 2 w 24"/>
                  <a:gd name="T7" fmla="*/ 19 h 24"/>
                  <a:gd name="T8" fmla="*/ 2 w 24"/>
                  <a:gd name="T9" fmla="*/ 19 h 24"/>
                  <a:gd name="T10" fmla="*/ 0 w 24"/>
                  <a:gd name="T11" fmla="*/ 12 h 24"/>
                  <a:gd name="T12" fmla="*/ 12 w 24"/>
                  <a:gd name="T13" fmla="*/ 0 h 24"/>
                  <a:gd name="T14" fmla="*/ 24 w 24"/>
                  <a:gd name="T15" fmla="*/ 12 h 24"/>
                  <a:gd name="T16" fmla="*/ 12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24"/>
                    </a:moveTo>
                    <a:cubicBezTo>
                      <a:pt x="8" y="24"/>
                      <a:pt x="5" y="22"/>
                      <a:pt x="2" y="20"/>
                    </a:cubicBezTo>
                    <a:cubicBezTo>
                      <a:pt x="2" y="19"/>
                      <a:pt x="2" y="19"/>
                      <a:pt x="2" y="19"/>
                    </a:cubicBezTo>
                    <a:cubicBezTo>
                      <a:pt x="2" y="19"/>
                      <a:pt x="2" y="19"/>
                      <a:pt x="2" y="19"/>
                    </a:cubicBezTo>
                    <a:cubicBezTo>
                      <a:pt x="2" y="19"/>
                      <a:pt x="2" y="19"/>
                      <a:pt x="2" y="19"/>
                    </a:cubicBezTo>
                    <a:cubicBezTo>
                      <a:pt x="1" y="17"/>
                      <a:pt x="0" y="15"/>
                      <a:pt x="0" y="12"/>
                    </a:cubicBezTo>
                    <a:cubicBezTo>
                      <a:pt x="0" y="6"/>
                      <a:pt x="5" y="0"/>
                      <a:pt x="12" y="0"/>
                    </a:cubicBezTo>
                    <a:cubicBezTo>
                      <a:pt x="19" y="0"/>
                      <a:pt x="24" y="6"/>
                      <a:pt x="24" y="12"/>
                    </a:cubicBezTo>
                    <a:cubicBezTo>
                      <a:pt x="24" y="19"/>
                      <a:pt x="19" y="24"/>
                      <a:pt x="12" y="24"/>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0" name="ïṥ1íḋê">
                <a:extLst>
                  <a:ext uri="{FF2B5EF4-FFF2-40B4-BE49-F238E27FC236}">
                    <a16:creationId xmlns:a16="http://schemas.microsoft.com/office/drawing/2014/main" xmlns="" id="{F58FE72F-BC70-4E8F-83B0-01BCA2687B8E}"/>
                  </a:ext>
                </a:extLst>
              </p:cNvPr>
              <p:cNvSpPr/>
              <p:nvPr/>
            </p:nvSpPr>
            <p:spPr bwMode="auto">
              <a:xfrm>
                <a:off x="5730" y="815"/>
                <a:ext cx="13" cy="13"/>
              </a:xfrm>
              <a:custGeom>
                <a:avLst/>
                <a:gdLst>
                  <a:gd name="T0" fmla="*/ 14 w 28"/>
                  <a:gd name="T1" fmla="*/ 29 h 29"/>
                  <a:gd name="T2" fmla="*/ 3 w 28"/>
                  <a:gd name="T3" fmla="*/ 23 h 29"/>
                  <a:gd name="T4" fmla="*/ 5 w 28"/>
                  <a:gd name="T5" fmla="*/ 22 h 29"/>
                  <a:gd name="T6" fmla="*/ 4 w 28"/>
                  <a:gd name="T7" fmla="*/ 22 h 29"/>
                  <a:gd name="T8" fmla="*/ 14 w 28"/>
                  <a:gd name="T9" fmla="*/ 26 h 29"/>
                  <a:gd name="T10" fmla="*/ 26 w 28"/>
                  <a:gd name="T11" fmla="*/ 14 h 29"/>
                  <a:gd name="T12" fmla="*/ 14 w 28"/>
                  <a:gd name="T13" fmla="*/ 2 h 29"/>
                  <a:gd name="T14" fmla="*/ 2 w 28"/>
                  <a:gd name="T15" fmla="*/ 14 h 29"/>
                  <a:gd name="T16" fmla="*/ 4 w 28"/>
                  <a:gd name="T17" fmla="*/ 21 h 29"/>
                  <a:gd name="T18" fmla="*/ 3 w 28"/>
                  <a:gd name="T19" fmla="*/ 20 h 29"/>
                  <a:gd name="T20" fmla="*/ 2 w 28"/>
                  <a:gd name="T21" fmla="*/ 22 h 29"/>
                  <a:gd name="T22" fmla="*/ 0 w 28"/>
                  <a:gd name="T23" fmla="*/ 14 h 29"/>
                  <a:gd name="T24" fmla="*/ 0 w 28"/>
                  <a:gd name="T25" fmla="*/ 11 h 29"/>
                  <a:gd name="T26" fmla="*/ 1 w 28"/>
                  <a:gd name="T27" fmla="*/ 9 h 29"/>
                  <a:gd name="T28" fmla="*/ 6 w 28"/>
                  <a:gd name="T29" fmla="*/ 2 h 29"/>
                  <a:gd name="T30" fmla="*/ 9 w 28"/>
                  <a:gd name="T31" fmla="*/ 1 h 29"/>
                  <a:gd name="T32" fmla="*/ 14 w 28"/>
                  <a:gd name="T33" fmla="*/ 0 h 29"/>
                  <a:gd name="T34" fmla="*/ 15 w 28"/>
                  <a:gd name="T35" fmla="*/ 0 h 29"/>
                  <a:gd name="T36" fmla="*/ 15 w 28"/>
                  <a:gd name="T37" fmla="*/ 1 h 29"/>
                  <a:gd name="T38" fmla="*/ 17 w 28"/>
                  <a:gd name="T39" fmla="*/ 1 h 29"/>
                  <a:gd name="T40" fmla="*/ 17 w 28"/>
                  <a:gd name="T41" fmla="*/ 0 h 29"/>
                  <a:gd name="T42" fmla="*/ 28 w 28"/>
                  <a:gd name="T43" fmla="*/ 14 h 29"/>
                  <a:gd name="T44" fmla="*/ 27 w 28"/>
                  <a:gd name="T45" fmla="*/ 20 h 29"/>
                  <a:gd name="T46" fmla="*/ 26 w 28"/>
                  <a:gd name="T47" fmla="*/ 19 h 29"/>
                  <a:gd name="T48" fmla="*/ 25 w 28"/>
                  <a:gd name="T49" fmla="*/ 21 h 29"/>
                  <a:gd name="T50" fmla="*/ 26 w 28"/>
                  <a:gd name="T51" fmla="*/ 22 h 29"/>
                  <a:gd name="T52" fmla="*/ 14 w 28"/>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 h="29">
                    <a:moveTo>
                      <a:pt x="14" y="29"/>
                    </a:moveTo>
                    <a:cubicBezTo>
                      <a:pt x="9" y="29"/>
                      <a:pt x="6" y="27"/>
                      <a:pt x="3" y="23"/>
                    </a:cubicBezTo>
                    <a:cubicBezTo>
                      <a:pt x="5" y="22"/>
                      <a:pt x="5" y="22"/>
                      <a:pt x="5" y="22"/>
                    </a:cubicBezTo>
                    <a:cubicBezTo>
                      <a:pt x="4" y="22"/>
                      <a:pt x="4" y="22"/>
                      <a:pt x="4" y="22"/>
                    </a:cubicBezTo>
                    <a:cubicBezTo>
                      <a:pt x="7" y="24"/>
                      <a:pt x="10" y="26"/>
                      <a:pt x="14" y="26"/>
                    </a:cubicBezTo>
                    <a:cubicBezTo>
                      <a:pt x="21" y="26"/>
                      <a:pt x="26" y="21"/>
                      <a:pt x="26" y="14"/>
                    </a:cubicBezTo>
                    <a:cubicBezTo>
                      <a:pt x="26" y="8"/>
                      <a:pt x="21" y="2"/>
                      <a:pt x="14" y="2"/>
                    </a:cubicBezTo>
                    <a:cubicBezTo>
                      <a:pt x="7" y="2"/>
                      <a:pt x="2" y="8"/>
                      <a:pt x="2" y="14"/>
                    </a:cubicBezTo>
                    <a:cubicBezTo>
                      <a:pt x="2" y="17"/>
                      <a:pt x="3" y="19"/>
                      <a:pt x="4" y="21"/>
                    </a:cubicBezTo>
                    <a:cubicBezTo>
                      <a:pt x="3" y="20"/>
                      <a:pt x="3" y="20"/>
                      <a:pt x="3" y="20"/>
                    </a:cubicBezTo>
                    <a:cubicBezTo>
                      <a:pt x="2" y="22"/>
                      <a:pt x="2" y="22"/>
                      <a:pt x="2" y="22"/>
                    </a:cubicBezTo>
                    <a:cubicBezTo>
                      <a:pt x="0" y="19"/>
                      <a:pt x="0" y="17"/>
                      <a:pt x="0" y="14"/>
                    </a:cubicBezTo>
                    <a:cubicBezTo>
                      <a:pt x="0" y="13"/>
                      <a:pt x="0" y="12"/>
                      <a:pt x="0" y="11"/>
                    </a:cubicBezTo>
                    <a:cubicBezTo>
                      <a:pt x="0" y="10"/>
                      <a:pt x="0" y="9"/>
                      <a:pt x="1" y="9"/>
                    </a:cubicBezTo>
                    <a:cubicBezTo>
                      <a:pt x="2" y="6"/>
                      <a:pt x="4" y="4"/>
                      <a:pt x="6" y="2"/>
                    </a:cubicBezTo>
                    <a:cubicBezTo>
                      <a:pt x="7" y="2"/>
                      <a:pt x="8" y="1"/>
                      <a:pt x="9" y="1"/>
                    </a:cubicBezTo>
                    <a:cubicBezTo>
                      <a:pt x="10" y="0"/>
                      <a:pt x="12" y="0"/>
                      <a:pt x="14" y="0"/>
                    </a:cubicBezTo>
                    <a:cubicBezTo>
                      <a:pt x="14" y="0"/>
                      <a:pt x="15" y="0"/>
                      <a:pt x="15" y="0"/>
                    </a:cubicBezTo>
                    <a:cubicBezTo>
                      <a:pt x="15" y="1"/>
                      <a:pt x="15" y="1"/>
                      <a:pt x="15" y="1"/>
                    </a:cubicBezTo>
                    <a:cubicBezTo>
                      <a:pt x="17" y="1"/>
                      <a:pt x="17" y="1"/>
                      <a:pt x="17" y="1"/>
                    </a:cubicBezTo>
                    <a:cubicBezTo>
                      <a:pt x="17" y="0"/>
                      <a:pt x="17" y="0"/>
                      <a:pt x="17" y="0"/>
                    </a:cubicBezTo>
                    <a:cubicBezTo>
                      <a:pt x="24" y="2"/>
                      <a:pt x="28" y="8"/>
                      <a:pt x="28" y="14"/>
                    </a:cubicBezTo>
                    <a:cubicBezTo>
                      <a:pt x="28" y="16"/>
                      <a:pt x="28" y="18"/>
                      <a:pt x="27" y="20"/>
                    </a:cubicBezTo>
                    <a:cubicBezTo>
                      <a:pt x="26" y="19"/>
                      <a:pt x="26" y="19"/>
                      <a:pt x="26" y="19"/>
                    </a:cubicBezTo>
                    <a:cubicBezTo>
                      <a:pt x="25" y="21"/>
                      <a:pt x="25" y="21"/>
                      <a:pt x="25" y="21"/>
                    </a:cubicBezTo>
                    <a:cubicBezTo>
                      <a:pt x="26" y="22"/>
                      <a:pt x="26" y="22"/>
                      <a:pt x="26" y="22"/>
                    </a:cubicBezTo>
                    <a:cubicBezTo>
                      <a:pt x="24" y="26"/>
                      <a:pt x="19" y="29"/>
                      <a:pt x="14" y="29"/>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1" name="iŝ1îďé">
                <a:extLst>
                  <a:ext uri="{FF2B5EF4-FFF2-40B4-BE49-F238E27FC236}">
                    <a16:creationId xmlns:a16="http://schemas.microsoft.com/office/drawing/2014/main" xmlns="" id="{D4CAB9BD-A959-4E8E-93D1-37D05F400EF0}"/>
                  </a:ext>
                </a:extLst>
              </p:cNvPr>
              <p:cNvSpPr/>
              <p:nvPr/>
            </p:nvSpPr>
            <p:spPr bwMode="auto">
              <a:xfrm>
                <a:off x="5769" y="815"/>
                <a:ext cx="11" cy="11"/>
              </a:xfrm>
              <a:custGeom>
                <a:avLst/>
                <a:gdLst>
                  <a:gd name="T0" fmla="*/ 12 w 24"/>
                  <a:gd name="T1" fmla="*/ 24 h 24"/>
                  <a:gd name="T2" fmla="*/ 0 w 24"/>
                  <a:gd name="T3" fmla="*/ 12 h 24"/>
                  <a:gd name="T4" fmla="*/ 12 w 24"/>
                  <a:gd name="T5" fmla="*/ 0 h 24"/>
                  <a:gd name="T6" fmla="*/ 14 w 24"/>
                  <a:gd name="T7" fmla="*/ 0 h 24"/>
                  <a:gd name="T8" fmla="*/ 13 w 24"/>
                  <a:gd name="T9" fmla="*/ 5 h 24"/>
                  <a:gd name="T10" fmla="*/ 15 w 24"/>
                  <a:gd name="T11" fmla="*/ 6 h 24"/>
                  <a:gd name="T12" fmla="*/ 16 w 24"/>
                  <a:gd name="T13" fmla="*/ 1 h 24"/>
                  <a:gd name="T14" fmla="*/ 24 w 24"/>
                  <a:gd name="T15" fmla="*/ 12 h 24"/>
                  <a:gd name="T16" fmla="*/ 12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24"/>
                    </a:moveTo>
                    <a:cubicBezTo>
                      <a:pt x="6" y="24"/>
                      <a:pt x="0" y="19"/>
                      <a:pt x="0" y="12"/>
                    </a:cubicBezTo>
                    <a:cubicBezTo>
                      <a:pt x="0" y="5"/>
                      <a:pt x="6" y="0"/>
                      <a:pt x="12" y="0"/>
                    </a:cubicBezTo>
                    <a:cubicBezTo>
                      <a:pt x="13" y="0"/>
                      <a:pt x="13" y="0"/>
                      <a:pt x="14" y="0"/>
                    </a:cubicBezTo>
                    <a:cubicBezTo>
                      <a:pt x="13" y="5"/>
                      <a:pt x="13" y="5"/>
                      <a:pt x="13" y="5"/>
                    </a:cubicBezTo>
                    <a:cubicBezTo>
                      <a:pt x="15" y="6"/>
                      <a:pt x="15" y="6"/>
                      <a:pt x="15" y="6"/>
                    </a:cubicBezTo>
                    <a:cubicBezTo>
                      <a:pt x="16" y="1"/>
                      <a:pt x="16" y="1"/>
                      <a:pt x="16" y="1"/>
                    </a:cubicBezTo>
                    <a:cubicBezTo>
                      <a:pt x="21" y="2"/>
                      <a:pt x="24" y="7"/>
                      <a:pt x="24" y="12"/>
                    </a:cubicBezTo>
                    <a:cubicBezTo>
                      <a:pt x="24" y="19"/>
                      <a:pt x="19" y="24"/>
                      <a:pt x="12" y="24"/>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2" name="išlíḑé">
                <a:extLst>
                  <a:ext uri="{FF2B5EF4-FFF2-40B4-BE49-F238E27FC236}">
                    <a16:creationId xmlns:a16="http://schemas.microsoft.com/office/drawing/2014/main" xmlns="" id="{7EBC4487-033A-45FB-9DB5-5F71EDA2C4A3}"/>
                  </a:ext>
                </a:extLst>
              </p:cNvPr>
              <p:cNvSpPr/>
              <p:nvPr/>
            </p:nvSpPr>
            <p:spPr bwMode="auto">
              <a:xfrm>
                <a:off x="5769" y="814"/>
                <a:ext cx="12" cy="13"/>
              </a:xfrm>
              <a:custGeom>
                <a:avLst/>
                <a:gdLst>
                  <a:gd name="T0" fmla="*/ 14 w 29"/>
                  <a:gd name="T1" fmla="*/ 28 h 28"/>
                  <a:gd name="T2" fmla="*/ 4 w 29"/>
                  <a:gd name="T3" fmla="*/ 24 h 28"/>
                  <a:gd name="T4" fmla="*/ 5 w 29"/>
                  <a:gd name="T5" fmla="*/ 23 h 28"/>
                  <a:gd name="T6" fmla="*/ 4 w 29"/>
                  <a:gd name="T7" fmla="*/ 22 h 28"/>
                  <a:gd name="T8" fmla="*/ 4 w 29"/>
                  <a:gd name="T9" fmla="*/ 22 h 28"/>
                  <a:gd name="T10" fmla="*/ 3 w 29"/>
                  <a:gd name="T11" fmla="*/ 21 h 28"/>
                  <a:gd name="T12" fmla="*/ 2 w 29"/>
                  <a:gd name="T13" fmla="*/ 22 h 28"/>
                  <a:gd name="T14" fmla="*/ 0 w 29"/>
                  <a:gd name="T15" fmla="*/ 14 h 28"/>
                  <a:gd name="T16" fmla="*/ 0 w 29"/>
                  <a:gd name="T17" fmla="*/ 13 h 28"/>
                  <a:gd name="T18" fmla="*/ 0 w 29"/>
                  <a:gd name="T19" fmla="*/ 11 h 28"/>
                  <a:gd name="T20" fmla="*/ 8 w 29"/>
                  <a:gd name="T21" fmla="*/ 1 h 28"/>
                  <a:gd name="T22" fmla="*/ 10 w 29"/>
                  <a:gd name="T23" fmla="*/ 0 h 28"/>
                  <a:gd name="T24" fmla="*/ 14 w 29"/>
                  <a:gd name="T25" fmla="*/ 0 h 28"/>
                  <a:gd name="T26" fmla="*/ 16 w 29"/>
                  <a:gd name="T27" fmla="*/ 0 h 28"/>
                  <a:gd name="T28" fmla="*/ 16 w 29"/>
                  <a:gd name="T29" fmla="*/ 2 h 28"/>
                  <a:gd name="T30" fmla="*/ 14 w 29"/>
                  <a:gd name="T31" fmla="*/ 2 h 28"/>
                  <a:gd name="T32" fmla="*/ 2 w 29"/>
                  <a:gd name="T33" fmla="*/ 14 h 28"/>
                  <a:gd name="T34" fmla="*/ 14 w 29"/>
                  <a:gd name="T35" fmla="*/ 26 h 28"/>
                  <a:gd name="T36" fmla="*/ 26 w 29"/>
                  <a:gd name="T37" fmla="*/ 14 h 28"/>
                  <a:gd name="T38" fmla="*/ 18 w 29"/>
                  <a:gd name="T39" fmla="*/ 3 h 28"/>
                  <a:gd name="T40" fmla="*/ 18 w 29"/>
                  <a:gd name="T41" fmla="*/ 0 h 28"/>
                  <a:gd name="T42" fmla="*/ 29 w 29"/>
                  <a:gd name="T43" fmla="*/ 14 h 28"/>
                  <a:gd name="T44" fmla="*/ 27 w 29"/>
                  <a:gd name="T45" fmla="*/ 20 h 28"/>
                  <a:gd name="T46" fmla="*/ 27 w 29"/>
                  <a:gd name="T47" fmla="*/ 20 h 28"/>
                  <a:gd name="T48" fmla="*/ 26 w 29"/>
                  <a:gd name="T49" fmla="*/ 21 h 28"/>
                  <a:gd name="T50" fmla="*/ 26 w 29"/>
                  <a:gd name="T51" fmla="*/ 21 h 28"/>
                  <a:gd name="T52" fmla="*/ 26 w 29"/>
                  <a:gd name="T53" fmla="*/ 22 h 28"/>
                  <a:gd name="T54" fmla="*/ 26 w 29"/>
                  <a:gd name="T55" fmla="*/ 22 h 28"/>
                  <a:gd name="T56" fmla="*/ 14 w 29"/>
                  <a:gd name="T5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28">
                    <a:moveTo>
                      <a:pt x="14" y="28"/>
                    </a:moveTo>
                    <a:cubicBezTo>
                      <a:pt x="10" y="28"/>
                      <a:pt x="6" y="27"/>
                      <a:pt x="4" y="24"/>
                    </a:cubicBezTo>
                    <a:cubicBezTo>
                      <a:pt x="5" y="23"/>
                      <a:pt x="5" y="23"/>
                      <a:pt x="5" y="23"/>
                    </a:cubicBezTo>
                    <a:cubicBezTo>
                      <a:pt x="4" y="22"/>
                      <a:pt x="4" y="22"/>
                      <a:pt x="4" y="22"/>
                    </a:cubicBezTo>
                    <a:cubicBezTo>
                      <a:pt x="4" y="22"/>
                      <a:pt x="4" y="22"/>
                      <a:pt x="4" y="22"/>
                    </a:cubicBezTo>
                    <a:cubicBezTo>
                      <a:pt x="3" y="21"/>
                      <a:pt x="3" y="21"/>
                      <a:pt x="3" y="21"/>
                    </a:cubicBezTo>
                    <a:cubicBezTo>
                      <a:pt x="2" y="22"/>
                      <a:pt x="2" y="22"/>
                      <a:pt x="2" y="22"/>
                    </a:cubicBezTo>
                    <a:cubicBezTo>
                      <a:pt x="1" y="20"/>
                      <a:pt x="0" y="17"/>
                      <a:pt x="0" y="14"/>
                    </a:cubicBezTo>
                    <a:cubicBezTo>
                      <a:pt x="0" y="14"/>
                      <a:pt x="0" y="13"/>
                      <a:pt x="0" y="13"/>
                    </a:cubicBezTo>
                    <a:cubicBezTo>
                      <a:pt x="0" y="12"/>
                      <a:pt x="0" y="12"/>
                      <a:pt x="0" y="11"/>
                    </a:cubicBezTo>
                    <a:cubicBezTo>
                      <a:pt x="1" y="7"/>
                      <a:pt x="4" y="3"/>
                      <a:pt x="8" y="1"/>
                    </a:cubicBezTo>
                    <a:cubicBezTo>
                      <a:pt x="9" y="1"/>
                      <a:pt x="10" y="1"/>
                      <a:pt x="10" y="0"/>
                    </a:cubicBezTo>
                    <a:cubicBezTo>
                      <a:pt x="12" y="0"/>
                      <a:pt x="13" y="0"/>
                      <a:pt x="14" y="0"/>
                    </a:cubicBezTo>
                    <a:cubicBezTo>
                      <a:pt x="15" y="0"/>
                      <a:pt x="16" y="0"/>
                      <a:pt x="16" y="0"/>
                    </a:cubicBezTo>
                    <a:cubicBezTo>
                      <a:pt x="16" y="2"/>
                      <a:pt x="16" y="2"/>
                      <a:pt x="16" y="2"/>
                    </a:cubicBezTo>
                    <a:cubicBezTo>
                      <a:pt x="15" y="2"/>
                      <a:pt x="15" y="2"/>
                      <a:pt x="14" y="2"/>
                    </a:cubicBezTo>
                    <a:cubicBezTo>
                      <a:pt x="8" y="2"/>
                      <a:pt x="2" y="7"/>
                      <a:pt x="2" y="14"/>
                    </a:cubicBezTo>
                    <a:cubicBezTo>
                      <a:pt x="2" y="21"/>
                      <a:pt x="8" y="26"/>
                      <a:pt x="14" y="26"/>
                    </a:cubicBezTo>
                    <a:cubicBezTo>
                      <a:pt x="21" y="26"/>
                      <a:pt x="26" y="21"/>
                      <a:pt x="26" y="14"/>
                    </a:cubicBezTo>
                    <a:cubicBezTo>
                      <a:pt x="26" y="9"/>
                      <a:pt x="23" y="4"/>
                      <a:pt x="18" y="3"/>
                    </a:cubicBezTo>
                    <a:cubicBezTo>
                      <a:pt x="18" y="0"/>
                      <a:pt x="18" y="0"/>
                      <a:pt x="18" y="0"/>
                    </a:cubicBezTo>
                    <a:cubicBezTo>
                      <a:pt x="24" y="2"/>
                      <a:pt x="29" y="8"/>
                      <a:pt x="29" y="14"/>
                    </a:cubicBezTo>
                    <a:cubicBezTo>
                      <a:pt x="29" y="16"/>
                      <a:pt x="28" y="18"/>
                      <a:pt x="27" y="20"/>
                    </a:cubicBezTo>
                    <a:cubicBezTo>
                      <a:pt x="27" y="20"/>
                      <a:pt x="27" y="20"/>
                      <a:pt x="27" y="20"/>
                    </a:cubicBezTo>
                    <a:cubicBezTo>
                      <a:pt x="26" y="21"/>
                      <a:pt x="26" y="21"/>
                      <a:pt x="26" y="21"/>
                    </a:cubicBezTo>
                    <a:cubicBezTo>
                      <a:pt x="26" y="21"/>
                      <a:pt x="26" y="21"/>
                      <a:pt x="26" y="21"/>
                    </a:cubicBezTo>
                    <a:cubicBezTo>
                      <a:pt x="26" y="22"/>
                      <a:pt x="26" y="22"/>
                      <a:pt x="26" y="22"/>
                    </a:cubicBezTo>
                    <a:cubicBezTo>
                      <a:pt x="26" y="22"/>
                      <a:pt x="26" y="22"/>
                      <a:pt x="26" y="22"/>
                    </a:cubicBezTo>
                    <a:cubicBezTo>
                      <a:pt x="23" y="26"/>
                      <a:pt x="19" y="28"/>
                      <a:pt x="14" y="28"/>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3" name="îṡ1ïḍê">
                <a:extLst>
                  <a:ext uri="{FF2B5EF4-FFF2-40B4-BE49-F238E27FC236}">
                    <a16:creationId xmlns:a16="http://schemas.microsoft.com/office/drawing/2014/main" xmlns="" id="{2A3E535F-F585-4016-83AA-1E4EACB12FB3}"/>
                  </a:ext>
                </a:extLst>
              </p:cNvPr>
              <p:cNvSpPr/>
              <p:nvPr/>
            </p:nvSpPr>
            <p:spPr bwMode="auto">
              <a:xfrm>
                <a:off x="5789" y="829"/>
                <a:ext cx="10" cy="10"/>
              </a:xfrm>
              <a:custGeom>
                <a:avLst/>
                <a:gdLst>
                  <a:gd name="T0" fmla="*/ 11 w 23"/>
                  <a:gd name="T1" fmla="*/ 24 h 24"/>
                  <a:gd name="T2" fmla="*/ 0 w 23"/>
                  <a:gd name="T3" fmla="*/ 12 h 24"/>
                  <a:gd name="T4" fmla="*/ 11 w 23"/>
                  <a:gd name="T5" fmla="*/ 0 h 24"/>
                  <a:gd name="T6" fmla="*/ 23 w 23"/>
                  <a:gd name="T7" fmla="*/ 12 h 24"/>
                  <a:gd name="T8" fmla="*/ 23 w 23"/>
                  <a:gd name="T9" fmla="*/ 16 h 24"/>
                  <a:gd name="T10" fmla="*/ 22 w 23"/>
                  <a:gd name="T11" fmla="*/ 16 h 24"/>
                  <a:gd name="T12" fmla="*/ 22 w 23"/>
                  <a:gd name="T13" fmla="*/ 16 h 24"/>
                  <a:gd name="T14" fmla="*/ 22 w 23"/>
                  <a:gd name="T15" fmla="*/ 16 h 24"/>
                  <a:gd name="T16" fmla="*/ 22 w 23"/>
                  <a:gd name="T17" fmla="*/ 16 h 24"/>
                  <a:gd name="T18" fmla="*/ 12 w 23"/>
                  <a:gd name="T19" fmla="*/ 24 h 24"/>
                  <a:gd name="T20" fmla="*/ 11 w 23"/>
                  <a:gd name="T2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24">
                    <a:moveTo>
                      <a:pt x="11" y="24"/>
                    </a:moveTo>
                    <a:cubicBezTo>
                      <a:pt x="5" y="24"/>
                      <a:pt x="0" y="19"/>
                      <a:pt x="0" y="12"/>
                    </a:cubicBezTo>
                    <a:cubicBezTo>
                      <a:pt x="0" y="5"/>
                      <a:pt x="5" y="0"/>
                      <a:pt x="11" y="0"/>
                    </a:cubicBezTo>
                    <a:cubicBezTo>
                      <a:pt x="18" y="0"/>
                      <a:pt x="23" y="5"/>
                      <a:pt x="23" y="12"/>
                    </a:cubicBezTo>
                    <a:cubicBezTo>
                      <a:pt x="23" y="13"/>
                      <a:pt x="23" y="14"/>
                      <a:pt x="23" y="16"/>
                    </a:cubicBezTo>
                    <a:cubicBezTo>
                      <a:pt x="22" y="16"/>
                      <a:pt x="22" y="16"/>
                      <a:pt x="22" y="16"/>
                    </a:cubicBezTo>
                    <a:cubicBezTo>
                      <a:pt x="22" y="16"/>
                      <a:pt x="22" y="16"/>
                      <a:pt x="22" y="16"/>
                    </a:cubicBezTo>
                    <a:cubicBezTo>
                      <a:pt x="22" y="16"/>
                      <a:pt x="22" y="16"/>
                      <a:pt x="22" y="16"/>
                    </a:cubicBezTo>
                    <a:cubicBezTo>
                      <a:pt x="22" y="16"/>
                      <a:pt x="22" y="16"/>
                      <a:pt x="22" y="16"/>
                    </a:cubicBezTo>
                    <a:cubicBezTo>
                      <a:pt x="17" y="16"/>
                      <a:pt x="13" y="19"/>
                      <a:pt x="12" y="24"/>
                    </a:cubicBezTo>
                    <a:cubicBezTo>
                      <a:pt x="12" y="24"/>
                      <a:pt x="12" y="24"/>
                      <a:pt x="11" y="24"/>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4" name="ïṥľîḋê">
                <a:extLst>
                  <a:ext uri="{FF2B5EF4-FFF2-40B4-BE49-F238E27FC236}">
                    <a16:creationId xmlns:a16="http://schemas.microsoft.com/office/drawing/2014/main" xmlns="" id="{F10DED04-0E14-4F25-A94D-BA3874A21657}"/>
                  </a:ext>
                </a:extLst>
              </p:cNvPr>
              <p:cNvSpPr/>
              <p:nvPr/>
            </p:nvSpPr>
            <p:spPr bwMode="auto">
              <a:xfrm>
                <a:off x="5788" y="828"/>
                <a:ext cx="13" cy="12"/>
              </a:xfrm>
              <a:custGeom>
                <a:avLst/>
                <a:gdLst>
                  <a:gd name="T0" fmla="*/ 14 w 29"/>
                  <a:gd name="T1" fmla="*/ 28 h 28"/>
                  <a:gd name="T2" fmla="*/ 7 w 29"/>
                  <a:gd name="T3" fmla="*/ 26 h 28"/>
                  <a:gd name="T4" fmla="*/ 8 w 29"/>
                  <a:gd name="T5" fmla="*/ 25 h 28"/>
                  <a:gd name="T6" fmla="*/ 7 w 29"/>
                  <a:gd name="T7" fmla="*/ 25 h 28"/>
                  <a:gd name="T8" fmla="*/ 6 w 29"/>
                  <a:gd name="T9" fmla="*/ 24 h 28"/>
                  <a:gd name="T10" fmla="*/ 5 w 29"/>
                  <a:gd name="T11" fmla="*/ 25 h 28"/>
                  <a:gd name="T12" fmla="*/ 0 w 29"/>
                  <a:gd name="T13" fmla="*/ 14 h 28"/>
                  <a:gd name="T14" fmla="*/ 2 w 29"/>
                  <a:gd name="T15" fmla="*/ 6 h 28"/>
                  <a:gd name="T16" fmla="*/ 3 w 29"/>
                  <a:gd name="T17" fmla="*/ 7 h 28"/>
                  <a:gd name="T18" fmla="*/ 5 w 29"/>
                  <a:gd name="T19" fmla="*/ 5 h 28"/>
                  <a:gd name="T20" fmla="*/ 4 w 29"/>
                  <a:gd name="T21" fmla="*/ 4 h 28"/>
                  <a:gd name="T22" fmla="*/ 14 w 29"/>
                  <a:gd name="T23" fmla="*/ 0 h 28"/>
                  <a:gd name="T24" fmla="*/ 24 w 29"/>
                  <a:gd name="T25" fmla="*/ 3 h 28"/>
                  <a:gd name="T26" fmla="*/ 24 w 29"/>
                  <a:gd name="T27" fmla="*/ 4 h 28"/>
                  <a:gd name="T28" fmla="*/ 26 w 29"/>
                  <a:gd name="T29" fmla="*/ 5 h 28"/>
                  <a:gd name="T30" fmla="*/ 26 w 29"/>
                  <a:gd name="T31" fmla="*/ 5 h 28"/>
                  <a:gd name="T32" fmla="*/ 29 w 29"/>
                  <a:gd name="T33" fmla="*/ 14 h 28"/>
                  <a:gd name="T34" fmla="*/ 28 w 29"/>
                  <a:gd name="T35" fmla="*/ 18 h 28"/>
                  <a:gd name="T36" fmla="*/ 26 w 29"/>
                  <a:gd name="T37" fmla="*/ 18 h 28"/>
                  <a:gd name="T38" fmla="*/ 26 w 29"/>
                  <a:gd name="T39" fmla="*/ 14 h 28"/>
                  <a:gd name="T40" fmla="*/ 14 w 29"/>
                  <a:gd name="T41" fmla="*/ 2 h 28"/>
                  <a:gd name="T42" fmla="*/ 3 w 29"/>
                  <a:gd name="T43" fmla="*/ 14 h 28"/>
                  <a:gd name="T44" fmla="*/ 14 w 29"/>
                  <a:gd name="T45" fmla="*/ 26 h 28"/>
                  <a:gd name="T46" fmla="*/ 15 w 29"/>
                  <a:gd name="T47" fmla="*/ 26 h 28"/>
                  <a:gd name="T48" fmla="*/ 15 w 29"/>
                  <a:gd name="T49" fmla="*/ 27 h 28"/>
                  <a:gd name="T50" fmla="*/ 15 w 29"/>
                  <a:gd name="T51" fmla="*/ 28 h 28"/>
                  <a:gd name="T52" fmla="*/ 14 w 29"/>
                  <a:gd name="T5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28">
                    <a:moveTo>
                      <a:pt x="14" y="28"/>
                    </a:moveTo>
                    <a:cubicBezTo>
                      <a:pt x="12" y="28"/>
                      <a:pt x="10" y="28"/>
                      <a:pt x="7" y="26"/>
                    </a:cubicBezTo>
                    <a:cubicBezTo>
                      <a:pt x="8" y="25"/>
                      <a:pt x="8" y="25"/>
                      <a:pt x="8" y="25"/>
                    </a:cubicBezTo>
                    <a:cubicBezTo>
                      <a:pt x="7" y="25"/>
                      <a:pt x="7" y="25"/>
                      <a:pt x="7" y="25"/>
                    </a:cubicBezTo>
                    <a:cubicBezTo>
                      <a:pt x="6" y="24"/>
                      <a:pt x="6" y="24"/>
                      <a:pt x="6" y="24"/>
                    </a:cubicBezTo>
                    <a:cubicBezTo>
                      <a:pt x="5" y="25"/>
                      <a:pt x="5" y="25"/>
                      <a:pt x="5" y="25"/>
                    </a:cubicBezTo>
                    <a:cubicBezTo>
                      <a:pt x="2" y="22"/>
                      <a:pt x="0" y="18"/>
                      <a:pt x="0" y="14"/>
                    </a:cubicBezTo>
                    <a:cubicBezTo>
                      <a:pt x="0" y="11"/>
                      <a:pt x="1" y="8"/>
                      <a:pt x="2" y="6"/>
                    </a:cubicBezTo>
                    <a:cubicBezTo>
                      <a:pt x="3" y="7"/>
                      <a:pt x="3" y="7"/>
                      <a:pt x="3" y="7"/>
                    </a:cubicBezTo>
                    <a:cubicBezTo>
                      <a:pt x="5" y="5"/>
                      <a:pt x="5" y="5"/>
                      <a:pt x="5" y="5"/>
                    </a:cubicBezTo>
                    <a:cubicBezTo>
                      <a:pt x="4" y="4"/>
                      <a:pt x="4" y="4"/>
                      <a:pt x="4" y="4"/>
                    </a:cubicBezTo>
                    <a:cubicBezTo>
                      <a:pt x="6" y="1"/>
                      <a:pt x="10" y="0"/>
                      <a:pt x="14" y="0"/>
                    </a:cubicBezTo>
                    <a:cubicBezTo>
                      <a:pt x="18" y="0"/>
                      <a:pt x="22" y="1"/>
                      <a:pt x="24" y="3"/>
                    </a:cubicBezTo>
                    <a:cubicBezTo>
                      <a:pt x="24" y="4"/>
                      <a:pt x="24" y="4"/>
                      <a:pt x="24" y="4"/>
                    </a:cubicBezTo>
                    <a:cubicBezTo>
                      <a:pt x="26" y="5"/>
                      <a:pt x="26" y="5"/>
                      <a:pt x="26" y="5"/>
                    </a:cubicBezTo>
                    <a:cubicBezTo>
                      <a:pt x="26" y="5"/>
                      <a:pt x="26" y="5"/>
                      <a:pt x="26" y="5"/>
                    </a:cubicBezTo>
                    <a:cubicBezTo>
                      <a:pt x="28" y="8"/>
                      <a:pt x="29" y="11"/>
                      <a:pt x="29" y="14"/>
                    </a:cubicBezTo>
                    <a:cubicBezTo>
                      <a:pt x="29" y="15"/>
                      <a:pt x="29" y="17"/>
                      <a:pt x="28" y="18"/>
                    </a:cubicBezTo>
                    <a:cubicBezTo>
                      <a:pt x="27" y="18"/>
                      <a:pt x="27" y="18"/>
                      <a:pt x="26" y="18"/>
                    </a:cubicBezTo>
                    <a:cubicBezTo>
                      <a:pt x="26" y="16"/>
                      <a:pt x="26" y="15"/>
                      <a:pt x="26" y="14"/>
                    </a:cubicBezTo>
                    <a:cubicBezTo>
                      <a:pt x="26" y="7"/>
                      <a:pt x="21" y="2"/>
                      <a:pt x="14" y="2"/>
                    </a:cubicBezTo>
                    <a:cubicBezTo>
                      <a:pt x="8" y="2"/>
                      <a:pt x="3" y="7"/>
                      <a:pt x="3" y="14"/>
                    </a:cubicBezTo>
                    <a:cubicBezTo>
                      <a:pt x="3" y="21"/>
                      <a:pt x="8" y="26"/>
                      <a:pt x="14" y="26"/>
                    </a:cubicBezTo>
                    <a:cubicBezTo>
                      <a:pt x="15" y="26"/>
                      <a:pt x="15" y="26"/>
                      <a:pt x="15" y="26"/>
                    </a:cubicBezTo>
                    <a:cubicBezTo>
                      <a:pt x="15" y="26"/>
                      <a:pt x="15" y="27"/>
                      <a:pt x="15" y="27"/>
                    </a:cubicBezTo>
                    <a:cubicBezTo>
                      <a:pt x="15" y="28"/>
                      <a:pt x="15" y="28"/>
                      <a:pt x="15" y="28"/>
                    </a:cubicBezTo>
                    <a:cubicBezTo>
                      <a:pt x="15" y="28"/>
                      <a:pt x="15" y="28"/>
                      <a:pt x="14" y="28"/>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5" name="ïś1ide">
                <a:extLst>
                  <a:ext uri="{FF2B5EF4-FFF2-40B4-BE49-F238E27FC236}">
                    <a16:creationId xmlns:a16="http://schemas.microsoft.com/office/drawing/2014/main" xmlns="" id="{9FA5CDF6-13D0-4448-9482-1C9E6D8110F4}"/>
                  </a:ext>
                </a:extLst>
              </p:cNvPr>
              <p:cNvSpPr/>
              <p:nvPr/>
            </p:nvSpPr>
            <p:spPr bwMode="auto">
              <a:xfrm>
                <a:off x="5750" y="828"/>
                <a:ext cx="11" cy="11"/>
              </a:xfrm>
              <a:custGeom>
                <a:avLst/>
                <a:gdLst>
                  <a:gd name="T0" fmla="*/ 11 w 24"/>
                  <a:gd name="T1" fmla="*/ 24 h 24"/>
                  <a:gd name="T2" fmla="*/ 0 w 24"/>
                  <a:gd name="T3" fmla="*/ 12 h 24"/>
                  <a:gd name="T4" fmla="*/ 1 w 24"/>
                  <a:gd name="T5" fmla="*/ 6 h 24"/>
                  <a:gd name="T6" fmla="*/ 4 w 24"/>
                  <a:gd name="T7" fmla="*/ 8 h 24"/>
                  <a:gd name="T8" fmla="*/ 6 w 24"/>
                  <a:gd name="T9" fmla="*/ 7 h 24"/>
                  <a:gd name="T10" fmla="*/ 3 w 24"/>
                  <a:gd name="T11" fmla="*/ 4 h 24"/>
                  <a:gd name="T12" fmla="*/ 12 w 24"/>
                  <a:gd name="T13" fmla="*/ 0 h 24"/>
                  <a:gd name="T14" fmla="*/ 24 w 24"/>
                  <a:gd name="T15" fmla="*/ 12 h 24"/>
                  <a:gd name="T16" fmla="*/ 23 w 24"/>
                  <a:gd name="T17" fmla="*/ 17 h 24"/>
                  <a:gd name="T18" fmla="*/ 21 w 24"/>
                  <a:gd name="T19" fmla="*/ 17 h 24"/>
                  <a:gd name="T20" fmla="*/ 21 w 24"/>
                  <a:gd name="T21" fmla="*/ 17 h 24"/>
                  <a:gd name="T22" fmla="*/ 21 w 24"/>
                  <a:gd name="T23" fmla="*/ 17 h 24"/>
                  <a:gd name="T24" fmla="*/ 20 w 24"/>
                  <a:gd name="T25" fmla="*/ 17 h 24"/>
                  <a:gd name="T26" fmla="*/ 11 w 24"/>
                  <a:gd name="T2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4">
                    <a:moveTo>
                      <a:pt x="11" y="24"/>
                    </a:moveTo>
                    <a:cubicBezTo>
                      <a:pt x="5" y="23"/>
                      <a:pt x="0" y="18"/>
                      <a:pt x="0" y="12"/>
                    </a:cubicBezTo>
                    <a:cubicBezTo>
                      <a:pt x="0" y="10"/>
                      <a:pt x="1" y="8"/>
                      <a:pt x="1" y="6"/>
                    </a:cubicBezTo>
                    <a:cubicBezTo>
                      <a:pt x="4" y="8"/>
                      <a:pt x="4" y="8"/>
                      <a:pt x="4" y="8"/>
                    </a:cubicBezTo>
                    <a:cubicBezTo>
                      <a:pt x="6" y="7"/>
                      <a:pt x="6" y="7"/>
                      <a:pt x="6" y="7"/>
                    </a:cubicBezTo>
                    <a:cubicBezTo>
                      <a:pt x="3" y="4"/>
                      <a:pt x="3" y="4"/>
                      <a:pt x="3" y="4"/>
                    </a:cubicBezTo>
                    <a:cubicBezTo>
                      <a:pt x="5" y="2"/>
                      <a:pt x="8" y="0"/>
                      <a:pt x="12" y="0"/>
                    </a:cubicBezTo>
                    <a:cubicBezTo>
                      <a:pt x="19" y="0"/>
                      <a:pt x="24" y="5"/>
                      <a:pt x="24" y="12"/>
                    </a:cubicBezTo>
                    <a:cubicBezTo>
                      <a:pt x="24" y="14"/>
                      <a:pt x="24" y="15"/>
                      <a:pt x="23" y="17"/>
                    </a:cubicBezTo>
                    <a:cubicBezTo>
                      <a:pt x="22" y="17"/>
                      <a:pt x="21" y="17"/>
                      <a:pt x="21" y="17"/>
                    </a:cubicBezTo>
                    <a:cubicBezTo>
                      <a:pt x="21" y="17"/>
                      <a:pt x="21" y="17"/>
                      <a:pt x="21" y="17"/>
                    </a:cubicBezTo>
                    <a:cubicBezTo>
                      <a:pt x="21" y="17"/>
                      <a:pt x="21" y="17"/>
                      <a:pt x="21" y="17"/>
                    </a:cubicBezTo>
                    <a:cubicBezTo>
                      <a:pt x="20" y="17"/>
                      <a:pt x="20" y="17"/>
                      <a:pt x="20" y="17"/>
                    </a:cubicBezTo>
                    <a:cubicBezTo>
                      <a:pt x="16" y="17"/>
                      <a:pt x="12" y="20"/>
                      <a:pt x="11" y="24"/>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6" name="iśḷîḓe">
                <a:extLst>
                  <a:ext uri="{FF2B5EF4-FFF2-40B4-BE49-F238E27FC236}">
                    <a16:creationId xmlns:a16="http://schemas.microsoft.com/office/drawing/2014/main" xmlns="" id="{2D06E8F5-B633-4DB2-B091-FA8661FB29CA}"/>
                  </a:ext>
                </a:extLst>
              </p:cNvPr>
              <p:cNvSpPr/>
              <p:nvPr/>
            </p:nvSpPr>
            <p:spPr bwMode="auto">
              <a:xfrm>
                <a:off x="5749" y="827"/>
                <a:ext cx="13" cy="13"/>
              </a:xfrm>
              <a:custGeom>
                <a:avLst/>
                <a:gdLst>
                  <a:gd name="T0" fmla="*/ 13 w 28"/>
                  <a:gd name="T1" fmla="*/ 29 h 29"/>
                  <a:gd name="T2" fmla="*/ 12 w 28"/>
                  <a:gd name="T3" fmla="*/ 29 h 29"/>
                  <a:gd name="T4" fmla="*/ 12 w 28"/>
                  <a:gd name="T5" fmla="*/ 28 h 29"/>
                  <a:gd name="T6" fmla="*/ 11 w 28"/>
                  <a:gd name="T7" fmla="*/ 28 h 29"/>
                  <a:gd name="T8" fmla="*/ 11 w 28"/>
                  <a:gd name="T9" fmla="*/ 28 h 29"/>
                  <a:gd name="T10" fmla="*/ 10 w 28"/>
                  <a:gd name="T11" fmla="*/ 27 h 29"/>
                  <a:gd name="T12" fmla="*/ 10 w 28"/>
                  <a:gd name="T13" fmla="*/ 28 h 29"/>
                  <a:gd name="T14" fmla="*/ 0 w 28"/>
                  <a:gd name="T15" fmla="*/ 15 h 29"/>
                  <a:gd name="T16" fmla="*/ 2 w 28"/>
                  <a:gd name="T17" fmla="*/ 8 h 29"/>
                  <a:gd name="T18" fmla="*/ 3 w 28"/>
                  <a:gd name="T19" fmla="*/ 9 h 29"/>
                  <a:gd name="T20" fmla="*/ 2 w 28"/>
                  <a:gd name="T21" fmla="*/ 15 h 29"/>
                  <a:gd name="T22" fmla="*/ 13 w 28"/>
                  <a:gd name="T23" fmla="*/ 27 h 29"/>
                  <a:gd name="T24" fmla="*/ 13 w 28"/>
                  <a:gd name="T25" fmla="*/ 29 h 29"/>
                  <a:gd name="T26" fmla="*/ 27 w 28"/>
                  <a:gd name="T27" fmla="*/ 21 h 29"/>
                  <a:gd name="T28" fmla="*/ 25 w 28"/>
                  <a:gd name="T29" fmla="*/ 20 h 29"/>
                  <a:gd name="T30" fmla="*/ 26 w 28"/>
                  <a:gd name="T31" fmla="*/ 15 h 29"/>
                  <a:gd name="T32" fmla="*/ 14 w 28"/>
                  <a:gd name="T33" fmla="*/ 3 h 29"/>
                  <a:gd name="T34" fmla="*/ 5 w 28"/>
                  <a:gd name="T35" fmla="*/ 7 h 29"/>
                  <a:gd name="T36" fmla="*/ 3 w 28"/>
                  <a:gd name="T37" fmla="*/ 6 h 29"/>
                  <a:gd name="T38" fmla="*/ 14 w 28"/>
                  <a:gd name="T39" fmla="*/ 0 h 29"/>
                  <a:gd name="T40" fmla="*/ 27 w 28"/>
                  <a:gd name="T41" fmla="*/ 8 h 29"/>
                  <a:gd name="T42" fmla="*/ 25 w 28"/>
                  <a:gd name="T43" fmla="*/ 10 h 29"/>
                  <a:gd name="T44" fmla="*/ 26 w 28"/>
                  <a:gd name="T45" fmla="*/ 11 h 29"/>
                  <a:gd name="T46" fmla="*/ 26 w 28"/>
                  <a:gd name="T47" fmla="*/ 11 h 29"/>
                  <a:gd name="T48" fmla="*/ 27 w 28"/>
                  <a:gd name="T49" fmla="*/ 11 h 29"/>
                  <a:gd name="T50" fmla="*/ 28 w 28"/>
                  <a:gd name="T51" fmla="*/ 11 h 29"/>
                  <a:gd name="T52" fmla="*/ 28 w 28"/>
                  <a:gd name="T53" fmla="*/ 15 h 29"/>
                  <a:gd name="T54" fmla="*/ 27 w 28"/>
                  <a:gd name="T55"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 h="29">
                    <a:moveTo>
                      <a:pt x="13" y="29"/>
                    </a:moveTo>
                    <a:cubicBezTo>
                      <a:pt x="13" y="29"/>
                      <a:pt x="12" y="29"/>
                      <a:pt x="12" y="29"/>
                    </a:cubicBezTo>
                    <a:cubicBezTo>
                      <a:pt x="12" y="28"/>
                      <a:pt x="12" y="28"/>
                      <a:pt x="12" y="28"/>
                    </a:cubicBezTo>
                    <a:cubicBezTo>
                      <a:pt x="11" y="28"/>
                      <a:pt x="11" y="28"/>
                      <a:pt x="11" y="28"/>
                    </a:cubicBezTo>
                    <a:cubicBezTo>
                      <a:pt x="11" y="28"/>
                      <a:pt x="11" y="28"/>
                      <a:pt x="11" y="28"/>
                    </a:cubicBezTo>
                    <a:cubicBezTo>
                      <a:pt x="10" y="27"/>
                      <a:pt x="10" y="27"/>
                      <a:pt x="10" y="27"/>
                    </a:cubicBezTo>
                    <a:cubicBezTo>
                      <a:pt x="10" y="28"/>
                      <a:pt x="10" y="28"/>
                      <a:pt x="10" y="28"/>
                    </a:cubicBezTo>
                    <a:cubicBezTo>
                      <a:pt x="4" y="27"/>
                      <a:pt x="0" y="21"/>
                      <a:pt x="0" y="15"/>
                    </a:cubicBezTo>
                    <a:cubicBezTo>
                      <a:pt x="0" y="12"/>
                      <a:pt x="0" y="10"/>
                      <a:pt x="2" y="8"/>
                    </a:cubicBezTo>
                    <a:cubicBezTo>
                      <a:pt x="3" y="9"/>
                      <a:pt x="3" y="9"/>
                      <a:pt x="3" y="9"/>
                    </a:cubicBezTo>
                    <a:cubicBezTo>
                      <a:pt x="3" y="11"/>
                      <a:pt x="2" y="13"/>
                      <a:pt x="2" y="15"/>
                    </a:cubicBezTo>
                    <a:cubicBezTo>
                      <a:pt x="2" y="21"/>
                      <a:pt x="7" y="26"/>
                      <a:pt x="13" y="27"/>
                    </a:cubicBezTo>
                    <a:cubicBezTo>
                      <a:pt x="13" y="27"/>
                      <a:pt x="13" y="28"/>
                      <a:pt x="13" y="29"/>
                    </a:cubicBezTo>
                    <a:moveTo>
                      <a:pt x="27" y="21"/>
                    </a:moveTo>
                    <a:cubicBezTo>
                      <a:pt x="26" y="20"/>
                      <a:pt x="26" y="20"/>
                      <a:pt x="25" y="20"/>
                    </a:cubicBezTo>
                    <a:cubicBezTo>
                      <a:pt x="26" y="18"/>
                      <a:pt x="26" y="17"/>
                      <a:pt x="26" y="15"/>
                    </a:cubicBezTo>
                    <a:cubicBezTo>
                      <a:pt x="26" y="8"/>
                      <a:pt x="21" y="3"/>
                      <a:pt x="14" y="3"/>
                    </a:cubicBezTo>
                    <a:cubicBezTo>
                      <a:pt x="10" y="3"/>
                      <a:pt x="7" y="5"/>
                      <a:pt x="5" y="7"/>
                    </a:cubicBezTo>
                    <a:cubicBezTo>
                      <a:pt x="3" y="6"/>
                      <a:pt x="3" y="6"/>
                      <a:pt x="3" y="6"/>
                    </a:cubicBezTo>
                    <a:cubicBezTo>
                      <a:pt x="6" y="3"/>
                      <a:pt x="10" y="0"/>
                      <a:pt x="14" y="0"/>
                    </a:cubicBezTo>
                    <a:cubicBezTo>
                      <a:pt x="20" y="0"/>
                      <a:pt x="25" y="4"/>
                      <a:pt x="27" y="8"/>
                    </a:cubicBezTo>
                    <a:cubicBezTo>
                      <a:pt x="25" y="10"/>
                      <a:pt x="25" y="10"/>
                      <a:pt x="25" y="10"/>
                    </a:cubicBezTo>
                    <a:cubicBezTo>
                      <a:pt x="26" y="11"/>
                      <a:pt x="26" y="11"/>
                      <a:pt x="26" y="11"/>
                    </a:cubicBezTo>
                    <a:cubicBezTo>
                      <a:pt x="26" y="11"/>
                      <a:pt x="26" y="11"/>
                      <a:pt x="26" y="11"/>
                    </a:cubicBezTo>
                    <a:cubicBezTo>
                      <a:pt x="27" y="11"/>
                      <a:pt x="27" y="11"/>
                      <a:pt x="27" y="11"/>
                    </a:cubicBezTo>
                    <a:cubicBezTo>
                      <a:pt x="28" y="11"/>
                      <a:pt x="28" y="11"/>
                      <a:pt x="28" y="11"/>
                    </a:cubicBezTo>
                    <a:cubicBezTo>
                      <a:pt x="28" y="12"/>
                      <a:pt x="28" y="13"/>
                      <a:pt x="28" y="15"/>
                    </a:cubicBezTo>
                    <a:cubicBezTo>
                      <a:pt x="28" y="17"/>
                      <a:pt x="28" y="19"/>
                      <a:pt x="27" y="21"/>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7" name="ïṡ1íḋe">
                <a:extLst>
                  <a:ext uri="{FF2B5EF4-FFF2-40B4-BE49-F238E27FC236}">
                    <a16:creationId xmlns:a16="http://schemas.microsoft.com/office/drawing/2014/main" xmlns="" id="{01E5BE42-39CB-430F-819A-C96199CF8833}"/>
                  </a:ext>
                </a:extLst>
              </p:cNvPr>
              <p:cNvSpPr/>
              <p:nvPr/>
            </p:nvSpPr>
            <p:spPr bwMode="auto">
              <a:xfrm>
                <a:off x="5718" y="845"/>
                <a:ext cx="6" cy="5"/>
              </a:xfrm>
              <a:custGeom>
                <a:avLst/>
                <a:gdLst>
                  <a:gd name="T0" fmla="*/ 7 w 13"/>
                  <a:gd name="T1" fmla="*/ 13 h 13"/>
                  <a:gd name="T2" fmla="*/ 0 w 13"/>
                  <a:gd name="T3" fmla="*/ 6 h 13"/>
                  <a:gd name="T4" fmla="*/ 4 w 13"/>
                  <a:gd name="T5" fmla="*/ 1 h 13"/>
                  <a:gd name="T6" fmla="*/ 5 w 13"/>
                  <a:gd name="T7" fmla="*/ 5 h 13"/>
                  <a:gd name="T8" fmla="*/ 7 w 13"/>
                  <a:gd name="T9" fmla="*/ 4 h 13"/>
                  <a:gd name="T10" fmla="*/ 6 w 13"/>
                  <a:gd name="T11" fmla="*/ 0 h 13"/>
                  <a:gd name="T12" fmla="*/ 7 w 13"/>
                  <a:gd name="T13" fmla="*/ 0 h 13"/>
                  <a:gd name="T14" fmla="*/ 13 w 13"/>
                  <a:gd name="T15" fmla="*/ 6 h 13"/>
                  <a:gd name="T16" fmla="*/ 7 w 13"/>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7" y="13"/>
                    </a:moveTo>
                    <a:cubicBezTo>
                      <a:pt x="3" y="13"/>
                      <a:pt x="0" y="10"/>
                      <a:pt x="0" y="6"/>
                    </a:cubicBezTo>
                    <a:cubicBezTo>
                      <a:pt x="0" y="4"/>
                      <a:pt x="2" y="2"/>
                      <a:pt x="4" y="1"/>
                    </a:cubicBezTo>
                    <a:cubicBezTo>
                      <a:pt x="5" y="5"/>
                      <a:pt x="5" y="5"/>
                      <a:pt x="5" y="5"/>
                    </a:cubicBezTo>
                    <a:cubicBezTo>
                      <a:pt x="7" y="4"/>
                      <a:pt x="7" y="4"/>
                      <a:pt x="7" y="4"/>
                    </a:cubicBezTo>
                    <a:cubicBezTo>
                      <a:pt x="6" y="0"/>
                      <a:pt x="6" y="0"/>
                      <a:pt x="6" y="0"/>
                    </a:cubicBezTo>
                    <a:cubicBezTo>
                      <a:pt x="6" y="0"/>
                      <a:pt x="7" y="0"/>
                      <a:pt x="7" y="0"/>
                    </a:cubicBezTo>
                    <a:cubicBezTo>
                      <a:pt x="10" y="0"/>
                      <a:pt x="13" y="3"/>
                      <a:pt x="13" y="6"/>
                    </a:cubicBezTo>
                    <a:cubicBezTo>
                      <a:pt x="13" y="10"/>
                      <a:pt x="10" y="13"/>
                      <a:pt x="7" y="13"/>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8" name="í$ļídê">
                <a:extLst>
                  <a:ext uri="{FF2B5EF4-FFF2-40B4-BE49-F238E27FC236}">
                    <a16:creationId xmlns:a16="http://schemas.microsoft.com/office/drawing/2014/main" xmlns="" id="{AB8849C3-0989-4488-A8B4-C093283121C9}"/>
                  </a:ext>
                </a:extLst>
              </p:cNvPr>
              <p:cNvSpPr/>
              <p:nvPr/>
            </p:nvSpPr>
            <p:spPr bwMode="auto">
              <a:xfrm>
                <a:off x="5717" y="844"/>
                <a:ext cx="8" cy="7"/>
              </a:xfrm>
              <a:custGeom>
                <a:avLst/>
                <a:gdLst>
                  <a:gd name="T0" fmla="*/ 9 w 17"/>
                  <a:gd name="T1" fmla="*/ 17 h 17"/>
                  <a:gd name="T2" fmla="*/ 2 w 17"/>
                  <a:gd name="T3" fmla="*/ 14 h 17"/>
                  <a:gd name="T4" fmla="*/ 0 w 17"/>
                  <a:gd name="T5" fmla="*/ 8 h 17"/>
                  <a:gd name="T6" fmla="*/ 5 w 17"/>
                  <a:gd name="T7" fmla="*/ 0 h 17"/>
                  <a:gd name="T8" fmla="*/ 6 w 17"/>
                  <a:gd name="T9" fmla="*/ 3 h 17"/>
                  <a:gd name="T10" fmla="*/ 2 w 17"/>
                  <a:gd name="T11" fmla="*/ 8 h 17"/>
                  <a:gd name="T12" fmla="*/ 9 w 17"/>
                  <a:gd name="T13" fmla="*/ 15 h 17"/>
                  <a:gd name="T14" fmla="*/ 15 w 17"/>
                  <a:gd name="T15" fmla="*/ 8 h 17"/>
                  <a:gd name="T16" fmla="*/ 9 w 17"/>
                  <a:gd name="T17" fmla="*/ 2 h 17"/>
                  <a:gd name="T18" fmla="*/ 8 w 17"/>
                  <a:gd name="T19" fmla="*/ 2 h 17"/>
                  <a:gd name="T20" fmla="*/ 8 w 17"/>
                  <a:gd name="T21" fmla="*/ 0 h 17"/>
                  <a:gd name="T22" fmla="*/ 9 w 17"/>
                  <a:gd name="T23" fmla="*/ 0 h 17"/>
                  <a:gd name="T24" fmla="*/ 15 w 17"/>
                  <a:gd name="T25" fmla="*/ 2 h 17"/>
                  <a:gd name="T26" fmla="*/ 17 w 17"/>
                  <a:gd name="T27" fmla="*/ 8 h 17"/>
                  <a:gd name="T28" fmla="*/ 9 w 17"/>
                  <a:gd name="T2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7">
                    <a:moveTo>
                      <a:pt x="9" y="17"/>
                    </a:moveTo>
                    <a:cubicBezTo>
                      <a:pt x="6" y="17"/>
                      <a:pt x="4" y="16"/>
                      <a:pt x="2" y="14"/>
                    </a:cubicBezTo>
                    <a:cubicBezTo>
                      <a:pt x="1" y="13"/>
                      <a:pt x="0" y="11"/>
                      <a:pt x="0" y="8"/>
                    </a:cubicBezTo>
                    <a:cubicBezTo>
                      <a:pt x="0" y="5"/>
                      <a:pt x="2" y="2"/>
                      <a:pt x="5" y="0"/>
                    </a:cubicBezTo>
                    <a:cubicBezTo>
                      <a:pt x="6" y="3"/>
                      <a:pt x="6" y="3"/>
                      <a:pt x="6" y="3"/>
                    </a:cubicBezTo>
                    <a:cubicBezTo>
                      <a:pt x="4" y="4"/>
                      <a:pt x="2" y="6"/>
                      <a:pt x="2" y="8"/>
                    </a:cubicBezTo>
                    <a:cubicBezTo>
                      <a:pt x="2" y="12"/>
                      <a:pt x="5" y="15"/>
                      <a:pt x="9" y="15"/>
                    </a:cubicBezTo>
                    <a:cubicBezTo>
                      <a:pt x="12" y="15"/>
                      <a:pt x="15" y="12"/>
                      <a:pt x="15" y="8"/>
                    </a:cubicBezTo>
                    <a:cubicBezTo>
                      <a:pt x="15" y="5"/>
                      <a:pt x="12" y="2"/>
                      <a:pt x="9" y="2"/>
                    </a:cubicBezTo>
                    <a:cubicBezTo>
                      <a:pt x="9" y="2"/>
                      <a:pt x="8" y="2"/>
                      <a:pt x="8" y="2"/>
                    </a:cubicBezTo>
                    <a:cubicBezTo>
                      <a:pt x="8" y="0"/>
                      <a:pt x="8" y="0"/>
                      <a:pt x="8" y="0"/>
                    </a:cubicBezTo>
                    <a:cubicBezTo>
                      <a:pt x="8" y="0"/>
                      <a:pt x="8" y="0"/>
                      <a:pt x="9" y="0"/>
                    </a:cubicBezTo>
                    <a:cubicBezTo>
                      <a:pt x="11" y="0"/>
                      <a:pt x="13" y="1"/>
                      <a:pt x="15" y="2"/>
                    </a:cubicBezTo>
                    <a:cubicBezTo>
                      <a:pt x="16" y="4"/>
                      <a:pt x="17" y="6"/>
                      <a:pt x="17" y="8"/>
                    </a:cubicBezTo>
                    <a:cubicBezTo>
                      <a:pt x="17" y="13"/>
                      <a:pt x="13" y="17"/>
                      <a:pt x="9" y="17"/>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9" name="îš1íḍé">
                <a:extLst>
                  <a:ext uri="{FF2B5EF4-FFF2-40B4-BE49-F238E27FC236}">
                    <a16:creationId xmlns:a16="http://schemas.microsoft.com/office/drawing/2014/main" xmlns="" id="{FEC1153E-626E-4403-8ADF-89BD33FC2922}"/>
                  </a:ext>
                </a:extLst>
              </p:cNvPr>
              <p:cNvSpPr/>
              <p:nvPr/>
            </p:nvSpPr>
            <p:spPr bwMode="auto">
              <a:xfrm>
                <a:off x="5756" y="837"/>
                <a:ext cx="6" cy="6"/>
              </a:xfrm>
              <a:custGeom>
                <a:avLst/>
                <a:gdLst>
                  <a:gd name="T0" fmla="*/ 7 w 15"/>
                  <a:gd name="T1" fmla="*/ 15 h 15"/>
                  <a:gd name="T2" fmla="*/ 0 w 15"/>
                  <a:gd name="T3" fmla="*/ 7 h 15"/>
                  <a:gd name="T4" fmla="*/ 7 w 15"/>
                  <a:gd name="T5" fmla="*/ 0 h 15"/>
                  <a:gd name="T6" fmla="*/ 8 w 15"/>
                  <a:gd name="T7" fmla="*/ 0 h 15"/>
                  <a:gd name="T8" fmla="*/ 15 w 15"/>
                  <a:gd name="T9" fmla="*/ 7 h 15"/>
                  <a:gd name="T10" fmla="*/ 7 w 15"/>
                  <a:gd name="T11" fmla="*/ 15 h 15"/>
                  <a:gd name="T12" fmla="*/ 7 w 15"/>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7" y="15"/>
                    </a:moveTo>
                    <a:cubicBezTo>
                      <a:pt x="3" y="15"/>
                      <a:pt x="0" y="12"/>
                      <a:pt x="0" y="7"/>
                    </a:cubicBezTo>
                    <a:cubicBezTo>
                      <a:pt x="0" y="3"/>
                      <a:pt x="3" y="0"/>
                      <a:pt x="7" y="0"/>
                    </a:cubicBezTo>
                    <a:cubicBezTo>
                      <a:pt x="8" y="0"/>
                      <a:pt x="8" y="0"/>
                      <a:pt x="8" y="0"/>
                    </a:cubicBezTo>
                    <a:cubicBezTo>
                      <a:pt x="12" y="0"/>
                      <a:pt x="15" y="3"/>
                      <a:pt x="15" y="7"/>
                    </a:cubicBezTo>
                    <a:cubicBezTo>
                      <a:pt x="15" y="11"/>
                      <a:pt x="12" y="15"/>
                      <a:pt x="7" y="15"/>
                    </a:cubicBezTo>
                    <a:cubicBezTo>
                      <a:pt x="7" y="15"/>
                      <a:pt x="7" y="15"/>
                      <a:pt x="7" y="15"/>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0" name="íŝļiḓé">
                <a:extLst>
                  <a:ext uri="{FF2B5EF4-FFF2-40B4-BE49-F238E27FC236}">
                    <a16:creationId xmlns:a16="http://schemas.microsoft.com/office/drawing/2014/main" xmlns="" id="{62B16EB6-F898-4AE3-B218-0D66EA9A5E53}"/>
                  </a:ext>
                </a:extLst>
              </p:cNvPr>
              <p:cNvSpPr/>
              <p:nvPr/>
            </p:nvSpPr>
            <p:spPr bwMode="auto">
              <a:xfrm>
                <a:off x="5755" y="836"/>
                <a:ext cx="8" cy="8"/>
              </a:xfrm>
              <a:custGeom>
                <a:avLst/>
                <a:gdLst>
                  <a:gd name="T0" fmla="*/ 9 w 19"/>
                  <a:gd name="T1" fmla="*/ 19 h 19"/>
                  <a:gd name="T2" fmla="*/ 2 w 19"/>
                  <a:gd name="T3" fmla="*/ 16 h 19"/>
                  <a:gd name="T4" fmla="*/ 0 w 19"/>
                  <a:gd name="T5" fmla="*/ 9 h 19"/>
                  <a:gd name="T6" fmla="*/ 0 w 19"/>
                  <a:gd name="T7" fmla="*/ 9 h 19"/>
                  <a:gd name="T8" fmla="*/ 0 w 19"/>
                  <a:gd name="T9" fmla="*/ 7 h 19"/>
                  <a:gd name="T10" fmla="*/ 9 w 19"/>
                  <a:gd name="T11" fmla="*/ 0 h 19"/>
                  <a:gd name="T12" fmla="*/ 10 w 19"/>
                  <a:gd name="T13" fmla="*/ 0 h 19"/>
                  <a:gd name="T14" fmla="*/ 10 w 19"/>
                  <a:gd name="T15" fmla="*/ 0 h 19"/>
                  <a:gd name="T16" fmla="*/ 10 w 19"/>
                  <a:gd name="T17" fmla="*/ 0 h 19"/>
                  <a:gd name="T18" fmla="*/ 12 w 19"/>
                  <a:gd name="T19" fmla="*/ 0 h 19"/>
                  <a:gd name="T20" fmla="*/ 14 w 19"/>
                  <a:gd name="T21" fmla="*/ 1 h 19"/>
                  <a:gd name="T22" fmla="*/ 19 w 19"/>
                  <a:gd name="T23" fmla="*/ 9 h 19"/>
                  <a:gd name="T24" fmla="*/ 9 w 19"/>
                  <a:gd name="T25" fmla="*/ 19 h 19"/>
                  <a:gd name="T26" fmla="*/ 10 w 19"/>
                  <a:gd name="T27" fmla="*/ 2 h 19"/>
                  <a:gd name="T28" fmla="*/ 9 w 19"/>
                  <a:gd name="T29" fmla="*/ 2 h 19"/>
                  <a:gd name="T30" fmla="*/ 2 w 19"/>
                  <a:gd name="T31" fmla="*/ 9 h 19"/>
                  <a:gd name="T32" fmla="*/ 9 w 19"/>
                  <a:gd name="T33" fmla="*/ 17 h 19"/>
                  <a:gd name="T34" fmla="*/ 9 w 19"/>
                  <a:gd name="T35" fmla="*/ 17 h 19"/>
                  <a:gd name="T36" fmla="*/ 17 w 19"/>
                  <a:gd name="T37" fmla="*/ 9 h 19"/>
                  <a:gd name="T38" fmla="*/ 10 w 19"/>
                  <a:gd name="T39"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19">
                    <a:moveTo>
                      <a:pt x="9" y="19"/>
                    </a:moveTo>
                    <a:cubicBezTo>
                      <a:pt x="7" y="19"/>
                      <a:pt x="4" y="18"/>
                      <a:pt x="2" y="16"/>
                    </a:cubicBezTo>
                    <a:cubicBezTo>
                      <a:pt x="1" y="14"/>
                      <a:pt x="0" y="12"/>
                      <a:pt x="0" y="9"/>
                    </a:cubicBezTo>
                    <a:cubicBezTo>
                      <a:pt x="0" y="9"/>
                      <a:pt x="0" y="9"/>
                      <a:pt x="0" y="9"/>
                    </a:cubicBezTo>
                    <a:cubicBezTo>
                      <a:pt x="0" y="8"/>
                      <a:pt x="0" y="7"/>
                      <a:pt x="0" y="7"/>
                    </a:cubicBezTo>
                    <a:cubicBezTo>
                      <a:pt x="1" y="3"/>
                      <a:pt x="5" y="0"/>
                      <a:pt x="9" y="0"/>
                    </a:cubicBezTo>
                    <a:cubicBezTo>
                      <a:pt x="10" y="0"/>
                      <a:pt x="10" y="0"/>
                      <a:pt x="10" y="0"/>
                    </a:cubicBezTo>
                    <a:cubicBezTo>
                      <a:pt x="10" y="0"/>
                      <a:pt x="10" y="0"/>
                      <a:pt x="10" y="0"/>
                    </a:cubicBezTo>
                    <a:cubicBezTo>
                      <a:pt x="10" y="0"/>
                      <a:pt x="10" y="0"/>
                      <a:pt x="10" y="0"/>
                    </a:cubicBezTo>
                    <a:cubicBezTo>
                      <a:pt x="10" y="0"/>
                      <a:pt x="11" y="0"/>
                      <a:pt x="12" y="0"/>
                    </a:cubicBezTo>
                    <a:cubicBezTo>
                      <a:pt x="13" y="0"/>
                      <a:pt x="13" y="0"/>
                      <a:pt x="14" y="1"/>
                    </a:cubicBezTo>
                    <a:cubicBezTo>
                      <a:pt x="17" y="2"/>
                      <a:pt x="19" y="6"/>
                      <a:pt x="19" y="9"/>
                    </a:cubicBezTo>
                    <a:cubicBezTo>
                      <a:pt x="19" y="15"/>
                      <a:pt x="15" y="19"/>
                      <a:pt x="9" y="19"/>
                    </a:cubicBezTo>
                    <a:moveTo>
                      <a:pt x="10" y="2"/>
                    </a:moveTo>
                    <a:cubicBezTo>
                      <a:pt x="9" y="2"/>
                      <a:pt x="9" y="2"/>
                      <a:pt x="9" y="2"/>
                    </a:cubicBezTo>
                    <a:cubicBezTo>
                      <a:pt x="5" y="2"/>
                      <a:pt x="2" y="5"/>
                      <a:pt x="2" y="9"/>
                    </a:cubicBezTo>
                    <a:cubicBezTo>
                      <a:pt x="2" y="14"/>
                      <a:pt x="5" y="17"/>
                      <a:pt x="9" y="17"/>
                    </a:cubicBezTo>
                    <a:cubicBezTo>
                      <a:pt x="9" y="17"/>
                      <a:pt x="9" y="17"/>
                      <a:pt x="9" y="17"/>
                    </a:cubicBezTo>
                    <a:cubicBezTo>
                      <a:pt x="14" y="17"/>
                      <a:pt x="17" y="13"/>
                      <a:pt x="17" y="9"/>
                    </a:cubicBezTo>
                    <a:cubicBezTo>
                      <a:pt x="17" y="5"/>
                      <a:pt x="14" y="2"/>
                      <a:pt x="10" y="2"/>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1" name="îşḷide">
                <a:extLst>
                  <a:ext uri="{FF2B5EF4-FFF2-40B4-BE49-F238E27FC236}">
                    <a16:creationId xmlns:a16="http://schemas.microsoft.com/office/drawing/2014/main" xmlns="" id="{A29D5BBE-66D3-4362-A262-FDE8DF8998C3}"/>
                  </a:ext>
                </a:extLst>
              </p:cNvPr>
              <p:cNvSpPr/>
              <p:nvPr/>
            </p:nvSpPr>
            <p:spPr bwMode="auto">
              <a:xfrm>
                <a:off x="5795" y="837"/>
                <a:ext cx="7" cy="6"/>
              </a:xfrm>
              <a:custGeom>
                <a:avLst/>
                <a:gdLst>
                  <a:gd name="T0" fmla="*/ 8 w 15"/>
                  <a:gd name="T1" fmla="*/ 15 h 15"/>
                  <a:gd name="T2" fmla="*/ 0 w 15"/>
                  <a:gd name="T3" fmla="*/ 8 h 15"/>
                  <a:gd name="T4" fmla="*/ 8 w 15"/>
                  <a:gd name="T5" fmla="*/ 0 h 15"/>
                  <a:gd name="T6" fmla="*/ 8 w 15"/>
                  <a:gd name="T7" fmla="*/ 0 h 15"/>
                  <a:gd name="T8" fmla="*/ 15 w 15"/>
                  <a:gd name="T9" fmla="*/ 7 h 15"/>
                  <a:gd name="T10" fmla="*/ 8 w 15"/>
                  <a:gd name="T11" fmla="*/ 15 h 15"/>
                  <a:gd name="T12" fmla="*/ 8 w 15"/>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8" y="15"/>
                    </a:moveTo>
                    <a:cubicBezTo>
                      <a:pt x="4" y="15"/>
                      <a:pt x="0" y="12"/>
                      <a:pt x="0" y="8"/>
                    </a:cubicBezTo>
                    <a:cubicBezTo>
                      <a:pt x="0" y="3"/>
                      <a:pt x="4" y="0"/>
                      <a:pt x="8" y="0"/>
                    </a:cubicBezTo>
                    <a:cubicBezTo>
                      <a:pt x="8" y="0"/>
                      <a:pt x="8" y="0"/>
                      <a:pt x="8" y="0"/>
                    </a:cubicBezTo>
                    <a:cubicBezTo>
                      <a:pt x="12" y="0"/>
                      <a:pt x="15" y="3"/>
                      <a:pt x="15" y="7"/>
                    </a:cubicBezTo>
                    <a:cubicBezTo>
                      <a:pt x="15" y="11"/>
                      <a:pt x="12" y="15"/>
                      <a:pt x="8" y="15"/>
                    </a:cubicBezTo>
                    <a:cubicBezTo>
                      <a:pt x="8" y="15"/>
                      <a:pt x="8" y="15"/>
                      <a:pt x="8" y="15"/>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2" name="ïşļïďe">
                <a:extLst>
                  <a:ext uri="{FF2B5EF4-FFF2-40B4-BE49-F238E27FC236}">
                    <a16:creationId xmlns:a16="http://schemas.microsoft.com/office/drawing/2014/main" xmlns="" id="{C478F0C8-131C-4A68-B762-496ADA1661F5}"/>
                  </a:ext>
                </a:extLst>
              </p:cNvPr>
              <p:cNvSpPr/>
              <p:nvPr/>
            </p:nvSpPr>
            <p:spPr bwMode="auto">
              <a:xfrm>
                <a:off x="5795" y="836"/>
                <a:ext cx="8" cy="8"/>
              </a:xfrm>
              <a:custGeom>
                <a:avLst/>
                <a:gdLst>
                  <a:gd name="T0" fmla="*/ 10 w 20"/>
                  <a:gd name="T1" fmla="*/ 19 h 19"/>
                  <a:gd name="T2" fmla="*/ 0 w 20"/>
                  <a:gd name="T3" fmla="*/ 10 h 19"/>
                  <a:gd name="T4" fmla="*/ 0 w 20"/>
                  <a:gd name="T5" fmla="*/ 9 h 19"/>
                  <a:gd name="T6" fmla="*/ 0 w 20"/>
                  <a:gd name="T7" fmla="*/ 8 h 19"/>
                  <a:gd name="T8" fmla="*/ 10 w 20"/>
                  <a:gd name="T9" fmla="*/ 0 h 19"/>
                  <a:gd name="T10" fmla="*/ 10 w 20"/>
                  <a:gd name="T11" fmla="*/ 0 h 19"/>
                  <a:gd name="T12" fmla="*/ 10 w 20"/>
                  <a:gd name="T13" fmla="*/ 0 h 19"/>
                  <a:gd name="T14" fmla="*/ 10 w 20"/>
                  <a:gd name="T15" fmla="*/ 0 h 19"/>
                  <a:gd name="T16" fmla="*/ 11 w 20"/>
                  <a:gd name="T17" fmla="*/ 0 h 19"/>
                  <a:gd name="T18" fmla="*/ 13 w 20"/>
                  <a:gd name="T19" fmla="*/ 0 h 19"/>
                  <a:gd name="T20" fmla="*/ 20 w 20"/>
                  <a:gd name="T21" fmla="*/ 9 h 19"/>
                  <a:gd name="T22" fmla="*/ 10 w 20"/>
                  <a:gd name="T23" fmla="*/ 19 h 19"/>
                  <a:gd name="T24" fmla="*/ 10 w 20"/>
                  <a:gd name="T25" fmla="*/ 2 h 19"/>
                  <a:gd name="T26" fmla="*/ 10 w 20"/>
                  <a:gd name="T27" fmla="*/ 2 h 19"/>
                  <a:gd name="T28" fmla="*/ 2 w 20"/>
                  <a:gd name="T29" fmla="*/ 10 h 19"/>
                  <a:gd name="T30" fmla="*/ 10 w 20"/>
                  <a:gd name="T31" fmla="*/ 17 h 19"/>
                  <a:gd name="T32" fmla="*/ 10 w 20"/>
                  <a:gd name="T33" fmla="*/ 17 h 19"/>
                  <a:gd name="T34" fmla="*/ 17 w 20"/>
                  <a:gd name="T35" fmla="*/ 9 h 19"/>
                  <a:gd name="T36" fmla="*/ 10 w 20"/>
                  <a:gd name="T3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19">
                    <a:moveTo>
                      <a:pt x="10" y="19"/>
                    </a:moveTo>
                    <a:cubicBezTo>
                      <a:pt x="5" y="19"/>
                      <a:pt x="0" y="15"/>
                      <a:pt x="0" y="10"/>
                    </a:cubicBezTo>
                    <a:cubicBezTo>
                      <a:pt x="0" y="10"/>
                      <a:pt x="0" y="10"/>
                      <a:pt x="0" y="9"/>
                    </a:cubicBezTo>
                    <a:cubicBezTo>
                      <a:pt x="0" y="9"/>
                      <a:pt x="0" y="8"/>
                      <a:pt x="0" y="8"/>
                    </a:cubicBezTo>
                    <a:cubicBezTo>
                      <a:pt x="1" y="3"/>
                      <a:pt x="5" y="0"/>
                      <a:pt x="10" y="0"/>
                    </a:cubicBezTo>
                    <a:cubicBezTo>
                      <a:pt x="10" y="0"/>
                      <a:pt x="10" y="0"/>
                      <a:pt x="10" y="0"/>
                    </a:cubicBezTo>
                    <a:cubicBezTo>
                      <a:pt x="10" y="0"/>
                      <a:pt x="10" y="0"/>
                      <a:pt x="10" y="0"/>
                    </a:cubicBezTo>
                    <a:cubicBezTo>
                      <a:pt x="10" y="0"/>
                      <a:pt x="10" y="0"/>
                      <a:pt x="10" y="0"/>
                    </a:cubicBezTo>
                    <a:cubicBezTo>
                      <a:pt x="10" y="0"/>
                      <a:pt x="10" y="0"/>
                      <a:pt x="11" y="0"/>
                    </a:cubicBezTo>
                    <a:cubicBezTo>
                      <a:pt x="12" y="0"/>
                      <a:pt x="12" y="0"/>
                      <a:pt x="13" y="0"/>
                    </a:cubicBezTo>
                    <a:cubicBezTo>
                      <a:pt x="17" y="1"/>
                      <a:pt x="20" y="5"/>
                      <a:pt x="20" y="9"/>
                    </a:cubicBezTo>
                    <a:cubicBezTo>
                      <a:pt x="20" y="15"/>
                      <a:pt x="15" y="19"/>
                      <a:pt x="10" y="19"/>
                    </a:cubicBezTo>
                    <a:moveTo>
                      <a:pt x="10" y="2"/>
                    </a:moveTo>
                    <a:cubicBezTo>
                      <a:pt x="10" y="2"/>
                      <a:pt x="10" y="2"/>
                      <a:pt x="10" y="2"/>
                    </a:cubicBezTo>
                    <a:cubicBezTo>
                      <a:pt x="6" y="2"/>
                      <a:pt x="2" y="5"/>
                      <a:pt x="2" y="10"/>
                    </a:cubicBezTo>
                    <a:cubicBezTo>
                      <a:pt x="2" y="14"/>
                      <a:pt x="6" y="17"/>
                      <a:pt x="10" y="17"/>
                    </a:cubicBezTo>
                    <a:cubicBezTo>
                      <a:pt x="10" y="17"/>
                      <a:pt x="10" y="17"/>
                      <a:pt x="10" y="17"/>
                    </a:cubicBezTo>
                    <a:cubicBezTo>
                      <a:pt x="14" y="17"/>
                      <a:pt x="17" y="13"/>
                      <a:pt x="17" y="9"/>
                    </a:cubicBezTo>
                    <a:cubicBezTo>
                      <a:pt x="17" y="5"/>
                      <a:pt x="14" y="2"/>
                      <a:pt x="10" y="2"/>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3" name="îṥlídê">
                <a:extLst>
                  <a:ext uri="{FF2B5EF4-FFF2-40B4-BE49-F238E27FC236}">
                    <a16:creationId xmlns:a16="http://schemas.microsoft.com/office/drawing/2014/main" xmlns="" id="{A0FD00CC-30F9-42AC-B58A-CB7319A72D9E}"/>
                  </a:ext>
                </a:extLst>
              </p:cNvPr>
              <p:cNvSpPr/>
              <p:nvPr/>
            </p:nvSpPr>
            <p:spPr bwMode="auto">
              <a:xfrm>
                <a:off x="5803" y="820"/>
                <a:ext cx="6" cy="6"/>
              </a:xfrm>
              <a:custGeom>
                <a:avLst/>
                <a:gdLst>
                  <a:gd name="T0" fmla="*/ 7 w 15"/>
                  <a:gd name="T1" fmla="*/ 14 h 14"/>
                  <a:gd name="T2" fmla="*/ 0 w 15"/>
                  <a:gd name="T3" fmla="*/ 7 h 14"/>
                  <a:gd name="T4" fmla="*/ 7 w 15"/>
                  <a:gd name="T5" fmla="*/ 0 h 14"/>
                  <a:gd name="T6" fmla="*/ 7 w 15"/>
                  <a:gd name="T7" fmla="*/ 0 h 14"/>
                  <a:gd name="T8" fmla="*/ 15 w 15"/>
                  <a:gd name="T9" fmla="*/ 7 h 14"/>
                  <a:gd name="T10" fmla="*/ 7 w 15"/>
                  <a:gd name="T11" fmla="*/ 14 h 14"/>
                  <a:gd name="T12" fmla="*/ 7 w 15"/>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15" h="14">
                    <a:moveTo>
                      <a:pt x="7" y="14"/>
                    </a:moveTo>
                    <a:cubicBezTo>
                      <a:pt x="3" y="14"/>
                      <a:pt x="0" y="11"/>
                      <a:pt x="0" y="7"/>
                    </a:cubicBezTo>
                    <a:cubicBezTo>
                      <a:pt x="0" y="3"/>
                      <a:pt x="3" y="0"/>
                      <a:pt x="7" y="0"/>
                    </a:cubicBezTo>
                    <a:cubicBezTo>
                      <a:pt x="7" y="0"/>
                      <a:pt x="7" y="0"/>
                      <a:pt x="7" y="0"/>
                    </a:cubicBezTo>
                    <a:cubicBezTo>
                      <a:pt x="11" y="0"/>
                      <a:pt x="15" y="3"/>
                      <a:pt x="15" y="7"/>
                    </a:cubicBezTo>
                    <a:cubicBezTo>
                      <a:pt x="15" y="11"/>
                      <a:pt x="11" y="14"/>
                      <a:pt x="7" y="14"/>
                    </a:cubicBezTo>
                    <a:cubicBezTo>
                      <a:pt x="7" y="14"/>
                      <a:pt x="7" y="14"/>
                      <a:pt x="7" y="14"/>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4" name="íṡliḑe">
                <a:extLst>
                  <a:ext uri="{FF2B5EF4-FFF2-40B4-BE49-F238E27FC236}">
                    <a16:creationId xmlns:a16="http://schemas.microsoft.com/office/drawing/2014/main" xmlns="" id="{27DD0920-03AD-4F1F-8987-BA51B0A03861}"/>
                  </a:ext>
                </a:extLst>
              </p:cNvPr>
              <p:cNvSpPr/>
              <p:nvPr/>
            </p:nvSpPr>
            <p:spPr bwMode="auto">
              <a:xfrm>
                <a:off x="5802" y="819"/>
                <a:ext cx="8" cy="9"/>
              </a:xfrm>
              <a:custGeom>
                <a:avLst/>
                <a:gdLst>
                  <a:gd name="T0" fmla="*/ 10 w 20"/>
                  <a:gd name="T1" fmla="*/ 20 h 20"/>
                  <a:gd name="T2" fmla="*/ 3 w 20"/>
                  <a:gd name="T3" fmla="*/ 17 h 20"/>
                  <a:gd name="T4" fmla="*/ 0 w 20"/>
                  <a:gd name="T5" fmla="*/ 10 h 20"/>
                  <a:gd name="T6" fmla="*/ 10 w 20"/>
                  <a:gd name="T7" fmla="*/ 0 h 20"/>
                  <a:gd name="T8" fmla="*/ 10 w 20"/>
                  <a:gd name="T9" fmla="*/ 0 h 20"/>
                  <a:gd name="T10" fmla="*/ 10 w 20"/>
                  <a:gd name="T11" fmla="*/ 0 h 20"/>
                  <a:gd name="T12" fmla="*/ 20 w 20"/>
                  <a:gd name="T13" fmla="*/ 10 h 20"/>
                  <a:gd name="T14" fmla="*/ 10 w 20"/>
                  <a:gd name="T15" fmla="*/ 20 h 20"/>
                  <a:gd name="T16" fmla="*/ 10 w 20"/>
                  <a:gd name="T17" fmla="*/ 3 h 20"/>
                  <a:gd name="T18" fmla="*/ 10 w 20"/>
                  <a:gd name="T19" fmla="*/ 3 h 20"/>
                  <a:gd name="T20" fmla="*/ 3 w 20"/>
                  <a:gd name="T21" fmla="*/ 10 h 20"/>
                  <a:gd name="T22" fmla="*/ 10 w 20"/>
                  <a:gd name="T23" fmla="*/ 17 h 20"/>
                  <a:gd name="T24" fmla="*/ 10 w 20"/>
                  <a:gd name="T25" fmla="*/ 17 h 20"/>
                  <a:gd name="T26" fmla="*/ 18 w 20"/>
                  <a:gd name="T27" fmla="*/ 10 h 20"/>
                  <a:gd name="T28" fmla="*/ 10 w 20"/>
                  <a:gd name="T2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0">
                    <a:moveTo>
                      <a:pt x="10" y="20"/>
                    </a:moveTo>
                    <a:cubicBezTo>
                      <a:pt x="8" y="20"/>
                      <a:pt x="5" y="19"/>
                      <a:pt x="3" y="17"/>
                    </a:cubicBezTo>
                    <a:cubicBezTo>
                      <a:pt x="1" y="15"/>
                      <a:pt x="0" y="13"/>
                      <a:pt x="0" y="10"/>
                    </a:cubicBezTo>
                    <a:cubicBezTo>
                      <a:pt x="0" y="5"/>
                      <a:pt x="5" y="0"/>
                      <a:pt x="10" y="0"/>
                    </a:cubicBezTo>
                    <a:cubicBezTo>
                      <a:pt x="10" y="0"/>
                      <a:pt x="10" y="0"/>
                      <a:pt x="10" y="0"/>
                    </a:cubicBezTo>
                    <a:cubicBezTo>
                      <a:pt x="10" y="0"/>
                      <a:pt x="10" y="0"/>
                      <a:pt x="10" y="0"/>
                    </a:cubicBezTo>
                    <a:cubicBezTo>
                      <a:pt x="16" y="0"/>
                      <a:pt x="20" y="4"/>
                      <a:pt x="20" y="10"/>
                    </a:cubicBezTo>
                    <a:cubicBezTo>
                      <a:pt x="20" y="15"/>
                      <a:pt x="16" y="20"/>
                      <a:pt x="10" y="20"/>
                    </a:cubicBezTo>
                    <a:moveTo>
                      <a:pt x="10" y="3"/>
                    </a:moveTo>
                    <a:cubicBezTo>
                      <a:pt x="10" y="3"/>
                      <a:pt x="10" y="3"/>
                      <a:pt x="10" y="3"/>
                    </a:cubicBezTo>
                    <a:cubicBezTo>
                      <a:pt x="6" y="3"/>
                      <a:pt x="3" y="6"/>
                      <a:pt x="3" y="10"/>
                    </a:cubicBezTo>
                    <a:cubicBezTo>
                      <a:pt x="3" y="14"/>
                      <a:pt x="6" y="17"/>
                      <a:pt x="10" y="17"/>
                    </a:cubicBezTo>
                    <a:cubicBezTo>
                      <a:pt x="10" y="17"/>
                      <a:pt x="10" y="17"/>
                      <a:pt x="10" y="17"/>
                    </a:cubicBezTo>
                    <a:cubicBezTo>
                      <a:pt x="14" y="17"/>
                      <a:pt x="18" y="14"/>
                      <a:pt x="18" y="10"/>
                    </a:cubicBezTo>
                    <a:cubicBezTo>
                      <a:pt x="18" y="6"/>
                      <a:pt x="14" y="3"/>
                      <a:pt x="10" y="3"/>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5" name="išḻïḋe">
                <a:extLst>
                  <a:ext uri="{FF2B5EF4-FFF2-40B4-BE49-F238E27FC236}">
                    <a16:creationId xmlns:a16="http://schemas.microsoft.com/office/drawing/2014/main" xmlns="" id="{EFB9A9DC-0D96-41B3-A449-216D7DA014E9}"/>
                  </a:ext>
                </a:extLst>
              </p:cNvPr>
              <p:cNvSpPr/>
              <p:nvPr/>
            </p:nvSpPr>
            <p:spPr bwMode="auto">
              <a:xfrm>
                <a:off x="5781" y="842"/>
                <a:ext cx="7" cy="7"/>
              </a:xfrm>
              <a:custGeom>
                <a:avLst/>
                <a:gdLst>
                  <a:gd name="T0" fmla="*/ 8 w 15"/>
                  <a:gd name="T1" fmla="*/ 15 h 15"/>
                  <a:gd name="T2" fmla="*/ 0 w 15"/>
                  <a:gd name="T3" fmla="*/ 8 h 15"/>
                  <a:gd name="T4" fmla="*/ 8 w 15"/>
                  <a:gd name="T5" fmla="*/ 0 h 15"/>
                  <a:gd name="T6" fmla="*/ 8 w 15"/>
                  <a:gd name="T7" fmla="*/ 0 h 15"/>
                  <a:gd name="T8" fmla="*/ 15 w 15"/>
                  <a:gd name="T9" fmla="*/ 7 h 15"/>
                  <a:gd name="T10" fmla="*/ 8 w 15"/>
                  <a:gd name="T11" fmla="*/ 15 h 15"/>
                  <a:gd name="T12" fmla="*/ 8 w 15"/>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8" y="15"/>
                    </a:moveTo>
                    <a:cubicBezTo>
                      <a:pt x="3" y="15"/>
                      <a:pt x="0" y="12"/>
                      <a:pt x="0" y="8"/>
                    </a:cubicBezTo>
                    <a:cubicBezTo>
                      <a:pt x="0" y="4"/>
                      <a:pt x="4" y="0"/>
                      <a:pt x="8" y="0"/>
                    </a:cubicBezTo>
                    <a:cubicBezTo>
                      <a:pt x="8" y="0"/>
                      <a:pt x="8" y="0"/>
                      <a:pt x="8" y="0"/>
                    </a:cubicBezTo>
                    <a:cubicBezTo>
                      <a:pt x="12" y="0"/>
                      <a:pt x="15" y="3"/>
                      <a:pt x="15" y="7"/>
                    </a:cubicBezTo>
                    <a:cubicBezTo>
                      <a:pt x="15" y="12"/>
                      <a:pt x="12" y="15"/>
                      <a:pt x="8" y="15"/>
                    </a:cubicBezTo>
                    <a:cubicBezTo>
                      <a:pt x="8" y="15"/>
                      <a:pt x="8" y="15"/>
                      <a:pt x="8" y="15"/>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6" name="îŝļíďè">
                <a:extLst>
                  <a:ext uri="{FF2B5EF4-FFF2-40B4-BE49-F238E27FC236}">
                    <a16:creationId xmlns:a16="http://schemas.microsoft.com/office/drawing/2014/main" xmlns="" id="{B5092D5A-27D2-4F2F-B357-B90E9C937A4A}"/>
                  </a:ext>
                </a:extLst>
              </p:cNvPr>
              <p:cNvSpPr/>
              <p:nvPr/>
            </p:nvSpPr>
            <p:spPr bwMode="auto">
              <a:xfrm>
                <a:off x="5780" y="841"/>
                <a:ext cx="9" cy="9"/>
              </a:xfrm>
              <a:custGeom>
                <a:avLst/>
                <a:gdLst>
                  <a:gd name="T0" fmla="*/ 10 w 19"/>
                  <a:gd name="T1" fmla="*/ 19 h 19"/>
                  <a:gd name="T2" fmla="*/ 0 w 19"/>
                  <a:gd name="T3" fmla="*/ 10 h 19"/>
                  <a:gd name="T4" fmla="*/ 10 w 19"/>
                  <a:gd name="T5" fmla="*/ 0 h 19"/>
                  <a:gd name="T6" fmla="*/ 10 w 19"/>
                  <a:gd name="T7" fmla="*/ 0 h 19"/>
                  <a:gd name="T8" fmla="*/ 10 w 19"/>
                  <a:gd name="T9" fmla="*/ 0 h 19"/>
                  <a:gd name="T10" fmla="*/ 16 w 19"/>
                  <a:gd name="T11" fmla="*/ 2 h 19"/>
                  <a:gd name="T12" fmla="*/ 16 w 19"/>
                  <a:gd name="T13" fmla="*/ 2 h 19"/>
                  <a:gd name="T14" fmla="*/ 17 w 19"/>
                  <a:gd name="T15" fmla="*/ 3 h 19"/>
                  <a:gd name="T16" fmla="*/ 17 w 19"/>
                  <a:gd name="T17" fmla="*/ 3 h 19"/>
                  <a:gd name="T18" fmla="*/ 17 w 19"/>
                  <a:gd name="T19" fmla="*/ 4 h 19"/>
                  <a:gd name="T20" fmla="*/ 19 w 19"/>
                  <a:gd name="T21" fmla="*/ 9 h 19"/>
                  <a:gd name="T22" fmla="*/ 10 w 19"/>
                  <a:gd name="T23" fmla="*/ 19 h 19"/>
                  <a:gd name="T24" fmla="*/ 10 w 19"/>
                  <a:gd name="T25" fmla="*/ 2 h 19"/>
                  <a:gd name="T26" fmla="*/ 10 w 19"/>
                  <a:gd name="T27" fmla="*/ 2 h 19"/>
                  <a:gd name="T28" fmla="*/ 2 w 19"/>
                  <a:gd name="T29" fmla="*/ 10 h 19"/>
                  <a:gd name="T30" fmla="*/ 10 w 19"/>
                  <a:gd name="T31" fmla="*/ 17 h 19"/>
                  <a:gd name="T32" fmla="*/ 10 w 19"/>
                  <a:gd name="T33" fmla="*/ 17 h 19"/>
                  <a:gd name="T34" fmla="*/ 17 w 19"/>
                  <a:gd name="T35" fmla="*/ 9 h 19"/>
                  <a:gd name="T36" fmla="*/ 10 w 19"/>
                  <a:gd name="T3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19">
                    <a:moveTo>
                      <a:pt x="10" y="19"/>
                    </a:moveTo>
                    <a:cubicBezTo>
                      <a:pt x="4" y="19"/>
                      <a:pt x="0" y="15"/>
                      <a:pt x="0" y="10"/>
                    </a:cubicBezTo>
                    <a:cubicBezTo>
                      <a:pt x="0" y="4"/>
                      <a:pt x="4" y="0"/>
                      <a:pt x="10" y="0"/>
                    </a:cubicBezTo>
                    <a:cubicBezTo>
                      <a:pt x="10" y="0"/>
                      <a:pt x="10" y="0"/>
                      <a:pt x="10" y="0"/>
                    </a:cubicBezTo>
                    <a:cubicBezTo>
                      <a:pt x="10" y="0"/>
                      <a:pt x="10" y="0"/>
                      <a:pt x="10" y="0"/>
                    </a:cubicBezTo>
                    <a:cubicBezTo>
                      <a:pt x="12" y="0"/>
                      <a:pt x="15" y="1"/>
                      <a:pt x="16" y="2"/>
                    </a:cubicBezTo>
                    <a:cubicBezTo>
                      <a:pt x="16" y="2"/>
                      <a:pt x="16" y="2"/>
                      <a:pt x="16" y="2"/>
                    </a:cubicBezTo>
                    <a:cubicBezTo>
                      <a:pt x="17" y="3"/>
                      <a:pt x="17" y="3"/>
                      <a:pt x="17" y="3"/>
                    </a:cubicBezTo>
                    <a:cubicBezTo>
                      <a:pt x="17" y="3"/>
                      <a:pt x="17" y="3"/>
                      <a:pt x="17" y="3"/>
                    </a:cubicBezTo>
                    <a:cubicBezTo>
                      <a:pt x="17" y="4"/>
                      <a:pt x="17" y="4"/>
                      <a:pt x="17" y="4"/>
                    </a:cubicBezTo>
                    <a:cubicBezTo>
                      <a:pt x="19" y="5"/>
                      <a:pt x="19" y="7"/>
                      <a:pt x="19" y="9"/>
                    </a:cubicBezTo>
                    <a:cubicBezTo>
                      <a:pt x="19" y="15"/>
                      <a:pt x="15" y="19"/>
                      <a:pt x="10" y="19"/>
                    </a:cubicBezTo>
                    <a:moveTo>
                      <a:pt x="10" y="2"/>
                    </a:moveTo>
                    <a:cubicBezTo>
                      <a:pt x="10" y="2"/>
                      <a:pt x="10" y="2"/>
                      <a:pt x="10" y="2"/>
                    </a:cubicBezTo>
                    <a:cubicBezTo>
                      <a:pt x="6" y="2"/>
                      <a:pt x="2" y="6"/>
                      <a:pt x="2" y="10"/>
                    </a:cubicBezTo>
                    <a:cubicBezTo>
                      <a:pt x="2" y="14"/>
                      <a:pt x="5" y="17"/>
                      <a:pt x="10" y="17"/>
                    </a:cubicBezTo>
                    <a:cubicBezTo>
                      <a:pt x="10" y="17"/>
                      <a:pt x="10" y="17"/>
                      <a:pt x="10" y="17"/>
                    </a:cubicBezTo>
                    <a:cubicBezTo>
                      <a:pt x="14" y="17"/>
                      <a:pt x="17" y="14"/>
                      <a:pt x="17" y="9"/>
                    </a:cubicBezTo>
                    <a:cubicBezTo>
                      <a:pt x="17" y="5"/>
                      <a:pt x="14" y="2"/>
                      <a:pt x="10" y="2"/>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7" name="íś1íḑe">
                <a:extLst>
                  <a:ext uri="{FF2B5EF4-FFF2-40B4-BE49-F238E27FC236}">
                    <a16:creationId xmlns:a16="http://schemas.microsoft.com/office/drawing/2014/main" xmlns="" id="{564CA813-E220-4273-BECA-6E2ACFB8F7A4}"/>
                  </a:ext>
                </a:extLst>
              </p:cNvPr>
              <p:cNvSpPr/>
              <p:nvPr/>
            </p:nvSpPr>
            <p:spPr bwMode="auto">
              <a:xfrm>
                <a:off x="5732" y="824"/>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8" name="iṣḻïḓê">
                <a:extLst>
                  <a:ext uri="{FF2B5EF4-FFF2-40B4-BE49-F238E27FC236}">
                    <a16:creationId xmlns:a16="http://schemas.microsoft.com/office/drawing/2014/main" xmlns="" id="{653D190E-0BB1-4B99-81B7-8CE0370C1650}"/>
                  </a:ext>
                </a:extLst>
              </p:cNvPr>
              <p:cNvSpPr/>
              <p:nvPr/>
            </p:nvSpPr>
            <p:spPr bwMode="auto">
              <a:xfrm>
                <a:off x="5732" y="824"/>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9" name="îşļîďè">
                <a:extLst>
                  <a:ext uri="{FF2B5EF4-FFF2-40B4-BE49-F238E27FC236}">
                    <a16:creationId xmlns:a16="http://schemas.microsoft.com/office/drawing/2014/main" xmlns="" id="{0C0D9F22-8109-499B-B512-7169159B4102}"/>
                  </a:ext>
                </a:extLst>
              </p:cNvPr>
              <p:cNvSpPr/>
              <p:nvPr/>
            </p:nvSpPr>
            <p:spPr bwMode="auto">
              <a:xfrm>
                <a:off x="5720" y="824"/>
                <a:ext cx="13" cy="9"/>
              </a:xfrm>
              <a:custGeom>
                <a:avLst/>
                <a:gdLst>
                  <a:gd name="T0" fmla="*/ 1 w 13"/>
                  <a:gd name="T1" fmla="*/ 9 h 9"/>
                  <a:gd name="T2" fmla="*/ 0 w 13"/>
                  <a:gd name="T3" fmla="*/ 8 h 9"/>
                  <a:gd name="T4" fmla="*/ 1 w 13"/>
                  <a:gd name="T5" fmla="*/ 7 h 9"/>
                  <a:gd name="T6" fmla="*/ 2 w 13"/>
                  <a:gd name="T7" fmla="*/ 7 h 9"/>
                  <a:gd name="T8" fmla="*/ 11 w 13"/>
                  <a:gd name="T9" fmla="*/ 1 h 9"/>
                  <a:gd name="T10" fmla="*/ 12 w 13"/>
                  <a:gd name="T11" fmla="*/ 0 h 9"/>
                  <a:gd name="T12" fmla="*/ 12 w 13"/>
                  <a:gd name="T13" fmla="*/ 0 h 9"/>
                  <a:gd name="T14" fmla="*/ 12 w 13"/>
                  <a:gd name="T15" fmla="*/ 0 h 9"/>
                  <a:gd name="T16" fmla="*/ 12 w 13"/>
                  <a:gd name="T17" fmla="*/ 1 h 9"/>
                  <a:gd name="T18" fmla="*/ 13 w 13"/>
                  <a:gd name="T19" fmla="*/ 1 h 9"/>
                  <a:gd name="T20" fmla="*/ 12 w 13"/>
                  <a:gd name="T21" fmla="*/ 1 h 9"/>
                  <a:gd name="T22" fmla="*/ 2 w 13"/>
                  <a:gd name="T23" fmla="*/ 8 h 9"/>
                  <a:gd name="T24" fmla="*/ 2 w 13"/>
                  <a:gd name="T25" fmla="*/ 8 h 9"/>
                  <a:gd name="T26" fmla="*/ 1 w 13"/>
                  <a:gd name="T2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1" y="9"/>
                    </a:moveTo>
                    <a:lnTo>
                      <a:pt x="0" y="8"/>
                    </a:lnTo>
                    <a:lnTo>
                      <a:pt x="1" y="7"/>
                    </a:lnTo>
                    <a:lnTo>
                      <a:pt x="2" y="7"/>
                    </a:lnTo>
                    <a:lnTo>
                      <a:pt x="11" y="1"/>
                    </a:lnTo>
                    <a:lnTo>
                      <a:pt x="12" y="0"/>
                    </a:lnTo>
                    <a:lnTo>
                      <a:pt x="12" y="0"/>
                    </a:lnTo>
                    <a:lnTo>
                      <a:pt x="12" y="0"/>
                    </a:lnTo>
                    <a:lnTo>
                      <a:pt x="12" y="1"/>
                    </a:lnTo>
                    <a:lnTo>
                      <a:pt x="13" y="1"/>
                    </a:lnTo>
                    <a:lnTo>
                      <a:pt x="12" y="1"/>
                    </a:lnTo>
                    <a:lnTo>
                      <a:pt x="2" y="8"/>
                    </a:lnTo>
                    <a:lnTo>
                      <a:pt x="2" y="8"/>
                    </a:lnTo>
                    <a:lnTo>
                      <a:pt x="1" y="9"/>
                    </a:lnTo>
                    <a:close/>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0" name="íśľîde">
                <a:extLst>
                  <a:ext uri="{FF2B5EF4-FFF2-40B4-BE49-F238E27FC236}">
                    <a16:creationId xmlns:a16="http://schemas.microsoft.com/office/drawing/2014/main" xmlns="" id="{95EEBEE3-815F-4F15-B03A-87E61C9D316B}"/>
                  </a:ext>
                </a:extLst>
              </p:cNvPr>
              <p:cNvSpPr/>
              <p:nvPr/>
            </p:nvSpPr>
            <p:spPr bwMode="auto">
              <a:xfrm>
                <a:off x="5720" y="824"/>
                <a:ext cx="13" cy="9"/>
              </a:xfrm>
              <a:custGeom>
                <a:avLst/>
                <a:gdLst>
                  <a:gd name="T0" fmla="*/ 1 w 13"/>
                  <a:gd name="T1" fmla="*/ 9 h 9"/>
                  <a:gd name="T2" fmla="*/ 0 w 13"/>
                  <a:gd name="T3" fmla="*/ 8 h 9"/>
                  <a:gd name="T4" fmla="*/ 1 w 13"/>
                  <a:gd name="T5" fmla="*/ 7 h 9"/>
                  <a:gd name="T6" fmla="*/ 2 w 13"/>
                  <a:gd name="T7" fmla="*/ 7 h 9"/>
                  <a:gd name="T8" fmla="*/ 11 w 13"/>
                  <a:gd name="T9" fmla="*/ 1 h 9"/>
                  <a:gd name="T10" fmla="*/ 12 w 13"/>
                  <a:gd name="T11" fmla="*/ 0 h 9"/>
                  <a:gd name="T12" fmla="*/ 12 w 13"/>
                  <a:gd name="T13" fmla="*/ 0 h 9"/>
                  <a:gd name="T14" fmla="*/ 12 w 13"/>
                  <a:gd name="T15" fmla="*/ 0 h 9"/>
                  <a:gd name="T16" fmla="*/ 12 w 13"/>
                  <a:gd name="T17" fmla="*/ 1 h 9"/>
                  <a:gd name="T18" fmla="*/ 13 w 13"/>
                  <a:gd name="T19" fmla="*/ 1 h 9"/>
                  <a:gd name="T20" fmla="*/ 12 w 13"/>
                  <a:gd name="T21" fmla="*/ 1 h 9"/>
                  <a:gd name="T22" fmla="*/ 2 w 13"/>
                  <a:gd name="T23" fmla="*/ 8 h 9"/>
                  <a:gd name="T24" fmla="*/ 2 w 13"/>
                  <a:gd name="T25" fmla="*/ 8 h 9"/>
                  <a:gd name="T26" fmla="*/ 1 w 13"/>
                  <a:gd name="T2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1" y="9"/>
                    </a:moveTo>
                    <a:lnTo>
                      <a:pt x="0" y="8"/>
                    </a:lnTo>
                    <a:lnTo>
                      <a:pt x="1" y="7"/>
                    </a:lnTo>
                    <a:lnTo>
                      <a:pt x="2" y="7"/>
                    </a:lnTo>
                    <a:lnTo>
                      <a:pt x="11" y="1"/>
                    </a:lnTo>
                    <a:lnTo>
                      <a:pt x="12" y="0"/>
                    </a:lnTo>
                    <a:lnTo>
                      <a:pt x="12" y="0"/>
                    </a:lnTo>
                    <a:lnTo>
                      <a:pt x="12" y="0"/>
                    </a:lnTo>
                    <a:lnTo>
                      <a:pt x="12" y="1"/>
                    </a:lnTo>
                    <a:lnTo>
                      <a:pt x="13" y="1"/>
                    </a:lnTo>
                    <a:lnTo>
                      <a:pt x="12" y="1"/>
                    </a:lnTo>
                    <a:lnTo>
                      <a:pt x="2" y="8"/>
                    </a:lnTo>
                    <a:lnTo>
                      <a:pt x="2" y="8"/>
                    </a:lnTo>
                    <a:lnTo>
                      <a:pt x="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1" name="íšḷíḋe">
                <a:extLst>
                  <a:ext uri="{FF2B5EF4-FFF2-40B4-BE49-F238E27FC236}">
                    <a16:creationId xmlns:a16="http://schemas.microsoft.com/office/drawing/2014/main" xmlns="" id="{44B722CC-4077-4B89-8B93-70C8C1146522}"/>
                  </a:ext>
                </a:extLst>
              </p:cNvPr>
              <p:cNvSpPr/>
              <p:nvPr/>
            </p:nvSpPr>
            <p:spPr bwMode="auto">
              <a:xfrm>
                <a:off x="5741" y="823"/>
                <a:ext cx="12" cy="9"/>
              </a:xfrm>
              <a:custGeom>
                <a:avLst/>
                <a:gdLst>
                  <a:gd name="T0" fmla="*/ 11 w 12"/>
                  <a:gd name="T1" fmla="*/ 9 h 9"/>
                  <a:gd name="T2" fmla="*/ 10 w 12"/>
                  <a:gd name="T3" fmla="*/ 8 h 9"/>
                  <a:gd name="T4" fmla="*/ 9 w 12"/>
                  <a:gd name="T5" fmla="*/ 8 h 9"/>
                  <a:gd name="T6" fmla="*/ 1 w 12"/>
                  <a:gd name="T7" fmla="*/ 2 h 9"/>
                  <a:gd name="T8" fmla="*/ 0 w 12"/>
                  <a:gd name="T9" fmla="*/ 1 h 9"/>
                  <a:gd name="T10" fmla="*/ 1 w 12"/>
                  <a:gd name="T11" fmla="*/ 0 h 9"/>
                  <a:gd name="T12" fmla="*/ 1 w 12"/>
                  <a:gd name="T13" fmla="*/ 1 h 9"/>
                  <a:gd name="T14" fmla="*/ 10 w 12"/>
                  <a:gd name="T15" fmla="*/ 7 h 9"/>
                  <a:gd name="T16" fmla="*/ 10 w 12"/>
                  <a:gd name="T17" fmla="*/ 7 h 9"/>
                  <a:gd name="T18" fmla="*/ 12 w 12"/>
                  <a:gd name="T19" fmla="*/ 9 h 9"/>
                  <a:gd name="T20" fmla="*/ 11 w 12"/>
                  <a:gd name="T2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9">
                    <a:moveTo>
                      <a:pt x="11" y="9"/>
                    </a:moveTo>
                    <a:lnTo>
                      <a:pt x="10" y="8"/>
                    </a:lnTo>
                    <a:lnTo>
                      <a:pt x="9" y="8"/>
                    </a:lnTo>
                    <a:lnTo>
                      <a:pt x="1" y="2"/>
                    </a:lnTo>
                    <a:lnTo>
                      <a:pt x="0" y="1"/>
                    </a:lnTo>
                    <a:lnTo>
                      <a:pt x="1" y="0"/>
                    </a:lnTo>
                    <a:lnTo>
                      <a:pt x="1" y="1"/>
                    </a:lnTo>
                    <a:lnTo>
                      <a:pt x="10" y="7"/>
                    </a:lnTo>
                    <a:lnTo>
                      <a:pt x="10" y="7"/>
                    </a:lnTo>
                    <a:lnTo>
                      <a:pt x="12" y="9"/>
                    </a:lnTo>
                    <a:lnTo>
                      <a:pt x="11" y="9"/>
                    </a:lnTo>
                    <a:close/>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2" name="îsļïḋê">
                <a:extLst>
                  <a:ext uri="{FF2B5EF4-FFF2-40B4-BE49-F238E27FC236}">
                    <a16:creationId xmlns:a16="http://schemas.microsoft.com/office/drawing/2014/main" xmlns="" id="{361FAA7D-93DF-49AB-BF10-4A7A57334512}"/>
                  </a:ext>
                </a:extLst>
              </p:cNvPr>
              <p:cNvSpPr/>
              <p:nvPr/>
            </p:nvSpPr>
            <p:spPr bwMode="auto">
              <a:xfrm>
                <a:off x="5741" y="823"/>
                <a:ext cx="12" cy="9"/>
              </a:xfrm>
              <a:custGeom>
                <a:avLst/>
                <a:gdLst>
                  <a:gd name="T0" fmla="*/ 11 w 12"/>
                  <a:gd name="T1" fmla="*/ 9 h 9"/>
                  <a:gd name="T2" fmla="*/ 10 w 12"/>
                  <a:gd name="T3" fmla="*/ 8 h 9"/>
                  <a:gd name="T4" fmla="*/ 9 w 12"/>
                  <a:gd name="T5" fmla="*/ 8 h 9"/>
                  <a:gd name="T6" fmla="*/ 1 w 12"/>
                  <a:gd name="T7" fmla="*/ 2 h 9"/>
                  <a:gd name="T8" fmla="*/ 0 w 12"/>
                  <a:gd name="T9" fmla="*/ 1 h 9"/>
                  <a:gd name="T10" fmla="*/ 1 w 12"/>
                  <a:gd name="T11" fmla="*/ 0 h 9"/>
                  <a:gd name="T12" fmla="*/ 1 w 12"/>
                  <a:gd name="T13" fmla="*/ 1 h 9"/>
                  <a:gd name="T14" fmla="*/ 10 w 12"/>
                  <a:gd name="T15" fmla="*/ 7 h 9"/>
                  <a:gd name="T16" fmla="*/ 10 w 12"/>
                  <a:gd name="T17" fmla="*/ 7 h 9"/>
                  <a:gd name="T18" fmla="*/ 12 w 12"/>
                  <a:gd name="T19" fmla="*/ 9 h 9"/>
                  <a:gd name="T20" fmla="*/ 11 w 12"/>
                  <a:gd name="T2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9">
                    <a:moveTo>
                      <a:pt x="11" y="9"/>
                    </a:moveTo>
                    <a:lnTo>
                      <a:pt x="10" y="8"/>
                    </a:lnTo>
                    <a:lnTo>
                      <a:pt x="9" y="8"/>
                    </a:lnTo>
                    <a:lnTo>
                      <a:pt x="1" y="2"/>
                    </a:lnTo>
                    <a:lnTo>
                      <a:pt x="0" y="1"/>
                    </a:lnTo>
                    <a:lnTo>
                      <a:pt x="1" y="0"/>
                    </a:lnTo>
                    <a:lnTo>
                      <a:pt x="1" y="1"/>
                    </a:lnTo>
                    <a:lnTo>
                      <a:pt x="10" y="7"/>
                    </a:lnTo>
                    <a:lnTo>
                      <a:pt x="10" y="7"/>
                    </a:lnTo>
                    <a:lnTo>
                      <a:pt x="12" y="9"/>
                    </a:lnTo>
                    <a:lnTo>
                      <a:pt x="1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3" name="ïSḻiďê">
                <a:extLst>
                  <a:ext uri="{FF2B5EF4-FFF2-40B4-BE49-F238E27FC236}">
                    <a16:creationId xmlns:a16="http://schemas.microsoft.com/office/drawing/2014/main" xmlns="" id="{37DF47CB-F8E0-4D19-8835-6E2BE798B17F}"/>
                  </a:ext>
                </a:extLst>
              </p:cNvPr>
              <p:cNvSpPr/>
              <p:nvPr/>
            </p:nvSpPr>
            <p:spPr bwMode="auto">
              <a:xfrm>
                <a:off x="5738" y="80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4" name="íSliḍè">
                <a:extLst>
                  <a:ext uri="{FF2B5EF4-FFF2-40B4-BE49-F238E27FC236}">
                    <a16:creationId xmlns:a16="http://schemas.microsoft.com/office/drawing/2014/main" xmlns="" id="{4F851A55-3A1E-4386-833C-D2C6A1707C05}"/>
                  </a:ext>
                </a:extLst>
              </p:cNvPr>
              <p:cNvSpPr/>
              <p:nvPr/>
            </p:nvSpPr>
            <p:spPr bwMode="auto">
              <a:xfrm>
                <a:off x="5738" y="809"/>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5" name="îSḷidé">
                <a:extLst>
                  <a:ext uri="{FF2B5EF4-FFF2-40B4-BE49-F238E27FC236}">
                    <a16:creationId xmlns:a16="http://schemas.microsoft.com/office/drawing/2014/main" xmlns="" id="{1A086D33-2035-4097-9D7B-DB849D9BA5BE}"/>
                  </a:ext>
                </a:extLst>
              </p:cNvPr>
              <p:cNvSpPr/>
              <p:nvPr/>
            </p:nvSpPr>
            <p:spPr bwMode="auto">
              <a:xfrm>
                <a:off x="5737" y="809"/>
                <a:ext cx="2" cy="6"/>
              </a:xfrm>
              <a:custGeom>
                <a:avLst/>
                <a:gdLst>
                  <a:gd name="T0" fmla="*/ 1 w 2"/>
                  <a:gd name="T1" fmla="*/ 6 h 6"/>
                  <a:gd name="T2" fmla="*/ 0 w 2"/>
                  <a:gd name="T3" fmla="*/ 6 h 6"/>
                  <a:gd name="T4" fmla="*/ 0 w 2"/>
                  <a:gd name="T5" fmla="*/ 6 h 6"/>
                  <a:gd name="T6" fmla="*/ 0 w 2"/>
                  <a:gd name="T7" fmla="*/ 0 h 6"/>
                  <a:gd name="T8" fmla="*/ 0 w 2"/>
                  <a:gd name="T9" fmla="*/ 0 h 6"/>
                  <a:gd name="T10" fmla="*/ 1 w 2"/>
                  <a:gd name="T11" fmla="*/ 0 h 6"/>
                  <a:gd name="T12" fmla="*/ 2 w 2"/>
                  <a:gd name="T13" fmla="*/ 0 h 6"/>
                  <a:gd name="T14" fmla="*/ 2 w 2"/>
                  <a:gd name="T15" fmla="*/ 0 h 6"/>
                  <a:gd name="T16" fmla="*/ 1 w 2"/>
                  <a:gd name="T17" fmla="*/ 6 h 6"/>
                  <a:gd name="T18" fmla="*/ 1 w 2"/>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6">
                    <a:moveTo>
                      <a:pt x="1" y="6"/>
                    </a:moveTo>
                    <a:lnTo>
                      <a:pt x="0" y="6"/>
                    </a:lnTo>
                    <a:lnTo>
                      <a:pt x="0" y="6"/>
                    </a:lnTo>
                    <a:lnTo>
                      <a:pt x="0" y="0"/>
                    </a:lnTo>
                    <a:lnTo>
                      <a:pt x="0" y="0"/>
                    </a:lnTo>
                    <a:lnTo>
                      <a:pt x="1" y="0"/>
                    </a:lnTo>
                    <a:lnTo>
                      <a:pt x="2" y="0"/>
                    </a:lnTo>
                    <a:lnTo>
                      <a:pt x="2" y="0"/>
                    </a:lnTo>
                    <a:lnTo>
                      <a:pt x="1" y="6"/>
                    </a:lnTo>
                    <a:lnTo>
                      <a:pt x="1" y="6"/>
                    </a:lnTo>
                    <a:close/>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6" name="iŝ1ïdé">
                <a:extLst>
                  <a:ext uri="{FF2B5EF4-FFF2-40B4-BE49-F238E27FC236}">
                    <a16:creationId xmlns:a16="http://schemas.microsoft.com/office/drawing/2014/main" xmlns="" id="{CBC148B6-9F5F-4AB5-8D85-0B7F0FE6FBDF}"/>
                  </a:ext>
                </a:extLst>
              </p:cNvPr>
              <p:cNvSpPr/>
              <p:nvPr/>
            </p:nvSpPr>
            <p:spPr bwMode="auto">
              <a:xfrm>
                <a:off x="5737" y="809"/>
                <a:ext cx="2" cy="6"/>
              </a:xfrm>
              <a:custGeom>
                <a:avLst/>
                <a:gdLst>
                  <a:gd name="T0" fmla="*/ 1 w 2"/>
                  <a:gd name="T1" fmla="*/ 6 h 6"/>
                  <a:gd name="T2" fmla="*/ 0 w 2"/>
                  <a:gd name="T3" fmla="*/ 6 h 6"/>
                  <a:gd name="T4" fmla="*/ 0 w 2"/>
                  <a:gd name="T5" fmla="*/ 6 h 6"/>
                  <a:gd name="T6" fmla="*/ 0 w 2"/>
                  <a:gd name="T7" fmla="*/ 0 h 6"/>
                  <a:gd name="T8" fmla="*/ 0 w 2"/>
                  <a:gd name="T9" fmla="*/ 0 h 6"/>
                  <a:gd name="T10" fmla="*/ 1 w 2"/>
                  <a:gd name="T11" fmla="*/ 0 h 6"/>
                  <a:gd name="T12" fmla="*/ 2 w 2"/>
                  <a:gd name="T13" fmla="*/ 0 h 6"/>
                  <a:gd name="T14" fmla="*/ 2 w 2"/>
                  <a:gd name="T15" fmla="*/ 0 h 6"/>
                  <a:gd name="T16" fmla="*/ 1 w 2"/>
                  <a:gd name="T17" fmla="*/ 6 h 6"/>
                  <a:gd name="T18" fmla="*/ 1 w 2"/>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6">
                    <a:moveTo>
                      <a:pt x="1" y="6"/>
                    </a:moveTo>
                    <a:lnTo>
                      <a:pt x="0" y="6"/>
                    </a:lnTo>
                    <a:lnTo>
                      <a:pt x="0" y="6"/>
                    </a:lnTo>
                    <a:lnTo>
                      <a:pt x="0" y="0"/>
                    </a:lnTo>
                    <a:lnTo>
                      <a:pt x="0" y="0"/>
                    </a:lnTo>
                    <a:lnTo>
                      <a:pt x="1" y="0"/>
                    </a:lnTo>
                    <a:lnTo>
                      <a:pt x="2" y="0"/>
                    </a:lnTo>
                    <a:lnTo>
                      <a:pt x="2" y="0"/>
                    </a:lnTo>
                    <a:lnTo>
                      <a:pt x="1" y="6"/>
                    </a:lnTo>
                    <a:lnTo>
                      <a:pt x="1"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7" name="íṧlîḍé">
                <a:extLst>
                  <a:ext uri="{FF2B5EF4-FFF2-40B4-BE49-F238E27FC236}">
                    <a16:creationId xmlns:a16="http://schemas.microsoft.com/office/drawing/2014/main" xmlns="" id="{AE60A605-B7DC-413B-97B9-69CA7B292D1D}"/>
                  </a:ext>
                </a:extLst>
              </p:cNvPr>
              <p:cNvSpPr/>
              <p:nvPr/>
            </p:nvSpPr>
            <p:spPr bwMode="auto">
              <a:xfrm>
                <a:off x="5711" y="83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8" name="iŝḷîḓê">
                <a:extLst>
                  <a:ext uri="{FF2B5EF4-FFF2-40B4-BE49-F238E27FC236}">
                    <a16:creationId xmlns:a16="http://schemas.microsoft.com/office/drawing/2014/main" xmlns="" id="{CCD539E7-9277-4AF6-83F8-81F96B7E1118}"/>
                  </a:ext>
                </a:extLst>
              </p:cNvPr>
              <p:cNvSpPr/>
              <p:nvPr/>
            </p:nvSpPr>
            <p:spPr bwMode="auto">
              <a:xfrm>
                <a:off x="5711" y="83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9" name="í$líḋe">
                <a:extLst>
                  <a:ext uri="{FF2B5EF4-FFF2-40B4-BE49-F238E27FC236}">
                    <a16:creationId xmlns:a16="http://schemas.microsoft.com/office/drawing/2014/main" xmlns="" id="{77A04278-B6A3-4583-BD6D-1028FD5DCA85}"/>
                  </a:ext>
                </a:extLst>
              </p:cNvPr>
              <p:cNvSpPr/>
              <p:nvPr/>
            </p:nvSpPr>
            <p:spPr bwMode="auto">
              <a:xfrm>
                <a:off x="5708" y="835"/>
                <a:ext cx="3" cy="1"/>
              </a:xfrm>
              <a:custGeom>
                <a:avLst/>
                <a:gdLst>
                  <a:gd name="T0" fmla="*/ 1 w 8"/>
                  <a:gd name="T1" fmla="*/ 4 h 4"/>
                  <a:gd name="T2" fmla="*/ 1 w 8"/>
                  <a:gd name="T3" fmla="*/ 2 h 4"/>
                  <a:gd name="T4" fmla="*/ 0 w 8"/>
                  <a:gd name="T5" fmla="*/ 1 h 4"/>
                  <a:gd name="T6" fmla="*/ 6 w 8"/>
                  <a:gd name="T7" fmla="*/ 0 h 4"/>
                  <a:gd name="T8" fmla="*/ 8 w 8"/>
                  <a:gd name="T9" fmla="*/ 0 h 4"/>
                  <a:gd name="T10" fmla="*/ 8 w 8"/>
                  <a:gd name="T11" fmla="*/ 1 h 4"/>
                  <a:gd name="T12" fmla="*/ 8 w 8"/>
                  <a:gd name="T13" fmla="*/ 2 h 4"/>
                  <a:gd name="T14" fmla="*/ 7 w 8"/>
                  <a:gd name="T15" fmla="*/ 2 h 4"/>
                  <a:gd name="T16" fmla="*/ 1 w 8"/>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1" y="4"/>
                    </a:moveTo>
                    <a:cubicBezTo>
                      <a:pt x="1" y="3"/>
                      <a:pt x="1" y="3"/>
                      <a:pt x="1" y="2"/>
                    </a:cubicBezTo>
                    <a:cubicBezTo>
                      <a:pt x="1" y="2"/>
                      <a:pt x="1" y="2"/>
                      <a:pt x="0" y="1"/>
                    </a:cubicBezTo>
                    <a:cubicBezTo>
                      <a:pt x="6" y="0"/>
                      <a:pt x="6" y="0"/>
                      <a:pt x="6" y="0"/>
                    </a:cubicBezTo>
                    <a:cubicBezTo>
                      <a:pt x="8" y="0"/>
                      <a:pt x="8" y="0"/>
                      <a:pt x="8" y="0"/>
                    </a:cubicBezTo>
                    <a:cubicBezTo>
                      <a:pt x="8" y="1"/>
                      <a:pt x="8" y="1"/>
                      <a:pt x="8" y="1"/>
                    </a:cubicBezTo>
                    <a:cubicBezTo>
                      <a:pt x="8" y="2"/>
                      <a:pt x="8" y="2"/>
                      <a:pt x="8" y="2"/>
                    </a:cubicBezTo>
                    <a:cubicBezTo>
                      <a:pt x="7" y="2"/>
                      <a:pt x="7" y="2"/>
                      <a:pt x="7" y="2"/>
                    </a:cubicBezTo>
                    <a:cubicBezTo>
                      <a:pt x="1" y="4"/>
                      <a:pt x="1" y="4"/>
                      <a:pt x="1" y="4"/>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0" name="isľíďe">
                <a:extLst>
                  <a:ext uri="{FF2B5EF4-FFF2-40B4-BE49-F238E27FC236}">
                    <a16:creationId xmlns:a16="http://schemas.microsoft.com/office/drawing/2014/main" xmlns="" id="{38F55123-E8C5-402E-9656-2268D13ED74A}"/>
                  </a:ext>
                </a:extLst>
              </p:cNvPr>
              <p:cNvSpPr/>
              <p:nvPr/>
            </p:nvSpPr>
            <p:spPr bwMode="auto">
              <a:xfrm>
                <a:off x="5712" y="832"/>
                <a:ext cx="1" cy="1"/>
              </a:xfrm>
              <a:prstGeom prst="rect">
                <a:avLst/>
              </a:prstGeom>
              <a:solidFill>
                <a:srgbClr val="BEBC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1" name="íś1ïḓè">
                <a:extLst>
                  <a:ext uri="{FF2B5EF4-FFF2-40B4-BE49-F238E27FC236}">
                    <a16:creationId xmlns:a16="http://schemas.microsoft.com/office/drawing/2014/main" xmlns="" id="{36833D1C-4946-47CC-9090-7937C93FB9B5}"/>
                  </a:ext>
                </a:extLst>
              </p:cNvPr>
              <p:cNvSpPr/>
              <p:nvPr/>
            </p:nvSpPr>
            <p:spPr bwMode="auto">
              <a:xfrm>
                <a:off x="5712" y="8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2" name="îşḻíḓe">
                <a:extLst>
                  <a:ext uri="{FF2B5EF4-FFF2-40B4-BE49-F238E27FC236}">
                    <a16:creationId xmlns:a16="http://schemas.microsoft.com/office/drawing/2014/main" xmlns="" id="{48343E6E-7AB1-4688-B25E-C64D05B0CA45}"/>
                  </a:ext>
                </a:extLst>
              </p:cNvPr>
              <p:cNvSpPr/>
              <p:nvPr/>
            </p:nvSpPr>
            <p:spPr bwMode="auto">
              <a:xfrm>
                <a:off x="5707" y="828"/>
                <a:ext cx="5" cy="4"/>
              </a:xfrm>
              <a:custGeom>
                <a:avLst/>
                <a:gdLst>
                  <a:gd name="T0" fmla="*/ 10 w 11"/>
                  <a:gd name="T1" fmla="*/ 9 h 9"/>
                  <a:gd name="T2" fmla="*/ 9 w 11"/>
                  <a:gd name="T3" fmla="*/ 8 h 9"/>
                  <a:gd name="T4" fmla="*/ 0 w 11"/>
                  <a:gd name="T5" fmla="*/ 2 h 9"/>
                  <a:gd name="T6" fmla="*/ 2 w 11"/>
                  <a:gd name="T7" fmla="*/ 0 h 9"/>
                  <a:gd name="T8" fmla="*/ 11 w 11"/>
                  <a:gd name="T9" fmla="*/ 6 h 9"/>
                  <a:gd name="T10" fmla="*/ 11 w 11"/>
                  <a:gd name="T11" fmla="*/ 7 h 9"/>
                  <a:gd name="T12" fmla="*/ 11 w 11"/>
                  <a:gd name="T13" fmla="*/ 8 h 9"/>
                  <a:gd name="T14" fmla="*/ 10 w 11"/>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10" y="9"/>
                    </a:moveTo>
                    <a:cubicBezTo>
                      <a:pt x="9" y="8"/>
                      <a:pt x="9" y="8"/>
                      <a:pt x="9" y="8"/>
                    </a:cubicBezTo>
                    <a:cubicBezTo>
                      <a:pt x="0" y="2"/>
                      <a:pt x="0" y="2"/>
                      <a:pt x="0" y="2"/>
                    </a:cubicBezTo>
                    <a:cubicBezTo>
                      <a:pt x="1" y="2"/>
                      <a:pt x="1" y="1"/>
                      <a:pt x="2" y="0"/>
                    </a:cubicBezTo>
                    <a:cubicBezTo>
                      <a:pt x="11" y="6"/>
                      <a:pt x="11" y="6"/>
                      <a:pt x="11" y="6"/>
                    </a:cubicBezTo>
                    <a:cubicBezTo>
                      <a:pt x="11" y="7"/>
                      <a:pt x="11" y="7"/>
                      <a:pt x="11" y="7"/>
                    </a:cubicBezTo>
                    <a:cubicBezTo>
                      <a:pt x="11" y="8"/>
                      <a:pt x="11" y="8"/>
                      <a:pt x="11" y="8"/>
                    </a:cubicBezTo>
                    <a:cubicBezTo>
                      <a:pt x="10" y="9"/>
                      <a:pt x="10" y="9"/>
                      <a:pt x="10" y="9"/>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3" name="îṥļîďê">
                <a:extLst>
                  <a:ext uri="{FF2B5EF4-FFF2-40B4-BE49-F238E27FC236}">
                    <a16:creationId xmlns:a16="http://schemas.microsoft.com/office/drawing/2014/main" xmlns="" id="{61234097-15CB-4D5C-B569-221706C77C47}"/>
                  </a:ext>
                </a:extLst>
              </p:cNvPr>
              <p:cNvSpPr/>
              <p:nvPr/>
            </p:nvSpPr>
            <p:spPr bwMode="auto">
              <a:xfrm>
                <a:off x="5718" y="839"/>
                <a:ext cx="3" cy="8"/>
              </a:xfrm>
              <a:custGeom>
                <a:avLst/>
                <a:gdLst>
                  <a:gd name="T0" fmla="*/ 2 w 3"/>
                  <a:gd name="T1" fmla="*/ 8 h 8"/>
                  <a:gd name="T2" fmla="*/ 2 w 3"/>
                  <a:gd name="T3" fmla="*/ 6 h 8"/>
                  <a:gd name="T4" fmla="*/ 1 w 3"/>
                  <a:gd name="T5" fmla="*/ 5 h 8"/>
                  <a:gd name="T6" fmla="*/ 0 w 3"/>
                  <a:gd name="T7" fmla="*/ 1 h 8"/>
                  <a:gd name="T8" fmla="*/ 0 w 3"/>
                  <a:gd name="T9" fmla="*/ 0 h 8"/>
                  <a:gd name="T10" fmla="*/ 1 w 3"/>
                  <a:gd name="T11" fmla="*/ 0 h 8"/>
                  <a:gd name="T12" fmla="*/ 1 w 3"/>
                  <a:gd name="T13" fmla="*/ 0 h 8"/>
                  <a:gd name="T14" fmla="*/ 1 w 3"/>
                  <a:gd name="T15" fmla="*/ 1 h 8"/>
                  <a:gd name="T16" fmla="*/ 3 w 3"/>
                  <a:gd name="T17" fmla="*/ 5 h 8"/>
                  <a:gd name="T18" fmla="*/ 3 w 3"/>
                  <a:gd name="T19" fmla="*/ 6 h 8"/>
                  <a:gd name="T20" fmla="*/ 3 w 3"/>
                  <a:gd name="T21" fmla="*/ 7 h 8"/>
                  <a:gd name="T22" fmla="*/ 2 w 3"/>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8">
                    <a:moveTo>
                      <a:pt x="2" y="8"/>
                    </a:moveTo>
                    <a:lnTo>
                      <a:pt x="2" y="6"/>
                    </a:lnTo>
                    <a:lnTo>
                      <a:pt x="1" y="5"/>
                    </a:lnTo>
                    <a:lnTo>
                      <a:pt x="0" y="1"/>
                    </a:lnTo>
                    <a:lnTo>
                      <a:pt x="0" y="0"/>
                    </a:lnTo>
                    <a:lnTo>
                      <a:pt x="1" y="0"/>
                    </a:lnTo>
                    <a:lnTo>
                      <a:pt x="1" y="0"/>
                    </a:lnTo>
                    <a:lnTo>
                      <a:pt x="1" y="1"/>
                    </a:lnTo>
                    <a:lnTo>
                      <a:pt x="3" y="5"/>
                    </a:lnTo>
                    <a:lnTo>
                      <a:pt x="3" y="6"/>
                    </a:lnTo>
                    <a:lnTo>
                      <a:pt x="3" y="7"/>
                    </a:lnTo>
                    <a:lnTo>
                      <a:pt x="2" y="8"/>
                    </a:lnTo>
                    <a:close/>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4" name="íšlïḓê">
                <a:extLst>
                  <a:ext uri="{FF2B5EF4-FFF2-40B4-BE49-F238E27FC236}">
                    <a16:creationId xmlns:a16="http://schemas.microsoft.com/office/drawing/2014/main" xmlns="" id="{863A5CE5-B2B7-4C33-B60C-7FB047E42DC6}"/>
                  </a:ext>
                </a:extLst>
              </p:cNvPr>
              <p:cNvSpPr/>
              <p:nvPr/>
            </p:nvSpPr>
            <p:spPr bwMode="auto">
              <a:xfrm>
                <a:off x="5718" y="839"/>
                <a:ext cx="3" cy="8"/>
              </a:xfrm>
              <a:custGeom>
                <a:avLst/>
                <a:gdLst>
                  <a:gd name="T0" fmla="*/ 2 w 3"/>
                  <a:gd name="T1" fmla="*/ 8 h 8"/>
                  <a:gd name="T2" fmla="*/ 2 w 3"/>
                  <a:gd name="T3" fmla="*/ 6 h 8"/>
                  <a:gd name="T4" fmla="*/ 1 w 3"/>
                  <a:gd name="T5" fmla="*/ 5 h 8"/>
                  <a:gd name="T6" fmla="*/ 0 w 3"/>
                  <a:gd name="T7" fmla="*/ 1 h 8"/>
                  <a:gd name="T8" fmla="*/ 0 w 3"/>
                  <a:gd name="T9" fmla="*/ 0 h 8"/>
                  <a:gd name="T10" fmla="*/ 1 w 3"/>
                  <a:gd name="T11" fmla="*/ 0 h 8"/>
                  <a:gd name="T12" fmla="*/ 1 w 3"/>
                  <a:gd name="T13" fmla="*/ 0 h 8"/>
                  <a:gd name="T14" fmla="*/ 1 w 3"/>
                  <a:gd name="T15" fmla="*/ 1 h 8"/>
                  <a:gd name="T16" fmla="*/ 3 w 3"/>
                  <a:gd name="T17" fmla="*/ 5 h 8"/>
                  <a:gd name="T18" fmla="*/ 3 w 3"/>
                  <a:gd name="T19" fmla="*/ 6 h 8"/>
                  <a:gd name="T20" fmla="*/ 3 w 3"/>
                  <a:gd name="T21" fmla="*/ 7 h 8"/>
                  <a:gd name="T22" fmla="*/ 2 w 3"/>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8">
                    <a:moveTo>
                      <a:pt x="2" y="8"/>
                    </a:moveTo>
                    <a:lnTo>
                      <a:pt x="2" y="6"/>
                    </a:lnTo>
                    <a:lnTo>
                      <a:pt x="1" y="5"/>
                    </a:lnTo>
                    <a:lnTo>
                      <a:pt x="0" y="1"/>
                    </a:lnTo>
                    <a:lnTo>
                      <a:pt x="0" y="0"/>
                    </a:lnTo>
                    <a:lnTo>
                      <a:pt x="1" y="0"/>
                    </a:lnTo>
                    <a:lnTo>
                      <a:pt x="1" y="0"/>
                    </a:lnTo>
                    <a:lnTo>
                      <a:pt x="1" y="1"/>
                    </a:lnTo>
                    <a:lnTo>
                      <a:pt x="3" y="5"/>
                    </a:lnTo>
                    <a:lnTo>
                      <a:pt x="3" y="6"/>
                    </a:lnTo>
                    <a:lnTo>
                      <a:pt x="3" y="7"/>
                    </a:lnTo>
                    <a:lnTo>
                      <a:pt x="2"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5" name="íṣľiďê">
                <a:extLst>
                  <a:ext uri="{FF2B5EF4-FFF2-40B4-BE49-F238E27FC236}">
                    <a16:creationId xmlns:a16="http://schemas.microsoft.com/office/drawing/2014/main" xmlns="" id="{9C04B72E-EF59-45AE-96FC-BC96615FF61E}"/>
                  </a:ext>
                </a:extLst>
              </p:cNvPr>
              <p:cNvSpPr/>
              <p:nvPr/>
            </p:nvSpPr>
            <p:spPr bwMode="auto">
              <a:xfrm>
                <a:off x="5754" y="83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6" name="iSḻiḋe">
                <a:extLst>
                  <a:ext uri="{FF2B5EF4-FFF2-40B4-BE49-F238E27FC236}">
                    <a16:creationId xmlns:a16="http://schemas.microsoft.com/office/drawing/2014/main" xmlns="" id="{747509E0-954F-4DDA-BD3A-F8AF872277BA}"/>
                  </a:ext>
                </a:extLst>
              </p:cNvPr>
              <p:cNvSpPr/>
              <p:nvPr/>
            </p:nvSpPr>
            <p:spPr bwMode="auto">
              <a:xfrm>
                <a:off x="5754" y="839"/>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7" name="î$ḻídê">
                <a:extLst>
                  <a:ext uri="{FF2B5EF4-FFF2-40B4-BE49-F238E27FC236}">
                    <a16:creationId xmlns:a16="http://schemas.microsoft.com/office/drawing/2014/main" xmlns="" id="{1E732467-8607-4543-82CB-E2E046148940}"/>
                  </a:ext>
                </a:extLst>
              </p:cNvPr>
              <p:cNvSpPr/>
              <p:nvPr/>
            </p:nvSpPr>
            <p:spPr bwMode="auto">
              <a:xfrm>
                <a:off x="5752" y="839"/>
                <a:ext cx="3" cy="5"/>
              </a:xfrm>
              <a:custGeom>
                <a:avLst/>
                <a:gdLst>
                  <a:gd name="T0" fmla="*/ 2 w 6"/>
                  <a:gd name="T1" fmla="*/ 11 h 11"/>
                  <a:gd name="T2" fmla="*/ 0 w 6"/>
                  <a:gd name="T3" fmla="*/ 10 h 11"/>
                  <a:gd name="T4" fmla="*/ 4 w 6"/>
                  <a:gd name="T5" fmla="*/ 1 h 11"/>
                  <a:gd name="T6" fmla="*/ 4 w 6"/>
                  <a:gd name="T7" fmla="*/ 0 h 11"/>
                  <a:gd name="T8" fmla="*/ 5 w 6"/>
                  <a:gd name="T9" fmla="*/ 1 h 11"/>
                  <a:gd name="T10" fmla="*/ 6 w 6"/>
                  <a:gd name="T11" fmla="*/ 1 h 11"/>
                  <a:gd name="T12" fmla="*/ 6 w 6"/>
                  <a:gd name="T13" fmla="*/ 2 h 11"/>
                  <a:gd name="T14" fmla="*/ 2 w 6"/>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1">
                    <a:moveTo>
                      <a:pt x="2" y="11"/>
                    </a:moveTo>
                    <a:cubicBezTo>
                      <a:pt x="1" y="10"/>
                      <a:pt x="1" y="10"/>
                      <a:pt x="0" y="10"/>
                    </a:cubicBezTo>
                    <a:cubicBezTo>
                      <a:pt x="4" y="1"/>
                      <a:pt x="4" y="1"/>
                      <a:pt x="4" y="1"/>
                    </a:cubicBezTo>
                    <a:cubicBezTo>
                      <a:pt x="4" y="0"/>
                      <a:pt x="4" y="0"/>
                      <a:pt x="4" y="0"/>
                    </a:cubicBezTo>
                    <a:cubicBezTo>
                      <a:pt x="5" y="1"/>
                      <a:pt x="5" y="1"/>
                      <a:pt x="5" y="1"/>
                    </a:cubicBezTo>
                    <a:cubicBezTo>
                      <a:pt x="6" y="1"/>
                      <a:pt x="6" y="1"/>
                      <a:pt x="6" y="1"/>
                    </a:cubicBezTo>
                    <a:cubicBezTo>
                      <a:pt x="6" y="2"/>
                      <a:pt x="6" y="2"/>
                      <a:pt x="6" y="2"/>
                    </a:cubicBezTo>
                    <a:cubicBezTo>
                      <a:pt x="2" y="11"/>
                      <a:pt x="2" y="11"/>
                      <a:pt x="2" y="11"/>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8" name="ï$ľiḓé">
                <a:extLst>
                  <a:ext uri="{FF2B5EF4-FFF2-40B4-BE49-F238E27FC236}">
                    <a16:creationId xmlns:a16="http://schemas.microsoft.com/office/drawing/2014/main" xmlns="" id="{574FB346-D282-467D-B5A2-8F5392FB0B2D}"/>
                  </a:ext>
                </a:extLst>
              </p:cNvPr>
              <p:cNvSpPr/>
              <p:nvPr/>
            </p:nvSpPr>
            <p:spPr bwMode="auto">
              <a:xfrm>
                <a:off x="5761" y="824"/>
                <a:ext cx="9" cy="8"/>
              </a:xfrm>
              <a:custGeom>
                <a:avLst/>
                <a:gdLst>
                  <a:gd name="T0" fmla="*/ 0 w 9"/>
                  <a:gd name="T1" fmla="*/ 8 h 8"/>
                  <a:gd name="T2" fmla="*/ 0 w 9"/>
                  <a:gd name="T3" fmla="*/ 8 h 8"/>
                  <a:gd name="T4" fmla="*/ 0 w 9"/>
                  <a:gd name="T5" fmla="*/ 8 h 8"/>
                  <a:gd name="T6" fmla="*/ 0 w 9"/>
                  <a:gd name="T7" fmla="*/ 8 h 8"/>
                  <a:gd name="T8" fmla="*/ 9 w 9"/>
                  <a:gd name="T9" fmla="*/ 0 h 8"/>
                  <a:gd name="T10" fmla="*/ 9 w 9"/>
                  <a:gd name="T11" fmla="*/ 0 h 8"/>
                  <a:gd name="T12" fmla="*/ 9 w 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0" y="8"/>
                    </a:moveTo>
                    <a:lnTo>
                      <a:pt x="0" y="8"/>
                    </a:lnTo>
                    <a:lnTo>
                      <a:pt x="0" y="8"/>
                    </a:lnTo>
                    <a:lnTo>
                      <a:pt x="0" y="8"/>
                    </a:lnTo>
                    <a:close/>
                    <a:moveTo>
                      <a:pt x="9" y="0"/>
                    </a:moveTo>
                    <a:lnTo>
                      <a:pt x="9" y="0"/>
                    </a:lnTo>
                    <a:lnTo>
                      <a:pt x="9" y="0"/>
                    </a:lnTo>
                    <a:close/>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9" name="íślîďê">
                <a:extLst>
                  <a:ext uri="{FF2B5EF4-FFF2-40B4-BE49-F238E27FC236}">
                    <a16:creationId xmlns:a16="http://schemas.microsoft.com/office/drawing/2014/main" xmlns="" id="{5EE24D1D-C973-445C-B7FD-46A92FE07A7A}"/>
                  </a:ext>
                </a:extLst>
              </p:cNvPr>
              <p:cNvSpPr/>
              <p:nvPr/>
            </p:nvSpPr>
            <p:spPr bwMode="auto">
              <a:xfrm>
                <a:off x="5761" y="824"/>
                <a:ext cx="9" cy="8"/>
              </a:xfrm>
              <a:custGeom>
                <a:avLst/>
                <a:gdLst>
                  <a:gd name="T0" fmla="*/ 0 w 9"/>
                  <a:gd name="T1" fmla="*/ 8 h 8"/>
                  <a:gd name="T2" fmla="*/ 0 w 9"/>
                  <a:gd name="T3" fmla="*/ 8 h 8"/>
                  <a:gd name="T4" fmla="*/ 0 w 9"/>
                  <a:gd name="T5" fmla="*/ 8 h 8"/>
                  <a:gd name="T6" fmla="*/ 0 w 9"/>
                  <a:gd name="T7" fmla="*/ 8 h 8"/>
                  <a:gd name="T8" fmla="*/ 9 w 9"/>
                  <a:gd name="T9" fmla="*/ 0 h 8"/>
                  <a:gd name="T10" fmla="*/ 9 w 9"/>
                  <a:gd name="T11" fmla="*/ 0 h 8"/>
                  <a:gd name="T12" fmla="*/ 9 w 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0" y="8"/>
                    </a:moveTo>
                    <a:lnTo>
                      <a:pt x="0" y="8"/>
                    </a:lnTo>
                    <a:lnTo>
                      <a:pt x="0" y="8"/>
                    </a:lnTo>
                    <a:lnTo>
                      <a:pt x="0" y="8"/>
                    </a:lnTo>
                    <a:moveTo>
                      <a:pt x="9" y="0"/>
                    </a:moveTo>
                    <a:lnTo>
                      <a:pt x="9" y="0"/>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0" name="ïṥļiḑe">
                <a:extLst>
                  <a:ext uri="{FF2B5EF4-FFF2-40B4-BE49-F238E27FC236}">
                    <a16:creationId xmlns:a16="http://schemas.microsoft.com/office/drawing/2014/main" xmlns="" id="{57B646C1-BC3A-4407-8DDD-F379F8CE65A6}"/>
                  </a:ext>
                </a:extLst>
              </p:cNvPr>
              <p:cNvSpPr/>
              <p:nvPr/>
            </p:nvSpPr>
            <p:spPr bwMode="auto">
              <a:xfrm>
                <a:off x="5760" y="824"/>
                <a:ext cx="11" cy="8"/>
              </a:xfrm>
              <a:custGeom>
                <a:avLst/>
                <a:gdLst>
                  <a:gd name="T0" fmla="*/ 1 w 11"/>
                  <a:gd name="T1" fmla="*/ 8 h 8"/>
                  <a:gd name="T2" fmla="*/ 1 w 11"/>
                  <a:gd name="T3" fmla="*/ 8 h 8"/>
                  <a:gd name="T4" fmla="*/ 0 w 11"/>
                  <a:gd name="T5" fmla="*/ 8 h 8"/>
                  <a:gd name="T6" fmla="*/ 1 w 11"/>
                  <a:gd name="T7" fmla="*/ 7 h 8"/>
                  <a:gd name="T8" fmla="*/ 9 w 11"/>
                  <a:gd name="T9" fmla="*/ 0 h 8"/>
                  <a:gd name="T10" fmla="*/ 10 w 11"/>
                  <a:gd name="T11" fmla="*/ 0 h 8"/>
                  <a:gd name="T12" fmla="*/ 10 w 11"/>
                  <a:gd name="T13" fmla="*/ 0 h 8"/>
                  <a:gd name="T14" fmla="*/ 11 w 11"/>
                  <a:gd name="T15" fmla="*/ 1 h 8"/>
                  <a:gd name="T16" fmla="*/ 10 w 11"/>
                  <a:gd name="T17" fmla="*/ 1 h 8"/>
                  <a:gd name="T18" fmla="*/ 2 w 11"/>
                  <a:gd name="T19" fmla="*/ 8 h 8"/>
                  <a:gd name="T20" fmla="*/ 1 w 11"/>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8">
                    <a:moveTo>
                      <a:pt x="1" y="8"/>
                    </a:moveTo>
                    <a:lnTo>
                      <a:pt x="1" y="8"/>
                    </a:lnTo>
                    <a:lnTo>
                      <a:pt x="0" y="8"/>
                    </a:lnTo>
                    <a:lnTo>
                      <a:pt x="1" y="7"/>
                    </a:lnTo>
                    <a:lnTo>
                      <a:pt x="9" y="0"/>
                    </a:lnTo>
                    <a:lnTo>
                      <a:pt x="10" y="0"/>
                    </a:lnTo>
                    <a:lnTo>
                      <a:pt x="10" y="0"/>
                    </a:lnTo>
                    <a:lnTo>
                      <a:pt x="11" y="1"/>
                    </a:lnTo>
                    <a:lnTo>
                      <a:pt x="10" y="1"/>
                    </a:lnTo>
                    <a:lnTo>
                      <a:pt x="2" y="8"/>
                    </a:lnTo>
                    <a:lnTo>
                      <a:pt x="1" y="8"/>
                    </a:lnTo>
                    <a:close/>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1" name="iṣ1idé">
                <a:extLst>
                  <a:ext uri="{FF2B5EF4-FFF2-40B4-BE49-F238E27FC236}">
                    <a16:creationId xmlns:a16="http://schemas.microsoft.com/office/drawing/2014/main" xmlns="" id="{220ABA37-D47A-446E-8473-26C0016A0014}"/>
                  </a:ext>
                </a:extLst>
              </p:cNvPr>
              <p:cNvSpPr/>
              <p:nvPr/>
            </p:nvSpPr>
            <p:spPr bwMode="auto">
              <a:xfrm>
                <a:off x="5760" y="824"/>
                <a:ext cx="11" cy="8"/>
              </a:xfrm>
              <a:custGeom>
                <a:avLst/>
                <a:gdLst>
                  <a:gd name="T0" fmla="*/ 1 w 11"/>
                  <a:gd name="T1" fmla="*/ 8 h 8"/>
                  <a:gd name="T2" fmla="*/ 1 w 11"/>
                  <a:gd name="T3" fmla="*/ 8 h 8"/>
                  <a:gd name="T4" fmla="*/ 0 w 11"/>
                  <a:gd name="T5" fmla="*/ 8 h 8"/>
                  <a:gd name="T6" fmla="*/ 1 w 11"/>
                  <a:gd name="T7" fmla="*/ 7 h 8"/>
                  <a:gd name="T8" fmla="*/ 9 w 11"/>
                  <a:gd name="T9" fmla="*/ 0 h 8"/>
                  <a:gd name="T10" fmla="*/ 10 w 11"/>
                  <a:gd name="T11" fmla="*/ 0 h 8"/>
                  <a:gd name="T12" fmla="*/ 10 w 11"/>
                  <a:gd name="T13" fmla="*/ 0 h 8"/>
                  <a:gd name="T14" fmla="*/ 11 w 11"/>
                  <a:gd name="T15" fmla="*/ 1 h 8"/>
                  <a:gd name="T16" fmla="*/ 10 w 11"/>
                  <a:gd name="T17" fmla="*/ 1 h 8"/>
                  <a:gd name="T18" fmla="*/ 2 w 11"/>
                  <a:gd name="T19" fmla="*/ 8 h 8"/>
                  <a:gd name="T20" fmla="*/ 1 w 11"/>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8">
                    <a:moveTo>
                      <a:pt x="1" y="8"/>
                    </a:moveTo>
                    <a:lnTo>
                      <a:pt x="1" y="8"/>
                    </a:lnTo>
                    <a:lnTo>
                      <a:pt x="0" y="8"/>
                    </a:lnTo>
                    <a:lnTo>
                      <a:pt x="1" y="7"/>
                    </a:lnTo>
                    <a:lnTo>
                      <a:pt x="9" y="0"/>
                    </a:lnTo>
                    <a:lnTo>
                      <a:pt x="10" y="0"/>
                    </a:lnTo>
                    <a:lnTo>
                      <a:pt x="10" y="0"/>
                    </a:lnTo>
                    <a:lnTo>
                      <a:pt x="11" y="1"/>
                    </a:lnTo>
                    <a:lnTo>
                      <a:pt x="10" y="1"/>
                    </a:lnTo>
                    <a:lnTo>
                      <a:pt x="2" y="8"/>
                    </a:lnTo>
                    <a:lnTo>
                      <a:pt x="1"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2" name="iṥlíḋé">
                <a:extLst>
                  <a:ext uri="{FF2B5EF4-FFF2-40B4-BE49-F238E27FC236}">
                    <a16:creationId xmlns:a16="http://schemas.microsoft.com/office/drawing/2014/main" xmlns="" id="{B83EC16C-F2BF-45A2-9264-0931F3921E88}"/>
                  </a:ext>
                </a:extLst>
              </p:cNvPr>
              <p:cNvSpPr/>
              <p:nvPr/>
            </p:nvSpPr>
            <p:spPr bwMode="auto">
              <a:xfrm>
                <a:off x="5775" y="810"/>
                <a:ext cx="2" cy="8"/>
              </a:xfrm>
              <a:custGeom>
                <a:avLst/>
                <a:gdLst>
                  <a:gd name="T0" fmla="*/ 2 w 5"/>
                  <a:gd name="T1" fmla="*/ 18 h 18"/>
                  <a:gd name="T2" fmla="*/ 0 w 5"/>
                  <a:gd name="T3" fmla="*/ 17 h 18"/>
                  <a:gd name="T4" fmla="*/ 1 w 5"/>
                  <a:gd name="T5" fmla="*/ 12 h 18"/>
                  <a:gd name="T6" fmla="*/ 1 w 5"/>
                  <a:gd name="T7" fmla="*/ 10 h 18"/>
                  <a:gd name="T8" fmla="*/ 3 w 5"/>
                  <a:gd name="T9" fmla="*/ 0 h 18"/>
                  <a:gd name="T10" fmla="*/ 5 w 5"/>
                  <a:gd name="T11" fmla="*/ 1 h 18"/>
                  <a:gd name="T12" fmla="*/ 3 w 5"/>
                  <a:gd name="T13" fmla="*/ 10 h 18"/>
                  <a:gd name="T14" fmla="*/ 3 w 5"/>
                  <a:gd name="T15" fmla="*/ 13 h 18"/>
                  <a:gd name="T16" fmla="*/ 2 w 5"/>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8">
                    <a:moveTo>
                      <a:pt x="2" y="18"/>
                    </a:moveTo>
                    <a:cubicBezTo>
                      <a:pt x="0" y="17"/>
                      <a:pt x="0" y="17"/>
                      <a:pt x="0" y="17"/>
                    </a:cubicBezTo>
                    <a:cubicBezTo>
                      <a:pt x="1" y="12"/>
                      <a:pt x="1" y="12"/>
                      <a:pt x="1" y="12"/>
                    </a:cubicBezTo>
                    <a:cubicBezTo>
                      <a:pt x="1" y="10"/>
                      <a:pt x="1" y="10"/>
                      <a:pt x="1" y="10"/>
                    </a:cubicBezTo>
                    <a:cubicBezTo>
                      <a:pt x="3" y="0"/>
                      <a:pt x="3" y="0"/>
                      <a:pt x="3" y="0"/>
                    </a:cubicBezTo>
                    <a:cubicBezTo>
                      <a:pt x="4" y="0"/>
                      <a:pt x="5" y="1"/>
                      <a:pt x="5" y="1"/>
                    </a:cubicBezTo>
                    <a:cubicBezTo>
                      <a:pt x="3" y="10"/>
                      <a:pt x="3" y="10"/>
                      <a:pt x="3" y="10"/>
                    </a:cubicBezTo>
                    <a:cubicBezTo>
                      <a:pt x="3" y="13"/>
                      <a:pt x="3" y="13"/>
                      <a:pt x="3" y="13"/>
                    </a:cubicBezTo>
                    <a:cubicBezTo>
                      <a:pt x="2" y="18"/>
                      <a:pt x="2" y="18"/>
                      <a:pt x="2" y="18"/>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3" name="ïsḻîďé">
                <a:extLst>
                  <a:ext uri="{FF2B5EF4-FFF2-40B4-BE49-F238E27FC236}">
                    <a16:creationId xmlns:a16="http://schemas.microsoft.com/office/drawing/2014/main" xmlns="" id="{7F8893D0-3EDC-484D-9DF9-6BD64580A8F0}"/>
                  </a:ext>
                </a:extLst>
              </p:cNvPr>
              <p:cNvSpPr/>
              <p:nvPr/>
            </p:nvSpPr>
            <p:spPr bwMode="auto">
              <a:xfrm>
                <a:off x="5780" y="824"/>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4" name="í$ḻîḑé">
                <a:extLst>
                  <a:ext uri="{FF2B5EF4-FFF2-40B4-BE49-F238E27FC236}">
                    <a16:creationId xmlns:a16="http://schemas.microsoft.com/office/drawing/2014/main" xmlns="" id="{8EE85F02-CE2D-4437-BF3F-2543E421B64C}"/>
                  </a:ext>
                </a:extLst>
              </p:cNvPr>
              <p:cNvSpPr/>
              <p:nvPr/>
            </p:nvSpPr>
            <p:spPr bwMode="auto">
              <a:xfrm>
                <a:off x="5780" y="824"/>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5" name="îṣ1ïḋé">
                <a:extLst>
                  <a:ext uri="{FF2B5EF4-FFF2-40B4-BE49-F238E27FC236}">
                    <a16:creationId xmlns:a16="http://schemas.microsoft.com/office/drawing/2014/main" xmlns="" id="{AA46C512-28D5-49B5-98D8-1D2EF24E17A8}"/>
                  </a:ext>
                </a:extLst>
              </p:cNvPr>
              <p:cNvSpPr/>
              <p:nvPr/>
            </p:nvSpPr>
            <p:spPr bwMode="auto">
              <a:xfrm>
                <a:off x="5780" y="823"/>
                <a:ext cx="10" cy="8"/>
              </a:xfrm>
              <a:custGeom>
                <a:avLst/>
                <a:gdLst>
                  <a:gd name="T0" fmla="*/ 9 w 10"/>
                  <a:gd name="T1" fmla="*/ 8 h 8"/>
                  <a:gd name="T2" fmla="*/ 9 w 10"/>
                  <a:gd name="T3" fmla="*/ 8 h 8"/>
                  <a:gd name="T4" fmla="*/ 0 w 10"/>
                  <a:gd name="T5" fmla="*/ 1 h 8"/>
                  <a:gd name="T6" fmla="*/ 0 w 10"/>
                  <a:gd name="T7" fmla="*/ 1 h 8"/>
                  <a:gd name="T8" fmla="*/ 0 w 10"/>
                  <a:gd name="T9" fmla="*/ 1 h 8"/>
                  <a:gd name="T10" fmla="*/ 0 w 10"/>
                  <a:gd name="T11" fmla="*/ 0 h 8"/>
                  <a:gd name="T12" fmla="*/ 0 w 10"/>
                  <a:gd name="T13" fmla="*/ 0 h 8"/>
                  <a:gd name="T14" fmla="*/ 10 w 10"/>
                  <a:gd name="T15" fmla="*/ 7 h 8"/>
                  <a:gd name="T16" fmla="*/ 10 w 10"/>
                  <a:gd name="T17" fmla="*/ 7 h 8"/>
                  <a:gd name="T18" fmla="*/ 9 w 10"/>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9" y="8"/>
                    </a:moveTo>
                    <a:lnTo>
                      <a:pt x="9" y="8"/>
                    </a:lnTo>
                    <a:lnTo>
                      <a:pt x="0" y="1"/>
                    </a:lnTo>
                    <a:lnTo>
                      <a:pt x="0" y="1"/>
                    </a:lnTo>
                    <a:lnTo>
                      <a:pt x="0" y="1"/>
                    </a:lnTo>
                    <a:lnTo>
                      <a:pt x="0" y="0"/>
                    </a:lnTo>
                    <a:lnTo>
                      <a:pt x="0" y="0"/>
                    </a:lnTo>
                    <a:lnTo>
                      <a:pt x="10" y="7"/>
                    </a:lnTo>
                    <a:lnTo>
                      <a:pt x="10" y="7"/>
                    </a:lnTo>
                    <a:lnTo>
                      <a:pt x="9" y="8"/>
                    </a:lnTo>
                    <a:close/>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6" name="îśļîḋè">
                <a:extLst>
                  <a:ext uri="{FF2B5EF4-FFF2-40B4-BE49-F238E27FC236}">
                    <a16:creationId xmlns:a16="http://schemas.microsoft.com/office/drawing/2014/main" xmlns="" id="{ABC9A9E3-F5CA-4C92-8AB8-C5F83DF0EF21}"/>
                  </a:ext>
                </a:extLst>
              </p:cNvPr>
              <p:cNvSpPr/>
              <p:nvPr/>
            </p:nvSpPr>
            <p:spPr bwMode="auto">
              <a:xfrm>
                <a:off x="5780" y="823"/>
                <a:ext cx="10" cy="8"/>
              </a:xfrm>
              <a:custGeom>
                <a:avLst/>
                <a:gdLst>
                  <a:gd name="T0" fmla="*/ 9 w 10"/>
                  <a:gd name="T1" fmla="*/ 8 h 8"/>
                  <a:gd name="T2" fmla="*/ 9 w 10"/>
                  <a:gd name="T3" fmla="*/ 8 h 8"/>
                  <a:gd name="T4" fmla="*/ 0 w 10"/>
                  <a:gd name="T5" fmla="*/ 1 h 8"/>
                  <a:gd name="T6" fmla="*/ 0 w 10"/>
                  <a:gd name="T7" fmla="*/ 1 h 8"/>
                  <a:gd name="T8" fmla="*/ 0 w 10"/>
                  <a:gd name="T9" fmla="*/ 1 h 8"/>
                  <a:gd name="T10" fmla="*/ 0 w 10"/>
                  <a:gd name="T11" fmla="*/ 0 h 8"/>
                  <a:gd name="T12" fmla="*/ 0 w 10"/>
                  <a:gd name="T13" fmla="*/ 0 h 8"/>
                  <a:gd name="T14" fmla="*/ 10 w 10"/>
                  <a:gd name="T15" fmla="*/ 7 h 8"/>
                  <a:gd name="T16" fmla="*/ 10 w 10"/>
                  <a:gd name="T17" fmla="*/ 7 h 8"/>
                  <a:gd name="T18" fmla="*/ 9 w 10"/>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9" y="8"/>
                    </a:moveTo>
                    <a:lnTo>
                      <a:pt x="9" y="8"/>
                    </a:lnTo>
                    <a:lnTo>
                      <a:pt x="0" y="1"/>
                    </a:lnTo>
                    <a:lnTo>
                      <a:pt x="0" y="1"/>
                    </a:lnTo>
                    <a:lnTo>
                      <a:pt x="0" y="1"/>
                    </a:lnTo>
                    <a:lnTo>
                      <a:pt x="0" y="0"/>
                    </a:lnTo>
                    <a:lnTo>
                      <a:pt x="0" y="0"/>
                    </a:lnTo>
                    <a:lnTo>
                      <a:pt x="10" y="7"/>
                    </a:lnTo>
                    <a:lnTo>
                      <a:pt x="10" y="7"/>
                    </a:lnTo>
                    <a:lnTo>
                      <a:pt x="9"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7" name="îš1ïďe">
                <a:extLst>
                  <a:ext uri="{FF2B5EF4-FFF2-40B4-BE49-F238E27FC236}">
                    <a16:creationId xmlns:a16="http://schemas.microsoft.com/office/drawing/2014/main" xmlns="" id="{A75899D6-A16B-4878-BB34-AC0FC7B0D090}"/>
                  </a:ext>
                </a:extLst>
              </p:cNvPr>
              <p:cNvSpPr/>
              <p:nvPr/>
            </p:nvSpPr>
            <p:spPr bwMode="auto">
              <a:xfrm>
                <a:off x="5788" y="839"/>
                <a:ext cx="3" cy="3"/>
              </a:xfrm>
              <a:custGeom>
                <a:avLst/>
                <a:gdLst>
                  <a:gd name="T0" fmla="*/ 0 w 3"/>
                  <a:gd name="T1" fmla="*/ 3 h 3"/>
                  <a:gd name="T2" fmla="*/ 0 w 3"/>
                  <a:gd name="T3" fmla="*/ 3 h 3"/>
                  <a:gd name="T4" fmla="*/ 0 w 3"/>
                  <a:gd name="T5" fmla="*/ 3 h 3"/>
                  <a:gd name="T6" fmla="*/ 0 w 3"/>
                  <a:gd name="T7" fmla="*/ 3 h 3"/>
                  <a:gd name="T8" fmla="*/ 3 w 3"/>
                  <a:gd name="T9" fmla="*/ 0 h 3"/>
                  <a:gd name="T10" fmla="*/ 3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0" y="3"/>
                    </a:lnTo>
                    <a:lnTo>
                      <a:pt x="0" y="3"/>
                    </a:lnTo>
                    <a:lnTo>
                      <a:pt x="0" y="3"/>
                    </a:lnTo>
                    <a:close/>
                    <a:moveTo>
                      <a:pt x="3" y="0"/>
                    </a:moveTo>
                    <a:lnTo>
                      <a:pt x="3" y="0"/>
                    </a:lnTo>
                    <a:close/>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8" name="íS1íḓê">
                <a:extLst>
                  <a:ext uri="{FF2B5EF4-FFF2-40B4-BE49-F238E27FC236}">
                    <a16:creationId xmlns:a16="http://schemas.microsoft.com/office/drawing/2014/main" xmlns="" id="{0FAAB3D1-1AF3-4A34-9613-FB65996A4E3C}"/>
                  </a:ext>
                </a:extLst>
              </p:cNvPr>
              <p:cNvSpPr/>
              <p:nvPr/>
            </p:nvSpPr>
            <p:spPr bwMode="auto">
              <a:xfrm>
                <a:off x="5788" y="839"/>
                <a:ext cx="3" cy="3"/>
              </a:xfrm>
              <a:custGeom>
                <a:avLst/>
                <a:gdLst>
                  <a:gd name="T0" fmla="*/ 0 w 3"/>
                  <a:gd name="T1" fmla="*/ 3 h 3"/>
                  <a:gd name="T2" fmla="*/ 0 w 3"/>
                  <a:gd name="T3" fmla="*/ 3 h 3"/>
                  <a:gd name="T4" fmla="*/ 0 w 3"/>
                  <a:gd name="T5" fmla="*/ 3 h 3"/>
                  <a:gd name="T6" fmla="*/ 0 w 3"/>
                  <a:gd name="T7" fmla="*/ 3 h 3"/>
                  <a:gd name="T8" fmla="*/ 3 w 3"/>
                  <a:gd name="T9" fmla="*/ 0 h 3"/>
                  <a:gd name="T10" fmla="*/ 3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0" y="3"/>
                    </a:lnTo>
                    <a:lnTo>
                      <a:pt x="0" y="3"/>
                    </a:lnTo>
                    <a:lnTo>
                      <a:pt x="0" y="3"/>
                    </a:lnTo>
                    <a:moveTo>
                      <a:pt x="3" y="0"/>
                    </a:move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9" name="iṡļiďè">
                <a:extLst>
                  <a:ext uri="{FF2B5EF4-FFF2-40B4-BE49-F238E27FC236}">
                    <a16:creationId xmlns:a16="http://schemas.microsoft.com/office/drawing/2014/main" xmlns="" id="{6C7032D0-24E0-4227-B425-303C7AB43C12}"/>
                  </a:ext>
                </a:extLst>
              </p:cNvPr>
              <p:cNvSpPr/>
              <p:nvPr/>
            </p:nvSpPr>
            <p:spPr bwMode="auto">
              <a:xfrm>
                <a:off x="5787" y="839"/>
                <a:ext cx="4" cy="4"/>
              </a:xfrm>
              <a:custGeom>
                <a:avLst/>
                <a:gdLst>
                  <a:gd name="T0" fmla="*/ 1 w 4"/>
                  <a:gd name="T1" fmla="*/ 4 h 4"/>
                  <a:gd name="T2" fmla="*/ 1 w 4"/>
                  <a:gd name="T3" fmla="*/ 4 h 4"/>
                  <a:gd name="T4" fmla="*/ 1 w 4"/>
                  <a:gd name="T5" fmla="*/ 3 h 4"/>
                  <a:gd name="T6" fmla="*/ 0 w 4"/>
                  <a:gd name="T7" fmla="*/ 3 h 4"/>
                  <a:gd name="T8" fmla="*/ 0 w 4"/>
                  <a:gd name="T9" fmla="*/ 3 h 4"/>
                  <a:gd name="T10" fmla="*/ 3 w 4"/>
                  <a:gd name="T11" fmla="*/ 0 h 4"/>
                  <a:gd name="T12" fmla="*/ 4 w 4"/>
                  <a:gd name="T13" fmla="*/ 0 h 4"/>
                  <a:gd name="T14" fmla="*/ 4 w 4"/>
                  <a:gd name="T15" fmla="*/ 0 h 4"/>
                  <a:gd name="T16" fmla="*/ 4 w 4"/>
                  <a:gd name="T17" fmla="*/ 0 h 4"/>
                  <a:gd name="T18" fmla="*/ 4 w 4"/>
                  <a:gd name="T19" fmla="*/ 0 h 4"/>
                  <a:gd name="T20" fmla="*/ 1 w 4"/>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4">
                    <a:moveTo>
                      <a:pt x="1" y="4"/>
                    </a:moveTo>
                    <a:lnTo>
                      <a:pt x="1" y="4"/>
                    </a:lnTo>
                    <a:lnTo>
                      <a:pt x="1" y="3"/>
                    </a:lnTo>
                    <a:lnTo>
                      <a:pt x="0" y="3"/>
                    </a:lnTo>
                    <a:lnTo>
                      <a:pt x="0" y="3"/>
                    </a:lnTo>
                    <a:lnTo>
                      <a:pt x="3" y="0"/>
                    </a:lnTo>
                    <a:lnTo>
                      <a:pt x="4" y="0"/>
                    </a:lnTo>
                    <a:lnTo>
                      <a:pt x="4" y="0"/>
                    </a:lnTo>
                    <a:lnTo>
                      <a:pt x="4" y="0"/>
                    </a:lnTo>
                    <a:lnTo>
                      <a:pt x="4" y="0"/>
                    </a:lnTo>
                    <a:lnTo>
                      <a:pt x="1" y="4"/>
                    </a:lnTo>
                    <a:close/>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0" name="íṡ1îḍè">
                <a:extLst>
                  <a:ext uri="{FF2B5EF4-FFF2-40B4-BE49-F238E27FC236}">
                    <a16:creationId xmlns:a16="http://schemas.microsoft.com/office/drawing/2014/main" xmlns="" id="{F7081AC3-DAFB-43F3-9E78-2C2E114CE4BD}"/>
                  </a:ext>
                </a:extLst>
              </p:cNvPr>
              <p:cNvSpPr/>
              <p:nvPr/>
            </p:nvSpPr>
            <p:spPr bwMode="auto">
              <a:xfrm>
                <a:off x="5787" y="839"/>
                <a:ext cx="4" cy="4"/>
              </a:xfrm>
              <a:custGeom>
                <a:avLst/>
                <a:gdLst>
                  <a:gd name="T0" fmla="*/ 1 w 4"/>
                  <a:gd name="T1" fmla="*/ 4 h 4"/>
                  <a:gd name="T2" fmla="*/ 1 w 4"/>
                  <a:gd name="T3" fmla="*/ 4 h 4"/>
                  <a:gd name="T4" fmla="*/ 1 w 4"/>
                  <a:gd name="T5" fmla="*/ 3 h 4"/>
                  <a:gd name="T6" fmla="*/ 0 w 4"/>
                  <a:gd name="T7" fmla="*/ 3 h 4"/>
                  <a:gd name="T8" fmla="*/ 0 w 4"/>
                  <a:gd name="T9" fmla="*/ 3 h 4"/>
                  <a:gd name="T10" fmla="*/ 3 w 4"/>
                  <a:gd name="T11" fmla="*/ 0 h 4"/>
                  <a:gd name="T12" fmla="*/ 4 w 4"/>
                  <a:gd name="T13" fmla="*/ 0 h 4"/>
                  <a:gd name="T14" fmla="*/ 4 w 4"/>
                  <a:gd name="T15" fmla="*/ 0 h 4"/>
                  <a:gd name="T16" fmla="*/ 4 w 4"/>
                  <a:gd name="T17" fmla="*/ 0 h 4"/>
                  <a:gd name="T18" fmla="*/ 4 w 4"/>
                  <a:gd name="T19" fmla="*/ 0 h 4"/>
                  <a:gd name="T20" fmla="*/ 1 w 4"/>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4">
                    <a:moveTo>
                      <a:pt x="1" y="4"/>
                    </a:moveTo>
                    <a:lnTo>
                      <a:pt x="1" y="4"/>
                    </a:lnTo>
                    <a:lnTo>
                      <a:pt x="1" y="3"/>
                    </a:lnTo>
                    <a:lnTo>
                      <a:pt x="0" y="3"/>
                    </a:lnTo>
                    <a:lnTo>
                      <a:pt x="0" y="3"/>
                    </a:lnTo>
                    <a:lnTo>
                      <a:pt x="3" y="0"/>
                    </a:lnTo>
                    <a:lnTo>
                      <a:pt x="4" y="0"/>
                    </a:lnTo>
                    <a:lnTo>
                      <a:pt x="4" y="0"/>
                    </a:lnTo>
                    <a:lnTo>
                      <a:pt x="4" y="0"/>
                    </a:lnTo>
                    <a:lnTo>
                      <a:pt x="4" y="0"/>
                    </a:lnTo>
                    <a:lnTo>
                      <a:pt x="1"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1" name="î$ľîďê">
                <a:extLst>
                  <a:ext uri="{FF2B5EF4-FFF2-40B4-BE49-F238E27FC236}">
                    <a16:creationId xmlns:a16="http://schemas.microsoft.com/office/drawing/2014/main" xmlns="" id="{D5E5309F-3BF2-4238-9A7F-E0DA267D8228}"/>
                  </a:ext>
                </a:extLst>
              </p:cNvPr>
              <p:cNvSpPr/>
              <p:nvPr/>
            </p:nvSpPr>
            <p:spPr bwMode="auto">
              <a:xfrm>
                <a:off x="5798" y="826"/>
                <a:ext cx="5" cy="4"/>
              </a:xfrm>
              <a:custGeom>
                <a:avLst/>
                <a:gdLst>
                  <a:gd name="T0" fmla="*/ 1 w 5"/>
                  <a:gd name="T1" fmla="*/ 4 h 4"/>
                  <a:gd name="T2" fmla="*/ 0 w 5"/>
                  <a:gd name="T3" fmla="*/ 4 h 4"/>
                  <a:gd name="T4" fmla="*/ 0 w 5"/>
                  <a:gd name="T5" fmla="*/ 3 h 4"/>
                  <a:gd name="T6" fmla="*/ 5 w 5"/>
                  <a:gd name="T7" fmla="*/ 0 h 4"/>
                  <a:gd name="T8" fmla="*/ 5 w 5"/>
                  <a:gd name="T9" fmla="*/ 1 h 4"/>
                  <a:gd name="T10" fmla="*/ 1 w 5"/>
                  <a:gd name="T11" fmla="*/ 4 h 4"/>
                  <a:gd name="T12" fmla="*/ 1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1" y="4"/>
                    </a:moveTo>
                    <a:lnTo>
                      <a:pt x="0" y="4"/>
                    </a:lnTo>
                    <a:lnTo>
                      <a:pt x="0" y="3"/>
                    </a:lnTo>
                    <a:lnTo>
                      <a:pt x="5" y="0"/>
                    </a:lnTo>
                    <a:lnTo>
                      <a:pt x="5" y="1"/>
                    </a:lnTo>
                    <a:lnTo>
                      <a:pt x="1" y="4"/>
                    </a:lnTo>
                    <a:lnTo>
                      <a:pt x="1" y="4"/>
                    </a:lnTo>
                    <a:close/>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2" name="i$ḻíḓe">
                <a:extLst>
                  <a:ext uri="{FF2B5EF4-FFF2-40B4-BE49-F238E27FC236}">
                    <a16:creationId xmlns:a16="http://schemas.microsoft.com/office/drawing/2014/main" xmlns="" id="{E6BB89D7-A630-416F-99DA-8B64C047071E}"/>
                  </a:ext>
                </a:extLst>
              </p:cNvPr>
              <p:cNvSpPr/>
              <p:nvPr/>
            </p:nvSpPr>
            <p:spPr bwMode="auto">
              <a:xfrm>
                <a:off x="5798" y="826"/>
                <a:ext cx="5" cy="4"/>
              </a:xfrm>
              <a:custGeom>
                <a:avLst/>
                <a:gdLst>
                  <a:gd name="T0" fmla="*/ 1 w 5"/>
                  <a:gd name="T1" fmla="*/ 4 h 4"/>
                  <a:gd name="T2" fmla="*/ 0 w 5"/>
                  <a:gd name="T3" fmla="*/ 4 h 4"/>
                  <a:gd name="T4" fmla="*/ 0 w 5"/>
                  <a:gd name="T5" fmla="*/ 3 h 4"/>
                  <a:gd name="T6" fmla="*/ 5 w 5"/>
                  <a:gd name="T7" fmla="*/ 0 h 4"/>
                  <a:gd name="T8" fmla="*/ 5 w 5"/>
                  <a:gd name="T9" fmla="*/ 1 h 4"/>
                  <a:gd name="T10" fmla="*/ 1 w 5"/>
                  <a:gd name="T11" fmla="*/ 4 h 4"/>
                  <a:gd name="T12" fmla="*/ 1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1" y="4"/>
                    </a:moveTo>
                    <a:lnTo>
                      <a:pt x="0" y="4"/>
                    </a:lnTo>
                    <a:lnTo>
                      <a:pt x="0" y="3"/>
                    </a:lnTo>
                    <a:lnTo>
                      <a:pt x="5" y="0"/>
                    </a:lnTo>
                    <a:lnTo>
                      <a:pt x="5" y="1"/>
                    </a:lnTo>
                    <a:lnTo>
                      <a:pt x="1" y="4"/>
                    </a:lnTo>
                    <a:lnTo>
                      <a:pt x="1"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3" name="íṣlîḋé">
                <a:extLst>
                  <a:ext uri="{FF2B5EF4-FFF2-40B4-BE49-F238E27FC236}">
                    <a16:creationId xmlns:a16="http://schemas.microsoft.com/office/drawing/2014/main" xmlns="" id="{3D5E9F32-D026-476B-BA46-20A0A49199EB}"/>
                  </a:ext>
                </a:extLst>
              </p:cNvPr>
              <p:cNvSpPr/>
              <p:nvPr/>
            </p:nvSpPr>
            <p:spPr bwMode="auto">
              <a:xfrm>
                <a:off x="5773" y="800"/>
                <a:ext cx="10" cy="9"/>
              </a:xfrm>
              <a:custGeom>
                <a:avLst/>
                <a:gdLst>
                  <a:gd name="T0" fmla="*/ 11 w 22"/>
                  <a:gd name="T1" fmla="*/ 21 h 21"/>
                  <a:gd name="T2" fmla="*/ 0 w 22"/>
                  <a:gd name="T3" fmla="*/ 11 h 21"/>
                  <a:gd name="T4" fmla="*/ 11 w 22"/>
                  <a:gd name="T5" fmla="*/ 0 h 21"/>
                  <a:gd name="T6" fmla="*/ 11 w 22"/>
                  <a:gd name="T7" fmla="*/ 0 h 21"/>
                  <a:gd name="T8" fmla="*/ 22 w 22"/>
                  <a:gd name="T9" fmla="*/ 10 h 21"/>
                  <a:gd name="T10" fmla="*/ 11 w 22"/>
                  <a:gd name="T11" fmla="*/ 21 h 21"/>
                  <a:gd name="T12" fmla="*/ 11 w 2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2" h="21">
                    <a:moveTo>
                      <a:pt x="11" y="21"/>
                    </a:moveTo>
                    <a:cubicBezTo>
                      <a:pt x="5" y="21"/>
                      <a:pt x="0" y="17"/>
                      <a:pt x="0" y="11"/>
                    </a:cubicBezTo>
                    <a:cubicBezTo>
                      <a:pt x="0" y="5"/>
                      <a:pt x="5" y="0"/>
                      <a:pt x="11" y="0"/>
                    </a:cubicBezTo>
                    <a:cubicBezTo>
                      <a:pt x="11" y="0"/>
                      <a:pt x="11" y="0"/>
                      <a:pt x="11" y="0"/>
                    </a:cubicBezTo>
                    <a:cubicBezTo>
                      <a:pt x="17" y="0"/>
                      <a:pt x="22" y="4"/>
                      <a:pt x="22" y="10"/>
                    </a:cubicBezTo>
                    <a:cubicBezTo>
                      <a:pt x="22" y="16"/>
                      <a:pt x="17" y="21"/>
                      <a:pt x="11" y="21"/>
                    </a:cubicBezTo>
                    <a:cubicBezTo>
                      <a:pt x="11" y="21"/>
                      <a:pt x="11" y="21"/>
                      <a:pt x="11" y="21"/>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4" name="í$ḻíďê">
                <a:extLst>
                  <a:ext uri="{FF2B5EF4-FFF2-40B4-BE49-F238E27FC236}">
                    <a16:creationId xmlns:a16="http://schemas.microsoft.com/office/drawing/2014/main" xmlns="" id="{2C1F6005-97C1-4508-8960-656F6A4FB492}"/>
                  </a:ext>
                </a:extLst>
              </p:cNvPr>
              <p:cNvSpPr/>
              <p:nvPr/>
            </p:nvSpPr>
            <p:spPr bwMode="auto">
              <a:xfrm>
                <a:off x="5773" y="799"/>
                <a:ext cx="11" cy="11"/>
              </a:xfrm>
              <a:custGeom>
                <a:avLst/>
                <a:gdLst>
                  <a:gd name="T0" fmla="*/ 13 w 26"/>
                  <a:gd name="T1" fmla="*/ 27 h 27"/>
                  <a:gd name="T2" fmla="*/ 11 w 26"/>
                  <a:gd name="T3" fmla="*/ 27 h 27"/>
                  <a:gd name="T4" fmla="*/ 9 w 26"/>
                  <a:gd name="T5" fmla="*/ 26 h 27"/>
                  <a:gd name="T6" fmla="*/ 3 w 26"/>
                  <a:gd name="T7" fmla="*/ 23 h 27"/>
                  <a:gd name="T8" fmla="*/ 0 w 26"/>
                  <a:gd name="T9" fmla="*/ 14 h 27"/>
                  <a:gd name="T10" fmla="*/ 13 w 26"/>
                  <a:gd name="T11" fmla="*/ 0 h 27"/>
                  <a:gd name="T12" fmla="*/ 13 w 26"/>
                  <a:gd name="T13" fmla="*/ 0 h 27"/>
                  <a:gd name="T14" fmla="*/ 26 w 26"/>
                  <a:gd name="T15" fmla="*/ 13 h 27"/>
                  <a:gd name="T16" fmla="*/ 13 w 26"/>
                  <a:gd name="T17" fmla="*/ 27 h 27"/>
                  <a:gd name="T18" fmla="*/ 13 w 26"/>
                  <a:gd name="T19" fmla="*/ 27 h 27"/>
                  <a:gd name="T20" fmla="*/ 13 w 26"/>
                  <a:gd name="T21" fmla="*/ 3 h 27"/>
                  <a:gd name="T22" fmla="*/ 13 w 26"/>
                  <a:gd name="T23" fmla="*/ 3 h 27"/>
                  <a:gd name="T24" fmla="*/ 2 w 26"/>
                  <a:gd name="T25" fmla="*/ 14 h 27"/>
                  <a:gd name="T26" fmla="*/ 13 w 26"/>
                  <a:gd name="T27" fmla="*/ 24 h 27"/>
                  <a:gd name="T28" fmla="*/ 13 w 26"/>
                  <a:gd name="T29" fmla="*/ 24 h 27"/>
                  <a:gd name="T30" fmla="*/ 24 w 26"/>
                  <a:gd name="T31" fmla="*/ 13 h 27"/>
                  <a:gd name="T32" fmla="*/ 13 w 26"/>
                  <a:gd name="T33" fmla="*/ 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7">
                    <a:moveTo>
                      <a:pt x="13" y="27"/>
                    </a:moveTo>
                    <a:cubicBezTo>
                      <a:pt x="12" y="27"/>
                      <a:pt x="12" y="27"/>
                      <a:pt x="11" y="27"/>
                    </a:cubicBezTo>
                    <a:cubicBezTo>
                      <a:pt x="11" y="27"/>
                      <a:pt x="10" y="26"/>
                      <a:pt x="9" y="26"/>
                    </a:cubicBezTo>
                    <a:cubicBezTo>
                      <a:pt x="7" y="26"/>
                      <a:pt x="5" y="25"/>
                      <a:pt x="3" y="23"/>
                    </a:cubicBezTo>
                    <a:cubicBezTo>
                      <a:pt x="1" y="20"/>
                      <a:pt x="0" y="17"/>
                      <a:pt x="0" y="14"/>
                    </a:cubicBezTo>
                    <a:cubicBezTo>
                      <a:pt x="0" y="6"/>
                      <a:pt x="5" y="0"/>
                      <a:pt x="13" y="0"/>
                    </a:cubicBezTo>
                    <a:cubicBezTo>
                      <a:pt x="13" y="0"/>
                      <a:pt x="13" y="0"/>
                      <a:pt x="13" y="0"/>
                    </a:cubicBezTo>
                    <a:cubicBezTo>
                      <a:pt x="20" y="0"/>
                      <a:pt x="26" y="6"/>
                      <a:pt x="26" y="13"/>
                    </a:cubicBezTo>
                    <a:cubicBezTo>
                      <a:pt x="26" y="21"/>
                      <a:pt x="20" y="27"/>
                      <a:pt x="13" y="27"/>
                    </a:cubicBezTo>
                    <a:cubicBezTo>
                      <a:pt x="13" y="27"/>
                      <a:pt x="13" y="27"/>
                      <a:pt x="13" y="27"/>
                    </a:cubicBezTo>
                    <a:moveTo>
                      <a:pt x="13" y="3"/>
                    </a:moveTo>
                    <a:cubicBezTo>
                      <a:pt x="13" y="3"/>
                      <a:pt x="13" y="3"/>
                      <a:pt x="13" y="3"/>
                    </a:cubicBezTo>
                    <a:cubicBezTo>
                      <a:pt x="7" y="3"/>
                      <a:pt x="2" y="8"/>
                      <a:pt x="2" y="14"/>
                    </a:cubicBezTo>
                    <a:cubicBezTo>
                      <a:pt x="2" y="20"/>
                      <a:pt x="7" y="24"/>
                      <a:pt x="13" y="24"/>
                    </a:cubicBezTo>
                    <a:cubicBezTo>
                      <a:pt x="13" y="24"/>
                      <a:pt x="13" y="24"/>
                      <a:pt x="13" y="24"/>
                    </a:cubicBezTo>
                    <a:cubicBezTo>
                      <a:pt x="19" y="24"/>
                      <a:pt x="24" y="19"/>
                      <a:pt x="24" y="13"/>
                    </a:cubicBezTo>
                    <a:cubicBezTo>
                      <a:pt x="24" y="7"/>
                      <a:pt x="19" y="3"/>
                      <a:pt x="13" y="3"/>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5" name="iṩľiḍê">
                <a:extLst>
                  <a:ext uri="{FF2B5EF4-FFF2-40B4-BE49-F238E27FC236}">
                    <a16:creationId xmlns:a16="http://schemas.microsoft.com/office/drawing/2014/main" xmlns="" id="{83080221-D60F-4BC3-A533-E11F837756AF}"/>
                  </a:ext>
                </a:extLst>
              </p:cNvPr>
              <p:cNvSpPr/>
              <p:nvPr/>
            </p:nvSpPr>
            <p:spPr bwMode="auto">
              <a:xfrm>
                <a:off x="5747" y="844"/>
                <a:ext cx="7" cy="7"/>
              </a:xfrm>
              <a:custGeom>
                <a:avLst/>
                <a:gdLst>
                  <a:gd name="T0" fmla="*/ 7 w 15"/>
                  <a:gd name="T1" fmla="*/ 15 h 15"/>
                  <a:gd name="T2" fmla="*/ 0 w 15"/>
                  <a:gd name="T3" fmla="*/ 7 h 15"/>
                  <a:gd name="T4" fmla="*/ 7 w 15"/>
                  <a:gd name="T5" fmla="*/ 0 h 15"/>
                  <a:gd name="T6" fmla="*/ 7 w 15"/>
                  <a:gd name="T7" fmla="*/ 0 h 15"/>
                  <a:gd name="T8" fmla="*/ 15 w 15"/>
                  <a:gd name="T9" fmla="*/ 7 h 15"/>
                  <a:gd name="T10" fmla="*/ 7 w 15"/>
                  <a:gd name="T11" fmla="*/ 15 h 15"/>
                  <a:gd name="T12" fmla="*/ 7 w 15"/>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7" y="15"/>
                    </a:moveTo>
                    <a:cubicBezTo>
                      <a:pt x="3" y="15"/>
                      <a:pt x="0" y="11"/>
                      <a:pt x="0" y="7"/>
                    </a:cubicBezTo>
                    <a:cubicBezTo>
                      <a:pt x="0" y="3"/>
                      <a:pt x="3" y="0"/>
                      <a:pt x="7" y="0"/>
                    </a:cubicBezTo>
                    <a:cubicBezTo>
                      <a:pt x="7" y="0"/>
                      <a:pt x="7" y="0"/>
                      <a:pt x="7" y="0"/>
                    </a:cubicBezTo>
                    <a:cubicBezTo>
                      <a:pt x="11" y="0"/>
                      <a:pt x="15" y="3"/>
                      <a:pt x="15" y="7"/>
                    </a:cubicBezTo>
                    <a:cubicBezTo>
                      <a:pt x="15" y="11"/>
                      <a:pt x="11" y="15"/>
                      <a:pt x="7" y="15"/>
                    </a:cubicBezTo>
                    <a:cubicBezTo>
                      <a:pt x="7" y="15"/>
                      <a:pt x="7" y="15"/>
                      <a:pt x="7" y="15"/>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6" name="í$ľîdé">
                <a:extLst>
                  <a:ext uri="{FF2B5EF4-FFF2-40B4-BE49-F238E27FC236}">
                    <a16:creationId xmlns:a16="http://schemas.microsoft.com/office/drawing/2014/main" xmlns="" id="{AE477C8D-48A4-4705-85DD-A882D0548D05}"/>
                  </a:ext>
                </a:extLst>
              </p:cNvPr>
              <p:cNvSpPr/>
              <p:nvPr/>
            </p:nvSpPr>
            <p:spPr bwMode="auto">
              <a:xfrm>
                <a:off x="5746" y="843"/>
                <a:ext cx="9" cy="9"/>
              </a:xfrm>
              <a:custGeom>
                <a:avLst/>
                <a:gdLst>
                  <a:gd name="T0" fmla="*/ 10 w 20"/>
                  <a:gd name="T1" fmla="*/ 19 h 19"/>
                  <a:gd name="T2" fmla="*/ 3 w 20"/>
                  <a:gd name="T3" fmla="*/ 16 h 19"/>
                  <a:gd name="T4" fmla="*/ 0 w 20"/>
                  <a:gd name="T5" fmla="*/ 9 h 19"/>
                  <a:gd name="T6" fmla="*/ 10 w 20"/>
                  <a:gd name="T7" fmla="*/ 0 h 19"/>
                  <a:gd name="T8" fmla="*/ 10 w 20"/>
                  <a:gd name="T9" fmla="*/ 0 h 19"/>
                  <a:gd name="T10" fmla="*/ 10 w 20"/>
                  <a:gd name="T11" fmla="*/ 0 h 19"/>
                  <a:gd name="T12" fmla="*/ 10 w 20"/>
                  <a:gd name="T13" fmla="*/ 0 h 19"/>
                  <a:gd name="T14" fmla="*/ 13 w 20"/>
                  <a:gd name="T15" fmla="*/ 0 h 19"/>
                  <a:gd name="T16" fmla="*/ 15 w 20"/>
                  <a:gd name="T17" fmla="*/ 1 h 19"/>
                  <a:gd name="T18" fmla="*/ 17 w 20"/>
                  <a:gd name="T19" fmla="*/ 2 h 19"/>
                  <a:gd name="T20" fmla="*/ 20 w 20"/>
                  <a:gd name="T21" fmla="*/ 9 h 19"/>
                  <a:gd name="T22" fmla="*/ 10 w 20"/>
                  <a:gd name="T23" fmla="*/ 19 h 19"/>
                  <a:gd name="T24" fmla="*/ 10 w 20"/>
                  <a:gd name="T25" fmla="*/ 2 h 19"/>
                  <a:gd name="T26" fmla="*/ 10 w 20"/>
                  <a:gd name="T27" fmla="*/ 2 h 19"/>
                  <a:gd name="T28" fmla="*/ 3 w 20"/>
                  <a:gd name="T29" fmla="*/ 9 h 19"/>
                  <a:gd name="T30" fmla="*/ 10 w 20"/>
                  <a:gd name="T31" fmla="*/ 17 h 19"/>
                  <a:gd name="T32" fmla="*/ 10 w 20"/>
                  <a:gd name="T33" fmla="*/ 17 h 19"/>
                  <a:gd name="T34" fmla="*/ 18 w 20"/>
                  <a:gd name="T35" fmla="*/ 9 h 19"/>
                  <a:gd name="T36" fmla="*/ 10 w 20"/>
                  <a:gd name="T3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19">
                    <a:moveTo>
                      <a:pt x="10" y="19"/>
                    </a:moveTo>
                    <a:cubicBezTo>
                      <a:pt x="7" y="19"/>
                      <a:pt x="5" y="18"/>
                      <a:pt x="3" y="16"/>
                    </a:cubicBezTo>
                    <a:cubicBezTo>
                      <a:pt x="1" y="14"/>
                      <a:pt x="0" y="12"/>
                      <a:pt x="0" y="9"/>
                    </a:cubicBezTo>
                    <a:cubicBezTo>
                      <a:pt x="0" y="4"/>
                      <a:pt x="5" y="0"/>
                      <a:pt x="10" y="0"/>
                    </a:cubicBezTo>
                    <a:cubicBezTo>
                      <a:pt x="10" y="0"/>
                      <a:pt x="10" y="0"/>
                      <a:pt x="10" y="0"/>
                    </a:cubicBezTo>
                    <a:cubicBezTo>
                      <a:pt x="10" y="0"/>
                      <a:pt x="10" y="0"/>
                      <a:pt x="10" y="0"/>
                    </a:cubicBezTo>
                    <a:cubicBezTo>
                      <a:pt x="10" y="0"/>
                      <a:pt x="10" y="0"/>
                      <a:pt x="10" y="0"/>
                    </a:cubicBezTo>
                    <a:cubicBezTo>
                      <a:pt x="11" y="0"/>
                      <a:pt x="12" y="0"/>
                      <a:pt x="13" y="0"/>
                    </a:cubicBezTo>
                    <a:cubicBezTo>
                      <a:pt x="14" y="0"/>
                      <a:pt x="14" y="0"/>
                      <a:pt x="15" y="1"/>
                    </a:cubicBezTo>
                    <a:cubicBezTo>
                      <a:pt x="16" y="1"/>
                      <a:pt x="17" y="2"/>
                      <a:pt x="17" y="2"/>
                    </a:cubicBezTo>
                    <a:cubicBezTo>
                      <a:pt x="19" y="4"/>
                      <a:pt x="20" y="7"/>
                      <a:pt x="20" y="9"/>
                    </a:cubicBezTo>
                    <a:cubicBezTo>
                      <a:pt x="20" y="15"/>
                      <a:pt x="16" y="19"/>
                      <a:pt x="10" y="19"/>
                    </a:cubicBezTo>
                    <a:moveTo>
                      <a:pt x="10" y="2"/>
                    </a:moveTo>
                    <a:cubicBezTo>
                      <a:pt x="10" y="2"/>
                      <a:pt x="10" y="2"/>
                      <a:pt x="10" y="2"/>
                    </a:cubicBezTo>
                    <a:cubicBezTo>
                      <a:pt x="6" y="2"/>
                      <a:pt x="3" y="5"/>
                      <a:pt x="3" y="9"/>
                    </a:cubicBezTo>
                    <a:cubicBezTo>
                      <a:pt x="3" y="13"/>
                      <a:pt x="6" y="17"/>
                      <a:pt x="10" y="17"/>
                    </a:cubicBezTo>
                    <a:cubicBezTo>
                      <a:pt x="10" y="17"/>
                      <a:pt x="10" y="17"/>
                      <a:pt x="10" y="17"/>
                    </a:cubicBezTo>
                    <a:cubicBezTo>
                      <a:pt x="14" y="17"/>
                      <a:pt x="18" y="13"/>
                      <a:pt x="18" y="9"/>
                    </a:cubicBezTo>
                    <a:cubicBezTo>
                      <a:pt x="18" y="5"/>
                      <a:pt x="14" y="2"/>
                      <a:pt x="10" y="2"/>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7" name="ïš1íḋè">
                <a:extLst>
                  <a:ext uri="{FF2B5EF4-FFF2-40B4-BE49-F238E27FC236}">
                    <a16:creationId xmlns:a16="http://schemas.microsoft.com/office/drawing/2014/main" xmlns="" id="{CB94F497-D886-45B7-AADA-1CC080B6FF02}"/>
                  </a:ext>
                </a:extLst>
              </p:cNvPr>
              <p:cNvSpPr/>
              <p:nvPr/>
            </p:nvSpPr>
            <p:spPr bwMode="auto">
              <a:xfrm>
                <a:off x="5702" y="824"/>
                <a:ext cx="5" cy="5"/>
              </a:xfrm>
              <a:prstGeom prst="ellipse">
                <a:avLst/>
              </a:pr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8" name="ïŝļîḓe">
                <a:extLst>
                  <a:ext uri="{FF2B5EF4-FFF2-40B4-BE49-F238E27FC236}">
                    <a16:creationId xmlns:a16="http://schemas.microsoft.com/office/drawing/2014/main" xmlns="" id="{AC186865-0AC5-4288-82F1-31D526C93690}"/>
                  </a:ext>
                </a:extLst>
              </p:cNvPr>
              <p:cNvSpPr/>
              <p:nvPr/>
            </p:nvSpPr>
            <p:spPr bwMode="auto">
              <a:xfrm>
                <a:off x="5700" y="823"/>
                <a:ext cx="8" cy="7"/>
              </a:xfrm>
              <a:custGeom>
                <a:avLst/>
                <a:gdLst>
                  <a:gd name="T0" fmla="*/ 9 w 18"/>
                  <a:gd name="T1" fmla="*/ 17 h 17"/>
                  <a:gd name="T2" fmla="*/ 3 w 18"/>
                  <a:gd name="T3" fmla="*/ 14 h 17"/>
                  <a:gd name="T4" fmla="*/ 0 w 18"/>
                  <a:gd name="T5" fmla="*/ 8 h 17"/>
                  <a:gd name="T6" fmla="*/ 9 w 18"/>
                  <a:gd name="T7" fmla="*/ 0 h 17"/>
                  <a:gd name="T8" fmla="*/ 15 w 18"/>
                  <a:gd name="T9" fmla="*/ 2 h 17"/>
                  <a:gd name="T10" fmla="*/ 18 w 18"/>
                  <a:gd name="T11" fmla="*/ 8 h 17"/>
                  <a:gd name="T12" fmla="*/ 17 w 18"/>
                  <a:gd name="T13" fmla="*/ 12 h 17"/>
                  <a:gd name="T14" fmla="*/ 15 w 18"/>
                  <a:gd name="T15" fmla="*/ 14 h 17"/>
                  <a:gd name="T16" fmla="*/ 9 w 18"/>
                  <a:gd name="T17" fmla="*/ 17 h 17"/>
                  <a:gd name="T18" fmla="*/ 9 w 18"/>
                  <a:gd name="T19" fmla="*/ 2 h 17"/>
                  <a:gd name="T20" fmla="*/ 3 w 18"/>
                  <a:gd name="T21" fmla="*/ 8 h 17"/>
                  <a:gd name="T22" fmla="*/ 9 w 18"/>
                  <a:gd name="T23" fmla="*/ 15 h 17"/>
                  <a:gd name="T24" fmla="*/ 15 w 18"/>
                  <a:gd name="T25" fmla="*/ 8 h 17"/>
                  <a:gd name="T26" fmla="*/ 9 w 18"/>
                  <a:gd name="T2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7">
                    <a:moveTo>
                      <a:pt x="9" y="17"/>
                    </a:moveTo>
                    <a:cubicBezTo>
                      <a:pt x="7" y="17"/>
                      <a:pt x="4" y="16"/>
                      <a:pt x="3" y="14"/>
                    </a:cubicBezTo>
                    <a:cubicBezTo>
                      <a:pt x="1" y="13"/>
                      <a:pt x="0" y="11"/>
                      <a:pt x="0" y="8"/>
                    </a:cubicBezTo>
                    <a:cubicBezTo>
                      <a:pt x="0" y="3"/>
                      <a:pt x="4" y="0"/>
                      <a:pt x="9" y="0"/>
                    </a:cubicBezTo>
                    <a:cubicBezTo>
                      <a:pt x="11" y="0"/>
                      <a:pt x="13" y="0"/>
                      <a:pt x="15" y="2"/>
                    </a:cubicBezTo>
                    <a:cubicBezTo>
                      <a:pt x="17" y="4"/>
                      <a:pt x="18" y="6"/>
                      <a:pt x="18" y="8"/>
                    </a:cubicBezTo>
                    <a:cubicBezTo>
                      <a:pt x="18" y="10"/>
                      <a:pt x="17" y="11"/>
                      <a:pt x="17" y="12"/>
                    </a:cubicBezTo>
                    <a:cubicBezTo>
                      <a:pt x="16" y="13"/>
                      <a:pt x="16" y="14"/>
                      <a:pt x="15" y="14"/>
                    </a:cubicBezTo>
                    <a:cubicBezTo>
                      <a:pt x="14" y="16"/>
                      <a:pt x="11" y="17"/>
                      <a:pt x="9" y="17"/>
                    </a:cubicBezTo>
                    <a:moveTo>
                      <a:pt x="9" y="2"/>
                    </a:moveTo>
                    <a:cubicBezTo>
                      <a:pt x="5" y="2"/>
                      <a:pt x="3" y="5"/>
                      <a:pt x="3" y="8"/>
                    </a:cubicBezTo>
                    <a:cubicBezTo>
                      <a:pt x="3" y="12"/>
                      <a:pt x="5" y="15"/>
                      <a:pt x="9" y="15"/>
                    </a:cubicBezTo>
                    <a:cubicBezTo>
                      <a:pt x="12" y="15"/>
                      <a:pt x="15" y="12"/>
                      <a:pt x="15" y="8"/>
                    </a:cubicBezTo>
                    <a:cubicBezTo>
                      <a:pt x="15" y="5"/>
                      <a:pt x="12" y="2"/>
                      <a:pt x="9" y="2"/>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9" name="iṥlîde">
                <a:extLst>
                  <a:ext uri="{FF2B5EF4-FFF2-40B4-BE49-F238E27FC236}">
                    <a16:creationId xmlns:a16="http://schemas.microsoft.com/office/drawing/2014/main" xmlns="" id="{B4B0D2A3-964F-4D1A-9DFF-453E9ECBE52F}"/>
                  </a:ext>
                </a:extLst>
              </p:cNvPr>
              <p:cNvSpPr/>
              <p:nvPr/>
            </p:nvSpPr>
            <p:spPr bwMode="auto">
              <a:xfrm>
                <a:off x="5702" y="833"/>
                <a:ext cx="5" cy="6"/>
              </a:xfrm>
              <a:custGeom>
                <a:avLst/>
                <a:gdLst>
                  <a:gd name="T0" fmla="*/ 6 w 12"/>
                  <a:gd name="T1" fmla="*/ 13 h 13"/>
                  <a:gd name="T2" fmla="*/ 0 w 12"/>
                  <a:gd name="T3" fmla="*/ 6 h 13"/>
                  <a:gd name="T4" fmla="*/ 6 w 12"/>
                  <a:gd name="T5" fmla="*/ 0 h 13"/>
                  <a:gd name="T6" fmla="*/ 6 w 12"/>
                  <a:gd name="T7" fmla="*/ 0 h 13"/>
                  <a:gd name="T8" fmla="*/ 12 w 12"/>
                  <a:gd name="T9" fmla="*/ 6 h 13"/>
                  <a:gd name="T10" fmla="*/ 6 w 12"/>
                  <a:gd name="T11" fmla="*/ 13 h 13"/>
                </a:gdLst>
                <a:ahLst/>
                <a:cxnLst>
                  <a:cxn ang="0">
                    <a:pos x="T0" y="T1"/>
                  </a:cxn>
                  <a:cxn ang="0">
                    <a:pos x="T2" y="T3"/>
                  </a:cxn>
                  <a:cxn ang="0">
                    <a:pos x="T4" y="T5"/>
                  </a:cxn>
                  <a:cxn ang="0">
                    <a:pos x="T6" y="T7"/>
                  </a:cxn>
                  <a:cxn ang="0">
                    <a:pos x="T8" y="T9"/>
                  </a:cxn>
                  <a:cxn ang="0">
                    <a:pos x="T10" y="T11"/>
                  </a:cxn>
                </a:cxnLst>
                <a:rect l="0" t="0" r="r" b="b"/>
                <a:pathLst>
                  <a:path w="12" h="13">
                    <a:moveTo>
                      <a:pt x="6" y="13"/>
                    </a:moveTo>
                    <a:cubicBezTo>
                      <a:pt x="2" y="13"/>
                      <a:pt x="0" y="10"/>
                      <a:pt x="0" y="6"/>
                    </a:cubicBezTo>
                    <a:cubicBezTo>
                      <a:pt x="0" y="3"/>
                      <a:pt x="2" y="0"/>
                      <a:pt x="6" y="0"/>
                    </a:cubicBezTo>
                    <a:cubicBezTo>
                      <a:pt x="6" y="0"/>
                      <a:pt x="6" y="0"/>
                      <a:pt x="6" y="0"/>
                    </a:cubicBezTo>
                    <a:cubicBezTo>
                      <a:pt x="9" y="0"/>
                      <a:pt x="12" y="3"/>
                      <a:pt x="12" y="6"/>
                    </a:cubicBezTo>
                    <a:cubicBezTo>
                      <a:pt x="12" y="10"/>
                      <a:pt x="9" y="13"/>
                      <a:pt x="6" y="13"/>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0" name="îṡľîḑè">
                <a:extLst>
                  <a:ext uri="{FF2B5EF4-FFF2-40B4-BE49-F238E27FC236}">
                    <a16:creationId xmlns:a16="http://schemas.microsoft.com/office/drawing/2014/main" xmlns="" id="{F90BDB4A-A8D5-4355-BAD5-C2BE05B21544}"/>
                  </a:ext>
                </a:extLst>
              </p:cNvPr>
              <p:cNvSpPr/>
              <p:nvPr/>
            </p:nvSpPr>
            <p:spPr bwMode="auto">
              <a:xfrm>
                <a:off x="5700" y="832"/>
                <a:ext cx="8" cy="7"/>
              </a:xfrm>
              <a:custGeom>
                <a:avLst/>
                <a:gdLst>
                  <a:gd name="T0" fmla="*/ 9 w 18"/>
                  <a:gd name="T1" fmla="*/ 17 h 17"/>
                  <a:gd name="T2" fmla="*/ 3 w 18"/>
                  <a:gd name="T3" fmla="*/ 15 h 17"/>
                  <a:gd name="T4" fmla="*/ 0 w 18"/>
                  <a:gd name="T5" fmla="*/ 8 h 17"/>
                  <a:gd name="T6" fmla="*/ 9 w 18"/>
                  <a:gd name="T7" fmla="*/ 0 h 17"/>
                  <a:gd name="T8" fmla="*/ 9 w 18"/>
                  <a:gd name="T9" fmla="*/ 0 h 17"/>
                  <a:gd name="T10" fmla="*/ 15 w 18"/>
                  <a:gd name="T11" fmla="*/ 2 h 17"/>
                  <a:gd name="T12" fmla="*/ 17 w 18"/>
                  <a:gd name="T13" fmla="*/ 7 h 17"/>
                  <a:gd name="T14" fmla="*/ 18 w 18"/>
                  <a:gd name="T15" fmla="*/ 8 h 17"/>
                  <a:gd name="T16" fmla="*/ 18 w 18"/>
                  <a:gd name="T17" fmla="*/ 10 h 17"/>
                  <a:gd name="T18" fmla="*/ 9 w 18"/>
                  <a:gd name="T19" fmla="*/ 17 h 17"/>
                  <a:gd name="T20" fmla="*/ 9 w 18"/>
                  <a:gd name="T21" fmla="*/ 2 h 17"/>
                  <a:gd name="T22" fmla="*/ 3 w 18"/>
                  <a:gd name="T23" fmla="*/ 8 h 17"/>
                  <a:gd name="T24" fmla="*/ 9 w 18"/>
                  <a:gd name="T25" fmla="*/ 15 h 17"/>
                  <a:gd name="T26" fmla="*/ 15 w 18"/>
                  <a:gd name="T27" fmla="*/ 8 h 17"/>
                  <a:gd name="T28" fmla="*/ 9 w 18"/>
                  <a:gd name="T29" fmla="*/ 2 h 17"/>
                  <a:gd name="T30" fmla="*/ 9 w 18"/>
                  <a:gd name="T31"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17">
                    <a:moveTo>
                      <a:pt x="9" y="17"/>
                    </a:moveTo>
                    <a:cubicBezTo>
                      <a:pt x="7" y="17"/>
                      <a:pt x="4" y="16"/>
                      <a:pt x="3" y="15"/>
                    </a:cubicBezTo>
                    <a:cubicBezTo>
                      <a:pt x="1" y="13"/>
                      <a:pt x="0" y="11"/>
                      <a:pt x="0" y="8"/>
                    </a:cubicBezTo>
                    <a:cubicBezTo>
                      <a:pt x="0" y="4"/>
                      <a:pt x="4" y="0"/>
                      <a:pt x="9" y="0"/>
                    </a:cubicBezTo>
                    <a:cubicBezTo>
                      <a:pt x="9" y="0"/>
                      <a:pt x="9" y="0"/>
                      <a:pt x="9" y="0"/>
                    </a:cubicBezTo>
                    <a:cubicBezTo>
                      <a:pt x="11" y="0"/>
                      <a:pt x="13" y="1"/>
                      <a:pt x="15" y="2"/>
                    </a:cubicBezTo>
                    <a:cubicBezTo>
                      <a:pt x="16" y="4"/>
                      <a:pt x="17" y="5"/>
                      <a:pt x="17" y="7"/>
                    </a:cubicBezTo>
                    <a:cubicBezTo>
                      <a:pt x="18" y="8"/>
                      <a:pt x="18" y="8"/>
                      <a:pt x="18" y="8"/>
                    </a:cubicBezTo>
                    <a:cubicBezTo>
                      <a:pt x="18" y="9"/>
                      <a:pt x="18" y="9"/>
                      <a:pt x="18" y="10"/>
                    </a:cubicBezTo>
                    <a:cubicBezTo>
                      <a:pt x="17" y="14"/>
                      <a:pt x="13" y="17"/>
                      <a:pt x="9" y="17"/>
                    </a:cubicBezTo>
                    <a:moveTo>
                      <a:pt x="9" y="2"/>
                    </a:moveTo>
                    <a:cubicBezTo>
                      <a:pt x="5" y="2"/>
                      <a:pt x="3" y="5"/>
                      <a:pt x="3" y="8"/>
                    </a:cubicBezTo>
                    <a:cubicBezTo>
                      <a:pt x="3" y="12"/>
                      <a:pt x="5" y="15"/>
                      <a:pt x="9" y="15"/>
                    </a:cubicBezTo>
                    <a:cubicBezTo>
                      <a:pt x="12" y="15"/>
                      <a:pt x="15" y="12"/>
                      <a:pt x="15" y="8"/>
                    </a:cubicBezTo>
                    <a:cubicBezTo>
                      <a:pt x="15" y="5"/>
                      <a:pt x="12" y="2"/>
                      <a:pt x="9" y="2"/>
                    </a:cubicBezTo>
                    <a:cubicBezTo>
                      <a:pt x="9" y="2"/>
                      <a:pt x="9" y="2"/>
                      <a:pt x="9" y="2"/>
                    </a:cubicBezTo>
                  </a:path>
                </a:pathLst>
              </a:custGeom>
              <a:solidFill>
                <a:srgbClr val="BEBC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1" name="íSḷiḋé">
                <a:extLst>
                  <a:ext uri="{FF2B5EF4-FFF2-40B4-BE49-F238E27FC236}">
                    <a16:creationId xmlns:a16="http://schemas.microsoft.com/office/drawing/2014/main" xmlns="" id="{BD7DCEF0-7FA8-4720-9157-93EBB25FD10D}"/>
                  </a:ext>
                </a:extLst>
              </p:cNvPr>
              <p:cNvSpPr/>
              <p:nvPr/>
            </p:nvSpPr>
            <p:spPr bwMode="auto">
              <a:xfrm>
                <a:off x="5875" y="725"/>
                <a:ext cx="101" cy="88"/>
              </a:xfrm>
              <a:custGeom>
                <a:avLst/>
                <a:gdLst>
                  <a:gd name="T0" fmla="*/ 31 w 101"/>
                  <a:gd name="T1" fmla="*/ 87 h 88"/>
                  <a:gd name="T2" fmla="*/ 10 w 101"/>
                  <a:gd name="T3" fmla="*/ 88 h 88"/>
                  <a:gd name="T4" fmla="*/ 0 w 101"/>
                  <a:gd name="T5" fmla="*/ 71 h 88"/>
                  <a:gd name="T6" fmla="*/ 10 w 101"/>
                  <a:gd name="T7" fmla="*/ 53 h 88"/>
                  <a:gd name="T8" fmla="*/ 30 w 101"/>
                  <a:gd name="T9" fmla="*/ 53 h 88"/>
                  <a:gd name="T10" fmla="*/ 40 w 101"/>
                  <a:gd name="T11" fmla="*/ 70 h 88"/>
                  <a:gd name="T12" fmla="*/ 31 w 101"/>
                  <a:gd name="T13" fmla="*/ 87 h 88"/>
                  <a:gd name="T14" fmla="*/ 31 w 101"/>
                  <a:gd name="T15" fmla="*/ 87 h 88"/>
                  <a:gd name="T16" fmla="*/ 60 w 101"/>
                  <a:gd name="T17" fmla="*/ 69 h 88"/>
                  <a:gd name="T18" fmla="*/ 40 w 101"/>
                  <a:gd name="T19" fmla="*/ 70 h 88"/>
                  <a:gd name="T20" fmla="*/ 30 w 101"/>
                  <a:gd name="T21" fmla="*/ 53 h 88"/>
                  <a:gd name="T22" fmla="*/ 39 w 101"/>
                  <a:gd name="T23" fmla="*/ 35 h 88"/>
                  <a:gd name="T24" fmla="*/ 60 w 101"/>
                  <a:gd name="T25" fmla="*/ 35 h 88"/>
                  <a:gd name="T26" fmla="*/ 70 w 101"/>
                  <a:gd name="T27" fmla="*/ 52 h 88"/>
                  <a:gd name="T28" fmla="*/ 60 w 101"/>
                  <a:gd name="T29" fmla="*/ 69 h 88"/>
                  <a:gd name="T30" fmla="*/ 60 w 101"/>
                  <a:gd name="T31" fmla="*/ 69 h 88"/>
                  <a:gd name="T32" fmla="*/ 30 w 101"/>
                  <a:gd name="T33" fmla="*/ 53 h 88"/>
                  <a:gd name="T34" fmla="*/ 10 w 101"/>
                  <a:gd name="T35" fmla="*/ 53 h 88"/>
                  <a:gd name="T36" fmla="*/ 0 w 101"/>
                  <a:gd name="T37" fmla="*/ 36 h 88"/>
                  <a:gd name="T38" fmla="*/ 10 w 101"/>
                  <a:gd name="T39" fmla="*/ 19 h 88"/>
                  <a:gd name="T40" fmla="*/ 29 w 101"/>
                  <a:gd name="T41" fmla="*/ 18 h 88"/>
                  <a:gd name="T42" fmla="*/ 40 w 101"/>
                  <a:gd name="T43" fmla="*/ 35 h 88"/>
                  <a:gd name="T44" fmla="*/ 30 w 101"/>
                  <a:gd name="T45" fmla="*/ 53 h 88"/>
                  <a:gd name="T46" fmla="*/ 30 w 101"/>
                  <a:gd name="T47" fmla="*/ 53 h 88"/>
                  <a:gd name="T48" fmla="*/ 60 w 101"/>
                  <a:gd name="T49" fmla="*/ 35 h 88"/>
                  <a:gd name="T50" fmla="*/ 40 w 101"/>
                  <a:gd name="T51" fmla="*/ 35 h 88"/>
                  <a:gd name="T52" fmla="*/ 29 w 101"/>
                  <a:gd name="T53" fmla="*/ 18 h 88"/>
                  <a:gd name="T54" fmla="*/ 39 w 101"/>
                  <a:gd name="T55" fmla="*/ 1 h 88"/>
                  <a:gd name="T56" fmla="*/ 59 w 101"/>
                  <a:gd name="T57" fmla="*/ 0 h 88"/>
                  <a:gd name="T58" fmla="*/ 69 w 101"/>
                  <a:gd name="T59" fmla="*/ 17 h 88"/>
                  <a:gd name="T60" fmla="*/ 60 w 101"/>
                  <a:gd name="T61" fmla="*/ 35 h 88"/>
                  <a:gd name="T62" fmla="*/ 60 w 101"/>
                  <a:gd name="T63" fmla="*/ 35 h 88"/>
                  <a:gd name="T64" fmla="*/ 90 w 101"/>
                  <a:gd name="T65" fmla="*/ 52 h 88"/>
                  <a:gd name="T66" fmla="*/ 70 w 101"/>
                  <a:gd name="T67" fmla="*/ 52 h 88"/>
                  <a:gd name="T68" fmla="*/ 60 w 101"/>
                  <a:gd name="T69" fmla="*/ 35 h 88"/>
                  <a:gd name="T70" fmla="*/ 69 w 101"/>
                  <a:gd name="T71" fmla="*/ 18 h 88"/>
                  <a:gd name="T72" fmla="*/ 90 w 101"/>
                  <a:gd name="T73" fmla="*/ 17 h 88"/>
                  <a:gd name="T74" fmla="*/ 100 w 101"/>
                  <a:gd name="T75" fmla="*/ 34 h 88"/>
                  <a:gd name="T76" fmla="*/ 90 w 101"/>
                  <a:gd name="T77" fmla="*/ 52 h 88"/>
                  <a:gd name="T78" fmla="*/ 90 w 101"/>
                  <a:gd name="T79" fmla="*/ 52 h 88"/>
                  <a:gd name="T80" fmla="*/ 91 w 101"/>
                  <a:gd name="T81" fmla="*/ 86 h 88"/>
                  <a:gd name="T82" fmla="*/ 71 w 101"/>
                  <a:gd name="T83" fmla="*/ 86 h 88"/>
                  <a:gd name="T84" fmla="*/ 61 w 101"/>
                  <a:gd name="T85" fmla="*/ 69 h 88"/>
                  <a:gd name="T86" fmla="*/ 70 w 101"/>
                  <a:gd name="T87" fmla="*/ 52 h 88"/>
                  <a:gd name="T88" fmla="*/ 90 w 101"/>
                  <a:gd name="T89" fmla="*/ 51 h 88"/>
                  <a:gd name="T90" fmla="*/ 101 w 101"/>
                  <a:gd name="T91" fmla="*/ 68 h 88"/>
                  <a:gd name="T92" fmla="*/ 91 w 101"/>
                  <a:gd name="T93" fmla="*/ 86 h 88"/>
                  <a:gd name="T94" fmla="*/ 91 w 101"/>
                  <a:gd name="T95" fmla="*/ 86 h 88"/>
                  <a:gd name="T96" fmla="*/ 12 w 101"/>
                  <a:gd name="T97" fmla="*/ 24 h 88"/>
                  <a:gd name="T98" fmla="*/ 26 w 101"/>
                  <a:gd name="T99" fmla="*/ 24 h 88"/>
                  <a:gd name="T100" fmla="*/ 37 w 101"/>
                  <a:gd name="T101" fmla="*/ 52 h 88"/>
                  <a:gd name="T102" fmla="*/ 44 w 101"/>
                  <a:gd name="T103" fmla="*/ 64 h 88"/>
                  <a:gd name="T104" fmla="*/ 6 w 101"/>
                  <a:gd name="T105" fmla="*/ 36 h 88"/>
                  <a:gd name="T106" fmla="*/ 13 w 101"/>
                  <a:gd name="T107" fmla="*/ 48 h 88"/>
                  <a:gd name="T108" fmla="*/ 42 w 101"/>
                  <a:gd name="T109" fmla="*/ 6 h 88"/>
                  <a:gd name="T110" fmla="*/ 56 w 101"/>
                  <a:gd name="T111" fmla="*/ 6 h 88"/>
                  <a:gd name="T112" fmla="*/ 72 w 101"/>
                  <a:gd name="T113" fmla="*/ 23 h 88"/>
                  <a:gd name="T114" fmla="*/ 87 w 101"/>
                  <a:gd name="T115" fmla="*/ 23 h 88"/>
                  <a:gd name="T116" fmla="*/ 43 w 101"/>
                  <a:gd name="T117" fmla="*/ 29 h 88"/>
                  <a:gd name="T118" fmla="*/ 57 w 101"/>
                  <a:gd name="T119" fmla="*/ 29 h 88"/>
                  <a:gd name="T120" fmla="*/ 73 w 101"/>
                  <a:gd name="T121" fmla="*/ 57 h 88"/>
                  <a:gd name="T122" fmla="*/ 87 w 101"/>
                  <a:gd name="T123" fmla="*/ 5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 h="88">
                    <a:moveTo>
                      <a:pt x="31" y="87"/>
                    </a:moveTo>
                    <a:lnTo>
                      <a:pt x="10" y="88"/>
                    </a:lnTo>
                    <a:lnTo>
                      <a:pt x="0" y="71"/>
                    </a:lnTo>
                    <a:lnTo>
                      <a:pt x="10" y="53"/>
                    </a:lnTo>
                    <a:lnTo>
                      <a:pt x="30" y="53"/>
                    </a:lnTo>
                    <a:lnTo>
                      <a:pt x="40" y="70"/>
                    </a:lnTo>
                    <a:lnTo>
                      <a:pt x="31" y="87"/>
                    </a:lnTo>
                    <a:lnTo>
                      <a:pt x="31" y="87"/>
                    </a:lnTo>
                    <a:moveTo>
                      <a:pt x="60" y="69"/>
                    </a:moveTo>
                    <a:lnTo>
                      <a:pt x="40" y="70"/>
                    </a:lnTo>
                    <a:lnTo>
                      <a:pt x="30" y="53"/>
                    </a:lnTo>
                    <a:lnTo>
                      <a:pt x="39" y="35"/>
                    </a:lnTo>
                    <a:lnTo>
                      <a:pt x="60" y="35"/>
                    </a:lnTo>
                    <a:lnTo>
                      <a:pt x="70" y="52"/>
                    </a:lnTo>
                    <a:lnTo>
                      <a:pt x="60" y="69"/>
                    </a:lnTo>
                    <a:lnTo>
                      <a:pt x="60" y="69"/>
                    </a:lnTo>
                    <a:moveTo>
                      <a:pt x="30" y="53"/>
                    </a:moveTo>
                    <a:lnTo>
                      <a:pt x="10" y="53"/>
                    </a:lnTo>
                    <a:lnTo>
                      <a:pt x="0" y="36"/>
                    </a:lnTo>
                    <a:lnTo>
                      <a:pt x="10" y="19"/>
                    </a:lnTo>
                    <a:lnTo>
                      <a:pt x="29" y="18"/>
                    </a:lnTo>
                    <a:lnTo>
                      <a:pt x="40" y="35"/>
                    </a:lnTo>
                    <a:lnTo>
                      <a:pt x="30" y="53"/>
                    </a:lnTo>
                    <a:lnTo>
                      <a:pt x="30" y="53"/>
                    </a:lnTo>
                    <a:moveTo>
                      <a:pt x="60" y="35"/>
                    </a:moveTo>
                    <a:lnTo>
                      <a:pt x="40" y="35"/>
                    </a:lnTo>
                    <a:lnTo>
                      <a:pt x="29" y="18"/>
                    </a:lnTo>
                    <a:lnTo>
                      <a:pt x="39" y="1"/>
                    </a:lnTo>
                    <a:lnTo>
                      <a:pt x="59" y="0"/>
                    </a:lnTo>
                    <a:lnTo>
                      <a:pt x="69" y="17"/>
                    </a:lnTo>
                    <a:lnTo>
                      <a:pt x="60" y="35"/>
                    </a:lnTo>
                    <a:lnTo>
                      <a:pt x="60" y="35"/>
                    </a:lnTo>
                    <a:moveTo>
                      <a:pt x="90" y="52"/>
                    </a:moveTo>
                    <a:lnTo>
                      <a:pt x="70" y="52"/>
                    </a:lnTo>
                    <a:lnTo>
                      <a:pt x="60" y="35"/>
                    </a:lnTo>
                    <a:lnTo>
                      <a:pt x="69" y="18"/>
                    </a:lnTo>
                    <a:lnTo>
                      <a:pt x="90" y="17"/>
                    </a:lnTo>
                    <a:lnTo>
                      <a:pt x="100" y="34"/>
                    </a:lnTo>
                    <a:lnTo>
                      <a:pt x="90" y="52"/>
                    </a:lnTo>
                    <a:lnTo>
                      <a:pt x="90" y="52"/>
                    </a:lnTo>
                    <a:moveTo>
                      <a:pt x="91" y="86"/>
                    </a:moveTo>
                    <a:lnTo>
                      <a:pt x="71" y="86"/>
                    </a:lnTo>
                    <a:lnTo>
                      <a:pt x="61" y="69"/>
                    </a:lnTo>
                    <a:lnTo>
                      <a:pt x="70" y="52"/>
                    </a:lnTo>
                    <a:lnTo>
                      <a:pt x="90" y="51"/>
                    </a:lnTo>
                    <a:lnTo>
                      <a:pt x="101" y="68"/>
                    </a:lnTo>
                    <a:lnTo>
                      <a:pt x="91" y="86"/>
                    </a:lnTo>
                    <a:lnTo>
                      <a:pt x="91" y="86"/>
                    </a:lnTo>
                    <a:moveTo>
                      <a:pt x="12" y="24"/>
                    </a:moveTo>
                    <a:lnTo>
                      <a:pt x="26" y="24"/>
                    </a:lnTo>
                    <a:moveTo>
                      <a:pt x="37" y="52"/>
                    </a:moveTo>
                    <a:lnTo>
                      <a:pt x="44" y="64"/>
                    </a:lnTo>
                    <a:moveTo>
                      <a:pt x="6" y="36"/>
                    </a:moveTo>
                    <a:lnTo>
                      <a:pt x="13" y="48"/>
                    </a:lnTo>
                    <a:moveTo>
                      <a:pt x="42" y="6"/>
                    </a:moveTo>
                    <a:lnTo>
                      <a:pt x="56" y="6"/>
                    </a:lnTo>
                    <a:moveTo>
                      <a:pt x="72" y="23"/>
                    </a:moveTo>
                    <a:lnTo>
                      <a:pt x="87" y="23"/>
                    </a:lnTo>
                    <a:moveTo>
                      <a:pt x="43" y="29"/>
                    </a:moveTo>
                    <a:lnTo>
                      <a:pt x="57" y="29"/>
                    </a:lnTo>
                    <a:moveTo>
                      <a:pt x="73" y="57"/>
                    </a:moveTo>
                    <a:lnTo>
                      <a:pt x="87" y="57"/>
                    </a:lnTo>
                  </a:path>
                </a:pathLst>
              </a:custGeom>
              <a:noFill/>
              <a:ln w="4763" cap="flat">
                <a:solidFill>
                  <a:srgbClr val="CDC5C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92" name="îŝļîďè">
                <a:extLst>
                  <a:ext uri="{FF2B5EF4-FFF2-40B4-BE49-F238E27FC236}">
                    <a16:creationId xmlns:a16="http://schemas.microsoft.com/office/drawing/2014/main" xmlns="" id="{971FAEB5-24FA-4780-9119-B97E0CC208BB}"/>
                  </a:ext>
                </a:extLst>
              </p:cNvPr>
              <p:cNvSpPr/>
              <p:nvPr/>
            </p:nvSpPr>
            <p:spPr bwMode="auto">
              <a:xfrm>
                <a:off x="5863" y="693"/>
                <a:ext cx="29" cy="171"/>
              </a:xfrm>
              <a:custGeom>
                <a:avLst/>
                <a:gdLst>
                  <a:gd name="T0" fmla="*/ 29 w 29"/>
                  <a:gd name="T1" fmla="*/ 171 h 171"/>
                  <a:gd name="T2" fmla="*/ 14 w 29"/>
                  <a:gd name="T3" fmla="*/ 163 h 171"/>
                  <a:gd name="T4" fmla="*/ 0 w 29"/>
                  <a:gd name="T5" fmla="*/ 171 h 171"/>
                  <a:gd name="T6" fmla="*/ 0 w 29"/>
                  <a:gd name="T7" fmla="*/ 0 h 171"/>
                  <a:gd name="T8" fmla="*/ 14 w 29"/>
                  <a:gd name="T9" fmla="*/ 0 h 171"/>
                  <a:gd name="T10" fmla="*/ 29 w 29"/>
                  <a:gd name="T11" fmla="*/ 0 h 171"/>
                  <a:gd name="T12" fmla="*/ 29 w 29"/>
                  <a:gd name="T13" fmla="*/ 171 h 171"/>
                  <a:gd name="T14" fmla="*/ 29 w 29"/>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71">
                    <a:moveTo>
                      <a:pt x="29" y="171"/>
                    </a:moveTo>
                    <a:lnTo>
                      <a:pt x="14" y="163"/>
                    </a:lnTo>
                    <a:lnTo>
                      <a:pt x="0" y="171"/>
                    </a:lnTo>
                    <a:lnTo>
                      <a:pt x="0" y="0"/>
                    </a:lnTo>
                    <a:lnTo>
                      <a:pt x="14" y="0"/>
                    </a:lnTo>
                    <a:lnTo>
                      <a:pt x="29" y="0"/>
                    </a:lnTo>
                    <a:lnTo>
                      <a:pt x="29" y="171"/>
                    </a:lnTo>
                    <a:lnTo>
                      <a:pt x="29" y="171"/>
                    </a:lnTo>
                    <a:close/>
                  </a:path>
                </a:pathLst>
              </a:custGeom>
              <a:solidFill>
                <a:srgbClr val="CD2B2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3" name="ísḻíḋe">
                <a:extLst>
                  <a:ext uri="{FF2B5EF4-FFF2-40B4-BE49-F238E27FC236}">
                    <a16:creationId xmlns:a16="http://schemas.microsoft.com/office/drawing/2014/main" xmlns="" id="{4F75B611-A009-4964-8393-98656313FC7E}"/>
                  </a:ext>
                </a:extLst>
              </p:cNvPr>
              <p:cNvSpPr/>
              <p:nvPr/>
            </p:nvSpPr>
            <p:spPr bwMode="auto">
              <a:xfrm>
                <a:off x="5661" y="1172"/>
                <a:ext cx="72" cy="224"/>
              </a:xfrm>
              <a:custGeom>
                <a:avLst/>
                <a:gdLst>
                  <a:gd name="T0" fmla="*/ 140 w 163"/>
                  <a:gd name="T1" fmla="*/ 510 h 510"/>
                  <a:gd name="T2" fmla="*/ 35 w 163"/>
                  <a:gd name="T3" fmla="*/ 510 h 510"/>
                  <a:gd name="T4" fmla="*/ 46 w 163"/>
                  <a:gd name="T5" fmla="*/ 356 h 510"/>
                  <a:gd name="T6" fmla="*/ 8 w 163"/>
                  <a:gd name="T7" fmla="*/ 149 h 510"/>
                  <a:gd name="T8" fmla="*/ 79 w 163"/>
                  <a:gd name="T9" fmla="*/ 28 h 510"/>
                  <a:gd name="T10" fmla="*/ 163 w 163"/>
                  <a:gd name="T11" fmla="*/ 2 h 510"/>
                  <a:gd name="T12" fmla="*/ 140 w 163"/>
                  <a:gd name="T13" fmla="*/ 510 h 510"/>
                </a:gdLst>
                <a:ahLst/>
                <a:cxnLst>
                  <a:cxn ang="0">
                    <a:pos x="T0" y="T1"/>
                  </a:cxn>
                  <a:cxn ang="0">
                    <a:pos x="T2" y="T3"/>
                  </a:cxn>
                  <a:cxn ang="0">
                    <a:pos x="T4" y="T5"/>
                  </a:cxn>
                  <a:cxn ang="0">
                    <a:pos x="T6" y="T7"/>
                  </a:cxn>
                  <a:cxn ang="0">
                    <a:pos x="T8" y="T9"/>
                  </a:cxn>
                  <a:cxn ang="0">
                    <a:pos x="T10" y="T11"/>
                  </a:cxn>
                  <a:cxn ang="0">
                    <a:pos x="T12" y="T13"/>
                  </a:cxn>
                </a:cxnLst>
                <a:rect l="0" t="0" r="r" b="b"/>
                <a:pathLst>
                  <a:path w="163" h="510">
                    <a:moveTo>
                      <a:pt x="140" y="510"/>
                    </a:moveTo>
                    <a:cubicBezTo>
                      <a:pt x="35" y="510"/>
                      <a:pt x="35" y="510"/>
                      <a:pt x="35" y="510"/>
                    </a:cubicBezTo>
                    <a:cubicBezTo>
                      <a:pt x="46" y="356"/>
                      <a:pt x="46" y="356"/>
                      <a:pt x="46" y="356"/>
                    </a:cubicBezTo>
                    <a:cubicBezTo>
                      <a:pt x="46" y="356"/>
                      <a:pt x="0" y="183"/>
                      <a:pt x="8" y="149"/>
                    </a:cubicBezTo>
                    <a:cubicBezTo>
                      <a:pt x="13" y="128"/>
                      <a:pt x="69" y="40"/>
                      <a:pt x="79" y="28"/>
                    </a:cubicBezTo>
                    <a:cubicBezTo>
                      <a:pt x="101" y="0"/>
                      <a:pt x="163" y="2"/>
                      <a:pt x="163" y="2"/>
                    </a:cubicBezTo>
                    <a:cubicBezTo>
                      <a:pt x="140" y="510"/>
                      <a:pt x="140" y="510"/>
                      <a:pt x="140" y="510"/>
                    </a:cubicBezTo>
                  </a:path>
                </a:pathLst>
              </a:custGeom>
              <a:solidFill>
                <a:srgbClr val="FAD1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4" name="iṩḷiďê">
                <a:extLst>
                  <a:ext uri="{FF2B5EF4-FFF2-40B4-BE49-F238E27FC236}">
                    <a16:creationId xmlns:a16="http://schemas.microsoft.com/office/drawing/2014/main" xmlns="" id="{0619B205-632D-4A95-BD62-5E423390555B}"/>
                  </a:ext>
                </a:extLst>
              </p:cNvPr>
              <p:cNvSpPr/>
              <p:nvPr/>
            </p:nvSpPr>
            <p:spPr bwMode="auto">
              <a:xfrm>
                <a:off x="5707" y="1396"/>
                <a:ext cx="4" cy="10"/>
              </a:xfrm>
              <a:custGeom>
                <a:avLst/>
                <a:gdLst>
                  <a:gd name="T0" fmla="*/ 1 w 4"/>
                  <a:gd name="T1" fmla="*/ 10 h 10"/>
                  <a:gd name="T2" fmla="*/ 0 w 4"/>
                  <a:gd name="T3" fmla="*/ 0 h 10"/>
                  <a:gd name="T4" fmla="*/ 4 w 4"/>
                  <a:gd name="T5" fmla="*/ 0 h 10"/>
                  <a:gd name="T6" fmla="*/ 1 w 4"/>
                  <a:gd name="T7" fmla="*/ 10 h 10"/>
                </a:gdLst>
                <a:ahLst/>
                <a:cxnLst>
                  <a:cxn ang="0">
                    <a:pos x="T0" y="T1"/>
                  </a:cxn>
                  <a:cxn ang="0">
                    <a:pos x="T2" y="T3"/>
                  </a:cxn>
                  <a:cxn ang="0">
                    <a:pos x="T4" y="T5"/>
                  </a:cxn>
                  <a:cxn ang="0">
                    <a:pos x="T6" y="T7"/>
                  </a:cxn>
                </a:cxnLst>
                <a:rect l="0" t="0" r="r" b="b"/>
                <a:pathLst>
                  <a:path w="4" h="10">
                    <a:moveTo>
                      <a:pt x="1" y="10"/>
                    </a:moveTo>
                    <a:lnTo>
                      <a:pt x="0" y="0"/>
                    </a:lnTo>
                    <a:lnTo>
                      <a:pt x="4" y="0"/>
                    </a:lnTo>
                    <a:lnTo>
                      <a:pt x="1" y="10"/>
                    </a:lnTo>
                    <a:close/>
                  </a:path>
                </a:pathLst>
              </a:custGeom>
              <a:solidFill>
                <a:srgbClr val="F1E4D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5" name="îŝ1iḋé">
                <a:extLst>
                  <a:ext uri="{FF2B5EF4-FFF2-40B4-BE49-F238E27FC236}">
                    <a16:creationId xmlns:a16="http://schemas.microsoft.com/office/drawing/2014/main" xmlns="" id="{755149EB-18F4-4076-A524-DAAE77307B23}"/>
                  </a:ext>
                </a:extLst>
              </p:cNvPr>
              <p:cNvSpPr/>
              <p:nvPr/>
            </p:nvSpPr>
            <p:spPr bwMode="auto">
              <a:xfrm>
                <a:off x="5707" y="1396"/>
                <a:ext cx="4" cy="10"/>
              </a:xfrm>
              <a:custGeom>
                <a:avLst/>
                <a:gdLst>
                  <a:gd name="T0" fmla="*/ 1 w 4"/>
                  <a:gd name="T1" fmla="*/ 10 h 10"/>
                  <a:gd name="T2" fmla="*/ 0 w 4"/>
                  <a:gd name="T3" fmla="*/ 0 h 10"/>
                  <a:gd name="T4" fmla="*/ 4 w 4"/>
                  <a:gd name="T5" fmla="*/ 0 h 10"/>
                  <a:gd name="T6" fmla="*/ 1 w 4"/>
                  <a:gd name="T7" fmla="*/ 10 h 10"/>
                </a:gdLst>
                <a:ahLst/>
                <a:cxnLst>
                  <a:cxn ang="0">
                    <a:pos x="T0" y="T1"/>
                  </a:cxn>
                  <a:cxn ang="0">
                    <a:pos x="T2" y="T3"/>
                  </a:cxn>
                  <a:cxn ang="0">
                    <a:pos x="T4" y="T5"/>
                  </a:cxn>
                  <a:cxn ang="0">
                    <a:pos x="T6" y="T7"/>
                  </a:cxn>
                </a:cxnLst>
                <a:rect l="0" t="0" r="r" b="b"/>
                <a:pathLst>
                  <a:path w="4" h="10">
                    <a:moveTo>
                      <a:pt x="1" y="10"/>
                    </a:moveTo>
                    <a:lnTo>
                      <a:pt x="0" y="0"/>
                    </a:lnTo>
                    <a:lnTo>
                      <a:pt x="4" y="0"/>
                    </a:lnTo>
                    <a:lnTo>
                      <a:pt x="1" y="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6" name="í$ľîďe">
                <a:extLst>
                  <a:ext uri="{FF2B5EF4-FFF2-40B4-BE49-F238E27FC236}">
                    <a16:creationId xmlns:a16="http://schemas.microsoft.com/office/drawing/2014/main" xmlns="" id="{44152087-01DF-4BFE-9B0B-F118984E4E04}"/>
                  </a:ext>
                </a:extLst>
              </p:cNvPr>
              <p:cNvSpPr/>
              <p:nvPr/>
            </p:nvSpPr>
            <p:spPr bwMode="auto">
              <a:xfrm>
                <a:off x="5691" y="1175"/>
                <a:ext cx="24" cy="221"/>
              </a:xfrm>
              <a:custGeom>
                <a:avLst/>
                <a:gdLst>
                  <a:gd name="T0" fmla="*/ 46 w 54"/>
                  <a:gd name="T1" fmla="*/ 504 h 504"/>
                  <a:gd name="T2" fmla="*/ 37 w 54"/>
                  <a:gd name="T3" fmla="*/ 504 h 504"/>
                  <a:gd name="T4" fmla="*/ 37 w 54"/>
                  <a:gd name="T5" fmla="*/ 502 h 504"/>
                  <a:gd name="T6" fmla="*/ 47 w 54"/>
                  <a:gd name="T7" fmla="*/ 503 h 504"/>
                  <a:gd name="T8" fmla="*/ 46 w 54"/>
                  <a:gd name="T9" fmla="*/ 504 h 504"/>
                  <a:gd name="T10" fmla="*/ 0 w 54"/>
                  <a:gd name="T11" fmla="*/ 194 h 504"/>
                  <a:gd name="T12" fmla="*/ 35 w 54"/>
                  <a:gd name="T13" fmla="*/ 171 h 504"/>
                  <a:gd name="T14" fmla="*/ 28 w 54"/>
                  <a:gd name="T15" fmla="*/ 148 h 504"/>
                  <a:gd name="T16" fmla="*/ 11 w 54"/>
                  <a:gd name="T17" fmla="*/ 138 h 504"/>
                  <a:gd name="T18" fmla="*/ 28 w 54"/>
                  <a:gd name="T19" fmla="*/ 135 h 504"/>
                  <a:gd name="T20" fmla="*/ 46 w 54"/>
                  <a:gd name="T21" fmla="*/ 48 h 504"/>
                  <a:gd name="T22" fmla="*/ 42 w 54"/>
                  <a:gd name="T23" fmla="*/ 3 h 504"/>
                  <a:gd name="T24" fmla="*/ 54 w 54"/>
                  <a:gd name="T25" fmla="*/ 0 h 504"/>
                  <a:gd name="T26" fmla="*/ 54 w 54"/>
                  <a:gd name="T27" fmla="*/ 65 h 504"/>
                  <a:gd name="T28" fmla="*/ 53 w 54"/>
                  <a:gd name="T29" fmla="*/ 77 h 504"/>
                  <a:gd name="T30" fmla="*/ 44 w 54"/>
                  <a:gd name="T31" fmla="*/ 185 h 504"/>
                  <a:gd name="T32" fmla="*/ 26 w 54"/>
                  <a:gd name="T33" fmla="*/ 191 h 504"/>
                  <a:gd name="T34" fmla="*/ 0 w 54"/>
                  <a:gd name="T35" fmla="*/ 19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 h="504">
                    <a:moveTo>
                      <a:pt x="46" y="504"/>
                    </a:moveTo>
                    <a:cubicBezTo>
                      <a:pt x="37" y="504"/>
                      <a:pt x="37" y="504"/>
                      <a:pt x="37" y="504"/>
                    </a:cubicBezTo>
                    <a:cubicBezTo>
                      <a:pt x="37" y="502"/>
                      <a:pt x="37" y="502"/>
                      <a:pt x="37" y="502"/>
                    </a:cubicBezTo>
                    <a:cubicBezTo>
                      <a:pt x="47" y="503"/>
                      <a:pt x="47" y="503"/>
                      <a:pt x="47" y="503"/>
                    </a:cubicBezTo>
                    <a:cubicBezTo>
                      <a:pt x="46" y="504"/>
                      <a:pt x="46" y="504"/>
                      <a:pt x="46" y="504"/>
                    </a:cubicBezTo>
                    <a:moveTo>
                      <a:pt x="0" y="194"/>
                    </a:moveTo>
                    <a:cubicBezTo>
                      <a:pt x="35" y="171"/>
                      <a:pt x="35" y="171"/>
                      <a:pt x="35" y="171"/>
                    </a:cubicBezTo>
                    <a:cubicBezTo>
                      <a:pt x="28" y="148"/>
                      <a:pt x="28" y="148"/>
                      <a:pt x="28" y="148"/>
                    </a:cubicBezTo>
                    <a:cubicBezTo>
                      <a:pt x="11" y="138"/>
                      <a:pt x="11" y="138"/>
                      <a:pt x="11" y="138"/>
                    </a:cubicBezTo>
                    <a:cubicBezTo>
                      <a:pt x="28" y="135"/>
                      <a:pt x="28" y="135"/>
                      <a:pt x="28" y="135"/>
                    </a:cubicBezTo>
                    <a:cubicBezTo>
                      <a:pt x="46" y="48"/>
                      <a:pt x="46" y="48"/>
                      <a:pt x="46" y="48"/>
                    </a:cubicBezTo>
                    <a:cubicBezTo>
                      <a:pt x="42" y="3"/>
                      <a:pt x="42" y="3"/>
                      <a:pt x="42" y="3"/>
                    </a:cubicBezTo>
                    <a:cubicBezTo>
                      <a:pt x="54" y="0"/>
                      <a:pt x="54" y="0"/>
                      <a:pt x="54" y="0"/>
                    </a:cubicBezTo>
                    <a:cubicBezTo>
                      <a:pt x="54" y="65"/>
                      <a:pt x="54" y="65"/>
                      <a:pt x="54" y="65"/>
                    </a:cubicBezTo>
                    <a:cubicBezTo>
                      <a:pt x="53" y="72"/>
                      <a:pt x="53" y="77"/>
                      <a:pt x="53" y="77"/>
                    </a:cubicBezTo>
                    <a:cubicBezTo>
                      <a:pt x="44" y="185"/>
                      <a:pt x="44" y="185"/>
                      <a:pt x="44" y="185"/>
                    </a:cubicBezTo>
                    <a:cubicBezTo>
                      <a:pt x="26" y="191"/>
                      <a:pt x="26" y="191"/>
                      <a:pt x="26" y="191"/>
                    </a:cubicBezTo>
                    <a:cubicBezTo>
                      <a:pt x="0" y="194"/>
                      <a:pt x="0" y="194"/>
                      <a:pt x="0" y="194"/>
                    </a:cubicBezTo>
                  </a:path>
                </a:pathLst>
              </a:custGeom>
              <a:solidFill>
                <a:srgbClr val="EEB6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7" name="îşľiďe">
                <a:extLst>
                  <a:ext uri="{FF2B5EF4-FFF2-40B4-BE49-F238E27FC236}">
                    <a16:creationId xmlns:a16="http://schemas.microsoft.com/office/drawing/2014/main" xmlns="" id="{50233D1B-EE3B-46F2-87CE-B59B0CDB6F6B}"/>
                  </a:ext>
                </a:extLst>
              </p:cNvPr>
              <p:cNvSpPr/>
              <p:nvPr/>
            </p:nvSpPr>
            <p:spPr bwMode="auto">
              <a:xfrm>
                <a:off x="5715" y="1043"/>
                <a:ext cx="259" cy="343"/>
              </a:xfrm>
              <a:custGeom>
                <a:avLst/>
                <a:gdLst>
                  <a:gd name="T0" fmla="*/ 553 w 590"/>
                  <a:gd name="T1" fmla="*/ 0 h 783"/>
                  <a:gd name="T2" fmla="*/ 38 w 590"/>
                  <a:gd name="T3" fmla="*/ 0 h 783"/>
                  <a:gd name="T4" fmla="*/ 0 w 590"/>
                  <a:gd name="T5" fmla="*/ 37 h 783"/>
                  <a:gd name="T6" fmla="*/ 0 w 590"/>
                  <a:gd name="T7" fmla="*/ 745 h 783"/>
                  <a:gd name="T8" fmla="*/ 38 w 590"/>
                  <a:gd name="T9" fmla="*/ 783 h 783"/>
                  <a:gd name="T10" fmla="*/ 553 w 590"/>
                  <a:gd name="T11" fmla="*/ 783 h 783"/>
                  <a:gd name="T12" fmla="*/ 590 w 590"/>
                  <a:gd name="T13" fmla="*/ 745 h 783"/>
                  <a:gd name="T14" fmla="*/ 590 w 590"/>
                  <a:gd name="T15" fmla="*/ 37 h 783"/>
                  <a:gd name="T16" fmla="*/ 553 w 590"/>
                  <a:gd name="T17" fmla="*/ 0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783">
                    <a:moveTo>
                      <a:pt x="553" y="0"/>
                    </a:moveTo>
                    <a:cubicBezTo>
                      <a:pt x="38" y="0"/>
                      <a:pt x="38" y="0"/>
                      <a:pt x="38" y="0"/>
                    </a:cubicBezTo>
                    <a:cubicBezTo>
                      <a:pt x="17" y="0"/>
                      <a:pt x="0" y="17"/>
                      <a:pt x="0" y="37"/>
                    </a:cubicBezTo>
                    <a:cubicBezTo>
                      <a:pt x="0" y="745"/>
                      <a:pt x="0" y="745"/>
                      <a:pt x="0" y="745"/>
                    </a:cubicBezTo>
                    <a:cubicBezTo>
                      <a:pt x="0" y="766"/>
                      <a:pt x="17" y="783"/>
                      <a:pt x="38" y="783"/>
                    </a:cubicBezTo>
                    <a:cubicBezTo>
                      <a:pt x="553" y="783"/>
                      <a:pt x="553" y="783"/>
                      <a:pt x="553" y="783"/>
                    </a:cubicBezTo>
                    <a:cubicBezTo>
                      <a:pt x="574" y="783"/>
                      <a:pt x="590" y="766"/>
                      <a:pt x="590" y="745"/>
                    </a:cubicBezTo>
                    <a:cubicBezTo>
                      <a:pt x="590" y="37"/>
                      <a:pt x="590" y="37"/>
                      <a:pt x="590" y="37"/>
                    </a:cubicBezTo>
                    <a:cubicBezTo>
                      <a:pt x="590" y="17"/>
                      <a:pt x="574" y="0"/>
                      <a:pt x="553" y="0"/>
                    </a:cubicBezTo>
                  </a:path>
                </a:pathLst>
              </a:custGeom>
              <a:solidFill>
                <a:srgbClr val="211E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8" name="îṣļïdê">
                <a:extLst>
                  <a:ext uri="{FF2B5EF4-FFF2-40B4-BE49-F238E27FC236}">
                    <a16:creationId xmlns:a16="http://schemas.microsoft.com/office/drawing/2014/main" xmlns="" id="{95AC3E99-56A4-4EB0-B155-03334FC8A95B}"/>
                  </a:ext>
                </a:extLst>
              </p:cNvPr>
              <p:cNvSpPr/>
              <p:nvPr/>
            </p:nvSpPr>
            <p:spPr bwMode="auto">
              <a:xfrm>
                <a:off x="5741" y="1072"/>
                <a:ext cx="207" cy="269"/>
              </a:xfrm>
              <a:prstGeom prst="rect">
                <a:avLst/>
              </a:prstGeom>
              <a:solidFill>
                <a:srgbClr val="4E54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9" name="íS1iḍe">
                <a:extLst>
                  <a:ext uri="{FF2B5EF4-FFF2-40B4-BE49-F238E27FC236}">
                    <a16:creationId xmlns:a16="http://schemas.microsoft.com/office/drawing/2014/main" xmlns="" id="{6D0B6410-76AE-453A-9B8F-6846758DEA36}"/>
                  </a:ext>
                </a:extLst>
              </p:cNvPr>
              <p:cNvSpPr/>
              <p:nvPr/>
            </p:nvSpPr>
            <p:spPr bwMode="auto">
              <a:xfrm>
                <a:off x="5741" y="1072"/>
                <a:ext cx="20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0" name="ïs1iḍè">
                <a:extLst>
                  <a:ext uri="{FF2B5EF4-FFF2-40B4-BE49-F238E27FC236}">
                    <a16:creationId xmlns:a16="http://schemas.microsoft.com/office/drawing/2014/main" xmlns="" id="{D109B6B2-BA67-481F-9CAD-EFDA178EEA84}"/>
                  </a:ext>
                </a:extLst>
              </p:cNvPr>
              <p:cNvSpPr/>
              <p:nvPr/>
            </p:nvSpPr>
            <p:spPr bwMode="auto">
              <a:xfrm>
                <a:off x="5836" y="1354"/>
                <a:ext cx="20" cy="20"/>
              </a:xfrm>
              <a:prstGeom prst="ellipse">
                <a:avLst/>
              </a:prstGeom>
              <a:solidFill>
                <a:srgbClr val="9A9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1" name="íṩļïdé">
                <a:extLst>
                  <a:ext uri="{FF2B5EF4-FFF2-40B4-BE49-F238E27FC236}">
                    <a16:creationId xmlns:a16="http://schemas.microsoft.com/office/drawing/2014/main" xmlns="" id="{B57622D3-3FFD-41F2-B26F-15AE993EF099}"/>
                  </a:ext>
                </a:extLst>
              </p:cNvPr>
              <p:cNvSpPr/>
              <p:nvPr/>
            </p:nvSpPr>
            <p:spPr bwMode="auto">
              <a:xfrm>
                <a:off x="5839" y="1357"/>
                <a:ext cx="14" cy="14"/>
              </a:xfrm>
              <a:prstGeom prst="ellipse">
                <a:avLst/>
              </a:prstGeom>
              <a:solidFill>
                <a:srgbClr val="3035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2" name="ïšlîďè">
                <a:extLst>
                  <a:ext uri="{FF2B5EF4-FFF2-40B4-BE49-F238E27FC236}">
                    <a16:creationId xmlns:a16="http://schemas.microsoft.com/office/drawing/2014/main" xmlns="" id="{7FE9FADA-49F9-4394-83FC-BEFA67F9C842}"/>
                  </a:ext>
                </a:extLst>
              </p:cNvPr>
              <p:cNvSpPr/>
              <p:nvPr/>
            </p:nvSpPr>
            <p:spPr bwMode="auto">
              <a:xfrm>
                <a:off x="5815" y="1166"/>
                <a:ext cx="19" cy="18"/>
              </a:xfrm>
              <a:custGeom>
                <a:avLst/>
                <a:gdLst>
                  <a:gd name="T0" fmla="*/ 8 w 43"/>
                  <a:gd name="T1" fmla="*/ 8 h 43"/>
                  <a:gd name="T2" fmla="*/ 35 w 43"/>
                  <a:gd name="T3" fmla="*/ 8 h 43"/>
                  <a:gd name="T4" fmla="*/ 35 w 43"/>
                  <a:gd name="T5" fmla="*/ 35 h 43"/>
                  <a:gd name="T6" fmla="*/ 8 w 43"/>
                  <a:gd name="T7" fmla="*/ 35 h 43"/>
                  <a:gd name="T8" fmla="*/ 8 w 43"/>
                  <a:gd name="T9" fmla="*/ 8 h 43"/>
                </a:gdLst>
                <a:ahLst/>
                <a:cxnLst>
                  <a:cxn ang="0">
                    <a:pos x="T0" y="T1"/>
                  </a:cxn>
                  <a:cxn ang="0">
                    <a:pos x="T2" y="T3"/>
                  </a:cxn>
                  <a:cxn ang="0">
                    <a:pos x="T4" y="T5"/>
                  </a:cxn>
                  <a:cxn ang="0">
                    <a:pos x="T6" y="T7"/>
                  </a:cxn>
                  <a:cxn ang="0">
                    <a:pos x="T8" y="T9"/>
                  </a:cxn>
                </a:cxnLst>
                <a:rect l="0" t="0" r="r" b="b"/>
                <a:pathLst>
                  <a:path w="43" h="43">
                    <a:moveTo>
                      <a:pt x="8" y="8"/>
                    </a:moveTo>
                    <a:cubicBezTo>
                      <a:pt x="15" y="0"/>
                      <a:pt x="27" y="0"/>
                      <a:pt x="35" y="8"/>
                    </a:cubicBezTo>
                    <a:cubicBezTo>
                      <a:pt x="43" y="15"/>
                      <a:pt x="43" y="28"/>
                      <a:pt x="35" y="35"/>
                    </a:cubicBezTo>
                    <a:cubicBezTo>
                      <a:pt x="27" y="43"/>
                      <a:pt x="15" y="43"/>
                      <a:pt x="8" y="35"/>
                    </a:cubicBezTo>
                    <a:cubicBezTo>
                      <a:pt x="0" y="28"/>
                      <a:pt x="0" y="15"/>
                      <a:pt x="8" y="8"/>
                    </a:cubicBezTo>
                  </a:path>
                </a:pathLst>
              </a:custGeom>
              <a:solidFill>
                <a:srgbClr val="4979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3" name="î$ļîḑè">
                <a:extLst>
                  <a:ext uri="{FF2B5EF4-FFF2-40B4-BE49-F238E27FC236}">
                    <a16:creationId xmlns:a16="http://schemas.microsoft.com/office/drawing/2014/main" xmlns="" id="{BEF6E9C6-F6BB-4DBE-9298-1804BB95A038}"/>
                  </a:ext>
                </a:extLst>
              </p:cNvPr>
              <p:cNvSpPr/>
              <p:nvPr/>
            </p:nvSpPr>
            <p:spPr bwMode="auto">
              <a:xfrm>
                <a:off x="5814" y="1165"/>
                <a:ext cx="20" cy="20"/>
              </a:xfrm>
              <a:custGeom>
                <a:avLst/>
                <a:gdLst>
                  <a:gd name="T0" fmla="*/ 9 w 45"/>
                  <a:gd name="T1" fmla="*/ 9 h 45"/>
                  <a:gd name="T2" fmla="*/ 11 w 45"/>
                  <a:gd name="T3" fmla="*/ 11 h 45"/>
                  <a:gd name="T4" fmla="*/ 22 w 45"/>
                  <a:gd name="T5" fmla="*/ 6 h 45"/>
                  <a:gd name="T6" fmla="*/ 34 w 45"/>
                  <a:gd name="T7" fmla="*/ 11 h 45"/>
                  <a:gd name="T8" fmla="*/ 39 w 45"/>
                  <a:gd name="T9" fmla="*/ 22 h 45"/>
                  <a:gd name="T10" fmla="*/ 34 w 45"/>
                  <a:gd name="T11" fmla="*/ 34 h 45"/>
                  <a:gd name="T12" fmla="*/ 22 w 45"/>
                  <a:gd name="T13" fmla="*/ 39 h 45"/>
                  <a:gd name="T14" fmla="*/ 11 w 45"/>
                  <a:gd name="T15" fmla="*/ 34 h 45"/>
                  <a:gd name="T16" fmla="*/ 6 w 45"/>
                  <a:gd name="T17" fmla="*/ 22 h 45"/>
                  <a:gd name="T18" fmla="*/ 11 w 45"/>
                  <a:gd name="T19" fmla="*/ 11 h 45"/>
                  <a:gd name="T20" fmla="*/ 9 w 45"/>
                  <a:gd name="T21" fmla="*/ 9 h 45"/>
                  <a:gd name="T22" fmla="*/ 6 w 45"/>
                  <a:gd name="T23" fmla="*/ 7 h 45"/>
                  <a:gd name="T24" fmla="*/ 0 w 45"/>
                  <a:gd name="T25" fmla="*/ 22 h 45"/>
                  <a:gd name="T26" fmla="*/ 6 w 45"/>
                  <a:gd name="T27" fmla="*/ 38 h 45"/>
                  <a:gd name="T28" fmla="*/ 22 w 45"/>
                  <a:gd name="T29" fmla="*/ 45 h 45"/>
                  <a:gd name="T30" fmla="*/ 38 w 45"/>
                  <a:gd name="T31" fmla="*/ 38 h 45"/>
                  <a:gd name="T32" fmla="*/ 45 w 45"/>
                  <a:gd name="T33" fmla="*/ 22 h 45"/>
                  <a:gd name="T34" fmla="*/ 38 w 45"/>
                  <a:gd name="T35" fmla="*/ 7 h 45"/>
                  <a:gd name="T36" fmla="*/ 22 w 45"/>
                  <a:gd name="T37" fmla="*/ 0 h 45"/>
                  <a:gd name="T38" fmla="*/ 6 w 45"/>
                  <a:gd name="T39" fmla="*/ 7 h 45"/>
                  <a:gd name="T40" fmla="*/ 9 w 45"/>
                  <a:gd name="T41"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9" y="9"/>
                    </a:moveTo>
                    <a:cubicBezTo>
                      <a:pt x="11" y="11"/>
                      <a:pt x="11" y="11"/>
                      <a:pt x="11" y="11"/>
                    </a:cubicBezTo>
                    <a:cubicBezTo>
                      <a:pt x="14" y="8"/>
                      <a:pt x="18" y="6"/>
                      <a:pt x="22" y="6"/>
                    </a:cubicBezTo>
                    <a:cubicBezTo>
                      <a:pt x="27" y="6"/>
                      <a:pt x="31" y="8"/>
                      <a:pt x="34" y="11"/>
                    </a:cubicBezTo>
                    <a:cubicBezTo>
                      <a:pt x="37" y="14"/>
                      <a:pt x="39" y="18"/>
                      <a:pt x="39" y="22"/>
                    </a:cubicBezTo>
                    <a:cubicBezTo>
                      <a:pt x="39" y="27"/>
                      <a:pt x="37" y="31"/>
                      <a:pt x="34" y="34"/>
                    </a:cubicBezTo>
                    <a:cubicBezTo>
                      <a:pt x="31" y="37"/>
                      <a:pt x="27" y="39"/>
                      <a:pt x="22" y="39"/>
                    </a:cubicBezTo>
                    <a:cubicBezTo>
                      <a:pt x="18" y="39"/>
                      <a:pt x="14" y="37"/>
                      <a:pt x="11" y="34"/>
                    </a:cubicBezTo>
                    <a:cubicBezTo>
                      <a:pt x="7" y="31"/>
                      <a:pt x="6" y="27"/>
                      <a:pt x="6" y="22"/>
                    </a:cubicBezTo>
                    <a:cubicBezTo>
                      <a:pt x="6" y="18"/>
                      <a:pt x="7" y="14"/>
                      <a:pt x="11" y="11"/>
                    </a:cubicBezTo>
                    <a:cubicBezTo>
                      <a:pt x="9" y="9"/>
                      <a:pt x="9" y="9"/>
                      <a:pt x="9" y="9"/>
                    </a:cubicBezTo>
                    <a:cubicBezTo>
                      <a:pt x="6" y="7"/>
                      <a:pt x="6" y="7"/>
                      <a:pt x="6" y="7"/>
                    </a:cubicBezTo>
                    <a:cubicBezTo>
                      <a:pt x="2" y="11"/>
                      <a:pt x="0" y="17"/>
                      <a:pt x="0" y="22"/>
                    </a:cubicBezTo>
                    <a:cubicBezTo>
                      <a:pt x="0" y="28"/>
                      <a:pt x="2" y="34"/>
                      <a:pt x="6" y="38"/>
                    </a:cubicBezTo>
                    <a:cubicBezTo>
                      <a:pt x="11" y="43"/>
                      <a:pt x="17" y="45"/>
                      <a:pt x="22" y="45"/>
                    </a:cubicBezTo>
                    <a:cubicBezTo>
                      <a:pt x="28" y="45"/>
                      <a:pt x="34" y="43"/>
                      <a:pt x="38" y="38"/>
                    </a:cubicBezTo>
                    <a:cubicBezTo>
                      <a:pt x="43" y="34"/>
                      <a:pt x="45" y="28"/>
                      <a:pt x="45" y="22"/>
                    </a:cubicBezTo>
                    <a:cubicBezTo>
                      <a:pt x="45" y="17"/>
                      <a:pt x="43" y="11"/>
                      <a:pt x="38" y="7"/>
                    </a:cubicBezTo>
                    <a:cubicBezTo>
                      <a:pt x="34" y="2"/>
                      <a:pt x="28" y="0"/>
                      <a:pt x="22" y="0"/>
                    </a:cubicBezTo>
                    <a:cubicBezTo>
                      <a:pt x="17" y="0"/>
                      <a:pt x="11" y="2"/>
                      <a:pt x="6" y="7"/>
                    </a:cubicBezTo>
                    <a:cubicBezTo>
                      <a:pt x="9" y="9"/>
                      <a:pt x="9" y="9"/>
                      <a:pt x="9" y="9"/>
                    </a:cubicBezTo>
                  </a:path>
                </a:pathLst>
              </a:custGeom>
              <a:solidFill>
                <a:srgbClr val="2567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4" name="iṧļiďe">
                <a:extLst>
                  <a:ext uri="{FF2B5EF4-FFF2-40B4-BE49-F238E27FC236}">
                    <a16:creationId xmlns:a16="http://schemas.microsoft.com/office/drawing/2014/main" xmlns="" id="{7543BFCB-E66E-4A67-AD0B-AC8B5E9E932A}"/>
                  </a:ext>
                </a:extLst>
              </p:cNvPr>
              <p:cNvSpPr/>
              <p:nvPr/>
            </p:nvSpPr>
            <p:spPr bwMode="auto">
              <a:xfrm>
                <a:off x="5823" y="1169"/>
                <a:ext cx="4" cy="4"/>
              </a:xfrm>
              <a:custGeom>
                <a:avLst/>
                <a:gdLst>
                  <a:gd name="T0" fmla="*/ 5 w 10"/>
                  <a:gd name="T1" fmla="*/ 9 h 9"/>
                  <a:gd name="T2" fmla="*/ 2 w 10"/>
                  <a:gd name="T3" fmla="*/ 8 h 9"/>
                  <a:gd name="T4" fmla="*/ 2 w 10"/>
                  <a:gd name="T5" fmla="*/ 1 h 9"/>
                  <a:gd name="T6" fmla="*/ 5 w 10"/>
                  <a:gd name="T7" fmla="*/ 0 h 9"/>
                  <a:gd name="T8" fmla="*/ 8 w 10"/>
                  <a:gd name="T9" fmla="*/ 1 h 9"/>
                  <a:gd name="T10" fmla="*/ 8 w 10"/>
                  <a:gd name="T11" fmla="*/ 8 h 9"/>
                  <a:gd name="T12" fmla="*/ 5 w 10"/>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5" y="9"/>
                    </a:moveTo>
                    <a:cubicBezTo>
                      <a:pt x="4" y="9"/>
                      <a:pt x="3" y="9"/>
                      <a:pt x="2" y="8"/>
                    </a:cubicBezTo>
                    <a:cubicBezTo>
                      <a:pt x="0" y="6"/>
                      <a:pt x="0" y="3"/>
                      <a:pt x="2" y="1"/>
                    </a:cubicBezTo>
                    <a:cubicBezTo>
                      <a:pt x="3" y="0"/>
                      <a:pt x="4" y="0"/>
                      <a:pt x="5" y="0"/>
                    </a:cubicBezTo>
                    <a:cubicBezTo>
                      <a:pt x="6" y="0"/>
                      <a:pt x="8" y="0"/>
                      <a:pt x="8" y="1"/>
                    </a:cubicBezTo>
                    <a:cubicBezTo>
                      <a:pt x="10" y="3"/>
                      <a:pt x="10" y="6"/>
                      <a:pt x="8" y="8"/>
                    </a:cubicBezTo>
                    <a:cubicBezTo>
                      <a:pt x="8" y="9"/>
                      <a:pt x="6" y="9"/>
                      <a:pt x="5" y="9"/>
                    </a:cubicBezTo>
                  </a:path>
                </a:pathLst>
              </a:custGeom>
              <a:solidFill>
                <a:srgbClr val="DFECF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5" name="î$ḷíďé">
                <a:extLst>
                  <a:ext uri="{FF2B5EF4-FFF2-40B4-BE49-F238E27FC236}">
                    <a16:creationId xmlns:a16="http://schemas.microsoft.com/office/drawing/2014/main" xmlns="" id="{306B9FA7-ED04-40E9-828E-D2A313490D49}"/>
                  </a:ext>
                </a:extLst>
              </p:cNvPr>
              <p:cNvSpPr/>
              <p:nvPr/>
            </p:nvSpPr>
            <p:spPr bwMode="auto">
              <a:xfrm>
                <a:off x="5790" y="1141"/>
                <a:ext cx="69" cy="68"/>
              </a:xfrm>
              <a:custGeom>
                <a:avLst/>
                <a:gdLst>
                  <a:gd name="T0" fmla="*/ 62 w 157"/>
                  <a:gd name="T1" fmla="*/ 133 h 157"/>
                  <a:gd name="T2" fmla="*/ 39 w 157"/>
                  <a:gd name="T3" fmla="*/ 145 h 157"/>
                  <a:gd name="T4" fmla="*/ 20 w 157"/>
                  <a:gd name="T5" fmla="*/ 150 h 157"/>
                  <a:gd name="T6" fmla="*/ 10 w 157"/>
                  <a:gd name="T7" fmla="*/ 146 h 157"/>
                  <a:gd name="T8" fmla="*/ 7 w 157"/>
                  <a:gd name="T9" fmla="*/ 136 h 157"/>
                  <a:gd name="T10" fmla="*/ 20 w 157"/>
                  <a:gd name="T11" fmla="*/ 101 h 157"/>
                  <a:gd name="T12" fmla="*/ 56 w 157"/>
                  <a:gd name="T13" fmla="*/ 56 h 157"/>
                  <a:gd name="T14" fmla="*/ 101 w 157"/>
                  <a:gd name="T15" fmla="*/ 20 h 157"/>
                  <a:gd name="T16" fmla="*/ 136 w 157"/>
                  <a:gd name="T17" fmla="*/ 7 h 157"/>
                  <a:gd name="T18" fmla="*/ 146 w 157"/>
                  <a:gd name="T19" fmla="*/ 10 h 157"/>
                  <a:gd name="T20" fmla="*/ 150 w 157"/>
                  <a:gd name="T21" fmla="*/ 20 h 157"/>
                  <a:gd name="T22" fmla="*/ 137 w 157"/>
                  <a:gd name="T23" fmla="*/ 56 h 157"/>
                  <a:gd name="T24" fmla="*/ 101 w 157"/>
                  <a:gd name="T25" fmla="*/ 101 h 157"/>
                  <a:gd name="T26" fmla="*/ 62 w 157"/>
                  <a:gd name="T27" fmla="*/ 133 h 157"/>
                  <a:gd name="T28" fmla="*/ 66 w 157"/>
                  <a:gd name="T29" fmla="*/ 139 h 157"/>
                  <a:gd name="T30" fmla="*/ 106 w 157"/>
                  <a:gd name="T31" fmla="*/ 106 h 157"/>
                  <a:gd name="T32" fmla="*/ 143 w 157"/>
                  <a:gd name="T33" fmla="*/ 60 h 157"/>
                  <a:gd name="T34" fmla="*/ 157 w 157"/>
                  <a:gd name="T35" fmla="*/ 20 h 157"/>
                  <a:gd name="T36" fmla="*/ 151 w 157"/>
                  <a:gd name="T37" fmla="*/ 6 h 157"/>
                  <a:gd name="T38" fmla="*/ 136 w 157"/>
                  <a:gd name="T39" fmla="*/ 0 h 157"/>
                  <a:gd name="T40" fmla="*/ 97 w 157"/>
                  <a:gd name="T41" fmla="*/ 14 h 157"/>
                  <a:gd name="T42" fmla="*/ 51 w 157"/>
                  <a:gd name="T43" fmla="*/ 51 h 157"/>
                  <a:gd name="T44" fmla="*/ 14 w 157"/>
                  <a:gd name="T45" fmla="*/ 97 h 157"/>
                  <a:gd name="T46" fmla="*/ 0 w 157"/>
                  <a:gd name="T47" fmla="*/ 136 h 157"/>
                  <a:gd name="T48" fmla="*/ 5 w 157"/>
                  <a:gd name="T49" fmla="*/ 151 h 157"/>
                  <a:gd name="T50" fmla="*/ 20 w 157"/>
                  <a:gd name="T51" fmla="*/ 157 h 157"/>
                  <a:gd name="T52" fmla="*/ 41 w 157"/>
                  <a:gd name="T53" fmla="*/ 152 h 157"/>
                  <a:gd name="T54" fmla="*/ 66 w 157"/>
                  <a:gd name="T55" fmla="*/ 139 h 157"/>
                  <a:gd name="T56" fmla="*/ 62 w 157"/>
                  <a:gd name="T57" fmla="*/ 13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7" h="157">
                    <a:moveTo>
                      <a:pt x="62" y="133"/>
                    </a:moveTo>
                    <a:cubicBezTo>
                      <a:pt x="54" y="138"/>
                      <a:pt x="46" y="143"/>
                      <a:pt x="39" y="145"/>
                    </a:cubicBezTo>
                    <a:cubicBezTo>
                      <a:pt x="32" y="148"/>
                      <a:pt x="25" y="150"/>
                      <a:pt x="20" y="150"/>
                    </a:cubicBezTo>
                    <a:cubicBezTo>
                      <a:pt x="16" y="150"/>
                      <a:pt x="13" y="148"/>
                      <a:pt x="10" y="146"/>
                    </a:cubicBezTo>
                    <a:cubicBezTo>
                      <a:pt x="8" y="144"/>
                      <a:pt x="7" y="141"/>
                      <a:pt x="7" y="136"/>
                    </a:cubicBezTo>
                    <a:cubicBezTo>
                      <a:pt x="7" y="128"/>
                      <a:pt x="12" y="115"/>
                      <a:pt x="20" y="101"/>
                    </a:cubicBezTo>
                    <a:cubicBezTo>
                      <a:pt x="28" y="87"/>
                      <a:pt x="41" y="71"/>
                      <a:pt x="56" y="56"/>
                    </a:cubicBezTo>
                    <a:cubicBezTo>
                      <a:pt x="71" y="41"/>
                      <a:pt x="87" y="28"/>
                      <a:pt x="101" y="20"/>
                    </a:cubicBezTo>
                    <a:cubicBezTo>
                      <a:pt x="115" y="12"/>
                      <a:pt x="128" y="7"/>
                      <a:pt x="136" y="7"/>
                    </a:cubicBezTo>
                    <a:cubicBezTo>
                      <a:pt x="141" y="7"/>
                      <a:pt x="144" y="8"/>
                      <a:pt x="146" y="10"/>
                    </a:cubicBezTo>
                    <a:cubicBezTo>
                      <a:pt x="148" y="13"/>
                      <a:pt x="150" y="16"/>
                      <a:pt x="150" y="20"/>
                    </a:cubicBezTo>
                    <a:cubicBezTo>
                      <a:pt x="150" y="29"/>
                      <a:pt x="145" y="42"/>
                      <a:pt x="137" y="56"/>
                    </a:cubicBezTo>
                    <a:cubicBezTo>
                      <a:pt x="128" y="70"/>
                      <a:pt x="116" y="86"/>
                      <a:pt x="101" y="101"/>
                    </a:cubicBezTo>
                    <a:cubicBezTo>
                      <a:pt x="88" y="114"/>
                      <a:pt x="74" y="125"/>
                      <a:pt x="62" y="133"/>
                    </a:cubicBezTo>
                    <a:cubicBezTo>
                      <a:pt x="66" y="139"/>
                      <a:pt x="66" y="139"/>
                      <a:pt x="66" y="139"/>
                    </a:cubicBezTo>
                    <a:cubicBezTo>
                      <a:pt x="79" y="130"/>
                      <a:pt x="93" y="119"/>
                      <a:pt x="106" y="106"/>
                    </a:cubicBezTo>
                    <a:cubicBezTo>
                      <a:pt x="121" y="90"/>
                      <a:pt x="134" y="74"/>
                      <a:pt x="143" y="60"/>
                    </a:cubicBezTo>
                    <a:cubicBezTo>
                      <a:pt x="151" y="45"/>
                      <a:pt x="157" y="31"/>
                      <a:pt x="157" y="20"/>
                    </a:cubicBezTo>
                    <a:cubicBezTo>
                      <a:pt x="157" y="15"/>
                      <a:pt x="155" y="9"/>
                      <a:pt x="151" y="6"/>
                    </a:cubicBezTo>
                    <a:cubicBezTo>
                      <a:pt x="147" y="2"/>
                      <a:pt x="142" y="0"/>
                      <a:pt x="136" y="0"/>
                    </a:cubicBezTo>
                    <a:cubicBezTo>
                      <a:pt x="125" y="0"/>
                      <a:pt x="112" y="5"/>
                      <a:pt x="97" y="14"/>
                    </a:cubicBezTo>
                    <a:cubicBezTo>
                      <a:pt x="82" y="23"/>
                      <a:pt x="66" y="35"/>
                      <a:pt x="51" y="51"/>
                    </a:cubicBezTo>
                    <a:cubicBezTo>
                      <a:pt x="35" y="66"/>
                      <a:pt x="23" y="82"/>
                      <a:pt x="14" y="97"/>
                    </a:cubicBezTo>
                    <a:cubicBezTo>
                      <a:pt x="5" y="112"/>
                      <a:pt x="0" y="126"/>
                      <a:pt x="0" y="136"/>
                    </a:cubicBezTo>
                    <a:cubicBezTo>
                      <a:pt x="0" y="142"/>
                      <a:pt x="2" y="147"/>
                      <a:pt x="5" y="151"/>
                    </a:cubicBezTo>
                    <a:cubicBezTo>
                      <a:pt x="9" y="155"/>
                      <a:pt x="15" y="157"/>
                      <a:pt x="20" y="157"/>
                    </a:cubicBezTo>
                    <a:cubicBezTo>
                      <a:pt x="27" y="157"/>
                      <a:pt x="34" y="155"/>
                      <a:pt x="41" y="152"/>
                    </a:cubicBezTo>
                    <a:cubicBezTo>
                      <a:pt x="49" y="149"/>
                      <a:pt x="57" y="145"/>
                      <a:pt x="66" y="139"/>
                    </a:cubicBezTo>
                    <a:cubicBezTo>
                      <a:pt x="62" y="133"/>
                      <a:pt x="62" y="133"/>
                      <a:pt x="62" y="133"/>
                    </a:cubicBezTo>
                  </a:path>
                </a:pathLst>
              </a:custGeom>
              <a:solidFill>
                <a:srgbClr val="CDC5C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6" name="iṣļiḑé">
                <a:extLst>
                  <a:ext uri="{FF2B5EF4-FFF2-40B4-BE49-F238E27FC236}">
                    <a16:creationId xmlns:a16="http://schemas.microsoft.com/office/drawing/2014/main" xmlns="" id="{E561EE2B-EAF8-45C9-B9D7-16189D027ED0}"/>
                  </a:ext>
                </a:extLst>
              </p:cNvPr>
              <p:cNvSpPr/>
              <p:nvPr/>
            </p:nvSpPr>
            <p:spPr bwMode="auto">
              <a:xfrm>
                <a:off x="5801" y="1129"/>
                <a:ext cx="46" cy="90"/>
              </a:xfrm>
              <a:custGeom>
                <a:avLst/>
                <a:gdLst>
                  <a:gd name="T0" fmla="*/ 32 w 105"/>
                  <a:gd name="T1" fmla="*/ 0 h 207"/>
                  <a:gd name="T2" fmla="*/ 32 w 105"/>
                  <a:gd name="T3" fmla="*/ 0 h 207"/>
                  <a:gd name="T4" fmla="*/ 27 w 105"/>
                  <a:gd name="T5" fmla="*/ 1 h 207"/>
                  <a:gd name="T6" fmla="*/ 13 w 105"/>
                  <a:gd name="T7" fmla="*/ 115 h 207"/>
                  <a:gd name="T8" fmla="*/ 40 w 105"/>
                  <a:gd name="T9" fmla="*/ 179 h 207"/>
                  <a:gd name="T10" fmla="*/ 77 w 105"/>
                  <a:gd name="T11" fmla="*/ 207 h 207"/>
                  <a:gd name="T12" fmla="*/ 82 w 105"/>
                  <a:gd name="T13" fmla="*/ 206 h 207"/>
                  <a:gd name="T14" fmla="*/ 104 w 105"/>
                  <a:gd name="T15" fmla="*/ 166 h 207"/>
                  <a:gd name="T16" fmla="*/ 95 w 105"/>
                  <a:gd name="T17" fmla="*/ 93 h 207"/>
                  <a:gd name="T18" fmla="*/ 68 w 105"/>
                  <a:gd name="T19" fmla="*/ 28 h 207"/>
                  <a:gd name="T20" fmla="*/ 32 w 105"/>
                  <a:gd name="T21" fmla="*/ 0 h 207"/>
                  <a:gd name="T22" fmla="*/ 32 w 105"/>
                  <a:gd name="T23" fmla="*/ 7 h 207"/>
                  <a:gd name="T24" fmla="*/ 88 w 105"/>
                  <a:gd name="T25" fmla="*/ 94 h 207"/>
                  <a:gd name="T26" fmla="*/ 80 w 105"/>
                  <a:gd name="T27" fmla="*/ 200 h 207"/>
                  <a:gd name="T28" fmla="*/ 77 w 105"/>
                  <a:gd name="T29" fmla="*/ 200 h 207"/>
                  <a:gd name="T30" fmla="*/ 20 w 105"/>
                  <a:gd name="T31" fmla="*/ 113 h 207"/>
                  <a:gd name="T32" fmla="*/ 28 w 105"/>
                  <a:gd name="T33" fmla="*/ 7 h 207"/>
                  <a:gd name="T34" fmla="*/ 32 w 105"/>
                  <a:gd name="T35" fmla="*/ 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 h="207">
                    <a:moveTo>
                      <a:pt x="32" y="0"/>
                    </a:moveTo>
                    <a:cubicBezTo>
                      <a:pt x="32" y="0"/>
                      <a:pt x="32" y="0"/>
                      <a:pt x="32" y="0"/>
                    </a:cubicBezTo>
                    <a:cubicBezTo>
                      <a:pt x="30" y="0"/>
                      <a:pt x="28" y="0"/>
                      <a:pt x="27" y="1"/>
                    </a:cubicBezTo>
                    <a:cubicBezTo>
                      <a:pt x="0" y="8"/>
                      <a:pt x="0" y="65"/>
                      <a:pt x="13" y="115"/>
                    </a:cubicBezTo>
                    <a:cubicBezTo>
                      <a:pt x="20" y="139"/>
                      <a:pt x="29" y="162"/>
                      <a:pt x="40" y="179"/>
                    </a:cubicBezTo>
                    <a:cubicBezTo>
                      <a:pt x="52" y="197"/>
                      <a:pt x="65" y="207"/>
                      <a:pt x="77" y="207"/>
                    </a:cubicBezTo>
                    <a:cubicBezTo>
                      <a:pt x="78" y="207"/>
                      <a:pt x="80" y="207"/>
                      <a:pt x="82" y="206"/>
                    </a:cubicBezTo>
                    <a:cubicBezTo>
                      <a:pt x="90" y="204"/>
                      <a:pt x="101" y="195"/>
                      <a:pt x="104" y="166"/>
                    </a:cubicBezTo>
                    <a:cubicBezTo>
                      <a:pt x="105" y="145"/>
                      <a:pt x="102" y="119"/>
                      <a:pt x="95" y="93"/>
                    </a:cubicBezTo>
                    <a:cubicBezTo>
                      <a:pt x="89" y="68"/>
                      <a:pt x="79" y="45"/>
                      <a:pt x="68" y="28"/>
                    </a:cubicBezTo>
                    <a:cubicBezTo>
                      <a:pt x="56" y="10"/>
                      <a:pt x="43" y="0"/>
                      <a:pt x="32" y="0"/>
                    </a:cubicBezTo>
                    <a:moveTo>
                      <a:pt x="32" y="7"/>
                    </a:moveTo>
                    <a:cubicBezTo>
                      <a:pt x="50" y="7"/>
                      <a:pt x="75" y="44"/>
                      <a:pt x="88" y="94"/>
                    </a:cubicBezTo>
                    <a:cubicBezTo>
                      <a:pt x="103" y="147"/>
                      <a:pt x="99" y="195"/>
                      <a:pt x="80" y="200"/>
                    </a:cubicBezTo>
                    <a:cubicBezTo>
                      <a:pt x="79" y="200"/>
                      <a:pt x="78" y="200"/>
                      <a:pt x="77" y="200"/>
                    </a:cubicBezTo>
                    <a:cubicBezTo>
                      <a:pt x="58" y="200"/>
                      <a:pt x="33" y="163"/>
                      <a:pt x="20" y="113"/>
                    </a:cubicBezTo>
                    <a:cubicBezTo>
                      <a:pt x="6" y="60"/>
                      <a:pt x="9" y="12"/>
                      <a:pt x="28" y="7"/>
                    </a:cubicBezTo>
                    <a:cubicBezTo>
                      <a:pt x="30" y="7"/>
                      <a:pt x="31" y="7"/>
                      <a:pt x="32" y="7"/>
                    </a:cubicBezTo>
                  </a:path>
                </a:pathLst>
              </a:custGeom>
              <a:solidFill>
                <a:srgbClr val="CDC5C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7" name="îšļïďè">
                <a:extLst>
                  <a:ext uri="{FF2B5EF4-FFF2-40B4-BE49-F238E27FC236}">
                    <a16:creationId xmlns:a16="http://schemas.microsoft.com/office/drawing/2014/main" xmlns="" id="{DD47FF6E-A10F-4317-BE20-73AF84175105}"/>
                  </a:ext>
                </a:extLst>
              </p:cNvPr>
              <p:cNvSpPr/>
              <p:nvPr/>
            </p:nvSpPr>
            <p:spPr bwMode="auto">
              <a:xfrm>
                <a:off x="5778" y="1153"/>
                <a:ext cx="92" cy="44"/>
              </a:xfrm>
              <a:custGeom>
                <a:avLst/>
                <a:gdLst>
                  <a:gd name="T0" fmla="*/ 55 w 210"/>
                  <a:gd name="T1" fmla="*/ 0 h 100"/>
                  <a:gd name="T2" fmla="*/ 55 w 210"/>
                  <a:gd name="T3" fmla="*/ 0 h 100"/>
                  <a:gd name="T4" fmla="*/ 2 w 210"/>
                  <a:gd name="T5" fmla="*/ 22 h 100"/>
                  <a:gd name="T6" fmla="*/ 27 w 210"/>
                  <a:gd name="T7" fmla="*/ 61 h 100"/>
                  <a:gd name="T8" fmla="*/ 94 w 210"/>
                  <a:gd name="T9" fmla="*/ 91 h 100"/>
                  <a:gd name="T10" fmla="*/ 155 w 210"/>
                  <a:gd name="T11" fmla="*/ 100 h 100"/>
                  <a:gd name="T12" fmla="*/ 208 w 210"/>
                  <a:gd name="T13" fmla="*/ 77 h 100"/>
                  <a:gd name="T14" fmla="*/ 183 w 210"/>
                  <a:gd name="T15" fmla="*/ 38 h 100"/>
                  <a:gd name="T16" fmla="*/ 116 w 210"/>
                  <a:gd name="T17" fmla="*/ 9 h 100"/>
                  <a:gd name="T18" fmla="*/ 55 w 210"/>
                  <a:gd name="T19" fmla="*/ 0 h 100"/>
                  <a:gd name="T20" fmla="*/ 55 w 210"/>
                  <a:gd name="T21" fmla="*/ 7 h 100"/>
                  <a:gd name="T22" fmla="*/ 114 w 210"/>
                  <a:gd name="T23" fmla="*/ 15 h 100"/>
                  <a:gd name="T24" fmla="*/ 201 w 210"/>
                  <a:gd name="T25" fmla="*/ 75 h 100"/>
                  <a:gd name="T26" fmla="*/ 155 w 210"/>
                  <a:gd name="T27" fmla="*/ 93 h 100"/>
                  <a:gd name="T28" fmla="*/ 96 w 210"/>
                  <a:gd name="T29" fmla="*/ 84 h 100"/>
                  <a:gd name="T30" fmla="*/ 9 w 210"/>
                  <a:gd name="T31" fmla="*/ 24 h 100"/>
                  <a:gd name="T32" fmla="*/ 55 w 210"/>
                  <a:gd name="T33" fmla="*/ 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0" h="100">
                    <a:moveTo>
                      <a:pt x="55" y="0"/>
                    </a:moveTo>
                    <a:cubicBezTo>
                      <a:pt x="55" y="0"/>
                      <a:pt x="55" y="0"/>
                      <a:pt x="55" y="0"/>
                    </a:cubicBezTo>
                    <a:cubicBezTo>
                      <a:pt x="25" y="0"/>
                      <a:pt x="6" y="8"/>
                      <a:pt x="2" y="22"/>
                    </a:cubicBezTo>
                    <a:cubicBezTo>
                      <a:pt x="0" y="31"/>
                      <a:pt x="2" y="45"/>
                      <a:pt x="27" y="61"/>
                    </a:cubicBezTo>
                    <a:cubicBezTo>
                      <a:pt x="44" y="73"/>
                      <a:pt x="68" y="84"/>
                      <a:pt x="94" y="91"/>
                    </a:cubicBezTo>
                    <a:cubicBezTo>
                      <a:pt x="116" y="97"/>
                      <a:pt x="137" y="100"/>
                      <a:pt x="155" y="100"/>
                    </a:cubicBezTo>
                    <a:cubicBezTo>
                      <a:pt x="185" y="100"/>
                      <a:pt x="204" y="92"/>
                      <a:pt x="208" y="77"/>
                    </a:cubicBezTo>
                    <a:cubicBezTo>
                      <a:pt x="210" y="69"/>
                      <a:pt x="208" y="55"/>
                      <a:pt x="183" y="38"/>
                    </a:cubicBezTo>
                    <a:cubicBezTo>
                      <a:pt x="166" y="26"/>
                      <a:pt x="142" y="16"/>
                      <a:pt x="116" y="9"/>
                    </a:cubicBezTo>
                    <a:cubicBezTo>
                      <a:pt x="94" y="3"/>
                      <a:pt x="73" y="0"/>
                      <a:pt x="55" y="0"/>
                    </a:cubicBezTo>
                    <a:moveTo>
                      <a:pt x="55" y="7"/>
                    </a:moveTo>
                    <a:cubicBezTo>
                      <a:pt x="72" y="7"/>
                      <a:pt x="92" y="10"/>
                      <a:pt x="114" y="15"/>
                    </a:cubicBezTo>
                    <a:cubicBezTo>
                      <a:pt x="167" y="30"/>
                      <a:pt x="206" y="57"/>
                      <a:pt x="201" y="75"/>
                    </a:cubicBezTo>
                    <a:cubicBezTo>
                      <a:pt x="198" y="87"/>
                      <a:pt x="180" y="93"/>
                      <a:pt x="155" y="93"/>
                    </a:cubicBezTo>
                    <a:cubicBezTo>
                      <a:pt x="138" y="93"/>
                      <a:pt x="118" y="90"/>
                      <a:pt x="96" y="84"/>
                    </a:cubicBezTo>
                    <a:cubicBezTo>
                      <a:pt x="43" y="70"/>
                      <a:pt x="4" y="43"/>
                      <a:pt x="9" y="24"/>
                    </a:cubicBezTo>
                    <a:cubicBezTo>
                      <a:pt x="12" y="13"/>
                      <a:pt x="30" y="7"/>
                      <a:pt x="55" y="7"/>
                    </a:cubicBezTo>
                  </a:path>
                </a:pathLst>
              </a:custGeom>
              <a:solidFill>
                <a:srgbClr val="CDC5C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8" name="îŝ1îḑe">
                <a:extLst>
                  <a:ext uri="{FF2B5EF4-FFF2-40B4-BE49-F238E27FC236}">
                    <a16:creationId xmlns:a16="http://schemas.microsoft.com/office/drawing/2014/main" xmlns="" id="{4C12D704-D2B8-44CD-99E3-38A61516DF42}"/>
                  </a:ext>
                </a:extLst>
              </p:cNvPr>
              <p:cNvSpPr/>
              <p:nvPr/>
            </p:nvSpPr>
            <p:spPr bwMode="auto">
              <a:xfrm>
                <a:off x="5856" y="1170"/>
                <a:ext cx="10" cy="10"/>
              </a:xfrm>
              <a:custGeom>
                <a:avLst/>
                <a:gdLst>
                  <a:gd name="T0" fmla="*/ 4 w 21"/>
                  <a:gd name="T1" fmla="*/ 4 h 22"/>
                  <a:gd name="T2" fmla="*/ 17 w 21"/>
                  <a:gd name="T3" fmla="*/ 4 h 22"/>
                  <a:gd name="T4" fmla="*/ 17 w 21"/>
                  <a:gd name="T5" fmla="*/ 18 h 22"/>
                  <a:gd name="T6" fmla="*/ 4 w 21"/>
                  <a:gd name="T7" fmla="*/ 18 h 22"/>
                  <a:gd name="T8" fmla="*/ 4 w 21"/>
                  <a:gd name="T9" fmla="*/ 4 h 22"/>
                </a:gdLst>
                <a:ahLst/>
                <a:cxnLst>
                  <a:cxn ang="0">
                    <a:pos x="T0" y="T1"/>
                  </a:cxn>
                  <a:cxn ang="0">
                    <a:pos x="T2" y="T3"/>
                  </a:cxn>
                  <a:cxn ang="0">
                    <a:pos x="T4" y="T5"/>
                  </a:cxn>
                  <a:cxn ang="0">
                    <a:pos x="T6" y="T7"/>
                  </a:cxn>
                  <a:cxn ang="0">
                    <a:pos x="T8" y="T9"/>
                  </a:cxn>
                </a:cxnLst>
                <a:rect l="0" t="0" r="r" b="b"/>
                <a:pathLst>
                  <a:path w="21" h="22">
                    <a:moveTo>
                      <a:pt x="4" y="4"/>
                    </a:moveTo>
                    <a:cubicBezTo>
                      <a:pt x="7" y="0"/>
                      <a:pt x="14" y="0"/>
                      <a:pt x="17" y="4"/>
                    </a:cubicBezTo>
                    <a:cubicBezTo>
                      <a:pt x="21" y="8"/>
                      <a:pt x="21" y="14"/>
                      <a:pt x="17" y="18"/>
                    </a:cubicBezTo>
                    <a:cubicBezTo>
                      <a:pt x="14" y="22"/>
                      <a:pt x="7" y="22"/>
                      <a:pt x="4" y="18"/>
                    </a:cubicBezTo>
                    <a:cubicBezTo>
                      <a:pt x="0" y="14"/>
                      <a:pt x="0" y="8"/>
                      <a:pt x="4" y="4"/>
                    </a:cubicBezTo>
                  </a:path>
                </a:pathLst>
              </a:custGeom>
              <a:solidFill>
                <a:srgbClr val="E942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9" name="îSļïďé">
                <a:extLst>
                  <a:ext uri="{FF2B5EF4-FFF2-40B4-BE49-F238E27FC236}">
                    <a16:creationId xmlns:a16="http://schemas.microsoft.com/office/drawing/2014/main" xmlns="" id="{1BB5C905-0C3D-4DFC-B284-6C6796BA5A12}"/>
                  </a:ext>
                </a:extLst>
              </p:cNvPr>
              <p:cNvSpPr/>
              <p:nvPr/>
            </p:nvSpPr>
            <p:spPr bwMode="auto">
              <a:xfrm>
                <a:off x="5856" y="1169"/>
                <a:ext cx="10" cy="11"/>
              </a:xfrm>
              <a:custGeom>
                <a:avLst/>
                <a:gdLst>
                  <a:gd name="T0" fmla="*/ 6 w 24"/>
                  <a:gd name="T1" fmla="*/ 5 h 24"/>
                  <a:gd name="T2" fmla="*/ 7 w 24"/>
                  <a:gd name="T3" fmla="*/ 7 h 24"/>
                  <a:gd name="T4" fmla="*/ 12 w 24"/>
                  <a:gd name="T5" fmla="*/ 4 h 24"/>
                  <a:gd name="T6" fmla="*/ 18 w 24"/>
                  <a:gd name="T7" fmla="*/ 7 h 24"/>
                  <a:gd name="T8" fmla="*/ 20 w 24"/>
                  <a:gd name="T9" fmla="*/ 12 h 24"/>
                  <a:gd name="T10" fmla="*/ 18 w 24"/>
                  <a:gd name="T11" fmla="*/ 18 h 24"/>
                  <a:gd name="T12" fmla="*/ 12 w 24"/>
                  <a:gd name="T13" fmla="*/ 20 h 24"/>
                  <a:gd name="T14" fmla="*/ 7 w 24"/>
                  <a:gd name="T15" fmla="*/ 18 h 24"/>
                  <a:gd name="T16" fmla="*/ 5 w 24"/>
                  <a:gd name="T17" fmla="*/ 12 h 24"/>
                  <a:gd name="T18" fmla="*/ 7 w 24"/>
                  <a:gd name="T19" fmla="*/ 7 h 24"/>
                  <a:gd name="T20" fmla="*/ 6 w 24"/>
                  <a:gd name="T21" fmla="*/ 5 h 24"/>
                  <a:gd name="T22" fmla="*/ 4 w 24"/>
                  <a:gd name="T23" fmla="*/ 4 h 24"/>
                  <a:gd name="T24" fmla="*/ 0 w 24"/>
                  <a:gd name="T25" fmla="*/ 12 h 24"/>
                  <a:gd name="T26" fmla="*/ 4 w 24"/>
                  <a:gd name="T27" fmla="*/ 21 h 24"/>
                  <a:gd name="T28" fmla="*/ 12 w 24"/>
                  <a:gd name="T29" fmla="*/ 24 h 24"/>
                  <a:gd name="T30" fmla="*/ 21 w 24"/>
                  <a:gd name="T31" fmla="*/ 21 h 24"/>
                  <a:gd name="T32" fmla="*/ 24 w 24"/>
                  <a:gd name="T33" fmla="*/ 12 h 24"/>
                  <a:gd name="T34" fmla="*/ 21 w 24"/>
                  <a:gd name="T35" fmla="*/ 4 h 24"/>
                  <a:gd name="T36" fmla="*/ 12 w 24"/>
                  <a:gd name="T37" fmla="*/ 0 h 24"/>
                  <a:gd name="T38" fmla="*/ 4 w 24"/>
                  <a:gd name="T39" fmla="*/ 4 h 24"/>
                  <a:gd name="T40" fmla="*/ 6 w 24"/>
                  <a:gd name="T41"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24">
                    <a:moveTo>
                      <a:pt x="6" y="5"/>
                    </a:moveTo>
                    <a:cubicBezTo>
                      <a:pt x="7" y="7"/>
                      <a:pt x="7" y="7"/>
                      <a:pt x="7" y="7"/>
                    </a:cubicBezTo>
                    <a:cubicBezTo>
                      <a:pt x="9" y="5"/>
                      <a:pt x="10" y="4"/>
                      <a:pt x="12" y="4"/>
                    </a:cubicBezTo>
                    <a:cubicBezTo>
                      <a:pt x="14" y="4"/>
                      <a:pt x="16" y="5"/>
                      <a:pt x="18" y="7"/>
                    </a:cubicBezTo>
                    <a:cubicBezTo>
                      <a:pt x="19" y="8"/>
                      <a:pt x="20" y="10"/>
                      <a:pt x="20" y="12"/>
                    </a:cubicBezTo>
                    <a:cubicBezTo>
                      <a:pt x="20" y="14"/>
                      <a:pt x="19" y="16"/>
                      <a:pt x="18" y="18"/>
                    </a:cubicBezTo>
                    <a:cubicBezTo>
                      <a:pt x="16" y="19"/>
                      <a:pt x="14" y="20"/>
                      <a:pt x="12" y="20"/>
                    </a:cubicBezTo>
                    <a:cubicBezTo>
                      <a:pt x="10" y="20"/>
                      <a:pt x="9" y="19"/>
                      <a:pt x="7" y="18"/>
                    </a:cubicBezTo>
                    <a:cubicBezTo>
                      <a:pt x="5" y="16"/>
                      <a:pt x="5" y="14"/>
                      <a:pt x="5" y="12"/>
                    </a:cubicBezTo>
                    <a:cubicBezTo>
                      <a:pt x="5" y="10"/>
                      <a:pt x="5" y="8"/>
                      <a:pt x="7" y="7"/>
                    </a:cubicBezTo>
                    <a:cubicBezTo>
                      <a:pt x="6" y="5"/>
                      <a:pt x="6" y="5"/>
                      <a:pt x="6" y="5"/>
                    </a:cubicBezTo>
                    <a:cubicBezTo>
                      <a:pt x="4" y="4"/>
                      <a:pt x="4" y="4"/>
                      <a:pt x="4" y="4"/>
                    </a:cubicBezTo>
                    <a:cubicBezTo>
                      <a:pt x="2" y="6"/>
                      <a:pt x="0" y="9"/>
                      <a:pt x="0" y="12"/>
                    </a:cubicBezTo>
                    <a:cubicBezTo>
                      <a:pt x="0" y="15"/>
                      <a:pt x="2" y="18"/>
                      <a:pt x="4" y="21"/>
                    </a:cubicBezTo>
                    <a:cubicBezTo>
                      <a:pt x="6" y="23"/>
                      <a:pt x="9" y="24"/>
                      <a:pt x="12" y="24"/>
                    </a:cubicBezTo>
                    <a:cubicBezTo>
                      <a:pt x="16" y="24"/>
                      <a:pt x="19" y="23"/>
                      <a:pt x="21" y="21"/>
                    </a:cubicBezTo>
                    <a:cubicBezTo>
                      <a:pt x="23" y="18"/>
                      <a:pt x="24" y="15"/>
                      <a:pt x="24" y="12"/>
                    </a:cubicBezTo>
                    <a:cubicBezTo>
                      <a:pt x="24" y="9"/>
                      <a:pt x="23" y="6"/>
                      <a:pt x="21" y="4"/>
                    </a:cubicBezTo>
                    <a:cubicBezTo>
                      <a:pt x="19" y="1"/>
                      <a:pt x="16" y="0"/>
                      <a:pt x="12" y="0"/>
                    </a:cubicBezTo>
                    <a:cubicBezTo>
                      <a:pt x="9" y="0"/>
                      <a:pt x="6" y="1"/>
                      <a:pt x="4" y="4"/>
                    </a:cubicBezTo>
                    <a:cubicBezTo>
                      <a:pt x="6" y="5"/>
                      <a:pt x="6" y="5"/>
                      <a:pt x="6" y="5"/>
                    </a:cubicBezTo>
                  </a:path>
                </a:pathLst>
              </a:custGeom>
              <a:solidFill>
                <a:srgbClr val="DB081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0" name="ï$ļíḋê">
                <a:extLst>
                  <a:ext uri="{FF2B5EF4-FFF2-40B4-BE49-F238E27FC236}">
                    <a16:creationId xmlns:a16="http://schemas.microsoft.com/office/drawing/2014/main" xmlns="" id="{FBBD598B-CD17-463E-84CA-D4520F782872}"/>
                  </a:ext>
                </a:extLst>
              </p:cNvPr>
              <p:cNvSpPr/>
              <p:nvPr/>
            </p:nvSpPr>
            <p:spPr bwMode="auto">
              <a:xfrm>
                <a:off x="5860" y="1171"/>
                <a:ext cx="3" cy="3"/>
              </a:xfrm>
              <a:custGeom>
                <a:avLst/>
                <a:gdLst>
                  <a:gd name="T0" fmla="*/ 4 w 7"/>
                  <a:gd name="T1" fmla="*/ 7 h 7"/>
                  <a:gd name="T2" fmla="*/ 3 w 7"/>
                  <a:gd name="T3" fmla="*/ 7 h 7"/>
                  <a:gd name="T4" fmla="*/ 0 w 7"/>
                  <a:gd name="T5" fmla="*/ 4 h 7"/>
                  <a:gd name="T6" fmla="*/ 3 w 7"/>
                  <a:gd name="T7" fmla="*/ 0 h 7"/>
                  <a:gd name="T8" fmla="*/ 3 w 7"/>
                  <a:gd name="T9" fmla="*/ 0 h 7"/>
                  <a:gd name="T10" fmla="*/ 7 w 7"/>
                  <a:gd name="T11" fmla="*/ 4 h 7"/>
                  <a:gd name="T12" fmla="*/ 4 w 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4" y="7"/>
                    </a:moveTo>
                    <a:cubicBezTo>
                      <a:pt x="3" y="7"/>
                      <a:pt x="3" y="7"/>
                      <a:pt x="3" y="7"/>
                    </a:cubicBezTo>
                    <a:cubicBezTo>
                      <a:pt x="2" y="7"/>
                      <a:pt x="0" y="5"/>
                      <a:pt x="0" y="4"/>
                    </a:cubicBezTo>
                    <a:cubicBezTo>
                      <a:pt x="0" y="2"/>
                      <a:pt x="2" y="0"/>
                      <a:pt x="3" y="0"/>
                    </a:cubicBezTo>
                    <a:cubicBezTo>
                      <a:pt x="3" y="0"/>
                      <a:pt x="3" y="0"/>
                      <a:pt x="3" y="0"/>
                    </a:cubicBezTo>
                    <a:cubicBezTo>
                      <a:pt x="5" y="0"/>
                      <a:pt x="6" y="2"/>
                      <a:pt x="7" y="4"/>
                    </a:cubicBezTo>
                    <a:cubicBezTo>
                      <a:pt x="7" y="5"/>
                      <a:pt x="5" y="7"/>
                      <a:pt x="4" y="7"/>
                    </a:cubicBezTo>
                  </a:path>
                </a:pathLst>
              </a:custGeom>
              <a:solidFill>
                <a:srgbClr val="FBE1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1" name="ïŝḻîḑè">
                <a:extLst>
                  <a:ext uri="{FF2B5EF4-FFF2-40B4-BE49-F238E27FC236}">
                    <a16:creationId xmlns:a16="http://schemas.microsoft.com/office/drawing/2014/main" xmlns="" id="{0BCF9930-17B9-4A5A-B3FD-38F7D8B7F972}"/>
                  </a:ext>
                </a:extLst>
              </p:cNvPr>
              <p:cNvSpPr/>
              <p:nvPr/>
            </p:nvSpPr>
            <p:spPr bwMode="auto">
              <a:xfrm>
                <a:off x="5814" y="1151"/>
                <a:ext cx="10" cy="10"/>
              </a:xfrm>
              <a:custGeom>
                <a:avLst/>
                <a:gdLst>
                  <a:gd name="T0" fmla="*/ 4 w 21"/>
                  <a:gd name="T1" fmla="*/ 4 h 22"/>
                  <a:gd name="T2" fmla="*/ 18 w 21"/>
                  <a:gd name="T3" fmla="*/ 4 h 22"/>
                  <a:gd name="T4" fmla="*/ 18 w 21"/>
                  <a:gd name="T5" fmla="*/ 18 h 22"/>
                  <a:gd name="T6" fmla="*/ 4 w 21"/>
                  <a:gd name="T7" fmla="*/ 18 h 22"/>
                  <a:gd name="T8" fmla="*/ 4 w 21"/>
                  <a:gd name="T9" fmla="*/ 4 h 22"/>
                </a:gdLst>
                <a:ahLst/>
                <a:cxnLst>
                  <a:cxn ang="0">
                    <a:pos x="T0" y="T1"/>
                  </a:cxn>
                  <a:cxn ang="0">
                    <a:pos x="T2" y="T3"/>
                  </a:cxn>
                  <a:cxn ang="0">
                    <a:pos x="T4" y="T5"/>
                  </a:cxn>
                  <a:cxn ang="0">
                    <a:pos x="T6" y="T7"/>
                  </a:cxn>
                  <a:cxn ang="0">
                    <a:pos x="T8" y="T9"/>
                  </a:cxn>
                </a:cxnLst>
                <a:rect l="0" t="0" r="r" b="b"/>
                <a:pathLst>
                  <a:path w="21" h="22">
                    <a:moveTo>
                      <a:pt x="4" y="4"/>
                    </a:moveTo>
                    <a:cubicBezTo>
                      <a:pt x="7" y="0"/>
                      <a:pt x="14" y="0"/>
                      <a:pt x="18" y="4"/>
                    </a:cubicBezTo>
                    <a:cubicBezTo>
                      <a:pt x="21" y="8"/>
                      <a:pt x="21" y="14"/>
                      <a:pt x="18" y="18"/>
                    </a:cubicBezTo>
                    <a:cubicBezTo>
                      <a:pt x="14" y="22"/>
                      <a:pt x="7" y="22"/>
                      <a:pt x="4" y="18"/>
                    </a:cubicBezTo>
                    <a:cubicBezTo>
                      <a:pt x="0" y="14"/>
                      <a:pt x="0" y="8"/>
                      <a:pt x="4" y="4"/>
                    </a:cubicBezTo>
                  </a:path>
                </a:pathLst>
              </a:custGeom>
              <a:solidFill>
                <a:srgbClr val="E942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2" name="ïṣļïḋé">
                <a:extLst>
                  <a:ext uri="{FF2B5EF4-FFF2-40B4-BE49-F238E27FC236}">
                    <a16:creationId xmlns:a16="http://schemas.microsoft.com/office/drawing/2014/main" xmlns="" id="{42B9A159-25B6-441B-9AF6-FFC97C1A2EE2}"/>
                  </a:ext>
                </a:extLst>
              </p:cNvPr>
              <p:cNvSpPr/>
              <p:nvPr/>
            </p:nvSpPr>
            <p:spPr bwMode="auto">
              <a:xfrm>
                <a:off x="5814" y="1151"/>
                <a:ext cx="10" cy="11"/>
              </a:xfrm>
              <a:custGeom>
                <a:avLst/>
                <a:gdLst>
                  <a:gd name="T0" fmla="*/ 5 w 24"/>
                  <a:gd name="T1" fmla="*/ 5 h 24"/>
                  <a:gd name="T2" fmla="*/ 6 w 24"/>
                  <a:gd name="T3" fmla="*/ 7 h 24"/>
                  <a:gd name="T4" fmla="*/ 12 w 24"/>
                  <a:gd name="T5" fmla="*/ 4 h 24"/>
                  <a:gd name="T6" fmla="*/ 17 w 24"/>
                  <a:gd name="T7" fmla="*/ 7 h 24"/>
                  <a:gd name="T8" fmla="*/ 19 w 24"/>
                  <a:gd name="T9" fmla="*/ 12 h 24"/>
                  <a:gd name="T10" fmla="*/ 17 w 24"/>
                  <a:gd name="T11" fmla="*/ 17 h 24"/>
                  <a:gd name="T12" fmla="*/ 12 w 24"/>
                  <a:gd name="T13" fmla="*/ 20 h 24"/>
                  <a:gd name="T14" fmla="*/ 6 w 24"/>
                  <a:gd name="T15" fmla="*/ 17 h 24"/>
                  <a:gd name="T16" fmla="*/ 4 w 24"/>
                  <a:gd name="T17" fmla="*/ 12 h 24"/>
                  <a:gd name="T18" fmla="*/ 6 w 24"/>
                  <a:gd name="T19" fmla="*/ 7 h 24"/>
                  <a:gd name="T20" fmla="*/ 5 w 24"/>
                  <a:gd name="T21" fmla="*/ 5 h 24"/>
                  <a:gd name="T22" fmla="*/ 3 w 24"/>
                  <a:gd name="T23" fmla="*/ 4 h 24"/>
                  <a:gd name="T24" fmla="*/ 0 w 24"/>
                  <a:gd name="T25" fmla="*/ 12 h 24"/>
                  <a:gd name="T26" fmla="*/ 3 w 24"/>
                  <a:gd name="T27" fmla="*/ 20 h 24"/>
                  <a:gd name="T28" fmla="*/ 12 w 24"/>
                  <a:gd name="T29" fmla="*/ 24 h 24"/>
                  <a:gd name="T30" fmla="*/ 20 w 24"/>
                  <a:gd name="T31" fmla="*/ 20 h 24"/>
                  <a:gd name="T32" fmla="*/ 24 w 24"/>
                  <a:gd name="T33" fmla="*/ 12 h 24"/>
                  <a:gd name="T34" fmla="*/ 20 w 24"/>
                  <a:gd name="T35" fmla="*/ 4 h 24"/>
                  <a:gd name="T36" fmla="*/ 12 w 24"/>
                  <a:gd name="T37" fmla="*/ 0 h 24"/>
                  <a:gd name="T38" fmla="*/ 3 w 24"/>
                  <a:gd name="T39" fmla="*/ 4 h 24"/>
                  <a:gd name="T40" fmla="*/ 5 w 24"/>
                  <a:gd name="T41"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24">
                    <a:moveTo>
                      <a:pt x="5" y="5"/>
                    </a:moveTo>
                    <a:cubicBezTo>
                      <a:pt x="6" y="7"/>
                      <a:pt x="6" y="7"/>
                      <a:pt x="6" y="7"/>
                    </a:cubicBezTo>
                    <a:cubicBezTo>
                      <a:pt x="8" y="5"/>
                      <a:pt x="10" y="4"/>
                      <a:pt x="12" y="4"/>
                    </a:cubicBezTo>
                    <a:cubicBezTo>
                      <a:pt x="14" y="4"/>
                      <a:pt x="16" y="5"/>
                      <a:pt x="17" y="7"/>
                    </a:cubicBezTo>
                    <a:cubicBezTo>
                      <a:pt x="19" y="8"/>
                      <a:pt x="19" y="10"/>
                      <a:pt x="19" y="12"/>
                    </a:cubicBezTo>
                    <a:cubicBezTo>
                      <a:pt x="19" y="14"/>
                      <a:pt x="19" y="16"/>
                      <a:pt x="17" y="17"/>
                    </a:cubicBezTo>
                    <a:cubicBezTo>
                      <a:pt x="16" y="19"/>
                      <a:pt x="14" y="20"/>
                      <a:pt x="12" y="20"/>
                    </a:cubicBezTo>
                    <a:cubicBezTo>
                      <a:pt x="10" y="20"/>
                      <a:pt x="8" y="19"/>
                      <a:pt x="6" y="17"/>
                    </a:cubicBezTo>
                    <a:cubicBezTo>
                      <a:pt x="5" y="16"/>
                      <a:pt x="4" y="14"/>
                      <a:pt x="4" y="12"/>
                    </a:cubicBezTo>
                    <a:cubicBezTo>
                      <a:pt x="4" y="10"/>
                      <a:pt x="5" y="8"/>
                      <a:pt x="6" y="7"/>
                    </a:cubicBezTo>
                    <a:cubicBezTo>
                      <a:pt x="5" y="5"/>
                      <a:pt x="5" y="5"/>
                      <a:pt x="5" y="5"/>
                    </a:cubicBezTo>
                    <a:cubicBezTo>
                      <a:pt x="3" y="4"/>
                      <a:pt x="3" y="4"/>
                      <a:pt x="3" y="4"/>
                    </a:cubicBezTo>
                    <a:cubicBezTo>
                      <a:pt x="1" y="6"/>
                      <a:pt x="0" y="9"/>
                      <a:pt x="0" y="12"/>
                    </a:cubicBezTo>
                    <a:cubicBezTo>
                      <a:pt x="0" y="15"/>
                      <a:pt x="1" y="18"/>
                      <a:pt x="3" y="20"/>
                    </a:cubicBezTo>
                    <a:cubicBezTo>
                      <a:pt x="5" y="23"/>
                      <a:pt x="8" y="24"/>
                      <a:pt x="12" y="24"/>
                    </a:cubicBezTo>
                    <a:cubicBezTo>
                      <a:pt x="15" y="24"/>
                      <a:pt x="18" y="23"/>
                      <a:pt x="20" y="20"/>
                    </a:cubicBezTo>
                    <a:cubicBezTo>
                      <a:pt x="22" y="18"/>
                      <a:pt x="24" y="15"/>
                      <a:pt x="24" y="12"/>
                    </a:cubicBezTo>
                    <a:cubicBezTo>
                      <a:pt x="24" y="9"/>
                      <a:pt x="22" y="6"/>
                      <a:pt x="20" y="4"/>
                    </a:cubicBezTo>
                    <a:cubicBezTo>
                      <a:pt x="18" y="1"/>
                      <a:pt x="15" y="0"/>
                      <a:pt x="12" y="0"/>
                    </a:cubicBezTo>
                    <a:cubicBezTo>
                      <a:pt x="8" y="0"/>
                      <a:pt x="5" y="1"/>
                      <a:pt x="3" y="4"/>
                    </a:cubicBezTo>
                    <a:cubicBezTo>
                      <a:pt x="5" y="5"/>
                      <a:pt x="5" y="5"/>
                      <a:pt x="5" y="5"/>
                    </a:cubicBezTo>
                  </a:path>
                </a:pathLst>
              </a:custGeom>
              <a:solidFill>
                <a:srgbClr val="DB081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3" name="î$ḻíḑe">
                <a:extLst>
                  <a:ext uri="{FF2B5EF4-FFF2-40B4-BE49-F238E27FC236}">
                    <a16:creationId xmlns:a16="http://schemas.microsoft.com/office/drawing/2014/main" xmlns="" id="{057FAA0E-B28F-4F8B-8A4C-034F5C7C0BF4}"/>
                  </a:ext>
                </a:extLst>
              </p:cNvPr>
              <p:cNvSpPr/>
              <p:nvPr/>
            </p:nvSpPr>
            <p:spPr bwMode="auto">
              <a:xfrm>
                <a:off x="5817" y="1153"/>
                <a:ext cx="3" cy="3"/>
              </a:xfrm>
              <a:custGeom>
                <a:avLst/>
                <a:gdLst>
                  <a:gd name="T0" fmla="*/ 3 w 6"/>
                  <a:gd name="T1" fmla="*/ 7 h 7"/>
                  <a:gd name="T2" fmla="*/ 3 w 6"/>
                  <a:gd name="T3" fmla="*/ 7 h 7"/>
                  <a:gd name="T4" fmla="*/ 0 w 6"/>
                  <a:gd name="T5" fmla="*/ 4 h 7"/>
                  <a:gd name="T6" fmla="*/ 3 w 6"/>
                  <a:gd name="T7" fmla="*/ 0 h 7"/>
                  <a:gd name="T8" fmla="*/ 3 w 6"/>
                  <a:gd name="T9" fmla="*/ 0 h 7"/>
                  <a:gd name="T10" fmla="*/ 6 w 6"/>
                  <a:gd name="T11" fmla="*/ 4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2" y="7"/>
                      <a:pt x="0" y="5"/>
                      <a:pt x="0" y="4"/>
                    </a:cubicBezTo>
                    <a:cubicBezTo>
                      <a:pt x="0" y="2"/>
                      <a:pt x="1" y="0"/>
                      <a:pt x="3" y="0"/>
                    </a:cubicBezTo>
                    <a:cubicBezTo>
                      <a:pt x="3" y="0"/>
                      <a:pt x="3" y="0"/>
                      <a:pt x="3" y="0"/>
                    </a:cubicBezTo>
                    <a:cubicBezTo>
                      <a:pt x="5" y="0"/>
                      <a:pt x="6" y="2"/>
                      <a:pt x="6" y="4"/>
                    </a:cubicBezTo>
                    <a:cubicBezTo>
                      <a:pt x="6" y="5"/>
                      <a:pt x="5" y="7"/>
                      <a:pt x="3" y="7"/>
                    </a:cubicBezTo>
                  </a:path>
                </a:pathLst>
              </a:custGeom>
              <a:solidFill>
                <a:srgbClr val="FBE1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4" name="ïšḷîḓê">
                <a:extLst>
                  <a:ext uri="{FF2B5EF4-FFF2-40B4-BE49-F238E27FC236}">
                    <a16:creationId xmlns:a16="http://schemas.microsoft.com/office/drawing/2014/main" xmlns="" id="{2E083375-B83C-4EA7-9A45-816B32A44A7A}"/>
                  </a:ext>
                </a:extLst>
              </p:cNvPr>
              <p:cNvSpPr/>
              <p:nvPr/>
            </p:nvSpPr>
            <p:spPr bwMode="auto">
              <a:xfrm>
                <a:off x="5823" y="1209"/>
                <a:ext cx="10" cy="10"/>
              </a:xfrm>
              <a:custGeom>
                <a:avLst/>
                <a:gdLst>
                  <a:gd name="T0" fmla="*/ 4 w 22"/>
                  <a:gd name="T1" fmla="*/ 4 h 22"/>
                  <a:gd name="T2" fmla="*/ 18 w 22"/>
                  <a:gd name="T3" fmla="*/ 4 h 22"/>
                  <a:gd name="T4" fmla="*/ 18 w 22"/>
                  <a:gd name="T5" fmla="*/ 18 h 22"/>
                  <a:gd name="T6" fmla="*/ 4 w 22"/>
                  <a:gd name="T7" fmla="*/ 18 h 22"/>
                  <a:gd name="T8" fmla="*/ 4 w 22"/>
                  <a:gd name="T9" fmla="*/ 4 h 22"/>
                </a:gdLst>
                <a:ahLst/>
                <a:cxnLst>
                  <a:cxn ang="0">
                    <a:pos x="T0" y="T1"/>
                  </a:cxn>
                  <a:cxn ang="0">
                    <a:pos x="T2" y="T3"/>
                  </a:cxn>
                  <a:cxn ang="0">
                    <a:pos x="T4" y="T5"/>
                  </a:cxn>
                  <a:cxn ang="0">
                    <a:pos x="T6" y="T7"/>
                  </a:cxn>
                  <a:cxn ang="0">
                    <a:pos x="T8" y="T9"/>
                  </a:cxn>
                </a:cxnLst>
                <a:rect l="0" t="0" r="r" b="b"/>
                <a:pathLst>
                  <a:path w="22" h="22">
                    <a:moveTo>
                      <a:pt x="4" y="4"/>
                    </a:moveTo>
                    <a:cubicBezTo>
                      <a:pt x="8" y="0"/>
                      <a:pt x="14" y="0"/>
                      <a:pt x="18" y="4"/>
                    </a:cubicBezTo>
                    <a:cubicBezTo>
                      <a:pt x="22" y="8"/>
                      <a:pt x="22" y="14"/>
                      <a:pt x="18" y="18"/>
                    </a:cubicBezTo>
                    <a:cubicBezTo>
                      <a:pt x="14" y="22"/>
                      <a:pt x="8" y="22"/>
                      <a:pt x="4" y="18"/>
                    </a:cubicBezTo>
                    <a:cubicBezTo>
                      <a:pt x="0" y="14"/>
                      <a:pt x="0" y="8"/>
                      <a:pt x="4" y="4"/>
                    </a:cubicBezTo>
                  </a:path>
                </a:pathLst>
              </a:custGeom>
              <a:solidFill>
                <a:srgbClr val="E942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5" name="i$ḷiḋè">
                <a:extLst>
                  <a:ext uri="{FF2B5EF4-FFF2-40B4-BE49-F238E27FC236}">
                    <a16:creationId xmlns:a16="http://schemas.microsoft.com/office/drawing/2014/main" xmlns="" id="{2AF6B0D7-CE16-416D-AE6E-C14042257718}"/>
                  </a:ext>
                </a:extLst>
              </p:cNvPr>
              <p:cNvSpPr/>
              <p:nvPr/>
            </p:nvSpPr>
            <p:spPr bwMode="auto">
              <a:xfrm>
                <a:off x="5823" y="1209"/>
                <a:ext cx="10" cy="10"/>
              </a:xfrm>
              <a:custGeom>
                <a:avLst/>
                <a:gdLst>
                  <a:gd name="T0" fmla="*/ 5 w 24"/>
                  <a:gd name="T1" fmla="*/ 5 h 24"/>
                  <a:gd name="T2" fmla="*/ 6 w 24"/>
                  <a:gd name="T3" fmla="*/ 7 h 24"/>
                  <a:gd name="T4" fmla="*/ 12 w 24"/>
                  <a:gd name="T5" fmla="*/ 5 h 24"/>
                  <a:gd name="T6" fmla="*/ 17 w 24"/>
                  <a:gd name="T7" fmla="*/ 7 h 24"/>
                  <a:gd name="T8" fmla="*/ 20 w 24"/>
                  <a:gd name="T9" fmla="*/ 12 h 24"/>
                  <a:gd name="T10" fmla="*/ 17 w 24"/>
                  <a:gd name="T11" fmla="*/ 18 h 24"/>
                  <a:gd name="T12" fmla="*/ 12 w 24"/>
                  <a:gd name="T13" fmla="*/ 20 h 24"/>
                  <a:gd name="T14" fmla="*/ 6 w 24"/>
                  <a:gd name="T15" fmla="*/ 18 h 24"/>
                  <a:gd name="T16" fmla="*/ 4 w 24"/>
                  <a:gd name="T17" fmla="*/ 12 h 24"/>
                  <a:gd name="T18" fmla="*/ 6 w 24"/>
                  <a:gd name="T19" fmla="*/ 7 h 24"/>
                  <a:gd name="T20" fmla="*/ 5 w 24"/>
                  <a:gd name="T21" fmla="*/ 5 h 24"/>
                  <a:gd name="T22" fmla="*/ 3 w 24"/>
                  <a:gd name="T23" fmla="*/ 4 h 24"/>
                  <a:gd name="T24" fmla="*/ 0 w 24"/>
                  <a:gd name="T25" fmla="*/ 12 h 24"/>
                  <a:gd name="T26" fmla="*/ 3 w 24"/>
                  <a:gd name="T27" fmla="*/ 21 h 24"/>
                  <a:gd name="T28" fmla="*/ 12 w 24"/>
                  <a:gd name="T29" fmla="*/ 24 h 24"/>
                  <a:gd name="T30" fmla="*/ 20 w 24"/>
                  <a:gd name="T31" fmla="*/ 21 h 24"/>
                  <a:gd name="T32" fmla="*/ 24 w 24"/>
                  <a:gd name="T33" fmla="*/ 12 h 24"/>
                  <a:gd name="T34" fmla="*/ 20 w 24"/>
                  <a:gd name="T35" fmla="*/ 4 h 24"/>
                  <a:gd name="T36" fmla="*/ 12 w 24"/>
                  <a:gd name="T37" fmla="*/ 0 h 24"/>
                  <a:gd name="T38" fmla="*/ 3 w 24"/>
                  <a:gd name="T39" fmla="*/ 4 h 24"/>
                  <a:gd name="T40" fmla="*/ 5 w 24"/>
                  <a:gd name="T41"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24">
                    <a:moveTo>
                      <a:pt x="5" y="5"/>
                    </a:moveTo>
                    <a:cubicBezTo>
                      <a:pt x="6" y="7"/>
                      <a:pt x="6" y="7"/>
                      <a:pt x="6" y="7"/>
                    </a:cubicBezTo>
                    <a:cubicBezTo>
                      <a:pt x="8" y="5"/>
                      <a:pt x="10" y="5"/>
                      <a:pt x="12" y="5"/>
                    </a:cubicBezTo>
                    <a:cubicBezTo>
                      <a:pt x="14" y="5"/>
                      <a:pt x="16" y="5"/>
                      <a:pt x="17" y="7"/>
                    </a:cubicBezTo>
                    <a:cubicBezTo>
                      <a:pt x="19" y="8"/>
                      <a:pt x="20" y="10"/>
                      <a:pt x="20" y="12"/>
                    </a:cubicBezTo>
                    <a:cubicBezTo>
                      <a:pt x="20" y="14"/>
                      <a:pt x="19" y="16"/>
                      <a:pt x="17" y="18"/>
                    </a:cubicBezTo>
                    <a:cubicBezTo>
                      <a:pt x="16" y="19"/>
                      <a:pt x="14" y="20"/>
                      <a:pt x="12" y="20"/>
                    </a:cubicBezTo>
                    <a:cubicBezTo>
                      <a:pt x="10" y="20"/>
                      <a:pt x="8" y="19"/>
                      <a:pt x="6" y="18"/>
                    </a:cubicBezTo>
                    <a:cubicBezTo>
                      <a:pt x="5" y="16"/>
                      <a:pt x="4" y="14"/>
                      <a:pt x="4" y="12"/>
                    </a:cubicBezTo>
                    <a:cubicBezTo>
                      <a:pt x="4" y="10"/>
                      <a:pt x="5" y="8"/>
                      <a:pt x="6" y="7"/>
                    </a:cubicBezTo>
                    <a:cubicBezTo>
                      <a:pt x="5" y="5"/>
                      <a:pt x="5" y="5"/>
                      <a:pt x="5" y="5"/>
                    </a:cubicBezTo>
                    <a:cubicBezTo>
                      <a:pt x="3" y="4"/>
                      <a:pt x="3" y="4"/>
                      <a:pt x="3" y="4"/>
                    </a:cubicBezTo>
                    <a:cubicBezTo>
                      <a:pt x="1" y="6"/>
                      <a:pt x="0" y="9"/>
                      <a:pt x="0" y="12"/>
                    </a:cubicBezTo>
                    <a:cubicBezTo>
                      <a:pt x="0" y="15"/>
                      <a:pt x="1" y="18"/>
                      <a:pt x="3" y="21"/>
                    </a:cubicBezTo>
                    <a:cubicBezTo>
                      <a:pt x="6" y="23"/>
                      <a:pt x="9" y="24"/>
                      <a:pt x="12" y="24"/>
                    </a:cubicBezTo>
                    <a:cubicBezTo>
                      <a:pt x="15" y="24"/>
                      <a:pt x="18" y="23"/>
                      <a:pt x="20" y="21"/>
                    </a:cubicBezTo>
                    <a:cubicBezTo>
                      <a:pt x="23" y="18"/>
                      <a:pt x="24" y="15"/>
                      <a:pt x="24" y="12"/>
                    </a:cubicBezTo>
                    <a:cubicBezTo>
                      <a:pt x="24" y="9"/>
                      <a:pt x="23" y="6"/>
                      <a:pt x="20" y="4"/>
                    </a:cubicBezTo>
                    <a:cubicBezTo>
                      <a:pt x="18" y="2"/>
                      <a:pt x="15" y="0"/>
                      <a:pt x="12" y="0"/>
                    </a:cubicBezTo>
                    <a:cubicBezTo>
                      <a:pt x="9" y="0"/>
                      <a:pt x="6" y="1"/>
                      <a:pt x="3" y="4"/>
                    </a:cubicBezTo>
                    <a:cubicBezTo>
                      <a:pt x="5" y="5"/>
                      <a:pt x="5" y="5"/>
                      <a:pt x="5" y="5"/>
                    </a:cubicBezTo>
                  </a:path>
                </a:pathLst>
              </a:custGeom>
              <a:solidFill>
                <a:srgbClr val="DB081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6" name="ïsļîďe">
                <a:extLst>
                  <a:ext uri="{FF2B5EF4-FFF2-40B4-BE49-F238E27FC236}">
                    <a16:creationId xmlns:a16="http://schemas.microsoft.com/office/drawing/2014/main" xmlns="" id="{63B8A09D-962E-4D97-8700-66C599B048EA}"/>
                  </a:ext>
                </a:extLst>
              </p:cNvPr>
              <p:cNvSpPr/>
              <p:nvPr/>
            </p:nvSpPr>
            <p:spPr bwMode="auto">
              <a:xfrm>
                <a:off x="5827" y="1212"/>
                <a:ext cx="3" cy="3"/>
              </a:xfrm>
              <a:custGeom>
                <a:avLst/>
                <a:gdLst>
                  <a:gd name="T0" fmla="*/ 3 w 6"/>
                  <a:gd name="T1" fmla="*/ 7 h 7"/>
                  <a:gd name="T2" fmla="*/ 3 w 6"/>
                  <a:gd name="T3" fmla="*/ 7 h 7"/>
                  <a:gd name="T4" fmla="*/ 0 w 6"/>
                  <a:gd name="T5" fmla="*/ 4 h 7"/>
                  <a:gd name="T6" fmla="*/ 3 w 6"/>
                  <a:gd name="T7" fmla="*/ 0 h 7"/>
                  <a:gd name="T8" fmla="*/ 3 w 6"/>
                  <a:gd name="T9" fmla="*/ 0 h 7"/>
                  <a:gd name="T10" fmla="*/ 6 w 6"/>
                  <a:gd name="T11" fmla="*/ 4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1" y="7"/>
                      <a:pt x="0" y="5"/>
                      <a:pt x="0" y="4"/>
                    </a:cubicBezTo>
                    <a:cubicBezTo>
                      <a:pt x="0" y="2"/>
                      <a:pt x="1" y="0"/>
                      <a:pt x="3" y="0"/>
                    </a:cubicBezTo>
                    <a:cubicBezTo>
                      <a:pt x="3" y="0"/>
                      <a:pt x="3" y="0"/>
                      <a:pt x="3" y="0"/>
                    </a:cubicBezTo>
                    <a:cubicBezTo>
                      <a:pt x="4" y="0"/>
                      <a:pt x="6" y="2"/>
                      <a:pt x="6" y="4"/>
                    </a:cubicBezTo>
                    <a:cubicBezTo>
                      <a:pt x="6" y="5"/>
                      <a:pt x="4" y="7"/>
                      <a:pt x="3" y="7"/>
                    </a:cubicBezTo>
                  </a:path>
                </a:pathLst>
              </a:custGeom>
              <a:solidFill>
                <a:srgbClr val="FBE1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7" name="í$1ïḓê">
                <a:extLst>
                  <a:ext uri="{FF2B5EF4-FFF2-40B4-BE49-F238E27FC236}">
                    <a16:creationId xmlns:a16="http://schemas.microsoft.com/office/drawing/2014/main" xmlns="" id="{646488AB-C523-4EB1-8821-951EDA6E5A53}"/>
                  </a:ext>
                </a:extLst>
              </p:cNvPr>
              <p:cNvSpPr/>
              <p:nvPr/>
            </p:nvSpPr>
            <p:spPr bwMode="auto">
              <a:xfrm>
                <a:off x="5782" y="1101"/>
                <a:ext cx="139" cy="48"/>
              </a:xfrm>
              <a:custGeom>
                <a:avLst/>
                <a:gdLst>
                  <a:gd name="T0" fmla="*/ 0 w 139"/>
                  <a:gd name="T1" fmla="*/ 0 h 48"/>
                  <a:gd name="T2" fmla="*/ 126 w 139"/>
                  <a:gd name="T3" fmla="*/ 0 h 48"/>
                  <a:gd name="T4" fmla="*/ 97 w 139"/>
                  <a:gd name="T5" fmla="*/ 48 h 48"/>
                  <a:gd name="T6" fmla="*/ 139 w 139"/>
                  <a:gd name="T7" fmla="*/ 48 h 48"/>
                </a:gdLst>
                <a:ahLst/>
                <a:cxnLst>
                  <a:cxn ang="0">
                    <a:pos x="T0" y="T1"/>
                  </a:cxn>
                  <a:cxn ang="0">
                    <a:pos x="T2" y="T3"/>
                  </a:cxn>
                  <a:cxn ang="0">
                    <a:pos x="T4" y="T5"/>
                  </a:cxn>
                  <a:cxn ang="0">
                    <a:pos x="T6" y="T7"/>
                  </a:cxn>
                </a:cxnLst>
                <a:rect l="0" t="0" r="r" b="b"/>
                <a:pathLst>
                  <a:path w="139" h="48">
                    <a:moveTo>
                      <a:pt x="0" y="0"/>
                    </a:moveTo>
                    <a:lnTo>
                      <a:pt x="126" y="0"/>
                    </a:lnTo>
                    <a:moveTo>
                      <a:pt x="97" y="48"/>
                    </a:moveTo>
                    <a:lnTo>
                      <a:pt x="139" y="48"/>
                    </a:lnTo>
                  </a:path>
                </a:pathLst>
              </a:custGeom>
              <a:noFill/>
              <a:ln w="1428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318" name="îṥḻïdé">
                <a:extLst>
                  <a:ext uri="{FF2B5EF4-FFF2-40B4-BE49-F238E27FC236}">
                    <a16:creationId xmlns:a16="http://schemas.microsoft.com/office/drawing/2014/main" xmlns="" id="{9903F2D3-A263-4012-A8EE-1D2499AD0AC8}"/>
                  </a:ext>
                </a:extLst>
              </p:cNvPr>
              <p:cNvSpPr/>
              <p:nvPr/>
            </p:nvSpPr>
            <p:spPr bwMode="auto">
              <a:xfrm>
                <a:off x="5735" y="1386"/>
                <a:ext cx="24" cy="0"/>
              </a:xfrm>
              <a:custGeom>
                <a:avLst/>
                <a:gdLst>
                  <a:gd name="T0" fmla="*/ 24 w 24"/>
                  <a:gd name="T1" fmla="*/ 0 w 24"/>
                  <a:gd name="T2" fmla="*/ 24 w 24"/>
                  <a:gd name="T3" fmla="*/ 24 w 24"/>
                </a:gdLst>
                <a:ahLst/>
                <a:cxnLst>
                  <a:cxn ang="0">
                    <a:pos x="T0" y="0"/>
                  </a:cxn>
                  <a:cxn ang="0">
                    <a:pos x="T1" y="0"/>
                  </a:cxn>
                  <a:cxn ang="0">
                    <a:pos x="T2" y="0"/>
                  </a:cxn>
                  <a:cxn ang="0">
                    <a:pos x="T3" y="0"/>
                  </a:cxn>
                </a:cxnLst>
                <a:rect l="0" t="0" r="r" b="b"/>
                <a:pathLst>
                  <a:path w="24">
                    <a:moveTo>
                      <a:pt x="24" y="0"/>
                    </a:moveTo>
                    <a:lnTo>
                      <a:pt x="0" y="0"/>
                    </a:lnTo>
                    <a:lnTo>
                      <a:pt x="24" y="0"/>
                    </a:lnTo>
                    <a:lnTo>
                      <a:pt x="24" y="0"/>
                    </a:lnTo>
                    <a:close/>
                  </a:path>
                </a:pathLst>
              </a:custGeom>
              <a:solidFill>
                <a:srgbClr val="98969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9" name="îṩḷíḍè">
                <a:extLst>
                  <a:ext uri="{FF2B5EF4-FFF2-40B4-BE49-F238E27FC236}">
                    <a16:creationId xmlns:a16="http://schemas.microsoft.com/office/drawing/2014/main" xmlns="" id="{E62BA054-BD20-4A2F-9447-D67CF3EE7C0F}"/>
                  </a:ext>
                </a:extLst>
              </p:cNvPr>
              <p:cNvSpPr/>
              <p:nvPr/>
            </p:nvSpPr>
            <p:spPr bwMode="auto">
              <a:xfrm>
                <a:off x="5735" y="1386"/>
                <a:ext cx="24" cy="0"/>
              </a:xfrm>
              <a:custGeom>
                <a:avLst/>
                <a:gdLst>
                  <a:gd name="T0" fmla="*/ 24 w 24"/>
                  <a:gd name="T1" fmla="*/ 0 w 24"/>
                  <a:gd name="T2" fmla="*/ 24 w 24"/>
                  <a:gd name="T3" fmla="*/ 24 w 24"/>
                </a:gdLst>
                <a:ahLst/>
                <a:cxnLst>
                  <a:cxn ang="0">
                    <a:pos x="T0" y="0"/>
                  </a:cxn>
                  <a:cxn ang="0">
                    <a:pos x="T1" y="0"/>
                  </a:cxn>
                  <a:cxn ang="0">
                    <a:pos x="T2" y="0"/>
                  </a:cxn>
                  <a:cxn ang="0">
                    <a:pos x="T3" y="0"/>
                  </a:cxn>
                </a:cxnLst>
                <a:rect l="0" t="0" r="r" b="b"/>
                <a:pathLst>
                  <a:path w="24">
                    <a:moveTo>
                      <a:pt x="24" y="0"/>
                    </a:moveTo>
                    <a:lnTo>
                      <a:pt x="0" y="0"/>
                    </a:lnTo>
                    <a:lnTo>
                      <a:pt x="24" y="0"/>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0" name="iṡḻiḍè">
                <a:extLst>
                  <a:ext uri="{FF2B5EF4-FFF2-40B4-BE49-F238E27FC236}">
                    <a16:creationId xmlns:a16="http://schemas.microsoft.com/office/drawing/2014/main" xmlns="" id="{1C0B3C3B-78BA-4075-8319-CD54C0EA9649}"/>
                  </a:ext>
                </a:extLst>
              </p:cNvPr>
              <p:cNvSpPr/>
              <p:nvPr/>
            </p:nvSpPr>
            <p:spPr bwMode="auto">
              <a:xfrm>
                <a:off x="5735" y="1196"/>
                <a:ext cx="24" cy="190"/>
              </a:xfrm>
              <a:custGeom>
                <a:avLst/>
                <a:gdLst>
                  <a:gd name="T0" fmla="*/ 0 w 54"/>
                  <a:gd name="T1" fmla="*/ 435 h 435"/>
                  <a:gd name="T2" fmla="*/ 0 w 54"/>
                  <a:gd name="T3" fmla="*/ 309 h 435"/>
                  <a:gd name="T4" fmla="*/ 14 w 54"/>
                  <a:gd name="T5" fmla="*/ 276 h 435"/>
                  <a:gd name="T6" fmla="*/ 14 w 54"/>
                  <a:gd name="T7" fmla="*/ 332 h 435"/>
                  <a:gd name="T8" fmla="*/ 37 w 54"/>
                  <a:gd name="T9" fmla="*/ 332 h 435"/>
                  <a:gd name="T10" fmla="*/ 54 w 54"/>
                  <a:gd name="T11" fmla="*/ 435 h 435"/>
                  <a:gd name="T12" fmla="*/ 0 w 54"/>
                  <a:gd name="T13" fmla="*/ 435 h 435"/>
                  <a:gd name="T14" fmla="*/ 14 w 54"/>
                  <a:gd name="T15" fmla="*/ 23 h 435"/>
                  <a:gd name="T16" fmla="*/ 1 w 54"/>
                  <a:gd name="T17" fmla="*/ 0 h 435"/>
                  <a:gd name="T18" fmla="*/ 14 w 54"/>
                  <a:gd name="T19" fmla="*/ 4 h 435"/>
                  <a:gd name="T20" fmla="*/ 14 w 54"/>
                  <a:gd name="T21" fmla="*/ 23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435">
                    <a:moveTo>
                      <a:pt x="0" y="435"/>
                    </a:moveTo>
                    <a:cubicBezTo>
                      <a:pt x="0" y="309"/>
                      <a:pt x="0" y="309"/>
                      <a:pt x="0" y="309"/>
                    </a:cubicBezTo>
                    <a:cubicBezTo>
                      <a:pt x="0" y="309"/>
                      <a:pt x="7" y="295"/>
                      <a:pt x="14" y="276"/>
                    </a:cubicBezTo>
                    <a:cubicBezTo>
                      <a:pt x="14" y="332"/>
                      <a:pt x="14" y="332"/>
                      <a:pt x="14" y="332"/>
                    </a:cubicBezTo>
                    <a:cubicBezTo>
                      <a:pt x="37" y="332"/>
                      <a:pt x="37" y="332"/>
                      <a:pt x="37" y="332"/>
                    </a:cubicBezTo>
                    <a:cubicBezTo>
                      <a:pt x="54" y="435"/>
                      <a:pt x="54" y="435"/>
                      <a:pt x="54" y="435"/>
                    </a:cubicBezTo>
                    <a:cubicBezTo>
                      <a:pt x="0" y="435"/>
                      <a:pt x="0" y="435"/>
                      <a:pt x="0" y="435"/>
                    </a:cubicBezTo>
                    <a:moveTo>
                      <a:pt x="14" y="23"/>
                    </a:moveTo>
                    <a:cubicBezTo>
                      <a:pt x="11" y="14"/>
                      <a:pt x="7" y="5"/>
                      <a:pt x="1" y="0"/>
                    </a:cubicBezTo>
                    <a:cubicBezTo>
                      <a:pt x="6" y="0"/>
                      <a:pt x="10" y="2"/>
                      <a:pt x="14" y="4"/>
                    </a:cubicBezTo>
                    <a:cubicBezTo>
                      <a:pt x="14" y="23"/>
                      <a:pt x="14" y="23"/>
                      <a:pt x="14" y="23"/>
                    </a:cubicBezTo>
                  </a:path>
                </a:pathLst>
              </a:custGeom>
              <a:solidFill>
                <a:srgbClr val="211E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1" name="îṧľiďe">
                <a:extLst>
                  <a:ext uri="{FF2B5EF4-FFF2-40B4-BE49-F238E27FC236}">
                    <a16:creationId xmlns:a16="http://schemas.microsoft.com/office/drawing/2014/main" xmlns="" id="{A14DD005-698C-48F5-A0B3-E3A3A407F09A}"/>
                  </a:ext>
                </a:extLst>
              </p:cNvPr>
              <p:cNvSpPr/>
              <p:nvPr/>
            </p:nvSpPr>
            <p:spPr bwMode="auto">
              <a:xfrm>
                <a:off x="5741" y="1198"/>
                <a:ext cx="17" cy="143"/>
              </a:xfrm>
              <a:custGeom>
                <a:avLst/>
                <a:gdLst>
                  <a:gd name="T0" fmla="*/ 23 w 39"/>
                  <a:gd name="T1" fmla="*/ 328 h 328"/>
                  <a:gd name="T2" fmla="*/ 0 w 39"/>
                  <a:gd name="T3" fmla="*/ 328 h 328"/>
                  <a:gd name="T4" fmla="*/ 0 w 39"/>
                  <a:gd name="T5" fmla="*/ 272 h 328"/>
                  <a:gd name="T6" fmla="*/ 15 w 39"/>
                  <a:gd name="T7" fmla="*/ 208 h 328"/>
                  <a:gd name="T8" fmla="*/ 15 w 39"/>
                  <a:gd name="T9" fmla="*/ 208 h 328"/>
                  <a:gd name="T10" fmla="*/ 15 w 39"/>
                  <a:gd name="T11" fmla="*/ 208 h 328"/>
                  <a:gd name="T12" fmla="*/ 3 w 39"/>
                  <a:gd name="T13" fmla="*/ 140 h 328"/>
                  <a:gd name="T14" fmla="*/ 3 w 39"/>
                  <a:gd name="T15" fmla="*/ 50 h 328"/>
                  <a:gd name="T16" fmla="*/ 3 w 39"/>
                  <a:gd name="T17" fmla="*/ 50 h 328"/>
                  <a:gd name="T18" fmla="*/ 3 w 39"/>
                  <a:gd name="T19" fmla="*/ 50 h 328"/>
                  <a:gd name="T20" fmla="*/ 3 w 39"/>
                  <a:gd name="T21" fmla="*/ 50 h 328"/>
                  <a:gd name="T22" fmla="*/ 3 w 39"/>
                  <a:gd name="T23" fmla="*/ 50 h 328"/>
                  <a:gd name="T24" fmla="*/ 3 w 39"/>
                  <a:gd name="T25" fmla="*/ 50 h 328"/>
                  <a:gd name="T26" fmla="*/ 3 w 39"/>
                  <a:gd name="T27" fmla="*/ 50 h 328"/>
                  <a:gd name="T28" fmla="*/ 3 w 39"/>
                  <a:gd name="T29" fmla="*/ 50 h 328"/>
                  <a:gd name="T30" fmla="*/ 3 w 39"/>
                  <a:gd name="T31" fmla="*/ 50 h 328"/>
                  <a:gd name="T32" fmla="*/ 3 w 39"/>
                  <a:gd name="T33" fmla="*/ 50 h 328"/>
                  <a:gd name="T34" fmla="*/ 3 w 39"/>
                  <a:gd name="T35" fmla="*/ 50 h 328"/>
                  <a:gd name="T36" fmla="*/ 0 w 39"/>
                  <a:gd name="T37" fmla="*/ 19 h 328"/>
                  <a:gd name="T38" fmla="*/ 0 w 39"/>
                  <a:gd name="T39" fmla="*/ 0 h 328"/>
                  <a:gd name="T40" fmla="*/ 21 w 39"/>
                  <a:gd name="T41" fmla="*/ 65 h 328"/>
                  <a:gd name="T42" fmla="*/ 27 w 39"/>
                  <a:gd name="T43" fmla="*/ 140 h 328"/>
                  <a:gd name="T44" fmla="*/ 39 w 39"/>
                  <a:gd name="T45" fmla="*/ 208 h 328"/>
                  <a:gd name="T46" fmla="*/ 19 w 39"/>
                  <a:gd name="T47" fmla="*/ 305 h 328"/>
                  <a:gd name="T48" fmla="*/ 23 w 39"/>
                  <a:gd name="T49" fmla="*/ 32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328">
                    <a:moveTo>
                      <a:pt x="23" y="328"/>
                    </a:moveTo>
                    <a:cubicBezTo>
                      <a:pt x="0" y="328"/>
                      <a:pt x="0" y="328"/>
                      <a:pt x="0" y="328"/>
                    </a:cubicBezTo>
                    <a:cubicBezTo>
                      <a:pt x="0" y="272"/>
                      <a:pt x="0" y="272"/>
                      <a:pt x="0" y="272"/>
                    </a:cubicBezTo>
                    <a:cubicBezTo>
                      <a:pt x="7" y="252"/>
                      <a:pt x="15" y="227"/>
                      <a:pt x="15" y="208"/>
                    </a:cubicBezTo>
                    <a:cubicBezTo>
                      <a:pt x="15" y="208"/>
                      <a:pt x="15" y="208"/>
                      <a:pt x="15" y="208"/>
                    </a:cubicBezTo>
                    <a:cubicBezTo>
                      <a:pt x="15" y="208"/>
                      <a:pt x="15" y="208"/>
                      <a:pt x="15" y="208"/>
                    </a:cubicBezTo>
                    <a:cubicBezTo>
                      <a:pt x="15" y="172"/>
                      <a:pt x="3" y="140"/>
                      <a:pt x="3" y="140"/>
                    </a:cubicBezTo>
                    <a:cubicBezTo>
                      <a:pt x="3" y="140"/>
                      <a:pt x="3" y="73"/>
                      <a:pt x="3" y="50"/>
                    </a:cubicBezTo>
                    <a:cubicBezTo>
                      <a:pt x="3" y="50"/>
                      <a:pt x="3" y="50"/>
                      <a:pt x="3" y="50"/>
                    </a:cubicBezTo>
                    <a:cubicBezTo>
                      <a:pt x="3" y="50"/>
                      <a:pt x="3" y="50"/>
                      <a:pt x="3" y="50"/>
                    </a:cubicBezTo>
                    <a:cubicBezTo>
                      <a:pt x="3" y="50"/>
                      <a:pt x="3" y="50"/>
                      <a:pt x="3" y="50"/>
                    </a:cubicBezTo>
                    <a:cubicBezTo>
                      <a:pt x="3" y="50"/>
                      <a:pt x="3" y="50"/>
                      <a:pt x="3" y="50"/>
                    </a:cubicBezTo>
                    <a:cubicBezTo>
                      <a:pt x="3" y="50"/>
                      <a:pt x="3" y="50"/>
                      <a:pt x="3" y="50"/>
                    </a:cubicBezTo>
                    <a:cubicBezTo>
                      <a:pt x="3" y="50"/>
                      <a:pt x="3" y="50"/>
                      <a:pt x="3" y="50"/>
                    </a:cubicBezTo>
                    <a:cubicBezTo>
                      <a:pt x="3" y="50"/>
                      <a:pt x="3" y="50"/>
                      <a:pt x="3" y="50"/>
                    </a:cubicBezTo>
                    <a:cubicBezTo>
                      <a:pt x="3" y="50"/>
                      <a:pt x="3" y="50"/>
                      <a:pt x="3" y="50"/>
                    </a:cubicBezTo>
                    <a:cubicBezTo>
                      <a:pt x="3" y="50"/>
                      <a:pt x="3" y="50"/>
                      <a:pt x="3" y="50"/>
                    </a:cubicBezTo>
                    <a:cubicBezTo>
                      <a:pt x="3" y="50"/>
                      <a:pt x="3" y="50"/>
                      <a:pt x="3" y="50"/>
                    </a:cubicBezTo>
                    <a:cubicBezTo>
                      <a:pt x="3" y="41"/>
                      <a:pt x="2" y="29"/>
                      <a:pt x="0" y="19"/>
                    </a:cubicBezTo>
                    <a:cubicBezTo>
                      <a:pt x="0" y="0"/>
                      <a:pt x="0" y="0"/>
                      <a:pt x="0" y="0"/>
                    </a:cubicBezTo>
                    <a:cubicBezTo>
                      <a:pt x="17" y="13"/>
                      <a:pt x="21" y="47"/>
                      <a:pt x="21" y="65"/>
                    </a:cubicBezTo>
                    <a:cubicBezTo>
                      <a:pt x="21" y="88"/>
                      <a:pt x="27" y="140"/>
                      <a:pt x="27" y="140"/>
                    </a:cubicBezTo>
                    <a:cubicBezTo>
                      <a:pt x="27" y="140"/>
                      <a:pt x="39" y="172"/>
                      <a:pt x="39" y="208"/>
                    </a:cubicBezTo>
                    <a:cubicBezTo>
                      <a:pt x="39" y="244"/>
                      <a:pt x="19" y="305"/>
                      <a:pt x="19" y="305"/>
                    </a:cubicBezTo>
                    <a:cubicBezTo>
                      <a:pt x="23" y="328"/>
                      <a:pt x="23" y="328"/>
                      <a:pt x="23" y="328"/>
                    </a:cubicBezTo>
                  </a:path>
                </a:pathLst>
              </a:custGeom>
              <a:solidFill>
                <a:srgbClr val="383A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2" name="islïdè">
                <a:extLst>
                  <a:ext uri="{FF2B5EF4-FFF2-40B4-BE49-F238E27FC236}">
                    <a16:creationId xmlns:a16="http://schemas.microsoft.com/office/drawing/2014/main" xmlns="" id="{8D826B68-D181-44F8-B36A-E171FFE2EFB9}"/>
                  </a:ext>
                </a:extLst>
              </p:cNvPr>
              <p:cNvSpPr/>
              <p:nvPr/>
            </p:nvSpPr>
            <p:spPr bwMode="auto">
              <a:xfrm>
                <a:off x="5693" y="1193"/>
                <a:ext cx="55" cy="203"/>
              </a:xfrm>
              <a:custGeom>
                <a:avLst/>
                <a:gdLst>
                  <a:gd name="T0" fmla="*/ 95 w 124"/>
                  <a:gd name="T1" fmla="*/ 462 h 462"/>
                  <a:gd name="T2" fmla="*/ 95 w 124"/>
                  <a:gd name="T3" fmla="*/ 315 h 462"/>
                  <a:gd name="T4" fmla="*/ 124 w 124"/>
                  <a:gd name="T5" fmla="*/ 218 h 462"/>
                  <a:gd name="T6" fmla="*/ 112 w 124"/>
                  <a:gd name="T7" fmla="*/ 150 h 462"/>
                  <a:gd name="T8" fmla="*/ 112 w 124"/>
                  <a:gd name="T9" fmla="*/ 60 h 462"/>
                  <a:gd name="T10" fmla="*/ 77 w 124"/>
                  <a:gd name="T11" fmla="*/ 0 h 462"/>
                  <a:gd name="T12" fmla="*/ 48 w 124"/>
                  <a:gd name="T13" fmla="*/ 35 h 462"/>
                  <a:gd name="T14" fmla="*/ 39 w 124"/>
                  <a:gd name="T15" fmla="*/ 143 h 462"/>
                  <a:gd name="T16" fmla="*/ 0 w 124"/>
                  <a:gd name="T17" fmla="*/ 157 h 462"/>
                  <a:gd name="T18" fmla="*/ 20 w 124"/>
                  <a:gd name="T19" fmla="*/ 460 h 462"/>
                  <a:gd name="T20" fmla="*/ 95 w 124"/>
                  <a:gd name="T21" fmla="*/ 46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462">
                    <a:moveTo>
                      <a:pt x="95" y="462"/>
                    </a:moveTo>
                    <a:cubicBezTo>
                      <a:pt x="95" y="315"/>
                      <a:pt x="95" y="315"/>
                      <a:pt x="95" y="315"/>
                    </a:cubicBezTo>
                    <a:cubicBezTo>
                      <a:pt x="95" y="315"/>
                      <a:pt x="124" y="254"/>
                      <a:pt x="124" y="218"/>
                    </a:cubicBezTo>
                    <a:cubicBezTo>
                      <a:pt x="124" y="182"/>
                      <a:pt x="112" y="150"/>
                      <a:pt x="112" y="150"/>
                    </a:cubicBezTo>
                    <a:cubicBezTo>
                      <a:pt x="112" y="150"/>
                      <a:pt x="112" y="83"/>
                      <a:pt x="112" y="60"/>
                    </a:cubicBezTo>
                    <a:cubicBezTo>
                      <a:pt x="112" y="38"/>
                      <a:pt x="109" y="0"/>
                      <a:pt x="77" y="0"/>
                    </a:cubicBezTo>
                    <a:cubicBezTo>
                      <a:pt x="46" y="0"/>
                      <a:pt x="48" y="35"/>
                      <a:pt x="48" y="35"/>
                    </a:cubicBezTo>
                    <a:cubicBezTo>
                      <a:pt x="39" y="143"/>
                      <a:pt x="39" y="143"/>
                      <a:pt x="39" y="143"/>
                    </a:cubicBezTo>
                    <a:cubicBezTo>
                      <a:pt x="0" y="157"/>
                      <a:pt x="0" y="157"/>
                      <a:pt x="0" y="157"/>
                    </a:cubicBezTo>
                    <a:cubicBezTo>
                      <a:pt x="20" y="460"/>
                      <a:pt x="20" y="460"/>
                      <a:pt x="20" y="460"/>
                    </a:cubicBezTo>
                    <a:cubicBezTo>
                      <a:pt x="95" y="462"/>
                      <a:pt x="95" y="462"/>
                      <a:pt x="95" y="462"/>
                    </a:cubicBezTo>
                  </a:path>
                </a:pathLst>
              </a:custGeom>
              <a:solidFill>
                <a:srgbClr val="FAD1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3" name="is1ïďe">
                <a:extLst>
                  <a:ext uri="{FF2B5EF4-FFF2-40B4-BE49-F238E27FC236}">
                    <a16:creationId xmlns:a16="http://schemas.microsoft.com/office/drawing/2014/main" xmlns="" id="{3F5322EB-6A0C-4027-9761-A64A946B3CBB}"/>
                  </a:ext>
                </a:extLst>
              </p:cNvPr>
              <p:cNvSpPr/>
              <p:nvPr/>
            </p:nvSpPr>
            <p:spPr bwMode="auto">
              <a:xfrm>
                <a:off x="5741" y="1219"/>
                <a:ext cx="7" cy="98"/>
              </a:xfrm>
              <a:custGeom>
                <a:avLst/>
                <a:gdLst>
                  <a:gd name="T0" fmla="*/ 0 w 15"/>
                  <a:gd name="T1" fmla="*/ 222 h 222"/>
                  <a:gd name="T2" fmla="*/ 0 w 15"/>
                  <a:gd name="T3" fmla="*/ 222 h 222"/>
                  <a:gd name="T4" fmla="*/ 15 w 15"/>
                  <a:gd name="T5" fmla="*/ 158 h 222"/>
                  <a:gd name="T6" fmla="*/ 15 w 15"/>
                  <a:gd name="T7" fmla="*/ 158 h 222"/>
                  <a:gd name="T8" fmla="*/ 0 w 15"/>
                  <a:gd name="T9" fmla="*/ 222 h 222"/>
                  <a:gd name="T10" fmla="*/ 3 w 15"/>
                  <a:gd name="T11" fmla="*/ 0 h 222"/>
                  <a:gd name="T12" fmla="*/ 3 w 15"/>
                  <a:gd name="T13" fmla="*/ 0 h 222"/>
                  <a:gd name="T14" fmla="*/ 3 w 15"/>
                  <a:gd name="T15" fmla="*/ 0 h 222"/>
                  <a:gd name="T16" fmla="*/ 3 w 15"/>
                  <a:gd name="T17" fmla="*/ 0 h 222"/>
                  <a:gd name="T18" fmla="*/ 3 w 15"/>
                  <a:gd name="T19" fmla="*/ 0 h 222"/>
                  <a:gd name="T20" fmla="*/ 3 w 15"/>
                  <a:gd name="T21" fmla="*/ 0 h 222"/>
                  <a:gd name="T22" fmla="*/ 3 w 15"/>
                  <a:gd name="T23" fmla="*/ 0 h 222"/>
                  <a:gd name="T24" fmla="*/ 3 w 15"/>
                  <a:gd name="T25" fmla="*/ 0 h 222"/>
                  <a:gd name="T26" fmla="*/ 3 w 15"/>
                  <a:gd name="T27" fmla="*/ 0 h 222"/>
                  <a:gd name="T28" fmla="*/ 3 w 15"/>
                  <a:gd name="T29" fmla="*/ 0 h 222"/>
                  <a:gd name="T30" fmla="*/ 3 w 15"/>
                  <a:gd name="T31" fmla="*/ 0 h 222"/>
                  <a:gd name="T32" fmla="*/ 3 w 15"/>
                  <a:gd name="T3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222">
                    <a:moveTo>
                      <a:pt x="0" y="222"/>
                    </a:moveTo>
                    <a:cubicBezTo>
                      <a:pt x="0" y="222"/>
                      <a:pt x="0" y="222"/>
                      <a:pt x="0" y="222"/>
                    </a:cubicBezTo>
                    <a:cubicBezTo>
                      <a:pt x="7" y="202"/>
                      <a:pt x="15" y="177"/>
                      <a:pt x="15" y="158"/>
                    </a:cubicBezTo>
                    <a:cubicBezTo>
                      <a:pt x="15" y="158"/>
                      <a:pt x="15" y="158"/>
                      <a:pt x="15" y="158"/>
                    </a:cubicBezTo>
                    <a:cubicBezTo>
                      <a:pt x="15" y="177"/>
                      <a:pt x="7" y="202"/>
                      <a:pt x="0" y="222"/>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path>
                </a:pathLst>
              </a:custGeom>
              <a:solidFill>
                <a:srgbClr val="34313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4" name="ï$1iḑê">
                <a:extLst>
                  <a:ext uri="{FF2B5EF4-FFF2-40B4-BE49-F238E27FC236}">
                    <a16:creationId xmlns:a16="http://schemas.microsoft.com/office/drawing/2014/main" xmlns="" id="{1EC23B55-568C-4238-A561-112F66166176}"/>
                  </a:ext>
                </a:extLst>
              </p:cNvPr>
              <p:cNvSpPr/>
              <p:nvPr/>
            </p:nvSpPr>
            <p:spPr bwMode="auto">
              <a:xfrm>
                <a:off x="5711" y="1193"/>
                <a:ext cx="37" cy="203"/>
              </a:xfrm>
              <a:custGeom>
                <a:avLst/>
                <a:gdLst>
                  <a:gd name="T0" fmla="*/ 54 w 83"/>
                  <a:gd name="T1" fmla="*/ 462 h 462"/>
                  <a:gd name="T2" fmla="*/ 54 w 83"/>
                  <a:gd name="T3" fmla="*/ 462 h 462"/>
                  <a:gd name="T4" fmla="*/ 0 w 83"/>
                  <a:gd name="T5" fmla="*/ 461 h 462"/>
                  <a:gd name="T6" fmla="*/ 31 w 83"/>
                  <a:gd name="T7" fmla="*/ 285 h 462"/>
                  <a:gd name="T8" fmla="*/ 58 w 83"/>
                  <a:gd name="T9" fmla="*/ 127 h 462"/>
                  <a:gd name="T10" fmla="*/ 61 w 83"/>
                  <a:gd name="T11" fmla="*/ 70 h 462"/>
                  <a:gd name="T12" fmla="*/ 42 w 83"/>
                  <a:gd name="T13" fmla="*/ 0 h 462"/>
                  <a:gd name="T14" fmla="*/ 71 w 83"/>
                  <a:gd name="T15" fmla="*/ 60 h 462"/>
                  <a:gd name="T16" fmla="*/ 71 w 83"/>
                  <a:gd name="T17" fmla="*/ 60 h 462"/>
                  <a:gd name="T18" fmla="*/ 71 w 83"/>
                  <a:gd name="T19" fmla="*/ 60 h 462"/>
                  <a:gd name="T20" fmla="*/ 71 w 83"/>
                  <a:gd name="T21" fmla="*/ 60 h 462"/>
                  <a:gd name="T22" fmla="*/ 71 w 83"/>
                  <a:gd name="T23" fmla="*/ 60 h 462"/>
                  <a:gd name="T24" fmla="*/ 71 w 83"/>
                  <a:gd name="T25" fmla="*/ 60 h 462"/>
                  <a:gd name="T26" fmla="*/ 71 w 83"/>
                  <a:gd name="T27" fmla="*/ 60 h 462"/>
                  <a:gd name="T28" fmla="*/ 71 w 83"/>
                  <a:gd name="T29" fmla="*/ 60 h 462"/>
                  <a:gd name="T30" fmla="*/ 71 w 83"/>
                  <a:gd name="T31" fmla="*/ 60 h 462"/>
                  <a:gd name="T32" fmla="*/ 71 w 83"/>
                  <a:gd name="T33" fmla="*/ 150 h 462"/>
                  <a:gd name="T34" fmla="*/ 71 w 83"/>
                  <a:gd name="T35" fmla="*/ 150 h 462"/>
                  <a:gd name="T36" fmla="*/ 71 w 83"/>
                  <a:gd name="T37" fmla="*/ 150 h 462"/>
                  <a:gd name="T38" fmla="*/ 83 w 83"/>
                  <a:gd name="T39" fmla="*/ 218 h 462"/>
                  <a:gd name="T40" fmla="*/ 68 w 83"/>
                  <a:gd name="T41" fmla="*/ 282 h 462"/>
                  <a:gd name="T42" fmla="*/ 54 w 83"/>
                  <a:gd name="T43" fmla="*/ 315 h 462"/>
                  <a:gd name="T44" fmla="*/ 54 w 83"/>
                  <a:gd name="T45" fmla="*/ 441 h 462"/>
                  <a:gd name="T46" fmla="*/ 54 w 83"/>
                  <a:gd name="T47" fmla="*/ 462 h 462"/>
                  <a:gd name="T48" fmla="*/ 42 w 83"/>
                  <a:gd name="T49" fmla="*/ 0 h 462"/>
                  <a:gd name="T50" fmla="*/ 41 w 83"/>
                  <a:gd name="T51" fmla="*/ 0 h 462"/>
                  <a:gd name="T52" fmla="*/ 42 w 83"/>
                  <a:gd name="T53"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3" h="462">
                    <a:moveTo>
                      <a:pt x="54" y="462"/>
                    </a:moveTo>
                    <a:cubicBezTo>
                      <a:pt x="54" y="462"/>
                      <a:pt x="54" y="462"/>
                      <a:pt x="54" y="462"/>
                    </a:cubicBezTo>
                    <a:cubicBezTo>
                      <a:pt x="0" y="461"/>
                      <a:pt x="0" y="461"/>
                      <a:pt x="0" y="461"/>
                    </a:cubicBezTo>
                    <a:cubicBezTo>
                      <a:pt x="31" y="285"/>
                      <a:pt x="31" y="285"/>
                      <a:pt x="31" y="285"/>
                    </a:cubicBezTo>
                    <a:cubicBezTo>
                      <a:pt x="65" y="259"/>
                      <a:pt x="58" y="149"/>
                      <a:pt x="58" y="127"/>
                    </a:cubicBezTo>
                    <a:cubicBezTo>
                      <a:pt x="58" y="104"/>
                      <a:pt x="55" y="133"/>
                      <a:pt x="61" y="70"/>
                    </a:cubicBezTo>
                    <a:cubicBezTo>
                      <a:pt x="67" y="11"/>
                      <a:pt x="48" y="2"/>
                      <a:pt x="42" y="0"/>
                    </a:cubicBezTo>
                    <a:cubicBezTo>
                      <a:pt x="68" y="5"/>
                      <a:pt x="71" y="39"/>
                      <a:pt x="71" y="60"/>
                    </a:cubicBezTo>
                    <a:cubicBezTo>
                      <a:pt x="71" y="60"/>
                      <a:pt x="71" y="60"/>
                      <a:pt x="71" y="60"/>
                    </a:cubicBezTo>
                    <a:cubicBezTo>
                      <a:pt x="71" y="60"/>
                      <a:pt x="71" y="60"/>
                      <a:pt x="71" y="60"/>
                    </a:cubicBezTo>
                    <a:cubicBezTo>
                      <a:pt x="71" y="60"/>
                      <a:pt x="71" y="60"/>
                      <a:pt x="71" y="60"/>
                    </a:cubicBezTo>
                    <a:cubicBezTo>
                      <a:pt x="71" y="60"/>
                      <a:pt x="71" y="60"/>
                      <a:pt x="71" y="60"/>
                    </a:cubicBezTo>
                    <a:cubicBezTo>
                      <a:pt x="71" y="60"/>
                      <a:pt x="71" y="60"/>
                      <a:pt x="71" y="60"/>
                    </a:cubicBezTo>
                    <a:cubicBezTo>
                      <a:pt x="71" y="60"/>
                      <a:pt x="71" y="60"/>
                      <a:pt x="71" y="60"/>
                    </a:cubicBezTo>
                    <a:cubicBezTo>
                      <a:pt x="71" y="60"/>
                      <a:pt x="71" y="60"/>
                      <a:pt x="71" y="60"/>
                    </a:cubicBezTo>
                    <a:cubicBezTo>
                      <a:pt x="71" y="60"/>
                      <a:pt x="71" y="60"/>
                      <a:pt x="71" y="60"/>
                    </a:cubicBezTo>
                    <a:cubicBezTo>
                      <a:pt x="71" y="83"/>
                      <a:pt x="71" y="150"/>
                      <a:pt x="71" y="150"/>
                    </a:cubicBezTo>
                    <a:cubicBezTo>
                      <a:pt x="71" y="150"/>
                      <a:pt x="71" y="150"/>
                      <a:pt x="71" y="150"/>
                    </a:cubicBezTo>
                    <a:cubicBezTo>
                      <a:pt x="71" y="150"/>
                      <a:pt x="71" y="150"/>
                      <a:pt x="71" y="150"/>
                    </a:cubicBezTo>
                    <a:cubicBezTo>
                      <a:pt x="71" y="150"/>
                      <a:pt x="83" y="182"/>
                      <a:pt x="83" y="218"/>
                    </a:cubicBezTo>
                    <a:cubicBezTo>
                      <a:pt x="83" y="237"/>
                      <a:pt x="75" y="262"/>
                      <a:pt x="68" y="282"/>
                    </a:cubicBezTo>
                    <a:cubicBezTo>
                      <a:pt x="61" y="301"/>
                      <a:pt x="54" y="315"/>
                      <a:pt x="54" y="315"/>
                    </a:cubicBezTo>
                    <a:cubicBezTo>
                      <a:pt x="54" y="441"/>
                      <a:pt x="54" y="441"/>
                      <a:pt x="54" y="441"/>
                    </a:cubicBezTo>
                    <a:cubicBezTo>
                      <a:pt x="54" y="462"/>
                      <a:pt x="54" y="462"/>
                      <a:pt x="54" y="462"/>
                    </a:cubicBezTo>
                    <a:moveTo>
                      <a:pt x="42" y="0"/>
                    </a:moveTo>
                    <a:cubicBezTo>
                      <a:pt x="42" y="0"/>
                      <a:pt x="41" y="0"/>
                      <a:pt x="41" y="0"/>
                    </a:cubicBezTo>
                    <a:cubicBezTo>
                      <a:pt x="41" y="0"/>
                      <a:pt x="41" y="0"/>
                      <a:pt x="42" y="0"/>
                    </a:cubicBezTo>
                  </a:path>
                </a:pathLst>
              </a:custGeom>
              <a:solidFill>
                <a:srgbClr val="EEB6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5" name="îṥḷiḍé">
                <a:extLst>
                  <a:ext uri="{FF2B5EF4-FFF2-40B4-BE49-F238E27FC236}">
                    <a16:creationId xmlns:a16="http://schemas.microsoft.com/office/drawing/2014/main" xmlns="" id="{98E225A8-7B79-4244-A064-ABD7AF8333A1}"/>
                  </a:ext>
                </a:extLst>
              </p:cNvPr>
              <p:cNvSpPr/>
              <p:nvPr/>
            </p:nvSpPr>
            <p:spPr bwMode="auto">
              <a:xfrm>
                <a:off x="5671" y="1378"/>
                <a:ext cx="66" cy="37"/>
              </a:xfrm>
              <a:custGeom>
                <a:avLst/>
                <a:gdLst>
                  <a:gd name="T0" fmla="*/ 66 w 66"/>
                  <a:gd name="T1" fmla="*/ 37 h 37"/>
                  <a:gd name="T2" fmla="*/ 0 w 66"/>
                  <a:gd name="T3" fmla="*/ 35 h 37"/>
                  <a:gd name="T4" fmla="*/ 4 w 66"/>
                  <a:gd name="T5" fmla="*/ 0 h 37"/>
                  <a:gd name="T6" fmla="*/ 66 w 66"/>
                  <a:gd name="T7" fmla="*/ 0 h 37"/>
                  <a:gd name="T8" fmla="*/ 66 w 66"/>
                  <a:gd name="T9" fmla="*/ 37 h 37"/>
                  <a:gd name="T10" fmla="*/ 66 w 66"/>
                  <a:gd name="T11" fmla="*/ 37 h 37"/>
                </a:gdLst>
                <a:ahLst/>
                <a:cxnLst>
                  <a:cxn ang="0">
                    <a:pos x="T0" y="T1"/>
                  </a:cxn>
                  <a:cxn ang="0">
                    <a:pos x="T2" y="T3"/>
                  </a:cxn>
                  <a:cxn ang="0">
                    <a:pos x="T4" y="T5"/>
                  </a:cxn>
                  <a:cxn ang="0">
                    <a:pos x="T6" y="T7"/>
                  </a:cxn>
                  <a:cxn ang="0">
                    <a:pos x="T8" y="T9"/>
                  </a:cxn>
                  <a:cxn ang="0">
                    <a:pos x="T10" y="T11"/>
                  </a:cxn>
                </a:cxnLst>
                <a:rect l="0" t="0" r="r" b="b"/>
                <a:pathLst>
                  <a:path w="66" h="37">
                    <a:moveTo>
                      <a:pt x="66" y="37"/>
                    </a:moveTo>
                    <a:lnTo>
                      <a:pt x="0" y="35"/>
                    </a:lnTo>
                    <a:lnTo>
                      <a:pt x="4" y="0"/>
                    </a:lnTo>
                    <a:lnTo>
                      <a:pt x="66" y="0"/>
                    </a:lnTo>
                    <a:lnTo>
                      <a:pt x="66" y="37"/>
                    </a:lnTo>
                    <a:lnTo>
                      <a:pt x="66" y="37"/>
                    </a:lnTo>
                    <a:close/>
                  </a:path>
                </a:pathLst>
              </a:custGeom>
              <a:solidFill>
                <a:srgbClr val="0CA0A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6" name="iSḷïḍe">
                <a:extLst>
                  <a:ext uri="{FF2B5EF4-FFF2-40B4-BE49-F238E27FC236}">
                    <a16:creationId xmlns:a16="http://schemas.microsoft.com/office/drawing/2014/main" xmlns="" id="{7211D61A-260B-4E6C-87BD-0D02971AC3D1}"/>
                  </a:ext>
                </a:extLst>
              </p:cNvPr>
              <p:cNvSpPr/>
              <p:nvPr/>
            </p:nvSpPr>
            <p:spPr bwMode="auto">
              <a:xfrm>
                <a:off x="5782" y="1237"/>
                <a:ext cx="71" cy="74"/>
              </a:xfrm>
              <a:custGeom>
                <a:avLst/>
                <a:gdLst>
                  <a:gd name="T0" fmla="*/ 0 w 71"/>
                  <a:gd name="T1" fmla="*/ 0 h 74"/>
                  <a:gd name="T2" fmla="*/ 71 w 71"/>
                  <a:gd name="T3" fmla="*/ 0 h 74"/>
                  <a:gd name="T4" fmla="*/ 0 w 71"/>
                  <a:gd name="T5" fmla="*/ 9 h 74"/>
                  <a:gd name="T6" fmla="*/ 71 w 71"/>
                  <a:gd name="T7" fmla="*/ 9 h 74"/>
                  <a:gd name="T8" fmla="*/ 0 w 71"/>
                  <a:gd name="T9" fmla="*/ 18 h 74"/>
                  <a:gd name="T10" fmla="*/ 71 w 71"/>
                  <a:gd name="T11" fmla="*/ 18 h 74"/>
                  <a:gd name="T12" fmla="*/ 0 w 71"/>
                  <a:gd name="T13" fmla="*/ 28 h 74"/>
                  <a:gd name="T14" fmla="*/ 71 w 71"/>
                  <a:gd name="T15" fmla="*/ 28 h 74"/>
                  <a:gd name="T16" fmla="*/ 0 w 71"/>
                  <a:gd name="T17" fmla="*/ 37 h 74"/>
                  <a:gd name="T18" fmla="*/ 71 w 71"/>
                  <a:gd name="T19" fmla="*/ 37 h 74"/>
                  <a:gd name="T20" fmla="*/ 0 w 71"/>
                  <a:gd name="T21" fmla="*/ 46 h 74"/>
                  <a:gd name="T22" fmla="*/ 71 w 71"/>
                  <a:gd name="T23" fmla="*/ 46 h 74"/>
                  <a:gd name="T24" fmla="*/ 0 w 71"/>
                  <a:gd name="T25" fmla="*/ 56 h 74"/>
                  <a:gd name="T26" fmla="*/ 71 w 71"/>
                  <a:gd name="T27" fmla="*/ 56 h 74"/>
                  <a:gd name="T28" fmla="*/ 0 w 71"/>
                  <a:gd name="T29" fmla="*/ 65 h 74"/>
                  <a:gd name="T30" fmla="*/ 71 w 71"/>
                  <a:gd name="T31" fmla="*/ 65 h 74"/>
                  <a:gd name="T32" fmla="*/ 0 w 71"/>
                  <a:gd name="T33" fmla="*/ 74 h 74"/>
                  <a:gd name="T34" fmla="*/ 71 w 71"/>
                  <a:gd name="T35"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1" h="74">
                    <a:moveTo>
                      <a:pt x="0" y="0"/>
                    </a:moveTo>
                    <a:lnTo>
                      <a:pt x="71" y="0"/>
                    </a:lnTo>
                    <a:moveTo>
                      <a:pt x="0" y="9"/>
                    </a:moveTo>
                    <a:lnTo>
                      <a:pt x="71" y="9"/>
                    </a:lnTo>
                    <a:moveTo>
                      <a:pt x="0" y="18"/>
                    </a:moveTo>
                    <a:lnTo>
                      <a:pt x="71" y="18"/>
                    </a:lnTo>
                    <a:moveTo>
                      <a:pt x="0" y="28"/>
                    </a:moveTo>
                    <a:lnTo>
                      <a:pt x="71" y="28"/>
                    </a:lnTo>
                    <a:moveTo>
                      <a:pt x="0" y="37"/>
                    </a:moveTo>
                    <a:lnTo>
                      <a:pt x="71" y="37"/>
                    </a:lnTo>
                    <a:moveTo>
                      <a:pt x="0" y="46"/>
                    </a:moveTo>
                    <a:lnTo>
                      <a:pt x="71" y="46"/>
                    </a:lnTo>
                    <a:moveTo>
                      <a:pt x="0" y="56"/>
                    </a:moveTo>
                    <a:lnTo>
                      <a:pt x="71" y="56"/>
                    </a:lnTo>
                    <a:moveTo>
                      <a:pt x="0" y="65"/>
                    </a:moveTo>
                    <a:lnTo>
                      <a:pt x="71" y="65"/>
                    </a:lnTo>
                    <a:moveTo>
                      <a:pt x="0" y="74"/>
                    </a:moveTo>
                    <a:lnTo>
                      <a:pt x="71" y="74"/>
                    </a:lnTo>
                  </a:path>
                </a:pathLst>
              </a:custGeom>
              <a:noFill/>
              <a:ln w="476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327" name="íṩļïḓê">
                <a:extLst>
                  <a:ext uri="{FF2B5EF4-FFF2-40B4-BE49-F238E27FC236}">
                    <a16:creationId xmlns:a16="http://schemas.microsoft.com/office/drawing/2014/main" xmlns="" id="{E1D66E40-FD53-40B7-AACC-AD8051605985}"/>
                  </a:ext>
                </a:extLst>
              </p:cNvPr>
              <p:cNvSpPr/>
              <p:nvPr/>
            </p:nvSpPr>
            <p:spPr bwMode="auto">
              <a:xfrm>
                <a:off x="5880" y="1165"/>
                <a:ext cx="40" cy="41"/>
              </a:xfrm>
              <a:custGeom>
                <a:avLst/>
                <a:gdLst>
                  <a:gd name="T0" fmla="*/ 0 w 40"/>
                  <a:gd name="T1" fmla="*/ 0 h 41"/>
                  <a:gd name="T2" fmla="*/ 40 w 40"/>
                  <a:gd name="T3" fmla="*/ 0 h 41"/>
                  <a:gd name="T4" fmla="*/ 0 w 40"/>
                  <a:gd name="T5" fmla="*/ 8 h 41"/>
                  <a:gd name="T6" fmla="*/ 40 w 40"/>
                  <a:gd name="T7" fmla="*/ 8 h 41"/>
                  <a:gd name="T8" fmla="*/ 0 w 40"/>
                  <a:gd name="T9" fmla="*/ 16 h 41"/>
                  <a:gd name="T10" fmla="*/ 40 w 40"/>
                  <a:gd name="T11" fmla="*/ 16 h 41"/>
                  <a:gd name="T12" fmla="*/ 0 w 40"/>
                  <a:gd name="T13" fmla="*/ 25 h 41"/>
                  <a:gd name="T14" fmla="*/ 40 w 40"/>
                  <a:gd name="T15" fmla="*/ 25 h 41"/>
                  <a:gd name="T16" fmla="*/ 0 w 40"/>
                  <a:gd name="T17" fmla="*/ 33 h 41"/>
                  <a:gd name="T18" fmla="*/ 40 w 40"/>
                  <a:gd name="T19" fmla="*/ 33 h 41"/>
                  <a:gd name="T20" fmla="*/ 0 w 40"/>
                  <a:gd name="T21" fmla="*/ 41 h 41"/>
                  <a:gd name="T22" fmla="*/ 40 w 40"/>
                  <a:gd name="T23"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41">
                    <a:moveTo>
                      <a:pt x="0" y="0"/>
                    </a:moveTo>
                    <a:lnTo>
                      <a:pt x="40" y="0"/>
                    </a:lnTo>
                    <a:moveTo>
                      <a:pt x="0" y="8"/>
                    </a:moveTo>
                    <a:lnTo>
                      <a:pt x="40" y="8"/>
                    </a:lnTo>
                    <a:moveTo>
                      <a:pt x="0" y="16"/>
                    </a:moveTo>
                    <a:lnTo>
                      <a:pt x="40" y="16"/>
                    </a:lnTo>
                    <a:moveTo>
                      <a:pt x="0" y="25"/>
                    </a:moveTo>
                    <a:lnTo>
                      <a:pt x="40" y="25"/>
                    </a:lnTo>
                    <a:moveTo>
                      <a:pt x="0" y="33"/>
                    </a:moveTo>
                    <a:lnTo>
                      <a:pt x="40" y="33"/>
                    </a:lnTo>
                    <a:moveTo>
                      <a:pt x="0" y="41"/>
                    </a:moveTo>
                    <a:lnTo>
                      <a:pt x="40" y="41"/>
                    </a:lnTo>
                  </a:path>
                </a:pathLst>
              </a:custGeom>
              <a:noFill/>
              <a:ln w="31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328" name="íŝlíḍè">
                <a:extLst>
                  <a:ext uri="{FF2B5EF4-FFF2-40B4-BE49-F238E27FC236}">
                    <a16:creationId xmlns:a16="http://schemas.microsoft.com/office/drawing/2014/main" xmlns="" id="{D9D97540-6448-49B8-AED3-F2EA1966195E}"/>
                  </a:ext>
                </a:extLst>
              </p:cNvPr>
              <p:cNvSpPr/>
              <p:nvPr/>
            </p:nvSpPr>
            <p:spPr bwMode="auto">
              <a:xfrm>
                <a:off x="5877" y="1240"/>
                <a:ext cx="46" cy="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9" name="íṩļîḋe">
                <a:extLst>
                  <a:ext uri="{FF2B5EF4-FFF2-40B4-BE49-F238E27FC236}">
                    <a16:creationId xmlns:a16="http://schemas.microsoft.com/office/drawing/2014/main" xmlns="" id="{0341BB79-6667-4BEA-A1BC-207278496FE9}"/>
                  </a:ext>
                </a:extLst>
              </p:cNvPr>
              <p:cNvSpPr/>
              <p:nvPr/>
            </p:nvSpPr>
            <p:spPr bwMode="auto">
              <a:xfrm>
                <a:off x="5877" y="1240"/>
                <a:ext cx="46"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0" name="iṡlîḍè">
                <a:extLst>
                  <a:ext uri="{FF2B5EF4-FFF2-40B4-BE49-F238E27FC236}">
                    <a16:creationId xmlns:a16="http://schemas.microsoft.com/office/drawing/2014/main" xmlns="" id="{E81280EF-8A69-4694-8424-6F633FDA5190}"/>
                  </a:ext>
                </a:extLst>
              </p:cNvPr>
              <p:cNvSpPr/>
              <p:nvPr/>
            </p:nvSpPr>
            <p:spPr bwMode="auto">
              <a:xfrm>
                <a:off x="5872" y="1235"/>
                <a:ext cx="56" cy="74"/>
              </a:xfrm>
              <a:custGeom>
                <a:avLst/>
                <a:gdLst>
                  <a:gd name="T0" fmla="*/ 51 w 56"/>
                  <a:gd name="T1" fmla="*/ 70 h 74"/>
                  <a:gd name="T2" fmla="*/ 51 w 56"/>
                  <a:gd name="T3" fmla="*/ 65 h 74"/>
                  <a:gd name="T4" fmla="*/ 10 w 56"/>
                  <a:gd name="T5" fmla="*/ 65 h 74"/>
                  <a:gd name="T6" fmla="*/ 10 w 56"/>
                  <a:gd name="T7" fmla="*/ 9 h 74"/>
                  <a:gd name="T8" fmla="*/ 46 w 56"/>
                  <a:gd name="T9" fmla="*/ 9 h 74"/>
                  <a:gd name="T10" fmla="*/ 46 w 56"/>
                  <a:gd name="T11" fmla="*/ 70 h 74"/>
                  <a:gd name="T12" fmla="*/ 51 w 56"/>
                  <a:gd name="T13" fmla="*/ 70 h 74"/>
                  <a:gd name="T14" fmla="*/ 51 w 56"/>
                  <a:gd name="T15" fmla="*/ 65 h 74"/>
                  <a:gd name="T16" fmla="*/ 51 w 56"/>
                  <a:gd name="T17" fmla="*/ 70 h 74"/>
                  <a:gd name="T18" fmla="*/ 56 w 56"/>
                  <a:gd name="T19" fmla="*/ 70 h 74"/>
                  <a:gd name="T20" fmla="*/ 56 w 56"/>
                  <a:gd name="T21" fmla="*/ 0 h 74"/>
                  <a:gd name="T22" fmla="*/ 0 w 56"/>
                  <a:gd name="T23" fmla="*/ 0 h 74"/>
                  <a:gd name="T24" fmla="*/ 0 w 56"/>
                  <a:gd name="T25" fmla="*/ 74 h 74"/>
                  <a:gd name="T26" fmla="*/ 56 w 56"/>
                  <a:gd name="T27" fmla="*/ 74 h 74"/>
                  <a:gd name="T28" fmla="*/ 56 w 56"/>
                  <a:gd name="T29" fmla="*/ 70 h 74"/>
                  <a:gd name="T30" fmla="*/ 51 w 56"/>
                  <a:gd name="T31" fmla="*/ 7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74">
                    <a:moveTo>
                      <a:pt x="51" y="70"/>
                    </a:moveTo>
                    <a:lnTo>
                      <a:pt x="51" y="65"/>
                    </a:lnTo>
                    <a:lnTo>
                      <a:pt x="10" y="65"/>
                    </a:lnTo>
                    <a:lnTo>
                      <a:pt x="10" y="9"/>
                    </a:lnTo>
                    <a:lnTo>
                      <a:pt x="46" y="9"/>
                    </a:lnTo>
                    <a:lnTo>
                      <a:pt x="46" y="70"/>
                    </a:lnTo>
                    <a:lnTo>
                      <a:pt x="51" y="70"/>
                    </a:lnTo>
                    <a:lnTo>
                      <a:pt x="51" y="65"/>
                    </a:lnTo>
                    <a:lnTo>
                      <a:pt x="51" y="70"/>
                    </a:lnTo>
                    <a:lnTo>
                      <a:pt x="56" y="70"/>
                    </a:lnTo>
                    <a:lnTo>
                      <a:pt x="56" y="0"/>
                    </a:lnTo>
                    <a:lnTo>
                      <a:pt x="0" y="0"/>
                    </a:lnTo>
                    <a:lnTo>
                      <a:pt x="0" y="74"/>
                    </a:lnTo>
                    <a:lnTo>
                      <a:pt x="56" y="74"/>
                    </a:lnTo>
                    <a:lnTo>
                      <a:pt x="56" y="70"/>
                    </a:lnTo>
                    <a:lnTo>
                      <a:pt x="51"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1" name="íşḷîḑe">
                <a:extLst>
                  <a:ext uri="{FF2B5EF4-FFF2-40B4-BE49-F238E27FC236}">
                    <a16:creationId xmlns:a16="http://schemas.microsoft.com/office/drawing/2014/main" xmlns="" id="{0AD55C44-1C63-4C68-AC4B-8E3675A16B5B}"/>
                  </a:ext>
                </a:extLst>
              </p:cNvPr>
              <p:cNvSpPr/>
              <p:nvPr/>
            </p:nvSpPr>
            <p:spPr bwMode="auto">
              <a:xfrm>
                <a:off x="5872" y="1235"/>
                <a:ext cx="56" cy="74"/>
              </a:xfrm>
              <a:custGeom>
                <a:avLst/>
                <a:gdLst>
                  <a:gd name="T0" fmla="*/ 51 w 56"/>
                  <a:gd name="T1" fmla="*/ 70 h 74"/>
                  <a:gd name="T2" fmla="*/ 51 w 56"/>
                  <a:gd name="T3" fmla="*/ 65 h 74"/>
                  <a:gd name="T4" fmla="*/ 10 w 56"/>
                  <a:gd name="T5" fmla="*/ 65 h 74"/>
                  <a:gd name="T6" fmla="*/ 10 w 56"/>
                  <a:gd name="T7" fmla="*/ 9 h 74"/>
                  <a:gd name="T8" fmla="*/ 46 w 56"/>
                  <a:gd name="T9" fmla="*/ 9 h 74"/>
                  <a:gd name="T10" fmla="*/ 46 w 56"/>
                  <a:gd name="T11" fmla="*/ 70 h 74"/>
                  <a:gd name="T12" fmla="*/ 51 w 56"/>
                  <a:gd name="T13" fmla="*/ 70 h 74"/>
                  <a:gd name="T14" fmla="*/ 51 w 56"/>
                  <a:gd name="T15" fmla="*/ 65 h 74"/>
                  <a:gd name="T16" fmla="*/ 51 w 56"/>
                  <a:gd name="T17" fmla="*/ 70 h 74"/>
                  <a:gd name="T18" fmla="*/ 56 w 56"/>
                  <a:gd name="T19" fmla="*/ 70 h 74"/>
                  <a:gd name="T20" fmla="*/ 56 w 56"/>
                  <a:gd name="T21" fmla="*/ 0 h 74"/>
                  <a:gd name="T22" fmla="*/ 0 w 56"/>
                  <a:gd name="T23" fmla="*/ 0 h 74"/>
                  <a:gd name="T24" fmla="*/ 0 w 56"/>
                  <a:gd name="T25" fmla="*/ 74 h 74"/>
                  <a:gd name="T26" fmla="*/ 56 w 56"/>
                  <a:gd name="T27" fmla="*/ 74 h 74"/>
                  <a:gd name="T28" fmla="*/ 56 w 56"/>
                  <a:gd name="T29" fmla="*/ 70 h 74"/>
                  <a:gd name="T30" fmla="*/ 51 w 56"/>
                  <a:gd name="T31" fmla="*/ 7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74">
                    <a:moveTo>
                      <a:pt x="51" y="70"/>
                    </a:moveTo>
                    <a:lnTo>
                      <a:pt x="51" y="65"/>
                    </a:lnTo>
                    <a:lnTo>
                      <a:pt x="10" y="65"/>
                    </a:lnTo>
                    <a:lnTo>
                      <a:pt x="10" y="9"/>
                    </a:lnTo>
                    <a:lnTo>
                      <a:pt x="46" y="9"/>
                    </a:lnTo>
                    <a:lnTo>
                      <a:pt x="46" y="70"/>
                    </a:lnTo>
                    <a:lnTo>
                      <a:pt x="51" y="70"/>
                    </a:lnTo>
                    <a:lnTo>
                      <a:pt x="51" y="65"/>
                    </a:lnTo>
                    <a:lnTo>
                      <a:pt x="51" y="70"/>
                    </a:lnTo>
                    <a:lnTo>
                      <a:pt x="56" y="70"/>
                    </a:lnTo>
                    <a:lnTo>
                      <a:pt x="56" y="0"/>
                    </a:lnTo>
                    <a:lnTo>
                      <a:pt x="0" y="0"/>
                    </a:lnTo>
                    <a:lnTo>
                      <a:pt x="0" y="74"/>
                    </a:lnTo>
                    <a:lnTo>
                      <a:pt x="56" y="74"/>
                    </a:lnTo>
                    <a:lnTo>
                      <a:pt x="56" y="70"/>
                    </a:lnTo>
                    <a:lnTo>
                      <a:pt x="51" y="7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2" name="î$ḷiḍè">
                <a:extLst>
                  <a:ext uri="{FF2B5EF4-FFF2-40B4-BE49-F238E27FC236}">
                    <a16:creationId xmlns:a16="http://schemas.microsoft.com/office/drawing/2014/main" xmlns="" id="{9F752886-C55E-48E2-B3A1-B1428F313756}"/>
                  </a:ext>
                </a:extLst>
              </p:cNvPr>
              <p:cNvSpPr/>
              <p:nvPr/>
            </p:nvSpPr>
            <p:spPr bwMode="auto">
              <a:xfrm>
                <a:off x="5877" y="1240"/>
                <a:ext cx="47" cy="61"/>
              </a:xfrm>
              <a:prstGeom prst="rect">
                <a:avLst/>
              </a:prstGeom>
              <a:solidFill>
                <a:srgbClr val="C3C2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3" name="î$ľiḓê">
                <a:extLst>
                  <a:ext uri="{FF2B5EF4-FFF2-40B4-BE49-F238E27FC236}">
                    <a16:creationId xmlns:a16="http://schemas.microsoft.com/office/drawing/2014/main" xmlns="" id="{C4602038-791B-4A07-A59C-837CE64A9446}"/>
                  </a:ext>
                </a:extLst>
              </p:cNvPr>
              <p:cNvSpPr/>
              <p:nvPr/>
            </p:nvSpPr>
            <p:spPr bwMode="auto">
              <a:xfrm>
                <a:off x="5877" y="1240"/>
                <a:ext cx="47"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sp>
          <p:nvSpPr>
            <p:cNvPr id="61" name="íṡlíďê">
              <a:extLst>
                <a:ext uri="{FF2B5EF4-FFF2-40B4-BE49-F238E27FC236}">
                  <a16:creationId xmlns:a16="http://schemas.microsoft.com/office/drawing/2014/main" xmlns="" id="{6017D4CC-F411-4D3D-A6A4-961EFD3F4B2D}"/>
                </a:ext>
              </a:extLst>
            </p:cNvPr>
            <p:cNvSpPr/>
            <p:nvPr/>
          </p:nvSpPr>
          <p:spPr bwMode="auto">
            <a:xfrm>
              <a:off x="4257322" y="3893543"/>
              <a:ext cx="18205" cy="136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2" name="iṥḷîḑê">
              <a:extLst>
                <a:ext uri="{FF2B5EF4-FFF2-40B4-BE49-F238E27FC236}">
                  <a16:creationId xmlns:a16="http://schemas.microsoft.com/office/drawing/2014/main" xmlns="" id="{21000884-D331-49E2-BBC3-164EE6347CC0}"/>
                </a:ext>
              </a:extLst>
            </p:cNvPr>
            <p:cNvSpPr/>
            <p:nvPr/>
          </p:nvSpPr>
          <p:spPr bwMode="auto">
            <a:xfrm>
              <a:off x="4252771" y="3907197"/>
              <a:ext cx="18205" cy="13654"/>
            </a:xfrm>
            <a:custGeom>
              <a:avLst/>
              <a:gdLst>
                <a:gd name="T0" fmla="*/ 5 w 9"/>
                <a:gd name="T1" fmla="*/ 7 h 7"/>
                <a:gd name="T2" fmla="*/ 5 w 9"/>
                <a:gd name="T3" fmla="*/ 7 h 7"/>
                <a:gd name="T4" fmla="*/ 0 w 9"/>
                <a:gd name="T5" fmla="*/ 1 h 7"/>
                <a:gd name="T6" fmla="*/ 5 w 9"/>
                <a:gd name="T7" fmla="*/ 5 h 7"/>
                <a:gd name="T8" fmla="*/ 5 w 9"/>
                <a:gd name="T9" fmla="*/ 5 h 7"/>
                <a:gd name="T10" fmla="*/ 5 w 9"/>
                <a:gd name="T11" fmla="*/ 5 h 7"/>
                <a:gd name="T12" fmla="*/ 5 w 9"/>
                <a:gd name="T13" fmla="*/ 5 h 7"/>
                <a:gd name="T14" fmla="*/ 5 w 9"/>
                <a:gd name="T15" fmla="*/ 5 h 7"/>
                <a:gd name="T16" fmla="*/ 4 w 9"/>
                <a:gd name="T17" fmla="*/ 0 h 7"/>
                <a:gd name="T18" fmla="*/ 9 w 9"/>
                <a:gd name="T19" fmla="*/ 0 h 7"/>
                <a:gd name="T20" fmla="*/ 5 w 9"/>
                <a:gd name="T21" fmla="*/ 7 h 7"/>
                <a:gd name="T22" fmla="*/ 6 w 9"/>
                <a:gd name="T23" fmla="*/ 7 h 7"/>
                <a:gd name="T24" fmla="*/ 7 w 9"/>
                <a:gd name="T25" fmla="*/ 7 h 7"/>
                <a:gd name="T26" fmla="*/ 6 w 9"/>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5" y="7"/>
                  </a:moveTo>
                  <a:cubicBezTo>
                    <a:pt x="5" y="7"/>
                    <a:pt x="5" y="7"/>
                    <a:pt x="5" y="7"/>
                  </a:cubicBezTo>
                  <a:cubicBezTo>
                    <a:pt x="3" y="6"/>
                    <a:pt x="2" y="4"/>
                    <a:pt x="0" y="1"/>
                  </a:cubicBezTo>
                  <a:cubicBezTo>
                    <a:pt x="2" y="3"/>
                    <a:pt x="3" y="4"/>
                    <a:pt x="5" y="5"/>
                  </a:cubicBezTo>
                  <a:cubicBezTo>
                    <a:pt x="5" y="5"/>
                    <a:pt x="5" y="5"/>
                    <a:pt x="5" y="5"/>
                  </a:cubicBezTo>
                  <a:cubicBezTo>
                    <a:pt x="5" y="5"/>
                    <a:pt x="5" y="5"/>
                    <a:pt x="5" y="5"/>
                  </a:cubicBezTo>
                  <a:cubicBezTo>
                    <a:pt x="5" y="5"/>
                    <a:pt x="5" y="5"/>
                    <a:pt x="5" y="5"/>
                  </a:cubicBezTo>
                  <a:cubicBezTo>
                    <a:pt x="5" y="5"/>
                    <a:pt x="5" y="5"/>
                    <a:pt x="5" y="5"/>
                  </a:cubicBezTo>
                  <a:cubicBezTo>
                    <a:pt x="5" y="3"/>
                    <a:pt x="4" y="1"/>
                    <a:pt x="4" y="0"/>
                  </a:cubicBezTo>
                  <a:cubicBezTo>
                    <a:pt x="9" y="0"/>
                    <a:pt x="9" y="0"/>
                    <a:pt x="9" y="0"/>
                  </a:cubicBezTo>
                  <a:cubicBezTo>
                    <a:pt x="8" y="2"/>
                    <a:pt x="7" y="5"/>
                    <a:pt x="5" y="7"/>
                  </a:cubicBezTo>
                  <a:moveTo>
                    <a:pt x="6" y="7"/>
                  </a:moveTo>
                  <a:cubicBezTo>
                    <a:pt x="6" y="7"/>
                    <a:pt x="7" y="7"/>
                    <a:pt x="7" y="7"/>
                  </a:cubicBezTo>
                  <a:cubicBezTo>
                    <a:pt x="7" y="7"/>
                    <a:pt x="6" y="7"/>
                    <a:pt x="6"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îṧḻiḍê">
              <a:extLst>
                <a:ext uri="{FF2B5EF4-FFF2-40B4-BE49-F238E27FC236}">
                  <a16:creationId xmlns:a16="http://schemas.microsoft.com/office/drawing/2014/main" xmlns="" id="{C9DB5342-4C3C-478F-8125-A002E82ED821}"/>
                </a:ext>
              </a:extLst>
            </p:cNvPr>
            <p:cNvSpPr/>
            <p:nvPr/>
          </p:nvSpPr>
          <p:spPr bwMode="auto">
            <a:xfrm>
              <a:off x="4189054" y="3875338"/>
              <a:ext cx="209354" cy="36409"/>
            </a:xfrm>
            <a:custGeom>
              <a:avLst/>
              <a:gdLst>
                <a:gd name="T0" fmla="*/ 105 w 105"/>
                <a:gd name="T1" fmla="*/ 20 h 20"/>
                <a:gd name="T2" fmla="*/ 75 w 105"/>
                <a:gd name="T3" fmla="*/ 16 h 20"/>
                <a:gd name="T4" fmla="*/ 75 w 105"/>
                <a:gd name="T5" fmla="*/ 17 h 20"/>
                <a:gd name="T6" fmla="*/ 50 w 105"/>
                <a:gd name="T7" fmla="*/ 17 h 20"/>
                <a:gd name="T8" fmla="*/ 57 w 105"/>
                <a:gd name="T9" fmla="*/ 10 h 20"/>
                <a:gd name="T10" fmla="*/ 95 w 105"/>
                <a:gd name="T11" fmla="*/ 10 h 20"/>
                <a:gd name="T12" fmla="*/ 95 w 105"/>
                <a:gd name="T13" fmla="*/ 19 h 20"/>
                <a:gd name="T14" fmla="*/ 95 w 105"/>
                <a:gd name="T15" fmla="*/ 10 h 20"/>
                <a:gd name="T16" fmla="*/ 98 w 105"/>
                <a:gd name="T17" fmla="*/ 10 h 20"/>
                <a:gd name="T18" fmla="*/ 98 w 105"/>
                <a:gd name="T19" fmla="*/ 0 h 20"/>
                <a:gd name="T20" fmla="*/ 105 w 105"/>
                <a:gd name="T21" fmla="*/ 20 h 20"/>
                <a:gd name="T22" fmla="*/ 16 w 105"/>
                <a:gd name="T23" fmla="*/ 17 h 20"/>
                <a:gd name="T24" fmla="*/ 16 w 105"/>
                <a:gd name="T25" fmla="*/ 15 h 20"/>
                <a:gd name="T26" fmla="*/ 0 w 105"/>
                <a:gd name="T27" fmla="*/ 12 h 20"/>
                <a:gd name="T28" fmla="*/ 1 w 105"/>
                <a:gd name="T29" fmla="*/ 10 h 20"/>
                <a:gd name="T30" fmla="*/ 26 w 105"/>
                <a:gd name="T31" fmla="*/ 10 h 20"/>
                <a:gd name="T32" fmla="*/ 30 w 105"/>
                <a:gd name="T33" fmla="*/ 17 h 20"/>
                <a:gd name="T34" fmla="*/ 16 w 105"/>
                <a:gd name="T35"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 h="20">
                  <a:moveTo>
                    <a:pt x="105" y="20"/>
                  </a:moveTo>
                  <a:cubicBezTo>
                    <a:pt x="75" y="16"/>
                    <a:pt x="75" y="16"/>
                    <a:pt x="75" y="16"/>
                  </a:cubicBezTo>
                  <a:cubicBezTo>
                    <a:pt x="75" y="17"/>
                    <a:pt x="75" y="17"/>
                    <a:pt x="75" y="17"/>
                  </a:cubicBezTo>
                  <a:cubicBezTo>
                    <a:pt x="50" y="17"/>
                    <a:pt x="50" y="17"/>
                    <a:pt x="50" y="17"/>
                  </a:cubicBezTo>
                  <a:cubicBezTo>
                    <a:pt x="52" y="15"/>
                    <a:pt x="55" y="12"/>
                    <a:pt x="57" y="10"/>
                  </a:cubicBezTo>
                  <a:cubicBezTo>
                    <a:pt x="95" y="10"/>
                    <a:pt x="95" y="10"/>
                    <a:pt x="95" y="10"/>
                  </a:cubicBezTo>
                  <a:cubicBezTo>
                    <a:pt x="95" y="19"/>
                    <a:pt x="95" y="19"/>
                    <a:pt x="95" y="19"/>
                  </a:cubicBezTo>
                  <a:cubicBezTo>
                    <a:pt x="95" y="10"/>
                    <a:pt x="95" y="10"/>
                    <a:pt x="95" y="10"/>
                  </a:cubicBezTo>
                  <a:cubicBezTo>
                    <a:pt x="98" y="10"/>
                    <a:pt x="98" y="10"/>
                    <a:pt x="98" y="10"/>
                  </a:cubicBezTo>
                  <a:cubicBezTo>
                    <a:pt x="98" y="0"/>
                    <a:pt x="98" y="0"/>
                    <a:pt x="98" y="0"/>
                  </a:cubicBezTo>
                  <a:cubicBezTo>
                    <a:pt x="105" y="20"/>
                    <a:pt x="105" y="20"/>
                    <a:pt x="105" y="20"/>
                  </a:cubicBezTo>
                  <a:moveTo>
                    <a:pt x="16" y="17"/>
                  </a:moveTo>
                  <a:cubicBezTo>
                    <a:pt x="16" y="15"/>
                    <a:pt x="16" y="15"/>
                    <a:pt x="16" y="15"/>
                  </a:cubicBezTo>
                  <a:cubicBezTo>
                    <a:pt x="0" y="12"/>
                    <a:pt x="0" y="12"/>
                    <a:pt x="0" y="12"/>
                  </a:cubicBezTo>
                  <a:cubicBezTo>
                    <a:pt x="1" y="10"/>
                    <a:pt x="1" y="10"/>
                    <a:pt x="1" y="10"/>
                  </a:cubicBezTo>
                  <a:cubicBezTo>
                    <a:pt x="26" y="10"/>
                    <a:pt x="26" y="10"/>
                    <a:pt x="26" y="10"/>
                  </a:cubicBezTo>
                  <a:cubicBezTo>
                    <a:pt x="27" y="12"/>
                    <a:pt x="28" y="15"/>
                    <a:pt x="30" y="17"/>
                  </a:cubicBezTo>
                  <a:cubicBezTo>
                    <a:pt x="16" y="17"/>
                    <a:pt x="16" y="17"/>
                    <a:pt x="16"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iṧ1iḓe">
              <a:extLst>
                <a:ext uri="{FF2B5EF4-FFF2-40B4-BE49-F238E27FC236}">
                  <a16:creationId xmlns:a16="http://schemas.microsoft.com/office/drawing/2014/main" xmlns="" id="{0643BADD-622B-49FB-B5D9-C763C3613C2C}"/>
                </a:ext>
              </a:extLst>
            </p:cNvPr>
            <p:cNvSpPr/>
            <p:nvPr/>
          </p:nvSpPr>
          <p:spPr bwMode="auto">
            <a:xfrm>
              <a:off x="4261873" y="3893543"/>
              <a:ext cx="40961" cy="27307"/>
            </a:xfrm>
            <a:custGeom>
              <a:avLst/>
              <a:gdLst>
                <a:gd name="T0" fmla="*/ 0 w 21"/>
                <a:gd name="T1" fmla="*/ 14 h 14"/>
                <a:gd name="T2" fmla="*/ 0 w 21"/>
                <a:gd name="T3" fmla="*/ 14 h 14"/>
                <a:gd name="T4" fmla="*/ 0 w 21"/>
                <a:gd name="T5" fmla="*/ 14 h 14"/>
                <a:gd name="T6" fmla="*/ 4 w 21"/>
                <a:gd name="T7" fmla="*/ 7 h 14"/>
                <a:gd name="T8" fmla="*/ 7 w 21"/>
                <a:gd name="T9" fmla="*/ 0 h 14"/>
                <a:gd name="T10" fmla="*/ 21 w 21"/>
                <a:gd name="T11" fmla="*/ 0 h 14"/>
                <a:gd name="T12" fmla="*/ 14 w 21"/>
                <a:gd name="T13" fmla="*/ 7 h 14"/>
                <a:gd name="T14" fmla="*/ 2 w 21"/>
                <a:gd name="T15" fmla="*/ 14 h 14"/>
                <a:gd name="T16" fmla="*/ 1 w 21"/>
                <a:gd name="T17" fmla="*/ 14 h 14"/>
                <a:gd name="T18" fmla="*/ 0 w 21"/>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4">
                  <a:moveTo>
                    <a:pt x="0" y="14"/>
                  </a:moveTo>
                  <a:cubicBezTo>
                    <a:pt x="0" y="14"/>
                    <a:pt x="0" y="14"/>
                    <a:pt x="0" y="14"/>
                  </a:cubicBezTo>
                  <a:cubicBezTo>
                    <a:pt x="0" y="14"/>
                    <a:pt x="0" y="14"/>
                    <a:pt x="0" y="14"/>
                  </a:cubicBezTo>
                  <a:cubicBezTo>
                    <a:pt x="2" y="12"/>
                    <a:pt x="3" y="9"/>
                    <a:pt x="4" y="7"/>
                  </a:cubicBezTo>
                  <a:cubicBezTo>
                    <a:pt x="5" y="5"/>
                    <a:pt x="6" y="2"/>
                    <a:pt x="7" y="0"/>
                  </a:cubicBezTo>
                  <a:cubicBezTo>
                    <a:pt x="21" y="0"/>
                    <a:pt x="21" y="0"/>
                    <a:pt x="21" y="0"/>
                  </a:cubicBezTo>
                  <a:cubicBezTo>
                    <a:pt x="19" y="2"/>
                    <a:pt x="16" y="5"/>
                    <a:pt x="14" y="7"/>
                  </a:cubicBezTo>
                  <a:cubicBezTo>
                    <a:pt x="10" y="9"/>
                    <a:pt x="6" y="12"/>
                    <a:pt x="2" y="14"/>
                  </a:cubicBezTo>
                  <a:cubicBezTo>
                    <a:pt x="2" y="14"/>
                    <a:pt x="1" y="14"/>
                    <a:pt x="1" y="14"/>
                  </a:cubicBezTo>
                  <a:cubicBezTo>
                    <a:pt x="1" y="14"/>
                    <a:pt x="1" y="14"/>
                    <a:pt x="0" y="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î$1ide">
              <a:extLst>
                <a:ext uri="{FF2B5EF4-FFF2-40B4-BE49-F238E27FC236}">
                  <a16:creationId xmlns:a16="http://schemas.microsoft.com/office/drawing/2014/main" xmlns="" id="{3EA6A495-654D-4347-B8A7-8D6B8956E3D7}"/>
                </a:ext>
              </a:extLst>
            </p:cNvPr>
            <p:cNvSpPr/>
            <p:nvPr/>
          </p:nvSpPr>
          <p:spPr bwMode="auto">
            <a:xfrm>
              <a:off x="4243669" y="3893543"/>
              <a:ext cx="18205" cy="22756"/>
            </a:xfrm>
            <a:custGeom>
              <a:avLst/>
              <a:gdLst>
                <a:gd name="T0" fmla="*/ 10 w 10"/>
                <a:gd name="T1" fmla="*/ 12 h 12"/>
                <a:gd name="T2" fmla="*/ 10 w 10"/>
                <a:gd name="T3" fmla="*/ 12 h 12"/>
                <a:gd name="T4" fmla="*/ 10 w 10"/>
                <a:gd name="T5" fmla="*/ 12 h 12"/>
                <a:gd name="T6" fmla="*/ 10 w 10"/>
                <a:gd name="T7" fmla="*/ 12 h 12"/>
                <a:gd name="T8" fmla="*/ 10 w 10"/>
                <a:gd name="T9" fmla="*/ 12 h 12"/>
                <a:gd name="T10" fmla="*/ 5 w 10"/>
                <a:gd name="T11" fmla="*/ 8 h 12"/>
                <a:gd name="T12" fmla="*/ 4 w 10"/>
                <a:gd name="T13" fmla="*/ 7 h 12"/>
                <a:gd name="T14" fmla="*/ 0 w 10"/>
                <a:gd name="T15" fmla="*/ 0 h 12"/>
                <a:gd name="T16" fmla="*/ 8 w 10"/>
                <a:gd name="T17" fmla="*/ 0 h 12"/>
                <a:gd name="T18" fmla="*/ 9 w 10"/>
                <a:gd name="T19" fmla="*/ 7 h 12"/>
                <a:gd name="T20" fmla="*/ 10 w 10"/>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2">
                  <a:moveTo>
                    <a:pt x="10" y="12"/>
                  </a:moveTo>
                  <a:cubicBezTo>
                    <a:pt x="10" y="12"/>
                    <a:pt x="10" y="12"/>
                    <a:pt x="10" y="12"/>
                  </a:cubicBezTo>
                  <a:cubicBezTo>
                    <a:pt x="10" y="12"/>
                    <a:pt x="10" y="12"/>
                    <a:pt x="10" y="12"/>
                  </a:cubicBezTo>
                  <a:cubicBezTo>
                    <a:pt x="10" y="12"/>
                    <a:pt x="10" y="12"/>
                    <a:pt x="10" y="12"/>
                  </a:cubicBezTo>
                  <a:moveTo>
                    <a:pt x="10" y="12"/>
                  </a:moveTo>
                  <a:cubicBezTo>
                    <a:pt x="8" y="11"/>
                    <a:pt x="7" y="10"/>
                    <a:pt x="5" y="8"/>
                  </a:cubicBezTo>
                  <a:cubicBezTo>
                    <a:pt x="5" y="8"/>
                    <a:pt x="4" y="7"/>
                    <a:pt x="4" y="7"/>
                  </a:cubicBezTo>
                  <a:cubicBezTo>
                    <a:pt x="2" y="5"/>
                    <a:pt x="1" y="2"/>
                    <a:pt x="0" y="0"/>
                  </a:cubicBezTo>
                  <a:cubicBezTo>
                    <a:pt x="8" y="0"/>
                    <a:pt x="8" y="0"/>
                    <a:pt x="8" y="0"/>
                  </a:cubicBezTo>
                  <a:cubicBezTo>
                    <a:pt x="8" y="2"/>
                    <a:pt x="8" y="5"/>
                    <a:pt x="9" y="7"/>
                  </a:cubicBezTo>
                  <a:cubicBezTo>
                    <a:pt x="9" y="8"/>
                    <a:pt x="10" y="10"/>
                    <a:pt x="10"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Sḷîḋe">
              <a:extLst>
                <a:ext uri="{FF2B5EF4-FFF2-40B4-BE49-F238E27FC236}">
                  <a16:creationId xmlns:a16="http://schemas.microsoft.com/office/drawing/2014/main" xmlns="" id="{C0CE32F2-BC5B-4DAA-9363-A7B289282454}"/>
                </a:ext>
              </a:extLst>
            </p:cNvPr>
            <p:cNvSpPr/>
            <p:nvPr/>
          </p:nvSpPr>
          <p:spPr bwMode="auto">
            <a:xfrm>
              <a:off x="4257322" y="3784315"/>
              <a:ext cx="50063" cy="27307"/>
            </a:xfrm>
            <a:custGeom>
              <a:avLst/>
              <a:gdLst>
                <a:gd name="T0" fmla="*/ 13 w 25"/>
                <a:gd name="T1" fmla="*/ 15 h 15"/>
                <a:gd name="T2" fmla="*/ 8 w 25"/>
                <a:gd name="T3" fmla="*/ 14 h 15"/>
                <a:gd name="T4" fmla="*/ 1 w 25"/>
                <a:gd name="T5" fmla="*/ 14 h 15"/>
                <a:gd name="T6" fmla="*/ 1 w 25"/>
                <a:gd name="T7" fmla="*/ 9 h 15"/>
                <a:gd name="T8" fmla="*/ 0 w 25"/>
                <a:gd name="T9" fmla="*/ 10 h 15"/>
                <a:gd name="T10" fmla="*/ 1 w 25"/>
                <a:gd name="T11" fmla="*/ 0 h 15"/>
                <a:gd name="T12" fmla="*/ 1 w 25"/>
                <a:gd name="T13" fmla="*/ 0 h 15"/>
                <a:gd name="T14" fmla="*/ 15 w 25"/>
                <a:gd name="T15" fmla="*/ 6 h 15"/>
                <a:gd name="T16" fmla="*/ 25 w 25"/>
                <a:gd name="T17" fmla="*/ 4 h 15"/>
                <a:gd name="T18" fmla="*/ 25 w 25"/>
                <a:gd name="T19" fmla="*/ 8 h 15"/>
                <a:gd name="T20" fmla="*/ 13 w 25"/>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5">
                  <a:moveTo>
                    <a:pt x="13" y="15"/>
                  </a:moveTo>
                  <a:cubicBezTo>
                    <a:pt x="12" y="14"/>
                    <a:pt x="10" y="14"/>
                    <a:pt x="8" y="14"/>
                  </a:cubicBezTo>
                  <a:cubicBezTo>
                    <a:pt x="1" y="14"/>
                    <a:pt x="1" y="14"/>
                    <a:pt x="1" y="14"/>
                  </a:cubicBezTo>
                  <a:cubicBezTo>
                    <a:pt x="1" y="12"/>
                    <a:pt x="1" y="11"/>
                    <a:pt x="1" y="9"/>
                  </a:cubicBezTo>
                  <a:cubicBezTo>
                    <a:pt x="0" y="10"/>
                    <a:pt x="0" y="10"/>
                    <a:pt x="0" y="10"/>
                  </a:cubicBezTo>
                  <a:cubicBezTo>
                    <a:pt x="1" y="0"/>
                    <a:pt x="1" y="0"/>
                    <a:pt x="1" y="0"/>
                  </a:cubicBezTo>
                  <a:cubicBezTo>
                    <a:pt x="1" y="0"/>
                    <a:pt x="1" y="0"/>
                    <a:pt x="1" y="0"/>
                  </a:cubicBezTo>
                  <a:cubicBezTo>
                    <a:pt x="3" y="2"/>
                    <a:pt x="8" y="6"/>
                    <a:pt x="15" y="6"/>
                  </a:cubicBezTo>
                  <a:cubicBezTo>
                    <a:pt x="18" y="6"/>
                    <a:pt x="21" y="5"/>
                    <a:pt x="25" y="4"/>
                  </a:cubicBezTo>
                  <a:cubicBezTo>
                    <a:pt x="25" y="8"/>
                    <a:pt x="25" y="8"/>
                    <a:pt x="25" y="8"/>
                  </a:cubicBezTo>
                  <a:cubicBezTo>
                    <a:pt x="22" y="11"/>
                    <a:pt x="18" y="14"/>
                    <a:pt x="13" y="15"/>
                  </a:cubicBezTo>
                </a:path>
              </a:pathLst>
            </a:custGeom>
            <a:solidFill>
              <a:srgbClr val="F6D1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iş1ïḑe">
              <a:extLst>
                <a:ext uri="{FF2B5EF4-FFF2-40B4-BE49-F238E27FC236}">
                  <a16:creationId xmlns:a16="http://schemas.microsoft.com/office/drawing/2014/main" xmlns="" id="{18A25E6A-DC4E-4958-901A-307B5B156EDC}"/>
                </a:ext>
              </a:extLst>
            </p:cNvPr>
            <p:cNvSpPr/>
            <p:nvPr/>
          </p:nvSpPr>
          <p:spPr bwMode="auto">
            <a:xfrm>
              <a:off x="4257322" y="3779764"/>
              <a:ext cx="50063" cy="13654"/>
            </a:xfrm>
            <a:custGeom>
              <a:avLst/>
              <a:gdLst>
                <a:gd name="T0" fmla="*/ 14 w 24"/>
                <a:gd name="T1" fmla="*/ 8 h 8"/>
                <a:gd name="T2" fmla="*/ 0 w 24"/>
                <a:gd name="T3" fmla="*/ 2 h 8"/>
                <a:gd name="T4" fmla="*/ 11 w 24"/>
                <a:gd name="T5" fmla="*/ 5 h 8"/>
                <a:gd name="T6" fmla="*/ 23 w 24"/>
                <a:gd name="T7" fmla="*/ 0 h 8"/>
                <a:gd name="T8" fmla="*/ 24 w 24"/>
                <a:gd name="T9" fmla="*/ 6 h 8"/>
                <a:gd name="T10" fmla="*/ 24 w 24"/>
                <a:gd name="T11" fmla="*/ 6 h 8"/>
                <a:gd name="T12" fmla="*/ 14 w 2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4" h="8">
                  <a:moveTo>
                    <a:pt x="14" y="8"/>
                  </a:moveTo>
                  <a:cubicBezTo>
                    <a:pt x="7" y="8"/>
                    <a:pt x="2" y="4"/>
                    <a:pt x="0" y="2"/>
                  </a:cubicBezTo>
                  <a:cubicBezTo>
                    <a:pt x="3" y="4"/>
                    <a:pt x="7" y="5"/>
                    <a:pt x="11" y="5"/>
                  </a:cubicBezTo>
                  <a:cubicBezTo>
                    <a:pt x="16" y="5"/>
                    <a:pt x="20" y="3"/>
                    <a:pt x="23" y="0"/>
                  </a:cubicBezTo>
                  <a:cubicBezTo>
                    <a:pt x="24" y="6"/>
                    <a:pt x="24" y="6"/>
                    <a:pt x="24" y="6"/>
                  </a:cubicBezTo>
                  <a:cubicBezTo>
                    <a:pt x="24" y="6"/>
                    <a:pt x="24" y="6"/>
                    <a:pt x="24" y="6"/>
                  </a:cubicBezTo>
                  <a:cubicBezTo>
                    <a:pt x="20" y="7"/>
                    <a:pt x="17" y="8"/>
                    <a:pt x="14" y="8"/>
                  </a:cubicBezTo>
                </a:path>
              </a:pathLst>
            </a:custGeom>
            <a:solidFill>
              <a:srgbClr val="DEAE6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íşļïḍé">
              <a:extLst>
                <a:ext uri="{FF2B5EF4-FFF2-40B4-BE49-F238E27FC236}">
                  <a16:creationId xmlns:a16="http://schemas.microsoft.com/office/drawing/2014/main" xmlns="" id="{6F7EC129-5D0B-4AE9-BC02-18EE7DF0AB8B}"/>
                </a:ext>
              </a:extLst>
            </p:cNvPr>
            <p:cNvSpPr/>
            <p:nvPr/>
          </p:nvSpPr>
          <p:spPr bwMode="auto">
            <a:xfrm>
              <a:off x="4252771" y="3825275"/>
              <a:ext cx="40961" cy="63717"/>
            </a:xfrm>
            <a:custGeom>
              <a:avLst/>
              <a:gdLst>
                <a:gd name="T0" fmla="*/ 14 w 21"/>
                <a:gd name="T1" fmla="*/ 30 h 30"/>
                <a:gd name="T2" fmla="*/ 12 w 21"/>
                <a:gd name="T3" fmla="*/ 3 h 30"/>
                <a:gd name="T4" fmla="*/ 14 w 21"/>
                <a:gd name="T5" fmla="*/ 1 h 30"/>
                <a:gd name="T6" fmla="*/ 21 w 21"/>
                <a:gd name="T7" fmla="*/ 11 h 30"/>
                <a:gd name="T8" fmla="*/ 14 w 21"/>
                <a:gd name="T9" fmla="*/ 30 h 30"/>
                <a:gd name="T10" fmla="*/ 2 w 21"/>
                <a:gd name="T11" fmla="*/ 29 h 30"/>
                <a:gd name="T12" fmla="*/ 0 w 21"/>
                <a:gd name="T13" fmla="*/ 5 h 30"/>
                <a:gd name="T14" fmla="*/ 1 w 21"/>
                <a:gd name="T15" fmla="*/ 11 h 30"/>
                <a:gd name="T16" fmla="*/ 6 w 21"/>
                <a:gd name="T17" fmla="*/ 0 h 30"/>
                <a:gd name="T18" fmla="*/ 7 w 21"/>
                <a:gd name="T19" fmla="*/ 2 h 30"/>
                <a:gd name="T20" fmla="*/ 7 w 21"/>
                <a:gd name="T21" fmla="*/ 3 h 30"/>
                <a:gd name="T22" fmla="*/ 2 w 21"/>
                <a:gd name="T2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30">
                  <a:moveTo>
                    <a:pt x="14" y="30"/>
                  </a:moveTo>
                  <a:cubicBezTo>
                    <a:pt x="12" y="3"/>
                    <a:pt x="12" y="3"/>
                    <a:pt x="12" y="3"/>
                  </a:cubicBezTo>
                  <a:cubicBezTo>
                    <a:pt x="14" y="1"/>
                    <a:pt x="14" y="1"/>
                    <a:pt x="14" y="1"/>
                  </a:cubicBezTo>
                  <a:cubicBezTo>
                    <a:pt x="21" y="11"/>
                    <a:pt x="21" y="11"/>
                    <a:pt x="21" y="11"/>
                  </a:cubicBezTo>
                  <a:cubicBezTo>
                    <a:pt x="19" y="18"/>
                    <a:pt x="16" y="24"/>
                    <a:pt x="14" y="30"/>
                  </a:cubicBezTo>
                  <a:moveTo>
                    <a:pt x="2" y="29"/>
                  </a:moveTo>
                  <a:cubicBezTo>
                    <a:pt x="1" y="21"/>
                    <a:pt x="1" y="13"/>
                    <a:pt x="0" y="5"/>
                  </a:cubicBezTo>
                  <a:cubicBezTo>
                    <a:pt x="1" y="11"/>
                    <a:pt x="1" y="11"/>
                    <a:pt x="1" y="11"/>
                  </a:cubicBezTo>
                  <a:cubicBezTo>
                    <a:pt x="6" y="0"/>
                    <a:pt x="6" y="0"/>
                    <a:pt x="6" y="0"/>
                  </a:cubicBezTo>
                  <a:cubicBezTo>
                    <a:pt x="7" y="2"/>
                    <a:pt x="7" y="2"/>
                    <a:pt x="7" y="2"/>
                  </a:cubicBezTo>
                  <a:cubicBezTo>
                    <a:pt x="7" y="3"/>
                    <a:pt x="7" y="3"/>
                    <a:pt x="7" y="3"/>
                  </a:cubicBezTo>
                  <a:cubicBezTo>
                    <a:pt x="2" y="29"/>
                    <a:pt x="2" y="29"/>
                    <a:pt x="2" y="29"/>
                  </a:cubicBezTo>
                </a:path>
              </a:pathLst>
            </a:custGeom>
            <a:solidFill>
              <a:srgbClr val="D3D2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íṩḷîďê">
              <a:extLst>
                <a:ext uri="{FF2B5EF4-FFF2-40B4-BE49-F238E27FC236}">
                  <a16:creationId xmlns:a16="http://schemas.microsoft.com/office/drawing/2014/main" xmlns="" id="{4EB5576A-5153-4D79-B073-C00C54D5DE03}"/>
                </a:ext>
              </a:extLst>
            </p:cNvPr>
            <p:cNvSpPr/>
            <p:nvPr/>
          </p:nvSpPr>
          <p:spPr bwMode="auto">
            <a:xfrm>
              <a:off x="4257322" y="3834378"/>
              <a:ext cx="22756" cy="59165"/>
            </a:xfrm>
            <a:custGeom>
              <a:avLst/>
              <a:gdLst>
                <a:gd name="T0" fmla="*/ 1 w 12"/>
                <a:gd name="T1" fmla="*/ 30 h 30"/>
                <a:gd name="T2" fmla="*/ 0 w 12"/>
                <a:gd name="T3" fmla="*/ 26 h 30"/>
                <a:gd name="T4" fmla="*/ 5 w 12"/>
                <a:gd name="T5" fmla="*/ 0 h 30"/>
                <a:gd name="T6" fmla="*/ 10 w 12"/>
                <a:gd name="T7" fmla="*/ 0 h 30"/>
                <a:gd name="T8" fmla="*/ 10 w 12"/>
                <a:gd name="T9" fmla="*/ 0 h 30"/>
                <a:gd name="T10" fmla="*/ 12 w 12"/>
                <a:gd name="T11" fmla="*/ 27 h 30"/>
                <a:gd name="T12" fmla="*/ 10 w 12"/>
                <a:gd name="T13" fmla="*/ 30 h 30"/>
                <a:gd name="T14" fmla="*/ 1 w 12"/>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30">
                  <a:moveTo>
                    <a:pt x="1" y="30"/>
                  </a:moveTo>
                  <a:cubicBezTo>
                    <a:pt x="0" y="29"/>
                    <a:pt x="0" y="27"/>
                    <a:pt x="0" y="26"/>
                  </a:cubicBezTo>
                  <a:cubicBezTo>
                    <a:pt x="5" y="0"/>
                    <a:pt x="5" y="0"/>
                    <a:pt x="5" y="0"/>
                  </a:cubicBezTo>
                  <a:cubicBezTo>
                    <a:pt x="10" y="0"/>
                    <a:pt x="10" y="0"/>
                    <a:pt x="10" y="0"/>
                  </a:cubicBezTo>
                  <a:cubicBezTo>
                    <a:pt x="10" y="0"/>
                    <a:pt x="10" y="0"/>
                    <a:pt x="10" y="0"/>
                  </a:cubicBezTo>
                  <a:cubicBezTo>
                    <a:pt x="12" y="27"/>
                    <a:pt x="12" y="27"/>
                    <a:pt x="12" y="27"/>
                  </a:cubicBezTo>
                  <a:cubicBezTo>
                    <a:pt x="11" y="28"/>
                    <a:pt x="11" y="29"/>
                    <a:pt x="10" y="30"/>
                  </a:cubicBezTo>
                  <a:cubicBezTo>
                    <a:pt x="1" y="30"/>
                    <a:pt x="1" y="30"/>
                    <a:pt x="1" y="30"/>
                  </a:cubicBezTo>
                </a:path>
              </a:pathLst>
            </a:custGeom>
            <a:solidFill>
              <a:srgbClr val="4B4A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îśļiďé">
              <a:extLst>
                <a:ext uri="{FF2B5EF4-FFF2-40B4-BE49-F238E27FC236}">
                  <a16:creationId xmlns:a16="http://schemas.microsoft.com/office/drawing/2014/main" xmlns="" id="{E8569843-568A-4264-9FED-490AB683C1DD}"/>
                </a:ext>
              </a:extLst>
            </p:cNvPr>
            <p:cNvSpPr/>
            <p:nvPr/>
          </p:nvSpPr>
          <p:spPr bwMode="auto">
            <a:xfrm>
              <a:off x="4257322" y="3811622"/>
              <a:ext cx="22756" cy="22756"/>
            </a:xfrm>
            <a:custGeom>
              <a:avLst/>
              <a:gdLst>
                <a:gd name="T0" fmla="*/ 9 w 12"/>
                <a:gd name="T1" fmla="*/ 11 h 11"/>
                <a:gd name="T2" fmla="*/ 4 w 12"/>
                <a:gd name="T3" fmla="*/ 11 h 11"/>
                <a:gd name="T4" fmla="*/ 4 w 12"/>
                <a:gd name="T5" fmla="*/ 10 h 11"/>
                <a:gd name="T6" fmla="*/ 3 w 12"/>
                <a:gd name="T7" fmla="*/ 8 h 11"/>
                <a:gd name="T8" fmla="*/ 6 w 12"/>
                <a:gd name="T9" fmla="*/ 3 h 11"/>
                <a:gd name="T10" fmla="*/ 0 w 12"/>
                <a:gd name="T11" fmla="*/ 0 h 11"/>
                <a:gd name="T12" fmla="*/ 7 w 12"/>
                <a:gd name="T13" fmla="*/ 0 h 11"/>
                <a:gd name="T14" fmla="*/ 12 w 12"/>
                <a:gd name="T15" fmla="*/ 1 h 11"/>
                <a:gd name="T16" fmla="*/ 6 w 12"/>
                <a:gd name="T17" fmla="*/ 2 h 11"/>
                <a:gd name="T18" fmla="*/ 11 w 12"/>
                <a:gd name="T19" fmla="*/ 9 h 11"/>
                <a:gd name="T20" fmla="*/ 9 w 12"/>
                <a:gd name="T21" fmla="*/ 11 h 11"/>
                <a:gd name="T22" fmla="*/ 9 w 12"/>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1">
                  <a:moveTo>
                    <a:pt x="9" y="11"/>
                  </a:moveTo>
                  <a:cubicBezTo>
                    <a:pt x="4" y="11"/>
                    <a:pt x="4" y="11"/>
                    <a:pt x="4" y="11"/>
                  </a:cubicBezTo>
                  <a:cubicBezTo>
                    <a:pt x="4" y="10"/>
                    <a:pt x="4" y="10"/>
                    <a:pt x="4" y="10"/>
                  </a:cubicBezTo>
                  <a:cubicBezTo>
                    <a:pt x="3" y="8"/>
                    <a:pt x="3" y="8"/>
                    <a:pt x="3" y="8"/>
                  </a:cubicBezTo>
                  <a:cubicBezTo>
                    <a:pt x="6" y="3"/>
                    <a:pt x="6" y="3"/>
                    <a:pt x="6" y="3"/>
                  </a:cubicBezTo>
                  <a:cubicBezTo>
                    <a:pt x="2" y="3"/>
                    <a:pt x="1" y="1"/>
                    <a:pt x="0" y="0"/>
                  </a:cubicBezTo>
                  <a:cubicBezTo>
                    <a:pt x="7" y="0"/>
                    <a:pt x="7" y="0"/>
                    <a:pt x="7" y="0"/>
                  </a:cubicBezTo>
                  <a:cubicBezTo>
                    <a:pt x="9" y="0"/>
                    <a:pt x="11" y="0"/>
                    <a:pt x="12" y="1"/>
                  </a:cubicBezTo>
                  <a:cubicBezTo>
                    <a:pt x="10" y="2"/>
                    <a:pt x="8" y="2"/>
                    <a:pt x="6" y="2"/>
                  </a:cubicBezTo>
                  <a:cubicBezTo>
                    <a:pt x="11" y="9"/>
                    <a:pt x="11" y="9"/>
                    <a:pt x="11" y="9"/>
                  </a:cubicBezTo>
                  <a:cubicBezTo>
                    <a:pt x="9" y="11"/>
                    <a:pt x="9" y="11"/>
                    <a:pt x="9" y="11"/>
                  </a:cubicBezTo>
                  <a:cubicBezTo>
                    <a:pt x="9" y="11"/>
                    <a:pt x="9" y="11"/>
                    <a:pt x="9" y="11"/>
                  </a:cubicBezTo>
                </a:path>
              </a:pathLst>
            </a:custGeom>
            <a:solidFill>
              <a:srgbClr val="4B4A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ïSľîďé">
              <a:extLst>
                <a:ext uri="{FF2B5EF4-FFF2-40B4-BE49-F238E27FC236}">
                  <a16:creationId xmlns:a16="http://schemas.microsoft.com/office/drawing/2014/main" xmlns="" id="{2275A862-A084-4799-9A42-BA48BD5106CC}"/>
                </a:ext>
              </a:extLst>
            </p:cNvPr>
            <p:cNvSpPr/>
            <p:nvPr/>
          </p:nvSpPr>
          <p:spPr bwMode="auto">
            <a:xfrm>
              <a:off x="4230015" y="3656882"/>
              <a:ext cx="113780" cy="100126"/>
            </a:xfrm>
            <a:custGeom>
              <a:avLst/>
              <a:gdLst>
                <a:gd name="T0" fmla="*/ 43 w 57"/>
                <a:gd name="T1" fmla="*/ 50 h 50"/>
                <a:gd name="T2" fmla="*/ 43 w 57"/>
                <a:gd name="T3" fmla="*/ 47 h 50"/>
                <a:gd name="T4" fmla="*/ 43 w 57"/>
                <a:gd name="T5" fmla="*/ 50 h 50"/>
                <a:gd name="T6" fmla="*/ 43 w 57"/>
                <a:gd name="T7" fmla="*/ 50 h 50"/>
                <a:gd name="T8" fmla="*/ 43 w 57"/>
                <a:gd name="T9" fmla="*/ 50 h 50"/>
                <a:gd name="T10" fmla="*/ 43 w 57"/>
                <a:gd name="T11" fmla="*/ 31 h 50"/>
                <a:gd name="T12" fmla="*/ 36 w 57"/>
                <a:gd name="T13" fmla="*/ 35 h 50"/>
                <a:gd name="T14" fmla="*/ 37 w 57"/>
                <a:gd name="T15" fmla="*/ 21 h 50"/>
                <a:gd name="T16" fmla="*/ 39 w 57"/>
                <a:gd name="T17" fmla="*/ 15 h 50"/>
                <a:gd name="T18" fmla="*/ 37 w 57"/>
                <a:gd name="T19" fmla="*/ 4 h 50"/>
                <a:gd name="T20" fmla="*/ 29 w 57"/>
                <a:gd name="T21" fmla="*/ 1 h 50"/>
                <a:gd name="T22" fmla="*/ 27 w 57"/>
                <a:gd name="T23" fmla="*/ 1 h 50"/>
                <a:gd name="T24" fmla="*/ 15 w 57"/>
                <a:gd name="T25" fmla="*/ 3 h 50"/>
                <a:gd name="T26" fmla="*/ 7 w 57"/>
                <a:gd name="T27" fmla="*/ 9 h 50"/>
                <a:gd name="T28" fmla="*/ 5 w 57"/>
                <a:gd name="T29" fmla="*/ 35 h 50"/>
                <a:gd name="T30" fmla="*/ 5 w 57"/>
                <a:gd name="T31" fmla="*/ 35 h 50"/>
                <a:gd name="T32" fmla="*/ 5 w 57"/>
                <a:gd name="T33" fmla="*/ 8 h 50"/>
                <a:gd name="T34" fmla="*/ 26 w 57"/>
                <a:gd name="T35" fmla="*/ 0 h 50"/>
                <a:gd name="T36" fmla="*/ 26 w 57"/>
                <a:gd name="T37" fmla="*/ 0 h 50"/>
                <a:gd name="T38" fmla="*/ 47 w 57"/>
                <a:gd name="T39" fmla="*/ 8 h 50"/>
                <a:gd name="T40" fmla="*/ 43 w 57"/>
                <a:gd name="T4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7" h="50">
                  <a:moveTo>
                    <a:pt x="43" y="50"/>
                  </a:moveTo>
                  <a:cubicBezTo>
                    <a:pt x="43" y="49"/>
                    <a:pt x="43" y="48"/>
                    <a:pt x="43" y="47"/>
                  </a:cubicBezTo>
                  <a:cubicBezTo>
                    <a:pt x="43" y="50"/>
                    <a:pt x="43" y="50"/>
                    <a:pt x="43" y="50"/>
                  </a:cubicBezTo>
                  <a:cubicBezTo>
                    <a:pt x="43" y="50"/>
                    <a:pt x="43" y="50"/>
                    <a:pt x="43" y="50"/>
                  </a:cubicBezTo>
                  <a:moveTo>
                    <a:pt x="43" y="50"/>
                  </a:moveTo>
                  <a:cubicBezTo>
                    <a:pt x="43" y="31"/>
                    <a:pt x="43" y="31"/>
                    <a:pt x="43" y="31"/>
                  </a:cubicBezTo>
                  <a:cubicBezTo>
                    <a:pt x="36" y="35"/>
                    <a:pt x="36" y="35"/>
                    <a:pt x="36" y="35"/>
                  </a:cubicBezTo>
                  <a:cubicBezTo>
                    <a:pt x="36" y="35"/>
                    <a:pt x="36" y="27"/>
                    <a:pt x="37" y="21"/>
                  </a:cubicBezTo>
                  <a:cubicBezTo>
                    <a:pt x="37" y="18"/>
                    <a:pt x="38" y="17"/>
                    <a:pt x="39" y="15"/>
                  </a:cubicBezTo>
                  <a:cubicBezTo>
                    <a:pt x="40" y="4"/>
                    <a:pt x="37" y="4"/>
                    <a:pt x="37" y="4"/>
                  </a:cubicBezTo>
                  <a:cubicBezTo>
                    <a:pt x="37" y="4"/>
                    <a:pt x="41" y="2"/>
                    <a:pt x="29" y="1"/>
                  </a:cubicBezTo>
                  <a:cubicBezTo>
                    <a:pt x="28" y="1"/>
                    <a:pt x="28" y="1"/>
                    <a:pt x="27" y="1"/>
                  </a:cubicBezTo>
                  <a:cubicBezTo>
                    <a:pt x="21" y="1"/>
                    <a:pt x="15" y="3"/>
                    <a:pt x="15" y="3"/>
                  </a:cubicBezTo>
                  <a:cubicBezTo>
                    <a:pt x="15" y="3"/>
                    <a:pt x="10" y="6"/>
                    <a:pt x="7" y="9"/>
                  </a:cubicBezTo>
                  <a:cubicBezTo>
                    <a:pt x="2" y="17"/>
                    <a:pt x="5" y="35"/>
                    <a:pt x="5" y="35"/>
                  </a:cubicBezTo>
                  <a:cubicBezTo>
                    <a:pt x="5" y="35"/>
                    <a:pt x="5" y="35"/>
                    <a:pt x="5" y="35"/>
                  </a:cubicBezTo>
                  <a:cubicBezTo>
                    <a:pt x="2" y="25"/>
                    <a:pt x="0" y="14"/>
                    <a:pt x="5" y="8"/>
                  </a:cubicBezTo>
                  <a:cubicBezTo>
                    <a:pt x="6" y="7"/>
                    <a:pt x="11" y="0"/>
                    <a:pt x="26" y="0"/>
                  </a:cubicBezTo>
                  <a:cubicBezTo>
                    <a:pt x="26" y="0"/>
                    <a:pt x="26" y="0"/>
                    <a:pt x="26" y="0"/>
                  </a:cubicBezTo>
                  <a:cubicBezTo>
                    <a:pt x="42" y="0"/>
                    <a:pt x="46" y="7"/>
                    <a:pt x="47" y="8"/>
                  </a:cubicBezTo>
                  <a:cubicBezTo>
                    <a:pt x="57" y="22"/>
                    <a:pt x="48" y="41"/>
                    <a:pt x="43" y="50"/>
                  </a:cubicBezTo>
                </a:path>
              </a:pathLst>
            </a:custGeom>
            <a:solidFill>
              <a:srgbClr val="7E7C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í$ļïďè">
              <a:extLst>
                <a:ext uri="{FF2B5EF4-FFF2-40B4-BE49-F238E27FC236}">
                  <a16:creationId xmlns:a16="http://schemas.microsoft.com/office/drawing/2014/main" xmlns="" id="{85C20B5A-F731-4A24-BD52-A22CA60A6B73}"/>
                </a:ext>
              </a:extLst>
            </p:cNvPr>
            <p:cNvSpPr/>
            <p:nvPr/>
          </p:nvSpPr>
          <p:spPr bwMode="auto">
            <a:xfrm>
              <a:off x="4234566" y="3656882"/>
              <a:ext cx="81921" cy="131984"/>
            </a:xfrm>
            <a:custGeom>
              <a:avLst/>
              <a:gdLst>
                <a:gd name="T0" fmla="*/ 22 w 41"/>
                <a:gd name="T1" fmla="*/ 66 h 66"/>
                <a:gd name="T2" fmla="*/ 11 w 41"/>
                <a:gd name="T3" fmla="*/ 63 h 66"/>
                <a:gd name="T4" fmla="*/ 11 w 41"/>
                <a:gd name="T5" fmla="*/ 63 h 66"/>
                <a:gd name="T6" fmla="*/ 4 w 41"/>
                <a:gd name="T7" fmla="*/ 54 h 66"/>
                <a:gd name="T8" fmla="*/ 9 w 41"/>
                <a:gd name="T9" fmla="*/ 53 h 66"/>
                <a:gd name="T10" fmla="*/ 9 w 41"/>
                <a:gd name="T11" fmla="*/ 50 h 66"/>
                <a:gd name="T12" fmla="*/ 9 w 41"/>
                <a:gd name="T13" fmla="*/ 50 h 66"/>
                <a:gd name="T14" fmla="*/ 10 w 41"/>
                <a:gd name="T15" fmla="*/ 48 h 66"/>
                <a:gd name="T16" fmla="*/ 12 w 41"/>
                <a:gd name="T17" fmla="*/ 48 h 66"/>
                <a:gd name="T18" fmla="*/ 12 w 41"/>
                <a:gd name="T19" fmla="*/ 48 h 66"/>
                <a:gd name="T20" fmla="*/ 12 w 41"/>
                <a:gd name="T21" fmla="*/ 48 h 66"/>
                <a:gd name="T22" fmla="*/ 12 w 41"/>
                <a:gd name="T23" fmla="*/ 48 h 66"/>
                <a:gd name="T24" fmla="*/ 12 w 41"/>
                <a:gd name="T25" fmla="*/ 48 h 66"/>
                <a:gd name="T26" fmla="*/ 13 w 41"/>
                <a:gd name="T27" fmla="*/ 48 h 66"/>
                <a:gd name="T28" fmla="*/ 13 w 41"/>
                <a:gd name="T29" fmla="*/ 48 h 66"/>
                <a:gd name="T30" fmla="*/ 18 w 41"/>
                <a:gd name="T31" fmla="*/ 49 h 66"/>
                <a:gd name="T32" fmla="*/ 19 w 41"/>
                <a:gd name="T33" fmla="*/ 50 h 66"/>
                <a:gd name="T34" fmla="*/ 20 w 41"/>
                <a:gd name="T35" fmla="*/ 51 h 66"/>
                <a:gd name="T36" fmla="*/ 20 w 41"/>
                <a:gd name="T37" fmla="*/ 52 h 66"/>
                <a:gd name="T38" fmla="*/ 23 w 41"/>
                <a:gd name="T39" fmla="*/ 52 h 66"/>
                <a:gd name="T40" fmla="*/ 23 w 41"/>
                <a:gd name="T41" fmla="*/ 52 h 66"/>
                <a:gd name="T42" fmla="*/ 23 w 41"/>
                <a:gd name="T43" fmla="*/ 52 h 66"/>
                <a:gd name="T44" fmla="*/ 27 w 41"/>
                <a:gd name="T45" fmla="*/ 53 h 66"/>
                <a:gd name="T46" fmla="*/ 27 w 41"/>
                <a:gd name="T47" fmla="*/ 51 h 66"/>
                <a:gd name="T48" fmla="*/ 25 w 41"/>
                <a:gd name="T49" fmla="*/ 46 h 66"/>
                <a:gd name="T50" fmla="*/ 22 w 41"/>
                <a:gd name="T51" fmla="*/ 43 h 66"/>
                <a:gd name="T52" fmla="*/ 12 w 41"/>
                <a:gd name="T53" fmla="*/ 41 h 66"/>
                <a:gd name="T54" fmla="*/ 12 w 41"/>
                <a:gd name="T55" fmla="*/ 41 h 66"/>
                <a:gd name="T56" fmla="*/ 7 w 41"/>
                <a:gd name="T57" fmla="*/ 42 h 66"/>
                <a:gd name="T58" fmla="*/ 3 w 41"/>
                <a:gd name="T59" fmla="*/ 45 h 66"/>
                <a:gd name="T60" fmla="*/ 3 w 41"/>
                <a:gd name="T61" fmla="*/ 34 h 66"/>
                <a:gd name="T62" fmla="*/ 3 w 41"/>
                <a:gd name="T63" fmla="*/ 34 h 66"/>
                <a:gd name="T64" fmla="*/ 5 w 41"/>
                <a:gd name="T65" fmla="*/ 8 h 66"/>
                <a:gd name="T66" fmla="*/ 13 w 41"/>
                <a:gd name="T67" fmla="*/ 2 h 66"/>
                <a:gd name="T68" fmla="*/ 25 w 41"/>
                <a:gd name="T69" fmla="*/ 0 h 66"/>
                <a:gd name="T70" fmla="*/ 27 w 41"/>
                <a:gd name="T71" fmla="*/ 0 h 66"/>
                <a:gd name="T72" fmla="*/ 35 w 41"/>
                <a:gd name="T73" fmla="*/ 3 h 66"/>
                <a:gd name="T74" fmla="*/ 37 w 41"/>
                <a:gd name="T75" fmla="*/ 14 h 66"/>
                <a:gd name="T76" fmla="*/ 35 w 41"/>
                <a:gd name="T77" fmla="*/ 20 h 66"/>
                <a:gd name="T78" fmla="*/ 34 w 41"/>
                <a:gd name="T79" fmla="*/ 34 h 66"/>
                <a:gd name="T80" fmla="*/ 41 w 41"/>
                <a:gd name="T81" fmla="*/ 30 h 66"/>
                <a:gd name="T82" fmla="*/ 41 w 41"/>
                <a:gd name="T83" fmla="*/ 49 h 66"/>
                <a:gd name="T84" fmla="*/ 41 w 41"/>
                <a:gd name="T85" fmla="*/ 49 h 66"/>
                <a:gd name="T86" fmla="*/ 41 w 41"/>
                <a:gd name="T87" fmla="*/ 49 h 66"/>
                <a:gd name="T88" fmla="*/ 41 w 41"/>
                <a:gd name="T89" fmla="*/ 46 h 66"/>
                <a:gd name="T90" fmla="*/ 41 w 41"/>
                <a:gd name="T91" fmla="*/ 49 h 66"/>
                <a:gd name="T92" fmla="*/ 34 w 41"/>
                <a:gd name="T93" fmla="*/ 61 h 66"/>
                <a:gd name="T94" fmla="*/ 22 w 41"/>
                <a:gd name="T95" fmla="*/ 66 h 66"/>
                <a:gd name="T96" fmla="*/ 24 w 41"/>
                <a:gd name="T97" fmla="*/ 29 h 66"/>
                <a:gd name="T98" fmla="*/ 21 w 41"/>
                <a:gd name="T99" fmla="*/ 31 h 66"/>
                <a:gd name="T100" fmla="*/ 24 w 41"/>
                <a:gd name="T101" fmla="*/ 34 h 66"/>
                <a:gd name="T102" fmla="*/ 27 w 41"/>
                <a:gd name="T103" fmla="*/ 31 h 66"/>
                <a:gd name="T104" fmla="*/ 24 w 41"/>
                <a:gd name="T105" fmla="*/ 29 h 66"/>
                <a:gd name="T106" fmla="*/ 24 w 41"/>
                <a:gd name="T107" fmla="*/ 29 h 66"/>
                <a:gd name="T108" fmla="*/ 8 w 41"/>
                <a:gd name="T109" fmla="*/ 29 h 66"/>
                <a:gd name="T110" fmla="*/ 5 w 41"/>
                <a:gd name="T111" fmla="*/ 30 h 66"/>
                <a:gd name="T112" fmla="*/ 8 w 41"/>
                <a:gd name="T113" fmla="*/ 33 h 66"/>
                <a:gd name="T114" fmla="*/ 10 w 41"/>
                <a:gd name="T115" fmla="*/ 30 h 66"/>
                <a:gd name="T116" fmla="*/ 8 w 41"/>
                <a:gd name="T117" fmla="*/ 29 h 66"/>
                <a:gd name="T118" fmla="*/ 8 w 41"/>
                <a:gd name="T119"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66">
                  <a:moveTo>
                    <a:pt x="22" y="66"/>
                  </a:moveTo>
                  <a:cubicBezTo>
                    <a:pt x="18" y="66"/>
                    <a:pt x="14" y="65"/>
                    <a:pt x="11" y="63"/>
                  </a:cubicBezTo>
                  <a:cubicBezTo>
                    <a:pt x="11" y="63"/>
                    <a:pt x="11" y="63"/>
                    <a:pt x="11" y="63"/>
                  </a:cubicBezTo>
                  <a:cubicBezTo>
                    <a:pt x="7" y="61"/>
                    <a:pt x="5" y="58"/>
                    <a:pt x="4" y="54"/>
                  </a:cubicBezTo>
                  <a:cubicBezTo>
                    <a:pt x="9" y="53"/>
                    <a:pt x="9" y="53"/>
                    <a:pt x="9" y="53"/>
                  </a:cubicBezTo>
                  <a:cubicBezTo>
                    <a:pt x="9" y="52"/>
                    <a:pt x="9" y="51"/>
                    <a:pt x="9" y="50"/>
                  </a:cubicBezTo>
                  <a:cubicBezTo>
                    <a:pt x="9" y="50"/>
                    <a:pt x="9" y="50"/>
                    <a:pt x="9" y="50"/>
                  </a:cubicBezTo>
                  <a:cubicBezTo>
                    <a:pt x="10" y="48"/>
                    <a:pt x="10" y="48"/>
                    <a:pt x="10" y="48"/>
                  </a:cubicBezTo>
                  <a:cubicBezTo>
                    <a:pt x="11" y="48"/>
                    <a:pt x="11" y="48"/>
                    <a:pt x="12" y="48"/>
                  </a:cubicBezTo>
                  <a:cubicBezTo>
                    <a:pt x="12" y="48"/>
                    <a:pt x="12" y="48"/>
                    <a:pt x="12" y="48"/>
                  </a:cubicBezTo>
                  <a:cubicBezTo>
                    <a:pt x="12" y="48"/>
                    <a:pt x="12" y="48"/>
                    <a:pt x="12" y="48"/>
                  </a:cubicBezTo>
                  <a:cubicBezTo>
                    <a:pt x="12" y="48"/>
                    <a:pt x="12" y="48"/>
                    <a:pt x="12" y="48"/>
                  </a:cubicBezTo>
                  <a:cubicBezTo>
                    <a:pt x="12" y="48"/>
                    <a:pt x="12" y="48"/>
                    <a:pt x="12" y="48"/>
                  </a:cubicBezTo>
                  <a:cubicBezTo>
                    <a:pt x="12" y="48"/>
                    <a:pt x="13" y="48"/>
                    <a:pt x="13" y="48"/>
                  </a:cubicBezTo>
                  <a:cubicBezTo>
                    <a:pt x="13" y="48"/>
                    <a:pt x="13" y="48"/>
                    <a:pt x="13" y="48"/>
                  </a:cubicBezTo>
                  <a:cubicBezTo>
                    <a:pt x="15" y="48"/>
                    <a:pt x="17" y="49"/>
                    <a:pt x="18" y="49"/>
                  </a:cubicBezTo>
                  <a:cubicBezTo>
                    <a:pt x="19" y="49"/>
                    <a:pt x="19" y="50"/>
                    <a:pt x="19" y="50"/>
                  </a:cubicBezTo>
                  <a:cubicBezTo>
                    <a:pt x="19" y="50"/>
                    <a:pt x="20" y="50"/>
                    <a:pt x="20" y="51"/>
                  </a:cubicBezTo>
                  <a:cubicBezTo>
                    <a:pt x="20" y="52"/>
                    <a:pt x="20" y="52"/>
                    <a:pt x="20" y="52"/>
                  </a:cubicBezTo>
                  <a:cubicBezTo>
                    <a:pt x="23" y="52"/>
                    <a:pt x="23" y="52"/>
                    <a:pt x="23" y="52"/>
                  </a:cubicBezTo>
                  <a:cubicBezTo>
                    <a:pt x="23" y="52"/>
                    <a:pt x="23" y="52"/>
                    <a:pt x="23" y="52"/>
                  </a:cubicBezTo>
                  <a:cubicBezTo>
                    <a:pt x="23" y="52"/>
                    <a:pt x="23" y="52"/>
                    <a:pt x="23" y="52"/>
                  </a:cubicBezTo>
                  <a:cubicBezTo>
                    <a:pt x="27" y="53"/>
                    <a:pt x="27" y="53"/>
                    <a:pt x="27" y="53"/>
                  </a:cubicBezTo>
                  <a:cubicBezTo>
                    <a:pt x="27" y="52"/>
                    <a:pt x="27" y="52"/>
                    <a:pt x="27" y="51"/>
                  </a:cubicBezTo>
                  <a:cubicBezTo>
                    <a:pt x="27" y="49"/>
                    <a:pt x="26" y="47"/>
                    <a:pt x="25" y="46"/>
                  </a:cubicBezTo>
                  <a:cubicBezTo>
                    <a:pt x="24" y="44"/>
                    <a:pt x="23" y="44"/>
                    <a:pt x="22" y="43"/>
                  </a:cubicBezTo>
                  <a:cubicBezTo>
                    <a:pt x="19" y="41"/>
                    <a:pt x="16" y="41"/>
                    <a:pt x="12" y="41"/>
                  </a:cubicBezTo>
                  <a:cubicBezTo>
                    <a:pt x="12" y="41"/>
                    <a:pt x="12" y="41"/>
                    <a:pt x="12" y="41"/>
                  </a:cubicBezTo>
                  <a:cubicBezTo>
                    <a:pt x="10" y="41"/>
                    <a:pt x="9" y="41"/>
                    <a:pt x="7" y="42"/>
                  </a:cubicBezTo>
                  <a:cubicBezTo>
                    <a:pt x="6" y="42"/>
                    <a:pt x="4" y="43"/>
                    <a:pt x="3" y="45"/>
                  </a:cubicBezTo>
                  <a:cubicBezTo>
                    <a:pt x="3" y="34"/>
                    <a:pt x="3" y="34"/>
                    <a:pt x="3" y="34"/>
                  </a:cubicBezTo>
                  <a:cubicBezTo>
                    <a:pt x="3" y="34"/>
                    <a:pt x="3" y="34"/>
                    <a:pt x="3" y="34"/>
                  </a:cubicBezTo>
                  <a:cubicBezTo>
                    <a:pt x="3" y="34"/>
                    <a:pt x="0" y="16"/>
                    <a:pt x="5" y="8"/>
                  </a:cubicBezTo>
                  <a:cubicBezTo>
                    <a:pt x="8" y="5"/>
                    <a:pt x="13" y="2"/>
                    <a:pt x="13" y="2"/>
                  </a:cubicBezTo>
                  <a:cubicBezTo>
                    <a:pt x="13" y="2"/>
                    <a:pt x="19" y="0"/>
                    <a:pt x="25" y="0"/>
                  </a:cubicBezTo>
                  <a:cubicBezTo>
                    <a:pt x="26" y="0"/>
                    <a:pt x="26" y="0"/>
                    <a:pt x="27" y="0"/>
                  </a:cubicBezTo>
                  <a:cubicBezTo>
                    <a:pt x="39" y="1"/>
                    <a:pt x="35" y="3"/>
                    <a:pt x="35" y="3"/>
                  </a:cubicBezTo>
                  <a:cubicBezTo>
                    <a:pt x="35" y="3"/>
                    <a:pt x="38" y="3"/>
                    <a:pt x="37" y="14"/>
                  </a:cubicBezTo>
                  <a:cubicBezTo>
                    <a:pt x="36" y="16"/>
                    <a:pt x="35" y="17"/>
                    <a:pt x="35" y="20"/>
                  </a:cubicBezTo>
                  <a:cubicBezTo>
                    <a:pt x="34" y="26"/>
                    <a:pt x="34" y="34"/>
                    <a:pt x="34" y="34"/>
                  </a:cubicBezTo>
                  <a:cubicBezTo>
                    <a:pt x="41" y="30"/>
                    <a:pt x="41" y="30"/>
                    <a:pt x="41" y="30"/>
                  </a:cubicBezTo>
                  <a:cubicBezTo>
                    <a:pt x="41" y="49"/>
                    <a:pt x="41" y="49"/>
                    <a:pt x="41" y="49"/>
                  </a:cubicBezTo>
                  <a:cubicBezTo>
                    <a:pt x="41" y="49"/>
                    <a:pt x="41" y="49"/>
                    <a:pt x="41" y="49"/>
                  </a:cubicBezTo>
                  <a:cubicBezTo>
                    <a:pt x="41" y="49"/>
                    <a:pt x="41" y="49"/>
                    <a:pt x="41" y="49"/>
                  </a:cubicBezTo>
                  <a:cubicBezTo>
                    <a:pt x="41" y="46"/>
                    <a:pt x="41" y="46"/>
                    <a:pt x="41" y="46"/>
                  </a:cubicBezTo>
                  <a:cubicBezTo>
                    <a:pt x="41" y="47"/>
                    <a:pt x="41" y="48"/>
                    <a:pt x="41" y="49"/>
                  </a:cubicBezTo>
                  <a:cubicBezTo>
                    <a:pt x="40" y="53"/>
                    <a:pt x="37" y="58"/>
                    <a:pt x="34" y="61"/>
                  </a:cubicBezTo>
                  <a:cubicBezTo>
                    <a:pt x="31" y="64"/>
                    <a:pt x="27" y="66"/>
                    <a:pt x="22" y="66"/>
                  </a:cubicBezTo>
                  <a:moveTo>
                    <a:pt x="24" y="29"/>
                  </a:moveTo>
                  <a:cubicBezTo>
                    <a:pt x="22" y="29"/>
                    <a:pt x="21" y="29"/>
                    <a:pt x="21" y="31"/>
                  </a:cubicBezTo>
                  <a:cubicBezTo>
                    <a:pt x="21" y="32"/>
                    <a:pt x="22" y="34"/>
                    <a:pt x="24" y="34"/>
                  </a:cubicBezTo>
                  <a:cubicBezTo>
                    <a:pt x="25" y="34"/>
                    <a:pt x="27" y="32"/>
                    <a:pt x="27" y="31"/>
                  </a:cubicBezTo>
                  <a:cubicBezTo>
                    <a:pt x="27" y="29"/>
                    <a:pt x="25" y="29"/>
                    <a:pt x="24" y="29"/>
                  </a:cubicBezTo>
                  <a:cubicBezTo>
                    <a:pt x="24" y="29"/>
                    <a:pt x="24" y="29"/>
                    <a:pt x="24" y="29"/>
                  </a:cubicBezTo>
                  <a:moveTo>
                    <a:pt x="8" y="29"/>
                  </a:moveTo>
                  <a:cubicBezTo>
                    <a:pt x="6" y="29"/>
                    <a:pt x="5" y="29"/>
                    <a:pt x="5" y="30"/>
                  </a:cubicBezTo>
                  <a:cubicBezTo>
                    <a:pt x="5" y="32"/>
                    <a:pt x="6" y="33"/>
                    <a:pt x="8" y="33"/>
                  </a:cubicBezTo>
                  <a:cubicBezTo>
                    <a:pt x="9" y="33"/>
                    <a:pt x="10" y="32"/>
                    <a:pt x="10" y="30"/>
                  </a:cubicBezTo>
                  <a:cubicBezTo>
                    <a:pt x="10" y="29"/>
                    <a:pt x="9" y="29"/>
                    <a:pt x="8" y="29"/>
                  </a:cubicBezTo>
                  <a:cubicBezTo>
                    <a:pt x="8" y="29"/>
                    <a:pt x="8" y="29"/>
                    <a:pt x="8" y="29"/>
                  </a:cubicBezTo>
                </a:path>
              </a:pathLst>
            </a:custGeom>
            <a:solidFill>
              <a:srgbClr val="DDDD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ïśliďê">
              <a:extLst>
                <a:ext uri="{FF2B5EF4-FFF2-40B4-BE49-F238E27FC236}">
                  <a16:creationId xmlns:a16="http://schemas.microsoft.com/office/drawing/2014/main" xmlns="" id="{75471DEF-2628-4F63-9D40-44C5D2F318DE}"/>
                </a:ext>
              </a:extLst>
            </p:cNvPr>
            <p:cNvSpPr/>
            <p:nvPr/>
          </p:nvSpPr>
          <p:spPr bwMode="auto">
            <a:xfrm>
              <a:off x="4270976" y="3797968"/>
              <a:ext cx="40961" cy="50063"/>
            </a:xfrm>
            <a:custGeom>
              <a:avLst/>
              <a:gdLst>
                <a:gd name="T0" fmla="*/ 12 w 21"/>
                <a:gd name="T1" fmla="*/ 26 h 26"/>
                <a:gd name="T2" fmla="*/ 5 w 21"/>
                <a:gd name="T3" fmla="*/ 16 h 26"/>
                <a:gd name="T4" fmla="*/ 0 w 21"/>
                <a:gd name="T5" fmla="*/ 9 h 26"/>
                <a:gd name="T6" fmla="*/ 6 w 21"/>
                <a:gd name="T7" fmla="*/ 8 h 26"/>
                <a:gd name="T8" fmla="*/ 18 w 21"/>
                <a:gd name="T9" fmla="*/ 1 h 26"/>
                <a:gd name="T10" fmla="*/ 18 w 21"/>
                <a:gd name="T11" fmla="*/ 0 h 26"/>
                <a:gd name="T12" fmla="*/ 21 w 21"/>
                <a:gd name="T13" fmla="*/ 5 h 26"/>
                <a:gd name="T14" fmla="*/ 20 w 21"/>
                <a:gd name="T15" fmla="*/ 5 h 26"/>
                <a:gd name="T16" fmla="*/ 12 w 2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6">
                  <a:moveTo>
                    <a:pt x="12" y="26"/>
                  </a:moveTo>
                  <a:cubicBezTo>
                    <a:pt x="5" y="16"/>
                    <a:pt x="5" y="16"/>
                    <a:pt x="5" y="16"/>
                  </a:cubicBezTo>
                  <a:cubicBezTo>
                    <a:pt x="0" y="9"/>
                    <a:pt x="0" y="9"/>
                    <a:pt x="0" y="9"/>
                  </a:cubicBezTo>
                  <a:cubicBezTo>
                    <a:pt x="2" y="9"/>
                    <a:pt x="4" y="9"/>
                    <a:pt x="6" y="8"/>
                  </a:cubicBezTo>
                  <a:cubicBezTo>
                    <a:pt x="11" y="7"/>
                    <a:pt x="15" y="4"/>
                    <a:pt x="18" y="1"/>
                  </a:cubicBezTo>
                  <a:cubicBezTo>
                    <a:pt x="18" y="1"/>
                    <a:pt x="18" y="1"/>
                    <a:pt x="18" y="0"/>
                  </a:cubicBezTo>
                  <a:cubicBezTo>
                    <a:pt x="21" y="5"/>
                    <a:pt x="21" y="5"/>
                    <a:pt x="21" y="5"/>
                  </a:cubicBezTo>
                  <a:cubicBezTo>
                    <a:pt x="20" y="5"/>
                    <a:pt x="20" y="5"/>
                    <a:pt x="20" y="5"/>
                  </a:cubicBezTo>
                  <a:cubicBezTo>
                    <a:pt x="17" y="12"/>
                    <a:pt x="15" y="19"/>
                    <a:pt x="12" y="26"/>
                  </a:cubicBezTo>
                </a:path>
              </a:pathLst>
            </a:custGeom>
            <a:solidFill>
              <a:srgbClr val="D3D2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îṧḻíḑé">
              <a:extLst>
                <a:ext uri="{FF2B5EF4-FFF2-40B4-BE49-F238E27FC236}">
                  <a16:creationId xmlns:a16="http://schemas.microsoft.com/office/drawing/2014/main" xmlns="" id="{B1B2866A-444D-4079-9A6E-CCA8A390A42C}"/>
                </a:ext>
              </a:extLst>
            </p:cNvPr>
            <p:cNvSpPr/>
            <p:nvPr/>
          </p:nvSpPr>
          <p:spPr bwMode="auto">
            <a:xfrm>
              <a:off x="4248220" y="3802520"/>
              <a:ext cx="22756" cy="45512"/>
            </a:xfrm>
            <a:custGeom>
              <a:avLst/>
              <a:gdLst>
                <a:gd name="T0" fmla="*/ 2 w 10"/>
                <a:gd name="T1" fmla="*/ 24 h 24"/>
                <a:gd name="T2" fmla="*/ 1 w 10"/>
                <a:gd name="T3" fmla="*/ 18 h 24"/>
                <a:gd name="T4" fmla="*/ 0 w 10"/>
                <a:gd name="T5" fmla="*/ 4 h 24"/>
                <a:gd name="T6" fmla="*/ 3 w 10"/>
                <a:gd name="T7" fmla="*/ 1 h 24"/>
                <a:gd name="T8" fmla="*/ 4 w 10"/>
                <a:gd name="T9" fmla="*/ 0 h 24"/>
                <a:gd name="T10" fmla="*/ 4 w 10"/>
                <a:gd name="T11" fmla="*/ 5 h 24"/>
                <a:gd name="T12" fmla="*/ 10 w 10"/>
                <a:gd name="T13" fmla="*/ 8 h 24"/>
                <a:gd name="T14" fmla="*/ 7 w 10"/>
                <a:gd name="T15" fmla="*/ 13 h 24"/>
                <a:gd name="T16" fmla="*/ 2 w 10"/>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4">
                  <a:moveTo>
                    <a:pt x="2" y="24"/>
                  </a:moveTo>
                  <a:cubicBezTo>
                    <a:pt x="1" y="18"/>
                    <a:pt x="1" y="18"/>
                    <a:pt x="1" y="18"/>
                  </a:cubicBezTo>
                  <a:cubicBezTo>
                    <a:pt x="1" y="13"/>
                    <a:pt x="0" y="8"/>
                    <a:pt x="0" y="4"/>
                  </a:cubicBezTo>
                  <a:cubicBezTo>
                    <a:pt x="3" y="1"/>
                    <a:pt x="3" y="1"/>
                    <a:pt x="3" y="1"/>
                  </a:cubicBezTo>
                  <a:cubicBezTo>
                    <a:pt x="4" y="0"/>
                    <a:pt x="4" y="0"/>
                    <a:pt x="4" y="0"/>
                  </a:cubicBezTo>
                  <a:cubicBezTo>
                    <a:pt x="4" y="2"/>
                    <a:pt x="4" y="3"/>
                    <a:pt x="4" y="5"/>
                  </a:cubicBezTo>
                  <a:cubicBezTo>
                    <a:pt x="5" y="6"/>
                    <a:pt x="6" y="8"/>
                    <a:pt x="10" y="8"/>
                  </a:cubicBezTo>
                  <a:cubicBezTo>
                    <a:pt x="7" y="13"/>
                    <a:pt x="7" y="13"/>
                    <a:pt x="7" y="13"/>
                  </a:cubicBezTo>
                  <a:cubicBezTo>
                    <a:pt x="2" y="24"/>
                    <a:pt x="2" y="24"/>
                    <a:pt x="2" y="24"/>
                  </a:cubicBezTo>
                </a:path>
              </a:pathLst>
            </a:custGeom>
            <a:solidFill>
              <a:srgbClr val="FCFDF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í$1îďê">
              <a:extLst>
                <a:ext uri="{FF2B5EF4-FFF2-40B4-BE49-F238E27FC236}">
                  <a16:creationId xmlns:a16="http://schemas.microsoft.com/office/drawing/2014/main" xmlns="" id="{9E7965BD-4B4B-4CD4-96C2-E04346F209C4}"/>
                </a:ext>
              </a:extLst>
            </p:cNvPr>
            <p:cNvSpPr/>
            <p:nvPr/>
          </p:nvSpPr>
          <p:spPr bwMode="auto">
            <a:xfrm>
              <a:off x="4275527" y="3716047"/>
              <a:ext cx="13654" cy="9102"/>
            </a:xfrm>
            <a:custGeom>
              <a:avLst/>
              <a:gdLst>
                <a:gd name="T0" fmla="*/ 3 w 6"/>
                <a:gd name="T1" fmla="*/ 5 h 5"/>
                <a:gd name="T2" fmla="*/ 0 w 6"/>
                <a:gd name="T3" fmla="*/ 2 h 5"/>
                <a:gd name="T4" fmla="*/ 3 w 6"/>
                <a:gd name="T5" fmla="*/ 0 h 5"/>
                <a:gd name="T6" fmla="*/ 3 w 6"/>
                <a:gd name="T7" fmla="*/ 0 h 5"/>
                <a:gd name="T8" fmla="*/ 6 w 6"/>
                <a:gd name="T9" fmla="*/ 2 h 5"/>
                <a:gd name="T10" fmla="*/ 3 w 6"/>
                <a:gd name="T11" fmla="*/ 5 h 5"/>
              </a:gdLst>
              <a:ahLst/>
              <a:cxnLst>
                <a:cxn ang="0">
                  <a:pos x="T0" y="T1"/>
                </a:cxn>
                <a:cxn ang="0">
                  <a:pos x="T2" y="T3"/>
                </a:cxn>
                <a:cxn ang="0">
                  <a:pos x="T4" y="T5"/>
                </a:cxn>
                <a:cxn ang="0">
                  <a:pos x="T6" y="T7"/>
                </a:cxn>
                <a:cxn ang="0">
                  <a:pos x="T8" y="T9"/>
                </a:cxn>
                <a:cxn ang="0">
                  <a:pos x="T10" y="T11"/>
                </a:cxn>
              </a:cxnLst>
              <a:rect l="0" t="0" r="r" b="b"/>
              <a:pathLst>
                <a:path w="6" h="5">
                  <a:moveTo>
                    <a:pt x="3" y="5"/>
                  </a:moveTo>
                  <a:cubicBezTo>
                    <a:pt x="1" y="5"/>
                    <a:pt x="0" y="3"/>
                    <a:pt x="0" y="2"/>
                  </a:cubicBezTo>
                  <a:cubicBezTo>
                    <a:pt x="0" y="0"/>
                    <a:pt x="1" y="0"/>
                    <a:pt x="3" y="0"/>
                  </a:cubicBezTo>
                  <a:cubicBezTo>
                    <a:pt x="3" y="0"/>
                    <a:pt x="3" y="0"/>
                    <a:pt x="3" y="0"/>
                  </a:cubicBezTo>
                  <a:cubicBezTo>
                    <a:pt x="4" y="0"/>
                    <a:pt x="6" y="0"/>
                    <a:pt x="6" y="2"/>
                  </a:cubicBezTo>
                  <a:cubicBezTo>
                    <a:pt x="6" y="3"/>
                    <a:pt x="4" y="5"/>
                    <a:pt x="3" y="5"/>
                  </a:cubicBezTo>
                </a:path>
              </a:pathLst>
            </a:custGeom>
            <a:solidFill>
              <a:srgbClr val="8382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î$1ídé">
              <a:extLst>
                <a:ext uri="{FF2B5EF4-FFF2-40B4-BE49-F238E27FC236}">
                  <a16:creationId xmlns:a16="http://schemas.microsoft.com/office/drawing/2014/main" xmlns="" id="{0107F81D-B22D-481D-9270-6A451D2ECEC3}"/>
                </a:ext>
              </a:extLst>
            </p:cNvPr>
            <p:cNvSpPr/>
            <p:nvPr/>
          </p:nvSpPr>
          <p:spPr bwMode="auto">
            <a:xfrm>
              <a:off x="4243669" y="3716047"/>
              <a:ext cx="13654" cy="9102"/>
            </a:xfrm>
            <a:custGeom>
              <a:avLst/>
              <a:gdLst>
                <a:gd name="T0" fmla="*/ 3 w 5"/>
                <a:gd name="T1" fmla="*/ 4 h 4"/>
                <a:gd name="T2" fmla="*/ 0 w 5"/>
                <a:gd name="T3" fmla="*/ 1 h 4"/>
                <a:gd name="T4" fmla="*/ 3 w 5"/>
                <a:gd name="T5" fmla="*/ 0 h 4"/>
                <a:gd name="T6" fmla="*/ 3 w 5"/>
                <a:gd name="T7" fmla="*/ 0 h 4"/>
                <a:gd name="T8" fmla="*/ 5 w 5"/>
                <a:gd name="T9" fmla="*/ 1 h 4"/>
                <a:gd name="T10" fmla="*/ 3 w 5"/>
                <a:gd name="T11" fmla="*/ 4 h 4"/>
              </a:gdLst>
              <a:ahLst/>
              <a:cxnLst>
                <a:cxn ang="0">
                  <a:pos x="T0" y="T1"/>
                </a:cxn>
                <a:cxn ang="0">
                  <a:pos x="T2" y="T3"/>
                </a:cxn>
                <a:cxn ang="0">
                  <a:pos x="T4" y="T5"/>
                </a:cxn>
                <a:cxn ang="0">
                  <a:pos x="T6" y="T7"/>
                </a:cxn>
                <a:cxn ang="0">
                  <a:pos x="T8" y="T9"/>
                </a:cxn>
                <a:cxn ang="0">
                  <a:pos x="T10" y="T11"/>
                </a:cxn>
              </a:cxnLst>
              <a:rect l="0" t="0" r="r" b="b"/>
              <a:pathLst>
                <a:path w="5" h="4">
                  <a:moveTo>
                    <a:pt x="3" y="4"/>
                  </a:moveTo>
                  <a:cubicBezTo>
                    <a:pt x="1" y="4"/>
                    <a:pt x="0" y="3"/>
                    <a:pt x="0" y="1"/>
                  </a:cubicBezTo>
                  <a:cubicBezTo>
                    <a:pt x="0" y="0"/>
                    <a:pt x="1" y="0"/>
                    <a:pt x="3" y="0"/>
                  </a:cubicBezTo>
                  <a:cubicBezTo>
                    <a:pt x="3" y="0"/>
                    <a:pt x="3" y="0"/>
                    <a:pt x="3" y="0"/>
                  </a:cubicBezTo>
                  <a:cubicBezTo>
                    <a:pt x="4" y="0"/>
                    <a:pt x="5" y="0"/>
                    <a:pt x="5" y="1"/>
                  </a:cubicBezTo>
                  <a:cubicBezTo>
                    <a:pt x="5" y="3"/>
                    <a:pt x="4" y="4"/>
                    <a:pt x="3" y="4"/>
                  </a:cubicBezTo>
                </a:path>
              </a:pathLst>
            </a:custGeom>
            <a:solidFill>
              <a:srgbClr val="83827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îṣ1iḍe">
              <a:extLst>
                <a:ext uri="{FF2B5EF4-FFF2-40B4-BE49-F238E27FC236}">
                  <a16:creationId xmlns:a16="http://schemas.microsoft.com/office/drawing/2014/main" xmlns="" id="{0E99522A-BB23-4376-9A3B-4980D950F386}"/>
                </a:ext>
              </a:extLst>
            </p:cNvPr>
            <p:cNvSpPr/>
            <p:nvPr/>
          </p:nvSpPr>
          <p:spPr bwMode="auto">
            <a:xfrm>
              <a:off x="4193606" y="3811622"/>
              <a:ext cx="54614" cy="81921"/>
            </a:xfrm>
            <a:custGeom>
              <a:avLst/>
              <a:gdLst>
                <a:gd name="T0" fmla="*/ 0 w 28"/>
                <a:gd name="T1" fmla="*/ 40 h 40"/>
                <a:gd name="T2" fmla="*/ 4 w 28"/>
                <a:gd name="T3" fmla="*/ 19 h 40"/>
                <a:gd name="T4" fmla="*/ 14 w 28"/>
                <a:gd name="T5" fmla="*/ 2 h 40"/>
                <a:gd name="T6" fmla="*/ 15 w 28"/>
                <a:gd name="T7" fmla="*/ 2 h 40"/>
                <a:gd name="T8" fmla="*/ 21 w 28"/>
                <a:gd name="T9" fmla="*/ 0 h 40"/>
                <a:gd name="T10" fmla="*/ 22 w 28"/>
                <a:gd name="T11" fmla="*/ 23 h 40"/>
                <a:gd name="T12" fmla="*/ 28 w 28"/>
                <a:gd name="T13" fmla="*/ 21 h 40"/>
                <a:gd name="T14" fmla="*/ 22 w 28"/>
                <a:gd name="T15" fmla="*/ 30 h 40"/>
                <a:gd name="T16" fmla="*/ 25 w 28"/>
                <a:gd name="T17" fmla="*/ 40 h 40"/>
                <a:gd name="T18" fmla="*/ 0 w 28"/>
                <a:gd name="T1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40">
                  <a:moveTo>
                    <a:pt x="0" y="40"/>
                  </a:moveTo>
                  <a:cubicBezTo>
                    <a:pt x="4" y="19"/>
                    <a:pt x="4" y="19"/>
                    <a:pt x="4" y="19"/>
                  </a:cubicBezTo>
                  <a:cubicBezTo>
                    <a:pt x="5" y="11"/>
                    <a:pt x="6" y="4"/>
                    <a:pt x="14" y="2"/>
                  </a:cubicBezTo>
                  <a:cubicBezTo>
                    <a:pt x="15" y="2"/>
                    <a:pt x="15" y="2"/>
                    <a:pt x="15" y="2"/>
                  </a:cubicBezTo>
                  <a:cubicBezTo>
                    <a:pt x="21" y="0"/>
                    <a:pt x="21" y="0"/>
                    <a:pt x="21" y="0"/>
                  </a:cubicBezTo>
                  <a:cubicBezTo>
                    <a:pt x="19" y="5"/>
                    <a:pt x="20" y="14"/>
                    <a:pt x="22" y="23"/>
                  </a:cubicBezTo>
                  <a:cubicBezTo>
                    <a:pt x="28" y="21"/>
                    <a:pt x="28" y="21"/>
                    <a:pt x="28" y="21"/>
                  </a:cubicBezTo>
                  <a:cubicBezTo>
                    <a:pt x="22" y="30"/>
                    <a:pt x="22" y="30"/>
                    <a:pt x="22" y="30"/>
                  </a:cubicBezTo>
                  <a:cubicBezTo>
                    <a:pt x="23" y="34"/>
                    <a:pt x="24" y="37"/>
                    <a:pt x="25" y="40"/>
                  </a:cubicBezTo>
                  <a:cubicBezTo>
                    <a:pt x="0" y="40"/>
                    <a:pt x="0" y="40"/>
                    <a:pt x="0" y="40"/>
                  </a:cubicBezTo>
                </a:path>
              </a:pathLst>
            </a:custGeom>
            <a:solidFill>
              <a:srgbClr val="4544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iṣļíḓé">
              <a:extLst>
                <a:ext uri="{FF2B5EF4-FFF2-40B4-BE49-F238E27FC236}">
                  <a16:creationId xmlns:a16="http://schemas.microsoft.com/office/drawing/2014/main" xmlns="" id="{4BB7C2A0-A8A4-486C-B9E6-BBDC4B63335D}"/>
                </a:ext>
              </a:extLst>
            </p:cNvPr>
            <p:cNvSpPr/>
            <p:nvPr/>
          </p:nvSpPr>
          <p:spPr bwMode="auto">
            <a:xfrm>
              <a:off x="4298283" y="3811622"/>
              <a:ext cx="86472" cy="81921"/>
            </a:xfrm>
            <a:custGeom>
              <a:avLst/>
              <a:gdLst>
                <a:gd name="T0" fmla="*/ 2 w 43"/>
                <a:gd name="T1" fmla="*/ 41 h 41"/>
                <a:gd name="T2" fmla="*/ 5 w 43"/>
                <a:gd name="T3" fmla="*/ 35 h 41"/>
                <a:gd name="T4" fmla="*/ 0 w 43"/>
                <a:gd name="T5" fmla="*/ 26 h 41"/>
                <a:gd name="T6" fmla="*/ 8 w 43"/>
                <a:gd name="T7" fmla="*/ 28 h 41"/>
                <a:gd name="T8" fmla="*/ 12 w 43"/>
                <a:gd name="T9" fmla="*/ 0 h 41"/>
                <a:gd name="T10" fmla="*/ 23 w 43"/>
                <a:gd name="T11" fmla="*/ 2 h 41"/>
                <a:gd name="T12" fmla="*/ 23 w 43"/>
                <a:gd name="T13" fmla="*/ 2 h 41"/>
                <a:gd name="T14" fmla="*/ 38 w 43"/>
                <a:gd name="T15" fmla="*/ 17 h 41"/>
                <a:gd name="T16" fmla="*/ 43 w 43"/>
                <a:gd name="T17" fmla="*/ 31 h 41"/>
                <a:gd name="T18" fmla="*/ 43 w 43"/>
                <a:gd name="T19" fmla="*/ 41 h 41"/>
                <a:gd name="T20" fmla="*/ 40 w 43"/>
                <a:gd name="T21" fmla="*/ 41 h 41"/>
                <a:gd name="T22" fmla="*/ 2 w 43"/>
                <a:gd name="T23"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41">
                  <a:moveTo>
                    <a:pt x="2" y="41"/>
                  </a:moveTo>
                  <a:cubicBezTo>
                    <a:pt x="3" y="39"/>
                    <a:pt x="4" y="37"/>
                    <a:pt x="5" y="35"/>
                  </a:cubicBezTo>
                  <a:cubicBezTo>
                    <a:pt x="0" y="26"/>
                    <a:pt x="0" y="26"/>
                    <a:pt x="0" y="26"/>
                  </a:cubicBezTo>
                  <a:cubicBezTo>
                    <a:pt x="8" y="28"/>
                    <a:pt x="8" y="28"/>
                    <a:pt x="8" y="28"/>
                  </a:cubicBezTo>
                  <a:cubicBezTo>
                    <a:pt x="14" y="11"/>
                    <a:pt x="18" y="3"/>
                    <a:pt x="12" y="0"/>
                  </a:cubicBezTo>
                  <a:cubicBezTo>
                    <a:pt x="23" y="2"/>
                    <a:pt x="23" y="2"/>
                    <a:pt x="23" y="2"/>
                  </a:cubicBezTo>
                  <a:cubicBezTo>
                    <a:pt x="23" y="2"/>
                    <a:pt x="23" y="2"/>
                    <a:pt x="23" y="2"/>
                  </a:cubicBezTo>
                  <a:cubicBezTo>
                    <a:pt x="32" y="3"/>
                    <a:pt x="35" y="9"/>
                    <a:pt x="38" y="17"/>
                  </a:cubicBezTo>
                  <a:cubicBezTo>
                    <a:pt x="43" y="31"/>
                    <a:pt x="43" y="31"/>
                    <a:pt x="43" y="31"/>
                  </a:cubicBezTo>
                  <a:cubicBezTo>
                    <a:pt x="43" y="41"/>
                    <a:pt x="43" y="41"/>
                    <a:pt x="43" y="41"/>
                  </a:cubicBezTo>
                  <a:cubicBezTo>
                    <a:pt x="40" y="41"/>
                    <a:pt x="40" y="41"/>
                    <a:pt x="40" y="41"/>
                  </a:cubicBezTo>
                  <a:cubicBezTo>
                    <a:pt x="2" y="41"/>
                    <a:pt x="2" y="41"/>
                    <a:pt x="2" y="41"/>
                  </a:cubicBezTo>
                </a:path>
              </a:pathLst>
            </a:custGeom>
            <a:solidFill>
              <a:srgbClr val="4544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ïṥľîḍe">
              <a:extLst>
                <a:ext uri="{FF2B5EF4-FFF2-40B4-BE49-F238E27FC236}">
                  <a16:creationId xmlns:a16="http://schemas.microsoft.com/office/drawing/2014/main" xmlns="" id="{FD2E85EB-FFEC-434F-8F42-D5CC4C5AD4FE}"/>
                </a:ext>
              </a:extLst>
            </p:cNvPr>
            <p:cNvSpPr/>
            <p:nvPr/>
          </p:nvSpPr>
          <p:spPr bwMode="auto">
            <a:xfrm>
              <a:off x="4275527" y="3807071"/>
              <a:ext cx="59165" cy="86472"/>
            </a:xfrm>
            <a:custGeom>
              <a:avLst/>
              <a:gdLst>
                <a:gd name="T0" fmla="*/ 0 w 30"/>
                <a:gd name="T1" fmla="*/ 43 h 43"/>
                <a:gd name="T2" fmla="*/ 2 w 30"/>
                <a:gd name="T3" fmla="*/ 40 h 43"/>
                <a:gd name="T4" fmla="*/ 9 w 30"/>
                <a:gd name="T5" fmla="*/ 21 h 43"/>
                <a:gd name="T6" fmla="*/ 17 w 30"/>
                <a:gd name="T7" fmla="*/ 0 h 43"/>
                <a:gd name="T8" fmla="*/ 18 w 30"/>
                <a:gd name="T9" fmla="*/ 0 h 43"/>
                <a:gd name="T10" fmla="*/ 24 w 30"/>
                <a:gd name="T11" fmla="*/ 2 h 43"/>
                <a:gd name="T12" fmla="*/ 20 w 30"/>
                <a:gd name="T13" fmla="*/ 30 h 43"/>
                <a:gd name="T14" fmla="*/ 12 w 30"/>
                <a:gd name="T15" fmla="*/ 28 h 43"/>
                <a:gd name="T16" fmla="*/ 17 w 30"/>
                <a:gd name="T17" fmla="*/ 37 h 43"/>
                <a:gd name="T18" fmla="*/ 14 w 30"/>
                <a:gd name="T19" fmla="*/ 43 h 43"/>
                <a:gd name="T20" fmla="*/ 0 w 30"/>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43">
                  <a:moveTo>
                    <a:pt x="0" y="43"/>
                  </a:moveTo>
                  <a:cubicBezTo>
                    <a:pt x="1" y="42"/>
                    <a:pt x="1" y="41"/>
                    <a:pt x="2" y="40"/>
                  </a:cubicBezTo>
                  <a:cubicBezTo>
                    <a:pt x="4" y="34"/>
                    <a:pt x="7" y="28"/>
                    <a:pt x="9" y="21"/>
                  </a:cubicBezTo>
                  <a:cubicBezTo>
                    <a:pt x="12" y="14"/>
                    <a:pt x="14" y="7"/>
                    <a:pt x="17" y="0"/>
                  </a:cubicBezTo>
                  <a:cubicBezTo>
                    <a:pt x="17" y="0"/>
                    <a:pt x="17" y="0"/>
                    <a:pt x="18" y="0"/>
                  </a:cubicBezTo>
                  <a:cubicBezTo>
                    <a:pt x="21" y="0"/>
                    <a:pt x="23" y="1"/>
                    <a:pt x="24" y="2"/>
                  </a:cubicBezTo>
                  <a:cubicBezTo>
                    <a:pt x="30" y="5"/>
                    <a:pt x="26" y="13"/>
                    <a:pt x="20" y="30"/>
                  </a:cubicBezTo>
                  <a:cubicBezTo>
                    <a:pt x="12" y="28"/>
                    <a:pt x="12" y="28"/>
                    <a:pt x="12" y="28"/>
                  </a:cubicBezTo>
                  <a:cubicBezTo>
                    <a:pt x="17" y="37"/>
                    <a:pt x="17" y="37"/>
                    <a:pt x="17" y="37"/>
                  </a:cubicBezTo>
                  <a:cubicBezTo>
                    <a:pt x="16" y="39"/>
                    <a:pt x="15" y="41"/>
                    <a:pt x="14" y="43"/>
                  </a:cubicBezTo>
                  <a:cubicBezTo>
                    <a:pt x="0" y="43"/>
                    <a:pt x="0" y="43"/>
                    <a:pt x="0" y="43"/>
                  </a:cubicBezTo>
                </a:path>
              </a:pathLst>
            </a:custGeom>
            <a:solidFill>
              <a:srgbClr val="5655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ïṡľîḍé">
              <a:extLst>
                <a:ext uri="{FF2B5EF4-FFF2-40B4-BE49-F238E27FC236}">
                  <a16:creationId xmlns:a16="http://schemas.microsoft.com/office/drawing/2014/main" xmlns="" id="{7D465EAB-1252-4DF5-A2F9-6E3D12360F02}"/>
                </a:ext>
              </a:extLst>
            </p:cNvPr>
            <p:cNvSpPr/>
            <p:nvPr/>
          </p:nvSpPr>
          <p:spPr bwMode="auto">
            <a:xfrm>
              <a:off x="4230015" y="3802520"/>
              <a:ext cx="27307" cy="91024"/>
            </a:xfrm>
            <a:custGeom>
              <a:avLst/>
              <a:gdLst>
                <a:gd name="T0" fmla="*/ 6 w 14"/>
                <a:gd name="T1" fmla="*/ 46 h 46"/>
                <a:gd name="T2" fmla="*/ 3 w 14"/>
                <a:gd name="T3" fmla="*/ 36 h 46"/>
                <a:gd name="T4" fmla="*/ 9 w 14"/>
                <a:gd name="T5" fmla="*/ 27 h 46"/>
                <a:gd name="T6" fmla="*/ 3 w 14"/>
                <a:gd name="T7" fmla="*/ 29 h 46"/>
                <a:gd name="T8" fmla="*/ 2 w 14"/>
                <a:gd name="T9" fmla="*/ 6 h 46"/>
                <a:gd name="T10" fmla="*/ 9 w 14"/>
                <a:gd name="T11" fmla="*/ 0 h 46"/>
                <a:gd name="T12" fmla="*/ 10 w 14"/>
                <a:gd name="T13" fmla="*/ 4 h 46"/>
                <a:gd name="T14" fmla="*/ 11 w 14"/>
                <a:gd name="T15" fmla="*/ 18 h 46"/>
                <a:gd name="T16" fmla="*/ 13 w 14"/>
                <a:gd name="T17" fmla="*/ 42 h 46"/>
                <a:gd name="T18" fmla="*/ 14 w 14"/>
                <a:gd name="T19" fmla="*/ 46 h 46"/>
                <a:gd name="T20" fmla="*/ 6 w 14"/>
                <a:gd name="T21"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46">
                  <a:moveTo>
                    <a:pt x="6" y="46"/>
                  </a:moveTo>
                  <a:cubicBezTo>
                    <a:pt x="5" y="43"/>
                    <a:pt x="4" y="40"/>
                    <a:pt x="3" y="36"/>
                  </a:cubicBezTo>
                  <a:cubicBezTo>
                    <a:pt x="9" y="27"/>
                    <a:pt x="9" y="27"/>
                    <a:pt x="9" y="27"/>
                  </a:cubicBezTo>
                  <a:cubicBezTo>
                    <a:pt x="3" y="29"/>
                    <a:pt x="3" y="29"/>
                    <a:pt x="3" y="29"/>
                  </a:cubicBezTo>
                  <a:cubicBezTo>
                    <a:pt x="1" y="20"/>
                    <a:pt x="0" y="11"/>
                    <a:pt x="2" y="6"/>
                  </a:cubicBezTo>
                  <a:cubicBezTo>
                    <a:pt x="3" y="2"/>
                    <a:pt x="5" y="0"/>
                    <a:pt x="9" y="0"/>
                  </a:cubicBezTo>
                  <a:cubicBezTo>
                    <a:pt x="9" y="1"/>
                    <a:pt x="10" y="3"/>
                    <a:pt x="10" y="4"/>
                  </a:cubicBezTo>
                  <a:cubicBezTo>
                    <a:pt x="10" y="8"/>
                    <a:pt x="11" y="13"/>
                    <a:pt x="11" y="18"/>
                  </a:cubicBezTo>
                  <a:cubicBezTo>
                    <a:pt x="12" y="26"/>
                    <a:pt x="12" y="34"/>
                    <a:pt x="13" y="42"/>
                  </a:cubicBezTo>
                  <a:cubicBezTo>
                    <a:pt x="13" y="43"/>
                    <a:pt x="13" y="45"/>
                    <a:pt x="14" y="46"/>
                  </a:cubicBezTo>
                  <a:cubicBezTo>
                    <a:pt x="6" y="46"/>
                    <a:pt x="6" y="46"/>
                    <a:pt x="6" y="46"/>
                  </a:cubicBezTo>
                </a:path>
              </a:pathLst>
            </a:custGeom>
            <a:solidFill>
              <a:srgbClr val="5655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íṣlîḋé">
              <a:extLst>
                <a:ext uri="{FF2B5EF4-FFF2-40B4-BE49-F238E27FC236}">
                  <a16:creationId xmlns:a16="http://schemas.microsoft.com/office/drawing/2014/main" xmlns="" id="{57D60FAC-42B2-48C4-ABA2-20D36B93A0EA}"/>
                </a:ext>
              </a:extLst>
            </p:cNvPr>
            <p:cNvSpPr/>
            <p:nvPr/>
          </p:nvSpPr>
          <p:spPr bwMode="auto">
            <a:xfrm>
              <a:off x="4280078" y="3761559"/>
              <a:ext cx="4551" cy="4551"/>
            </a:xfrm>
            <a:prstGeom prst="rect">
              <a:avLst/>
            </a:prstGeom>
            <a:solidFill>
              <a:srgbClr val="8248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2" name="íṩlîḍè">
              <a:extLst>
                <a:ext uri="{FF2B5EF4-FFF2-40B4-BE49-F238E27FC236}">
                  <a16:creationId xmlns:a16="http://schemas.microsoft.com/office/drawing/2014/main" xmlns="" id="{4FCCA4B7-623C-4AFB-8F7C-DB7ADC6C9B90}"/>
                </a:ext>
              </a:extLst>
            </p:cNvPr>
            <p:cNvSpPr/>
            <p:nvPr/>
          </p:nvSpPr>
          <p:spPr bwMode="auto">
            <a:xfrm>
              <a:off x="4280078" y="3761559"/>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ïṩlîḍê">
              <a:extLst>
                <a:ext uri="{FF2B5EF4-FFF2-40B4-BE49-F238E27FC236}">
                  <a16:creationId xmlns:a16="http://schemas.microsoft.com/office/drawing/2014/main" xmlns="" id="{498E5D94-4E0B-4291-B493-AEC5EC733DA9}"/>
                </a:ext>
              </a:extLst>
            </p:cNvPr>
            <p:cNvSpPr/>
            <p:nvPr/>
          </p:nvSpPr>
          <p:spPr bwMode="auto">
            <a:xfrm>
              <a:off x="4257322" y="3738803"/>
              <a:ext cx="31858" cy="22756"/>
            </a:xfrm>
            <a:custGeom>
              <a:avLst/>
              <a:gdLst>
                <a:gd name="T0" fmla="*/ 15 w 15"/>
                <a:gd name="T1" fmla="*/ 12 h 12"/>
                <a:gd name="T2" fmla="*/ 11 w 15"/>
                <a:gd name="T3" fmla="*/ 11 h 12"/>
                <a:gd name="T4" fmla="*/ 11 w 15"/>
                <a:gd name="T5" fmla="*/ 11 h 12"/>
                <a:gd name="T6" fmla="*/ 8 w 15"/>
                <a:gd name="T7" fmla="*/ 11 h 12"/>
                <a:gd name="T8" fmla="*/ 8 w 15"/>
                <a:gd name="T9" fmla="*/ 10 h 12"/>
                <a:gd name="T10" fmla="*/ 7 w 15"/>
                <a:gd name="T11" fmla="*/ 9 h 12"/>
                <a:gd name="T12" fmla="*/ 6 w 15"/>
                <a:gd name="T13" fmla="*/ 8 h 12"/>
                <a:gd name="T14" fmla="*/ 1 w 15"/>
                <a:gd name="T15" fmla="*/ 7 h 12"/>
                <a:gd name="T16" fmla="*/ 1 w 15"/>
                <a:gd name="T17" fmla="*/ 4 h 12"/>
                <a:gd name="T18" fmla="*/ 1 w 15"/>
                <a:gd name="T19" fmla="*/ 4 h 12"/>
                <a:gd name="T20" fmla="*/ 1 w 15"/>
                <a:gd name="T21" fmla="*/ 4 h 12"/>
                <a:gd name="T22" fmla="*/ 2 w 15"/>
                <a:gd name="T23" fmla="*/ 0 h 12"/>
                <a:gd name="T24" fmla="*/ 0 w 15"/>
                <a:gd name="T25" fmla="*/ 0 h 12"/>
                <a:gd name="T26" fmla="*/ 10 w 15"/>
                <a:gd name="T27" fmla="*/ 2 h 12"/>
                <a:gd name="T28" fmla="*/ 13 w 15"/>
                <a:gd name="T29" fmla="*/ 5 h 12"/>
                <a:gd name="T30" fmla="*/ 15 w 15"/>
                <a:gd name="T31" fmla="*/ 10 h 12"/>
                <a:gd name="T32" fmla="*/ 15 w 15"/>
                <a:gd name="T33" fmla="*/ 12 h 12"/>
                <a:gd name="T34" fmla="*/ 0 w 15"/>
                <a:gd name="T35" fmla="*/ 7 h 12"/>
                <a:gd name="T36" fmla="*/ 0 w 15"/>
                <a:gd name="T37" fmla="*/ 7 h 12"/>
                <a:gd name="T38" fmla="*/ 0 w 15"/>
                <a:gd name="T39" fmla="*/ 7 h 12"/>
                <a:gd name="T40" fmla="*/ 0 w 15"/>
                <a:gd name="T4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12">
                  <a:moveTo>
                    <a:pt x="15" y="12"/>
                  </a:moveTo>
                  <a:cubicBezTo>
                    <a:pt x="11" y="11"/>
                    <a:pt x="11" y="11"/>
                    <a:pt x="11" y="11"/>
                  </a:cubicBezTo>
                  <a:cubicBezTo>
                    <a:pt x="11" y="11"/>
                    <a:pt x="11" y="11"/>
                    <a:pt x="11" y="11"/>
                  </a:cubicBezTo>
                  <a:cubicBezTo>
                    <a:pt x="8" y="11"/>
                    <a:pt x="8" y="11"/>
                    <a:pt x="8" y="11"/>
                  </a:cubicBezTo>
                  <a:cubicBezTo>
                    <a:pt x="8" y="10"/>
                    <a:pt x="8" y="10"/>
                    <a:pt x="8" y="10"/>
                  </a:cubicBezTo>
                  <a:cubicBezTo>
                    <a:pt x="8" y="9"/>
                    <a:pt x="7" y="9"/>
                    <a:pt x="7" y="9"/>
                  </a:cubicBezTo>
                  <a:cubicBezTo>
                    <a:pt x="7" y="9"/>
                    <a:pt x="7" y="8"/>
                    <a:pt x="6" y="8"/>
                  </a:cubicBezTo>
                  <a:cubicBezTo>
                    <a:pt x="5" y="8"/>
                    <a:pt x="3" y="7"/>
                    <a:pt x="1" y="7"/>
                  </a:cubicBezTo>
                  <a:cubicBezTo>
                    <a:pt x="1" y="4"/>
                    <a:pt x="1" y="4"/>
                    <a:pt x="1" y="4"/>
                  </a:cubicBezTo>
                  <a:cubicBezTo>
                    <a:pt x="1" y="4"/>
                    <a:pt x="1" y="4"/>
                    <a:pt x="1" y="4"/>
                  </a:cubicBezTo>
                  <a:cubicBezTo>
                    <a:pt x="1" y="4"/>
                    <a:pt x="1" y="4"/>
                    <a:pt x="1" y="4"/>
                  </a:cubicBezTo>
                  <a:cubicBezTo>
                    <a:pt x="2" y="0"/>
                    <a:pt x="2" y="0"/>
                    <a:pt x="2" y="0"/>
                  </a:cubicBezTo>
                  <a:cubicBezTo>
                    <a:pt x="1" y="0"/>
                    <a:pt x="1" y="0"/>
                    <a:pt x="0" y="0"/>
                  </a:cubicBezTo>
                  <a:cubicBezTo>
                    <a:pt x="4" y="0"/>
                    <a:pt x="7" y="0"/>
                    <a:pt x="10" y="2"/>
                  </a:cubicBezTo>
                  <a:cubicBezTo>
                    <a:pt x="11" y="3"/>
                    <a:pt x="12" y="3"/>
                    <a:pt x="13" y="5"/>
                  </a:cubicBezTo>
                  <a:cubicBezTo>
                    <a:pt x="14" y="6"/>
                    <a:pt x="15" y="8"/>
                    <a:pt x="15" y="10"/>
                  </a:cubicBezTo>
                  <a:cubicBezTo>
                    <a:pt x="15" y="11"/>
                    <a:pt x="15" y="11"/>
                    <a:pt x="15" y="12"/>
                  </a:cubicBezTo>
                  <a:moveTo>
                    <a:pt x="0" y="7"/>
                  </a:moveTo>
                  <a:cubicBezTo>
                    <a:pt x="0" y="7"/>
                    <a:pt x="0" y="7"/>
                    <a:pt x="0" y="7"/>
                  </a:cubicBezTo>
                  <a:cubicBezTo>
                    <a:pt x="0" y="7"/>
                    <a:pt x="0" y="7"/>
                    <a:pt x="0" y="7"/>
                  </a:cubicBezTo>
                  <a:cubicBezTo>
                    <a:pt x="0" y="7"/>
                    <a:pt x="0" y="7"/>
                    <a:pt x="0" y="7"/>
                  </a:cubicBezTo>
                </a:path>
              </a:pathLst>
            </a:custGeom>
            <a:solidFill>
              <a:srgbClr val="7E7C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iSļíďè">
              <a:extLst>
                <a:ext uri="{FF2B5EF4-FFF2-40B4-BE49-F238E27FC236}">
                  <a16:creationId xmlns:a16="http://schemas.microsoft.com/office/drawing/2014/main" xmlns="" id="{4C0E762F-2259-45B7-9AAC-B97C6AA58768}"/>
                </a:ext>
              </a:extLst>
            </p:cNvPr>
            <p:cNvSpPr/>
            <p:nvPr/>
          </p:nvSpPr>
          <p:spPr bwMode="auto">
            <a:xfrm>
              <a:off x="4252771" y="3747905"/>
              <a:ext cx="9102" cy="9102"/>
            </a:xfrm>
            <a:custGeom>
              <a:avLst/>
              <a:gdLst>
                <a:gd name="T0" fmla="*/ 0 w 4"/>
                <a:gd name="T1" fmla="*/ 5 h 5"/>
                <a:gd name="T2" fmla="*/ 0 w 4"/>
                <a:gd name="T3" fmla="*/ 4 h 5"/>
                <a:gd name="T4" fmla="*/ 0 w 4"/>
                <a:gd name="T5" fmla="*/ 4 h 5"/>
                <a:gd name="T6" fmla="*/ 1 w 4"/>
                <a:gd name="T7" fmla="*/ 3 h 5"/>
                <a:gd name="T8" fmla="*/ 0 w 4"/>
                <a:gd name="T9" fmla="*/ 5 h 5"/>
                <a:gd name="T10" fmla="*/ 4 w 4"/>
                <a:gd name="T11" fmla="*/ 0 h 5"/>
                <a:gd name="T12" fmla="*/ 4 w 4"/>
                <a:gd name="T13" fmla="*/ 0 h 5"/>
                <a:gd name="T14" fmla="*/ 4 w 4"/>
                <a:gd name="T15" fmla="*/ 0 h 5"/>
                <a:gd name="T16" fmla="*/ 4 w 4"/>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0" y="5"/>
                  </a:moveTo>
                  <a:cubicBezTo>
                    <a:pt x="0" y="5"/>
                    <a:pt x="0" y="4"/>
                    <a:pt x="0" y="4"/>
                  </a:cubicBezTo>
                  <a:cubicBezTo>
                    <a:pt x="0" y="4"/>
                    <a:pt x="0" y="4"/>
                    <a:pt x="0" y="4"/>
                  </a:cubicBezTo>
                  <a:cubicBezTo>
                    <a:pt x="0" y="4"/>
                    <a:pt x="1" y="4"/>
                    <a:pt x="1" y="3"/>
                  </a:cubicBezTo>
                  <a:cubicBezTo>
                    <a:pt x="0" y="5"/>
                    <a:pt x="0" y="5"/>
                    <a:pt x="0" y="5"/>
                  </a:cubicBezTo>
                  <a:moveTo>
                    <a:pt x="4" y="0"/>
                  </a:moveTo>
                  <a:cubicBezTo>
                    <a:pt x="4" y="0"/>
                    <a:pt x="4" y="0"/>
                    <a:pt x="4" y="0"/>
                  </a:cubicBezTo>
                  <a:cubicBezTo>
                    <a:pt x="4" y="0"/>
                    <a:pt x="4" y="0"/>
                    <a:pt x="4" y="0"/>
                  </a:cubicBezTo>
                  <a:cubicBezTo>
                    <a:pt x="4" y="0"/>
                    <a:pt x="4" y="0"/>
                    <a:pt x="4" y="0"/>
                  </a:cubicBezTo>
                </a:path>
              </a:pathLst>
            </a:custGeom>
            <a:solidFill>
              <a:srgbClr val="7E7C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ṧḷiḑé">
              <a:extLst>
                <a:ext uri="{FF2B5EF4-FFF2-40B4-BE49-F238E27FC236}">
                  <a16:creationId xmlns:a16="http://schemas.microsoft.com/office/drawing/2014/main" xmlns="" id="{E3EA82E6-888A-4F94-B79F-B44317CF844F}"/>
                </a:ext>
              </a:extLst>
            </p:cNvPr>
            <p:cNvSpPr/>
            <p:nvPr/>
          </p:nvSpPr>
          <p:spPr bwMode="auto">
            <a:xfrm>
              <a:off x="4239117" y="3738803"/>
              <a:ext cx="22756" cy="27307"/>
            </a:xfrm>
            <a:custGeom>
              <a:avLst/>
              <a:gdLst>
                <a:gd name="T0" fmla="*/ 1 w 13"/>
                <a:gd name="T1" fmla="*/ 13 h 13"/>
                <a:gd name="T2" fmla="*/ 0 w 13"/>
                <a:gd name="T3" fmla="*/ 9 h 13"/>
                <a:gd name="T4" fmla="*/ 2 w 13"/>
                <a:gd name="T5" fmla="*/ 5 h 13"/>
                <a:gd name="T6" fmla="*/ 2 w 13"/>
                <a:gd name="T7" fmla="*/ 4 h 13"/>
                <a:gd name="T8" fmla="*/ 6 w 13"/>
                <a:gd name="T9" fmla="*/ 1 h 13"/>
                <a:gd name="T10" fmla="*/ 11 w 13"/>
                <a:gd name="T11" fmla="*/ 0 h 13"/>
                <a:gd name="T12" fmla="*/ 11 w 13"/>
                <a:gd name="T13" fmla="*/ 0 h 13"/>
                <a:gd name="T14" fmla="*/ 13 w 13"/>
                <a:gd name="T15" fmla="*/ 0 h 13"/>
                <a:gd name="T16" fmla="*/ 12 w 13"/>
                <a:gd name="T17" fmla="*/ 4 h 13"/>
                <a:gd name="T18" fmla="*/ 12 w 13"/>
                <a:gd name="T19" fmla="*/ 4 h 13"/>
                <a:gd name="T20" fmla="*/ 12 w 13"/>
                <a:gd name="T21" fmla="*/ 7 h 13"/>
                <a:gd name="T22" fmla="*/ 12 w 13"/>
                <a:gd name="T23" fmla="*/ 7 h 13"/>
                <a:gd name="T24" fmla="*/ 11 w 13"/>
                <a:gd name="T25" fmla="*/ 7 h 13"/>
                <a:gd name="T26" fmla="*/ 11 w 13"/>
                <a:gd name="T27" fmla="*/ 7 h 13"/>
                <a:gd name="T28" fmla="*/ 11 w 13"/>
                <a:gd name="T29" fmla="*/ 7 h 13"/>
                <a:gd name="T30" fmla="*/ 11 w 13"/>
                <a:gd name="T31" fmla="*/ 7 h 13"/>
                <a:gd name="T32" fmla="*/ 9 w 13"/>
                <a:gd name="T33" fmla="*/ 7 h 13"/>
                <a:gd name="T34" fmla="*/ 8 w 13"/>
                <a:gd name="T35" fmla="*/ 8 h 13"/>
                <a:gd name="T36" fmla="*/ 8 w 13"/>
                <a:gd name="T37" fmla="*/ 8 h 13"/>
                <a:gd name="T38" fmla="*/ 8 w 13"/>
                <a:gd name="T39" fmla="*/ 9 h 13"/>
                <a:gd name="T40" fmla="*/ 8 w 13"/>
                <a:gd name="T41" fmla="*/ 9 h 13"/>
                <a:gd name="T42" fmla="*/ 8 w 13"/>
                <a:gd name="T43" fmla="*/ 12 h 13"/>
                <a:gd name="T44" fmla="*/ 3 w 13"/>
                <a:gd name="T45" fmla="*/ 13 h 13"/>
                <a:gd name="T46" fmla="*/ 1 w 13"/>
                <a:gd name="T4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 h="13">
                  <a:moveTo>
                    <a:pt x="1" y="13"/>
                  </a:moveTo>
                  <a:cubicBezTo>
                    <a:pt x="1" y="13"/>
                    <a:pt x="0" y="11"/>
                    <a:pt x="0" y="9"/>
                  </a:cubicBezTo>
                  <a:cubicBezTo>
                    <a:pt x="0" y="8"/>
                    <a:pt x="1" y="6"/>
                    <a:pt x="2" y="5"/>
                  </a:cubicBezTo>
                  <a:cubicBezTo>
                    <a:pt x="2" y="4"/>
                    <a:pt x="2" y="4"/>
                    <a:pt x="2" y="4"/>
                  </a:cubicBezTo>
                  <a:cubicBezTo>
                    <a:pt x="3" y="2"/>
                    <a:pt x="5" y="1"/>
                    <a:pt x="6" y="1"/>
                  </a:cubicBezTo>
                  <a:cubicBezTo>
                    <a:pt x="8" y="0"/>
                    <a:pt x="9" y="0"/>
                    <a:pt x="11" y="0"/>
                  </a:cubicBezTo>
                  <a:cubicBezTo>
                    <a:pt x="11" y="0"/>
                    <a:pt x="11" y="0"/>
                    <a:pt x="11" y="0"/>
                  </a:cubicBezTo>
                  <a:cubicBezTo>
                    <a:pt x="12" y="0"/>
                    <a:pt x="12" y="0"/>
                    <a:pt x="13" y="0"/>
                  </a:cubicBezTo>
                  <a:cubicBezTo>
                    <a:pt x="12" y="4"/>
                    <a:pt x="12" y="4"/>
                    <a:pt x="12" y="4"/>
                  </a:cubicBezTo>
                  <a:cubicBezTo>
                    <a:pt x="12" y="4"/>
                    <a:pt x="12" y="4"/>
                    <a:pt x="12" y="4"/>
                  </a:cubicBezTo>
                  <a:cubicBezTo>
                    <a:pt x="12" y="7"/>
                    <a:pt x="12" y="7"/>
                    <a:pt x="12" y="7"/>
                  </a:cubicBezTo>
                  <a:cubicBezTo>
                    <a:pt x="12" y="7"/>
                    <a:pt x="12" y="7"/>
                    <a:pt x="12" y="7"/>
                  </a:cubicBezTo>
                  <a:cubicBezTo>
                    <a:pt x="12" y="7"/>
                    <a:pt x="11" y="7"/>
                    <a:pt x="11" y="7"/>
                  </a:cubicBezTo>
                  <a:cubicBezTo>
                    <a:pt x="11" y="7"/>
                    <a:pt x="11" y="7"/>
                    <a:pt x="11" y="7"/>
                  </a:cubicBezTo>
                  <a:cubicBezTo>
                    <a:pt x="11" y="7"/>
                    <a:pt x="11" y="7"/>
                    <a:pt x="11" y="7"/>
                  </a:cubicBezTo>
                  <a:cubicBezTo>
                    <a:pt x="11" y="7"/>
                    <a:pt x="11" y="7"/>
                    <a:pt x="11" y="7"/>
                  </a:cubicBezTo>
                  <a:cubicBezTo>
                    <a:pt x="10" y="7"/>
                    <a:pt x="10" y="7"/>
                    <a:pt x="9" y="7"/>
                  </a:cubicBezTo>
                  <a:cubicBezTo>
                    <a:pt x="9" y="8"/>
                    <a:pt x="8" y="8"/>
                    <a:pt x="8" y="8"/>
                  </a:cubicBezTo>
                  <a:cubicBezTo>
                    <a:pt x="8" y="8"/>
                    <a:pt x="8" y="8"/>
                    <a:pt x="8" y="8"/>
                  </a:cubicBezTo>
                  <a:cubicBezTo>
                    <a:pt x="8" y="8"/>
                    <a:pt x="8" y="9"/>
                    <a:pt x="8" y="9"/>
                  </a:cubicBezTo>
                  <a:cubicBezTo>
                    <a:pt x="8" y="9"/>
                    <a:pt x="8" y="9"/>
                    <a:pt x="8" y="9"/>
                  </a:cubicBezTo>
                  <a:cubicBezTo>
                    <a:pt x="8" y="10"/>
                    <a:pt x="8" y="11"/>
                    <a:pt x="8" y="12"/>
                  </a:cubicBezTo>
                  <a:cubicBezTo>
                    <a:pt x="3" y="13"/>
                    <a:pt x="3" y="13"/>
                    <a:pt x="3" y="13"/>
                  </a:cubicBezTo>
                  <a:cubicBezTo>
                    <a:pt x="1" y="13"/>
                    <a:pt x="1" y="13"/>
                    <a:pt x="1" y="13"/>
                  </a:cubicBezTo>
                </a:path>
              </a:pathLst>
            </a:custGeom>
            <a:solidFill>
              <a:srgbClr val="7E7C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Slíḑê">
              <a:extLst>
                <a:ext uri="{FF2B5EF4-FFF2-40B4-BE49-F238E27FC236}">
                  <a16:creationId xmlns:a16="http://schemas.microsoft.com/office/drawing/2014/main" xmlns="" id="{05DB09D3-4674-4758-BDAD-8A5F9783355A}"/>
                </a:ext>
              </a:extLst>
            </p:cNvPr>
            <p:cNvSpPr/>
            <p:nvPr/>
          </p:nvSpPr>
          <p:spPr bwMode="auto">
            <a:xfrm>
              <a:off x="4307385" y="3711496"/>
              <a:ext cx="22756" cy="27307"/>
            </a:xfrm>
            <a:custGeom>
              <a:avLst/>
              <a:gdLst>
                <a:gd name="T0" fmla="*/ 0 w 10"/>
                <a:gd name="T1" fmla="*/ 7 h 14"/>
                <a:gd name="T2" fmla="*/ 5 w 10"/>
                <a:gd name="T3" fmla="*/ 14 h 14"/>
                <a:gd name="T4" fmla="*/ 10 w 10"/>
                <a:gd name="T5" fmla="*/ 6 h 14"/>
                <a:gd name="T6" fmla="*/ 5 w 10"/>
                <a:gd name="T7" fmla="*/ 0 h 14"/>
                <a:gd name="T8" fmla="*/ 0 w 10"/>
                <a:gd name="T9" fmla="*/ 7 h 14"/>
              </a:gdLst>
              <a:ahLst/>
              <a:cxnLst>
                <a:cxn ang="0">
                  <a:pos x="T0" y="T1"/>
                </a:cxn>
                <a:cxn ang="0">
                  <a:pos x="T2" y="T3"/>
                </a:cxn>
                <a:cxn ang="0">
                  <a:pos x="T4" y="T5"/>
                </a:cxn>
                <a:cxn ang="0">
                  <a:pos x="T6" y="T7"/>
                </a:cxn>
                <a:cxn ang="0">
                  <a:pos x="T8" y="T9"/>
                </a:cxn>
              </a:cxnLst>
              <a:rect l="0" t="0" r="r" b="b"/>
              <a:pathLst>
                <a:path w="10" h="14">
                  <a:moveTo>
                    <a:pt x="0" y="7"/>
                  </a:moveTo>
                  <a:cubicBezTo>
                    <a:pt x="0" y="11"/>
                    <a:pt x="2" y="14"/>
                    <a:pt x="5" y="14"/>
                  </a:cubicBezTo>
                  <a:cubicBezTo>
                    <a:pt x="8" y="14"/>
                    <a:pt x="10" y="9"/>
                    <a:pt x="10" y="6"/>
                  </a:cubicBezTo>
                  <a:cubicBezTo>
                    <a:pt x="10" y="2"/>
                    <a:pt x="8" y="0"/>
                    <a:pt x="5" y="0"/>
                  </a:cubicBezTo>
                  <a:cubicBezTo>
                    <a:pt x="2" y="0"/>
                    <a:pt x="0" y="3"/>
                    <a:pt x="0" y="7"/>
                  </a:cubicBezTo>
                  <a:close/>
                </a:path>
              </a:pathLst>
            </a:custGeom>
            <a:solidFill>
              <a:srgbClr val="DDDD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ïślïďe">
              <a:extLst>
                <a:ext uri="{FF2B5EF4-FFF2-40B4-BE49-F238E27FC236}">
                  <a16:creationId xmlns:a16="http://schemas.microsoft.com/office/drawing/2014/main" xmlns="" id="{1C9C2821-7E7A-4A22-9C04-D61CE0270FC7}"/>
                </a:ext>
              </a:extLst>
            </p:cNvPr>
            <p:cNvSpPr/>
            <p:nvPr/>
          </p:nvSpPr>
          <p:spPr bwMode="auto">
            <a:xfrm>
              <a:off x="4248220" y="3652331"/>
              <a:ext cx="72819" cy="22756"/>
            </a:xfrm>
            <a:custGeom>
              <a:avLst/>
              <a:gdLst>
                <a:gd name="T0" fmla="*/ 1 w 36"/>
                <a:gd name="T1" fmla="*/ 6 h 12"/>
                <a:gd name="T2" fmla="*/ 3 w 36"/>
                <a:gd name="T3" fmla="*/ 6 h 12"/>
                <a:gd name="T4" fmla="*/ 6 w 36"/>
                <a:gd name="T5" fmla="*/ 6 h 12"/>
                <a:gd name="T6" fmla="*/ 10 w 36"/>
                <a:gd name="T7" fmla="*/ 11 h 12"/>
                <a:gd name="T8" fmla="*/ 22 w 36"/>
                <a:gd name="T9" fmla="*/ 6 h 12"/>
                <a:gd name="T10" fmla="*/ 30 w 36"/>
                <a:gd name="T11" fmla="*/ 10 h 12"/>
                <a:gd name="T12" fmla="*/ 32 w 36"/>
                <a:gd name="T13" fmla="*/ 11 h 12"/>
                <a:gd name="T14" fmla="*/ 32 w 36"/>
                <a:gd name="T15" fmla="*/ 8 h 12"/>
                <a:gd name="T16" fmla="*/ 35 w 36"/>
                <a:gd name="T17" fmla="*/ 6 h 12"/>
                <a:gd name="T18" fmla="*/ 18 w 36"/>
                <a:gd name="T19" fmla="*/ 0 h 12"/>
                <a:gd name="T20" fmla="*/ 1 w 36"/>
                <a:gd name="T21"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12">
                  <a:moveTo>
                    <a:pt x="1" y="6"/>
                  </a:moveTo>
                  <a:cubicBezTo>
                    <a:pt x="1" y="6"/>
                    <a:pt x="0" y="8"/>
                    <a:pt x="3" y="6"/>
                  </a:cubicBezTo>
                  <a:cubicBezTo>
                    <a:pt x="4" y="5"/>
                    <a:pt x="6" y="5"/>
                    <a:pt x="6" y="6"/>
                  </a:cubicBezTo>
                  <a:cubicBezTo>
                    <a:pt x="6" y="11"/>
                    <a:pt x="8" y="12"/>
                    <a:pt x="10" y="11"/>
                  </a:cubicBezTo>
                  <a:cubicBezTo>
                    <a:pt x="16" y="11"/>
                    <a:pt x="17" y="6"/>
                    <a:pt x="22" y="6"/>
                  </a:cubicBezTo>
                  <a:cubicBezTo>
                    <a:pt x="28" y="6"/>
                    <a:pt x="29" y="8"/>
                    <a:pt x="30" y="10"/>
                  </a:cubicBezTo>
                  <a:cubicBezTo>
                    <a:pt x="30" y="12"/>
                    <a:pt x="31" y="12"/>
                    <a:pt x="32" y="11"/>
                  </a:cubicBezTo>
                  <a:cubicBezTo>
                    <a:pt x="33" y="11"/>
                    <a:pt x="31" y="9"/>
                    <a:pt x="32" y="8"/>
                  </a:cubicBezTo>
                  <a:cubicBezTo>
                    <a:pt x="32" y="8"/>
                    <a:pt x="36" y="8"/>
                    <a:pt x="35" y="6"/>
                  </a:cubicBezTo>
                  <a:cubicBezTo>
                    <a:pt x="34" y="5"/>
                    <a:pt x="28" y="0"/>
                    <a:pt x="18" y="0"/>
                  </a:cubicBezTo>
                  <a:cubicBezTo>
                    <a:pt x="8" y="0"/>
                    <a:pt x="1" y="6"/>
                    <a:pt x="1" y="6"/>
                  </a:cubicBezTo>
                  <a:close/>
                </a:path>
              </a:pathLst>
            </a:custGeom>
            <a:solidFill>
              <a:srgbClr val="7E7C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ís1iďe">
              <a:extLst>
                <a:ext uri="{FF2B5EF4-FFF2-40B4-BE49-F238E27FC236}">
                  <a16:creationId xmlns:a16="http://schemas.microsoft.com/office/drawing/2014/main" xmlns="" id="{1EFD2AFD-4A22-4FD7-942A-4C2D172BC3EB}"/>
                </a:ext>
              </a:extLst>
            </p:cNvPr>
            <p:cNvSpPr/>
            <p:nvPr/>
          </p:nvSpPr>
          <p:spPr bwMode="auto">
            <a:xfrm>
              <a:off x="4207259" y="3697842"/>
              <a:ext cx="113780" cy="131984"/>
            </a:xfrm>
            <a:custGeom>
              <a:avLst/>
              <a:gdLst>
                <a:gd name="T0" fmla="*/ 48 w 56"/>
                <a:gd name="T1" fmla="*/ 1 h 65"/>
                <a:gd name="T2" fmla="*/ 40 w 56"/>
                <a:gd name="T3" fmla="*/ 30 h 65"/>
                <a:gd name="T4" fmla="*/ 17 w 56"/>
                <a:gd name="T5" fmla="*/ 30 h 65"/>
                <a:gd name="T6" fmla="*/ 28 w 56"/>
                <a:gd name="T7" fmla="*/ 65 h 65"/>
                <a:gd name="T8" fmla="*/ 51 w 56"/>
                <a:gd name="T9" fmla="*/ 30 h 65"/>
                <a:gd name="T10" fmla="*/ 54 w 56"/>
                <a:gd name="T11" fmla="*/ 0 h 65"/>
                <a:gd name="T12" fmla="*/ 48 w 56"/>
                <a:gd name="T13" fmla="*/ 1 h 65"/>
              </a:gdLst>
              <a:ahLst/>
              <a:cxnLst>
                <a:cxn ang="0">
                  <a:pos x="T0" y="T1"/>
                </a:cxn>
                <a:cxn ang="0">
                  <a:pos x="T2" y="T3"/>
                </a:cxn>
                <a:cxn ang="0">
                  <a:pos x="T4" y="T5"/>
                </a:cxn>
                <a:cxn ang="0">
                  <a:pos x="T6" y="T7"/>
                </a:cxn>
                <a:cxn ang="0">
                  <a:pos x="T8" y="T9"/>
                </a:cxn>
                <a:cxn ang="0">
                  <a:pos x="T10" y="T11"/>
                </a:cxn>
                <a:cxn ang="0">
                  <a:pos x="T12" y="T13"/>
                </a:cxn>
              </a:cxnLst>
              <a:rect l="0" t="0" r="r" b="b"/>
              <a:pathLst>
                <a:path w="56" h="65">
                  <a:moveTo>
                    <a:pt x="48" y="1"/>
                  </a:moveTo>
                  <a:cubicBezTo>
                    <a:pt x="47" y="8"/>
                    <a:pt x="49" y="28"/>
                    <a:pt x="40" y="30"/>
                  </a:cubicBezTo>
                  <a:cubicBezTo>
                    <a:pt x="30" y="31"/>
                    <a:pt x="19" y="30"/>
                    <a:pt x="17" y="30"/>
                  </a:cubicBezTo>
                  <a:cubicBezTo>
                    <a:pt x="14" y="30"/>
                    <a:pt x="0" y="65"/>
                    <a:pt x="28" y="65"/>
                  </a:cubicBezTo>
                  <a:cubicBezTo>
                    <a:pt x="56" y="65"/>
                    <a:pt x="50" y="39"/>
                    <a:pt x="51" y="30"/>
                  </a:cubicBezTo>
                  <a:cubicBezTo>
                    <a:pt x="53" y="11"/>
                    <a:pt x="54" y="0"/>
                    <a:pt x="54" y="0"/>
                  </a:cubicBezTo>
                  <a:cubicBezTo>
                    <a:pt x="48" y="1"/>
                    <a:pt x="48" y="1"/>
                    <a:pt x="48" y="1"/>
                  </a:cubicBezTo>
                  <a:close/>
                </a:path>
              </a:pathLst>
            </a:custGeom>
            <a:solidFill>
              <a:srgbClr val="7E7C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îSḻíḑè">
              <a:extLst>
                <a:ext uri="{FF2B5EF4-FFF2-40B4-BE49-F238E27FC236}">
                  <a16:creationId xmlns:a16="http://schemas.microsoft.com/office/drawing/2014/main" xmlns="" id="{E9DFAEA3-BB2F-401D-AF66-EA0393106B3C}"/>
                </a:ext>
              </a:extLst>
            </p:cNvPr>
            <p:cNvSpPr/>
            <p:nvPr/>
          </p:nvSpPr>
          <p:spPr bwMode="auto">
            <a:xfrm>
              <a:off x="4275527" y="3711496"/>
              <a:ext cx="13654" cy="4551"/>
            </a:xfrm>
            <a:custGeom>
              <a:avLst/>
              <a:gdLst>
                <a:gd name="T0" fmla="*/ 0 w 6"/>
                <a:gd name="T1" fmla="*/ 0 h 1"/>
                <a:gd name="T2" fmla="*/ 6 w 6"/>
                <a:gd name="T3" fmla="*/ 1 h 1"/>
              </a:gdLst>
              <a:ahLst/>
              <a:cxnLst>
                <a:cxn ang="0">
                  <a:pos x="T0" y="T1"/>
                </a:cxn>
                <a:cxn ang="0">
                  <a:pos x="T2" y="T3"/>
                </a:cxn>
              </a:cxnLst>
              <a:rect l="0" t="0" r="r" b="b"/>
              <a:pathLst>
                <a:path w="6" h="1">
                  <a:moveTo>
                    <a:pt x="0" y="0"/>
                  </a:moveTo>
                  <a:cubicBezTo>
                    <a:pt x="0" y="0"/>
                    <a:pt x="5" y="0"/>
                    <a:pt x="6" y="1"/>
                  </a:cubicBezTo>
                </a:path>
              </a:pathLst>
            </a:custGeom>
            <a:solidFill>
              <a:srgbClr val="82483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işḷïdè">
              <a:extLst>
                <a:ext uri="{FF2B5EF4-FFF2-40B4-BE49-F238E27FC236}">
                  <a16:creationId xmlns:a16="http://schemas.microsoft.com/office/drawing/2014/main" xmlns="" id="{38EE5AE0-22CE-4635-AF54-FEF9CE297CD9}"/>
                </a:ext>
              </a:extLst>
            </p:cNvPr>
            <p:cNvSpPr/>
            <p:nvPr/>
          </p:nvSpPr>
          <p:spPr bwMode="auto">
            <a:xfrm>
              <a:off x="4275527" y="3711496"/>
              <a:ext cx="13654" cy="4551"/>
            </a:xfrm>
            <a:custGeom>
              <a:avLst/>
              <a:gdLst>
                <a:gd name="T0" fmla="*/ 0 w 6"/>
                <a:gd name="T1" fmla="*/ 0 h 1"/>
                <a:gd name="T2" fmla="*/ 6 w 6"/>
                <a:gd name="T3" fmla="*/ 1 h 1"/>
              </a:gdLst>
              <a:ahLst/>
              <a:cxnLst>
                <a:cxn ang="0">
                  <a:pos x="T0" y="T1"/>
                </a:cxn>
                <a:cxn ang="0">
                  <a:pos x="T2" y="T3"/>
                </a:cxn>
              </a:cxnLst>
              <a:rect l="0" t="0" r="r" b="b"/>
              <a:pathLst>
                <a:path w="6" h="1">
                  <a:moveTo>
                    <a:pt x="0" y="0"/>
                  </a:moveTo>
                  <a:cubicBezTo>
                    <a:pt x="0" y="0"/>
                    <a:pt x="5" y="0"/>
                    <a:pt x="6" y="1"/>
                  </a:cubicBezTo>
                </a:path>
              </a:pathLst>
            </a:custGeom>
            <a:noFill/>
            <a:ln w="1588" cap="rnd">
              <a:solidFill>
                <a:srgbClr val="7E7C79"/>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91" name="ïśḻîḍè">
              <a:extLst>
                <a:ext uri="{FF2B5EF4-FFF2-40B4-BE49-F238E27FC236}">
                  <a16:creationId xmlns:a16="http://schemas.microsoft.com/office/drawing/2014/main" xmlns="" id="{DBA65999-DE1A-4025-8D33-66176DA8BE45}"/>
                </a:ext>
              </a:extLst>
            </p:cNvPr>
            <p:cNvSpPr/>
            <p:nvPr/>
          </p:nvSpPr>
          <p:spPr bwMode="auto">
            <a:xfrm>
              <a:off x="4239117" y="3711496"/>
              <a:ext cx="13654" cy="4551"/>
            </a:xfrm>
            <a:custGeom>
              <a:avLst/>
              <a:gdLst>
                <a:gd name="T0" fmla="*/ 7 w 7"/>
                <a:gd name="T1" fmla="*/ 0 h 1"/>
                <a:gd name="T2" fmla="*/ 0 w 7"/>
                <a:gd name="T3" fmla="*/ 1 h 1"/>
              </a:gdLst>
              <a:ahLst/>
              <a:cxnLst>
                <a:cxn ang="0">
                  <a:pos x="T0" y="T1"/>
                </a:cxn>
                <a:cxn ang="0">
                  <a:pos x="T2" y="T3"/>
                </a:cxn>
              </a:cxnLst>
              <a:rect l="0" t="0" r="r" b="b"/>
              <a:pathLst>
                <a:path w="7" h="1">
                  <a:moveTo>
                    <a:pt x="7" y="0"/>
                  </a:moveTo>
                  <a:cubicBezTo>
                    <a:pt x="7" y="0"/>
                    <a:pt x="2" y="0"/>
                    <a:pt x="0" y="1"/>
                  </a:cubicBezTo>
                </a:path>
              </a:pathLst>
            </a:custGeom>
            <a:solidFill>
              <a:srgbClr val="82483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iṡḻíďe">
              <a:extLst>
                <a:ext uri="{FF2B5EF4-FFF2-40B4-BE49-F238E27FC236}">
                  <a16:creationId xmlns:a16="http://schemas.microsoft.com/office/drawing/2014/main" xmlns="" id="{4D69214B-0549-4495-A8A7-3A2D6C49D409}"/>
                </a:ext>
              </a:extLst>
            </p:cNvPr>
            <p:cNvSpPr/>
            <p:nvPr/>
          </p:nvSpPr>
          <p:spPr bwMode="auto">
            <a:xfrm>
              <a:off x="4239117" y="3711496"/>
              <a:ext cx="13654" cy="4551"/>
            </a:xfrm>
            <a:custGeom>
              <a:avLst/>
              <a:gdLst>
                <a:gd name="T0" fmla="*/ 7 w 7"/>
                <a:gd name="T1" fmla="*/ 0 h 1"/>
                <a:gd name="T2" fmla="*/ 0 w 7"/>
                <a:gd name="T3" fmla="*/ 1 h 1"/>
              </a:gdLst>
              <a:ahLst/>
              <a:cxnLst>
                <a:cxn ang="0">
                  <a:pos x="T0" y="T1"/>
                </a:cxn>
                <a:cxn ang="0">
                  <a:pos x="T2" y="T3"/>
                </a:cxn>
              </a:cxnLst>
              <a:rect l="0" t="0" r="r" b="b"/>
              <a:pathLst>
                <a:path w="7" h="1">
                  <a:moveTo>
                    <a:pt x="7" y="0"/>
                  </a:moveTo>
                  <a:cubicBezTo>
                    <a:pt x="7" y="0"/>
                    <a:pt x="2" y="0"/>
                    <a:pt x="0" y="1"/>
                  </a:cubicBezTo>
                </a:path>
              </a:pathLst>
            </a:custGeom>
            <a:noFill/>
            <a:ln w="1588" cap="rnd">
              <a:solidFill>
                <a:srgbClr val="7E7C79"/>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93" name="îś1ídê">
              <a:extLst>
                <a:ext uri="{FF2B5EF4-FFF2-40B4-BE49-F238E27FC236}">
                  <a16:creationId xmlns:a16="http://schemas.microsoft.com/office/drawing/2014/main" xmlns="" id="{19213459-941C-4E65-9898-A618AB250846}"/>
                </a:ext>
              </a:extLst>
            </p:cNvPr>
            <p:cNvSpPr/>
            <p:nvPr/>
          </p:nvSpPr>
          <p:spPr bwMode="auto">
            <a:xfrm>
              <a:off x="3447211" y="3429323"/>
              <a:ext cx="36409" cy="72819"/>
            </a:xfrm>
            <a:custGeom>
              <a:avLst/>
              <a:gdLst>
                <a:gd name="T0" fmla="*/ 19 w 19"/>
                <a:gd name="T1" fmla="*/ 36 h 36"/>
                <a:gd name="T2" fmla="*/ 5 w 19"/>
                <a:gd name="T3" fmla="*/ 35 h 36"/>
                <a:gd name="T4" fmla="*/ 16 w 19"/>
                <a:gd name="T5" fmla="*/ 32 h 36"/>
                <a:gd name="T6" fmla="*/ 16 w 19"/>
                <a:gd name="T7" fmla="*/ 32 h 36"/>
                <a:gd name="T8" fmla="*/ 18 w 19"/>
                <a:gd name="T9" fmla="*/ 32 h 36"/>
                <a:gd name="T10" fmla="*/ 18 w 19"/>
                <a:gd name="T11" fmla="*/ 32 h 36"/>
                <a:gd name="T12" fmla="*/ 19 w 19"/>
                <a:gd name="T13" fmla="*/ 32 h 36"/>
                <a:gd name="T14" fmla="*/ 19 w 19"/>
                <a:gd name="T15" fmla="*/ 36 h 36"/>
                <a:gd name="T16" fmla="*/ 0 w 19"/>
                <a:gd name="T17" fmla="*/ 34 h 36"/>
                <a:gd name="T18" fmla="*/ 0 w 19"/>
                <a:gd name="T19" fmla="*/ 34 h 36"/>
                <a:gd name="T20" fmla="*/ 0 w 19"/>
                <a:gd name="T21" fmla="*/ 34 h 36"/>
                <a:gd name="T22" fmla="*/ 0 w 19"/>
                <a:gd name="T23" fmla="*/ 34 h 36"/>
                <a:gd name="T24" fmla="*/ 3 w 19"/>
                <a:gd name="T25" fmla="*/ 28 h 36"/>
                <a:gd name="T26" fmla="*/ 3 w 19"/>
                <a:gd name="T27" fmla="*/ 21 h 36"/>
                <a:gd name="T28" fmla="*/ 6 w 19"/>
                <a:gd name="T29" fmla="*/ 6 h 36"/>
                <a:gd name="T30" fmla="*/ 11 w 19"/>
                <a:gd name="T31" fmla="*/ 2 h 36"/>
                <a:gd name="T32" fmla="*/ 19 w 19"/>
                <a:gd name="T33" fmla="*/ 0 h 36"/>
                <a:gd name="T34" fmla="*/ 19 w 19"/>
                <a:gd name="T35" fmla="*/ 26 h 36"/>
                <a:gd name="T36" fmla="*/ 18 w 19"/>
                <a:gd name="T37" fmla="*/ 26 h 36"/>
                <a:gd name="T38" fmla="*/ 18 w 19"/>
                <a:gd name="T39" fmla="*/ 26 h 36"/>
                <a:gd name="T40" fmla="*/ 18 w 19"/>
                <a:gd name="T41" fmla="*/ 26 h 36"/>
                <a:gd name="T42" fmla="*/ 16 w 19"/>
                <a:gd name="T43" fmla="*/ 26 h 36"/>
                <a:gd name="T44" fmla="*/ 3 w 19"/>
                <a:gd name="T45"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36">
                  <a:moveTo>
                    <a:pt x="19" y="36"/>
                  </a:moveTo>
                  <a:cubicBezTo>
                    <a:pt x="5" y="35"/>
                    <a:pt x="5" y="35"/>
                    <a:pt x="5" y="35"/>
                  </a:cubicBezTo>
                  <a:cubicBezTo>
                    <a:pt x="7" y="33"/>
                    <a:pt x="12" y="32"/>
                    <a:pt x="16" y="32"/>
                  </a:cubicBezTo>
                  <a:cubicBezTo>
                    <a:pt x="16" y="32"/>
                    <a:pt x="16" y="32"/>
                    <a:pt x="16" y="32"/>
                  </a:cubicBezTo>
                  <a:cubicBezTo>
                    <a:pt x="17" y="32"/>
                    <a:pt x="17" y="32"/>
                    <a:pt x="18" y="32"/>
                  </a:cubicBezTo>
                  <a:cubicBezTo>
                    <a:pt x="18" y="32"/>
                    <a:pt x="18" y="32"/>
                    <a:pt x="18" y="32"/>
                  </a:cubicBezTo>
                  <a:cubicBezTo>
                    <a:pt x="18" y="32"/>
                    <a:pt x="19" y="32"/>
                    <a:pt x="19" y="32"/>
                  </a:cubicBezTo>
                  <a:cubicBezTo>
                    <a:pt x="19" y="36"/>
                    <a:pt x="19" y="36"/>
                    <a:pt x="19" y="36"/>
                  </a:cubicBezTo>
                  <a:moveTo>
                    <a:pt x="0" y="34"/>
                  </a:moveTo>
                  <a:cubicBezTo>
                    <a:pt x="0" y="34"/>
                    <a:pt x="0" y="34"/>
                    <a:pt x="0" y="34"/>
                  </a:cubicBezTo>
                  <a:cubicBezTo>
                    <a:pt x="0" y="34"/>
                    <a:pt x="0" y="34"/>
                    <a:pt x="0" y="34"/>
                  </a:cubicBezTo>
                  <a:cubicBezTo>
                    <a:pt x="0" y="34"/>
                    <a:pt x="0" y="34"/>
                    <a:pt x="0" y="34"/>
                  </a:cubicBezTo>
                  <a:moveTo>
                    <a:pt x="3" y="28"/>
                  </a:moveTo>
                  <a:cubicBezTo>
                    <a:pt x="3" y="26"/>
                    <a:pt x="3" y="24"/>
                    <a:pt x="3" y="21"/>
                  </a:cubicBezTo>
                  <a:cubicBezTo>
                    <a:pt x="3" y="16"/>
                    <a:pt x="4" y="10"/>
                    <a:pt x="6" y="6"/>
                  </a:cubicBezTo>
                  <a:cubicBezTo>
                    <a:pt x="7" y="4"/>
                    <a:pt x="8" y="3"/>
                    <a:pt x="11" y="2"/>
                  </a:cubicBezTo>
                  <a:cubicBezTo>
                    <a:pt x="13" y="1"/>
                    <a:pt x="15" y="0"/>
                    <a:pt x="19" y="0"/>
                  </a:cubicBezTo>
                  <a:cubicBezTo>
                    <a:pt x="19" y="26"/>
                    <a:pt x="19" y="26"/>
                    <a:pt x="19" y="26"/>
                  </a:cubicBezTo>
                  <a:cubicBezTo>
                    <a:pt x="19" y="26"/>
                    <a:pt x="19" y="26"/>
                    <a:pt x="18" y="26"/>
                  </a:cubicBezTo>
                  <a:cubicBezTo>
                    <a:pt x="18" y="26"/>
                    <a:pt x="18" y="26"/>
                    <a:pt x="18" y="26"/>
                  </a:cubicBezTo>
                  <a:cubicBezTo>
                    <a:pt x="18" y="26"/>
                    <a:pt x="18" y="26"/>
                    <a:pt x="18" y="26"/>
                  </a:cubicBezTo>
                  <a:cubicBezTo>
                    <a:pt x="18" y="26"/>
                    <a:pt x="17" y="26"/>
                    <a:pt x="16" y="26"/>
                  </a:cubicBezTo>
                  <a:cubicBezTo>
                    <a:pt x="11" y="26"/>
                    <a:pt x="7" y="26"/>
                    <a:pt x="3" y="28"/>
                  </a:cubicBezTo>
                </a:path>
              </a:pathLst>
            </a:custGeom>
            <a:solidFill>
              <a:srgbClr val="FBDAC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íṥḻîḋè">
              <a:extLst>
                <a:ext uri="{FF2B5EF4-FFF2-40B4-BE49-F238E27FC236}">
                  <a16:creationId xmlns:a16="http://schemas.microsoft.com/office/drawing/2014/main" xmlns="" id="{BC1C5E5A-34B8-4F8F-866D-AC0B431CF317}"/>
                </a:ext>
              </a:extLst>
            </p:cNvPr>
            <p:cNvSpPr/>
            <p:nvPr/>
          </p:nvSpPr>
          <p:spPr bwMode="auto">
            <a:xfrm>
              <a:off x="3438109" y="3415669"/>
              <a:ext cx="86472" cy="86472"/>
            </a:xfrm>
            <a:custGeom>
              <a:avLst/>
              <a:gdLst>
                <a:gd name="T0" fmla="*/ 36 w 44"/>
                <a:gd name="T1" fmla="*/ 44 h 44"/>
                <a:gd name="T2" fmla="*/ 36 w 44"/>
                <a:gd name="T3" fmla="*/ 44 h 44"/>
                <a:gd name="T4" fmla="*/ 36 w 44"/>
                <a:gd name="T5" fmla="*/ 44 h 44"/>
                <a:gd name="T6" fmla="*/ 37 w 44"/>
                <a:gd name="T7" fmla="*/ 44 h 44"/>
                <a:gd name="T8" fmla="*/ 36 w 44"/>
                <a:gd name="T9" fmla="*/ 44 h 44"/>
                <a:gd name="T10" fmla="*/ 39 w 44"/>
                <a:gd name="T11" fmla="*/ 44 h 44"/>
                <a:gd name="T12" fmla="*/ 43 w 44"/>
                <a:gd name="T13" fmla="*/ 41 h 44"/>
                <a:gd name="T14" fmla="*/ 36 w 44"/>
                <a:gd name="T15" fmla="*/ 36 h 44"/>
                <a:gd name="T16" fmla="*/ 37 w 44"/>
                <a:gd name="T17" fmla="*/ 36 h 44"/>
                <a:gd name="T18" fmla="*/ 37 w 44"/>
                <a:gd name="T19" fmla="*/ 26 h 44"/>
                <a:gd name="T20" fmla="*/ 36 w 44"/>
                <a:gd name="T21" fmla="*/ 15 h 44"/>
                <a:gd name="T22" fmla="*/ 30 w 44"/>
                <a:gd name="T23" fmla="*/ 9 h 44"/>
                <a:gd name="T24" fmla="*/ 23 w 44"/>
                <a:gd name="T25" fmla="*/ 7 h 44"/>
                <a:gd name="T26" fmla="*/ 23 w 44"/>
                <a:gd name="T27" fmla="*/ 7 h 44"/>
                <a:gd name="T28" fmla="*/ 23 w 44"/>
                <a:gd name="T29" fmla="*/ 7 h 44"/>
                <a:gd name="T30" fmla="*/ 23 w 44"/>
                <a:gd name="T31" fmla="*/ 4 h 44"/>
                <a:gd name="T32" fmla="*/ 4 w 44"/>
                <a:gd name="T33" fmla="*/ 37 h 44"/>
                <a:gd name="T34" fmla="*/ 2 w 44"/>
                <a:gd name="T35" fmla="*/ 38 h 44"/>
                <a:gd name="T36" fmla="*/ 4 w 44"/>
                <a:gd name="T37" fmla="*/ 41 h 44"/>
                <a:gd name="T38" fmla="*/ 4 w 44"/>
                <a:gd name="T39" fmla="*/ 41 h 44"/>
                <a:gd name="T40" fmla="*/ 4 w 44"/>
                <a:gd name="T41" fmla="*/ 41 h 44"/>
                <a:gd name="T42" fmla="*/ 1 w 44"/>
                <a:gd name="T43" fmla="*/ 41 h 44"/>
                <a:gd name="T44" fmla="*/ 1 w 44"/>
                <a:gd name="T45" fmla="*/ 40 h 44"/>
                <a:gd name="T46" fmla="*/ 0 w 44"/>
                <a:gd name="T47" fmla="*/ 28 h 44"/>
                <a:gd name="T48" fmla="*/ 2 w 44"/>
                <a:gd name="T49" fmla="*/ 14 h 44"/>
                <a:gd name="T50" fmla="*/ 11 w 44"/>
                <a:gd name="T51" fmla="*/ 3 h 44"/>
                <a:gd name="T52" fmla="*/ 23 w 44"/>
                <a:gd name="T53" fmla="*/ 0 h 44"/>
                <a:gd name="T54" fmla="*/ 23 w 44"/>
                <a:gd name="T55" fmla="*/ 0 h 44"/>
                <a:gd name="T56" fmla="*/ 23 w 44"/>
                <a:gd name="T57" fmla="*/ 0 h 44"/>
                <a:gd name="T58" fmla="*/ 23 w 44"/>
                <a:gd name="T59" fmla="*/ 0 h 44"/>
                <a:gd name="T60" fmla="*/ 34 w 44"/>
                <a:gd name="T61" fmla="*/ 3 h 44"/>
                <a:gd name="T62" fmla="*/ 40 w 44"/>
                <a:gd name="T63" fmla="*/ 9 h 44"/>
                <a:gd name="T64" fmla="*/ 44 w 44"/>
                <a:gd name="T65" fmla="*/ 26 h 44"/>
                <a:gd name="T66" fmla="*/ 43 w 44"/>
                <a:gd name="T67" fmla="*/ 36 h 44"/>
                <a:gd name="T68" fmla="*/ 43 w 44"/>
                <a:gd name="T69" fmla="*/ 44 h 44"/>
                <a:gd name="T70" fmla="*/ 43 w 44"/>
                <a:gd name="T71" fmla="*/ 44 h 44"/>
                <a:gd name="T72" fmla="*/ 39 w 44"/>
                <a:gd name="T73" fmla="*/ 44 h 44"/>
                <a:gd name="T74" fmla="*/ 23 w 44"/>
                <a:gd name="T75" fmla="*/ 4 h 44"/>
                <a:gd name="T76" fmla="*/ 23 w 44"/>
                <a:gd name="T77"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 h="44">
                  <a:moveTo>
                    <a:pt x="36" y="44"/>
                  </a:moveTo>
                  <a:cubicBezTo>
                    <a:pt x="36" y="44"/>
                    <a:pt x="36" y="44"/>
                    <a:pt x="36" y="44"/>
                  </a:cubicBezTo>
                  <a:cubicBezTo>
                    <a:pt x="36" y="44"/>
                    <a:pt x="36" y="44"/>
                    <a:pt x="36" y="44"/>
                  </a:cubicBezTo>
                  <a:cubicBezTo>
                    <a:pt x="36" y="44"/>
                    <a:pt x="37" y="44"/>
                    <a:pt x="37" y="44"/>
                  </a:cubicBezTo>
                  <a:cubicBezTo>
                    <a:pt x="36" y="44"/>
                    <a:pt x="36" y="44"/>
                    <a:pt x="36" y="44"/>
                  </a:cubicBezTo>
                  <a:moveTo>
                    <a:pt x="39" y="44"/>
                  </a:moveTo>
                  <a:cubicBezTo>
                    <a:pt x="43" y="41"/>
                    <a:pt x="43" y="41"/>
                    <a:pt x="43" y="41"/>
                  </a:cubicBezTo>
                  <a:cubicBezTo>
                    <a:pt x="41" y="39"/>
                    <a:pt x="39" y="37"/>
                    <a:pt x="36" y="36"/>
                  </a:cubicBezTo>
                  <a:cubicBezTo>
                    <a:pt x="37" y="36"/>
                    <a:pt x="37" y="36"/>
                    <a:pt x="37" y="36"/>
                  </a:cubicBezTo>
                  <a:cubicBezTo>
                    <a:pt x="37" y="33"/>
                    <a:pt x="37" y="29"/>
                    <a:pt x="37" y="26"/>
                  </a:cubicBezTo>
                  <a:cubicBezTo>
                    <a:pt x="37" y="22"/>
                    <a:pt x="37" y="18"/>
                    <a:pt x="36" y="15"/>
                  </a:cubicBezTo>
                  <a:cubicBezTo>
                    <a:pt x="35" y="12"/>
                    <a:pt x="33" y="10"/>
                    <a:pt x="30" y="9"/>
                  </a:cubicBezTo>
                  <a:cubicBezTo>
                    <a:pt x="29" y="8"/>
                    <a:pt x="27" y="7"/>
                    <a:pt x="23" y="7"/>
                  </a:cubicBezTo>
                  <a:cubicBezTo>
                    <a:pt x="23" y="7"/>
                    <a:pt x="23" y="7"/>
                    <a:pt x="23" y="7"/>
                  </a:cubicBezTo>
                  <a:cubicBezTo>
                    <a:pt x="23" y="7"/>
                    <a:pt x="23" y="7"/>
                    <a:pt x="23" y="7"/>
                  </a:cubicBezTo>
                  <a:cubicBezTo>
                    <a:pt x="23" y="4"/>
                    <a:pt x="23" y="4"/>
                    <a:pt x="23" y="4"/>
                  </a:cubicBezTo>
                  <a:cubicBezTo>
                    <a:pt x="2" y="4"/>
                    <a:pt x="4" y="24"/>
                    <a:pt x="4" y="37"/>
                  </a:cubicBezTo>
                  <a:cubicBezTo>
                    <a:pt x="3" y="37"/>
                    <a:pt x="2" y="38"/>
                    <a:pt x="2" y="38"/>
                  </a:cubicBezTo>
                  <a:cubicBezTo>
                    <a:pt x="4" y="41"/>
                    <a:pt x="4" y="41"/>
                    <a:pt x="4" y="41"/>
                  </a:cubicBezTo>
                  <a:cubicBezTo>
                    <a:pt x="4" y="41"/>
                    <a:pt x="4" y="41"/>
                    <a:pt x="4" y="41"/>
                  </a:cubicBezTo>
                  <a:cubicBezTo>
                    <a:pt x="4" y="41"/>
                    <a:pt x="4" y="41"/>
                    <a:pt x="4" y="41"/>
                  </a:cubicBezTo>
                  <a:cubicBezTo>
                    <a:pt x="1" y="41"/>
                    <a:pt x="1" y="41"/>
                    <a:pt x="1" y="41"/>
                  </a:cubicBezTo>
                  <a:cubicBezTo>
                    <a:pt x="1" y="41"/>
                    <a:pt x="1" y="40"/>
                    <a:pt x="1" y="40"/>
                  </a:cubicBezTo>
                  <a:cubicBezTo>
                    <a:pt x="1" y="37"/>
                    <a:pt x="0" y="33"/>
                    <a:pt x="0" y="28"/>
                  </a:cubicBezTo>
                  <a:cubicBezTo>
                    <a:pt x="0" y="24"/>
                    <a:pt x="1" y="19"/>
                    <a:pt x="2" y="14"/>
                  </a:cubicBezTo>
                  <a:cubicBezTo>
                    <a:pt x="4" y="10"/>
                    <a:pt x="7" y="6"/>
                    <a:pt x="11" y="3"/>
                  </a:cubicBezTo>
                  <a:cubicBezTo>
                    <a:pt x="15" y="1"/>
                    <a:pt x="19" y="0"/>
                    <a:pt x="23" y="0"/>
                  </a:cubicBezTo>
                  <a:cubicBezTo>
                    <a:pt x="23" y="0"/>
                    <a:pt x="23" y="0"/>
                    <a:pt x="23" y="0"/>
                  </a:cubicBezTo>
                  <a:cubicBezTo>
                    <a:pt x="23" y="0"/>
                    <a:pt x="23" y="0"/>
                    <a:pt x="23" y="0"/>
                  </a:cubicBezTo>
                  <a:cubicBezTo>
                    <a:pt x="23" y="0"/>
                    <a:pt x="23" y="0"/>
                    <a:pt x="23" y="0"/>
                  </a:cubicBezTo>
                  <a:cubicBezTo>
                    <a:pt x="27" y="0"/>
                    <a:pt x="31" y="1"/>
                    <a:pt x="34" y="3"/>
                  </a:cubicBezTo>
                  <a:cubicBezTo>
                    <a:pt x="36" y="4"/>
                    <a:pt x="39" y="6"/>
                    <a:pt x="40" y="9"/>
                  </a:cubicBezTo>
                  <a:cubicBezTo>
                    <a:pt x="43" y="14"/>
                    <a:pt x="44" y="20"/>
                    <a:pt x="44" y="26"/>
                  </a:cubicBezTo>
                  <a:cubicBezTo>
                    <a:pt x="44" y="30"/>
                    <a:pt x="43" y="33"/>
                    <a:pt x="43" y="36"/>
                  </a:cubicBezTo>
                  <a:cubicBezTo>
                    <a:pt x="43" y="39"/>
                    <a:pt x="43" y="42"/>
                    <a:pt x="43" y="44"/>
                  </a:cubicBezTo>
                  <a:cubicBezTo>
                    <a:pt x="43" y="44"/>
                    <a:pt x="43" y="44"/>
                    <a:pt x="43" y="44"/>
                  </a:cubicBezTo>
                  <a:cubicBezTo>
                    <a:pt x="39" y="44"/>
                    <a:pt x="39" y="44"/>
                    <a:pt x="39" y="44"/>
                  </a:cubicBezTo>
                  <a:moveTo>
                    <a:pt x="23" y="4"/>
                  </a:moveTo>
                  <a:cubicBezTo>
                    <a:pt x="23" y="4"/>
                    <a:pt x="23" y="4"/>
                    <a:pt x="23" y="4"/>
                  </a:cubicBezTo>
                </a:path>
              </a:pathLst>
            </a:custGeom>
            <a:solidFill>
              <a:srgbClr val="F0B9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ïṧļïḍé">
              <a:extLst>
                <a:ext uri="{FF2B5EF4-FFF2-40B4-BE49-F238E27FC236}">
                  <a16:creationId xmlns:a16="http://schemas.microsoft.com/office/drawing/2014/main" xmlns="" id="{B7A66099-34FE-49D8-8618-6304C39FE6BF}"/>
                </a:ext>
              </a:extLst>
            </p:cNvPr>
            <p:cNvSpPr/>
            <p:nvPr/>
          </p:nvSpPr>
          <p:spPr bwMode="auto">
            <a:xfrm>
              <a:off x="3442660" y="3424772"/>
              <a:ext cx="40961" cy="72819"/>
            </a:xfrm>
            <a:custGeom>
              <a:avLst/>
              <a:gdLst>
                <a:gd name="T0" fmla="*/ 2 w 21"/>
                <a:gd name="T1" fmla="*/ 37 h 37"/>
                <a:gd name="T2" fmla="*/ 2 w 21"/>
                <a:gd name="T3" fmla="*/ 37 h 37"/>
                <a:gd name="T4" fmla="*/ 2 w 21"/>
                <a:gd name="T5" fmla="*/ 37 h 37"/>
                <a:gd name="T6" fmla="*/ 2 w 21"/>
                <a:gd name="T7" fmla="*/ 37 h 37"/>
                <a:gd name="T8" fmla="*/ 2 w 21"/>
                <a:gd name="T9" fmla="*/ 37 h 37"/>
                <a:gd name="T10" fmla="*/ 2 w 21"/>
                <a:gd name="T11" fmla="*/ 33 h 37"/>
                <a:gd name="T12" fmla="*/ 21 w 21"/>
                <a:gd name="T13" fmla="*/ 0 h 37"/>
                <a:gd name="T14" fmla="*/ 21 w 21"/>
                <a:gd name="T15" fmla="*/ 3 h 37"/>
                <a:gd name="T16" fmla="*/ 13 w 21"/>
                <a:gd name="T17" fmla="*/ 5 h 37"/>
                <a:gd name="T18" fmla="*/ 8 w 21"/>
                <a:gd name="T19" fmla="*/ 9 h 37"/>
                <a:gd name="T20" fmla="*/ 5 w 21"/>
                <a:gd name="T21" fmla="*/ 24 h 37"/>
                <a:gd name="T22" fmla="*/ 5 w 21"/>
                <a:gd name="T23" fmla="*/ 31 h 37"/>
                <a:gd name="T24" fmla="*/ 2 w 21"/>
                <a:gd name="T25"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37">
                  <a:moveTo>
                    <a:pt x="2" y="37"/>
                  </a:moveTo>
                  <a:cubicBezTo>
                    <a:pt x="2" y="37"/>
                    <a:pt x="2" y="37"/>
                    <a:pt x="2" y="37"/>
                  </a:cubicBezTo>
                  <a:cubicBezTo>
                    <a:pt x="2" y="37"/>
                    <a:pt x="2" y="37"/>
                    <a:pt x="2" y="37"/>
                  </a:cubicBezTo>
                  <a:cubicBezTo>
                    <a:pt x="2" y="37"/>
                    <a:pt x="2" y="37"/>
                    <a:pt x="2" y="37"/>
                  </a:cubicBezTo>
                  <a:cubicBezTo>
                    <a:pt x="2" y="37"/>
                    <a:pt x="2" y="37"/>
                    <a:pt x="2" y="37"/>
                  </a:cubicBezTo>
                  <a:moveTo>
                    <a:pt x="2" y="33"/>
                  </a:moveTo>
                  <a:cubicBezTo>
                    <a:pt x="2" y="20"/>
                    <a:pt x="0" y="0"/>
                    <a:pt x="21" y="0"/>
                  </a:cubicBezTo>
                  <a:cubicBezTo>
                    <a:pt x="21" y="3"/>
                    <a:pt x="21" y="3"/>
                    <a:pt x="21" y="3"/>
                  </a:cubicBezTo>
                  <a:cubicBezTo>
                    <a:pt x="17" y="3"/>
                    <a:pt x="15" y="4"/>
                    <a:pt x="13" y="5"/>
                  </a:cubicBezTo>
                  <a:cubicBezTo>
                    <a:pt x="10" y="6"/>
                    <a:pt x="9" y="7"/>
                    <a:pt x="8" y="9"/>
                  </a:cubicBezTo>
                  <a:cubicBezTo>
                    <a:pt x="6" y="13"/>
                    <a:pt x="5" y="19"/>
                    <a:pt x="5" y="24"/>
                  </a:cubicBezTo>
                  <a:cubicBezTo>
                    <a:pt x="5" y="27"/>
                    <a:pt x="5" y="29"/>
                    <a:pt x="5" y="31"/>
                  </a:cubicBezTo>
                  <a:cubicBezTo>
                    <a:pt x="4" y="31"/>
                    <a:pt x="3" y="32"/>
                    <a:pt x="2" y="33"/>
                  </a:cubicBezTo>
                </a:path>
              </a:pathLst>
            </a:custGeom>
            <a:solidFill>
              <a:srgbClr val="EFC1A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išlïďé">
              <a:extLst>
                <a:ext uri="{FF2B5EF4-FFF2-40B4-BE49-F238E27FC236}">
                  <a16:creationId xmlns:a16="http://schemas.microsoft.com/office/drawing/2014/main" xmlns="" id="{D0E34486-75B1-4505-9880-301F75749C3F}"/>
                </a:ext>
              </a:extLst>
            </p:cNvPr>
            <p:cNvSpPr/>
            <p:nvPr/>
          </p:nvSpPr>
          <p:spPr bwMode="auto">
            <a:xfrm>
              <a:off x="3447211" y="3479386"/>
              <a:ext cx="68268" cy="22756"/>
            </a:xfrm>
            <a:custGeom>
              <a:avLst/>
              <a:gdLst>
                <a:gd name="T0" fmla="*/ 34 w 35"/>
                <a:gd name="T1" fmla="*/ 12 h 12"/>
                <a:gd name="T2" fmla="*/ 33 w 35"/>
                <a:gd name="T3" fmla="*/ 11 h 12"/>
                <a:gd name="T4" fmla="*/ 35 w 35"/>
                <a:gd name="T5" fmla="*/ 11 h 12"/>
                <a:gd name="T6" fmla="*/ 34 w 35"/>
                <a:gd name="T7" fmla="*/ 12 h 12"/>
                <a:gd name="T8" fmla="*/ 32 w 35"/>
                <a:gd name="T9" fmla="*/ 11 h 12"/>
                <a:gd name="T10" fmla="*/ 28 w 35"/>
                <a:gd name="T11" fmla="*/ 8 h 12"/>
                <a:gd name="T12" fmla="*/ 19 w 35"/>
                <a:gd name="T13" fmla="*/ 6 h 12"/>
                <a:gd name="T14" fmla="*/ 19 w 35"/>
                <a:gd name="T15" fmla="*/ 0 h 12"/>
                <a:gd name="T16" fmla="*/ 30 w 35"/>
                <a:gd name="T17" fmla="*/ 2 h 12"/>
                <a:gd name="T18" fmla="*/ 32 w 35"/>
                <a:gd name="T19" fmla="*/ 3 h 12"/>
                <a:gd name="T20" fmla="*/ 32 w 35"/>
                <a:gd name="T21" fmla="*/ 11 h 12"/>
                <a:gd name="T22" fmla="*/ 2 w 35"/>
                <a:gd name="T23" fmla="*/ 10 h 12"/>
                <a:gd name="T24" fmla="*/ 0 w 35"/>
                <a:gd name="T25" fmla="*/ 8 h 12"/>
                <a:gd name="T26" fmla="*/ 5 w 35"/>
                <a:gd name="T27" fmla="*/ 9 h 12"/>
                <a:gd name="T28" fmla="*/ 2 w 35"/>
                <a:gd name="T29" fmla="*/ 10 h 12"/>
                <a:gd name="T30" fmla="*/ 2 w 35"/>
                <a:gd name="T31"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2">
                  <a:moveTo>
                    <a:pt x="34" y="12"/>
                  </a:moveTo>
                  <a:cubicBezTo>
                    <a:pt x="33" y="12"/>
                    <a:pt x="33" y="12"/>
                    <a:pt x="33" y="11"/>
                  </a:cubicBezTo>
                  <a:cubicBezTo>
                    <a:pt x="35" y="11"/>
                    <a:pt x="35" y="11"/>
                    <a:pt x="35" y="11"/>
                  </a:cubicBezTo>
                  <a:cubicBezTo>
                    <a:pt x="34" y="12"/>
                    <a:pt x="34" y="12"/>
                    <a:pt x="34" y="12"/>
                  </a:cubicBezTo>
                  <a:moveTo>
                    <a:pt x="32" y="11"/>
                  </a:moveTo>
                  <a:cubicBezTo>
                    <a:pt x="31" y="10"/>
                    <a:pt x="29" y="9"/>
                    <a:pt x="28" y="8"/>
                  </a:cubicBezTo>
                  <a:cubicBezTo>
                    <a:pt x="25" y="7"/>
                    <a:pt x="22" y="7"/>
                    <a:pt x="19" y="6"/>
                  </a:cubicBezTo>
                  <a:cubicBezTo>
                    <a:pt x="19" y="0"/>
                    <a:pt x="19" y="0"/>
                    <a:pt x="19" y="0"/>
                  </a:cubicBezTo>
                  <a:cubicBezTo>
                    <a:pt x="23" y="0"/>
                    <a:pt x="27" y="1"/>
                    <a:pt x="30" y="2"/>
                  </a:cubicBezTo>
                  <a:cubicBezTo>
                    <a:pt x="31" y="2"/>
                    <a:pt x="32" y="3"/>
                    <a:pt x="32" y="3"/>
                  </a:cubicBezTo>
                  <a:cubicBezTo>
                    <a:pt x="32" y="6"/>
                    <a:pt x="32" y="8"/>
                    <a:pt x="32" y="11"/>
                  </a:cubicBezTo>
                  <a:moveTo>
                    <a:pt x="2" y="10"/>
                  </a:moveTo>
                  <a:cubicBezTo>
                    <a:pt x="0" y="8"/>
                    <a:pt x="0" y="8"/>
                    <a:pt x="0" y="8"/>
                  </a:cubicBezTo>
                  <a:cubicBezTo>
                    <a:pt x="5" y="9"/>
                    <a:pt x="5" y="9"/>
                    <a:pt x="5" y="9"/>
                  </a:cubicBezTo>
                  <a:cubicBezTo>
                    <a:pt x="4" y="9"/>
                    <a:pt x="3" y="10"/>
                    <a:pt x="2" y="10"/>
                  </a:cubicBezTo>
                  <a:cubicBezTo>
                    <a:pt x="2" y="10"/>
                    <a:pt x="2" y="10"/>
                    <a:pt x="2" y="10"/>
                  </a:cubicBezTo>
                </a:path>
              </a:pathLst>
            </a:custGeom>
            <a:solidFill>
              <a:srgbClr val="F0B9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íṧļîdé">
              <a:extLst>
                <a:ext uri="{FF2B5EF4-FFF2-40B4-BE49-F238E27FC236}">
                  <a16:creationId xmlns:a16="http://schemas.microsoft.com/office/drawing/2014/main" xmlns="" id="{5D7CAD87-D431-4FA4-BAF9-B201DB36765B}"/>
                </a:ext>
              </a:extLst>
            </p:cNvPr>
            <p:cNvSpPr/>
            <p:nvPr/>
          </p:nvSpPr>
          <p:spPr bwMode="auto">
            <a:xfrm>
              <a:off x="3447211" y="3479386"/>
              <a:ext cx="36409" cy="18205"/>
            </a:xfrm>
            <a:custGeom>
              <a:avLst/>
              <a:gdLst>
                <a:gd name="T0" fmla="*/ 5 w 19"/>
                <a:gd name="T1" fmla="*/ 9 h 9"/>
                <a:gd name="T2" fmla="*/ 0 w 19"/>
                <a:gd name="T3" fmla="*/ 8 h 9"/>
                <a:gd name="T4" fmla="*/ 0 w 19"/>
                <a:gd name="T5" fmla="*/ 8 h 9"/>
                <a:gd name="T6" fmla="*/ 3 w 19"/>
                <a:gd name="T7" fmla="*/ 8 h 9"/>
                <a:gd name="T8" fmla="*/ 3 w 19"/>
                <a:gd name="T9" fmla="*/ 7 h 9"/>
                <a:gd name="T10" fmla="*/ 3 w 19"/>
                <a:gd name="T11" fmla="*/ 2 h 9"/>
                <a:gd name="T12" fmla="*/ 16 w 19"/>
                <a:gd name="T13" fmla="*/ 0 h 9"/>
                <a:gd name="T14" fmla="*/ 18 w 19"/>
                <a:gd name="T15" fmla="*/ 0 h 9"/>
                <a:gd name="T16" fmla="*/ 18 w 19"/>
                <a:gd name="T17" fmla="*/ 0 h 9"/>
                <a:gd name="T18" fmla="*/ 19 w 19"/>
                <a:gd name="T19" fmla="*/ 0 h 9"/>
                <a:gd name="T20" fmla="*/ 19 w 19"/>
                <a:gd name="T21" fmla="*/ 6 h 9"/>
                <a:gd name="T22" fmla="*/ 18 w 19"/>
                <a:gd name="T23" fmla="*/ 6 h 9"/>
                <a:gd name="T24" fmla="*/ 18 w 19"/>
                <a:gd name="T25" fmla="*/ 6 h 9"/>
                <a:gd name="T26" fmla="*/ 16 w 19"/>
                <a:gd name="T27" fmla="*/ 6 h 9"/>
                <a:gd name="T28" fmla="*/ 16 w 19"/>
                <a:gd name="T29" fmla="*/ 6 h 9"/>
                <a:gd name="T30" fmla="*/ 5 w 19"/>
                <a:gd name="T31" fmla="*/ 9 h 9"/>
                <a:gd name="T32" fmla="*/ 18 w 19"/>
                <a:gd name="T33" fmla="*/ 6 h 9"/>
                <a:gd name="T34" fmla="*/ 18 w 19"/>
                <a:gd name="T35"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9">
                  <a:moveTo>
                    <a:pt x="5" y="9"/>
                  </a:moveTo>
                  <a:cubicBezTo>
                    <a:pt x="0" y="8"/>
                    <a:pt x="0" y="8"/>
                    <a:pt x="0" y="8"/>
                  </a:cubicBezTo>
                  <a:cubicBezTo>
                    <a:pt x="0" y="8"/>
                    <a:pt x="0" y="8"/>
                    <a:pt x="0" y="8"/>
                  </a:cubicBezTo>
                  <a:cubicBezTo>
                    <a:pt x="3" y="8"/>
                    <a:pt x="3" y="8"/>
                    <a:pt x="3" y="8"/>
                  </a:cubicBezTo>
                  <a:cubicBezTo>
                    <a:pt x="3" y="8"/>
                    <a:pt x="3" y="7"/>
                    <a:pt x="3" y="7"/>
                  </a:cubicBezTo>
                  <a:cubicBezTo>
                    <a:pt x="3" y="5"/>
                    <a:pt x="3" y="4"/>
                    <a:pt x="3" y="2"/>
                  </a:cubicBezTo>
                  <a:cubicBezTo>
                    <a:pt x="7" y="0"/>
                    <a:pt x="11" y="0"/>
                    <a:pt x="16" y="0"/>
                  </a:cubicBezTo>
                  <a:cubicBezTo>
                    <a:pt x="17" y="0"/>
                    <a:pt x="18" y="0"/>
                    <a:pt x="18" y="0"/>
                  </a:cubicBezTo>
                  <a:cubicBezTo>
                    <a:pt x="18" y="0"/>
                    <a:pt x="18" y="0"/>
                    <a:pt x="18" y="0"/>
                  </a:cubicBezTo>
                  <a:cubicBezTo>
                    <a:pt x="19" y="0"/>
                    <a:pt x="19" y="0"/>
                    <a:pt x="19" y="0"/>
                  </a:cubicBezTo>
                  <a:cubicBezTo>
                    <a:pt x="19" y="6"/>
                    <a:pt x="19" y="6"/>
                    <a:pt x="19" y="6"/>
                  </a:cubicBezTo>
                  <a:cubicBezTo>
                    <a:pt x="19" y="6"/>
                    <a:pt x="18" y="6"/>
                    <a:pt x="18" y="6"/>
                  </a:cubicBezTo>
                  <a:cubicBezTo>
                    <a:pt x="18" y="6"/>
                    <a:pt x="18" y="6"/>
                    <a:pt x="18" y="6"/>
                  </a:cubicBezTo>
                  <a:cubicBezTo>
                    <a:pt x="17" y="6"/>
                    <a:pt x="17" y="6"/>
                    <a:pt x="16" y="6"/>
                  </a:cubicBezTo>
                  <a:cubicBezTo>
                    <a:pt x="16" y="6"/>
                    <a:pt x="16" y="6"/>
                    <a:pt x="16" y="6"/>
                  </a:cubicBezTo>
                  <a:cubicBezTo>
                    <a:pt x="12" y="6"/>
                    <a:pt x="7" y="7"/>
                    <a:pt x="5" y="9"/>
                  </a:cubicBezTo>
                  <a:moveTo>
                    <a:pt x="18" y="6"/>
                  </a:moveTo>
                  <a:cubicBezTo>
                    <a:pt x="18" y="6"/>
                    <a:pt x="18" y="6"/>
                    <a:pt x="18" y="6"/>
                  </a:cubicBezTo>
                </a:path>
              </a:pathLst>
            </a:custGeom>
            <a:solidFill>
              <a:srgbClr val="EFC1A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iś1îḓe">
              <a:extLst>
                <a:ext uri="{FF2B5EF4-FFF2-40B4-BE49-F238E27FC236}">
                  <a16:creationId xmlns:a16="http://schemas.microsoft.com/office/drawing/2014/main" xmlns="" id="{3B2500C2-FECE-41FF-80C8-32CE33510B87}"/>
                </a:ext>
              </a:extLst>
            </p:cNvPr>
            <p:cNvSpPr/>
            <p:nvPr/>
          </p:nvSpPr>
          <p:spPr bwMode="auto">
            <a:xfrm>
              <a:off x="3442660" y="3488488"/>
              <a:ext cx="81921" cy="13654"/>
            </a:xfrm>
            <a:custGeom>
              <a:avLst/>
              <a:gdLst>
                <a:gd name="T0" fmla="*/ 35 w 41"/>
                <a:gd name="T1" fmla="*/ 8 h 8"/>
                <a:gd name="T2" fmla="*/ 34 w 41"/>
                <a:gd name="T3" fmla="*/ 8 h 8"/>
                <a:gd name="T4" fmla="*/ 34 w 41"/>
                <a:gd name="T5" fmla="*/ 0 h 8"/>
                <a:gd name="T6" fmla="*/ 41 w 41"/>
                <a:gd name="T7" fmla="*/ 5 h 8"/>
                <a:gd name="T8" fmla="*/ 37 w 41"/>
                <a:gd name="T9" fmla="*/ 8 h 8"/>
                <a:gd name="T10" fmla="*/ 35 w 41"/>
                <a:gd name="T11" fmla="*/ 8 h 8"/>
                <a:gd name="T12" fmla="*/ 2 w 41"/>
                <a:gd name="T13" fmla="*/ 5 h 8"/>
                <a:gd name="T14" fmla="*/ 0 w 41"/>
                <a:gd name="T15" fmla="*/ 2 h 8"/>
                <a:gd name="T16" fmla="*/ 2 w 41"/>
                <a:gd name="T17" fmla="*/ 1 h 8"/>
                <a:gd name="T18" fmla="*/ 2 w 41"/>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8">
                  <a:moveTo>
                    <a:pt x="35" y="8"/>
                  </a:moveTo>
                  <a:cubicBezTo>
                    <a:pt x="35" y="8"/>
                    <a:pt x="34" y="8"/>
                    <a:pt x="34" y="8"/>
                  </a:cubicBezTo>
                  <a:cubicBezTo>
                    <a:pt x="34" y="5"/>
                    <a:pt x="34" y="3"/>
                    <a:pt x="34" y="0"/>
                  </a:cubicBezTo>
                  <a:cubicBezTo>
                    <a:pt x="37" y="1"/>
                    <a:pt x="39" y="3"/>
                    <a:pt x="41" y="5"/>
                  </a:cubicBezTo>
                  <a:cubicBezTo>
                    <a:pt x="37" y="8"/>
                    <a:pt x="37" y="8"/>
                    <a:pt x="37" y="8"/>
                  </a:cubicBezTo>
                  <a:cubicBezTo>
                    <a:pt x="35" y="8"/>
                    <a:pt x="35" y="8"/>
                    <a:pt x="35" y="8"/>
                  </a:cubicBezTo>
                  <a:moveTo>
                    <a:pt x="2" y="5"/>
                  </a:moveTo>
                  <a:cubicBezTo>
                    <a:pt x="0" y="2"/>
                    <a:pt x="0" y="2"/>
                    <a:pt x="0" y="2"/>
                  </a:cubicBezTo>
                  <a:cubicBezTo>
                    <a:pt x="0" y="2"/>
                    <a:pt x="1" y="1"/>
                    <a:pt x="2" y="1"/>
                  </a:cubicBezTo>
                  <a:cubicBezTo>
                    <a:pt x="2" y="2"/>
                    <a:pt x="2" y="4"/>
                    <a:pt x="2" y="5"/>
                  </a:cubicBezTo>
                </a:path>
              </a:pathLst>
            </a:custGeom>
            <a:solidFill>
              <a:srgbClr val="E1A28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íṧḻïḑé">
              <a:extLst>
                <a:ext uri="{FF2B5EF4-FFF2-40B4-BE49-F238E27FC236}">
                  <a16:creationId xmlns:a16="http://schemas.microsoft.com/office/drawing/2014/main" xmlns="" id="{54446E42-2A7F-424F-B076-4BECC38D1057}"/>
                </a:ext>
              </a:extLst>
            </p:cNvPr>
            <p:cNvSpPr/>
            <p:nvPr/>
          </p:nvSpPr>
          <p:spPr bwMode="auto">
            <a:xfrm>
              <a:off x="3447211" y="3483937"/>
              <a:ext cx="4551" cy="13654"/>
            </a:xfrm>
            <a:custGeom>
              <a:avLst/>
              <a:gdLst>
                <a:gd name="T0" fmla="*/ 3 w 3"/>
                <a:gd name="T1" fmla="*/ 6 h 6"/>
                <a:gd name="T2" fmla="*/ 0 w 3"/>
                <a:gd name="T3" fmla="*/ 6 h 6"/>
                <a:gd name="T4" fmla="*/ 0 w 3"/>
                <a:gd name="T5" fmla="*/ 6 h 6"/>
                <a:gd name="T6" fmla="*/ 0 w 3"/>
                <a:gd name="T7" fmla="*/ 2 h 6"/>
                <a:gd name="T8" fmla="*/ 3 w 3"/>
                <a:gd name="T9" fmla="*/ 0 h 6"/>
                <a:gd name="T10" fmla="*/ 3 w 3"/>
                <a:gd name="T11" fmla="*/ 5 h 6"/>
                <a:gd name="T12" fmla="*/ 3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3" y="6"/>
                  </a:moveTo>
                  <a:cubicBezTo>
                    <a:pt x="0" y="6"/>
                    <a:pt x="0" y="6"/>
                    <a:pt x="0" y="6"/>
                  </a:cubicBezTo>
                  <a:cubicBezTo>
                    <a:pt x="0" y="6"/>
                    <a:pt x="0" y="6"/>
                    <a:pt x="0" y="6"/>
                  </a:cubicBezTo>
                  <a:cubicBezTo>
                    <a:pt x="0" y="5"/>
                    <a:pt x="0" y="3"/>
                    <a:pt x="0" y="2"/>
                  </a:cubicBezTo>
                  <a:cubicBezTo>
                    <a:pt x="1" y="1"/>
                    <a:pt x="2" y="0"/>
                    <a:pt x="3" y="0"/>
                  </a:cubicBezTo>
                  <a:cubicBezTo>
                    <a:pt x="3" y="2"/>
                    <a:pt x="3" y="3"/>
                    <a:pt x="3" y="5"/>
                  </a:cubicBezTo>
                  <a:cubicBezTo>
                    <a:pt x="3" y="5"/>
                    <a:pt x="3" y="6"/>
                    <a:pt x="3" y="6"/>
                  </a:cubicBezTo>
                </a:path>
              </a:pathLst>
            </a:custGeom>
            <a:solidFill>
              <a:srgbClr val="E0A98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îśḻíḓé">
              <a:extLst>
                <a:ext uri="{FF2B5EF4-FFF2-40B4-BE49-F238E27FC236}">
                  <a16:creationId xmlns:a16="http://schemas.microsoft.com/office/drawing/2014/main" xmlns="" id="{AEFCFD0C-BAB6-4BE5-8FA7-1D29F1AE31FB}"/>
                </a:ext>
              </a:extLst>
            </p:cNvPr>
            <p:cNvSpPr/>
            <p:nvPr/>
          </p:nvSpPr>
          <p:spPr bwMode="auto">
            <a:xfrm>
              <a:off x="3433558" y="3488488"/>
              <a:ext cx="95575" cy="54614"/>
            </a:xfrm>
            <a:custGeom>
              <a:avLst/>
              <a:gdLst>
                <a:gd name="T0" fmla="*/ 47 w 47"/>
                <a:gd name="T1" fmla="*/ 15 h 27"/>
                <a:gd name="T2" fmla="*/ 23 w 47"/>
                <a:gd name="T3" fmla="*/ 27 h 27"/>
                <a:gd name="T4" fmla="*/ 0 w 47"/>
                <a:gd name="T5" fmla="*/ 12 h 27"/>
                <a:gd name="T6" fmla="*/ 24 w 47"/>
                <a:gd name="T7" fmla="*/ 1 h 27"/>
                <a:gd name="T8" fmla="*/ 47 w 47"/>
                <a:gd name="T9" fmla="*/ 15 h 27"/>
              </a:gdLst>
              <a:ahLst/>
              <a:cxnLst>
                <a:cxn ang="0">
                  <a:pos x="T0" y="T1"/>
                </a:cxn>
                <a:cxn ang="0">
                  <a:pos x="T2" y="T3"/>
                </a:cxn>
                <a:cxn ang="0">
                  <a:pos x="T4" y="T5"/>
                </a:cxn>
                <a:cxn ang="0">
                  <a:pos x="T6" y="T7"/>
                </a:cxn>
                <a:cxn ang="0">
                  <a:pos x="T8" y="T9"/>
                </a:cxn>
              </a:cxnLst>
              <a:rect l="0" t="0" r="r" b="b"/>
              <a:pathLst>
                <a:path w="47" h="27">
                  <a:moveTo>
                    <a:pt x="47" y="15"/>
                  </a:moveTo>
                  <a:cubicBezTo>
                    <a:pt x="47" y="22"/>
                    <a:pt x="36" y="27"/>
                    <a:pt x="23" y="27"/>
                  </a:cubicBezTo>
                  <a:cubicBezTo>
                    <a:pt x="10" y="26"/>
                    <a:pt x="0" y="20"/>
                    <a:pt x="0" y="12"/>
                  </a:cubicBezTo>
                  <a:cubicBezTo>
                    <a:pt x="0" y="5"/>
                    <a:pt x="11" y="0"/>
                    <a:pt x="24" y="1"/>
                  </a:cubicBezTo>
                  <a:cubicBezTo>
                    <a:pt x="37" y="1"/>
                    <a:pt x="47" y="8"/>
                    <a:pt x="47" y="15"/>
                  </a:cubicBezTo>
                  <a:close/>
                </a:path>
              </a:pathLst>
            </a:custGeom>
            <a:solidFill>
              <a:srgbClr val="FAD1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ïS1iḋe">
              <a:extLst>
                <a:ext uri="{FF2B5EF4-FFF2-40B4-BE49-F238E27FC236}">
                  <a16:creationId xmlns:a16="http://schemas.microsoft.com/office/drawing/2014/main" xmlns="" id="{D2267A88-5240-473E-B15B-A7605E34849A}"/>
                </a:ext>
              </a:extLst>
            </p:cNvPr>
            <p:cNvSpPr/>
            <p:nvPr/>
          </p:nvSpPr>
          <p:spPr bwMode="auto">
            <a:xfrm>
              <a:off x="5404221" y="1326677"/>
              <a:ext cx="1133245" cy="1115039"/>
            </a:xfrm>
            <a:custGeom>
              <a:avLst/>
              <a:gdLst>
                <a:gd name="T0" fmla="*/ 174 w 249"/>
                <a:gd name="T1" fmla="*/ 245 h 245"/>
                <a:gd name="T2" fmla="*/ 21 w 249"/>
                <a:gd name="T3" fmla="*/ 199 h 245"/>
                <a:gd name="T4" fmla="*/ 19 w 249"/>
                <a:gd name="T5" fmla="*/ 192 h 245"/>
                <a:gd name="T6" fmla="*/ 170 w 249"/>
                <a:gd name="T7" fmla="*/ 238 h 245"/>
                <a:gd name="T8" fmla="*/ 243 w 249"/>
                <a:gd name="T9" fmla="*/ 0 h 245"/>
                <a:gd name="T10" fmla="*/ 249 w 249"/>
                <a:gd name="T11" fmla="*/ 2 h 245"/>
                <a:gd name="T12" fmla="*/ 174 w 249"/>
                <a:gd name="T13" fmla="*/ 245 h 245"/>
                <a:gd name="T14" fmla="*/ 6 w 249"/>
                <a:gd name="T15" fmla="*/ 194 h 245"/>
                <a:gd name="T16" fmla="*/ 0 w 249"/>
                <a:gd name="T17" fmla="*/ 192 h 245"/>
                <a:gd name="T18" fmla="*/ 2 w 249"/>
                <a:gd name="T19" fmla="*/ 187 h 245"/>
                <a:gd name="T20" fmla="*/ 3 w 249"/>
                <a:gd name="T21" fmla="*/ 187 h 245"/>
                <a:gd name="T22" fmla="*/ 6 w 249"/>
                <a:gd name="T23" fmla="*/ 19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245">
                  <a:moveTo>
                    <a:pt x="174" y="245"/>
                  </a:moveTo>
                  <a:lnTo>
                    <a:pt x="21" y="199"/>
                  </a:lnTo>
                  <a:lnTo>
                    <a:pt x="19" y="192"/>
                  </a:lnTo>
                  <a:lnTo>
                    <a:pt x="170" y="238"/>
                  </a:lnTo>
                  <a:lnTo>
                    <a:pt x="243" y="0"/>
                  </a:lnTo>
                  <a:lnTo>
                    <a:pt x="249" y="2"/>
                  </a:lnTo>
                  <a:lnTo>
                    <a:pt x="174" y="245"/>
                  </a:lnTo>
                  <a:close/>
                  <a:moveTo>
                    <a:pt x="6" y="194"/>
                  </a:moveTo>
                  <a:lnTo>
                    <a:pt x="0" y="192"/>
                  </a:lnTo>
                  <a:lnTo>
                    <a:pt x="2" y="187"/>
                  </a:lnTo>
                  <a:lnTo>
                    <a:pt x="3" y="187"/>
                  </a:lnTo>
                  <a:lnTo>
                    <a:pt x="6" y="194"/>
                  </a:lnTo>
                  <a:close/>
                </a:path>
              </a:pathLst>
            </a:custGeom>
            <a:solidFill>
              <a:srgbClr val="E6E8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ïšľíďè">
              <a:extLst>
                <a:ext uri="{FF2B5EF4-FFF2-40B4-BE49-F238E27FC236}">
                  <a16:creationId xmlns:a16="http://schemas.microsoft.com/office/drawing/2014/main" xmlns="" id="{28A8E432-746A-4FC3-B3FC-F33677A50F58}"/>
                </a:ext>
              </a:extLst>
            </p:cNvPr>
            <p:cNvSpPr/>
            <p:nvPr/>
          </p:nvSpPr>
          <p:spPr bwMode="auto">
            <a:xfrm>
              <a:off x="5404221" y="1326677"/>
              <a:ext cx="1133245" cy="1115039"/>
            </a:xfrm>
            <a:custGeom>
              <a:avLst/>
              <a:gdLst>
                <a:gd name="T0" fmla="*/ 174 w 249"/>
                <a:gd name="T1" fmla="*/ 245 h 245"/>
                <a:gd name="T2" fmla="*/ 21 w 249"/>
                <a:gd name="T3" fmla="*/ 199 h 245"/>
                <a:gd name="T4" fmla="*/ 19 w 249"/>
                <a:gd name="T5" fmla="*/ 192 h 245"/>
                <a:gd name="T6" fmla="*/ 170 w 249"/>
                <a:gd name="T7" fmla="*/ 238 h 245"/>
                <a:gd name="T8" fmla="*/ 243 w 249"/>
                <a:gd name="T9" fmla="*/ 0 h 245"/>
                <a:gd name="T10" fmla="*/ 249 w 249"/>
                <a:gd name="T11" fmla="*/ 2 h 245"/>
                <a:gd name="T12" fmla="*/ 174 w 249"/>
                <a:gd name="T13" fmla="*/ 245 h 245"/>
                <a:gd name="T14" fmla="*/ 6 w 249"/>
                <a:gd name="T15" fmla="*/ 194 h 245"/>
                <a:gd name="T16" fmla="*/ 0 w 249"/>
                <a:gd name="T17" fmla="*/ 192 h 245"/>
                <a:gd name="T18" fmla="*/ 2 w 249"/>
                <a:gd name="T19" fmla="*/ 187 h 245"/>
                <a:gd name="T20" fmla="*/ 3 w 249"/>
                <a:gd name="T21" fmla="*/ 187 h 245"/>
                <a:gd name="T22" fmla="*/ 6 w 249"/>
                <a:gd name="T23" fmla="*/ 19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245">
                  <a:moveTo>
                    <a:pt x="174" y="245"/>
                  </a:moveTo>
                  <a:lnTo>
                    <a:pt x="21" y="199"/>
                  </a:lnTo>
                  <a:lnTo>
                    <a:pt x="19" y="192"/>
                  </a:lnTo>
                  <a:lnTo>
                    <a:pt x="170" y="238"/>
                  </a:lnTo>
                  <a:lnTo>
                    <a:pt x="243" y="0"/>
                  </a:lnTo>
                  <a:lnTo>
                    <a:pt x="249" y="2"/>
                  </a:lnTo>
                  <a:lnTo>
                    <a:pt x="174" y="245"/>
                  </a:lnTo>
                  <a:moveTo>
                    <a:pt x="6" y="194"/>
                  </a:moveTo>
                  <a:lnTo>
                    <a:pt x="0" y="192"/>
                  </a:lnTo>
                  <a:lnTo>
                    <a:pt x="2" y="187"/>
                  </a:lnTo>
                  <a:lnTo>
                    <a:pt x="3" y="187"/>
                  </a:lnTo>
                  <a:lnTo>
                    <a:pt x="6" y="19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iṥľíḑe">
              <a:extLst>
                <a:ext uri="{FF2B5EF4-FFF2-40B4-BE49-F238E27FC236}">
                  <a16:creationId xmlns:a16="http://schemas.microsoft.com/office/drawing/2014/main" xmlns="" id="{396C3738-A460-4DD6-AE06-B961FDBB5D80}"/>
                </a:ext>
              </a:extLst>
            </p:cNvPr>
            <p:cNvSpPr/>
            <p:nvPr/>
          </p:nvSpPr>
          <p:spPr bwMode="auto">
            <a:xfrm>
              <a:off x="5390567" y="1062709"/>
              <a:ext cx="1128694" cy="1347149"/>
            </a:xfrm>
            <a:custGeom>
              <a:avLst/>
              <a:gdLst>
                <a:gd name="T0" fmla="*/ 173 w 248"/>
                <a:gd name="T1" fmla="*/ 296 h 296"/>
                <a:gd name="T2" fmla="*/ 248 w 248"/>
                <a:gd name="T3" fmla="*/ 53 h 296"/>
                <a:gd name="T4" fmla="*/ 75 w 248"/>
                <a:gd name="T5" fmla="*/ 0 h 296"/>
                <a:gd name="T6" fmla="*/ 0 w 248"/>
                <a:gd name="T7" fmla="*/ 243 h 296"/>
                <a:gd name="T8" fmla="*/ 173 w 248"/>
                <a:gd name="T9" fmla="*/ 296 h 296"/>
              </a:gdLst>
              <a:ahLst/>
              <a:cxnLst>
                <a:cxn ang="0">
                  <a:pos x="T0" y="T1"/>
                </a:cxn>
                <a:cxn ang="0">
                  <a:pos x="T2" y="T3"/>
                </a:cxn>
                <a:cxn ang="0">
                  <a:pos x="T4" y="T5"/>
                </a:cxn>
                <a:cxn ang="0">
                  <a:pos x="T6" y="T7"/>
                </a:cxn>
                <a:cxn ang="0">
                  <a:pos x="T8" y="T9"/>
                </a:cxn>
              </a:cxnLst>
              <a:rect l="0" t="0" r="r" b="b"/>
              <a:pathLst>
                <a:path w="248" h="296">
                  <a:moveTo>
                    <a:pt x="173" y="296"/>
                  </a:moveTo>
                  <a:lnTo>
                    <a:pt x="248" y="53"/>
                  </a:lnTo>
                  <a:lnTo>
                    <a:pt x="75" y="0"/>
                  </a:lnTo>
                  <a:lnTo>
                    <a:pt x="0" y="243"/>
                  </a:lnTo>
                  <a:lnTo>
                    <a:pt x="173" y="2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íS1íḓé">
              <a:extLst>
                <a:ext uri="{FF2B5EF4-FFF2-40B4-BE49-F238E27FC236}">
                  <a16:creationId xmlns:a16="http://schemas.microsoft.com/office/drawing/2014/main" xmlns="" id="{37929B4F-CE59-44DF-AA5C-8DAF3DEA30BF}"/>
                </a:ext>
              </a:extLst>
            </p:cNvPr>
            <p:cNvSpPr/>
            <p:nvPr/>
          </p:nvSpPr>
          <p:spPr bwMode="auto">
            <a:xfrm>
              <a:off x="5390567" y="1062709"/>
              <a:ext cx="1128694" cy="1347149"/>
            </a:xfrm>
            <a:custGeom>
              <a:avLst/>
              <a:gdLst>
                <a:gd name="T0" fmla="*/ 173 w 248"/>
                <a:gd name="T1" fmla="*/ 296 h 296"/>
                <a:gd name="T2" fmla="*/ 248 w 248"/>
                <a:gd name="T3" fmla="*/ 53 h 296"/>
                <a:gd name="T4" fmla="*/ 75 w 248"/>
                <a:gd name="T5" fmla="*/ 0 h 296"/>
                <a:gd name="T6" fmla="*/ 0 w 248"/>
                <a:gd name="T7" fmla="*/ 243 h 296"/>
                <a:gd name="T8" fmla="*/ 173 w 248"/>
                <a:gd name="T9" fmla="*/ 296 h 296"/>
              </a:gdLst>
              <a:ahLst/>
              <a:cxnLst>
                <a:cxn ang="0">
                  <a:pos x="T0" y="T1"/>
                </a:cxn>
                <a:cxn ang="0">
                  <a:pos x="T2" y="T3"/>
                </a:cxn>
                <a:cxn ang="0">
                  <a:pos x="T4" y="T5"/>
                </a:cxn>
                <a:cxn ang="0">
                  <a:pos x="T6" y="T7"/>
                </a:cxn>
                <a:cxn ang="0">
                  <a:pos x="T8" y="T9"/>
                </a:cxn>
              </a:cxnLst>
              <a:rect l="0" t="0" r="r" b="b"/>
              <a:pathLst>
                <a:path w="248" h="296">
                  <a:moveTo>
                    <a:pt x="173" y="296"/>
                  </a:moveTo>
                  <a:lnTo>
                    <a:pt x="248" y="53"/>
                  </a:lnTo>
                  <a:lnTo>
                    <a:pt x="75" y="0"/>
                  </a:lnTo>
                  <a:lnTo>
                    <a:pt x="0" y="243"/>
                  </a:lnTo>
                  <a:lnTo>
                    <a:pt x="173" y="2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îślîḋé">
              <a:extLst>
                <a:ext uri="{FF2B5EF4-FFF2-40B4-BE49-F238E27FC236}">
                  <a16:creationId xmlns:a16="http://schemas.microsoft.com/office/drawing/2014/main" xmlns="" id="{AF62C1C2-D11E-48BE-A0CD-E4977B219493}"/>
                </a:ext>
              </a:extLst>
            </p:cNvPr>
            <p:cNvSpPr/>
            <p:nvPr/>
          </p:nvSpPr>
          <p:spPr bwMode="auto">
            <a:xfrm>
              <a:off x="5681843" y="1399496"/>
              <a:ext cx="669024" cy="227559"/>
            </a:xfrm>
            <a:custGeom>
              <a:avLst/>
              <a:gdLst>
                <a:gd name="T0" fmla="*/ 2 w 147"/>
                <a:gd name="T1" fmla="*/ 0 h 50"/>
                <a:gd name="T2" fmla="*/ 147 w 147"/>
                <a:gd name="T3" fmla="*/ 43 h 50"/>
                <a:gd name="T4" fmla="*/ 145 w 147"/>
                <a:gd name="T5" fmla="*/ 50 h 50"/>
                <a:gd name="T6" fmla="*/ 0 w 147"/>
                <a:gd name="T7" fmla="*/ 6 h 50"/>
                <a:gd name="T8" fmla="*/ 2 w 147"/>
                <a:gd name="T9" fmla="*/ 0 h 50"/>
                <a:gd name="T10" fmla="*/ 2 w 147"/>
                <a:gd name="T11" fmla="*/ 0 h 50"/>
              </a:gdLst>
              <a:ahLst/>
              <a:cxnLst>
                <a:cxn ang="0">
                  <a:pos x="T0" y="T1"/>
                </a:cxn>
                <a:cxn ang="0">
                  <a:pos x="T2" y="T3"/>
                </a:cxn>
                <a:cxn ang="0">
                  <a:pos x="T4" y="T5"/>
                </a:cxn>
                <a:cxn ang="0">
                  <a:pos x="T6" y="T7"/>
                </a:cxn>
                <a:cxn ang="0">
                  <a:pos x="T8" y="T9"/>
                </a:cxn>
                <a:cxn ang="0">
                  <a:pos x="T10" y="T11"/>
                </a:cxn>
              </a:cxnLst>
              <a:rect l="0" t="0" r="r" b="b"/>
              <a:pathLst>
                <a:path w="147" h="50">
                  <a:moveTo>
                    <a:pt x="2" y="0"/>
                  </a:moveTo>
                  <a:lnTo>
                    <a:pt x="147" y="43"/>
                  </a:lnTo>
                  <a:lnTo>
                    <a:pt x="145" y="50"/>
                  </a:lnTo>
                  <a:lnTo>
                    <a:pt x="0" y="6"/>
                  </a:lnTo>
                  <a:lnTo>
                    <a:pt x="2" y="0"/>
                  </a:lnTo>
                  <a:lnTo>
                    <a:pt x="2" y="0"/>
                  </a:lnTo>
                  <a:close/>
                </a:path>
              </a:pathLst>
            </a:custGeom>
            <a:solidFill>
              <a:srgbClr val="C0C6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îşḻïďe">
              <a:extLst>
                <a:ext uri="{FF2B5EF4-FFF2-40B4-BE49-F238E27FC236}">
                  <a16:creationId xmlns:a16="http://schemas.microsoft.com/office/drawing/2014/main" xmlns="" id="{6EA992ED-5D36-404E-8BB7-CE34653469E1}"/>
                </a:ext>
              </a:extLst>
            </p:cNvPr>
            <p:cNvSpPr/>
            <p:nvPr/>
          </p:nvSpPr>
          <p:spPr bwMode="auto">
            <a:xfrm>
              <a:off x="5668189" y="1449559"/>
              <a:ext cx="345890" cy="127433"/>
            </a:xfrm>
            <a:custGeom>
              <a:avLst/>
              <a:gdLst>
                <a:gd name="T0" fmla="*/ 2 w 76"/>
                <a:gd name="T1" fmla="*/ 0 h 28"/>
                <a:gd name="T2" fmla="*/ 76 w 76"/>
                <a:gd name="T3" fmla="*/ 22 h 28"/>
                <a:gd name="T4" fmla="*/ 74 w 76"/>
                <a:gd name="T5" fmla="*/ 28 h 28"/>
                <a:gd name="T6" fmla="*/ 0 w 76"/>
                <a:gd name="T7" fmla="*/ 6 h 28"/>
                <a:gd name="T8" fmla="*/ 2 w 76"/>
                <a:gd name="T9" fmla="*/ 0 h 28"/>
                <a:gd name="T10" fmla="*/ 2 w 76"/>
                <a:gd name="T11" fmla="*/ 0 h 28"/>
              </a:gdLst>
              <a:ahLst/>
              <a:cxnLst>
                <a:cxn ang="0">
                  <a:pos x="T0" y="T1"/>
                </a:cxn>
                <a:cxn ang="0">
                  <a:pos x="T2" y="T3"/>
                </a:cxn>
                <a:cxn ang="0">
                  <a:pos x="T4" y="T5"/>
                </a:cxn>
                <a:cxn ang="0">
                  <a:pos x="T6" y="T7"/>
                </a:cxn>
                <a:cxn ang="0">
                  <a:pos x="T8" y="T9"/>
                </a:cxn>
                <a:cxn ang="0">
                  <a:pos x="T10" y="T11"/>
                </a:cxn>
              </a:cxnLst>
              <a:rect l="0" t="0" r="r" b="b"/>
              <a:pathLst>
                <a:path w="76" h="28">
                  <a:moveTo>
                    <a:pt x="2" y="0"/>
                  </a:moveTo>
                  <a:lnTo>
                    <a:pt x="76" y="22"/>
                  </a:lnTo>
                  <a:lnTo>
                    <a:pt x="74" y="28"/>
                  </a:lnTo>
                  <a:lnTo>
                    <a:pt x="0" y="6"/>
                  </a:lnTo>
                  <a:lnTo>
                    <a:pt x="2" y="0"/>
                  </a:lnTo>
                  <a:lnTo>
                    <a:pt x="2" y="0"/>
                  </a:lnTo>
                  <a:close/>
                </a:path>
              </a:pathLst>
            </a:custGeom>
            <a:solidFill>
              <a:srgbClr val="E4EAE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îš1iḓê">
              <a:extLst>
                <a:ext uri="{FF2B5EF4-FFF2-40B4-BE49-F238E27FC236}">
                  <a16:creationId xmlns:a16="http://schemas.microsoft.com/office/drawing/2014/main" xmlns="" id="{B7FE0AFE-DC2D-441C-95E2-CB3945CA3307}"/>
                </a:ext>
              </a:extLst>
            </p:cNvPr>
            <p:cNvSpPr/>
            <p:nvPr/>
          </p:nvSpPr>
          <p:spPr bwMode="auto">
            <a:xfrm>
              <a:off x="5649984" y="1499622"/>
              <a:ext cx="359544" cy="131984"/>
            </a:xfrm>
            <a:custGeom>
              <a:avLst/>
              <a:gdLst>
                <a:gd name="T0" fmla="*/ 3 w 79"/>
                <a:gd name="T1" fmla="*/ 0 h 29"/>
                <a:gd name="T2" fmla="*/ 79 w 79"/>
                <a:gd name="T3" fmla="*/ 23 h 29"/>
                <a:gd name="T4" fmla="*/ 76 w 79"/>
                <a:gd name="T5" fmla="*/ 29 h 29"/>
                <a:gd name="T6" fmla="*/ 0 w 79"/>
                <a:gd name="T7" fmla="*/ 6 h 29"/>
                <a:gd name="T8" fmla="*/ 3 w 79"/>
                <a:gd name="T9" fmla="*/ 0 h 29"/>
                <a:gd name="T10" fmla="*/ 3 w 79"/>
                <a:gd name="T11" fmla="*/ 0 h 29"/>
              </a:gdLst>
              <a:ahLst/>
              <a:cxnLst>
                <a:cxn ang="0">
                  <a:pos x="T0" y="T1"/>
                </a:cxn>
                <a:cxn ang="0">
                  <a:pos x="T2" y="T3"/>
                </a:cxn>
                <a:cxn ang="0">
                  <a:pos x="T4" y="T5"/>
                </a:cxn>
                <a:cxn ang="0">
                  <a:pos x="T6" y="T7"/>
                </a:cxn>
                <a:cxn ang="0">
                  <a:pos x="T8" y="T9"/>
                </a:cxn>
                <a:cxn ang="0">
                  <a:pos x="T10" y="T11"/>
                </a:cxn>
              </a:cxnLst>
              <a:rect l="0" t="0" r="r" b="b"/>
              <a:pathLst>
                <a:path w="79" h="29">
                  <a:moveTo>
                    <a:pt x="3" y="0"/>
                  </a:moveTo>
                  <a:lnTo>
                    <a:pt x="79" y="23"/>
                  </a:lnTo>
                  <a:lnTo>
                    <a:pt x="76" y="29"/>
                  </a:lnTo>
                  <a:lnTo>
                    <a:pt x="0" y="6"/>
                  </a:lnTo>
                  <a:lnTo>
                    <a:pt x="3" y="0"/>
                  </a:lnTo>
                  <a:lnTo>
                    <a:pt x="3" y="0"/>
                  </a:lnTo>
                  <a:close/>
                </a:path>
              </a:pathLst>
            </a:custGeom>
            <a:solidFill>
              <a:srgbClr val="E4EAE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ïşḻîḓe">
              <a:extLst>
                <a:ext uri="{FF2B5EF4-FFF2-40B4-BE49-F238E27FC236}">
                  <a16:creationId xmlns:a16="http://schemas.microsoft.com/office/drawing/2014/main" xmlns="" id="{F93D448E-CB77-428A-BA09-256B178B3E8D}"/>
                </a:ext>
              </a:extLst>
            </p:cNvPr>
            <p:cNvSpPr/>
            <p:nvPr/>
          </p:nvSpPr>
          <p:spPr bwMode="auto">
            <a:xfrm>
              <a:off x="5636331" y="1549685"/>
              <a:ext cx="341339" cy="127433"/>
            </a:xfrm>
            <a:custGeom>
              <a:avLst/>
              <a:gdLst>
                <a:gd name="T0" fmla="*/ 2 w 75"/>
                <a:gd name="T1" fmla="*/ 0 h 28"/>
                <a:gd name="T2" fmla="*/ 75 w 75"/>
                <a:gd name="T3" fmla="*/ 21 h 28"/>
                <a:gd name="T4" fmla="*/ 72 w 75"/>
                <a:gd name="T5" fmla="*/ 28 h 28"/>
                <a:gd name="T6" fmla="*/ 0 w 75"/>
                <a:gd name="T7" fmla="*/ 6 h 28"/>
                <a:gd name="T8" fmla="*/ 2 w 75"/>
                <a:gd name="T9" fmla="*/ 0 h 28"/>
                <a:gd name="T10" fmla="*/ 2 w 75"/>
                <a:gd name="T11" fmla="*/ 0 h 28"/>
              </a:gdLst>
              <a:ahLst/>
              <a:cxnLst>
                <a:cxn ang="0">
                  <a:pos x="T0" y="T1"/>
                </a:cxn>
                <a:cxn ang="0">
                  <a:pos x="T2" y="T3"/>
                </a:cxn>
                <a:cxn ang="0">
                  <a:pos x="T4" y="T5"/>
                </a:cxn>
                <a:cxn ang="0">
                  <a:pos x="T6" y="T7"/>
                </a:cxn>
                <a:cxn ang="0">
                  <a:pos x="T8" y="T9"/>
                </a:cxn>
                <a:cxn ang="0">
                  <a:pos x="T10" y="T11"/>
                </a:cxn>
              </a:cxnLst>
              <a:rect l="0" t="0" r="r" b="b"/>
              <a:pathLst>
                <a:path w="75" h="28">
                  <a:moveTo>
                    <a:pt x="2" y="0"/>
                  </a:moveTo>
                  <a:lnTo>
                    <a:pt x="75" y="21"/>
                  </a:lnTo>
                  <a:lnTo>
                    <a:pt x="72" y="28"/>
                  </a:lnTo>
                  <a:lnTo>
                    <a:pt x="0" y="6"/>
                  </a:lnTo>
                  <a:lnTo>
                    <a:pt x="2" y="0"/>
                  </a:lnTo>
                  <a:lnTo>
                    <a:pt x="2" y="0"/>
                  </a:lnTo>
                  <a:close/>
                </a:path>
              </a:pathLst>
            </a:custGeom>
            <a:solidFill>
              <a:srgbClr val="E4EAE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i$ḷïdé">
              <a:extLst>
                <a:ext uri="{FF2B5EF4-FFF2-40B4-BE49-F238E27FC236}">
                  <a16:creationId xmlns:a16="http://schemas.microsoft.com/office/drawing/2014/main" xmlns="" id="{825B917E-0A33-481B-A36D-DDCFFF834FCB}"/>
                </a:ext>
              </a:extLst>
            </p:cNvPr>
            <p:cNvSpPr/>
            <p:nvPr/>
          </p:nvSpPr>
          <p:spPr bwMode="auto">
            <a:xfrm>
              <a:off x="5713701" y="1303922"/>
              <a:ext cx="678126" cy="236661"/>
            </a:xfrm>
            <a:custGeom>
              <a:avLst/>
              <a:gdLst>
                <a:gd name="T0" fmla="*/ 2 w 149"/>
                <a:gd name="T1" fmla="*/ 0 h 52"/>
                <a:gd name="T2" fmla="*/ 149 w 149"/>
                <a:gd name="T3" fmla="*/ 45 h 52"/>
                <a:gd name="T4" fmla="*/ 146 w 149"/>
                <a:gd name="T5" fmla="*/ 52 h 52"/>
                <a:gd name="T6" fmla="*/ 0 w 149"/>
                <a:gd name="T7" fmla="*/ 7 h 52"/>
                <a:gd name="T8" fmla="*/ 2 w 149"/>
                <a:gd name="T9" fmla="*/ 0 h 52"/>
                <a:gd name="T10" fmla="*/ 2 w 149"/>
                <a:gd name="T11" fmla="*/ 0 h 52"/>
              </a:gdLst>
              <a:ahLst/>
              <a:cxnLst>
                <a:cxn ang="0">
                  <a:pos x="T0" y="T1"/>
                </a:cxn>
                <a:cxn ang="0">
                  <a:pos x="T2" y="T3"/>
                </a:cxn>
                <a:cxn ang="0">
                  <a:pos x="T4" y="T5"/>
                </a:cxn>
                <a:cxn ang="0">
                  <a:pos x="T6" y="T7"/>
                </a:cxn>
                <a:cxn ang="0">
                  <a:pos x="T8" y="T9"/>
                </a:cxn>
                <a:cxn ang="0">
                  <a:pos x="T10" y="T11"/>
                </a:cxn>
              </a:cxnLst>
              <a:rect l="0" t="0" r="r" b="b"/>
              <a:pathLst>
                <a:path w="149" h="52">
                  <a:moveTo>
                    <a:pt x="2" y="0"/>
                  </a:moveTo>
                  <a:lnTo>
                    <a:pt x="149" y="45"/>
                  </a:lnTo>
                  <a:lnTo>
                    <a:pt x="146" y="52"/>
                  </a:lnTo>
                  <a:lnTo>
                    <a:pt x="0" y="7"/>
                  </a:lnTo>
                  <a:lnTo>
                    <a:pt x="2" y="0"/>
                  </a:lnTo>
                  <a:lnTo>
                    <a:pt x="2" y="0"/>
                  </a:lnTo>
                  <a:close/>
                </a:path>
              </a:pathLst>
            </a:custGeom>
            <a:solidFill>
              <a:srgbClr val="E4EAE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îṥľíḑê">
              <a:extLst>
                <a:ext uri="{FF2B5EF4-FFF2-40B4-BE49-F238E27FC236}">
                  <a16:creationId xmlns:a16="http://schemas.microsoft.com/office/drawing/2014/main" xmlns="" id="{B05CD282-72E0-40DE-A8EE-3547B31C72EE}"/>
                </a:ext>
              </a:extLst>
            </p:cNvPr>
            <p:cNvSpPr/>
            <p:nvPr/>
          </p:nvSpPr>
          <p:spPr bwMode="auto">
            <a:xfrm>
              <a:off x="5727355" y="1153733"/>
              <a:ext cx="709985" cy="336787"/>
            </a:xfrm>
            <a:custGeom>
              <a:avLst/>
              <a:gdLst>
                <a:gd name="T0" fmla="*/ 9 w 156"/>
                <a:gd name="T1" fmla="*/ 0 h 74"/>
                <a:gd name="T2" fmla="*/ 156 w 156"/>
                <a:gd name="T3" fmla="*/ 45 h 74"/>
                <a:gd name="T4" fmla="*/ 147 w 156"/>
                <a:gd name="T5" fmla="*/ 74 h 74"/>
                <a:gd name="T6" fmla="*/ 0 w 156"/>
                <a:gd name="T7" fmla="*/ 29 h 74"/>
                <a:gd name="T8" fmla="*/ 9 w 156"/>
                <a:gd name="T9" fmla="*/ 0 h 74"/>
                <a:gd name="T10" fmla="*/ 9 w 156"/>
                <a:gd name="T11" fmla="*/ 0 h 74"/>
              </a:gdLst>
              <a:ahLst/>
              <a:cxnLst>
                <a:cxn ang="0">
                  <a:pos x="T0" y="T1"/>
                </a:cxn>
                <a:cxn ang="0">
                  <a:pos x="T2" y="T3"/>
                </a:cxn>
                <a:cxn ang="0">
                  <a:pos x="T4" y="T5"/>
                </a:cxn>
                <a:cxn ang="0">
                  <a:pos x="T6" y="T7"/>
                </a:cxn>
                <a:cxn ang="0">
                  <a:pos x="T8" y="T9"/>
                </a:cxn>
                <a:cxn ang="0">
                  <a:pos x="T10" y="T11"/>
                </a:cxn>
              </a:cxnLst>
              <a:rect l="0" t="0" r="r" b="b"/>
              <a:pathLst>
                <a:path w="156" h="74">
                  <a:moveTo>
                    <a:pt x="9" y="0"/>
                  </a:moveTo>
                  <a:lnTo>
                    <a:pt x="156" y="45"/>
                  </a:lnTo>
                  <a:lnTo>
                    <a:pt x="147" y="74"/>
                  </a:lnTo>
                  <a:lnTo>
                    <a:pt x="0" y="29"/>
                  </a:lnTo>
                  <a:lnTo>
                    <a:pt x="9" y="0"/>
                  </a:lnTo>
                  <a:lnTo>
                    <a:pt x="9" y="0"/>
                  </a:lnTo>
                  <a:close/>
                </a:path>
              </a:pathLst>
            </a:custGeom>
            <a:solidFill>
              <a:srgbClr val="C0C6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ïśḷïḑe">
              <a:extLst>
                <a:ext uri="{FF2B5EF4-FFF2-40B4-BE49-F238E27FC236}">
                  <a16:creationId xmlns:a16="http://schemas.microsoft.com/office/drawing/2014/main" xmlns="" id="{B62FC9FB-12E9-4766-BC24-B5E1F8F23848}"/>
                </a:ext>
              </a:extLst>
            </p:cNvPr>
            <p:cNvSpPr/>
            <p:nvPr/>
          </p:nvSpPr>
          <p:spPr bwMode="auto">
            <a:xfrm>
              <a:off x="5609024" y="1645260"/>
              <a:ext cx="500630" cy="177496"/>
            </a:xfrm>
            <a:custGeom>
              <a:avLst/>
              <a:gdLst>
                <a:gd name="T0" fmla="*/ 1 w 110"/>
                <a:gd name="T1" fmla="*/ 0 h 39"/>
                <a:gd name="T2" fmla="*/ 110 w 110"/>
                <a:gd name="T3" fmla="*/ 33 h 39"/>
                <a:gd name="T4" fmla="*/ 109 w 110"/>
                <a:gd name="T5" fmla="*/ 39 h 39"/>
                <a:gd name="T6" fmla="*/ 0 w 110"/>
                <a:gd name="T7" fmla="*/ 6 h 39"/>
                <a:gd name="T8" fmla="*/ 1 w 110"/>
                <a:gd name="T9" fmla="*/ 0 h 39"/>
                <a:gd name="T10" fmla="*/ 1 w 110"/>
                <a:gd name="T11" fmla="*/ 0 h 39"/>
              </a:gdLst>
              <a:ahLst/>
              <a:cxnLst>
                <a:cxn ang="0">
                  <a:pos x="T0" y="T1"/>
                </a:cxn>
                <a:cxn ang="0">
                  <a:pos x="T2" y="T3"/>
                </a:cxn>
                <a:cxn ang="0">
                  <a:pos x="T4" y="T5"/>
                </a:cxn>
                <a:cxn ang="0">
                  <a:pos x="T6" y="T7"/>
                </a:cxn>
                <a:cxn ang="0">
                  <a:pos x="T8" y="T9"/>
                </a:cxn>
                <a:cxn ang="0">
                  <a:pos x="T10" y="T11"/>
                </a:cxn>
              </a:cxnLst>
              <a:rect l="0" t="0" r="r" b="b"/>
              <a:pathLst>
                <a:path w="110" h="39">
                  <a:moveTo>
                    <a:pt x="1" y="0"/>
                  </a:moveTo>
                  <a:lnTo>
                    <a:pt x="110" y="33"/>
                  </a:lnTo>
                  <a:lnTo>
                    <a:pt x="109" y="39"/>
                  </a:lnTo>
                  <a:lnTo>
                    <a:pt x="0" y="6"/>
                  </a:lnTo>
                  <a:lnTo>
                    <a:pt x="1" y="0"/>
                  </a:lnTo>
                  <a:lnTo>
                    <a:pt x="1" y="0"/>
                  </a:lnTo>
                  <a:close/>
                </a:path>
              </a:pathLst>
            </a:custGeom>
            <a:solidFill>
              <a:srgbClr val="E4EAE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í$ļíďé">
              <a:extLst>
                <a:ext uri="{FF2B5EF4-FFF2-40B4-BE49-F238E27FC236}">
                  <a16:creationId xmlns:a16="http://schemas.microsoft.com/office/drawing/2014/main" xmlns="" id="{F804F52B-7D91-4B24-B5B7-91ABF76A41D9}"/>
                </a:ext>
              </a:extLst>
            </p:cNvPr>
            <p:cNvSpPr/>
            <p:nvPr/>
          </p:nvSpPr>
          <p:spPr bwMode="auto">
            <a:xfrm>
              <a:off x="5590819" y="1695323"/>
              <a:ext cx="345890" cy="127433"/>
            </a:xfrm>
            <a:custGeom>
              <a:avLst/>
              <a:gdLst>
                <a:gd name="T0" fmla="*/ 2 w 76"/>
                <a:gd name="T1" fmla="*/ 0 h 28"/>
                <a:gd name="T2" fmla="*/ 76 w 76"/>
                <a:gd name="T3" fmla="*/ 22 h 28"/>
                <a:gd name="T4" fmla="*/ 74 w 76"/>
                <a:gd name="T5" fmla="*/ 28 h 28"/>
                <a:gd name="T6" fmla="*/ 0 w 76"/>
                <a:gd name="T7" fmla="*/ 6 h 28"/>
                <a:gd name="T8" fmla="*/ 2 w 76"/>
                <a:gd name="T9" fmla="*/ 0 h 28"/>
                <a:gd name="T10" fmla="*/ 2 w 76"/>
                <a:gd name="T11" fmla="*/ 0 h 28"/>
              </a:gdLst>
              <a:ahLst/>
              <a:cxnLst>
                <a:cxn ang="0">
                  <a:pos x="T0" y="T1"/>
                </a:cxn>
                <a:cxn ang="0">
                  <a:pos x="T2" y="T3"/>
                </a:cxn>
                <a:cxn ang="0">
                  <a:pos x="T4" y="T5"/>
                </a:cxn>
                <a:cxn ang="0">
                  <a:pos x="T6" y="T7"/>
                </a:cxn>
                <a:cxn ang="0">
                  <a:pos x="T8" y="T9"/>
                </a:cxn>
                <a:cxn ang="0">
                  <a:pos x="T10" y="T11"/>
                </a:cxn>
              </a:cxnLst>
              <a:rect l="0" t="0" r="r" b="b"/>
              <a:pathLst>
                <a:path w="76" h="28">
                  <a:moveTo>
                    <a:pt x="2" y="0"/>
                  </a:moveTo>
                  <a:lnTo>
                    <a:pt x="76" y="22"/>
                  </a:lnTo>
                  <a:lnTo>
                    <a:pt x="74" y="28"/>
                  </a:lnTo>
                  <a:lnTo>
                    <a:pt x="0" y="6"/>
                  </a:lnTo>
                  <a:lnTo>
                    <a:pt x="2" y="0"/>
                  </a:lnTo>
                  <a:lnTo>
                    <a:pt x="2" y="0"/>
                  </a:lnTo>
                  <a:close/>
                </a:path>
              </a:pathLst>
            </a:custGeom>
            <a:solidFill>
              <a:srgbClr val="E4EAE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ïṡliḍé">
              <a:extLst>
                <a:ext uri="{FF2B5EF4-FFF2-40B4-BE49-F238E27FC236}">
                  <a16:creationId xmlns:a16="http://schemas.microsoft.com/office/drawing/2014/main" xmlns="" id="{903674B1-F97D-485B-B8FF-C501045E209A}"/>
                </a:ext>
              </a:extLst>
            </p:cNvPr>
            <p:cNvSpPr/>
            <p:nvPr/>
          </p:nvSpPr>
          <p:spPr bwMode="auto">
            <a:xfrm>
              <a:off x="5577166" y="1740835"/>
              <a:ext cx="382299" cy="145638"/>
            </a:xfrm>
            <a:custGeom>
              <a:avLst/>
              <a:gdLst>
                <a:gd name="T0" fmla="*/ 2 w 84"/>
                <a:gd name="T1" fmla="*/ 0 h 32"/>
                <a:gd name="T2" fmla="*/ 84 w 84"/>
                <a:gd name="T3" fmla="*/ 25 h 32"/>
                <a:gd name="T4" fmla="*/ 82 w 84"/>
                <a:gd name="T5" fmla="*/ 32 h 32"/>
                <a:gd name="T6" fmla="*/ 0 w 84"/>
                <a:gd name="T7" fmla="*/ 7 h 32"/>
                <a:gd name="T8" fmla="*/ 2 w 84"/>
                <a:gd name="T9" fmla="*/ 0 h 32"/>
                <a:gd name="T10" fmla="*/ 2 w 84"/>
                <a:gd name="T11" fmla="*/ 0 h 32"/>
              </a:gdLst>
              <a:ahLst/>
              <a:cxnLst>
                <a:cxn ang="0">
                  <a:pos x="T0" y="T1"/>
                </a:cxn>
                <a:cxn ang="0">
                  <a:pos x="T2" y="T3"/>
                </a:cxn>
                <a:cxn ang="0">
                  <a:pos x="T4" y="T5"/>
                </a:cxn>
                <a:cxn ang="0">
                  <a:pos x="T6" y="T7"/>
                </a:cxn>
                <a:cxn ang="0">
                  <a:pos x="T8" y="T9"/>
                </a:cxn>
                <a:cxn ang="0">
                  <a:pos x="T10" y="T11"/>
                </a:cxn>
              </a:cxnLst>
              <a:rect l="0" t="0" r="r" b="b"/>
              <a:pathLst>
                <a:path w="84" h="32">
                  <a:moveTo>
                    <a:pt x="2" y="0"/>
                  </a:moveTo>
                  <a:lnTo>
                    <a:pt x="84" y="25"/>
                  </a:lnTo>
                  <a:lnTo>
                    <a:pt x="82" y="32"/>
                  </a:lnTo>
                  <a:lnTo>
                    <a:pt x="0" y="7"/>
                  </a:lnTo>
                  <a:lnTo>
                    <a:pt x="2" y="0"/>
                  </a:lnTo>
                  <a:lnTo>
                    <a:pt x="2" y="0"/>
                  </a:lnTo>
                  <a:close/>
                </a:path>
              </a:pathLst>
            </a:custGeom>
            <a:solidFill>
              <a:srgbClr val="E4EAE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îsļiḍê">
              <a:extLst>
                <a:ext uri="{FF2B5EF4-FFF2-40B4-BE49-F238E27FC236}">
                  <a16:creationId xmlns:a16="http://schemas.microsoft.com/office/drawing/2014/main" xmlns="" id="{E31C34F0-894F-4464-BDCF-A801B94EE944}"/>
                </a:ext>
              </a:extLst>
            </p:cNvPr>
            <p:cNvSpPr/>
            <p:nvPr/>
          </p:nvSpPr>
          <p:spPr bwMode="auto">
            <a:xfrm>
              <a:off x="5486142" y="2032110"/>
              <a:ext cx="678126" cy="232110"/>
            </a:xfrm>
            <a:custGeom>
              <a:avLst/>
              <a:gdLst>
                <a:gd name="T0" fmla="*/ 3 w 149"/>
                <a:gd name="T1" fmla="*/ 0 h 51"/>
                <a:gd name="T2" fmla="*/ 149 w 149"/>
                <a:gd name="T3" fmla="*/ 45 h 51"/>
                <a:gd name="T4" fmla="*/ 148 w 149"/>
                <a:gd name="T5" fmla="*/ 51 h 51"/>
                <a:gd name="T6" fmla="*/ 0 w 149"/>
                <a:gd name="T7" fmla="*/ 7 h 51"/>
                <a:gd name="T8" fmla="*/ 3 w 149"/>
                <a:gd name="T9" fmla="*/ 0 h 51"/>
                <a:gd name="T10" fmla="*/ 3 w 149"/>
                <a:gd name="T11" fmla="*/ 0 h 51"/>
              </a:gdLst>
              <a:ahLst/>
              <a:cxnLst>
                <a:cxn ang="0">
                  <a:pos x="T0" y="T1"/>
                </a:cxn>
                <a:cxn ang="0">
                  <a:pos x="T2" y="T3"/>
                </a:cxn>
                <a:cxn ang="0">
                  <a:pos x="T4" y="T5"/>
                </a:cxn>
                <a:cxn ang="0">
                  <a:pos x="T6" y="T7"/>
                </a:cxn>
                <a:cxn ang="0">
                  <a:pos x="T8" y="T9"/>
                </a:cxn>
                <a:cxn ang="0">
                  <a:pos x="T10" y="T11"/>
                </a:cxn>
              </a:cxnLst>
              <a:rect l="0" t="0" r="r" b="b"/>
              <a:pathLst>
                <a:path w="149" h="51">
                  <a:moveTo>
                    <a:pt x="3" y="0"/>
                  </a:moveTo>
                  <a:lnTo>
                    <a:pt x="149" y="45"/>
                  </a:lnTo>
                  <a:lnTo>
                    <a:pt x="148" y="51"/>
                  </a:lnTo>
                  <a:lnTo>
                    <a:pt x="0" y="7"/>
                  </a:lnTo>
                  <a:lnTo>
                    <a:pt x="3" y="0"/>
                  </a:lnTo>
                  <a:lnTo>
                    <a:pt x="3" y="0"/>
                  </a:lnTo>
                  <a:close/>
                </a:path>
              </a:pathLst>
            </a:custGeom>
            <a:solidFill>
              <a:srgbClr val="E4EAE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ïṧḻiḋè">
              <a:extLst>
                <a:ext uri="{FF2B5EF4-FFF2-40B4-BE49-F238E27FC236}">
                  <a16:creationId xmlns:a16="http://schemas.microsoft.com/office/drawing/2014/main" xmlns="" id="{A3E1D448-B3DC-4B75-90CF-2DEEDB143813}"/>
                </a:ext>
              </a:extLst>
            </p:cNvPr>
            <p:cNvSpPr/>
            <p:nvPr/>
          </p:nvSpPr>
          <p:spPr bwMode="auto">
            <a:xfrm>
              <a:off x="5622677" y="2127685"/>
              <a:ext cx="527937" cy="186598"/>
            </a:xfrm>
            <a:custGeom>
              <a:avLst/>
              <a:gdLst>
                <a:gd name="T0" fmla="*/ 2 w 116"/>
                <a:gd name="T1" fmla="*/ 0 h 41"/>
                <a:gd name="T2" fmla="*/ 116 w 116"/>
                <a:gd name="T3" fmla="*/ 35 h 41"/>
                <a:gd name="T4" fmla="*/ 114 w 116"/>
                <a:gd name="T5" fmla="*/ 41 h 41"/>
                <a:gd name="T6" fmla="*/ 0 w 116"/>
                <a:gd name="T7" fmla="*/ 6 h 41"/>
                <a:gd name="T8" fmla="*/ 2 w 116"/>
                <a:gd name="T9" fmla="*/ 0 h 41"/>
                <a:gd name="T10" fmla="*/ 2 w 116"/>
                <a:gd name="T11" fmla="*/ 0 h 41"/>
              </a:gdLst>
              <a:ahLst/>
              <a:cxnLst>
                <a:cxn ang="0">
                  <a:pos x="T0" y="T1"/>
                </a:cxn>
                <a:cxn ang="0">
                  <a:pos x="T2" y="T3"/>
                </a:cxn>
                <a:cxn ang="0">
                  <a:pos x="T4" y="T5"/>
                </a:cxn>
                <a:cxn ang="0">
                  <a:pos x="T6" y="T7"/>
                </a:cxn>
                <a:cxn ang="0">
                  <a:pos x="T8" y="T9"/>
                </a:cxn>
                <a:cxn ang="0">
                  <a:pos x="T10" y="T11"/>
                </a:cxn>
              </a:cxnLst>
              <a:rect l="0" t="0" r="r" b="b"/>
              <a:pathLst>
                <a:path w="116" h="41">
                  <a:moveTo>
                    <a:pt x="2" y="0"/>
                  </a:moveTo>
                  <a:lnTo>
                    <a:pt x="116" y="35"/>
                  </a:lnTo>
                  <a:lnTo>
                    <a:pt x="114" y="41"/>
                  </a:lnTo>
                  <a:lnTo>
                    <a:pt x="0" y="6"/>
                  </a:lnTo>
                  <a:lnTo>
                    <a:pt x="2" y="0"/>
                  </a:lnTo>
                  <a:lnTo>
                    <a:pt x="2" y="0"/>
                  </a:lnTo>
                  <a:close/>
                </a:path>
              </a:pathLst>
            </a:custGeom>
            <a:solidFill>
              <a:srgbClr val="E4EAE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îSľidè">
              <a:extLst>
                <a:ext uri="{FF2B5EF4-FFF2-40B4-BE49-F238E27FC236}">
                  <a16:creationId xmlns:a16="http://schemas.microsoft.com/office/drawing/2014/main" xmlns="" id="{5668FB8B-26E3-4731-A183-EA418FC1BA73}"/>
                </a:ext>
              </a:extLst>
            </p:cNvPr>
            <p:cNvSpPr/>
            <p:nvPr/>
          </p:nvSpPr>
          <p:spPr bwMode="auto">
            <a:xfrm>
              <a:off x="5563512" y="1840961"/>
              <a:ext cx="664473" cy="232110"/>
            </a:xfrm>
            <a:custGeom>
              <a:avLst/>
              <a:gdLst>
                <a:gd name="T0" fmla="*/ 1 w 146"/>
                <a:gd name="T1" fmla="*/ 0 h 51"/>
                <a:gd name="T2" fmla="*/ 146 w 146"/>
                <a:gd name="T3" fmla="*/ 44 h 51"/>
                <a:gd name="T4" fmla="*/ 144 w 146"/>
                <a:gd name="T5" fmla="*/ 51 h 51"/>
                <a:gd name="T6" fmla="*/ 0 w 146"/>
                <a:gd name="T7" fmla="*/ 7 h 51"/>
                <a:gd name="T8" fmla="*/ 1 w 146"/>
                <a:gd name="T9" fmla="*/ 0 h 51"/>
                <a:gd name="T10" fmla="*/ 1 w 146"/>
                <a:gd name="T11" fmla="*/ 0 h 51"/>
              </a:gdLst>
              <a:ahLst/>
              <a:cxnLst>
                <a:cxn ang="0">
                  <a:pos x="T0" y="T1"/>
                </a:cxn>
                <a:cxn ang="0">
                  <a:pos x="T2" y="T3"/>
                </a:cxn>
                <a:cxn ang="0">
                  <a:pos x="T4" y="T5"/>
                </a:cxn>
                <a:cxn ang="0">
                  <a:pos x="T6" y="T7"/>
                </a:cxn>
                <a:cxn ang="0">
                  <a:pos x="T8" y="T9"/>
                </a:cxn>
                <a:cxn ang="0">
                  <a:pos x="T10" y="T11"/>
                </a:cxn>
              </a:cxnLst>
              <a:rect l="0" t="0" r="r" b="b"/>
              <a:pathLst>
                <a:path w="146" h="51">
                  <a:moveTo>
                    <a:pt x="1" y="0"/>
                  </a:moveTo>
                  <a:lnTo>
                    <a:pt x="146" y="44"/>
                  </a:lnTo>
                  <a:lnTo>
                    <a:pt x="144" y="51"/>
                  </a:lnTo>
                  <a:lnTo>
                    <a:pt x="0" y="7"/>
                  </a:lnTo>
                  <a:lnTo>
                    <a:pt x="1" y="0"/>
                  </a:lnTo>
                  <a:lnTo>
                    <a:pt x="1" y="0"/>
                  </a:lnTo>
                  <a:close/>
                </a:path>
              </a:pathLst>
            </a:custGeom>
            <a:solidFill>
              <a:srgbClr val="C0C6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işľïḋé">
              <a:extLst>
                <a:ext uri="{FF2B5EF4-FFF2-40B4-BE49-F238E27FC236}">
                  <a16:creationId xmlns:a16="http://schemas.microsoft.com/office/drawing/2014/main" xmlns="" id="{8D6EBAEF-F8BE-4BDC-9DF0-5F0322C791F1}"/>
                </a:ext>
              </a:extLst>
            </p:cNvPr>
            <p:cNvSpPr/>
            <p:nvPr/>
          </p:nvSpPr>
          <p:spPr bwMode="auto">
            <a:xfrm>
              <a:off x="5545307" y="1891024"/>
              <a:ext cx="664473" cy="232110"/>
            </a:xfrm>
            <a:custGeom>
              <a:avLst/>
              <a:gdLst>
                <a:gd name="T0" fmla="*/ 2 w 146"/>
                <a:gd name="T1" fmla="*/ 0 h 51"/>
                <a:gd name="T2" fmla="*/ 146 w 146"/>
                <a:gd name="T3" fmla="*/ 44 h 51"/>
                <a:gd name="T4" fmla="*/ 144 w 146"/>
                <a:gd name="T5" fmla="*/ 51 h 51"/>
                <a:gd name="T6" fmla="*/ 0 w 146"/>
                <a:gd name="T7" fmla="*/ 6 h 51"/>
                <a:gd name="T8" fmla="*/ 2 w 146"/>
                <a:gd name="T9" fmla="*/ 0 h 51"/>
                <a:gd name="T10" fmla="*/ 2 w 146"/>
                <a:gd name="T11" fmla="*/ 0 h 51"/>
              </a:gdLst>
              <a:ahLst/>
              <a:cxnLst>
                <a:cxn ang="0">
                  <a:pos x="T0" y="T1"/>
                </a:cxn>
                <a:cxn ang="0">
                  <a:pos x="T2" y="T3"/>
                </a:cxn>
                <a:cxn ang="0">
                  <a:pos x="T4" y="T5"/>
                </a:cxn>
                <a:cxn ang="0">
                  <a:pos x="T6" y="T7"/>
                </a:cxn>
                <a:cxn ang="0">
                  <a:pos x="T8" y="T9"/>
                </a:cxn>
                <a:cxn ang="0">
                  <a:pos x="T10" y="T11"/>
                </a:cxn>
              </a:cxnLst>
              <a:rect l="0" t="0" r="r" b="b"/>
              <a:pathLst>
                <a:path w="146" h="51">
                  <a:moveTo>
                    <a:pt x="2" y="0"/>
                  </a:moveTo>
                  <a:lnTo>
                    <a:pt x="146" y="44"/>
                  </a:lnTo>
                  <a:lnTo>
                    <a:pt x="144" y="51"/>
                  </a:lnTo>
                  <a:lnTo>
                    <a:pt x="0" y="6"/>
                  </a:lnTo>
                  <a:lnTo>
                    <a:pt x="2" y="0"/>
                  </a:lnTo>
                  <a:lnTo>
                    <a:pt x="2" y="0"/>
                  </a:lnTo>
                  <a:close/>
                </a:path>
              </a:pathLst>
            </a:custGeom>
            <a:solidFill>
              <a:srgbClr val="E4EAE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íṣľidé">
              <a:extLst>
                <a:ext uri="{FF2B5EF4-FFF2-40B4-BE49-F238E27FC236}">
                  <a16:creationId xmlns:a16="http://schemas.microsoft.com/office/drawing/2014/main" xmlns="" id="{A8D70365-A0F8-4255-B0CD-2D9A2147FF6F}"/>
                </a:ext>
              </a:extLst>
            </p:cNvPr>
            <p:cNvSpPr/>
            <p:nvPr/>
          </p:nvSpPr>
          <p:spPr bwMode="auto">
            <a:xfrm>
              <a:off x="5531654" y="1941087"/>
              <a:ext cx="664473" cy="232110"/>
            </a:xfrm>
            <a:custGeom>
              <a:avLst/>
              <a:gdLst>
                <a:gd name="T0" fmla="*/ 2 w 146"/>
                <a:gd name="T1" fmla="*/ 0 h 51"/>
                <a:gd name="T2" fmla="*/ 146 w 146"/>
                <a:gd name="T3" fmla="*/ 44 h 51"/>
                <a:gd name="T4" fmla="*/ 144 w 146"/>
                <a:gd name="T5" fmla="*/ 51 h 51"/>
                <a:gd name="T6" fmla="*/ 0 w 146"/>
                <a:gd name="T7" fmla="*/ 6 h 51"/>
                <a:gd name="T8" fmla="*/ 2 w 146"/>
                <a:gd name="T9" fmla="*/ 0 h 51"/>
                <a:gd name="T10" fmla="*/ 2 w 146"/>
                <a:gd name="T11" fmla="*/ 0 h 51"/>
              </a:gdLst>
              <a:ahLst/>
              <a:cxnLst>
                <a:cxn ang="0">
                  <a:pos x="T0" y="T1"/>
                </a:cxn>
                <a:cxn ang="0">
                  <a:pos x="T2" y="T3"/>
                </a:cxn>
                <a:cxn ang="0">
                  <a:pos x="T4" y="T5"/>
                </a:cxn>
                <a:cxn ang="0">
                  <a:pos x="T6" y="T7"/>
                </a:cxn>
                <a:cxn ang="0">
                  <a:pos x="T8" y="T9"/>
                </a:cxn>
                <a:cxn ang="0">
                  <a:pos x="T10" y="T11"/>
                </a:cxn>
              </a:cxnLst>
              <a:rect l="0" t="0" r="r" b="b"/>
              <a:pathLst>
                <a:path w="146" h="51">
                  <a:moveTo>
                    <a:pt x="2" y="0"/>
                  </a:moveTo>
                  <a:lnTo>
                    <a:pt x="146" y="44"/>
                  </a:lnTo>
                  <a:lnTo>
                    <a:pt x="144" y="51"/>
                  </a:lnTo>
                  <a:lnTo>
                    <a:pt x="0" y="6"/>
                  </a:lnTo>
                  <a:lnTo>
                    <a:pt x="2" y="0"/>
                  </a:lnTo>
                  <a:lnTo>
                    <a:pt x="2" y="0"/>
                  </a:lnTo>
                  <a:close/>
                </a:path>
              </a:pathLst>
            </a:custGeom>
            <a:solidFill>
              <a:srgbClr val="E4EAE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íṩ1îḓè">
              <a:extLst>
                <a:ext uri="{FF2B5EF4-FFF2-40B4-BE49-F238E27FC236}">
                  <a16:creationId xmlns:a16="http://schemas.microsoft.com/office/drawing/2014/main" xmlns="" id="{30228234-E28A-436B-9363-9757932E0554}"/>
                </a:ext>
              </a:extLst>
            </p:cNvPr>
            <p:cNvSpPr/>
            <p:nvPr/>
          </p:nvSpPr>
          <p:spPr bwMode="auto">
            <a:xfrm>
              <a:off x="5518000" y="2455370"/>
              <a:ext cx="63717" cy="118331"/>
            </a:xfrm>
            <a:custGeom>
              <a:avLst/>
              <a:gdLst>
                <a:gd name="T0" fmla="*/ 14 w 14"/>
                <a:gd name="T1" fmla="*/ 26 h 26"/>
                <a:gd name="T2" fmla="*/ 7 w 14"/>
                <a:gd name="T3" fmla="*/ 15 h 26"/>
                <a:gd name="T4" fmla="*/ 0 w 14"/>
                <a:gd name="T5" fmla="*/ 4 h 26"/>
                <a:gd name="T6" fmla="*/ 13 w 14"/>
                <a:gd name="T7" fmla="*/ 0 h 26"/>
                <a:gd name="T8" fmla="*/ 14 w 14"/>
                <a:gd name="T9" fmla="*/ 26 h 26"/>
              </a:gdLst>
              <a:ahLst/>
              <a:cxnLst>
                <a:cxn ang="0">
                  <a:pos x="T0" y="T1"/>
                </a:cxn>
                <a:cxn ang="0">
                  <a:pos x="T2" y="T3"/>
                </a:cxn>
                <a:cxn ang="0">
                  <a:pos x="T4" y="T5"/>
                </a:cxn>
                <a:cxn ang="0">
                  <a:pos x="T6" y="T7"/>
                </a:cxn>
                <a:cxn ang="0">
                  <a:pos x="T8" y="T9"/>
                </a:cxn>
              </a:cxnLst>
              <a:rect l="0" t="0" r="r" b="b"/>
              <a:pathLst>
                <a:path w="14" h="26">
                  <a:moveTo>
                    <a:pt x="14" y="26"/>
                  </a:moveTo>
                  <a:lnTo>
                    <a:pt x="7" y="15"/>
                  </a:lnTo>
                  <a:lnTo>
                    <a:pt x="0" y="4"/>
                  </a:lnTo>
                  <a:lnTo>
                    <a:pt x="13" y="0"/>
                  </a:lnTo>
                  <a:lnTo>
                    <a:pt x="14" y="26"/>
                  </a:lnTo>
                  <a:close/>
                </a:path>
              </a:pathLst>
            </a:custGeom>
            <a:solidFill>
              <a:srgbClr val="E6E8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íšḷîdê">
              <a:extLst>
                <a:ext uri="{FF2B5EF4-FFF2-40B4-BE49-F238E27FC236}">
                  <a16:creationId xmlns:a16="http://schemas.microsoft.com/office/drawing/2014/main" xmlns="" id="{5A24B80A-BE4B-44B7-B557-067F37A4AC27}"/>
                </a:ext>
              </a:extLst>
            </p:cNvPr>
            <p:cNvSpPr/>
            <p:nvPr/>
          </p:nvSpPr>
          <p:spPr bwMode="auto">
            <a:xfrm>
              <a:off x="5518000" y="2455370"/>
              <a:ext cx="63717" cy="118331"/>
            </a:xfrm>
            <a:custGeom>
              <a:avLst/>
              <a:gdLst>
                <a:gd name="T0" fmla="*/ 14 w 14"/>
                <a:gd name="T1" fmla="*/ 26 h 26"/>
                <a:gd name="T2" fmla="*/ 7 w 14"/>
                <a:gd name="T3" fmla="*/ 15 h 26"/>
                <a:gd name="T4" fmla="*/ 0 w 14"/>
                <a:gd name="T5" fmla="*/ 4 h 26"/>
                <a:gd name="T6" fmla="*/ 13 w 14"/>
                <a:gd name="T7" fmla="*/ 0 h 26"/>
                <a:gd name="T8" fmla="*/ 14 w 14"/>
                <a:gd name="T9" fmla="*/ 26 h 26"/>
              </a:gdLst>
              <a:ahLst/>
              <a:cxnLst>
                <a:cxn ang="0">
                  <a:pos x="T0" y="T1"/>
                </a:cxn>
                <a:cxn ang="0">
                  <a:pos x="T2" y="T3"/>
                </a:cxn>
                <a:cxn ang="0">
                  <a:pos x="T4" y="T5"/>
                </a:cxn>
                <a:cxn ang="0">
                  <a:pos x="T6" y="T7"/>
                </a:cxn>
                <a:cxn ang="0">
                  <a:pos x="T8" y="T9"/>
                </a:cxn>
              </a:cxnLst>
              <a:rect l="0" t="0" r="r" b="b"/>
              <a:pathLst>
                <a:path w="14" h="26">
                  <a:moveTo>
                    <a:pt x="14" y="26"/>
                  </a:moveTo>
                  <a:lnTo>
                    <a:pt x="7" y="15"/>
                  </a:lnTo>
                  <a:lnTo>
                    <a:pt x="0" y="4"/>
                  </a:lnTo>
                  <a:lnTo>
                    <a:pt x="13" y="0"/>
                  </a:lnTo>
                  <a:lnTo>
                    <a:pt x="14"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is1íḓê">
              <a:extLst>
                <a:ext uri="{FF2B5EF4-FFF2-40B4-BE49-F238E27FC236}">
                  <a16:creationId xmlns:a16="http://schemas.microsoft.com/office/drawing/2014/main" xmlns="" id="{5F4E56F7-25D4-43A9-9B2B-829A97B8D8E2}"/>
                </a:ext>
              </a:extLst>
            </p:cNvPr>
            <p:cNvSpPr/>
            <p:nvPr/>
          </p:nvSpPr>
          <p:spPr bwMode="auto">
            <a:xfrm>
              <a:off x="5586268" y="2487228"/>
              <a:ext cx="18205" cy="31858"/>
            </a:xfrm>
            <a:custGeom>
              <a:avLst/>
              <a:gdLst>
                <a:gd name="T0" fmla="*/ 4 w 4"/>
                <a:gd name="T1" fmla="*/ 7 h 7"/>
                <a:gd name="T2" fmla="*/ 0 w 4"/>
                <a:gd name="T3" fmla="*/ 1 h 7"/>
                <a:gd name="T4" fmla="*/ 3 w 4"/>
                <a:gd name="T5" fmla="*/ 0 h 7"/>
                <a:gd name="T6" fmla="*/ 4 w 4"/>
                <a:gd name="T7" fmla="*/ 7 h 7"/>
                <a:gd name="T8" fmla="*/ 4 w 4"/>
                <a:gd name="T9" fmla="*/ 7 h 7"/>
              </a:gdLst>
              <a:ahLst/>
              <a:cxnLst>
                <a:cxn ang="0">
                  <a:pos x="T0" y="T1"/>
                </a:cxn>
                <a:cxn ang="0">
                  <a:pos x="T2" y="T3"/>
                </a:cxn>
                <a:cxn ang="0">
                  <a:pos x="T4" y="T5"/>
                </a:cxn>
                <a:cxn ang="0">
                  <a:pos x="T6" y="T7"/>
                </a:cxn>
                <a:cxn ang="0">
                  <a:pos x="T8" y="T9"/>
                </a:cxn>
              </a:cxnLst>
              <a:rect l="0" t="0" r="r" b="b"/>
              <a:pathLst>
                <a:path w="4" h="7">
                  <a:moveTo>
                    <a:pt x="4" y="7"/>
                  </a:moveTo>
                  <a:lnTo>
                    <a:pt x="0" y="1"/>
                  </a:lnTo>
                  <a:lnTo>
                    <a:pt x="3" y="0"/>
                  </a:lnTo>
                  <a:lnTo>
                    <a:pt x="4" y="7"/>
                  </a:lnTo>
                  <a:lnTo>
                    <a:pt x="4" y="7"/>
                  </a:lnTo>
                  <a:close/>
                </a:path>
              </a:pathLst>
            </a:custGeom>
            <a:solidFill>
              <a:srgbClr val="474D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íṧlïdè">
              <a:extLst>
                <a:ext uri="{FF2B5EF4-FFF2-40B4-BE49-F238E27FC236}">
                  <a16:creationId xmlns:a16="http://schemas.microsoft.com/office/drawing/2014/main" xmlns="" id="{A0E5531F-2234-4FE4-9BB6-936030C49BB4}"/>
                </a:ext>
              </a:extLst>
            </p:cNvPr>
            <p:cNvSpPr/>
            <p:nvPr/>
          </p:nvSpPr>
          <p:spPr bwMode="auto">
            <a:xfrm>
              <a:off x="5285890" y="1754488"/>
              <a:ext cx="291276" cy="719086"/>
            </a:xfrm>
            <a:custGeom>
              <a:avLst/>
              <a:gdLst>
                <a:gd name="T0" fmla="*/ 51 w 64"/>
                <a:gd name="T1" fmla="*/ 158 h 158"/>
                <a:gd name="T2" fmla="*/ 32 w 64"/>
                <a:gd name="T3" fmla="*/ 100 h 158"/>
                <a:gd name="T4" fmla="*/ 47 w 64"/>
                <a:gd name="T5" fmla="*/ 105 h 158"/>
                <a:gd name="T6" fmla="*/ 64 w 64"/>
                <a:gd name="T7" fmla="*/ 154 h 158"/>
                <a:gd name="T8" fmla="*/ 58 w 64"/>
                <a:gd name="T9" fmla="*/ 156 h 158"/>
                <a:gd name="T10" fmla="*/ 51 w 64"/>
                <a:gd name="T11" fmla="*/ 158 h 158"/>
                <a:gd name="T12" fmla="*/ 26 w 64"/>
                <a:gd name="T13" fmla="*/ 82 h 158"/>
                <a:gd name="T14" fmla="*/ 6 w 64"/>
                <a:gd name="T15" fmla="*/ 23 h 158"/>
                <a:gd name="T16" fmla="*/ 5 w 64"/>
                <a:gd name="T17" fmla="*/ 21 h 158"/>
                <a:gd name="T18" fmla="*/ 0 w 64"/>
                <a:gd name="T19" fmla="*/ 4 h 158"/>
                <a:gd name="T20" fmla="*/ 6 w 64"/>
                <a:gd name="T21" fmla="*/ 2 h 158"/>
                <a:gd name="T22" fmla="*/ 13 w 64"/>
                <a:gd name="T23" fmla="*/ 0 h 158"/>
                <a:gd name="T24" fmla="*/ 32 w 64"/>
                <a:gd name="T25" fmla="*/ 60 h 158"/>
                <a:gd name="T26" fmla="*/ 26 w 64"/>
                <a:gd name="T27" fmla="*/ 8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158">
                  <a:moveTo>
                    <a:pt x="51" y="158"/>
                  </a:moveTo>
                  <a:lnTo>
                    <a:pt x="32" y="100"/>
                  </a:lnTo>
                  <a:lnTo>
                    <a:pt x="47" y="105"/>
                  </a:lnTo>
                  <a:lnTo>
                    <a:pt x="64" y="154"/>
                  </a:lnTo>
                  <a:lnTo>
                    <a:pt x="58" y="156"/>
                  </a:lnTo>
                  <a:lnTo>
                    <a:pt x="51" y="158"/>
                  </a:lnTo>
                  <a:close/>
                  <a:moveTo>
                    <a:pt x="26" y="82"/>
                  </a:moveTo>
                  <a:lnTo>
                    <a:pt x="6" y="23"/>
                  </a:lnTo>
                  <a:lnTo>
                    <a:pt x="5" y="21"/>
                  </a:lnTo>
                  <a:lnTo>
                    <a:pt x="0" y="4"/>
                  </a:lnTo>
                  <a:lnTo>
                    <a:pt x="6" y="2"/>
                  </a:lnTo>
                  <a:lnTo>
                    <a:pt x="13" y="0"/>
                  </a:lnTo>
                  <a:lnTo>
                    <a:pt x="32" y="60"/>
                  </a:lnTo>
                  <a:lnTo>
                    <a:pt x="26" y="82"/>
                  </a:lnTo>
                  <a:close/>
                </a:path>
              </a:pathLst>
            </a:custGeom>
            <a:solidFill>
              <a:srgbClr val="E6E8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íšḻiḑê">
              <a:extLst>
                <a:ext uri="{FF2B5EF4-FFF2-40B4-BE49-F238E27FC236}">
                  <a16:creationId xmlns:a16="http://schemas.microsoft.com/office/drawing/2014/main" xmlns="" id="{E0B9D015-55F8-4D74-8B29-7C68FED717E5}"/>
                </a:ext>
              </a:extLst>
            </p:cNvPr>
            <p:cNvSpPr/>
            <p:nvPr/>
          </p:nvSpPr>
          <p:spPr bwMode="auto">
            <a:xfrm>
              <a:off x="5285890" y="1754488"/>
              <a:ext cx="291276" cy="719086"/>
            </a:xfrm>
            <a:custGeom>
              <a:avLst/>
              <a:gdLst>
                <a:gd name="T0" fmla="*/ 51 w 64"/>
                <a:gd name="T1" fmla="*/ 158 h 158"/>
                <a:gd name="T2" fmla="*/ 32 w 64"/>
                <a:gd name="T3" fmla="*/ 100 h 158"/>
                <a:gd name="T4" fmla="*/ 47 w 64"/>
                <a:gd name="T5" fmla="*/ 105 h 158"/>
                <a:gd name="T6" fmla="*/ 64 w 64"/>
                <a:gd name="T7" fmla="*/ 154 h 158"/>
                <a:gd name="T8" fmla="*/ 58 w 64"/>
                <a:gd name="T9" fmla="*/ 156 h 158"/>
                <a:gd name="T10" fmla="*/ 51 w 64"/>
                <a:gd name="T11" fmla="*/ 158 h 158"/>
                <a:gd name="T12" fmla="*/ 26 w 64"/>
                <a:gd name="T13" fmla="*/ 82 h 158"/>
                <a:gd name="T14" fmla="*/ 6 w 64"/>
                <a:gd name="T15" fmla="*/ 23 h 158"/>
                <a:gd name="T16" fmla="*/ 5 w 64"/>
                <a:gd name="T17" fmla="*/ 21 h 158"/>
                <a:gd name="T18" fmla="*/ 0 w 64"/>
                <a:gd name="T19" fmla="*/ 4 h 158"/>
                <a:gd name="T20" fmla="*/ 6 w 64"/>
                <a:gd name="T21" fmla="*/ 2 h 158"/>
                <a:gd name="T22" fmla="*/ 13 w 64"/>
                <a:gd name="T23" fmla="*/ 0 h 158"/>
                <a:gd name="T24" fmla="*/ 32 w 64"/>
                <a:gd name="T25" fmla="*/ 60 h 158"/>
                <a:gd name="T26" fmla="*/ 26 w 64"/>
                <a:gd name="T27" fmla="*/ 8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158">
                  <a:moveTo>
                    <a:pt x="51" y="158"/>
                  </a:moveTo>
                  <a:lnTo>
                    <a:pt x="32" y="100"/>
                  </a:lnTo>
                  <a:lnTo>
                    <a:pt x="47" y="105"/>
                  </a:lnTo>
                  <a:lnTo>
                    <a:pt x="64" y="154"/>
                  </a:lnTo>
                  <a:lnTo>
                    <a:pt x="58" y="156"/>
                  </a:lnTo>
                  <a:lnTo>
                    <a:pt x="51" y="158"/>
                  </a:lnTo>
                  <a:moveTo>
                    <a:pt x="26" y="82"/>
                  </a:moveTo>
                  <a:lnTo>
                    <a:pt x="6" y="23"/>
                  </a:lnTo>
                  <a:lnTo>
                    <a:pt x="5" y="21"/>
                  </a:lnTo>
                  <a:lnTo>
                    <a:pt x="0" y="4"/>
                  </a:lnTo>
                  <a:lnTo>
                    <a:pt x="6" y="2"/>
                  </a:lnTo>
                  <a:lnTo>
                    <a:pt x="13" y="0"/>
                  </a:lnTo>
                  <a:lnTo>
                    <a:pt x="32" y="60"/>
                  </a:lnTo>
                  <a:lnTo>
                    <a:pt x="26" y="8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îŝḷiḓé">
              <a:extLst>
                <a:ext uri="{FF2B5EF4-FFF2-40B4-BE49-F238E27FC236}">
                  <a16:creationId xmlns:a16="http://schemas.microsoft.com/office/drawing/2014/main" xmlns="" id="{06713B7A-E7E9-4FE3-B437-110A4467AA01}"/>
                </a:ext>
              </a:extLst>
            </p:cNvPr>
            <p:cNvSpPr/>
            <p:nvPr/>
          </p:nvSpPr>
          <p:spPr bwMode="auto">
            <a:xfrm>
              <a:off x="5417874" y="2177748"/>
              <a:ext cx="81921" cy="54614"/>
            </a:xfrm>
            <a:custGeom>
              <a:avLst/>
              <a:gdLst>
                <a:gd name="T0" fmla="*/ 18 w 18"/>
                <a:gd name="T1" fmla="*/ 12 h 12"/>
                <a:gd name="T2" fmla="*/ 3 w 18"/>
                <a:gd name="T3" fmla="*/ 7 h 12"/>
                <a:gd name="T4" fmla="*/ 0 w 18"/>
                <a:gd name="T5" fmla="*/ 0 h 12"/>
                <a:gd name="T6" fmla="*/ 16 w 18"/>
                <a:gd name="T7" fmla="*/ 5 h 12"/>
                <a:gd name="T8" fmla="*/ 18 w 18"/>
                <a:gd name="T9" fmla="*/ 12 h 12"/>
              </a:gdLst>
              <a:ahLst/>
              <a:cxnLst>
                <a:cxn ang="0">
                  <a:pos x="T0" y="T1"/>
                </a:cxn>
                <a:cxn ang="0">
                  <a:pos x="T2" y="T3"/>
                </a:cxn>
                <a:cxn ang="0">
                  <a:pos x="T4" y="T5"/>
                </a:cxn>
                <a:cxn ang="0">
                  <a:pos x="T6" y="T7"/>
                </a:cxn>
                <a:cxn ang="0">
                  <a:pos x="T8" y="T9"/>
                </a:cxn>
              </a:cxnLst>
              <a:rect l="0" t="0" r="r" b="b"/>
              <a:pathLst>
                <a:path w="18" h="12">
                  <a:moveTo>
                    <a:pt x="18" y="12"/>
                  </a:moveTo>
                  <a:lnTo>
                    <a:pt x="3" y="7"/>
                  </a:lnTo>
                  <a:lnTo>
                    <a:pt x="0" y="0"/>
                  </a:lnTo>
                  <a:lnTo>
                    <a:pt x="16" y="5"/>
                  </a:lnTo>
                  <a:lnTo>
                    <a:pt x="18" y="12"/>
                  </a:lnTo>
                  <a:close/>
                </a:path>
              </a:pathLst>
            </a:custGeom>
            <a:solidFill>
              <a:srgbClr val="CCCF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íşlïḓè">
              <a:extLst>
                <a:ext uri="{FF2B5EF4-FFF2-40B4-BE49-F238E27FC236}">
                  <a16:creationId xmlns:a16="http://schemas.microsoft.com/office/drawing/2014/main" xmlns="" id="{6F1CBA86-534E-4836-BAA5-F036D7D2E105}"/>
                </a:ext>
              </a:extLst>
            </p:cNvPr>
            <p:cNvSpPr/>
            <p:nvPr/>
          </p:nvSpPr>
          <p:spPr bwMode="auto">
            <a:xfrm>
              <a:off x="5417874" y="2177748"/>
              <a:ext cx="81921" cy="54614"/>
            </a:xfrm>
            <a:custGeom>
              <a:avLst/>
              <a:gdLst>
                <a:gd name="T0" fmla="*/ 18 w 18"/>
                <a:gd name="T1" fmla="*/ 12 h 12"/>
                <a:gd name="T2" fmla="*/ 3 w 18"/>
                <a:gd name="T3" fmla="*/ 7 h 12"/>
                <a:gd name="T4" fmla="*/ 0 w 18"/>
                <a:gd name="T5" fmla="*/ 0 h 12"/>
                <a:gd name="T6" fmla="*/ 16 w 18"/>
                <a:gd name="T7" fmla="*/ 5 h 12"/>
                <a:gd name="T8" fmla="*/ 18 w 18"/>
                <a:gd name="T9" fmla="*/ 12 h 12"/>
              </a:gdLst>
              <a:ahLst/>
              <a:cxnLst>
                <a:cxn ang="0">
                  <a:pos x="T0" y="T1"/>
                </a:cxn>
                <a:cxn ang="0">
                  <a:pos x="T2" y="T3"/>
                </a:cxn>
                <a:cxn ang="0">
                  <a:pos x="T4" y="T5"/>
                </a:cxn>
                <a:cxn ang="0">
                  <a:pos x="T6" y="T7"/>
                </a:cxn>
                <a:cxn ang="0">
                  <a:pos x="T8" y="T9"/>
                </a:cxn>
              </a:cxnLst>
              <a:rect l="0" t="0" r="r" b="b"/>
              <a:pathLst>
                <a:path w="18" h="12">
                  <a:moveTo>
                    <a:pt x="18" y="12"/>
                  </a:moveTo>
                  <a:lnTo>
                    <a:pt x="3" y="7"/>
                  </a:lnTo>
                  <a:lnTo>
                    <a:pt x="0" y="0"/>
                  </a:lnTo>
                  <a:lnTo>
                    <a:pt x="16" y="5"/>
                  </a:lnTo>
                  <a:lnTo>
                    <a:pt x="18" y="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îṩḻîḑe">
              <a:extLst>
                <a:ext uri="{FF2B5EF4-FFF2-40B4-BE49-F238E27FC236}">
                  <a16:creationId xmlns:a16="http://schemas.microsoft.com/office/drawing/2014/main" xmlns="" id="{6F531A49-3A34-4F10-90A2-E7FF05E3671F}"/>
                </a:ext>
              </a:extLst>
            </p:cNvPr>
            <p:cNvSpPr/>
            <p:nvPr/>
          </p:nvSpPr>
          <p:spPr bwMode="auto">
            <a:xfrm>
              <a:off x="5404221" y="2027559"/>
              <a:ext cx="86472" cy="172945"/>
            </a:xfrm>
            <a:custGeom>
              <a:avLst/>
              <a:gdLst>
                <a:gd name="T0" fmla="*/ 19 w 19"/>
                <a:gd name="T1" fmla="*/ 38 h 38"/>
                <a:gd name="T2" fmla="*/ 3 w 19"/>
                <a:gd name="T3" fmla="*/ 33 h 38"/>
                <a:gd name="T4" fmla="*/ 0 w 19"/>
                <a:gd name="T5" fmla="*/ 22 h 38"/>
                <a:gd name="T6" fmla="*/ 6 w 19"/>
                <a:gd name="T7" fmla="*/ 0 h 38"/>
                <a:gd name="T8" fmla="*/ 19 w 19"/>
                <a:gd name="T9" fmla="*/ 38 h 38"/>
              </a:gdLst>
              <a:ahLst/>
              <a:cxnLst>
                <a:cxn ang="0">
                  <a:pos x="T0" y="T1"/>
                </a:cxn>
                <a:cxn ang="0">
                  <a:pos x="T2" y="T3"/>
                </a:cxn>
                <a:cxn ang="0">
                  <a:pos x="T4" y="T5"/>
                </a:cxn>
                <a:cxn ang="0">
                  <a:pos x="T6" y="T7"/>
                </a:cxn>
                <a:cxn ang="0">
                  <a:pos x="T8" y="T9"/>
                </a:cxn>
              </a:cxnLst>
              <a:rect l="0" t="0" r="r" b="b"/>
              <a:pathLst>
                <a:path w="19" h="38">
                  <a:moveTo>
                    <a:pt x="19" y="38"/>
                  </a:moveTo>
                  <a:lnTo>
                    <a:pt x="3" y="33"/>
                  </a:lnTo>
                  <a:lnTo>
                    <a:pt x="0" y="22"/>
                  </a:lnTo>
                  <a:lnTo>
                    <a:pt x="6" y="0"/>
                  </a:lnTo>
                  <a:lnTo>
                    <a:pt x="19" y="38"/>
                  </a:lnTo>
                  <a:close/>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î$ḷîďè">
              <a:extLst>
                <a:ext uri="{FF2B5EF4-FFF2-40B4-BE49-F238E27FC236}">
                  <a16:creationId xmlns:a16="http://schemas.microsoft.com/office/drawing/2014/main" xmlns="" id="{E7FE1A07-08CF-48D8-A2DF-BFA595EB3963}"/>
                </a:ext>
              </a:extLst>
            </p:cNvPr>
            <p:cNvSpPr/>
            <p:nvPr/>
          </p:nvSpPr>
          <p:spPr bwMode="auto">
            <a:xfrm>
              <a:off x="5404221" y="2027559"/>
              <a:ext cx="86472" cy="172945"/>
            </a:xfrm>
            <a:custGeom>
              <a:avLst/>
              <a:gdLst>
                <a:gd name="T0" fmla="*/ 19 w 19"/>
                <a:gd name="T1" fmla="*/ 38 h 38"/>
                <a:gd name="T2" fmla="*/ 3 w 19"/>
                <a:gd name="T3" fmla="*/ 33 h 38"/>
                <a:gd name="T4" fmla="*/ 0 w 19"/>
                <a:gd name="T5" fmla="*/ 22 h 38"/>
                <a:gd name="T6" fmla="*/ 6 w 19"/>
                <a:gd name="T7" fmla="*/ 0 h 38"/>
                <a:gd name="T8" fmla="*/ 19 w 19"/>
                <a:gd name="T9" fmla="*/ 38 h 38"/>
              </a:gdLst>
              <a:ahLst/>
              <a:cxnLst>
                <a:cxn ang="0">
                  <a:pos x="T0" y="T1"/>
                </a:cxn>
                <a:cxn ang="0">
                  <a:pos x="T2" y="T3"/>
                </a:cxn>
                <a:cxn ang="0">
                  <a:pos x="T4" y="T5"/>
                </a:cxn>
                <a:cxn ang="0">
                  <a:pos x="T6" y="T7"/>
                </a:cxn>
                <a:cxn ang="0">
                  <a:pos x="T8" y="T9"/>
                </a:cxn>
              </a:cxnLst>
              <a:rect l="0" t="0" r="r" b="b"/>
              <a:pathLst>
                <a:path w="19" h="38">
                  <a:moveTo>
                    <a:pt x="19" y="38"/>
                  </a:moveTo>
                  <a:lnTo>
                    <a:pt x="3" y="33"/>
                  </a:lnTo>
                  <a:lnTo>
                    <a:pt x="0" y="22"/>
                  </a:lnTo>
                  <a:lnTo>
                    <a:pt x="6" y="0"/>
                  </a:lnTo>
                  <a:lnTo>
                    <a:pt x="19" y="3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íŝľîḋê">
              <a:extLst>
                <a:ext uri="{FF2B5EF4-FFF2-40B4-BE49-F238E27FC236}">
                  <a16:creationId xmlns:a16="http://schemas.microsoft.com/office/drawing/2014/main" xmlns="" id="{3075DD52-FADC-4006-A5D8-6E3FD3F13E36}"/>
                </a:ext>
              </a:extLst>
            </p:cNvPr>
            <p:cNvSpPr/>
            <p:nvPr/>
          </p:nvSpPr>
          <p:spPr bwMode="auto">
            <a:xfrm>
              <a:off x="5299543" y="1695323"/>
              <a:ext cx="263969" cy="714535"/>
            </a:xfrm>
            <a:custGeom>
              <a:avLst/>
              <a:gdLst>
                <a:gd name="T0" fmla="*/ 58 w 58"/>
                <a:gd name="T1" fmla="*/ 155 h 157"/>
                <a:gd name="T2" fmla="*/ 52 w 58"/>
                <a:gd name="T3" fmla="*/ 157 h 157"/>
                <a:gd name="T4" fmla="*/ 0 w 58"/>
                <a:gd name="T5" fmla="*/ 3 h 157"/>
                <a:gd name="T6" fmla="*/ 7 w 58"/>
                <a:gd name="T7" fmla="*/ 0 h 157"/>
                <a:gd name="T8" fmla="*/ 9 w 58"/>
                <a:gd name="T9" fmla="*/ 7 h 157"/>
                <a:gd name="T10" fmla="*/ 58 w 58"/>
                <a:gd name="T11" fmla="*/ 155 h 157"/>
                <a:gd name="T12" fmla="*/ 58 w 58"/>
                <a:gd name="T13" fmla="*/ 155 h 157"/>
              </a:gdLst>
              <a:ahLst/>
              <a:cxnLst>
                <a:cxn ang="0">
                  <a:pos x="T0" y="T1"/>
                </a:cxn>
                <a:cxn ang="0">
                  <a:pos x="T2" y="T3"/>
                </a:cxn>
                <a:cxn ang="0">
                  <a:pos x="T4" y="T5"/>
                </a:cxn>
                <a:cxn ang="0">
                  <a:pos x="T6" y="T7"/>
                </a:cxn>
                <a:cxn ang="0">
                  <a:pos x="T8" y="T9"/>
                </a:cxn>
                <a:cxn ang="0">
                  <a:pos x="T10" y="T11"/>
                </a:cxn>
                <a:cxn ang="0">
                  <a:pos x="T12" y="T13"/>
                </a:cxn>
              </a:cxnLst>
              <a:rect l="0" t="0" r="r" b="b"/>
              <a:pathLst>
                <a:path w="58" h="157">
                  <a:moveTo>
                    <a:pt x="58" y="155"/>
                  </a:moveTo>
                  <a:lnTo>
                    <a:pt x="52" y="157"/>
                  </a:lnTo>
                  <a:lnTo>
                    <a:pt x="0" y="3"/>
                  </a:lnTo>
                  <a:lnTo>
                    <a:pt x="7" y="0"/>
                  </a:lnTo>
                  <a:lnTo>
                    <a:pt x="9" y="7"/>
                  </a:lnTo>
                  <a:lnTo>
                    <a:pt x="58" y="155"/>
                  </a:lnTo>
                  <a:lnTo>
                    <a:pt x="58" y="155"/>
                  </a:lnTo>
                  <a:close/>
                </a:path>
              </a:pathLst>
            </a:custGeom>
            <a:solidFill>
              <a:srgbClr val="D8B4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íṡlidè">
              <a:extLst>
                <a:ext uri="{FF2B5EF4-FFF2-40B4-BE49-F238E27FC236}">
                  <a16:creationId xmlns:a16="http://schemas.microsoft.com/office/drawing/2014/main" xmlns="" id="{79D8C2C1-30DB-43A5-820E-968697A067BC}"/>
                </a:ext>
              </a:extLst>
            </p:cNvPr>
            <p:cNvSpPr/>
            <p:nvPr/>
          </p:nvSpPr>
          <p:spPr bwMode="auto">
            <a:xfrm>
              <a:off x="5331402" y="1686221"/>
              <a:ext cx="263969" cy="714535"/>
            </a:xfrm>
            <a:custGeom>
              <a:avLst/>
              <a:gdLst>
                <a:gd name="T0" fmla="*/ 51 w 58"/>
                <a:gd name="T1" fmla="*/ 157 h 157"/>
                <a:gd name="T2" fmla="*/ 2 w 58"/>
                <a:gd name="T3" fmla="*/ 9 h 157"/>
                <a:gd name="T4" fmla="*/ 0 w 58"/>
                <a:gd name="T5" fmla="*/ 2 h 157"/>
                <a:gd name="T6" fmla="*/ 7 w 58"/>
                <a:gd name="T7" fmla="*/ 0 h 157"/>
                <a:gd name="T8" fmla="*/ 58 w 58"/>
                <a:gd name="T9" fmla="*/ 155 h 157"/>
                <a:gd name="T10" fmla="*/ 51 w 58"/>
                <a:gd name="T11" fmla="*/ 157 h 157"/>
                <a:gd name="T12" fmla="*/ 51 w 58"/>
                <a:gd name="T13" fmla="*/ 157 h 157"/>
              </a:gdLst>
              <a:ahLst/>
              <a:cxnLst>
                <a:cxn ang="0">
                  <a:pos x="T0" y="T1"/>
                </a:cxn>
                <a:cxn ang="0">
                  <a:pos x="T2" y="T3"/>
                </a:cxn>
                <a:cxn ang="0">
                  <a:pos x="T4" y="T5"/>
                </a:cxn>
                <a:cxn ang="0">
                  <a:pos x="T6" y="T7"/>
                </a:cxn>
                <a:cxn ang="0">
                  <a:pos x="T8" y="T9"/>
                </a:cxn>
                <a:cxn ang="0">
                  <a:pos x="T10" y="T11"/>
                </a:cxn>
                <a:cxn ang="0">
                  <a:pos x="T12" y="T13"/>
                </a:cxn>
              </a:cxnLst>
              <a:rect l="0" t="0" r="r" b="b"/>
              <a:pathLst>
                <a:path w="58" h="157">
                  <a:moveTo>
                    <a:pt x="51" y="157"/>
                  </a:moveTo>
                  <a:lnTo>
                    <a:pt x="2" y="9"/>
                  </a:lnTo>
                  <a:lnTo>
                    <a:pt x="0" y="2"/>
                  </a:lnTo>
                  <a:lnTo>
                    <a:pt x="7" y="0"/>
                  </a:lnTo>
                  <a:lnTo>
                    <a:pt x="58" y="155"/>
                  </a:lnTo>
                  <a:lnTo>
                    <a:pt x="51" y="157"/>
                  </a:lnTo>
                  <a:lnTo>
                    <a:pt x="51" y="157"/>
                  </a:lnTo>
                  <a:close/>
                </a:path>
              </a:pathLst>
            </a:custGeom>
            <a:solidFill>
              <a:srgbClr val="F0C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işľíďê">
              <a:extLst>
                <a:ext uri="{FF2B5EF4-FFF2-40B4-BE49-F238E27FC236}">
                  <a16:creationId xmlns:a16="http://schemas.microsoft.com/office/drawing/2014/main" xmlns="" id="{0B04D985-2778-48ED-9FAE-513BE2977B05}"/>
                </a:ext>
              </a:extLst>
            </p:cNvPr>
            <p:cNvSpPr/>
            <p:nvPr/>
          </p:nvSpPr>
          <p:spPr bwMode="auto">
            <a:xfrm>
              <a:off x="5536205" y="2391654"/>
              <a:ext cx="63717" cy="100126"/>
            </a:xfrm>
            <a:custGeom>
              <a:avLst/>
              <a:gdLst>
                <a:gd name="T0" fmla="*/ 11 w 14"/>
                <a:gd name="T1" fmla="*/ 22 h 22"/>
                <a:gd name="T2" fmla="*/ 0 w 14"/>
                <a:gd name="T3" fmla="*/ 4 h 22"/>
                <a:gd name="T4" fmla="*/ 13 w 14"/>
                <a:gd name="T5" fmla="*/ 0 h 22"/>
                <a:gd name="T6" fmla="*/ 14 w 14"/>
                <a:gd name="T7" fmla="*/ 21 h 22"/>
                <a:gd name="T8" fmla="*/ 11 w 14"/>
                <a:gd name="T9" fmla="*/ 22 h 22"/>
                <a:gd name="T10" fmla="*/ 11 w 14"/>
                <a:gd name="T11" fmla="*/ 22 h 22"/>
              </a:gdLst>
              <a:ahLst/>
              <a:cxnLst>
                <a:cxn ang="0">
                  <a:pos x="T0" y="T1"/>
                </a:cxn>
                <a:cxn ang="0">
                  <a:pos x="T2" y="T3"/>
                </a:cxn>
                <a:cxn ang="0">
                  <a:pos x="T4" y="T5"/>
                </a:cxn>
                <a:cxn ang="0">
                  <a:pos x="T6" y="T7"/>
                </a:cxn>
                <a:cxn ang="0">
                  <a:pos x="T8" y="T9"/>
                </a:cxn>
                <a:cxn ang="0">
                  <a:pos x="T10" y="T11"/>
                </a:cxn>
              </a:cxnLst>
              <a:rect l="0" t="0" r="r" b="b"/>
              <a:pathLst>
                <a:path w="14" h="22">
                  <a:moveTo>
                    <a:pt x="11" y="22"/>
                  </a:moveTo>
                  <a:lnTo>
                    <a:pt x="0" y="4"/>
                  </a:lnTo>
                  <a:lnTo>
                    <a:pt x="13" y="0"/>
                  </a:lnTo>
                  <a:lnTo>
                    <a:pt x="14" y="21"/>
                  </a:lnTo>
                  <a:lnTo>
                    <a:pt x="11" y="22"/>
                  </a:lnTo>
                  <a:lnTo>
                    <a:pt x="11" y="22"/>
                  </a:lnTo>
                  <a:close/>
                </a:path>
              </a:pathLst>
            </a:custGeom>
            <a:solidFill>
              <a:srgbClr val="FBDB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îśḻidé">
              <a:extLst>
                <a:ext uri="{FF2B5EF4-FFF2-40B4-BE49-F238E27FC236}">
                  <a16:creationId xmlns:a16="http://schemas.microsoft.com/office/drawing/2014/main" xmlns="" id="{EFFCA810-8327-432C-85A3-F0DD372D3E5B}"/>
                </a:ext>
              </a:extLst>
            </p:cNvPr>
            <p:cNvSpPr/>
            <p:nvPr/>
          </p:nvSpPr>
          <p:spPr bwMode="auto">
            <a:xfrm>
              <a:off x="5654536" y="1504173"/>
              <a:ext cx="40961" cy="27307"/>
            </a:xfrm>
            <a:custGeom>
              <a:avLst/>
              <a:gdLst>
                <a:gd name="T0" fmla="*/ 5 w 21"/>
                <a:gd name="T1" fmla="*/ 13 h 13"/>
                <a:gd name="T2" fmla="*/ 3 w 21"/>
                <a:gd name="T3" fmla="*/ 12 h 13"/>
                <a:gd name="T4" fmla="*/ 1 w 21"/>
                <a:gd name="T5" fmla="*/ 6 h 13"/>
                <a:gd name="T6" fmla="*/ 2 w 21"/>
                <a:gd name="T7" fmla="*/ 3 h 13"/>
                <a:gd name="T8" fmla="*/ 5 w 21"/>
                <a:gd name="T9" fmla="*/ 4 h 13"/>
                <a:gd name="T10" fmla="*/ 7 w 21"/>
                <a:gd name="T11" fmla="*/ 7 h 13"/>
                <a:gd name="T12" fmla="*/ 16 w 21"/>
                <a:gd name="T13" fmla="*/ 1 h 13"/>
                <a:gd name="T14" fmla="*/ 20 w 21"/>
                <a:gd name="T15" fmla="*/ 1 h 13"/>
                <a:gd name="T16" fmla="*/ 19 w 21"/>
                <a:gd name="T17" fmla="*/ 5 h 13"/>
                <a:gd name="T18" fmla="*/ 7 w 21"/>
                <a:gd name="T19" fmla="*/ 13 h 13"/>
                <a:gd name="T20" fmla="*/ 5 w 21"/>
                <a:gd name="T21" fmla="*/ 13 h 13"/>
                <a:gd name="T22" fmla="*/ 5 w 21"/>
                <a:gd name="T2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5" y="13"/>
                  </a:moveTo>
                  <a:cubicBezTo>
                    <a:pt x="4" y="13"/>
                    <a:pt x="4" y="12"/>
                    <a:pt x="3" y="12"/>
                  </a:cubicBezTo>
                  <a:cubicBezTo>
                    <a:pt x="1" y="6"/>
                    <a:pt x="1" y="6"/>
                    <a:pt x="1" y="6"/>
                  </a:cubicBezTo>
                  <a:cubicBezTo>
                    <a:pt x="0" y="5"/>
                    <a:pt x="1" y="4"/>
                    <a:pt x="2" y="3"/>
                  </a:cubicBezTo>
                  <a:cubicBezTo>
                    <a:pt x="3" y="2"/>
                    <a:pt x="5" y="3"/>
                    <a:pt x="5" y="4"/>
                  </a:cubicBezTo>
                  <a:cubicBezTo>
                    <a:pt x="7" y="7"/>
                    <a:pt x="7" y="7"/>
                    <a:pt x="7" y="7"/>
                  </a:cubicBezTo>
                  <a:cubicBezTo>
                    <a:pt x="16" y="1"/>
                    <a:pt x="16" y="1"/>
                    <a:pt x="16" y="1"/>
                  </a:cubicBezTo>
                  <a:cubicBezTo>
                    <a:pt x="18" y="0"/>
                    <a:pt x="19" y="0"/>
                    <a:pt x="20" y="1"/>
                  </a:cubicBezTo>
                  <a:cubicBezTo>
                    <a:pt x="21" y="3"/>
                    <a:pt x="20" y="4"/>
                    <a:pt x="19" y="5"/>
                  </a:cubicBezTo>
                  <a:cubicBezTo>
                    <a:pt x="7" y="13"/>
                    <a:pt x="7" y="13"/>
                    <a:pt x="7" y="13"/>
                  </a:cubicBezTo>
                  <a:cubicBezTo>
                    <a:pt x="6" y="13"/>
                    <a:pt x="6" y="13"/>
                    <a:pt x="5" y="13"/>
                  </a:cubicBezTo>
                  <a:cubicBezTo>
                    <a:pt x="5" y="13"/>
                    <a:pt x="5" y="13"/>
                    <a:pt x="5" y="13"/>
                  </a:cubicBezTo>
                  <a:close/>
                </a:path>
              </a:pathLst>
            </a:custGeom>
            <a:solidFill>
              <a:srgbClr val="42454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îṧlïḑè">
              <a:extLst>
                <a:ext uri="{FF2B5EF4-FFF2-40B4-BE49-F238E27FC236}">
                  <a16:creationId xmlns:a16="http://schemas.microsoft.com/office/drawing/2014/main" xmlns="" id="{19771701-83B2-4A13-B13D-2E006F0329C7}"/>
                </a:ext>
              </a:extLst>
            </p:cNvPr>
            <p:cNvSpPr/>
            <p:nvPr/>
          </p:nvSpPr>
          <p:spPr bwMode="auto">
            <a:xfrm>
              <a:off x="5613575" y="1649811"/>
              <a:ext cx="45512" cy="27307"/>
            </a:xfrm>
            <a:custGeom>
              <a:avLst/>
              <a:gdLst>
                <a:gd name="T0" fmla="*/ 5 w 21"/>
                <a:gd name="T1" fmla="*/ 13 h 13"/>
                <a:gd name="T2" fmla="*/ 3 w 21"/>
                <a:gd name="T3" fmla="*/ 12 h 13"/>
                <a:gd name="T4" fmla="*/ 1 w 21"/>
                <a:gd name="T5" fmla="*/ 6 h 13"/>
                <a:gd name="T6" fmla="*/ 2 w 21"/>
                <a:gd name="T7" fmla="*/ 3 h 13"/>
                <a:gd name="T8" fmla="*/ 5 w 21"/>
                <a:gd name="T9" fmla="*/ 4 h 13"/>
                <a:gd name="T10" fmla="*/ 7 w 21"/>
                <a:gd name="T11" fmla="*/ 7 h 13"/>
                <a:gd name="T12" fmla="*/ 16 w 21"/>
                <a:gd name="T13" fmla="*/ 1 h 13"/>
                <a:gd name="T14" fmla="*/ 20 w 21"/>
                <a:gd name="T15" fmla="*/ 2 h 13"/>
                <a:gd name="T16" fmla="*/ 19 w 21"/>
                <a:gd name="T17" fmla="*/ 5 h 13"/>
                <a:gd name="T18" fmla="*/ 7 w 21"/>
                <a:gd name="T19" fmla="*/ 13 h 13"/>
                <a:gd name="T20" fmla="*/ 5 w 21"/>
                <a:gd name="T21" fmla="*/ 13 h 13"/>
                <a:gd name="T22" fmla="*/ 5 w 21"/>
                <a:gd name="T2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5" y="13"/>
                  </a:moveTo>
                  <a:cubicBezTo>
                    <a:pt x="4" y="13"/>
                    <a:pt x="4" y="13"/>
                    <a:pt x="3" y="12"/>
                  </a:cubicBezTo>
                  <a:cubicBezTo>
                    <a:pt x="1" y="6"/>
                    <a:pt x="1" y="6"/>
                    <a:pt x="1" y="6"/>
                  </a:cubicBezTo>
                  <a:cubicBezTo>
                    <a:pt x="0" y="5"/>
                    <a:pt x="1" y="4"/>
                    <a:pt x="2" y="3"/>
                  </a:cubicBezTo>
                  <a:cubicBezTo>
                    <a:pt x="3" y="2"/>
                    <a:pt x="5" y="3"/>
                    <a:pt x="5" y="4"/>
                  </a:cubicBezTo>
                  <a:cubicBezTo>
                    <a:pt x="7" y="7"/>
                    <a:pt x="7" y="7"/>
                    <a:pt x="7" y="7"/>
                  </a:cubicBezTo>
                  <a:cubicBezTo>
                    <a:pt x="16" y="1"/>
                    <a:pt x="16" y="1"/>
                    <a:pt x="16" y="1"/>
                  </a:cubicBezTo>
                  <a:cubicBezTo>
                    <a:pt x="18" y="0"/>
                    <a:pt x="19" y="0"/>
                    <a:pt x="20" y="2"/>
                  </a:cubicBezTo>
                  <a:cubicBezTo>
                    <a:pt x="21" y="3"/>
                    <a:pt x="20" y="4"/>
                    <a:pt x="19" y="5"/>
                  </a:cubicBezTo>
                  <a:cubicBezTo>
                    <a:pt x="7" y="13"/>
                    <a:pt x="7" y="13"/>
                    <a:pt x="7" y="13"/>
                  </a:cubicBezTo>
                  <a:cubicBezTo>
                    <a:pt x="6" y="13"/>
                    <a:pt x="6" y="13"/>
                    <a:pt x="5" y="13"/>
                  </a:cubicBezTo>
                  <a:cubicBezTo>
                    <a:pt x="5" y="13"/>
                    <a:pt x="5" y="13"/>
                    <a:pt x="5" y="13"/>
                  </a:cubicBezTo>
                  <a:close/>
                </a:path>
              </a:pathLst>
            </a:custGeom>
            <a:solidFill>
              <a:srgbClr val="42454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iSḻíḓe">
              <a:extLst>
                <a:ext uri="{FF2B5EF4-FFF2-40B4-BE49-F238E27FC236}">
                  <a16:creationId xmlns:a16="http://schemas.microsoft.com/office/drawing/2014/main" xmlns="" id="{5996BC49-120B-42A2-8016-3DEC137EF62C}"/>
                </a:ext>
              </a:extLst>
            </p:cNvPr>
            <p:cNvSpPr/>
            <p:nvPr/>
          </p:nvSpPr>
          <p:spPr bwMode="auto">
            <a:xfrm>
              <a:off x="5549858" y="1900126"/>
              <a:ext cx="45512" cy="27307"/>
            </a:xfrm>
            <a:custGeom>
              <a:avLst/>
              <a:gdLst>
                <a:gd name="T0" fmla="*/ 5 w 21"/>
                <a:gd name="T1" fmla="*/ 13 h 13"/>
                <a:gd name="T2" fmla="*/ 3 w 21"/>
                <a:gd name="T3" fmla="*/ 12 h 13"/>
                <a:gd name="T4" fmla="*/ 1 w 21"/>
                <a:gd name="T5" fmla="*/ 7 h 13"/>
                <a:gd name="T6" fmla="*/ 2 w 21"/>
                <a:gd name="T7" fmla="*/ 3 h 13"/>
                <a:gd name="T8" fmla="*/ 5 w 21"/>
                <a:gd name="T9" fmla="*/ 4 h 13"/>
                <a:gd name="T10" fmla="*/ 7 w 21"/>
                <a:gd name="T11" fmla="*/ 7 h 13"/>
                <a:gd name="T12" fmla="*/ 16 w 21"/>
                <a:gd name="T13" fmla="*/ 1 h 13"/>
                <a:gd name="T14" fmla="*/ 20 w 21"/>
                <a:gd name="T15" fmla="*/ 2 h 13"/>
                <a:gd name="T16" fmla="*/ 19 w 21"/>
                <a:gd name="T17" fmla="*/ 5 h 13"/>
                <a:gd name="T18" fmla="*/ 7 w 21"/>
                <a:gd name="T19" fmla="*/ 13 h 13"/>
                <a:gd name="T20" fmla="*/ 5 w 21"/>
                <a:gd name="T21" fmla="*/ 13 h 13"/>
                <a:gd name="T22" fmla="*/ 5 w 21"/>
                <a:gd name="T2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5" y="13"/>
                  </a:moveTo>
                  <a:cubicBezTo>
                    <a:pt x="4" y="13"/>
                    <a:pt x="4" y="13"/>
                    <a:pt x="3" y="12"/>
                  </a:cubicBezTo>
                  <a:cubicBezTo>
                    <a:pt x="1" y="7"/>
                    <a:pt x="1" y="7"/>
                    <a:pt x="1" y="7"/>
                  </a:cubicBezTo>
                  <a:cubicBezTo>
                    <a:pt x="0" y="5"/>
                    <a:pt x="0" y="4"/>
                    <a:pt x="2" y="3"/>
                  </a:cubicBezTo>
                  <a:cubicBezTo>
                    <a:pt x="3" y="3"/>
                    <a:pt x="5" y="3"/>
                    <a:pt x="5" y="4"/>
                  </a:cubicBezTo>
                  <a:cubicBezTo>
                    <a:pt x="7" y="7"/>
                    <a:pt x="7" y="7"/>
                    <a:pt x="7" y="7"/>
                  </a:cubicBezTo>
                  <a:cubicBezTo>
                    <a:pt x="16" y="1"/>
                    <a:pt x="16" y="1"/>
                    <a:pt x="16" y="1"/>
                  </a:cubicBezTo>
                  <a:cubicBezTo>
                    <a:pt x="17" y="0"/>
                    <a:pt x="19" y="0"/>
                    <a:pt x="20" y="2"/>
                  </a:cubicBezTo>
                  <a:cubicBezTo>
                    <a:pt x="21" y="3"/>
                    <a:pt x="20" y="4"/>
                    <a:pt x="19" y="5"/>
                  </a:cubicBezTo>
                  <a:cubicBezTo>
                    <a:pt x="7" y="13"/>
                    <a:pt x="7" y="13"/>
                    <a:pt x="7" y="13"/>
                  </a:cubicBezTo>
                  <a:cubicBezTo>
                    <a:pt x="6" y="13"/>
                    <a:pt x="6" y="13"/>
                    <a:pt x="5" y="13"/>
                  </a:cubicBezTo>
                  <a:cubicBezTo>
                    <a:pt x="5" y="13"/>
                    <a:pt x="5" y="13"/>
                    <a:pt x="5" y="13"/>
                  </a:cubicBezTo>
                  <a:close/>
                </a:path>
              </a:pathLst>
            </a:custGeom>
            <a:solidFill>
              <a:srgbClr val="42454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Tree>
    <p:extLst>
      <p:ext uri="{BB962C8B-B14F-4D97-AF65-F5344CB8AC3E}">
        <p14:creationId xmlns:p14="http://schemas.microsoft.com/office/powerpoint/2010/main" val="64122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52EDE83-63CC-4B33-B715-3953EADE2100}"/>
              </a:ext>
            </a:extLst>
          </p:cNvPr>
          <p:cNvSpPr>
            <a:spLocks noGrp="1"/>
          </p:cNvSpPr>
          <p:nvPr>
            <p:ph type="title"/>
          </p:nvPr>
        </p:nvSpPr>
        <p:spPr/>
        <p:txBody>
          <a:bodyPr/>
          <a:lstStyle/>
          <a:p>
            <a:r>
              <a:rPr lang="en-US" altLang="zh-CN"/>
              <a:t>Click to edit Master title style</a:t>
            </a:r>
            <a:endParaRPr lang="zh-CN" altLang="en-US"/>
          </a:p>
        </p:txBody>
      </p:sp>
      <p:sp>
        <p:nvSpPr>
          <p:cNvPr id="3" name="日期占位符 2">
            <a:extLst>
              <a:ext uri="{FF2B5EF4-FFF2-40B4-BE49-F238E27FC236}">
                <a16:creationId xmlns="" xmlns:a16="http://schemas.microsoft.com/office/drawing/2014/main" id="{1514619F-25D0-4307-81CD-C24C74EF140E}"/>
              </a:ext>
            </a:extLst>
          </p:cNvPr>
          <p:cNvSpPr>
            <a:spLocks noGrp="1"/>
          </p:cNvSpPr>
          <p:nvPr>
            <p:ph type="dt" sz="half" idx="10"/>
          </p:nvPr>
        </p:nvSpPr>
        <p:spPr/>
        <p:txBody>
          <a:bodyPr/>
          <a:lstStyle/>
          <a:p>
            <a:fld id="{748B5987-9647-4253-899C-3B9819D6D8A0}" type="datetime1">
              <a:rPr lang="zh-CN" altLang="en-US" smtClean="0"/>
              <a:t>2023/5/9</a:t>
            </a:fld>
            <a:endParaRPr lang="zh-CN" altLang="en-US"/>
          </a:p>
        </p:txBody>
      </p:sp>
      <p:sp>
        <p:nvSpPr>
          <p:cNvPr id="4" name="页脚占位符 3">
            <a:extLst>
              <a:ext uri="{FF2B5EF4-FFF2-40B4-BE49-F238E27FC236}">
                <a16:creationId xmlns="" xmlns:a16="http://schemas.microsoft.com/office/drawing/2014/main" id="{C802B25F-898B-4C1A-94A9-699B8B55DF0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AA842F0A-76EB-4E77-8AF6-5F91F22881F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325764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9C9D6027-F7C7-4EF3-85DD-09E27ACEEACA}"/>
              </a:ext>
            </a:extLst>
          </p:cNvPr>
          <p:cNvSpPr>
            <a:spLocks noGrp="1"/>
          </p:cNvSpPr>
          <p:nvPr>
            <p:ph type="dt" sz="half" idx="10"/>
          </p:nvPr>
        </p:nvSpPr>
        <p:spPr/>
        <p:txBody>
          <a:bodyPr/>
          <a:lstStyle/>
          <a:p>
            <a:fld id="{A50ECBEB-8597-4EA4-9D29-E1D7025CFAA0}" type="datetime1">
              <a:rPr lang="zh-CN" altLang="en-US" smtClean="0"/>
              <a:t>2023/5/9</a:t>
            </a:fld>
            <a:endParaRPr lang="zh-CN" altLang="en-US"/>
          </a:p>
        </p:txBody>
      </p:sp>
      <p:sp>
        <p:nvSpPr>
          <p:cNvPr id="3" name="页脚占位符 2">
            <a:extLst>
              <a:ext uri="{FF2B5EF4-FFF2-40B4-BE49-F238E27FC236}">
                <a16:creationId xmlns="" xmlns:a16="http://schemas.microsoft.com/office/drawing/2014/main" id="{66262BA1-A5A7-45F4-B365-E880E1C324C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F80CF1E8-0939-4B4D-A4D3-E47E208FC47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1771624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F150C3A8-BB19-D638-43D0-C5B5379A3F3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73715"/>
            <a:ext cx="12192000" cy="1884285"/>
          </a:xfrm>
          <a:prstGeom prst="rect">
            <a:avLst/>
          </a:prstGeom>
        </p:spPr>
      </p:pic>
      <p:pic>
        <p:nvPicPr>
          <p:cNvPr id="3" name="图片 2">
            <a:extLst>
              <a:ext uri="{FF2B5EF4-FFF2-40B4-BE49-F238E27FC236}">
                <a16:creationId xmlns="" xmlns:a16="http://schemas.microsoft.com/office/drawing/2014/main" id="{33C03450-5C9A-FC57-1792-4EE5D3F930E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87184" y="-18513"/>
            <a:ext cx="2804816" cy="1542513"/>
          </a:xfrm>
          <a:prstGeom prst="rect">
            <a:avLst/>
          </a:prstGeom>
        </p:spPr>
      </p:pic>
      <p:pic>
        <p:nvPicPr>
          <p:cNvPr id="5" name="图片 4">
            <a:extLst>
              <a:ext uri="{FF2B5EF4-FFF2-40B4-BE49-F238E27FC236}">
                <a16:creationId xmlns="" xmlns:a16="http://schemas.microsoft.com/office/drawing/2014/main" id="{1CE6338D-D041-E279-EA14-D01A207F7D3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5156" y="-18514"/>
            <a:ext cx="2947041" cy="1614193"/>
          </a:xfrm>
          <a:prstGeom prst="rect">
            <a:avLst/>
          </a:prstGeom>
        </p:spPr>
      </p:pic>
      <p:sp>
        <p:nvSpPr>
          <p:cNvPr id="10" name="文本占位符 9">
            <a:extLst>
              <a:ext uri="{FF2B5EF4-FFF2-40B4-BE49-F238E27FC236}">
                <a16:creationId xmlns="" xmlns:a16="http://schemas.microsoft.com/office/drawing/2014/main" id="{C30BC28F-2317-5332-9AE9-3906A12F5EF5}"/>
              </a:ext>
            </a:extLst>
          </p:cNvPr>
          <p:cNvSpPr>
            <a:spLocks noGrp="1"/>
          </p:cNvSpPr>
          <p:nvPr>
            <p:ph type="body" sz="quarter" idx="16" hasCustomPrompt="1"/>
          </p:nvPr>
        </p:nvSpPr>
        <p:spPr>
          <a:xfrm>
            <a:off x="660400" y="723900"/>
            <a:ext cx="1039091" cy="296271"/>
          </a:xfrm>
        </p:spPr>
        <p:txBody>
          <a:bodyPr vert="horz" wrap="none" lIns="91440" tIns="45720" rIns="91440" bIns="45720" rtlCol="0" anchor="ctr">
            <a:normAutofit/>
          </a:bodyPr>
          <a:lstStyle>
            <a:lvl1pPr marL="0" indent="0">
              <a:buNone/>
              <a:defRPr lang="en-US" altLang="zh-CN" sz="1200" b="0" smtClean="0">
                <a:solidFill>
                  <a:srgbClr val="FFFFFF"/>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LGOO HERE</a:t>
            </a:r>
          </a:p>
        </p:txBody>
      </p:sp>
      <p:sp>
        <p:nvSpPr>
          <p:cNvPr id="7" name="文本占位符 6">
            <a:extLst>
              <a:ext uri="{FF2B5EF4-FFF2-40B4-BE49-F238E27FC236}">
                <a16:creationId xmlns="" xmlns:a16="http://schemas.microsoft.com/office/drawing/2014/main" id="{C2320649-ACD7-42E9-A261-E6ED46ACB452}"/>
              </a:ext>
            </a:extLst>
          </p:cNvPr>
          <p:cNvSpPr>
            <a:spLocks noGrp="1"/>
          </p:cNvSpPr>
          <p:nvPr>
            <p:ph type="body" sz="quarter" idx="13"/>
          </p:nvPr>
        </p:nvSpPr>
        <p:spPr>
          <a:xfrm>
            <a:off x="660400" y="1777424"/>
            <a:ext cx="6600514" cy="1643062"/>
          </a:xfrm>
        </p:spPr>
        <p:txBody>
          <a:bodyPr vert="horz" lIns="91440" tIns="45720" rIns="91440" bIns="45720" rtlCol="0" anchor="b">
            <a:normAutofit/>
          </a:bodyPr>
          <a:lstStyle>
            <a:lvl1pPr marL="0" indent="0">
              <a:buNone/>
              <a:defRPr lang="en-US" altLang="zh-CN" sz="3200" b="1" smtClean="0">
                <a:solidFill>
                  <a:srgbClr val="25403B"/>
                </a:solidFill>
                <a:latin typeface="+mj-lt"/>
                <a:ea typeface="+mj-ea"/>
                <a:cs typeface="+mj-cs"/>
              </a:defRPr>
            </a:lvl1pPr>
            <a:lvl2pPr marL="457200" indent="0">
              <a:buNone/>
              <a:defRPr lang="en-US" altLang="zh-CN" smtClean="0"/>
            </a:lvl2pPr>
            <a:lvl3pPr>
              <a:defRPr lang="en-US" altLang="zh-CN" smtClean="0"/>
            </a:lvl3pPr>
            <a:lvl4pPr>
              <a:defRPr lang="en-US" altLang="zh-CN" smtClean="0"/>
            </a:lvl4pPr>
            <a:lvl5pPr>
              <a:defRPr lang="zh-CN" altLang="en-US"/>
            </a:lvl5pPr>
          </a:lstStyle>
          <a:p>
            <a:pPr marL="228600" lvl="0" indent="-228600" defTabSz="914354">
              <a:spcBef>
                <a:spcPct val="0"/>
              </a:spcBef>
            </a:pPr>
            <a:r>
              <a:rPr lang="en-US" altLang="zh-CN" dirty="0"/>
              <a:t>Click to edit Master text styles</a:t>
            </a:r>
          </a:p>
        </p:txBody>
      </p:sp>
      <p:sp>
        <p:nvSpPr>
          <p:cNvPr id="8" name="文本占位符 7">
            <a:extLst>
              <a:ext uri="{FF2B5EF4-FFF2-40B4-BE49-F238E27FC236}">
                <a16:creationId xmlns="" xmlns:a16="http://schemas.microsoft.com/office/drawing/2014/main" id="{DC428848-58C6-4501-8214-B803889F273E}"/>
              </a:ext>
            </a:extLst>
          </p:cNvPr>
          <p:cNvSpPr>
            <a:spLocks noGrp="1"/>
          </p:cNvSpPr>
          <p:nvPr>
            <p:ph type="body" sz="quarter" idx="14" hasCustomPrompt="1"/>
          </p:nvPr>
        </p:nvSpPr>
        <p:spPr>
          <a:xfrm>
            <a:off x="4918386" y="5837829"/>
            <a:ext cx="6600514" cy="296271"/>
          </a:xfrm>
        </p:spPr>
        <p:txBody>
          <a:bodyPr vert="horz" lIns="91440" tIns="45720" rIns="91440" bIns="45720" rtlCol="0" anchor="ctr">
            <a:normAutofit/>
          </a:bodyPr>
          <a:lstStyle>
            <a:lvl1pPr marL="0" indent="0" algn="r">
              <a:buNone/>
              <a:defRPr lang="en-US" altLang="zh-CN" sz="1200" b="0" smtClean="0">
                <a:solidFill>
                  <a:srgbClr val="FFFFFF"/>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 xmlns:a16="http://schemas.microsoft.com/office/drawing/2014/main" id="{A01EED25-4D2A-435D-A5F9-01DCC2F07486}"/>
              </a:ext>
            </a:extLst>
          </p:cNvPr>
          <p:cNvSpPr>
            <a:spLocks noGrp="1"/>
          </p:cNvSpPr>
          <p:nvPr>
            <p:ph type="body" sz="quarter" idx="15" hasCustomPrompt="1"/>
          </p:nvPr>
        </p:nvSpPr>
        <p:spPr>
          <a:xfrm>
            <a:off x="660400" y="5837829"/>
            <a:ext cx="6600514" cy="296271"/>
          </a:xfrm>
        </p:spPr>
        <p:txBody>
          <a:bodyPr vert="horz" lIns="91440" tIns="45720" rIns="91440" bIns="45720" rtlCol="0" anchor="ctr">
            <a:normAutofit/>
          </a:bodyPr>
          <a:lstStyle>
            <a:lvl1pPr marL="0" indent="0">
              <a:buNone/>
              <a:defRPr lang="en-US" altLang="zh-CN" sz="1200" b="0" smtClean="0">
                <a:solidFill>
                  <a:srgbClr val="FFFFFF"/>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www.islide.cc</a:t>
            </a:r>
            <a:endParaRPr lang="en-US" altLang="en-US" dirty="0"/>
          </a:p>
        </p:txBody>
      </p:sp>
    </p:spTree>
    <p:extLst>
      <p:ext uri="{BB962C8B-B14F-4D97-AF65-F5344CB8AC3E}">
        <p14:creationId xmlns:p14="http://schemas.microsoft.com/office/powerpoint/2010/main" val="34448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824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DECD"/>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89307103-D92B-4D3C-B386-9FD58793CACA}"/>
              </a:ext>
            </a:extLst>
          </p:cNvPr>
          <p:cNvSpPr>
            <a:spLocks noGrp="1"/>
          </p:cNvSpPr>
          <p:nvPr>
            <p:ph type="title"/>
          </p:nvPr>
        </p:nvSpPr>
        <p:spPr>
          <a:xfrm>
            <a:off x="660400" y="0"/>
            <a:ext cx="10858500" cy="1028700"/>
          </a:xfrm>
          <a:prstGeom prst="rect">
            <a:avLst/>
          </a:prstGeom>
        </p:spPr>
        <p:txBody>
          <a:bodyPr vert="horz" lIns="91440" tIns="45720" rIns="91440" bIns="45720" rtlCol="0" anchor="b">
            <a:normAutofit/>
          </a:bodyPr>
          <a:lstStyle/>
          <a:p>
            <a:pPr lvl="0" defTabSz="914354"/>
            <a:r>
              <a:rPr lang="en-US" altLang="zh-CN"/>
              <a:t>Click to edit Master title style</a:t>
            </a:r>
            <a:endParaRPr lang="zh-CN" altLang="en-US" dirty="0"/>
          </a:p>
        </p:txBody>
      </p:sp>
      <p:sp>
        <p:nvSpPr>
          <p:cNvPr id="3" name="文本占位符 2">
            <a:extLst>
              <a:ext uri="{FF2B5EF4-FFF2-40B4-BE49-F238E27FC236}">
                <a16:creationId xmlns="" xmlns:a16="http://schemas.microsoft.com/office/drawing/2014/main" id="{0F8920D0-E0E5-40BB-AEDA-3D7A0909240E}"/>
              </a:ext>
            </a:extLst>
          </p:cNvPr>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5" name="页脚占位符 4">
            <a:extLst>
              <a:ext uri="{FF2B5EF4-FFF2-40B4-BE49-F238E27FC236}">
                <a16:creationId xmlns="" xmlns:a16="http://schemas.microsoft.com/office/drawing/2014/main" id="{10B16C00-AE39-4635-9F10-B7233D2AC2F8}"/>
              </a:ext>
            </a:extLst>
          </p:cNvPr>
          <p:cNvSpPr>
            <a:spLocks noGrp="1"/>
          </p:cNvSpPr>
          <p:nvPr>
            <p:ph type="ftr" sz="quarter" idx="3"/>
          </p:nvPr>
        </p:nvSpPr>
        <p:spPr>
          <a:xfrm>
            <a:off x="660401" y="6438900"/>
            <a:ext cx="3992171" cy="215900"/>
          </a:xfrm>
          <a:prstGeom prst="rect">
            <a:avLst/>
          </a:prstGeom>
        </p:spPr>
        <p:txBody>
          <a:bodyPr vert="horz" lIns="91440" tIns="45720" rIns="91440" bIns="45720" rtlCol="0" anchor="ctr"/>
          <a:lstStyle>
            <a:lvl1pPr>
              <a:defRPr lang="zh-CN" altLang="en-US" sz="1000">
                <a:solidFill>
                  <a:schemeClr val="tx1">
                    <a:lumMod val="50000"/>
                    <a:lumOff val="50000"/>
                  </a:schemeClr>
                </a:solidFill>
              </a:defRPr>
            </a:lvl1pPr>
          </a:lstStyle>
          <a:p>
            <a:endParaRPr lang="zh-CN" altLang="en-US" dirty="0"/>
          </a:p>
        </p:txBody>
      </p:sp>
      <p:sp>
        <p:nvSpPr>
          <p:cNvPr id="4" name="日期占位符 3">
            <a:extLst>
              <a:ext uri="{FF2B5EF4-FFF2-40B4-BE49-F238E27FC236}">
                <a16:creationId xmlns="" xmlns:a16="http://schemas.microsoft.com/office/drawing/2014/main" id="{0C12D871-753D-4991-B44B-EFAE9F8682B5}"/>
              </a:ext>
            </a:extLst>
          </p:cNvPr>
          <p:cNvSpPr>
            <a:spLocks noGrp="1"/>
          </p:cNvSpPr>
          <p:nvPr>
            <p:ph type="dt" sz="half" idx="2"/>
          </p:nvPr>
        </p:nvSpPr>
        <p:spPr>
          <a:xfrm>
            <a:off x="5504656" y="6438900"/>
            <a:ext cx="1802924" cy="215900"/>
          </a:xfrm>
          <a:prstGeom prst="rect">
            <a:avLst/>
          </a:prstGeom>
        </p:spPr>
        <p:txBody>
          <a:bodyPr vert="horz" lIns="91440" tIns="45720" rIns="91440" bIns="45720" rtlCol="0" anchor="ctr"/>
          <a:lstStyle>
            <a:lvl1pPr algn="ctr">
              <a:defRPr lang="zh-CN" altLang="en-US" sz="1000" smtClean="0">
                <a:solidFill>
                  <a:schemeClr val="tx1">
                    <a:lumMod val="50000"/>
                    <a:lumOff val="50000"/>
                  </a:schemeClr>
                </a:solidFill>
              </a:defRPr>
            </a:lvl1pPr>
          </a:lstStyle>
          <a:p>
            <a:fld id="{3EBAC152-C384-4126-A41C-02F34DED3069}" type="datetime1">
              <a:rPr lang="zh-CN" altLang="en-US" smtClean="0"/>
              <a:t>2023/5/9</a:t>
            </a:fld>
            <a:endParaRPr lang="en-US" altLang="zh-CN"/>
          </a:p>
        </p:txBody>
      </p:sp>
      <p:sp>
        <p:nvSpPr>
          <p:cNvPr id="6" name="灯片编号占位符 5">
            <a:extLst>
              <a:ext uri="{FF2B5EF4-FFF2-40B4-BE49-F238E27FC236}">
                <a16:creationId xmlns="" xmlns:a16="http://schemas.microsoft.com/office/drawing/2014/main" id="{6D23E9ED-4E00-42D1-BFBF-5EBD27D29806}"/>
              </a:ext>
            </a:extLst>
          </p:cNvPr>
          <p:cNvSpPr>
            <a:spLocks noGrp="1"/>
          </p:cNvSpPr>
          <p:nvPr>
            <p:ph type="sldNum" sz="quarter" idx="4"/>
          </p:nvPr>
        </p:nvSpPr>
        <p:spPr>
          <a:xfrm>
            <a:off x="8857452" y="6438900"/>
            <a:ext cx="2661448" cy="215900"/>
          </a:xfrm>
          <a:prstGeom prst="rect">
            <a:avLst/>
          </a:prstGeom>
        </p:spPr>
        <p:txBody>
          <a:bodyPr vert="horz" lIns="91440" tIns="45720" rIns="91440" bIns="45720" rtlCol="0" anchor="ctr"/>
          <a:lstStyle>
            <a:lvl1pPr algn="r">
              <a:defRPr lang="zh-CN" altLang="en-US" sz="1000" smtClean="0">
                <a:solidFill>
                  <a:schemeClr val="tx1">
                    <a:lumMod val="50000"/>
                    <a:lumOff val="50000"/>
                  </a:schemeClr>
                </a:solidFill>
              </a:defRPr>
            </a:lvl1pPr>
          </a:lstStyle>
          <a:p>
            <a:fld id="{7F65B630-C7FF-41C0-9923-C5E5E29EED81}" type="slidenum">
              <a:rPr lang="en-US" altLang="zh-CN" smtClean="0"/>
              <a:pPr/>
              <a:t>‹#›</a:t>
            </a:fld>
            <a:endParaRPr lang="en-US" altLang="zh-CN"/>
          </a:p>
        </p:txBody>
      </p:sp>
    </p:spTree>
    <p:extLst>
      <p:ext uri="{BB962C8B-B14F-4D97-AF65-F5344CB8AC3E}">
        <p14:creationId xmlns:p14="http://schemas.microsoft.com/office/powerpoint/2010/main" val="1467915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51" r:id="rId4"/>
    <p:sldLayoutId id="2147483654" r:id="rId5"/>
    <p:sldLayoutId id="2147483655" r:id="rId6"/>
    <p:sldLayoutId id="2147483656" r:id="rId7"/>
    <p:sldLayoutId id="2147483658" r:id="rId8"/>
  </p:sldLayoutIdLst>
  <p:hf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8" Type="http://schemas.openxmlformats.org/officeDocument/2006/relationships/hyperlink" Target="https://b.quark.cn/apps/qkgaokao/routes/H9MxhdoSF?entry=search_sug&amp;uc_param_str=dsdnfrpfbivesscpgimibtbmnijblauputogpintnwktprchmtkpst&amp;webCompass=true&amp;uc_biz_str=OPT:BACK_BTN_STYLE@0|OPT:qk_long_clk@0|OPT:W_EXIT_ANI@1|OPT:IMMERSIVE@1|OPT:W_PAGE_REFRESH@0" TargetMode="External"/><Relationship Id="rId13" Type="http://schemas.openxmlformats.org/officeDocument/2006/relationships/hyperlink" Target="https://www.gaojidata.com/data/detail?id=8" TargetMode="External"/><Relationship Id="rId3" Type="http://schemas.openxmlformats.org/officeDocument/2006/relationships/hyperlink" Target="https://gaokao.chsi.com.cn/" TargetMode="External"/><Relationship Id="rId7" Type="http://schemas.openxmlformats.org/officeDocument/2006/relationships/hyperlink" Target="https://zs.scu.edu.cn/" TargetMode="External"/><Relationship Id="rId12" Type="http://schemas.openxmlformats.org/officeDocument/2006/relationships/hyperlink" Target="https://www.gaojidata.com/data/detail?id=7" TargetMode="External"/><Relationship Id="rId2" Type="http://schemas.openxmlformats.org/officeDocument/2006/relationships/slideLayout" Target="../slideLayouts/slideLayout5.xml"/><Relationship Id="rId1" Type="http://schemas.openxmlformats.org/officeDocument/2006/relationships/tags" Target="../tags/tag11.xml"/><Relationship Id="rId6" Type="http://schemas.openxmlformats.org/officeDocument/2006/relationships/hyperlink" Target="https://www.sceea.cn/List/NewsList_36_1.html" TargetMode="External"/><Relationship Id="rId11" Type="http://schemas.openxmlformats.org/officeDocument/2006/relationships/hyperlink" Target="https://www.shanghairanking.cn/rankings/bcmr/2022" TargetMode="External"/><Relationship Id="rId5" Type="http://schemas.openxmlformats.org/officeDocument/2006/relationships/hyperlink" Target="https://www.sceeic.cn/html/2022zhuanti/2022jihua/lk/index.html#/" TargetMode="External"/><Relationship Id="rId15" Type="http://schemas.openxmlformats.org/officeDocument/2006/relationships/hyperlink" Target="https://www.tsingmei.zone/euducation/" TargetMode="External"/><Relationship Id="rId10" Type="http://schemas.openxmlformats.org/officeDocument/2006/relationships/hyperlink" Target="https://www.shanghairanking.cn/rankings/bcur/2023" TargetMode="External"/><Relationship Id="rId4" Type="http://schemas.openxmlformats.org/officeDocument/2006/relationships/hyperlink" Target="http://www.zsksb.com/#/" TargetMode="External"/><Relationship Id="rId9" Type="http://schemas.openxmlformats.org/officeDocument/2006/relationships/hyperlink" Target="https://www.bilibili.com/" TargetMode="External"/><Relationship Id="rId14" Type="http://schemas.openxmlformats.org/officeDocument/2006/relationships/hyperlink" Target="http://www.moe.gov.cn/srcsite/A22/s7065/202202/t20220211_598710.html"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1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6.png"/><Relationship Id="rId2" Type="http://schemas.openxmlformats.org/officeDocument/2006/relationships/slideLayout" Target="../slideLayouts/slideLayout5.xml"/><Relationship Id="rId1" Type="http://schemas.openxmlformats.org/officeDocument/2006/relationships/tags" Target="../tags/tag14.xml"/><Relationship Id="rId6" Type="http://schemas.openxmlformats.org/officeDocument/2006/relationships/image" Target="../media/image5.png"/><Relationship Id="rId5" Type="http://schemas.openxmlformats.org/officeDocument/2006/relationships/hyperlink" Target="http://www.zs.cdut.edu.cn/video/cdutone.mp4" TargetMode="Externa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15.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16.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17.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themeOverride" Target="../theme/themeOverride4.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hyperlink" Target="https://www.sceeic.cn/html/2022zhuanti/2022jihua/lk/index.html#/" TargetMode="Externa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8.xml"/><Relationship Id="rId6" Type="http://schemas.openxmlformats.org/officeDocument/2006/relationships/hyperlink" Target="https://www.sceeic.cn/html/2022zhuanti/2022jihua/lk/index.html#/" TargetMode="External"/><Relationship Id="rId5" Type="http://schemas.openxmlformats.org/officeDocument/2006/relationships/hyperlink" Target="http://edu.sc.gov.cn/scedu/jyt2021/2021/6/30/e8ceb7a10392485c92de774c1d092eb2/files/7d2d05d7cae949e5814eb53cc7027649.pdf" TargetMode="External"/><Relationship Id="rId4" Type="http://schemas.openxmlformats.org/officeDocument/2006/relationships/hyperlink" Target="https://gaokao.chsi.com.cn/gxzxbm/"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4.png"/><Relationship Id="rId4" Type="http://schemas.openxmlformats.org/officeDocument/2006/relationships/hyperlink" Target="https://mp.weixin.qq.com/s/_RPF0_TqQD9EIPKazsuZnw"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ïšḻíḓê"/>
        <p:cNvGrpSpPr/>
        <p:nvPr/>
      </p:nvGrpSpPr>
      <p:grpSpPr>
        <a:xfrm>
          <a:off x="0" y="0"/>
          <a:ext cx="0" cy="0"/>
          <a:chOff x="0" y="0"/>
          <a:chExt cx="0" cy="0"/>
        </a:xfrm>
      </p:grpSpPr>
      <p:sp>
        <p:nvSpPr>
          <p:cNvPr id="9" name="îṩḻîdê">
            <a:extLst>
              <a:ext uri="{FF2B5EF4-FFF2-40B4-BE49-F238E27FC236}">
                <a16:creationId xmlns="" xmlns:a16="http://schemas.microsoft.com/office/drawing/2014/main" id="{6C2532AA-A647-48FF-8A25-36777AF5B18D}"/>
              </a:ext>
            </a:extLst>
          </p:cNvPr>
          <p:cNvSpPr>
            <a:spLocks noGrp="1"/>
          </p:cNvSpPr>
          <p:nvPr>
            <p:ph type="ctrTitle"/>
          </p:nvPr>
        </p:nvSpPr>
        <p:spPr>
          <a:xfrm>
            <a:off x="330200" y="2040305"/>
            <a:ext cx="11531600" cy="701731"/>
          </a:xfrm>
        </p:spPr>
        <p:txBody>
          <a:bodyPr wrap="square">
            <a:spAutoFit/>
          </a:bodyPr>
          <a:lstStyle/>
          <a:p>
            <a:pPr algn="ctr"/>
            <a:r>
              <a:rPr lang="en-US" altLang="zh-CN" sz="4400" spc="-30" smtClean="0">
                <a:solidFill>
                  <a:srgbClr val="033E38"/>
                </a:solidFill>
                <a:latin typeface="+mj-ea"/>
                <a:cs typeface="Arial Unicode MS"/>
              </a:rPr>
              <a:t>2023</a:t>
            </a:r>
            <a:r>
              <a:rPr lang="zh-CN" altLang="en-US" sz="4400" spc="-30" smtClean="0">
                <a:solidFill>
                  <a:srgbClr val="033E38"/>
                </a:solidFill>
                <a:latin typeface="+mj-ea"/>
                <a:cs typeface="Arial Unicode MS"/>
              </a:rPr>
              <a:t>年高考志愿填报与职业发展讲解答疑会</a:t>
            </a:r>
            <a:endParaRPr lang="zh-CN" altLang="en-US" sz="4400" dirty="0">
              <a:latin typeface="+mj-ea"/>
            </a:endParaRPr>
          </a:p>
        </p:txBody>
      </p:sp>
      <p:sp>
        <p:nvSpPr>
          <p:cNvPr id="10" name="îṥlidê">
            <a:extLst>
              <a:ext uri="{FF2B5EF4-FFF2-40B4-BE49-F238E27FC236}">
                <a16:creationId xmlns="" xmlns:a16="http://schemas.microsoft.com/office/drawing/2014/main" id="{0102F8CF-8DD3-43E5-B521-501A3CF124F9}"/>
              </a:ext>
            </a:extLst>
          </p:cNvPr>
          <p:cNvSpPr>
            <a:spLocks noGrp="1"/>
          </p:cNvSpPr>
          <p:nvPr>
            <p:ph type="subTitle" idx="1"/>
          </p:nvPr>
        </p:nvSpPr>
        <p:spPr>
          <a:xfrm>
            <a:off x="4566920" y="4216902"/>
            <a:ext cx="3058160" cy="443021"/>
          </a:xfrm>
          <a:prstGeom prst="roundRect">
            <a:avLst>
              <a:gd name="adj" fmla="val 50000"/>
            </a:avLst>
          </a:prstGeom>
          <a:solidFill>
            <a:srgbClr val="A25B2E"/>
          </a:solidFill>
        </p:spPr>
        <p:txBody>
          <a:bodyPr anchor="ctr">
            <a:normAutofit/>
          </a:bodyPr>
          <a:lstStyle/>
          <a:p>
            <a:pPr algn="ctr"/>
            <a:r>
              <a:rPr lang="zh-CN" altLang="en-US" sz="1400" smtClean="0">
                <a:solidFill>
                  <a:srgbClr val="FFFFFF"/>
                </a:solidFill>
              </a:rPr>
              <a:t>主讲人：卢  波</a:t>
            </a:r>
            <a:endParaRPr lang="en-GB" altLang="zh-CN" sz="1400" dirty="0">
              <a:solidFill>
                <a:srgbClr val="FFFFFF"/>
              </a:solidFill>
            </a:endParaRPr>
          </a:p>
        </p:txBody>
      </p:sp>
      <p:sp>
        <p:nvSpPr>
          <p:cNvPr id="11" name="isľíde">
            <a:extLst>
              <a:ext uri="{FF2B5EF4-FFF2-40B4-BE49-F238E27FC236}">
                <a16:creationId xmlns="" xmlns:a16="http://schemas.microsoft.com/office/drawing/2014/main" id="{7E21516B-4ABB-4E09-987D-1ABA411225D2}"/>
              </a:ext>
            </a:extLst>
          </p:cNvPr>
          <p:cNvSpPr>
            <a:spLocks noGrp="1"/>
          </p:cNvSpPr>
          <p:nvPr>
            <p:ph type="body" sz="quarter" idx="13"/>
          </p:nvPr>
        </p:nvSpPr>
        <p:spPr>
          <a:xfrm>
            <a:off x="3311525" y="5541558"/>
            <a:ext cx="5568950" cy="296271"/>
          </a:xfrm>
        </p:spPr>
        <p:txBody>
          <a:bodyPr/>
          <a:lstStyle/>
          <a:p>
            <a:pPr algn="ctr"/>
            <a:r>
              <a:rPr lang="zh-CN" altLang="en-US" smtClean="0"/>
              <a:t>四川大学旅游学院、成都理工大学旅游与城乡规划学院</a:t>
            </a:r>
            <a:endParaRPr lang="en-GB" altLang="zh-CN" dirty="0"/>
          </a:p>
        </p:txBody>
      </p:sp>
      <p:sp>
        <p:nvSpPr>
          <p:cNvPr id="12" name="ïšlîḓè">
            <a:extLst>
              <a:ext uri="{FF2B5EF4-FFF2-40B4-BE49-F238E27FC236}">
                <a16:creationId xmlns="" xmlns:a16="http://schemas.microsoft.com/office/drawing/2014/main" id="{BFF7D8B0-524B-4065-95EB-00BAEDA26918}"/>
              </a:ext>
            </a:extLst>
          </p:cNvPr>
          <p:cNvSpPr>
            <a:spLocks noGrp="1"/>
          </p:cNvSpPr>
          <p:nvPr>
            <p:ph type="body" sz="quarter" idx="14"/>
          </p:nvPr>
        </p:nvSpPr>
        <p:spPr>
          <a:xfrm>
            <a:off x="3311525" y="5837829"/>
            <a:ext cx="5568950" cy="296271"/>
          </a:xfrm>
        </p:spPr>
        <p:txBody>
          <a:bodyPr/>
          <a:lstStyle/>
          <a:p>
            <a:pPr algn="ctr"/>
            <a:fld id="{B784B647-06A2-40DC-AB08-4FCF1E9BC177}" type="datetime3">
              <a:rPr lang="zh-CN" altLang="en-US" smtClean="0"/>
              <a:pPr algn="ctr"/>
              <a:t>2023年5月9日星期二</a:t>
            </a:fld>
            <a:endParaRPr lang="en-GB" altLang="zh-CN" dirty="0"/>
          </a:p>
        </p:txBody>
      </p:sp>
      <p:sp>
        <p:nvSpPr>
          <p:cNvPr id="3" name="iṡlïḓe">
            <a:extLst>
              <a:ext uri="{FF2B5EF4-FFF2-40B4-BE49-F238E27FC236}">
                <a16:creationId xmlns="" xmlns:a16="http://schemas.microsoft.com/office/drawing/2014/main" id="{5559D989-36DC-2623-B95B-30518EC96161}"/>
              </a:ext>
            </a:extLst>
          </p:cNvPr>
          <p:cNvSpPr txBox="1"/>
          <p:nvPr/>
        </p:nvSpPr>
        <p:spPr>
          <a:xfrm>
            <a:off x="3019425" y="2912294"/>
            <a:ext cx="6153150" cy="461665"/>
          </a:xfrm>
          <a:prstGeom prst="rect">
            <a:avLst/>
          </a:prstGeom>
          <a:noFill/>
        </p:spPr>
        <p:txBody>
          <a:bodyPr wrap="square">
            <a:spAutoFit/>
          </a:bodyPr>
          <a:lstStyle/>
          <a:p>
            <a:pPr marL="40005" algn="ctr">
              <a:lnSpc>
                <a:spcPct val="100000"/>
              </a:lnSpc>
              <a:spcBef>
                <a:spcPts val="1470"/>
              </a:spcBef>
            </a:pPr>
            <a:r>
              <a:rPr lang="en-US" altLang="zh-CN" sz="2400" spc="-30">
                <a:solidFill>
                  <a:srgbClr val="033E38"/>
                </a:solidFill>
                <a:latin typeface="Arial Unicode MS"/>
                <a:cs typeface="Arial Unicode MS"/>
              </a:rPr>
              <a:t>——</a:t>
            </a:r>
            <a:r>
              <a:rPr lang="zh-CN" altLang="en-US" sz="2400" spc="-30" smtClean="0">
                <a:solidFill>
                  <a:srgbClr val="033E38"/>
                </a:solidFill>
                <a:latin typeface="Arial Unicode MS"/>
                <a:cs typeface="Arial Unicode MS"/>
              </a:rPr>
              <a:t>政策解读、</a:t>
            </a:r>
            <a:r>
              <a:rPr lang="zh-CN" altLang="en-US" sz="2400" spc="-30">
                <a:solidFill>
                  <a:srgbClr val="033E38"/>
                </a:solidFill>
                <a:latin typeface="Arial Unicode MS"/>
                <a:cs typeface="Arial Unicode MS"/>
              </a:rPr>
              <a:t>工具</a:t>
            </a:r>
            <a:r>
              <a:rPr lang="zh-CN" altLang="en-US" sz="2400" spc="-30" smtClean="0">
                <a:solidFill>
                  <a:srgbClr val="033E38"/>
                </a:solidFill>
                <a:latin typeface="Arial Unicode MS"/>
                <a:cs typeface="Arial Unicode MS"/>
              </a:rPr>
              <a:t>介绍、经历分享</a:t>
            </a:r>
            <a:endParaRPr lang="zh-CN" altLang="en-US" sz="2400" dirty="0">
              <a:solidFill>
                <a:srgbClr val="033E38"/>
              </a:solidFill>
              <a:latin typeface="Arial Unicode MS"/>
              <a:cs typeface="Arial Unicode MS"/>
            </a:endParaRPr>
          </a:p>
        </p:txBody>
      </p:sp>
    </p:spTree>
    <p:custDataLst>
      <p:tags r:id="rId2"/>
    </p:custDataLst>
    <p:extLst>
      <p:ext uri="{BB962C8B-B14F-4D97-AF65-F5344CB8AC3E}">
        <p14:creationId xmlns:p14="http://schemas.microsoft.com/office/powerpoint/2010/main" val="14214216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ïŝḷîḋe"/>
        <p:cNvGrpSpPr/>
        <p:nvPr/>
      </p:nvGrpSpPr>
      <p:grpSpPr>
        <a:xfrm>
          <a:off x="0" y="0"/>
          <a:ext cx="0" cy="0"/>
          <a:chOff x="0" y="0"/>
          <a:chExt cx="0" cy="0"/>
        </a:xfrm>
      </p:grpSpPr>
      <p:sp>
        <p:nvSpPr>
          <p:cNvPr id="2" name="ïṩľiďè">
            <a:extLst>
              <a:ext uri="{FF2B5EF4-FFF2-40B4-BE49-F238E27FC236}">
                <a16:creationId xmlns="" xmlns:a16="http://schemas.microsoft.com/office/drawing/2014/main" id="{24BB7558-BDC7-576F-22E0-D4A4EE3C2AA8}"/>
              </a:ext>
            </a:extLst>
          </p:cNvPr>
          <p:cNvSpPr>
            <a:spLocks noGrp="1"/>
          </p:cNvSpPr>
          <p:nvPr>
            <p:ph type="title"/>
          </p:nvPr>
        </p:nvSpPr>
        <p:spPr/>
        <p:txBody>
          <a:bodyPr/>
          <a:lstStyle/>
          <a:p>
            <a:r>
              <a:rPr lang="zh-CN" altLang="en-US" smtClean="0"/>
              <a:t>常用工具</a:t>
            </a:r>
            <a:endParaRPr lang="zh-CN" altLang="en-US" dirty="0"/>
          </a:p>
        </p:txBody>
      </p:sp>
      <p:sp>
        <p:nvSpPr>
          <p:cNvPr id="3" name="îšlíḑè">
            <a:extLst>
              <a:ext uri="{FF2B5EF4-FFF2-40B4-BE49-F238E27FC236}">
                <a16:creationId xmlns="" xmlns:a16="http://schemas.microsoft.com/office/drawing/2014/main" id="{843BF244-A122-83D5-F932-0B46171BDAFE}"/>
              </a:ext>
            </a:extLst>
          </p:cNvPr>
          <p:cNvSpPr>
            <a:spLocks noGrp="1"/>
          </p:cNvSpPr>
          <p:nvPr>
            <p:ph type="sldNum" sz="quarter" idx="12"/>
          </p:nvPr>
        </p:nvSpPr>
        <p:spPr/>
        <p:txBody>
          <a:bodyPr/>
          <a:lstStyle/>
          <a:p>
            <a:fld id="{7F65B630-C7FF-41C0-9923-C5E5E29EED81}" type="slidenum">
              <a:rPr lang="zh-CN" altLang="en-US" smtClean="0"/>
              <a:t>10</a:t>
            </a:fld>
            <a:r>
              <a:rPr lang="zh-CN" altLang="en-US" sz="100" smtClean="0"/>
              <a:t> </a:t>
            </a:r>
            <a:endParaRPr lang="zh-CN" altLang="en-US" sz="100"/>
          </a:p>
        </p:txBody>
      </p:sp>
      <p:sp>
        <p:nvSpPr>
          <p:cNvPr id="14" name="íŝ1ídê">
            <a:extLst>
              <a:ext uri="{FF2B5EF4-FFF2-40B4-BE49-F238E27FC236}">
                <a16:creationId xmlns="" xmlns:a16="http://schemas.microsoft.com/office/drawing/2014/main" id="{0F36D9C6-C8D4-23B7-1129-62389A529091}"/>
              </a:ext>
            </a:extLst>
          </p:cNvPr>
          <p:cNvSpPr>
            <a:spLocks/>
          </p:cNvSpPr>
          <p:nvPr/>
        </p:nvSpPr>
        <p:spPr>
          <a:xfrm>
            <a:off x="660400" y="1055350"/>
            <a:ext cx="10601767" cy="5493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marL="342900" indent="-342900">
              <a:lnSpc>
                <a:spcPct val="130000"/>
              </a:lnSpc>
              <a:buAutoNum type="arabicPeriod"/>
            </a:pPr>
            <a:r>
              <a:rPr kumimoji="1"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rPr>
              <a:t>阳光</a:t>
            </a: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高考（</a:t>
            </a:r>
            <a:r>
              <a:rPr kumimoji="1" lang="en-US" altLang="zh-CN">
                <a:solidFill>
                  <a:schemeClr val="tx1"/>
                </a:solidFill>
                <a:latin typeface="Arial" panose="020B0604020202020204" pitchFamily="34" charset="0"/>
                <a:ea typeface="微软雅黑" panose="020B0503020204020204" pitchFamily="34" charset="-122"/>
                <a:sym typeface="Arial" panose="020B0604020202020204" pitchFamily="34" charset="0"/>
                <a:hlinkClick r:id="rId3"/>
              </a:rPr>
              <a:t>https://gaokao.chsi.com.cn/</a:t>
            </a: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a:t>
            </a:r>
            <a:endParaRPr kumimoji="1" lang="en-US" altLang="zh-CN"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AutoNum type="arabicPeriod"/>
            </a:pP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四川省招生考试指导中心（</a:t>
            </a:r>
            <a:r>
              <a:rPr kumimoji="1" lang="en-US" altLang="zh-CN">
                <a:solidFill>
                  <a:schemeClr val="tx1"/>
                </a:solidFill>
                <a:latin typeface="Arial" panose="020B0604020202020204" pitchFamily="34" charset="0"/>
                <a:ea typeface="微软雅黑" panose="020B0503020204020204" pitchFamily="34" charset="-122"/>
                <a:sym typeface="Arial" panose="020B0604020202020204" pitchFamily="34" charset="0"/>
                <a:hlinkClick r:id="rId4"/>
              </a:rPr>
              <a:t>http://www.zsksb.com/#/</a:t>
            </a: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a:t>
            </a:r>
            <a:endParaRPr kumimoji="1" lang="en-US" altLang="zh-CN"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AutoNum type="arabicPeriod"/>
            </a:pP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招生考试报（</a:t>
            </a:r>
            <a:r>
              <a:rPr kumimoji="1" lang="en-US" altLang="zh-CN" smtClean="0">
                <a:solidFill>
                  <a:schemeClr val="tx1"/>
                </a:solidFill>
                <a:latin typeface="Arial" panose="020B0604020202020204" pitchFamily="34" charset="0"/>
                <a:ea typeface="微软雅黑" panose="020B0503020204020204" pitchFamily="34" charset="-122"/>
                <a:sym typeface="Arial" panose="020B0604020202020204" pitchFamily="34" charset="0"/>
                <a:hlinkClick r:id="rId5"/>
              </a:rPr>
              <a:t>https</a:t>
            </a:r>
            <a:r>
              <a:rPr kumimoji="1" lang="en-US" altLang="zh-CN">
                <a:solidFill>
                  <a:schemeClr val="tx1"/>
                </a:solidFill>
                <a:latin typeface="Arial" panose="020B0604020202020204" pitchFamily="34" charset="0"/>
                <a:ea typeface="微软雅黑" panose="020B0503020204020204" pitchFamily="34" charset="-122"/>
                <a:sym typeface="Arial" panose="020B0604020202020204" pitchFamily="34" charset="0"/>
                <a:hlinkClick r:id="rId5"/>
              </a:rPr>
              <a:t>://www.sceeic.cn/html/2022zhuanti/2022jihua/lk/index.html</a:t>
            </a:r>
            <a:r>
              <a:rPr kumimoji="1" lang="en-US" altLang="zh-CN" smtClean="0">
                <a:solidFill>
                  <a:schemeClr val="tx1"/>
                </a:solidFill>
                <a:latin typeface="Arial" panose="020B0604020202020204" pitchFamily="34" charset="0"/>
                <a:ea typeface="微软雅黑" panose="020B0503020204020204" pitchFamily="34" charset="-122"/>
                <a:sym typeface="Arial" panose="020B0604020202020204" pitchFamily="34" charset="0"/>
                <a:hlinkClick r:id="rId5"/>
              </a:rPr>
              <a:t>#/</a:t>
            </a: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，要更新）</a:t>
            </a:r>
            <a:endParaRPr kumimoji="1" lang="en-US" altLang="zh-CN"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AutoNum type="arabicPeriod"/>
            </a:pP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四川省教育考试院</a:t>
            </a:r>
            <a:r>
              <a:rPr kumimoji="1" lang="en-US" altLang="zh-CN" smtClean="0">
                <a:solidFill>
                  <a:schemeClr val="tx1"/>
                </a:solidFill>
                <a:latin typeface="Arial" panose="020B0604020202020204" pitchFamily="34" charset="0"/>
                <a:ea typeface="微软雅黑" panose="020B0503020204020204" pitchFamily="34" charset="-122"/>
                <a:sym typeface="Arial" panose="020B0604020202020204" pitchFamily="34" charset="0"/>
              </a:rPr>
              <a:t>-</a:t>
            </a: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高考考试招生页面（</a:t>
            </a:r>
            <a:r>
              <a:rPr kumimoji="1" lang="en-US" altLang="zh-CN">
                <a:solidFill>
                  <a:schemeClr val="tx1"/>
                </a:solidFill>
                <a:latin typeface="Arial" panose="020B0604020202020204" pitchFamily="34" charset="0"/>
                <a:ea typeface="微软雅黑" panose="020B0503020204020204" pitchFamily="34" charset="-122"/>
                <a:sym typeface="Arial" panose="020B0604020202020204" pitchFamily="34" charset="0"/>
                <a:hlinkClick r:id="rId6"/>
              </a:rPr>
              <a:t>https://www.sceea.cn/List/NewsList_36_1.html</a:t>
            </a: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a:t>
            </a:r>
            <a:endParaRPr kumimoji="1" lang="en-US" altLang="zh-CN"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AutoNum type="arabicPeriod"/>
            </a:pP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各高校本科招生网（如“</a:t>
            </a:r>
            <a:r>
              <a:rPr kumimoji="1"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rPr>
              <a:t>四川大学</a:t>
            </a: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”本科招生网：</a:t>
            </a:r>
            <a:r>
              <a:rPr kumimoji="1" lang="en-US" altLang="zh-CN">
                <a:solidFill>
                  <a:schemeClr val="tx1"/>
                </a:solidFill>
                <a:latin typeface="Arial" panose="020B0604020202020204" pitchFamily="34" charset="0"/>
                <a:ea typeface="微软雅黑" panose="020B0503020204020204" pitchFamily="34" charset="-122"/>
                <a:sym typeface="Arial" panose="020B0604020202020204" pitchFamily="34" charset="0"/>
              </a:rPr>
              <a:t> </a:t>
            </a:r>
            <a:r>
              <a:rPr kumimoji="1" lang="en-US" altLang="zh-CN">
                <a:solidFill>
                  <a:schemeClr val="tx1"/>
                </a:solidFill>
                <a:latin typeface="Arial" panose="020B0604020202020204" pitchFamily="34" charset="0"/>
                <a:ea typeface="微软雅黑" panose="020B0503020204020204" pitchFamily="34" charset="-122"/>
                <a:sym typeface="Arial" panose="020B0604020202020204" pitchFamily="34" charset="0"/>
                <a:hlinkClick r:id="rId7"/>
              </a:rPr>
              <a:t>https://zs.scu.</a:t>
            </a:r>
            <a:r>
              <a:rPr kumimoji="1" lang="en-US" altLang="zh-CN" b="1">
                <a:solidFill>
                  <a:schemeClr val="tx1"/>
                </a:solidFill>
                <a:latin typeface="Arial" panose="020B0604020202020204" pitchFamily="34" charset="0"/>
                <a:ea typeface="微软雅黑" panose="020B0503020204020204" pitchFamily="34" charset="-122"/>
                <a:sym typeface="Arial" panose="020B0604020202020204" pitchFamily="34" charset="0"/>
                <a:hlinkClick r:id="rId7"/>
              </a:rPr>
              <a:t>edu</a:t>
            </a:r>
            <a:r>
              <a:rPr kumimoji="1" lang="en-US" altLang="zh-CN">
                <a:solidFill>
                  <a:schemeClr val="tx1"/>
                </a:solidFill>
                <a:latin typeface="Arial" panose="020B0604020202020204" pitchFamily="34" charset="0"/>
                <a:ea typeface="微软雅黑" panose="020B0503020204020204" pitchFamily="34" charset="-122"/>
                <a:sym typeface="Arial" panose="020B0604020202020204" pitchFamily="34" charset="0"/>
                <a:hlinkClick r:id="rId7"/>
              </a:rPr>
              <a:t>.cn/ </a:t>
            </a: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a:t>
            </a:r>
            <a:endParaRPr kumimoji="1" lang="en-US" altLang="zh-CN"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AutoNum type="arabicPeriod"/>
            </a:pP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志愿填报辅助工具（如“</a:t>
            </a: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hlinkClick r:id="rId8"/>
              </a:rPr>
              <a:t>夸克浏览器</a:t>
            </a:r>
            <a:r>
              <a:rPr kumimoji="1" lang="en-US" altLang="zh-CN" smtClean="0">
                <a:solidFill>
                  <a:schemeClr val="tx1"/>
                </a:solidFill>
                <a:latin typeface="Arial" panose="020B0604020202020204" pitchFamily="34" charset="0"/>
                <a:ea typeface="微软雅黑" panose="020B0503020204020204" pitchFamily="34" charset="-122"/>
                <a:sym typeface="Arial" panose="020B0604020202020204" pitchFamily="34" charset="0"/>
                <a:hlinkClick r:id="rId8"/>
              </a:rPr>
              <a:t>APP-</a:t>
            </a: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hlinkClick r:id="rId8"/>
              </a:rPr>
              <a:t>夸克高考</a:t>
            </a: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a:t>
            </a:r>
            <a:endParaRPr kumimoji="1" lang="en-US" altLang="zh-CN"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AutoNum type="arabicPeriod"/>
            </a:pPr>
            <a:r>
              <a:rPr kumimoji="1" lang="en-US" altLang="zh-CN" smtClean="0">
                <a:solidFill>
                  <a:schemeClr val="tx1"/>
                </a:solidFill>
                <a:latin typeface="Arial" panose="020B0604020202020204" pitchFamily="34" charset="0"/>
                <a:ea typeface="微软雅黑" panose="020B0503020204020204" pitchFamily="34" charset="-122"/>
                <a:sym typeface="Arial" panose="020B0604020202020204" pitchFamily="34" charset="0"/>
              </a:rPr>
              <a:t>B</a:t>
            </a: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站（</a:t>
            </a:r>
            <a:r>
              <a:rPr kumimoji="1" lang="en-US" altLang="zh-CN" smtClean="0">
                <a:solidFill>
                  <a:schemeClr val="tx1"/>
                </a:solidFill>
                <a:latin typeface="Arial" panose="020B0604020202020204" pitchFamily="34" charset="0"/>
                <a:ea typeface="微软雅黑" panose="020B0503020204020204" pitchFamily="34" charset="-122"/>
                <a:sym typeface="Arial" panose="020B0604020202020204" pitchFamily="34" charset="0"/>
                <a:hlinkClick r:id="rId9"/>
              </a:rPr>
              <a:t>https://www.bilibili.com/</a:t>
            </a: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a:t>
            </a:r>
            <a:r>
              <a:rPr kumimoji="1" lang="en-US" altLang="zh-CN" smtClean="0">
                <a:solidFill>
                  <a:schemeClr val="tx1"/>
                </a:solidFill>
                <a:latin typeface="Arial" panose="020B0604020202020204" pitchFamily="34" charset="0"/>
                <a:ea typeface="微软雅黑" panose="020B0503020204020204" pitchFamily="34" charset="-122"/>
                <a:sym typeface="Arial" panose="020B0604020202020204" pitchFamily="34" charset="0"/>
              </a:rPr>
              <a:t>,</a:t>
            </a: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用于了解专业学习内容、就业方向等</a:t>
            </a:r>
            <a:endParaRPr kumimoji="1" lang="en-US" altLang="zh-CN"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AutoNum type="arabicPeriod"/>
            </a:pP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软科中国大学排名（</a:t>
            </a:r>
            <a:r>
              <a:rPr kumimoji="1" lang="en-US" altLang="zh-CN" smtClean="0">
                <a:solidFill>
                  <a:schemeClr val="tx1"/>
                </a:solidFill>
                <a:latin typeface="Arial" panose="020B0604020202020204" pitchFamily="34" charset="0"/>
                <a:ea typeface="微软雅黑" panose="020B0503020204020204" pitchFamily="34" charset="-122"/>
                <a:sym typeface="Arial" panose="020B0604020202020204" pitchFamily="34" charset="0"/>
                <a:hlinkClick r:id="rId10"/>
              </a:rPr>
              <a:t>https</a:t>
            </a:r>
            <a:r>
              <a:rPr kumimoji="1" lang="en-US" altLang="zh-CN">
                <a:solidFill>
                  <a:schemeClr val="tx1"/>
                </a:solidFill>
                <a:latin typeface="Arial" panose="020B0604020202020204" pitchFamily="34" charset="0"/>
                <a:ea typeface="微软雅黑" panose="020B0503020204020204" pitchFamily="34" charset="-122"/>
                <a:sym typeface="Arial" panose="020B0604020202020204" pitchFamily="34" charset="0"/>
                <a:hlinkClick r:id="rId10"/>
              </a:rPr>
              <a:t>://</a:t>
            </a:r>
            <a:r>
              <a:rPr kumimoji="1" lang="en-US" altLang="zh-CN" smtClean="0">
                <a:solidFill>
                  <a:schemeClr val="tx1"/>
                </a:solidFill>
                <a:latin typeface="Arial" panose="020B0604020202020204" pitchFamily="34" charset="0"/>
                <a:ea typeface="微软雅黑" panose="020B0503020204020204" pitchFamily="34" charset="-122"/>
                <a:sym typeface="Arial" panose="020B0604020202020204" pitchFamily="34" charset="0"/>
                <a:hlinkClick r:id="rId10"/>
              </a:rPr>
              <a:t>www.shanghairanking.cn/rankings/bcur/2023</a:t>
            </a: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a:t>
            </a:r>
            <a:endParaRPr kumimoji="1" lang="en-US" altLang="zh-CN"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AutoNum type="arabicPeriod"/>
            </a:pP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软科中国大学专业排名（</a:t>
            </a:r>
            <a:r>
              <a:rPr kumimoji="1" lang="en-US" altLang="zh-CN">
                <a:solidFill>
                  <a:schemeClr val="tx1"/>
                </a:solidFill>
                <a:latin typeface="Arial" panose="020B0604020202020204" pitchFamily="34" charset="0"/>
                <a:ea typeface="微软雅黑" panose="020B0503020204020204" pitchFamily="34" charset="-122"/>
                <a:sym typeface="Arial" panose="020B0604020202020204" pitchFamily="34" charset="0"/>
                <a:hlinkClick r:id="rId11"/>
              </a:rPr>
              <a:t>https://www.shanghairanking.cn/rankings/bcmr/2022</a:t>
            </a: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a:t>
            </a:r>
            <a:endParaRPr kumimoji="1" lang="en-US" altLang="zh-CN"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AutoNum type="arabicPeriod"/>
            </a:pPr>
            <a:r>
              <a:rPr kumimoji="1" lang="en-US" altLang="zh-CN" smtClean="0">
                <a:solidFill>
                  <a:schemeClr val="tx1"/>
                </a:solidFill>
                <a:latin typeface="Arial" panose="020B0604020202020204" pitchFamily="34" charset="0"/>
                <a:ea typeface="微软雅黑" panose="020B0503020204020204" pitchFamily="34" charset="-122"/>
                <a:sym typeface="Arial" panose="020B0604020202020204" pitchFamily="34" charset="0"/>
              </a:rPr>
              <a:t>985</a:t>
            </a: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大学名单（</a:t>
            </a:r>
            <a:r>
              <a:rPr kumimoji="1" lang="en-US" altLang="zh-CN" smtClean="0">
                <a:solidFill>
                  <a:schemeClr val="tx1"/>
                </a:solidFill>
                <a:latin typeface="Arial" panose="020B0604020202020204" pitchFamily="34" charset="0"/>
                <a:ea typeface="微软雅黑" panose="020B0503020204020204" pitchFamily="34" charset="-122"/>
                <a:sym typeface="Arial" panose="020B0604020202020204" pitchFamily="34" charset="0"/>
              </a:rPr>
              <a:t>39</a:t>
            </a: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所，</a:t>
            </a:r>
            <a:r>
              <a:rPr kumimoji="1" lang="en-US" altLang="zh-CN">
                <a:solidFill>
                  <a:schemeClr val="tx1"/>
                </a:solidFill>
                <a:latin typeface="Arial" panose="020B0604020202020204" pitchFamily="34" charset="0"/>
                <a:ea typeface="微软雅黑" panose="020B0503020204020204" pitchFamily="34" charset="-122"/>
                <a:sym typeface="Arial" panose="020B0604020202020204" pitchFamily="34" charset="0"/>
                <a:hlinkClick r:id="rId12"/>
              </a:rPr>
              <a:t>https://www.gaojidata.com/data/detail?id=7</a:t>
            </a: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a:t>
            </a:r>
            <a:endParaRPr kumimoji="1" lang="en-US" altLang="zh-CN"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AutoNum type="arabicPeriod"/>
            </a:pPr>
            <a:r>
              <a:rPr kumimoji="1" lang="en-US" altLang="zh-CN" smtClean="0">
                <a:solidFill>
                  <a:schemeClr val="tx1"/>
                </a:solidFill>
                <a:latin typeface="Arial" panose="020B0604020202020204" pitchFamily="34" charset="0"/>
                <a:ea typeface="微软雅黑" panose="020B0503020204020204" pitchFamily="34" charset="-122"/>
                <a:sym typeface="Arial" panose="020B0604020202020204" pitchFamily="34" charset="0"/>
              </a:rPr>
              <a:t>211</a:t>
            </a: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大学名单（</a:t>
            </a:r>
            <a:r>
              <a:rPr kumimoji="1" lang="en-US" altLang="zh-CN" smtClean="0">
                <a:solidFill>
                  <a:schemeClr val="tx1"/>
                </a:solidFill>
                <a:latin typeface="Arial" panose="020B0604020202020204" pitchFamily="34" charset="0"/>
                <a:ea typeface="微软雅黑" panose="020B0503020204020204" pitchFamily="34" charset="-122"/>
                <a:sym typeface="Arial" panose="020B0604020202020204" pitchFamily="34" charset="0"/>
              </a:rPr>
              <a:t>115</a:t>
            </a: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所，</a:t>
            </a:r>
            <a:r>
              <a:rPr kumimoji="1" lang="en-US" altLang="zh-CN">
                <a:solidFill>
                  <a:schemeClr val="tx1"/>
                </a:solidFill>
                <a:latin typeface="Arial" panose="020B0604020202020204" pitchFamily="34" charset="0"/>
                <a:ea typeface="微软雅黑" panose="020B0503020204020204" pitchFamily="34" charset="-122"/>
                <a:sym typeface="Arial" panose="020B0604020202020204" pitchFamily="34" charset="0"/>
                <a:hlinkClick r:id="rId13"/>
              </a:rPr>
              <a:t>https://www.gaojidata.com/data/detail?id=8</a:t>
            </a: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a:t>
            </a:r>
            <a:endParaRPr kumimoji="1" lang="en-US" altLang="zh-CN"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342900" indent="-342900" latinLnBrk="1">
              <a:lnSpc>
                <a:spcPct val="130000"/>
              </a:lnSpc>
              <a:buAutoNum type="arabicPeriod"/>
            </a:pPr>
            <a:r>
              <a:rPr kumimoji="1"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rPr>
              <a:t>第二轮“双一流”建设高校</a:t>
            </a: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及建设</a:t>
            </a:r>
            <a:r>
              <a:rPr kumimoji="1"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rPr>
              <a:t>学科名单（</a:t>
            </a:r>
            <a:r>
              <a:rPr kumimoji="1" lang="en-US" altLang="zh-CN">
                <a:solidFill>
                  <a:schemeClr val="tx1"/>
                </a:solidFill>
                <a:latin typeface="Arial" panose="020B0604020202020204" pitchFamily="34" charset="0"/>
                <a:ea typeface="微软雅黑" panose="020B0503020204020204" pitchFamily="34" charset="-122"/>
                <a:sym typeface="Arial" panose="020B0604020202020204" pitchFamily="34" charset="0"/>
                <a:hlinkClick r:id="rId14"/>
              </a:rPr>
              <a:t>http://www.moe.gov.cn/srcsite/A22/s7065/202202/t20220211_598710.html</a:t>
            </a: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a:t>
            </a:r>
            <a:endParaRPr kumimoji="1" lang="en-US" altLang="zh-CN"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342900" indent="-342900" latinLnBrk="1">
              <a:lnSpc>
                <a:spcPct val="130000"/>
              </a:lnSpc>
              <a:buAutoNum type="arabicPeriod"/>
            </a:pPr>
            <a:r>
              <a:rPr kumimoji="1"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rPr>
              <a:t>清华大学学生乡村振兴</a:t>
            </a: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协会四川眉山分会网站（</a:t>
            </a:r>
            <a:r>
              <a:rPr kumimoji="1" lang="en-US" altLang="zh-CN">
                <a:solidFill>
                  <a:schemeClr val="tx1"/>
                </a:solidFill>
                <a:latin typeface="Arial" panose="020B0604020202020204" pitchFamily="34" charset="0"/>
                <a:ea typeface="微软雅黑" panose="020B0503020204020204" pitchFamily="34" charset="-122"/>
                <a:sym typeface="Arial" panose="020B0604020202020204" pitchFamily="34" charset="0"/>
                <a:hlinkClick r:id="rId15"/>
              </a:rPr>
              <a:t>https://www.tsingmei.zone/euducation/</a:t>
            </a: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a:t>
            </a:r>
            <a:endParaRPr kumimoji="1" lang="en-US" altLang="zh-CN"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AutoNum type="arabicPeriod"/>
            </a:pPr>
            <a:r>
              <a:rPr kumimoji="1" lang="zh-CN" altLang="en-US" smtClean="0">
                <a:solidFill>
                  <a:schemeClr val="tx1"/>
                </a:solidFill>
                <a:latin typeface="Arial" panose="020B0604020202020204" pitchFamily="34" charset="0"/>
                <a:ea typeface="微软雅黑" panose="020B0503020204020204" pitchFamily="34" charset="-122"/>
                <a:sym typeface="Arial" panose="020B0604020202020204" pitchFamily="34" charset="0"/>
              </a:rPr>
              <a:t>高校、学院、四川教育考试院等官方微博、微信</a:t>
            </a:r>
            <a:endParaRPr kumimoji="1" lang="en-US" altLang="zh-CN"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614144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îṡḻîḑe"/>
        <p:cNvGrpSpPr/>
        <p:nvPr/>
      </p:nvGrpSpPr>
      <p:grpSpPr>
        <a:xfrm>
          <a:off x="0" y="0"/>
          <a:ext cx="0" cy="0"/>
          <a:chOff x="0" y="0"/>
          <a:chExt cx="0" cy="0"/>
        </a:xfrm>
      </p:grpSpPr>
      <p:sp>
        <p:nvSpPr>
          <p:cNvPr id="4" name="îsliḋè">
            <a:extLst>
              <a:ext uri="{FF2B5EF4-FFF2-40B4-BE49-F238E27FC236}">
                <a16:creationId xmlns="" xmlns:a16="http://schemas.microsoft.com/office/drawing/2014/main" id="{3E7816B9-4368-481C-AF7D-011CB1B5D3BB}"/>
              </a:ext>
            </a:extLst>
          </p:cNvPr>
          <p:cNvSpPr>
            <a:spLocks noGrp="1"/>
          </p:cNvSpPr>
          <p:nvPr>
            <p:ph type="title"/>
          </p:nvPr>
        </p:nvSpPr>
        <p:spPr>
          <a:xfrm>
            <a:off x="660400" y="3179066"/>
            <a:ext cx="5731164" cy="951057"/>
          </a:xfrm>
        </p:spPr>
        <p:txBody>
          <a:bodyPr>
            <a:normAutofit/>
          </a:bodyPr>
          <a:lstStyle/>
          <a:p>
            <a:r>
              <a:rPr lang="zh-CN" altLang="en-US" sz="4000" smtClean="0"/>
              <a:t>经历分享</a:t>
            </a:r>
            <a:endParaRPr lang="zh-CN" altLang="en-US" sz="4000" dirty="0"/>
          </a:p>
        </p:txBody>
      </p:sp>
      <p:sp>
        <p:nvSpPr>
          <p:cNvPr id="5" name="îṡ1iḓè">
            <a:extLst>
              <a:ext uri="{FF2B5EF4-FFF2-40B4-BE49-F238E27FC236}">
                <a16:creationId xmlns="" xmlns:a16="http://schemas.microsoft.com/office/drawing/2014/main" id="{7239E965-33B6-4BC1-B1B3-CD2DC6B7EA81}"/>
              </a:ext>
            </a:extLst>
          </p:cNvPr>
          <p:cNvSpPr>
            <a:spLocks noGrp="1"/>
          </p:cNvSpPr>
          <p:nvPr>
            <p:ph type="body" idx="1"/>
          </p:nvPr>
        </p:nvSpPr>
        <p:spPr>
          <a:xfrm>
            <a:off x="660400" y="4130124"/>
            <a:ext cx="5731164" cy="1660970"/>
          </a:xfrm>
        </p:spPr>
        <p:txBody>
          <a:bodyPr>
            <a:normAutofit/>
          </a:bodyPr>
          <a:lstStyle/>
          <a:p>
            <a:r>
              <a:rPr lang="en-US" altLang="zh-CN" sz="2000"/>
              <a:t>My academic and work experiences</a:t>
            </a:r>
          </a:p>
        </p:txBody>
      </p:sp>
      <p:sp>
        <p:nvSpPr>
          <p:cNvPr id="2" name="îşḻîďe">
            <a:extLst>
              <a:ext uri="{FF2B5EF4-FFF2-40B4-BE49-F238E27FC236}">
                <a16:creationId xmlns=""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t>11</a:t>
            </a:fld>
            <a:r>
              <a:rPr lang="zh-CN" altLang="en-US" sz="100" smtClean="0"/>
              <a:t> </a:t>
            </a:r>
            <a:endParaRPr lang="zh-CN" altLang="en-US" sz="100"/>
          </a:p>
        </p:txBody>
      </p:sp>
      <p:sp>
        <p:nvSpPr>
          <p:cNvPr id="6" name="iṧľíḋê">
            <a:extLst>
              <a:ext uri="{FF2B5EF4-FFF2-40B4-BE49-F238E27FC236}">
                <a16:creationId xmlns="" xmlns:a16="http://schemas.microsoft.com/office/drawing/2014/main" id="{AC172E59-E2CA-B931-FF25-4EC1632C82C3}"/>
              </a:ext>
            </a:extLst>
          </p:cNvPr>
          <p:cNvSpPr txBox="1">
            <a:spLocks/>
          </p:cNvSpPr>
          <p:nvPr/>
        </p:nvSpPr>
        <p:spPr>
          <a:xfrm>
            <a:off x="584200" y="2058438"/>
            <a:ext cx="1444626" cy="1311128"/>
          </a:xfrm>
          <a:prstGeom prst="rect">
            <a:avLst/>
          </a:prstGeom>
        </p:spPr>
        <p:txBody>
          <a:bodyPr vert="horz" wrap="none" lIns="91440" tIns="45720" rIns="91440" bIns="45720" rtlCol="0" anchor="b">
            <a:spAutoFit/>
          </a:bodyPr>
          <a:lstStyle>
            <a:lvl1pPr algn="l" defTabSz="914400" rtl="0" eaLnBrk="1" latinLnBrk="0" hangingPunct="1">
              <a:lnSpc>
                <a:spcPct val="90000"/>
              </a:lnSpc>
              <a:spcBef>
                <a:spcPct val="0"/>
              </a:spcBef>
              <a:buNone/>
              <a:defRPr lang="zh-CN" altLang="en-US" sz="2400" b="1" kern="1200">
                <a:solidFill>
                  <a:schemeClr val="tx1"/>
                </a:solidFill>
                <a:latin typeface="+mj-lt"/>
                <a:ea typeface="+mj-ea"/>
                <a:cs typeface="+mj-cs"/>
              </a:defRPr>
            </a:lvl1pPr>
          </a:lstStyle>
          <a:p>
            <a:r>
              <a:rPr lang="en-GB" altLang="zh-CN" sz="8800" smtClean="0">
                <a:solidFill>
                  <a:srgbClr val="033E38"/>
                </a:solidFill>
              </a:rPr>
              <a:t>0</a:t>
            </a:r>
            <a:r>
              <a:rPr lang="en-GB" altLang="zh-CN" sz="100" smtClean="0">
                <a:solidFill>
                  <a:srgbClr val="033E38"/>
                </a:solidFill>
              </a:rPr>
              <a:t> </a:t>
            </a:r>
            <a:r>
              <a:rPr lang="en-GB" altLang="zh-CN" sz="8800" smtClean="0">
                <a:solidFill>
                  <a:srgbClr val="033E38"/>
                </a:solidFill>
              </a:rPr>
              <a:t>3</a:t>
            </a:r>
            <a:endParaRPr lang="en-GB" sz="8800" dirty="0">
              <a:solidFill>
                <a:srgbClr val="033E38"/>
              </a:solidFill>
            </a:endParaRPr>
          </a:p>
        </p:txBody>
      </p:sp>
    </p:spTree>
    <p:custDataLst>
      <p:tags r:id="rId1"/>
    </p:custDataLst>
    <p:extLst>
      <p:ext uri="{BB962C8B-B14F-4D97-AF65-F5344CB8AC3E}">
        <p14:creationId xmlns:p14="http://schemas.microsoft.com/office/powerpoint/2010/main" val="440412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iŝľídê"/>
        <p:cNvGrpSpPr/>
        <p:nvPr/>
      </p:nvGrpSpPr>
      <p:grpSpPr>
        <a:xfrm>
          <a:off x="0" y="0"/>
          <a:ext cx="0" cy="0"/>
          <a:chOff x="0" y="0"/>
          <a:chExt cx="0" cy="0"/>
        </a:xfrm>
      </p:grpSpPr>
      <p:pic>
        <p:nvPicPr>
          <p:cNvPr id="344" name="îşlîďe">
            <a:extLst>
              <a:ext uri="{FF2B5EF4-FFF2-40B4-BE49-F238E27FC236}">
                <a16:creationId xmlns="" xmlns:a16="http://schemas.microsoft.com/office/drawing/2014/main" id="{80AEA291-7B92-255B-0B65-D3A8BFC80084}"/>
              </a:ext>
            </a:extLst>
          </p:cNvPr>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flipH="1">
            <a:off x="8905615" y="0"/>
            <a:ext cx="3286385" cy="2264229"/>
          </a:xfrm>
          <a:prstGeom prst="rect">
            <a:avLst/>
          </a:prstGeom>
        </p:spPr>
      </p:pic>
      <p:sp>
        <p:nvSpPr>
          <p:cNvPr id="36" name="i$liḋê">
            <a:extLst>
              <a:ext uri="{FF2B5EF4-FFF2-40B4-BE49-F238E27FC236}">
                <a16:creationId xmlns="" xmlns:a16="http://schemas.microsoft.com/office/drawing/2014/main" id="{62BDCEFB-CBF1-EC24-B74C-93BD85377882}"/>
              </a:ext>
            </a:extLst>
          </p:cNvPr>
          <p:cNvSpPr/>
          <p:nvPr/>
        </p:nvSpPr>
        <p:spPr>
          <a:xfrm>
            <a:off x="7616143" y="1099267"/>
            <a:ext cx="3902756" cy="954107"/>
          </a:xfrm>
          <a:prstGeom prst="rect">
            <a:avLst/>
          </a:prstGeom>
        </p:spPr>
        <p:txBody>
          <a:bodyPr wrap="square" anchor="b" anchorCtr="0">
            <a:spAutoFit/>
          </a:bodyPr>
          <a:lstStyle/>
          <a:p>
            <a:pPr algn="r">
              <a:buSzPct val="25000"/>
            </a:pPr>
            <a:r>
              <a:rPr lang="zh-CN" altLang="en-US" sz="2800" b="1" smtClean="0"/>
              <a:t>本科四年，工作两年半研究生三年</a:t>
            </a:r>
            <a:endParaRPr lang="en-US" altLang="zh-CN" sz="2800" b="1" dirty="0"/>
          </a:p>
        </p:txBody>
      </p:sp>
      <p:sp>
        <p:nvSpPr>
          <p:cNvPr id="57" name="iṣ1ïdê">
            <a:extLst>
              <a:ext uri="{FF2B5EF4-FFF2-40B4-BE49-F238E27FC236}">
                <a16:creationId xmlns="" xmlns:a16="http://schemas.microsoft.com/office/drawing/2014/main" id="{1B6BB243-E404-6821-71B1-2E9640C1BEBF}"/>
              </a:ext>
            </a:extLst>
          </p:cNvPr>
          <p:cNvSpPr txBox="1"/>
          <p:nvPr/>
        </p:nvSpPr>
        <p:spPr>
          <a:xfrm>
            <a:off x="704964" y="1648331"/>
            <a:ext cx="540002" cy="540000"/>
          </a:xfrm>
          <a:prstGeom prst="roundRect">
            <a:avLst>
              <a:gd name="adj" fmla="val 50000"/>
            </a:avLst>
          </a:prstGeom>
          <a:solidFill>
            <a:schemeClr val="accent1"/>
          </a:solidFill>
          <a:ln w="12700" cap="flat">
            <a:noFill/>
            <a:prstDash val="solid"/>
            <a:miter/>
          </a:ln>
          <a:effectLst/>
        </p:spPr>
        <p:txBody>
          <a:bodyPr wrap="none" rtlCol="0" anchor="ctr"/>
          <a:lstStyle>
            <a:defPPr>
              <a:defRPr lang="zh-CN"/>
            </a:defPPr>
            <a:lvl1pPr algn="ctr">
              <a:defRPr sz="1400" b="1">
                <a:solidFill>
                  <a:srgbClr val="FFFFFF"/>
                </a:solidFill>
              </a:defRPr>
            </a:lvl1pPr>
          </a:lstStyle>
          <a:p>
            <a:r>
              <a:rPr lang="en-US" altLang="zh-CN" sz="1800" smtClean="0"/>
              <a:t>0</a:t>
            </a:r>
            <a:r>
              <a:rPr lang="en-US" altLang="zh-CN" sz="100" smtClean="0"/>
              <a:t> </a:t>
            </a:r>
            <a:r>
              <a:rPr lang="en-US" altLang="zh-CN" sz="1800" smtClean="0"/>
              <a:t>1</a:t>
            </a:r>
            <a:endParaRPr lang="zh-CN" altLang="en-US" sz="1800" dirty="0"/>
          </a:p>
        </p:txBody>
      </p:sp>
      <p:sp>
        <p:nvSpPr>
          <p:cNvPr id="55" name="ísľïḋê">
            <a:extLst>
              <a:ext uri="{FF2B5EF4-FFF2-40B4-BE49-F238E27FC236}">
                <a16:creationId xmlns="" xmlns:a16="http://schemas.microsoft.com/office/drawing/2014/main" id="{D8991995-2837-D846-6013-1D5D377EC0CA}"/>
              </a:ext>
            </a:extLst>
          </p:cNvPr>
          <p:cNvSpPr txBox="1"/>
          <p:nvPr/>
        </p:nvSpPr>
        <p:spPr>
          <a:xfrm>
            <a:off x="1445258" y="1553926"/>
            <a:ext cx="3813923" cy="461665"/>
          </a:xfrm>
          <a:prstGeom prst="rect">
            <a:avLst/>
          </a:prstGeom>
          <a:noFill/>
        </p:spPr>
        <p:txBody>
          <a:bodyPr wrap="square" rtlCol="0">
            <a:spAutoFit/>
          </a:bodyPr>
          <a:lstStyle/>
          <a:p>
            <a:r>
              <a:rPr lang="zh-CN" altLang="en-US" sz="2400" b="1" smtClean="0"/>
              <a:t>成都理工大学</a:t>
            </a:r>
            <a:endParaRPr lang="zh-CN" altLang="en-US" sz="2400" b="1" dirty="0"/>
          </a:p>
        </p:txBody>
      </p:sp>
      <p:sp>
        <p:nvSpPr>
          <p:cNvPr id="56" name="ï$ḻídé">
            <a:extLst>
              <a:ext uri="{FF2B5EF4-FFF2-40B4-BE49-F238E27FC236}">
                <a16:creationId xmlns="" xmlns:a16="http://schemas.microsoft.com/office/drawing/2014/main" id="{67CCA93E-21C2-E64F-0A39-33C8F5695B27}"/>
              </a:ext>
            </a:extLst>
          </p:cNvPr>
          <p:cNvSpPr/>
          <p:nvPr/>
        </p:nvSpPr>
        <p:spPr>
          <a:xfrm>
            <a:off x="1445258" y="1897028"/>
            <a:ext cx="4754819" cy="747234"/>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90000" rIns="90000" bIns="90000" numCol="1" spcCol="0" rtlCol="0" fromWordArt="0" anchor="t" anchorCtr="0" forceAA="0" compatLnSpc="1">
            <a:spAutoFit/>
          </a:bodyPr>
          <a:lstStyle/>
          <a:p>
            <a:pPr>
              <a:lnSpc>
                <a:spcPct val="120000"/>
              </a:lnSpc>
            </a:pPr>
            <a:r>
              <a:rPr kumimoji="1" lang="en-US" altLang="zh-CN" sz="1600" smtClean="0">
                <a:solidFill>
                  <a:schemeClr val="tx1"/>
                </a:solidFill>
              </a:rPr>
              <a:t>2015</a:t>
            </a:r>
            <a:r>
              <a:rPr kumimoji="1" lang="zh-CN" altLang="en-US" sz="1600" smtClean="0">
                <a:solidFill>
                  <a:schemeClr val="tx1"/>
                </a:solidFill>
              </a:rPr>
              <a:t>年</a:t>
            </a:r>
            <a:r>
              <a:rPr kumimoji="1" lang="en-US" altLang="zh-CN" sz="1600" smtClean="0">
                <a:solidFill>
                  <a:schemeClr val="tx1"/>
                </a:solidFill>
              </a:rPr>
              <a:t>9</a:t>
            </a:r>
            <a:r>
              <a:rPr kumimoji="1" lang="zh-CN" altLang="en-US" sz="1600" smtClean="0">
                <a:solidFill>
                  <a:schemeClr val="tx1"/>
                </a:solidFill>
              </a:rPr>
              <a:t>月至</a:t>
            </a:r>
            <a:r>
              <a:rPr kumimoji="1" lang="en-US" altLang="zh-CN" sz="1600" smtClean="0">
                <a:solidFill>
                  <a:schemeClr val="tx1"/>
                </a:solidFill>
              </a:rPr>
              <a:t>2019</a:t>
            </a:r>
            <a:r>
              <a:rPr kumimoji="1" lang="zh-CN" altLang="en-US" sz="1600" smtClean="0">
                <a:solidFill>
                  <a:schemeClr val="tx1"/>
                </a:solidFill>
              </a:rPr>
              <a:t>年</a:t>
            </a:r>
            <a:r>
              <a:rPr kumimoji="1" lang="en-US" altLang="zh-CN" sz="1600" smtClean="0">
                <a:solidFill>
                  <a:schemeClr val="tx1"/>
                </a:solidFill>
              </a:rPr>
              <a:t>6</a:t>
            </a:r>
            <a:r>
              <a:rPr kumimoji="1" lang="zh-CN" altLang="en-US" sz="1600">
                <a:solidFill>
                  <a:schemeClr val="tx1"/>
                </a:solidFill>
              </a:rPr>
              <a:t>月</a:t>
            </a:r>
            <a:endParaRPr kumimoji="1" lang="en-US" altLang="zh-CN" sz="1600" smtClean="0">
              <a:solidFill>
                <a:schemeClr val="tx1"/>
              </a:solidFill>
            </a:endParaRPr>
          </a:p>
          <a:p>
            <a:pPr>
              <a:lnSpc>
                <a:spcPct val="120000"/>
              </a:lnSpc>
            </a:pPr>
            <a:r>
              <a:rPr kumimoji="1" lang="zh-CN" altLang="en-US" sz="1600" smtClean="0">
                <a:solidFill>
                  <a:schemeClr val="tx1"/>
                </a:solidFill>
              </a:rPr>
              <a:t>旅游与城乡规划学院</a:t>
            </a:r>
            <a:r>
              <a:rPr kumimoji="1" lang="en-US" altLang="zh-CN" sz="1600" smtClean="0">
                <a:solidFill>
                  <a:schemeClr val="tx1"/>
                </a:solidFill>
              </a:rPr>
              <a:t>——</a:t>
            </a:r>
            <a:r>
              <a:rPr kumimoji="1" lang="zh-CN" altLang="en-US" sz="1600" smtClean="0">
                <a:solidFill>
                  <a:schemeClr val="tx1"/>
                </a:solidFill>
              </a:rPr>
              <a:t>人文地理与城乡规划专业</a:t>
            </a:r>
            <a:endParaRPr kumimoji="1" lang="zh-CN" altLang="en-US" sz="1600" dirty="0">
              <a:solidFill>
                <a:schemeClr val="tx1"/>
              </a:solidFill>
            </a:endParaRPr>
          </a:p>
        </p:txBody>
      </p:sp>
      <p:sp>
        <p:nvSpPr>
          <p:cNvPr id="54" name="iṡliḑé">
            <a:extLst>
              <a:ext uri="{FF2B5EF4-FFF2-40B4-BE49-F238E27FC236}">
                <a16:creationId xmlns="" xmlns:a16="http://schemas.microsoft.com/office/drawing/2014/main" id="{E8DFBECE-1557-3627-B89F-76DD353D9418}"/>
              </a:ext>
            </a:extLst>
          </p:cNvPr>
          <p:cNvSpPr/>
          <p:nvPr/>
        </p:nvSpPr>
        <p:spPr>
          <a:xfrm>
            <a:off x="660400" y="2545718"/>
            <a:ext cx="5668923" cy="180000"/>
          </a:xfrm>
          <a:prstGeom prst="roundRect">
            <a:avLst>
              <a:gd name="adj" fmla="val 50000"/>
            </a:avLst>
          </a:pr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9" name="ïSľïḍê">
            <a:extLst>
              <a:ext uri="{FF2B5EF4-FFF2-40B4-BE49-F238E27FC236}">
                <a16:creationId xmlns="" xmlns:a16="http://schemas.microsoft.com/office/drawing/2014/main" id="{272DE5CD-4ACE-159C-18D6-95D4BF8BDD3C}"/>
              </a:ext>
            </a:extLst>
          </p:cNvPr>
          <p:cNvSpPr txBox="1"/>
          <p:nvPr/>
        </p:nvSpPr>
        <p:spPr>
          <a:xfrm>
            <a:off x="704964" y="3341064"/>
            <a:ext cx="545860" cy="540000"/>
          </a:xfrm>
          <a:prstGeom prst="roundRect">
            <a:avLst>
              <a:gd name="adj" fmla="val 50000"/>
            </a:avLst>
          </a:prstGeom>
          <a:solidFill>
            <a:schemeClr val="accent1"/>
          </a:solidFill>
          <a:ln w="12700" cap="flat">
            <a:noFill/>
            <a:prstDash val="solid"/>
            <a:miter/>
          </a:ln>
          <a:effectLst/>
        </p:spPr>
        <p:txBody>
          <a:bodyPr wrap="none" rtlCol="0" anchor="ctr"/>
          <a:lstStyle>
            <a:defPPr>
              <a:defRPr lang="zh-CN"/>
            </a:defPPr>
            <a:lvl1pPr algn="ctr">
              <a:defRPr sz="1400" b="1">
                <a:solidFill>
                  <a:srgbClr val="FFFFFF"/>
                </a:solidFill>
              </a:defRPr>
            </a:lvl1pPr>
          </a:lstStyle>
          <a:p>
            <a:r>
              <a:rPr lang="en-US" altLang="zh-CN" sz="1800" smtClean="0"/>
              <a:t>0</a:t>
            </a:r>
            <a:r>
              <a:rPr lang="en-US" altLang="zh-CN" sz="100" smtClean="0"/>
              <a:t> </a:t>
            </a:r>
            <a:r>
              <a:rPr lang="en-US" altLang="zh-CN" sz="1800" smtClean="0"/>
              <a:t>2</a:t>
            </a:r>
            <a:endParaRPr lang="zh-CN" altLang="en-US" sz="1800" dirty="0"/>
          </a:p>
        </p:txBody>
      </p:sp>
      <p:sp>
        <p:nvSpPr>
          <p:cNvPr id="47" name="î$ļîḋé">
            <a:extLst>
              <a:ext uri="{FF2B5EF4-FFF2-40B4-BE49-F238E27FC236}">
                <a16:creationId xmlns="" xmlns:a16="http://schemas.microsoft.com/office/drawing/2014/main" id="{88E9ECDE-7CF1-2C61-E6C2-3E7441794E08}"/>
              </a:ext>
            </a:extLst>
          </p:cNvPr>
          <p:cNvSpPr txBox="1"/>
          <p:nvPr/>
        </p:nvSpPr>
        <p:spPr>
          <a:xfrm>
            <a:off x="1445258" y="3246659"/>
            <a:ext cx="4064588" cy="461665"/>
          </a:xfrm>
          <a:prstGeom prst="rect">
            <a:avLst/>
          </a:prstGeom>
          <a:noFill/>
        </p:spPr>
        <p:txBody>
          <a:bodyPr wrap="square" rtlCol="0">
            <a:spAutoFit/>
          </a:bodyPr>
          <a:lstStyle/>
          <a:p>
            <a:r>
              <a:rPr lang="zh-CN" altLang="en-US" sz="2400" b="1" smtClean="0"/>
              <a:t>比尔咨询公司</a:t>
            </a:r>
            <a:endParaRPr lang="zh-CN" altLang="en-US" sz="2400" b="1" dirty="0"/>
          </a:p>
        </p:txBody>
      </p:sp>
      <p:sp>
        <p:nvSpPr>
          <p:cNvPr id="48" name="îSḷîďe">
            <a:extLst>
              <a:ext uri="{FF2B5EF4-FFF2-40B4-BE49-F238E27FC236}">
                <a16:creationId xmlns="" xmlns:a16="http://schemas.microsoft.com/office/drawing/2014/main" id="{5613D044-10AC-E626-E24A-072F44CFAFDF}"/>
              </a:ext>
            </a:extLst>
          </p:cNvPr>
          <p:cNvSpPr/>
          <p:nvPr/>
        </p:nvSpPr>
        <p:spPr>
          <a:xfrm>
            <a:off x="1445258" y="3606961"/>
            <a:ext cx="4754819" cy="772689"/>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90000" rIns="90000" bIns="90000" numCol="1" spcCol="0" rtlCol="0" fromWordArt="0" anchor="t" anchorCtr="0" forceAA="0" compatLnSpc="1">
            <a:spAutoFit/>
          </a:bodyPr>
          <a:lstStyle/>
          <a:p>
            <a:pPr>
              <a:lnSpc>
                <a:spcPct val="120000"/>
              </a:lnSpc>
            </a:pPr>
            <a:r>
              <a:rPr kumimoji="1" lang="en-US" altLang="zh-CN" sz="1600" smtClean="0">
                <a:solidFill>
                  <a:schemeClr val="tx1"/>
                </a:solidFill>
              </a:rPr>
              <a:t>2019</a:t>
            </a:r>
            <a:r>
              <a:rPr kumimoji="1" lang="zh-CN" altLang="en-US" sz="1600" smtClean="0">
                <a:solidFill>
                  <a:schemeClr val="tx1"/>
                </a:solidFill>
              </a:rPr>
              <a:t>年</a:t>
            </a:r>
            <a:r>
              <a:rPr kumimoji="1" lang="en-US" altLang="zh-CN" sz="1600" smtClean="0">
                <a:solidFill>
                  <a:schemeClr val="tx1"/>
                </a:solidFill>
              </a:rPr>
              <a:t>7</a:t>
            </a:r>
            <a:r>
              <a:rPr kumimoji="1" lang="zh-CN" altLang="en-US" sz="1600" smtClean="0">
                <a:solidFill>
                  <a:schemeClr val="tx1"/>
                </a:solidFill>
              </a:rPr>
              <a:t>月至</a:t>
            </a:r>
            <a:r>
              <a:rPr kumimoji="1" lang="en-US" altLang="zh-CN" sz="1600" smtClean="0">
                <a:solidFill>
                  <a:schemeClr val="tx1"/>
                </a:solidFill>
              </a:rPr>
              <a:t>2021</a:t>
            </a:r>
            <a:r>
              <a:rPr kumimoji="1" lang="zh-CN" altLang="en-US" sz="1600" smtClean="0">
                <a:solidFill>
                  <a:schemeClr val="tx1"/>
                </a:solidFill>
              </a:rPr>
              <a:t>年</a:t>
            </a:r>
            <a:r>
              <a:rPr kumimoji="1" lang="en-US" altLang="zh-CN" sz="1600" smtClean="0">
                <a:solidFill>
                  <a:schemeClr val="tx1"/>
                </a:solidFill>
              </a:rPr>
              <a:t>11</a:t>
            </a:r>
            <a:r>
              <a:rPr kumimoji="1" lang="zh-CN" altLang="en-US" sz="1600" smtClean="0">
                <a:solidFill>
                  <a:schemeClr val="tx1"/>
                </a:solidFill>
              </a:rPr>
              <a:t>月</a:t>
            </a:r>
            <a:endParaRPr kumimoji="1" lang="en-US" altLang="zh-CN" sz="1600" smtClean="0">
              <a:solidFill>
                <a:schemeClr val="tx1"/>
              </a:solidFill>
            </a:endParaRPr>
          </a:p>
          <a:p>
            <a:pPr>
              <a:lnSpc>
                <a:spcPct val="120000"/>
              </a:lnSpc>
            </a:pPr>
            <a:r>
              <a:rPr kumimoji="1" lang="zh-CN" altLang="en-US" sz="1600" smtClean="0">
                <a:solidFill>
                  <a:schemeClr val="tx1"/>
                </a:solidFill>
              </a:rPr>
              <a:t>规划一部</a:t>
            </a:r>
            <a:r>
              <a:rPr kumimoji="1" lang="en-US" altLang="zh-CN" sz="1600" smtClean="0">
                <a:solidFill>
                  <a:schemeClr val="tx1"/>
                </a:solidFill>
              </a:rPr>
              <a:t>——</a:t>
            </a:r>
            <a:r>
              <a:rPr kumimoji="1" lang="zh-CN" altLang="en-US" sz="1600" smtClean="0">
                <a:solidFill>
                  <a:schemeClr val="tx1"/>
                </a:solidFill>
              </a:rPr>
              <a:t>农业农村规划师</a:t>
            </a:r>
            <a:r>
              <a:rPr kumimoji="1" lang="en-US" altLang="zh-CN" sz="1600" smtClean="0">
                <a:solidFill>
                  <a:schemeClr val="tx1"/>
                </a:solidFill>
              </a:rPr>
              <a:t>——</a:t>
            </a:r>
            <a:r>
              <a:rPr kumimoji="1" lang="zh-CN" altLang="en-US" sz="1600" smtClean="0">
                <a:solidFill>
                  <a:schemeClr val="tx1"/>
                </a:solidFill>
              </a:rPr>
              <a:t>项目负责人</a:t>
            </a:r>
            <a:endParaRPr kumimoji="1" lang="zh-CN" altLang="en-US" sz="1600" dirty="0">
              <a:solidFill>
                <a:schemeClr val="tx1"/>
              </a:solidFill>
            </a:endParaRPr>
          </a:p>
        </p:txBody>
      </p:sp>
      <p:sp>
        <p:nvSpPr>
          <p:cNvPr id="46" name="íṣḷïḓè">
            <a:extLst>
              <a:ext uri="{FF2B5EF4-FFF2-40B4-BE49-F238E27FC236}">
                <a16:creationId xmlns="" xmlns:a16="http://schemas.microsoft.com/office/drawing/2014/main" id="{9B110713-FD09-6624-FF1A-BABF5DB55750}"/>
              </a:ext>
            </a:extLst>
          </p:cNvPr>
          <p:cNvSpPr/>
          <p:nvPr/>
        </p:nvSpPr>
        <p:spPr>
          <a:xfrm>
            <a:off x="660400" y="4238451"/>
            <a:ext cx="5668923" cy="180000"/>
          </a:xfrm>
          <a:prstGeom prst="roundRect">
            <a:avLst>
              <a:gd name="adj" fmla="val 50000"/>
            </a:avLst>
          </a:pr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1" name="iŝ1ïďê">
            <a:extLst>
              <a:ext uri="{FF2B5EF4-FFF2-40B4-BE49-F238E27FC236}">
                <a16:creationId xmlns="" xmlns:a16="http://schemas.microsoft.com/office/drawing/2014/main" id="{FFB5EDC4-9234-BB5B-3291-36CB95C2178A}"/>
              </a:ext>
            </a:extLst>
          </p:cNvPr>
          <p:cNvSpPr txBox="1"/>
          <p:nvPr/>
        </p:nvSpPr>
        <p:spPr>
          <a:xfrm>
            <a:off x="704964" y="5033797"/>
            <a:ext cx="540002" cy="540000"/>
          </a:xfrm>
          <a:prstGeom prst="roundRect">
            <a:avLst>
              <a:gd name="adj" fmla="val 50000"/>
            </a:avLst>
          </a:prstGeom>
          <a:solidFill>
            <a:schemeClr val="accent1"/>
          </a:solidFill>
          <a:ln w="12700" cap="flat">
            <a:noFill/>
            <a:prstDash val="solid"/>
            <a:miter/>
          </a:ln>
          <a:effectLst/>
        </p:spPr>
        <p:txBody>
          <a:bodyPr wrap="none" rtlCol="0" anchor="ctr"/>
          <a:lstStyle>
            <a:defPPr>
              <a:defRPr lang="zh-CN"/>
            </a:defPPr>
            <a:lvl1pPr algn="ctr">
              <a:defRPr sz="1400" b="1">
                <a:solidFill>
                  <a:srgbClr val="FFFFFF"/>
                </a:solidFill>
              </a:defRPr>
            </a:lvl1pPr>
          </a:lstStyle>
          <a:p>
            <a:r>
              <a:rPr lang="en-US" altLang="zh-CN" sz="1800" smtClean="0"/>
              <a:t>0</a:t>
            </a:r>
            <a:r>
              <a:rPr lang="en-US" altLang="zh-CN" sz="100" smtClean="0"/>
              <a:t> </a:t>
            </a:r>
            <a:r>
              <a:rPr lang="en-US" altLang="zh-CN" sz="1800" smtClean="0"/>
              <a:t>3</a:t>
            </a:r>
            <a:endParaRPr lang="zh-CN" altLang="en-US" sz="1800" dirty="0"/>
          </a:p>
        </p:txBody>
      </p:sp>
      <p:sp>
        <p:nvSpPr>
          <p:cNvPr id="32" name="îSḻîḋê">
            <a:extLst>
              <a:ext uri="{FF2B5EF4-FFF2-40B4-BE49-F238E27FC236}">
                <a16:creationId xmlns="" xmlns:a16="http://schemas.microsoft.com/office/drawing/2014/main" id="{486D28BA-0B13-9F60-69DE-95DF23A5326A}"/>
              </a:ext>
            </a:extLst>
          </p:cNvPr>
          <p:cNvSpPr/>
          <p:nvPr/>
        </p:nvSpPr>
        <p:spPr>
          <a:xfrm>
            <a:off x="660400" y="5931184"/>
            <a:ext cx="5668923" cy="180000"/>
          </a:xfrm>
          <a:prstGeom prst="roundRect">
            <a:avLst>
              <a:gd name="adj" fmla="val 50000"/>
            </a:avLst>
          </a:pr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9" name="íṩļîḋe">
            <a:extLst>
              <a:ext uri="{FF2B5EF4-FFF2-40B4-BE49-F238E27FC236}">
                <a16:creationId xmlns="" xmlns:a16="http://schemas.microsoft.com/office/drawing/2014/main" id="{28A3A22C-FB41-4ECF-F6DB-7BB1538BF33C}"/>
              </a:ext>
            </a:extLst>
          </p:cNvPr>
          <p:cNvSpPr txBox="1"/>
          <p:nvPr/>
        </p:nvSpPr>
        <p:spPr>
          <a:xfrm>
            <a:off x="1445258" y="4939392"/>
            <a:ext cx="3813923" cy="461665"/>
          </a:xfrm>
          <a:prstGeom prst="rect">
            <a:avLst/>
          </a:prstGeom>
          <a:noFill/>
        </p:spPr>
        <p:txBody>
          <a:bodyPr wrap="square" rtlCol="0">
            <a:spAutoFit/>
          </a:bodyPr>
          <a:lstStyle/>
          <a:p>
            <a:r>
              <a:rPr lang="zh-CN" altLang="en-US" sz="2400" b="1" smtClean="0"/>
              <a:t>四川大学</a:t>
            </a:r>
            <a:endParaRPr lang="zh-CN" altLang="en-US" sz="2400" b="1" dirty="0"/>
          </a:p>
        </p:txBody>
      </p:sp>
      <p:sp>
        <p:nvSpPr>
          <p:cNvPr id="40" name="ís1iḓê">
            <a:extLst>
              <a:ext uri="{FF2B5EF4-FFF2-40B4-BE49-F238E27FC236}">
                <a16:creationId xmlns="" xmlns:a16="http://schemas.microsoft.com/office/drawing/2014/main" id="{C5F6D200-70C9-BA08-C948-BA687735172A}"/>
              </a:ext>
            </a:extLst>
          </p:cNvPr>
          <p:cNvSpPr/>
          <p:nvPr/>
        </p:nvSpPr>
        <p:spPr>
          <a:xfrm>
            <a:off x="1445258" y="5288119"/>
            <a:ext cx="5731046" cy="772689"/>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90000" rIns="90000" bIns="90000" numCol="1" spcCol="0" rtlCol="0" fromWordArt="0" anchor="t" anchorCtr="0" forceAA="0" compatLnSpc="1">
            <a:spAutoFit/>
          </a:bodyPr>
          <a:lstStyle/>
          <a:p>
            <a:pPr>
              <a:lnSpc>
                <a:spcPct val="120000"/>
              </a:lnSpc>
            </a:pPr>
            <a:r>
              <a:rPr kumimoji="1" lang="en-US" altLang="zh-CN" sz="1600" smtClean="0">
                <a:solidFill>
                  <a:schemeClr val="tx1"/>
                </a:solidFill>
              </a:rPr>
              <a:t>2022</a:t>
            </a:r>
            <a:r>
              <a:rPr kumimoji="1" lang="zh-CN" altLang="en-US" sz="1600" smtClean="0">
                <a:solidFill>
                  <a:schemeClr val="tx1"/>
                </a:solidFill>
              </a:rPr>
              <a:t>年</a:t>
            </a:r>
            <a:r>
              <a:rPr kumimoji="1" lang="en-US" altLang="zh-CN" sz="1600" smtClean="0">
                <a:solidFill>
                  <a:schemeClr val="tx1"/>
                </a:solidFill>
              </a:rPr>
              <a:t>9</a:t>
            </a:r>
            <a:r>
              <a:rPr kumimoji="1" lang="zh-CN" altLang="en-US" sz="1600" smtClean="0">
                <a:solidFill>
                  <a:schemeClr val="tx1"/>
                </a:solidFill>
              </a:rPr>
              <a:t>月至</a:t>
            </a:r>
            <a:r>
              <a:rPr kumimoji="1" lang="en-US" altLang="zh-CN" sz="1600" smtClean="0">
                <a:solidFill>
                  <a:schemeClr val="tx1"/>
                </a:solidFill>
              </a:rPr>
              <a:t>2025</a:t>
            </a:r>
            <a:r>
              <a:rPr kumimoji="1" lang="zh-CN" altLang="en-US" sz="1600" smtClean="0">
                <a:solidFill>
                  <a:schemeClr val="tx1"/>
                </a:solidFill>
              </a:rPr>
              <a:t>年</a:t>
            </a:r>
            <a:r>
              <a:rPr kumimoji="1" lang="en-US" altLang="zh-CN" sz="1600" smtClean="0">
                <a:solidFill>
                  <a:schemeClr val="tx1"/>
                </a:solidFill>
              </a:rPr>
              <a:t>6</a:t>
            </a:r>
            <a:r>
              <a:rPr kumimoji="1" lang="zh-CN" altLang="en-US" sz="1600" smtClean="0">
                <a:solidFill>
                  <a:schemeClr val="tx1"/>
                </a:solidFill>
              </a:rPr>
              <a:t>月</a:t>
            </a:r>
            <a:endParaRPr kumimoji="1" lang="en-US" altLang="zh-CN" sz="1600" smtClean="0">
              <a:solidFill>
                <a:schemeClr val="tx1"/>
              </a:solidFill>
            </a:endParaRPr>
          </a:p>
          <a:p>
            <a:pPr>
              <a:lnSpc>
                <a:spcPct val="120000"/>
              </a:lnSpc>
            </a:pPr>
            <a:r>
              <a:rPr kumimoji="1" lang="zh-CN" altLang="en-US" sz="1600" smtClean="0">
                <a:solidFill>
                  <a:schemeClr val="tx1"/>
                </a:solidFill>
              </a:rPr>
              <a:t>旅游学院</a:t>
            </a:r>
            <a:r>
              <a:rPr kumimoji="1" lang="en-US" altLang="zh-CN" sz="1600">
                <a:solidFill>
                  <a:schemeClr val="tx1"/>
                </a:solidFill>
              </a:rPr>
              <a:t>——</a:t>
            </a:r>
            <a:r>
              <a:rPr kumimoji="1" lang="zh-CN" altLang="en-US" sz="1600" smtClean="0">
                <a:solidFill>
                  <a:schemeClr val="tx1"/>
                </a:solidFill>
              </a:rPr>
              <a:t>旅游管理专硕</a:t>
            </a:r>
            <a:r>
              <a:rPr kumimoji="1" lang="en-US" altLang="zh-CN" sz="1600">
                <a:solidFill>
                  <a:schemeClr val="tx1"/>
                </a:solidFill>
              </a:rPr>
              <a:t>——</a:t>
            </a:r>
            <a:r>
              <a:rPr kumimoji="1" lang="zh-CN" altLang="en-US" sz="1600" smtClean="0">
                <a:solidFill>
                  <a:schemeClr val="tx1"/>
                </a:solidFill>
              </a:rPr>
              <a:t>旅游规划与旅游资源开发方向</a:t>
            </a:r>
            <a:endParaRPr kumimoji="1" lang="zh-CN" altLang="en-US" sz="1600" dirty="0">
              <a:solidFill>
                <a:schemeClr val="tx1"/>
              </a:solidFill>
            </a:endParaRPr>
          </a:p>
        </p:txBody>
      </p:sp>
      <p:sp>
        <p:nvSpPr>
          <p:cNvPr id="4" name="ïṩļiḓê">
            <a:extLst>
              <a:ext uri="{FF2B5EF4-FFF2-40B4-BE49-F238E27FC236}">
                <a16:creationId xmlns="" xmlns:a16="http://schemas.microsoft.com/office/drawing/2014/main" id="{B0D17132-56BF-405D-1B10-3DB28296B67E}"/>
              </a:ext>
            </a:extLst>
          </p:cNvPr>
          <p:cNvSpPr>
            <a:spLocks noGrp="1"/>
          </p:cNvSpPr>
          <p:nvPr>
            <p:ph type="title"/>
          </p:nvPr>
        </p:nvSpPr>
        <p:spPr/>
        <p:txBody>
          <a:bodyPr/>
          <a:lstStyle/>
          <a:p>
            <a:r>
              <a:rPr lang="zh-CN" altLang="en-US" smtClean="0"/>
              <a:t>经历简述</a:t>
            </a:r>
            <a:endParaRPr lang="zh-CN" altLang="en-US" dirty="0"/>
          </a:p>
        </p:txBody>
      </p:sp>
      <p:grpSp>
        <p:nvGrpSpPr>
          <p:cNvPr id="247" name="组合 246">
            <a:extLst>
              <a:ext uri="{FF2B5EF4-FFF2-40B4-BE49-F238E27FC236}">
                <a16:creationId xmlns:a16="http://schemas.microsoft.com/office/drawing/2014/main" xmlns="" id="{D9BEAA5A-C88F-B269-9581-21DF7D34822F}"/>
              </a:ext>
            </a:extLst>
          </p:cNvPr>
          <p:cNvGrpSpPr/>
          <p:nvPr/>
        </p:nvGrpSpPr>
        <p:grpSpPr>
          <a:xfrm>
            <a:off x="7778275" y="2200084"/>
            <a:ext cx="3032163" cy="3865710"/>
            <a:chOff x="4176841" y="1193556"/>
            <a:chExt cx="3825618" cy="4877287"/>
          </a:xfrm>
        </p:grpSpPr>
        <p:sp>
          <p:nvSpPr>
            <p:cNvPr id="248" name="iṣḷiďê">
              <a:extLst>
                <a:ext uri="{FF2B5EF4-FFF2-40B4-BE49-F238E27FC236}">
                  <a16:creationId xmlns:a16="http://schemas.microsoft.com/office/drawing/2014/main" xmlns="" id="{1EF2272F-0B01-1A12-5804-DA8F717735D3}"/>
                </a:ext>
              </a:extLst>
            </p:cNvPr>
            <p:cNvSpPr/>
            <p:nvPr/>
          </p:nvSpPr>
          <p:spPr>
            <a:xfrm>
              <a:off x="4250713" y="5624273"/>
              <a:ext cx="3751746" cy="446570"/>
            </a:xfrm>
            <a:custGeom>
              <a:avLst/>
              <a:gdLst>
                <a:gd name="connsiteX0" fmla="*/ 0 w 1920525"/>
                <a:gd name="connsiteY0" fmla="*/ 228600 h 228600"/>
                <a:gd name="connsiteX1" fmla="*/ 1806226 w 1920525"/>
                <a:gd name="connsiteY1" fmla="*/ 228600 h 228600"/>
                <a:gd name="connsiteX2" fmla="*/ 1920526 w 1920525"/>
                <a:gd name="connsiteY2" fmla="*/ 114300 h 228600"/>
                <a:gd name="connsiteX3" fmla="*/ 1806226 w 1920525"/>
                <a:gd name="connsiteY3" fmla="*/ 0 h 228600"/>
                <a:gd name="connsiteX4" fmla="*/ 0 w 1920525"/>
                <a:gd name="connsiteY4" fmla="*/ 0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525" h="228600">
                  <a:moveTo>
                    <a:pt x="0" y="228600"/>
                  </a:moveTo>
                  <a:lnTo>
                    <a:pt x="1806226" y="228600"/>
                  </a:lnTo>
                  <a:cubicBezTo>
                    <a:pt x="1869348" y="228600"/>
                    <a:pt x="1920526" y="177422"/>
                    <a:pt x="1920526" y="114300"/>
                  </a:cubicBezTo>
                  <a:cubicBezTo>
                    <a:pt x="1920526" y="51178"/>
                    <a:pt x="1869348" y="0"/>
                    <a:pt x="1806226" y="0"/>
                  </a:cubicBezTo>
                  <a:lnTo>
                    <a:pt x="0" y="0"/>
                  </a:lnTo>
                  <a:close/>
                </a:path>
              </a:pathLst>
            </a:custGeom>
            <a:solidFill>
              <a:srgbClr val="F2A65A"/>
            </a:solidFill>
            <a:ln w="9525" cap="flat">
              <a:noFill/>
              <a:prstDash val="solid"/>
              <a:miter/>
            </a:ln>
          </p:spPr>
          <p:txBody>
            <a:bodyPr rtlCol="0" anchor="ctr"/>
            <a:lstStyle/>
            <a:p>
              <a:endParaRPr lang="zh-CN" altLang="en-US"/>
            </a:p>
          </p:txBody>
        </p:sp>
        <p:sp>
          <p:nvSpPr>
            <p:cNvPr id="249" name="ïşḻiḓê">
              <a:extLst>
                <a:ext uri="{FF2B5EF4-FFF2-40B4-BE49-F238E27FC236}">
                  <a16:creationId xmlns:a16="http://schemas.microsoft.com/office/drawing/2014/main" xmlns="" id="{8A348E3B-BB6E-3443-C4C0-F11740C28584}"/>
                </a:ext>
              </a:extLst>
            </p:cNvPr>
            <p:cNvSpPr/>
            <p:nvPr/>
          </p:nvSpPr>
          <p:spPr>
            <a:xfrm rot="10800000">
              <a:off x="4181307" y="5624273"/>
              <a:ext cx="2496884" cy="446570"/>
            </a:xfrm>
            <a:custGeom>
              <a:avLst/>
              <a:gdLst>
                <a:gd name="connsiteX0" fmla="*/ 106585 w 1278159"/>
                <a:gd name="connsiteY0" fmla="*/ 0 h 228600"/>
                <a:gd name="connsiteX1" fmla="*/ 1240060 w 1278159"/>
                <a:gd name="connsiteY1" fmla="*/ 0 h 228600"/>
                <a:gd name="connsiteX2" fmla="*/ 1278160 w 1278159"/>
                <a:gd name="connsiteY2" fmla="*/ 38100 h 228600"/>
                <a:gd name="connsiteX3" fmla="*/ 1278160 w 1278159"/>
                <a:gd name="connsiteY3" fmla="*/ 190500 h 228600"/>
                <a:gd name="connsiteX4" fmla="*/ 1240060 w 1278159"/>
                <a:gd name="connsiteY4" fmla="*/ 228600 h 228600"/>
                <a:gd name="connsiteX5" fmla="*/ 106585 w 1278159"/>
                <a:gd name="connsiteY5" fmla="*/ 228600 h 228600"/>
                <a:gd name="connsiteX6" fmla="*/ 0 w 1278159"/>
                <a:gd name="connsiteY6" fmla="*/ 122015 h 228600"/>
                <a:gd name="connsiteX7" fmla="*/ 0 w 1278159"/>
                <a:gd name="connsiteY7" fmla="*/ 106680 h 228600"/>
                <a:gd name="connsiteX8" fmla="*/ 106490 w 1278159"/>
                <a:gd name="connsiteY8" fmla="*/ 0 h 228600"/>
                <a:gd name="connsiteX9" fmla="*/ 106585 w 1278159"/>
                <a:gd name="connsiteY9" fmla="*/ 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8159" h="228600">
                  <a:moveTo>
                    <a:pt x="106585" y="0"/>
                  </a:moveTo>
                  <a:lnTo>
                    <a:pt x="1240060" y="0"/>
                  </a:lnTo>
                  <a:cubicBezTo>
                    <a:pt x="1261101" y="0"/>
                    <a:pt x="1278160" y="17059"/>
                    <a:pt x="1278160" y="38100"/>
                  </a:cubicBezTo>
                  <a:lnTo>
                    <a:pt x="1278160" y="190500"/>
                  </a:lnTo>
                  <a:cubicBezTo>
                    <a:pt x="1278160" y="211541"/>
                    <a:pt x="1261101" y="228600"/>
                    <a:pt x="1240060" y="228600"/>
                  </a:cubicBezTo>
                  <a:lnTo>
                    <a:pt x="106585" y="228600"/>
                  </a:lnTo>
                  <a:cubicBezTo>
                    <a:pt x="47720" y="228600"/>
                    <a:pt x="0" y="180880"/>
                    <a:pt x="0" y="122015"/>
                  </a:cubicBezTo>
                  <a:lnTo>
                    <a:pt x="0" y="106680"/>
                  </a:lnTo>
                  <a:cubicBezTo>
                    <a:pt x="-57" y="47815"/>
                    <a:pt x="47625" y="57"/>
                    <a:pt x="106490" y="0"/>
                  </a:cubicBezTo>
                  <a:cubicBezTo>
                    <a:pt x="106518" y="0"/>
                    <a:pt x="106556" y="0"/>
                    <a:pt x="106585" y="0"/>
                  </a:cubicBezTo>
                  <a:close/>
                </a:path>
              </a:pathLst>
            </a:custGeom>
            <a:solidFill>
              <a:srgbClr val="F7B369"/>
            </a:solidFill>
            <a:ln w="9525" cap="flat">
              <a:noFill/>
              <a:prstDash val="solid"/>
              <a:miter/>
            </a:ln>
          </p:spPr>
          <p:txBody>
            <a:bodyPr rtlCol="0" anchor="ctr"/>
            <a:lstStyle/>
            <a:p>
              <a:endParaRPr lang="zh-CN" altLang="en-US"/>
            </a:p>
          </p:txBody>
        </p:sp>
        <p:sp>
          <p:nvSpPr>
            <p:cNvPr id="250" name="îṥļïďè">
              <a:extLst>
                <a:ext uri="{FF2B5EF4-FFF2-40B4-BE49-F238E27FC236}">
                  <a16:creationId xmlns:a16="http://schemas.microsoft.com/office/drawing/2014/main" xmlns="" id="{9A5506E7-0BF3-08C2-7908-C8C7A6DCE8B8}"/>
                </a:ext>
              </a:extLst>
            </p:cNvPr>
            <p:cNvSpPr/>
            <p:nvPr/>
          </p:nvSpPr>
          <p:spPr>
            <a:xfrm>
              <a:off x="4182051" y="5701307"/>
              <a:ext cx="2389225" cy="283385"/>
            </a:xfrm>
            <a:custGeom>
              <a:avLst/>
              <a:gdLst>
                <a:gd name="connsiteX0" fmla="*/ 0 w 1223048"/>
                <a:gd name="connsiteY0" fmla="*/ 145066 h 145065"/>
                <a:gd name="connsiteX1" fmla="*/ 1153097 w 1223048"/>
                <a:gd name="connsiteY1" fmla="*/ 145066 h 145065"/>
                <a:gd name="connsiteX2" fmla="*/ 1223001 w 1223048"/>
                <a:gd name="connsiteY2" fmla="*/ 69904 h 145065"/>
                <a:gd name="connsiteX3" fmla="*/ 1153097 w 1223048"/>
                <a:gd name="connsiteY3" fmla="*/ 0 h 145065"/>
                <a:gd name="connsiteX4" fmla="*/ 0 w 1223048"/>
                <a:gd name="connsiteY4" fmla="*/ 0 h 145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048" h="145065">
                  <a:moveTo>
                    <a:pt x="0" y="145066"/>
                  </a:moveTo>
                  <a:lnTo>
                    <a:pt x="1153097" y="145066"/>
                  </a:lnTo>
                  <a:cubicBezTo>
                    <a:pt x="1193159" y="143618"/>
                    <a:pt x="1224448" y="109966"/>
                    <a:pt x="1223001" y="69904"/>
                  </a:cubicBezTo>
                  <a:cubicBezTo>
                    <a:pt x="1221620" y="31880"/>
                    <a:pt x="1191120" y="1381"/>
                    <a:pt x="1153097" y="0"/>
                  </a:cubicBezTo>
                  <a:lnTo>
                    <a:pt x="0" y="0"/>
                  </a:lnTo>
                  <a:close/>
                </a:path>
              </a:pathLst>
            </a:custGeom>
            <a:solidFill>
              <a:srgbClr val="FFD7B0"/>
            </a:solidFill>
            <a:ln w="9525" cap="flat">
              <a:noFill/>
              <a:prstDash val="solid"/>
              <a:miter/>
            </a:ln>
          </p:spPr>
          <p:txBody>
            <a:bodyPr rtlCol="0" anchor="ctr"/>
            <a:lstStyle/>
            <a:p>
              <a:endParaRPr lang="zh-CN" altLang="en-US"/>
            </a:p>
          </p:txBody>
        </p:sp>
        <p:sp>
          <p:nvSpPr>
            <p:cNvPr id="251" name="ïṩḻiḍé">
              <a:extLst>
                <a:ext uri="{FF2B5EF4-FFF2-40B4-BE49-F238E27FC236}">
                  <a16:creationId xmlns:a16="http://schemas.microsoft.com/office/drawing/2014/main" xmlns="" id="{7F78A66F-348D-D179-7DFE-95CEDBBB524D}"/>
                </a:ext>
              </a:extLst>
            </p:cNvPr>
            <p:cNvSpPr/>
            <p:nvPr/>
          </p:nvSpPr>
          <p:spPr>
            <a:xfrm>
              <a:off x="4594572" y="5178076"/>
              <a:ext cx="2913882" cy="446570"/>
            </a:xfrm>
            <a:custGeom>
              <a:avLst/>
              <a:gdLst>
                <a:gd name="connsiteX0" fmla="*/ 1488567 w 1491621"/>
                <a:gd name="connsiteY0" fmla="*/ 228600 h 228600"/>
                <a:gd name="connsiteX1" fmla="*/ 114300 w 1491621"/>
                <a:gd name="connsiteY1" fmla="*/ 228600 h 228600"/>
                <a:gd name="connsiteX2" fmla="*/ 0 w 1491621"/>
                <a:gd name="connsiteY2" fmla="*/ 114300 h 228600"/>
                <a:gd name="connsiteX3" fmla="*/ 114300 w 1491621"/>
                <a:gd name="connsiteY3" fmla="*/ 0 h 228600"/>
                <a:gd name="connsiteX4" fmla="*/ 1488567 w 1491621"/>
                <a:gd name="connsiteY4" fmla="*/ 0 h 228600"/>
                <a:gd name="connsiteX5" fmla="*/ 1491615 w 1491621"/>
                <a:gd name="connsiteY5" fmla="*/ 3048 h 228600"/>
                <a:gd name="connsiteX6" fmla="*/ 1491615 w 1491621"/>
                <a:gd name="connsiteY6" fmla="*/ 225457 h 228600"/>
                <a:gd name="connsiteX7" fmla="*/ 1488862 w 1491621"/>
                <a:gd name="connsiteY7" fmla="*/ 228600 h 228600"/>
                <a:gd name="connsiteX8" fmla="*/ 1488567 w 1491621"/>
                <a:gd name="connsiteY8"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1621" h="228600">
                  <a:moveTo>
                    <a:pt x="1488567" y="228600"/>
                  </a:moveTo>
                  <a:lnTo>
                    <a:pt x="114300" y="228600"/>
                  </a:lnTo>
                  <a:cubicBezTo>
                    <a:pt x="51178" y="228600"/>
                    <a:pt x="0" y="177422"/>
                    <a:pt x="0" y="114300"/>
                  </a:cubicBezTo>
                  <a:cubicBezTo>
                    <a:pt x="0" y="51178"/>
                    <a:pt x="51178" y="0"/>
                    <a:pt x="114300" y="0"/>
                  </a:cubicBezTo>
                  <a:lnTo>
                    <a:pt x="1488567" y="0"/>
                  </a:lnTo>
                  <a:cubicBezTo>
                    <a:pt x="1490253" y="0"/>
                    <a:pt x="1491615" y="1362"/>
                    <a:pt x="1491615" y="3048"/>
                  </a:cubicBezTo>
                  <a:lnTo>
                    <a:pt x="1491615" y="225457"/>
                  </a:lnTo>
                  <a:cubicBezTo>
                    <a:pt x="1491720" y="227086"/>
                    <a:pt x="1490491" y="228486"/>
                    <a:pt x="1488862" y="228600"/>
                  </a:cubicBezTo>
                  <a:cubicBezTo>
                    <a:pt x="1488767" y="228600"/>
                    <a:pt x="1488662" y="228600"/>
                    <a:pt x="1488567" y="228600"/>
                  </a:cubicBezTo>
                  <a:close/>
                </a:path>
              </a:pathLst>
            </a:custGeom>
            <a:solidFill>
              <a:srgbClr val="A37B90"/>
            </a:solidFill>
            <a:ln w="9525" cap="flat">
              <a:noFill/>
              <a:prstDash val="solid"/>
              <a:miter/>
            </a:ln>
          </p:spPr>
          <p:txBody>
            <a:bodyPr rtlCol="0" anchor="ctr"/>
            <a:lstStyle/>
            <a:p>
              <a:endParaRPr lang="zh-CN" altLang="en-US"/>
            </a:p>
          </p:txBody>
        </p:sp>
        <p:sp>
          <p:nvSpPr>
            <p:cNvPr id="252" name="i$lîḍê">
              <a:extLst>
                <a:ext uri="{FF2B5EF4-FFF2-40B4-BE49-F238E27FC236}">
                  <a16:creationId xmlns:a16="http://schemas.microsoft.com/office/drawing/2014/main" xmlns="" id="{8891CB0D-80FD-DE41-D61D-89C080918E96}"/>
                </a:ext>
              </a:extLst>
            </p:cNvPr>
            <p:cNvSpPr/>
            <p:nvPr/>
          </p:nvSpPr>
          <p:spPr>
            <a:xfrm>
              <a:off x="5235400" y="5178076"/>
              <a:ext cx="2395849" cy="446570"/>
            </a:xfrm>
            <a:custGeom>
              <a:avLst/>
              <a:gdLst>
                <a:gd name="connsiteX0" fmla="*/ 1190625 w 1226439"/>
                <a:gd name="connsiteY0" fmla="*/ 228600 h 228600"/>
                <a:gd name="connsiteX1" fmla="*/ 114300 w 1226439"/>
                <a:gd name="connsiteY1" fmla="*/ 228600 h 228600"/>
                <a:gd name="connsiteX2" fmla="*/ 0 w 1226439"/>
                <a:gd name="connsiteY2" fmla="*/ 114300 h 228600"/>
                <a:gd name="connsiteX3" fmla="*/ 114300 w 1226439"/>
                <a:gd name="connsiteY3" fmla="*/ 0 h 228600"/>
                <a:gd name="connsiteX4" fmla="*/ 1190625 w 1226439"/>
                <a:gd name="connsiteY4" fmla="*/ 0 h 228600"/>
                <a:gd name="connsiteX5" fmla="*/ 1226439 w 1226439"/>
                <a:gd name="connsiteY5" fmla="*/ 35814 h 228600"/>
                <a:gd name="connsiteX6" fmla="*/ 1226439 w 1226439"/>
                <a:gd name="connsiteY6" fmla="*/ 192691 h 228600"/>
                <a:gd name="connsiteX7" fmla="*/ 1190720 w 1226439"/>
                <a:gd name="connsiteY7" fmla="*/ 228600 h 228600"/>
                <a:gd name="connsiteX8" fmla="*/ 1190625 w 1226439"/>
                <a:gd name="connsiteY8"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6439" h="228600">
                  <a:moveTo>
                    <a:pt x="1190625" y="228600"/>
                  </a:moveTo>
                  <a:lnTo>
                    <a:pt x="114300" y="228600"/>
                  </a:lnTo>
                  <a:cubicBezTo>
                    <a:pt x="51178" y="228600"/>
                    <a:pt x="0" y="177422"/>
                    <a:pt x="0" y="114300"/>
                  </a:cubicBezTo>
                  <a:cubicBezTo>
                    <a:pt x="0" y="51178"/>
                    <a:pt x="51178" y="0"/>
                    <a:pt x="114300" y="0"/>
                  </a:cubicBezTo>
                  <a:lnTo>
                    <a:pt x="1190625" y="0"/>
                  </a:lnTo>
                  <a:cubicBezTo>
                    <a:pt x="1210408" y="0"/>
                    <a:pt x="1226439" y="16031"/>
                    <a:pt x="1226439" y="35814"/>
                  </a:cubicBezTo>
                  <a:lnTo>
                    <a:pt x="1226439" y="192691"/>
                  </a:lnTo>
                  <a:cubicBezTo>
                    <a:pt x="1226496" y="212474"/>
                    <a:pt x="1210504" y="228543"/>
                    <a:pt x="1190720" y="228600"/>
                  </a:cubicBezTo>
                  <a:cubicBezTo>
                    <a:pt x="1190692" y="228600"/>
                    <a:pt x="1190654" y="228600"/>
                    <a:pt x="1190625" y="228600"/>
                  </a:cubicBezTo>
                  <a:close/>
                </a:path>
              </a:pathLst>
            </a:custGeom>
            <a:solidFill>
              <a:srgbClr val="B28DA3"/>
            </a:solidFill>
            <a:ln w="9525" cap="flat">
              <a:noFill/>
              <a:prstDash val="solid"/>
              <a:miter/>
            </a:ln>
          </p:spPr>
          <p:txBody>
            <a:bodyPr rtlCol="0" anchor="ctr"/>
            <a:lstStyle/>
            <a:p>
              <a:endParaRPr lang="zh-CN" altLang="en-US"/>
            </a:p>
          </p:txBody>
        </p:sp>
        <p:sp>
          <p:nvSpPr>
            <p:cNvPr id="253" name="iS1ïḋê">
              <a:extLst>
                <a:ext uri="{FF2B5EF4-FFF2-40B4-BE49-F238E27FC236}">
                  <a16:creationId xmlns:a16="http://schemas.microsoft.com/office/drawing/2014/main" xmlns="" id="{B79D1593-C7C4-3316-140E-F264E619EE40}"/>
                </a:ext>
              </a:extLst>
            </p:cNvPr>
            <p:cNvSpPr/>
            <p:nvPr/>
          </p:nvSpPr>
          <p:spPr>
            <a:xfrm>
              <a:off x="5333458" y="5255294"/>
              <a:ext cx="2297789" cy="283199"/>
            </a:xfrm>
            <a:custGeom>
              <a:avLst/>
              <a:gdLst>
                <a:gd name="connsiteX0" fmla="*/ 1176243 w 1176242"/>
                <a:gd name="connsiteY0" fmla="*/ 144971 h 144970"/>
                <a:gd name="connsiteX1" fmla="*/ 72485 w 1176242"/>
                <a:gd name="connsiteY1" fmla="*/ 144971 h 144970"/>
                <a:gd name="connsiteX2" fmla="*/ 0 w 1176242"/>
                <a:gd name="connsiteY2" fmla="*/ 72485 h 144970"/>
                <a:gd name="connsiteX3" fmla="*/ 72485 w 1176242"/>
                <a:gd name="connsiteY3" fmla="*/ 0 h 144970"/>
                <a:gd name="connsiteX4" fmla="*/ 1176243 w 1176242"/>
                <a:gd name="connsiteY4" fmla="*/ 0 h 144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6242" h="144970">
                  <a:moveTo>
                    <a:pt x="1176243" y="144971"/>
                  </a:moveTo>
                  <a:lnTo>
                    <a:pt x="72485" y="144971"/>
                  </a:lnTo>
                  <a:cubicBezTo>
                    <a:pt x="32452" y="144971"/>
                    <a:pt x="0" y="112519"/>
                    <a:pt x="0" y="72485"/>
                  </a:cubicBezTo>
                  <a:cubicBezTo>
                    <a:pt x="0" y="32452"/>
                    <a:pt x="32452" y="0"/>
                    <a:pt x="72485" y="0"/>
                  </a:cubicBezTo>
                  <a:lnTo>
                    <a:pt x="1176243" y="0"/>
                  </a:lnTo>
                  <a:close/>
                </a:path>
              </a:pathLst>
            </a:custGeom>
            <a:solidFill>
              <a:srgbClr val="F4F2F4"/>
            </a:solidFill>
            <a:ln w="9525" cap="flat">
              <a:noFill/>
              <a:prstDash val="solid"/>
              <a:miter/>
            </a:ln>
          </p:spPr>
          <p:txBody>
            <a:bodyPr rtlCol="0" anchor="ctr"/>
            <a:lstStyle/>
            <a:p>
              <a:endParaRPr lang="zh-CN" altLang="en-US"/>
            </a:p>
          </p:txBody>
        </p:sp>
        <p:sp>
          <p:nvSpPr>
            <p:cNvPr id="254" name="ïşlïḍè">
              <a:extLst>
                <a:ext uri="{FF2B5EF4-FFF2-40B4-BE49-F238E27FC236}">
                  <a16:creationId xmlns:a16="http://schemas.microsoft.com/office/drawing/2014/main" xmlns="" id="{22CDC7D0-62F4-489A-DA50-8EC3FA9FBC75}"/>
                </a:ext>
              </a:extLst>
            </p:cNvPr>
            <p:cNvSpPr/>
            <p:nvPr/>
          </p:nvSpPr>
          <p:spPr>
            <a:xfrm>
              <a:off x="4176841" y="5791922"/>
              <a:ext cx="1109725" cy="10606"/>
            </a:xfrm>
            <a:custGeom>
              <a:avLst/>
              <a:gdLst>
                <a:gd name="connsiteX0" fmla="*/ 565404 w 568070"/>
                <a:gd name="connsiteY0" fmla="*/ 5429 h 5429"/>
                <a:gd name="connsiteX1" fmla="*/ 2667 w 568070"/>
                <a:gd name="connsiteY1" fmla="*/ 5429 h 5429"/>
                <a:gd name="connsiteX2" fmla="*/ 0 w 568070"/>
                <a:gd name="connsiteY2" fmla="*/ 2667 h 5429"/>
                <a:gd name="connsiteX3" fmla="*/ 2667 w 568070"/>
                <a:gd name="connsiteY3" fmla="*/ 0 h 5429"/>
                <a:gd name="connsiteX4" fmla="*/ 565404 w 568070"/>
                <a:gd name="connsiteY4" fmla="*/ 0 h 5429"/>
                <a:gd name="connsiteX5" fmla="*/ 568071 w 568070"/>
                <a:gd name="connsiteY5" fmla="*/ 2667 h 5429"/>
                <a:gd name="connsiteX6" fmla="*/ 565404 w 568070"/>
                <a:gd name="connsiteY6" fmla="*/ 5429 h 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8070" h="5429">
                  <a:moveTo>
                    <a:pt x="565404" y="5429"/>
                  </a:moveTo>
                  <a:lnTo>
                    <a:pt x="2667" y="5429"/>
                  </a:lnTo>
                  <a:cubicBezTo>
                    <a:pt x="1181" y="5382"/>
                    <a:pt x="0" y="4153"/>
                    <a:pt x="0" y="2667"/>
                  </a:cubicBezTo>
                  <a:cubicBezTo>
                    <a:pt x="0" y="1191"/>
                    <a:pt x="1191" y="0"/>
                    <a:pt x="2667" y="0"/>
                  </a:cubicBezTo>
                  <a:lnTo>
                    <a:pt x="565404" y="0"/>
                  </a:lnTo>
                  <a:cubicBezTo>
                    <a:pt x="566880" y="0"/>
                    <a:pt x="568071" y="1191"/>
                    <a:pt x="568071" y="2667"/>
                  </a:cubicBezTo>
                  <a:cubicBezTo>
                    <a:pt x="568071" y="4153"/>
                    <a:pt x="566890" y="5382"/>
                    <a:pt x="565404" y="5429"/>
                  </a:cubicBezTo>
                  <a:close/>
                </a:path>
              </a:pathLst>
            </a:custGeom>
            <a:solidFill>
              <a:srgbClr val="FFFFFF"/>
            </a:solidFill>
            <a:ln w="9525" cap="flat">
              <a:noFill/>
              <a:prstDash val="solid"/>
              <a:miter/>
            </a:ln>
          </p:spPr>
          <p:txBody>
            <a:bodyPr rtlCol="0" anchor="ctr"/>
            <a:lstStyle/>
            <a:p>
              <a:endParaRPr lang="zh-CN" altLang="en-US"/>
            </a:p>
          </p:txBody>
        </p:sp>
        <p:sp>
          <p:nvSpPr>
            <p:cNvPr id="255" name="iṥlide">
              <a:extLst>
                <a:ext uri="{FF2B5EF4-FFF2-40B4-BE49-F238E27FC236}">
                  <a16:creationId xmlns:a16="http://schemas.microsoft.com/office/drawing/2014/main" xmlns="" id="{31E7F9BA-48FF-0450-744E-BC695589BF2F}"/>
                </a:ext>
              </a:extLst>
            </p:cNvPr>
            <p:cNvSpPr/>
            <p:nvPr/>
          </p:nvSpPr>
          <p:spPr>
            <a:xfrm>
              <a:off x="5195021" y="3844878"/>
              <a:ext cx="1926394" cy="446570"/>
            </a:xfrm>
            <a:custGeom>
              <a:avLst/>
              <a:gdLst>
                <a:gd name="connsiteX0" fmla="*/ 965550 w 986124"/>
                <a:gd name="connsiteY0" fmla="*/ 228600 h 228600"/>
                <a:gd name="connsiteX1" fmla="*/ 114300 w 986124"/>
                <a:gd name="connsiteY1" fmla="*/ 228600 h 228600"/>
                <a:gd name="connsiteX2" fmla="*/ 0 w 986124"/>
                <a:gd name="connsiteY2" fmla="*/ 114300 h 228600"/>
                <a:gd name="connsiteX3" fmla="*/ 114300 w 986124"/>
                <a:gd name="connsiteY3" fmla="*/ 0 h 228600"/>
                <a:gd name="connsiteX4" fmla="*/ 965550 w 986124"/>
                <a:gd name="connsiteY4" fmla="*/ 0 h 228600"/>
                <a:gd name="connsiteX5" fmla="*/ 986123 w 986124"/>
                <a:gd name="connsiteY5" fmla="*/ 20669 h 228600"/>
                <a:gd name="connsiteX6" fmla="*/ 986123 w 986124"/>
                <a:gd name="connsiteY6" fmla="*/ 207836 h 228600"/>
                <a:gd name="connsiteX7" fmla="*/ 965740 w 986124"/>
                <a:gd name="connsiteY7" fmla="*/ 228600 h 228600"/>
                <a:gd name="connsiteX8" fmla="*/ 965550 w 986124"/>
                <a:gd name="connsiteY8"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6124" h="228600">
                  <a:moveTo>
                    <a:pt x="965550" y="228600"/>
                  </a:moveTo>
                  <a:lnTo>
                    <a:pt x="114300" y="228600"/>
                  </a:lnTo>
                  <a:cubicBezTo>
                    <a:pt x="51178" y="228600"/>
                    <a:pt x="0" y="177422"/>
                    <a:pt x="0" y="114300"/>
                  </a:cubicBezTo>
                  <a:cubicBezTo>
                    <a:pt x="0" y="51178"/>
                    <a:pt x="51178" y="0"/>
                    <a:pt x="114300" y="0"/>
                  </a:cubicBezTo>
                  <a:lnTo>
                    <a:pt x="965550" y="0"/>
                  </a:lnTo>
                  <a:cubicBezTo>
                    <a:pt x="976932" y="57"/>
                    <a:pt x="986123" y="9287"/>
                    <a:pt x="986123" y="20669"/>
                  </a:cubicBezTo>
                  <a:lnTo>
                    <a:pt x="986123" y="207836"/>
                  </a:lnTo>
                  <a:cubicBezTo>
                    <a:pt x="986228" y="219199"/>
                    <a:pt x="977103" y="228495"/>
                    <a:pt x="965740" y="228600"/>
                  </a:cubicBezTo>
                  <a:cubicBezTo>
                    <a:pt x="965673" y="228600"/>
                    <a:pt x="965616" y="228600"/>
                    <a:pt x="965550" y="228600"/>
                  </a:cubicBezTo>
                  <a:close/>
                </a:path>
              </a:pathLst>
            </a:custGeom>
            <a:solidFill>
              <a:srgbClr val="D3D2DB"/>
            </a:solidFill>
            <a:ln w="9525" cap="flat">
              <a:noFill/>
              <a:prstDash val="solid"/>
              <a:miter/>
            </a:ln>
          </p:spPr>
          <p:txBody>
            <a:bodyPr rtlCol="0" anchor="ctr"/>
            <a:lstStyle/>
            <a:p>
              <a:endParaRPr lang="zh-CN" altLang="en-US"/>
            </a:p>
          </p:txBody>
        </p:sp>
        <p:sp>
          <p:nvSpPr>
            <p:cNvPr id="256" name="íṩļîde">
              <a:extLst>
                <a:ext uri="{FF2B5EF4-FFF2-40B4-BE49-F238E27FC236}">
                  <a16:creationId xmlns:a16="http://schemas.microsoft.com/office/drawing/2014/main" xmlns="" id="{C96D875B-8360-90ED-BBFB-6A2C0E47DC80}"/>
                </a:ext>
              </a:extLst>
            </p:cNvPr>
            <p:cNvSpPr/>
            <p:nvPr/>
          </p:nvSpPr>
          <p:spPr>
            <a:xfrm>
              <a:off x="5636569" y="3844878"/>
              <a:ext cx="1571370" cy="446570"/>
            </a:xfrm>
            <a:custGeom>
              <a:avLst/>
              <a:gdLst>
                <a:gd name="connsiteX0" fmla="*/ 774478 w 804387"/>
                <a:gd name="connsiteY0" fmla="*/ 228600 h 228600"/>
                <a:gd name="connsiteX1" fmla="*/ 114300 w 804387"/>
                <a:gd name="connsiteY1" fmla="*/ 228600 h 228600"/>
                <a:gd name="connsiteX2" fmla="*/ 0 w 804387"/>
                <a:gd name="connsiteY2" fmla="*/ 114300 h 228600"/>
                <a:gd name="connsiteX3" fmla="*/ 114300 w 804387"/>
                <a:gd name="connsiteY3" fmla="*/ 0 h 228600"/>
                <a:gd name="connsiteX4" fmla="*/ 774287 w 804387"/>
                <a:gd name="connsiteY4" fmla="*/ 0 h 228600"/>
                <a:gd name="connsiteX5" fmla="*/ 804386 w 804387"/>
                <a:gd name="connsiteY5" fmla="*/ 30099 h 228600"/>
                <a:gd name="connsiteX6" fmla="*/ 804386 w 804387"/>
                <a:gd name="connsiteY6" fmla="*/ 198311 h 228600"/>
                <a:gd name="connsiteX7" fmla="*/ 774668 w 804387"/>
                <a:gd name="connsiteY7" fmla="*/ 228600 h 228600"/>
                <a:gd name="connsiteX8" fmla="*/ 774478 w 804387"/>
                <a:gd name="connsiteY8"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4387" h="228600">
                  <a:moveTo>
                    <a:pt x="774478" y="228600"/>
                  </a:moveTo>
                  <a:lnTo>
                    <a:pt x="114300" y="228600"/>
                  </a:lnTo>
                  <a:cubicBezTo>
                    <a:pt x="51178" y="228600"/>
                    <a:pt x="0" y="177422"/>
                    <a:pt x="0" y="114300"/>
                  </a:cubicBezTo>
                  <a:cubicBezTo>
                    <a:pt x="0" y="51178"/>
                    <a:pt x="51178" y="0"/>
                    <a:pt x="114300" y="0"/>
                  </a:cubicBezTo>
                  <a:lnTo>
                    <a:pt x="774287" y="0"/>
                  </a:lnTo>
                  <a:cubicBezTo>
                    <a:pt x="790908" y="0"/>
                    <a:pt x="804386" y="13478"/>
                    <a:pt x="804386" y="30099"/>
                  </a:cubicBezTo>
                  <a:lnTo>
                    <a:pt x="804386" y="198311"/>
                  </a:lnTo>
                  <a:cubicBezTo>
                    <a:pt x="804548" y="214884"/>
                    <a:pt x="791242" y="228438"/>
                    <a:pt x="774668" y="228600"/>
                  </a:cubicBezTo>
                  <a:cubicBezTo>
                    <a:pt x="774602" y="228600"/>
                    <a:pt x="774544" y="228600"/>
                    <a:pt x="774478" y="228600"/>
                  </a:cubicBezTo>
                  <a:close/>
                </a:path>
              </a:pathLst>
            </a:custGeom>
            <a:solidFill>
              <a:srgbClr val="EBEBED"/>
            </a:solidFill>
            <a:ln w="9525" cap="flat">
              <a:noFill/>
              <a:prstDash val="solid"/>
              <a:miter/>
            </a:ln>
          </p:spPr>
          <p:txBody>
            <a:bodyPr rtlCol="0" anchor="ctr"/>
            <a:lstStyle/>
            <a:p>
              <a:endParaRPr lang="zh-CN" altLang="en-US"/>
            </a:p>
          </p:txBody>
        </p:sp>
        <p:sp>
          <p:nvSpPr>
            <p:cNvPr id="257" name="ïşlïdé">
              <a:extLst>
                <a:ext uri="{FF2B5EF4-FFF2-40B4-BE49-F238E27FC236}">
                  <a16:creationId xmlns:a16="http://schemas.microsoft.com/office/drawing/2014/main" xmlns="" id="{69BD8072-2519-41E5-ECA6-F4DB0431EB43}"/>
                </a:ext>
              </a:extLst>
            </p:cNvPr>
            <p:cNvSpPr/>
            <p:nvPr/>
          </p:nvSpPr>
          <p:spPr>
            <a:xfrm>
              <a:off x="5700948" y="3927494"/>
              <a:ext cx="1508104" cy="282455"/>
            </a:xfrm>
            <a:custGeom>
              <a:avLst/>
              <a:gdLst>
                <a:gd name="connsiteX0" fmla="*/ 771620 w 772001"/>
                <a:gd name="connsiteY0" fmla="*/ 144589 h 144589"/>
                <a:gd name="connsiteX1" fmla="*/ 77915 w 772001"/>
                <a:gd name="connsiteY1" fmla="*/ 144589 h 144589"/>
                <a:gd name="connsiteX2" fmla="*/ 0 w 772001"/>
                <a:gd name="connsiteY2" fmla="*/ 66675 h 144589"/>
                <a:gd name="connsiteX3" fmla="*/ 66675 w 772001"/>
                <a:gd name="connsiteY3" fmla="*/ 0 h 144589"/>
                <a:gd name="connsiteX4" fmla="*/ 67151 w 772001"/>
                <a:gd name="connsiteY4" fmla="*/ 0 h 144589"/>
                <a:gd name="connsiteX5" fmla="*/ 772001 w 772001"/>
                <a:gd name="connsiteY5" fmla="*/ 0 h 14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001" h="144589">
                  <a:moveTo>
                    <a:pt x="771620" y="144589"/>
                  </a:moveTo>
                  <a:lnTo>
                    <a:pt x="77915" y="144589"/>
                  </a:lnTo>
                  <a:cubicBezTo>
                    <a:pt x="34881" y="144589"/>
                    <a:pt x="0" y="109709"/>
                    <a:pt x="0" y="66675"/>
                  </a:cubicBezTo>
                  <a:cubicBezTo>
                    <a:pt x="0" y="29851"/>
                    <a:pt x="29851" y="0"/>
                    <a:pt x="66675" y="0"/>
                  </a:cubicBezTo>
                  <a:cubicBezTo>
                    <a:pt x="66837" y="0"/>
                    <a:pt x="66990" y="0"/>
                    <a:pt x="67151" y="0"/>
                  </a:cubicBezTo>
                  <a:lnTo>
                    <a:pt x="772001" y="0"/>
                  </a:lnTo>
                  <a:close/>
                </a:path>
              </a:pathLst>
            </a:custGeom>
            <a:solidFill>
              <a:srgbClr val="FFFFFF"/>
            </a:solidFill>
            <a:ln w="9525" cap="flat">
              <a:noFill/>
              <a:prstDash val="solid"/>
              <a:miter/>
            </a:ln>
          </p:spPr>
          <p:txBody>
            <a:bodyPr rtlCol="0" anchor="ctr"/>
            <a:lstStyle/>
            <a:p>
              <a:endParaRPr lang="zh-CN" altLang="en-US"/>
            </a:p>
          </p:txBody>
        </p:sp>
        <p:sp>
          <p:nvSpPr>
            <p:cNvPr id="258" name="í$ļiḋê">
              <a:extLst>
                <a:ext uri="{FF2B5EF4-FFF2-40B4-BE49-F238E27FC236}">
                  <a16:creationId xmlns:a16="http://schemas.microsoft.com/office/drawing/2014/main" xmlns="" id="{5C292D64-D842-BCBF-5692-A6991CBA4FCB}"/>
                </a:ext>
              </a:extLst>
            </p:cNvPr>
            <p:cNvSpPr/>
            <p:nvPr/>
          </p:nvSpPr>
          <p:spPr>
            <a:xfrm>
              <a:off x="6847145" y="4011221"/>
              <a:ext cx="369721" cy="10609"/>
            </a:xfrm>
            <a:custGeom>
              <a:avLst/>
              <a:gdLst>
                <a:gd name="connsiteX0" fmla="*/ 186500 w 189261"/>
                <a:gd name="connsiteY0" fmla="*/ 5431 h 5431"/>
                <a:gd name="connsiteX1" fmla="*/ 2762 w 189261"/>
                <a:gd name="connsiteY1" fmla="*/ 5431 h 5431"/>
                <a:gd name="connsiteX2" fmla="*/ 0 w 189261"/>
                <a:gd name="connsiteY2" fmla="*/ 2669 h 5431"/>
                <a:gd name="connsiteX3" fmla="*/ 2667 w 189261"/>
                <a:gd name="connsiteY3" fmla="*/ 2 h 5431"/>
                <a:gd name="connsiteX4" fmla="*/ 2762 w 189261"/>
                <a:gd name="connsiteY4" fmla="*/ 2 h 5431"/>
                <a:gd name="connsiteX5" fmla="*/ 186500 w 189261"/>
                <a:gd name="connsiteY5" fmla="*/ 2 h 5431"/>
                <a:gd name="connsiteX6" fmla="*/ 189262 w 189261"/>
                <a:gd name="connsiteY6" fmla="*/ 2574 h 5431"/>
                <a:gd name="connsiteX7" fmla="*/ 189262 w 189261"/>
                <a:gd name="connsiteY7" fmla="*/ 2669 h 5431"/>
                <a:gd name="connsiteX8" fmla="*/ 186500 w 189261"/>
                <a:gd name="connsiteY8" fmla="*/ 5431 h 5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261" h="5431">
                  <a:moveTo>
                    <a:pt x="186500" y="5431"/>
                  </a:moveTo>
                  <a:lnTo>
                    <a:pt x="2762" y="5431"/>
                  </a:lnTo>
                  <a:cubicBezTo>
                    <a:pt x="1238" y="5431"/>
                    <a:pt x="0" y="4193"/>
                    <a:pt x="0" y="2669"/>
                  </a:cubicBezTo>
                  <a:cubicBezTo>
                    <a:pt x="0" y="1193"/>
                    <a:pt x="1191" y="2"/>
                    <a:pt x="2667" y="2"/>
                  </a:cubicBezTo>
                  <a:cubicBezTo>
                    <a:pt x="2695" y="2"/>
                    <a:pt x="2734" y="2"/>
                    <a:pt x="2762" y="2"/>
                  </a:cubicBezTo>
                  <a:lnTo>
                    <a:pt x="186500" y="2"/>
                  </a:lnTo>
                  <a:cubicBezTo>
                    <a:pt x="187976" y="-55"/>
                    <a:pt x="189205" y="1097"/>
                    <a:pt x="189262" y="2574"/>
                  </a:cubicBezTo>
                  <a:cubicBezTo>
                    <a:pt x="189262" y="2602"/>
                    <a:pt x="189262" y="2640"/>
                    <a:pt x="189262" y="2669"/>
                  </a:cubicBezTo>
                  <a:cubicBezTo>
                    <a:pt x="189262" y="4193"/>
                    <a:pt x="188023" y="5431"/>
                    <a:pt x="186500" y="5431"/>
                  </a:cubicBezTo>
                  <a:close/>
                </a:path>
              </a:pathLst>
            </a:custGeom>
            <a:solidFill>
              <a:srgbClr val="B9B2C1"/>
            </a:solidFill>
            <a:ln w="9525" cap="flat">
              <a:noFill/>
              <a:prstDash val="solid"/>
              <a:miter/>
            </a:ln>
          </p:spPr>
          <p:txBody>
            <a:bodyPr rtlCol="0" anchor="ctr"/>
            <a:lstStyle/>
            <a:p>
              <a:endParaRPr lang="zh-CN" altLang="en-US"/>
            </a:p>
          </p:txBody>
        </p:sp>
        <p:sp>
          <p:nvSpPr>
            <p:cNvPr id="259" name="ïšlïdê">
              <a:extLst>
                <a:ext uri="{FF2B5EF4-FFF2-40B4-BE49-F238E27FC236}">
                  <a16:creationId xmlns:a16="http://schemas.microsoft.com/office/drawing/2014/main" xmlns="" id="{749089E4-400D-91F6-09CC-4FAD898E72F9}"/>
                </a:ext>
              </a:extLst>
            </p:cNvPr>
            <p:cNvSpPr/>
            <p:nvPr/>
          </p:nvSpPr>
          <p:spPr>
            <a:xfrm>
              <a:off x="6705659" y="4105465"/>
              <a:ext cx="508531" cy="10799"/>
            </a:xfrm>
            <a:custGeom>
              <a:avLst/>
              <a:gdLst>
                <a:gd name="connsiteX0" fmla="*/ 258069 w 260318"/>
                <a:gd name="connsiteY0" fmla="*/ 5479 h 5528"/>
                <a:gd name="connsiteX1" fmla="*/ 3275 w 260318"/>
                <a:gd name="connsiteY1" fmla="*/ 5479 h 5528"/>
                <a:gd name="connsiteX2" fmla="*/ 47 w 260318"/>
                <a:gd name="connsiteY2" fmla="*/ 3279 h 5528"/>
                <a:gd name="connsiteX3" fmla="*/ 2256 w 260318"/>
                <a:gd name="connsiteY3" fmla="*/ 50 h 5528"/>
                <a:gd name="connsiteX4" fmla="*/ 3275 w 260318"/>
                <a:gd name="connsiteY4" fmla="*/ 50 h 5528"/>
                <a:gd name="connsiteX5" fmla="*/ 258069 w 260318"/>
                <a:gd name="connsiteY5" fmla="*/ 50 h 5528"/>
                <a:gd name="connsiteX6" fmla="*/ 260270 w 260318"/>
                <a:gd name="connsiteY6" fmla="*/ 3279 h 5528"/>
                <a:gd name="connsiteX7" fmla="*/ 258069 w 260318"/>
                <a:gd name="connsiteY7" fmla="*/ 5479 h 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318" h="5528">
                  <a:moveTo>
                    <a:pt x="258069" y="5479"/>
                  </a:moveTo>
                  <a:lnTo>
                    <a:pt x="3275" y="5479"/>
                  </a:lnTo>
                  <a:cubicBezTo>
                    <a:pt x="1780" y="5765"/>
                    <a:pt x="332" y="4774"/>
                    <a:pt x="47" y="3279"/>
                  </a:cubicBezTo>
                  <a:cubicBezTo>
                    <a:pt x="-230" y="1774"/>
                    <a:pt x="751" y="336"/>
                    <a:pt x="2256" y="50"/>
                  </a:cubicBezTo>
                  <a:cubicBezTo>
                    <a:pt x="2590" y="-17"/>
                    <a:pt x="2942" y="-17"/>
                    <a:pt x="3275" y="50"/>
                  </a:cubicBezTo>
                  <a:lnTo>
                    <a:pt x="258069" y="50"/>
                  </a:lnTo>
                  <a:cubicBezTo>
                    <a:pt x="259565" y="336"/>
                    <a:pt x="260555" y="1774"/>
                    <a:pt x="260270" y="3279"/>
                  </a:cubicBezTo>
                  <a:cubicBezTo>
                    <a:pt x="260060" y="4393"/>
                    <a:pt x="259184" y="5270"/>
                    <a:pt x="258069" y="5479"/>
                  </a:cubicBezTo>
                  <a:close/>
                </a:path>
              </a:pathLst>
            </a:custGeom>
            <a:solidFill>
              <a:srgbClr val="B9B2C1"/>
            </a:solidFill>
            <a:ln w="9525" cap="flat">
              <a:noFill/>
              <a:prstDash val="solid"/>
              <a:miter/>
            </a:ln>
          </p:spPr>
          <p:txBody>
            <a:bodyPr rtlCol="0" anchor="ctr"/>
            <a:lstStyle/>
            <a:p>
              <a:endParaRPr lang="zh-CN" altLang="en-US"/>
            </a:p>
          </p:txBody>
        </p:sp>
        <p:sp>
          <p:nvSpPr>
            <p:cNvPr id="260" name="iş1îďê">
              <a:extLst>
                <a:ext uri="{FF2B5EF4-FFF2-40B4-BE49-F238E27FC236}">
                  <a16:creationId xmlns:a16="http://schemas.microsoft.com/office/drawing/2014/main" xmlns="" id="{C00FAD1A-272B-510E-3EC6-A9470957F32A}"/>
                </a:ext>
              </a:extLst>
            </p:cNvPr>
            <p:cNvSpPr/>
            <p:nvPr/>
          </p:nvSpPr>
          <p:spPr>
            <a:xfrm>
              <a:off x="4530934" y="4730203"/>
              <a:ext cx="2913509" cy="446570"/>
            </a:xfrm>
            <a:custGeom>
              <a:avLst/>
              <a:gdLst>
                <a:gd name="connsiteX0" fmla="*/ 1488377 w 1491430"/>
                <a:gd name="connsiteY0" fmla="*/ 228600 h 228600"/>
                <a:gd name="connsiteX1" fmla="*/ 114300 w 1491430"/>
                <a:gd name="connsiteY1" fmla="*/ 228600 h 228600"/>
                <a:gd name="connsiteX2" fmla="*/ 0 w 1491430"/>
                <a:gd name="connsiteY2" fmla="*/ 114300 h 228600"/>
                <a:gd name="connsiteX3" fmla="*/ 114300 w 1491430"/>
                <a:gd name="connsiteY3" fmla="*/ 0 h 228600"/>
                <a:gd name="connsiteX4" fmla="*/ 1488377 w 1491430"/>
                <a:gd name="connsiteY4" fmla="*/ 0 h 228600"/>
                <a:gd name="connsiteX5" fmla="*/ 1491425 w 1491430"/>
                <a:gd name="connsiteY5" fmla="*/ 2953 h 228600"/>
                <a:gd name="connsiteX6" fmla="*/ 1491425 w 1491430"/>
                <a:gd name="connsiteY6" fmla="*/ 225362 h 228600"/>
                <a:gd name="connsiteX7" fmla="*/ 1488576 w 1491430"/>
                <a:gd name="connsiteY7" fmla="*/ 228591 h 228600"/>
                <a:gd name="connsiteX8" fmla="*/ 1488377 w 1491430"/>
                <a:gd name="connsiteY8"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1430" h="228600">
                  <a:moveTo>
                    <a:pt x="1488377" y="228600"/>
                  </a:moveTo>
                  <a:lnTo>
                    <a:pt x="114300" y="228600"/>
                  </a:lnTo>
                  <a:cubicBezTo>
                    <a:pt x="51178" y="228600"/>
                    <a:pt x="0" y="177422"/>
                    <a:pt x="0" y="114300"/>
                  </a:cubicBezTo>
                  <a:cubicBezTo>
                    <a:pt x="0" y="51178"/>
                    <a:pt x="51178" y="0"/>
                    <a:pt x="114300" y="0"/>
                  </a:cubicBezTo>
                  <a:lnTo>
                    <a:pt x="1488377" y="0"/>
                  </a:lnTo>
                  <a:cubicBezTo>
                    <a:pt x="1490024" y="0"/>
                    <a:pt x="1491377" y="1305"/>
                    <a:pt x="1491425" y="2953"/>
                  </a:cubicBezTo>
                  <a:lnTo>
                    <a:pt x="1491425" y="225362"/>
                  </a:lnTo>
                  <a:cubicBezTo>
                    <a:pt x="1491529" y="227038"/>
                    <a:pt x="1490253" y="228486"/>
                    <a:pt x="1488576" y="228591"/>
                  </a:cubicBezTo>
                  <a:cubicBezTo>
                    <a:pt x="1488510" y="228600"/>
                    <a:pt x="1488443" y="228600"/>
                    <a:pt x="1488377" y="228600"/>
                  </a:cubicBezTo>
                  <a:close/>
                </a:path>
              </a:pathLst>
            </a:custGeom>
            <a:solidFill>
              <a:srgbClr val="D3D2DB"/>
            </a:solidFill>
            <a:ln w="9525" cap="flat">
              <a:noFill/>
              <a:prstDash val="solid"/>
              <a:miter/>
            </a:ln>
          </p:spPr>
          <p:txBody>
            <a:bodyPr rtlCol="0" anchor="ctr"/>
            <a:lstStyle/>
            <a:p>
              <a:endParaRPr lang="zh-CN" altLang="en-US"/>
            </a:p>
          </p:txBody>
        </p:sp>
        <p:sp>
          <p:nvSpPr>
            <p:cNvPr id="261" name="íS1iḋê">
              <a:extLst>
                <a:ext uri="{FF2B5EF4-FFF2-40B4-BE49-F238E27FC236}">
                  <a16:creationId xmlns:a16="http://schemas.microsoft.com/office/drawing/2014/main" xmlns="" id="{8930758C-C830-3CE2-2DF5-F61140878A70}"/>
                </a:ext>
              </a:extLst>
            </p:cNvPr>
            <p:cNvSpPr/>
            <p:nvPr/>
          </p:nvSpPr>
          <p:spPr>
            <a:xfrm>
              <a:off x="5171392" y="4730203"/>
              <a:ext cx="2395662" cy="446570"/>
            </a:xfrm>
            <a:custGeom>
              <a:avLst/>
              <a:gdLst>
                <a:gd name="connsiteX0" fmla="*/ 1190625 w 1226343"/>
                <a:gd name="connsiteY0" fmla="*/ 228600 h 228600"/>
                <a:gd name="connsiteX1" fmla="*/ 114300 w 1226343"/>
                <a:gd name="connsiteY1" fmla="*/ 228600 h 228600"/>
                <a:gd name="connsiteX2" fmla="*/ 0 w 1226343"/>
                <a:gd name="connsiteY2" fmla="*/ 114300 h 228600"/>
                <a:gd name="connsiteX3" fmla="*/ 114300 w 1226343"/>
                <a:gd name="connsiteY3" fmla="*/ 0 h 228600"/>
                <a:gd name="connsiteX4" fmla="*/ 1190625 w 1226343"/>
                <a:gd name="connsiteY4" fmla="*/ 0 h 228600"/>
                <a:gd name="connsiteX5" fmla="*/ 1226344 w 1226343"/>
                <a:gd name="connsiteY5" fmla="*/ 35719 h 228600"/>
                <a:gd name="connsiteX6" fmla="*/ 1226344 w 1226343"/>
                <a:gd name="connsiteY6" fmla="*/ 192786 h 228600"/>
                <a:gd name="connsiteX7" fmla="*/ 1190720 w 1226343"/>
                <a:gd name="connsiteY7" fmla="*/ 228600 h 228600"/>
                <a:gd name="connsiteX8" fmla="*/ 1190625 w 1226343"/>
                <a:gd name="connsiteY8"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6343" h="228600">
                  <a:moveTo>
                    <a:pt x="1190625" y="228600"/>
                  </a:moveTo>
                  <a:lnTo>
                    <a:pt x="114300" y="228600"/>
                  </a:lnTo>
                  <a:cubicBezTo>
                    <a:pt x="51178" y="228600"/>
                    <a:pt x="0" y="177422"/>
                    <a:pt x="0" y="114300"/>
                  </a:cubicBezTo>
                  <a:cubicBezTo>
                    <a:pt x="0" y="51178"/>
                    <a:pt x="51178" y="0"/>
                    <a:pt x="114300" y="0"/>
                  </a:cubicBezTo>
                  <a:lnTo>
                    <a:pt x="1190625" y="0"/>
                  </a:lnTo>
                  <a:cubicBezTo>
                    <a:pt x="1210351" y="0"/>
                    <a:pt x="1226344" y="15993"/>
                    <a:pt x="1226344" y="35719"/>
                  </a:cubicBezTo>
                  <a:lnTo>
                    <a:pt x="1226344" y="192786"/>
                  </a:lnTo>
                  <a:cubicBezTo>
                    <a:pt x="1226401" y="212512"/>
                    <a:pt x="1210447" y="228543"/>
                    <a:pt x="1190720" y="228600"/>
                  </a:cubicBezTo>
                  <a:cubicBezTo>
                    <a:pt x="1190692" y="228600"/>
                    <a:pt x="1190654" y="228600"/>
                    <a:pt x="1190625" y="228600"/>
                  </a:cubicBezTo>
                  <a:close/>
                </a:path>
              </a:pathLst>
            </a:custGeom>
            <a:solidFill>
              <a:srgbClr val="EBEBED"/>
            </a:solidFill>
            <a:ln w="9525" cap="flat">
              <a:noFill/>
              <a:prstDash val="solid"/>
              <a:miter/>
            </a:ln>
          </p:spPr>
          <p:txBody>
            <a:bodyPr rtlCol="0" anchor="ctr"/>
            <a:lstStyle/>
            <a:p>
              <a:endParaRPr lang="zh-CN" altLang="en-US"/>
            </a:p>
          </p:txBody>
        </p:sp>
        <p:sp>
          <p:nvSpPr>
            <p:cNvPr id="262" name="íś1ïdè">
              <a:extLst>
                <a:ext uri="{FF2B5EF4-FFF2-40B4-BE49-F238E27FC236}">
                  <a16:creationId xmlns:a16="http://schemas.microsoft.com/office/drawing/2014/main" xmlns="" id="{5F01C44D-3922-94FE-460C-ACAE152F6D0A}"/>
                </a:ext>
              </a:extLst>
            </p:cNvPr>
            <p:cNvSpPr/>
            <p:nvPr/>
          </p:nvSpPr>
          <p:spPr>
            <a:xfrm>
              <a:off x="5274398" y="4807237"/>
              <a:ext cx="2292655" cy="283385"/>
            </a:xfrm>
            <a:custGeom>
              <a:avLst/>
              <a:gdLst>
                <a:gd name="connsiteX0" fmla="*/ 1173614 w 1173614"/>
                <a:gd name="connsiteY0" fmla="*/ 145066 h 145065"/>
                <a:gd name="connsiteX1" fmla="*/ 69952 w 1173614"/>
                <a:gd name="connsiteY1" fmla="*/ 145066 h 145065"/>
                <a:gd name="connsiteX2" fmla="*/ 48 w 1173614"/>
                <a:gd name="connsiteY2" fmla="*/ 69904 h 145065"/>
                <a:gd name="connsiteX3" fmla="*/ 69952 w 1173614"/>
                <a:gd name="connsiteY3" fmla="*/ 0 h 145065"/>
                <a:gd name="connsiteX4" fmla="*/ 1173614 w 1173614"/>
                <a:gd name="connsiteY4" fmla="*/ 0 h 145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3614" h="145065">
                  <a:moveTo>
                    <a:pt x="1173614" y="145066"/>
                  </a:moveTo>
                  <a:lnTo>
                    <a:pt x="69952" y="145066"/>
                  </a:lnTo>
                  <a:cubicBezTo>
                    <a:pt x="29890" y="143618"/>
                    <a:pt x="-1399" y="109966"/>
                    <a:pt x="48" y="69904"/>
                  </a:cubicBezTo>
                  <a:cubicBezTo>
                    <a:pt x="1430" y="31880"/>
                    <a:pt x="31929" y="1381"/>
                    <a:pt x="69952" y="0"/>
                  </a:cubicBezTo>
                  <a:lnTo>
                    <a:pt x="1173614" y="0"/>
                  </a:lnTo>
                  <a:close/>
                </a:path>
              </a:pathLst>
            </a:custGeom>
            <a:solidFill>
              <a:srgbClr val="FFFFFF"/>
            </a:solidFill>
            <a:ln w="9525" cap="flat">
              <a:noFill/>
              <a:prstDash val="solid"/>
              <a:miter/>
            </a:ln>
          </p:spPr>
          <p:txBody>
            <a:bodyPr rtlCol="0" anchor="ctr"/>
            <a:lstStyle/>
            <a:p>
              <a:endParaRPr lang="zh-CN" altLang="en-US"/>
            </a:p>
          </p:txBody>
        </p:sp>
        <p:sp>
          <p:nvSpPr>
            <p:cNvPr id="263" name="îṧḷîḍe">
              <a:extLst>
                <a:ext uri="{FF2B5EF4-FFF2-40B4-BE49-F238E27FC236}">
                  <a16:creationId xmlns:a16="http://schemas.microsoft.com/office/drawing/2014/main" xmlns="" id="{8078DE46-2441-FA45-3310-D4A5DC2A6F54}"/>
                </a:ext>
              </a:extLst>
            </p:cNvPr>
            <p:cNvSpPr/>
            <p:nvPr/>
          </p:nvSpPr>
          <p:spPr>
            <a:xfrm>
              <a:off x="5010253" y="4287539"/>
              <a:ext cx="2249782" cy="446570"/>
            </a:xfrm>
            <a:custGeom>
              <a:avLst/>
              <a:gdLst>
                <a:gd name="connsiteX0" fmla="*/ 1138619 w 1151667"/>
                <a:gd name="connsiteY0" fmla="*/ 228600 h 228600"/>
                <a:gd name="connsiteX1" fmla="*/ 114300 w 1151667"/>
                <a:gd name="connsiteY1" fmla="*/ 228600 h 228600"/>
                <a:gd name="connsiteX2" fmla="*/ 0 w 1151667"/>
                <a:gd name="connsiteY2" fmla="*/ 114300 h 228600"/>
                <a:gd name="connsiteX3" fmla="*/ 114300 w 1151667"/>
                <a:gd name="connsiteY3" fmla="*/ 0 h 228600"/>
                <a:gd name="connsiteX4" fmla="*/ 1138619 w 1151667"/>
                <a:gd name="connsiteY4" fmla="*/ 0 h 228600"/>
                <a:gd name="connsiteX5" fmla="*/ 1151668 w 1151667"/>
                <a:gd name="connsiteY5" fmla="*/ 13049 h 228600"/>
                <a:gd name="connsiteX6" fmla="*/ 1151668 w 1151667"/>
                <a:gd name="connsiteY6" fmla="*/ 215551 h 228600"/>
                <a:gd name="connsiteX7" fmla="*/ 1138619 w 1151667"/>
                <a:gd name="connsiteY7"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1667" h="228600">
                  <a:moveTo>
                    <a:pt x="1138619" y="228600"/>
                  </a:moveTo>
                  <a:lnTo>
                    <a:pt x="114300" y="228600"/>
                  </a:lnTo>
                  <a:cubicBezTo>
                    <a:pt x="51178" y="228600"/>
                    <a:pt x="0" y="177422"/>
                    <a:pt x="0" y="114300"/>
                  </a:cubicBezTo>
                  <a:cubicBezTo>
                    <a:pt x="0" y="51178"/>
                    <a:pt x="51178" y="0"/>
                    <a:pt x="114300" y="0"/>
                  </a:cubicBezTo>
                  <a:lnTo>
                    <a:pt x="1138619" y="0"/>
                  </a:lnTo>
                  <a:cubicBezTo>
                    <a:pt x="1145829" y="0"/>
                    <a:pt x="1151668" y="5839"/>
                    <a:pt x="1151668" y="13049"/>
                  </a:cubicBezTo>
                  <a:lnTo>
                    <a:pt x="1151668" y="215551"/>
                  </a:lnTo>
                  <a:cubicBezTo>
                    <a:pt x="1151668" y="222761"/>
                    <a:pt x="1145829" y="228600"/>
                    <a:pt x="1138619" y="228600"/>
                  </a:cubicBezTo>
                  <a:close/>
                </a:path>
              </a:pathLst>
            </a:custGeom>
            <a:solidFill>
              <a:srgbClr val="B9B2C1"/>
            </a:solidFill>
            <a:ln w="9525" cap="flat">
              <a:noFill/>
              <a:prstDash val="solid"/>
              <a:miter/>
            </a:ln>
          </p:spPr>
          <p:txBody>
            <a:bodyPr rtlCol="0" anchor="ctr"/>
            <a:lstStyle/>
            <a:p>
              <a:endParaRPr lang="zh-CN" altLang="en-US"/>
            </a:p>
          </p:txBody>
        </p:sp>
        <p:sp>
          <p:nvSpPr>
            <p:cNvPr id="264" name="îslíḋè">
              <a:extLst>
                <a:ext uri="{FF2B5EF4-FFF2-40B4-BE49-F238E27FC236}">
                  <a16:creationId xmlns:a16="http://schemas.microsoft.com/office/drawing/2014/main" xmlns="" id="{F118F63C-EA8E-29F3-586F-78FF63F28EA1}"/>
                </a:ext>
              </a:extLst>
            </p:cNvPr>
            <p:cNvSpPr/>
            <p:nvPr/>
          </p:nvSpPr>
          <p:spPr>
            <a:xfrm>
              <a:off x="5526413" y="4287539"/>
              <a:ext cx="1835218" cy="446570"/>
            </a:xfrm>
            <a:custGeom>
              <a:avLst/>
              <a:gdLst>
                <a:gd name="connsiteX0" fmla="*/ 906971 w 939451"/>
                <a:gd name="connsiteY0" fmla="*/ 228600 h 228600"/>
                <a:gd name="connsiteX1" fmla="*/ 114300 w 939451"/>
                <a:gd name="connsiteY1" fmla="*/ 228600 h 228600"/>
                <a:gd name="connsiteX2" fmla="*/ 0 w 939451"/>
                <a:gd name="connsiteY2" fmla="*/ 114300 h 228600"/>
                <a:gd name="connsiteX3" fmla="*/ 114300 w 939451"/>
                <a:gd name="connsiteY3" fmla="*/ 0 h 228600"/>
                <a:gd name="connsiteX4" fmla="*/ 906971 w 939451"/>
                <a:gd name="connsiteY4" fmla="*/ 0 h 228600"/>
                <a:gd name="connsiteX5" fmla="*/ 939451 w 939451"/>
                <a:gd name="connsiteY5" fmla="*/ 32575 h 228600"/>
                <a:gd name="connsiteX6" fmla="*/ 939451 w 939451"/>
                <a:gd name="connsiteY6" fmla="*/ 195929 h 228600"/>
                <a:gd name="connsiteX7" fmla="*/ 907161 w 939451"/>
                <a:gd name="connsiteY7" fmla="*/ 228600 h 228600"/>
                <a:gd name="connsiteX8" fmla="*/ 906971 w 939451"/>
                <a:gd name="connsiteY8"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451" h="228600">
                  <a:moveTo>
                    <a:pt x="906971" y="228600"/>
                  </a:moveTo>
                  <a:lnTo>
                    <a:pt x="114300" y="228600"/>
                  </a:lnTo>
                  <a:cubicBezTo>
                    <a:pt x="51178" y="228600"/>
                    <a:pt x="0" y="177422"/>
                    <a:pt x="0" y="114300"/>
                  </a:cubicBezTo>
                  <a:cubicBezTo>
                    <a:pt x="0" y="51178"/>
                    <a:pt x="51178" y="0"/>
                    <a:pt x="114300" y="0"/>
                  </a:cubicBezTo>
                  <a:lnTo>
                    <a:pt x="906971" y="0"/>
                  </a:lnTo>
                  <a:cubicBezTo>
                    <a:pt x="924925" y="57"/>
                    <a:pt x="939451" y="14621"/>
                    <a:pt x="939451" y="32575"/>
                  </a:cubicBezTo>
                  <a:lnTo>
                    <a:pt x="939451" y="195929"/>
                  </a:lnTo>
                  <a:cubicBezTo>
                    <a:pt x="939556" y="213865"/>
                    <a:pt x="925097" y="228495"/>
                    <a:pt x="907161" y="228600"/>
                  </a:cubicBezTo>
                  <a:cubicBezTo>
                    <a:pt x="907094" y="228600"/>
                    <a:pt x="907037" y="228600"/>
                    <a:pt x="906971" y="228600"/>
                  </a:cubicBezTo>
                  <a:close/>
                </a:path>
              </a:pathLst>
            </a:custGeom>
            <a:solidFill>
              <a:srgbClr val="C7BFCE"/>
            </a:solidFill>
            <a:ln w="9525" cap="flat">
              <a:noFill/>
              <a:prstDash val="solid"/>
              <a:miter/>
            </a:ln>
          </p:spPr>
          <p:txBody>
            <a:bodyPr rtlCol="0" anchor="ctr"/>
            <a:lstStyle/>
            <a:p>
              <a:endParaRPr lang="zh-CN" altLang="en-US"/>
            </a:p>
          </p:txBody>
        </p:sp>
        <p:sp>
          <p:nvSpPr>
            <p:cNvPr id="265" name="ïṩľîḓe">
              <a:extLst>
                <a:ext uri="{FF2B5EF4-FFF2-40B4-BE49-F238E27FC236}">
                  <a16:creationId xmlns:a16="http://schemas.microsoft.com/office/drawing/2014/main" xmlns="" id="{A09A3508-3E0D-4B06-077E-003AC3EEECD3}"/>
                </a:ext>
              </a:extLst>
            </p:cNvPr>
            <p:cNvSpPr/>
            <p:nvPr/>
          </p:nvSpPr>
          <p:spPr>
            <a:xfrm>
              <a:off x="5601214" y="4369411"/>
              <a:ext cx="1760416" cy="283199"/>
            </a:xfrm>
            <a:custGeom>
              <a:avLst/>
              <a:gdLst>
                <a:gd name="connsiteX0" fmla="*/ 901160 w 901160"/>
                <a:gd name="connsiteY0" fmla="*/ 144971 h 144970"/>
                <a:gd name="connsiteX1" fmla="*/ 72485 w 901160"/>
                <a:gd name="connsiteY1" fmla="*/ 144971 h 144970"/>
                <a:gd name="connsiteX2" fmla="*/ 0 w 901160"/>
                <a:gd name="connsiteY2" fmla="*/ 72485 h 144970"/>
                <a:gd name="connsiteX3" fmla="*/ 72485 w 901160"/>
                <a:gd name="connsiteY3" fmla="*/ 0 h 144970"/>
                <a:gd name="connsiteX4" fmla="*/ 901160 w 901160"/>
                <a:gd name="connsiteY4" fmla="*/ 0 h 144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160" h="144970">
                  <a:moveTo>
                    <a:pt x="901160" y="144971"/>
                  </a:moveTo>
                  <a:lnTo>
                    <a:pt x="72485" y="144971"/>
                  </a:lnTo>
                  <a:cubicBezTo>
                    <a:pt x="32452" y="144971"/>
                    <a:pt x="0" y="112519"/>
                    <a:pt x="0" y="72485"/>
                  </a:cubicBezTo>
                  <a:cubicBezTo>
                    <a:pt x="0" y="32452"/>
                    <a:pt x="32452" y="0"/>
                    <a:pt x="72485" y="0"/>
                  </a:cubicBezTo>
                  <a:lnTo>
                    <a:pt x="901160" y="0"/>
                  </a:lnTo>
                  <a:close/>
                </a:path>
              </a:pathLst>
            </a:custGeom>
            <a:solidFill>
              <a:srgbClr val="EBEBED"/>
            </a:solidFill>
            <a:ln w="9525" cap="flat">
              <a:noFill/>
              <a:prstDash val="solid"/>
              <a:miter/>
            </a:ln>
          </p:spPr>
          <p:txBody>
            <a:bodyPr rtlCol="0" anchor="ctr"/>
            <a:lstStyle/>
            <a:p>
              <a:endParaRPr lang="zh-CN" altLang="en-US"/>
            </a:p>
          </p:txBody>
        </p:sp>
        <p:sp>
          <p:nvSpPr>
            <p:cNvPr id="266" name="i$1íḑe">
              <a:extLst>
                <a:ext uri="{FF2B5EF4-FFF2-40B4-BE49-F238E27FC236}">
                  <a16:creationId xmlns:a16="http://schemas.microsoft.com/office/drawing/2014/main" xmlns="" id="{39238255-AF95-559C-5D96-EA8B71CBFCF7}"/>
                </a:ext>
              </a:extLst>
            </p:cNvPr>
            <p:cNvSpPr/>
            <p:nvPr/>
          </p:nvSpPr>
          <p:spPr>
            <a:xfrm>
              <a:off x="6940739" y="4453702"/>
              <a:ext cx="429827" cy="10606"/>
            </a:xfrm>
            <a:custGeom>
              <a:avLst/>
              <a:gdLst>
                <a:gd name="connsiteX0" fmla="*/ 217361 w 220029"/>
                <a:gd name="connsiteY0" fmla="*/ 5429 h 5429"/>
                <a:gd name="connsiteX1" fmla="*/ 2667 w 220029"/>
                <a:gd name="connsiteY1" fmla="*/ 5429 h 5429"/>
                <a:gd name="connsiteX2" fmla="*/ 0 w 220029"/>
                <a:gd name="connsiteY2" fmla="*/ 2762 h 5429"/>
                <a:gd name="connsiteX3" fmla="*/ 2667 w 220029"/>
                <a:gd name="connsiteY3" fmla="*/ 0 h 5429"/>
                <a:gd name="connsiteX4" fmla="*/ 217361 w 220029"/>
                <a:gd name="connsiteY4" fmla="*/ 0 h 5429"/>
                <a:gd name="connsiteX5" fmla="*/ 220028 w 220029"/>
                <a:gd name="connsiteY5" fmla="*/ 2667 h 5429"/>
                <a:gd name="connsiteX6" fmla="*/ 220028 w 220029"/>
                <a:gd name="connsiteY6" fmla="*/ 2762 h 5429"/>
                <a:gd name="connsiteX7" fmla="*/ 217551 w 220029"/>
                <a:gd name="connsiteY7" fmla="*/ 5429 h 5429"/>
                <a:gd name="connsiteX8" fmla="*/ 217361 w 220029"/>
                <a:gd name="connsiteY8" fmla="*/ 5429 h 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0029" h="5429">
                  <a:moveTo>
                    <a:pt x="217361" y="5429"/>
                  </a:moveTo>
                  <a:lnTo>
                    <a:pt x="2667" y="5429"/>
                  </a:lnTo>
                  <a:cubicBezTo>
                    <a:pt x="1191" y="5429"/>
                    <a:pt x="0" y="4239"/>
                    <a:pt x="0" y="2762"/>
                  </a:cubicBezTo>
                  <a:cubicBezTo>
                    <a:pt x="0" y="1276"/>
                    <a:pt x="1181" y="48"/>
                    <a:pt x="2667" y="0"/>
                  </a:cubicBezTo>
                  <a:lnTo>
                    <a:pt x="217361" y="0"/>
                  </a:lnTo>
                  <a:cubicBezTo>
                    <a:pt x="218837" y="0"/>
                    <a:pt x="220028" y="1191"/>
                    <a:pt x="220028" y="2667"/>
                  </a:cubicBezTo>
                  <a:cubicBezTo>
                    <a:pt x="220028" y="2695"/>
                    <a:pt x="220028" y="2734"/>
                    <a:pt x="220028" y="2762"/>
                  </a:cubicBezTo>
                  <a:cubicBezTo>
                    <a:pt x="220085" y="4181"/>
                    <a:pt x="218970" y="5372"/>
                    <a:pt x="217551" y="5429"/>
                  </a:cubicBezTo>
                  <a:cubicBezTo>
                    <a:pt x="217494" y="5429"/>
                    <a:pt x="217427" y="5429"/>
                    <a:pt x="217361" y="5429"/>
                  </a:cubicBezTo>
                  <a:close/>
                </a:path>
              </a:pathLst>
            </a:custGeom>
            <a:solidFill>
              <a:srgbClr val="FFFFFF"/>
            </a:solidFill>
            <a:ln w="9525" cap="flat">
              <a:noFill/>
              <a:prstDash val="solid"/>
              <a:miter/>
            </a:ln>
          </p:spPr>
          <p:txBody>
            <a:bodyPr rtlCol="0" anchor="ctr"/>
            <a:lstStyle/>
            <a:p>
              <a:endParaRPr lang="zh-CN" altLang="en-US"/>
            </a:p>
          </p:txBody>
        </p:sp>
        <p:sp>
          <p:nvSpPr>
            <p:cNvPr id="267" name="îśḻîďê">
              <a:extLst>
                <a:ext uri="{FF2B5EF4-FFF2-40B4-BE49-F238E27FC236}">
                  <a16:creationId xmlns:a16="http://schemas.microsoft.com/office/drawing/2014/main" xmlns="" id="{A74F719D-A165-51EC-377A-419535D791DF}"/>
                </a:ext>
              </a:extLst>
            </p:cNvPr>
            <p:cNvSpPr/>
            <p:nvPr/>
          </p:nvSpPr>
          <p:spPr>
            <a:xfrm>
              <a:off x="6775622" y="4548128"/>
              <a:ext cx="592077" cy="10799"/>
            </a:xfrm>
            <a:custGeom>
              <a:avLst/>
              <a:gdLst>
                <a:gd name="connsiteX0" fmla="*/ 300836 w 303085"/>
                <a:gd name="connsiteY0" fmla="*/ 5479 h 5528"/>
                <a:gd name="connsiteX1" fmla="*/ 3275 w 303085"/>
                <a:gd name="connsiteY1" fmla="*/ 5479 h 5528"/>
                <a:gd name="connsiteX2" fmla="*/ 47 w 303085"/>
                <a:gd name="connsiteY2" fmla="*/ 3279 h 5528"/>
                <a:gd name="connsiteX3" fmla="*/ 2256 w 303085"/>
                <a:gd name="connsiteY3" fmla="*/ 50 h 5528"/>
                <a:gd name="connsiteX4" fmla="*/ 3275 w 303085"/>
                <a:gd name="connsiteY4" fmla="*/ 50 h 5528"/>
                <a:gd name="connsiteX5" fmla="*/ 300836 w 303085"/>
                <a:gd name="connsiteY5" fmla="*/ 50 h 5528"/>
                <a:gd name="connsiteX6" fmla="*/ 303037 w 303085"/>
                <a:gd name="connsiteY6" fmla="*/ 3279 h 5528"/>
                <a:gd name="connsiteX7" fmla="*/ 300836 w 303085"/>
                <a:gd name="connsiteY7" fmla="*/ 5479 h 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85" h="5528">
                  <a:moveTo>
                    <a:pt x="300836" y="5479"/>
                  </a:moveTo>
                  <a:lnTo>
                    <a:pt x="3275" y="5479"/>
                  </a:lnTo>
                  <a:cubicBezTo>
                    <a:pt x="1780" y="5765"/>
                    <a:pt x="332" y="4774"/>
                    <a:pt x="47" y="3279"/>
                  </a:cubicBezTo>
                  <a:cubicBezTo>
                    <a:pt x="-230" y="1774"/>
                    <a:pt x="751" y="336"/>
                    <a:pt x="2256" y="50"/>
                  </a:cubicBezTo>
                  <a:cubicBezTo>
                    <a:pt x="2590" y="-17"/>
                    <a:pt x="2942" y="-17"/>
                    <a:pt x="3275" y="50"/>
                  </a:cubicBezTo>
                  <a:lnTo>
                    <a:pt x="300836" y="50"/>
                  </a:lnTo>
                  <a:cubicBezTo>
                    <a:pt x="302332" y="336"/>
                    <a:pt x="303323" y="1774"/>
                    <a:pt x="303037" y="3279"/>
                  </a:cubicBezTo>
                  <a:cubicBezTo>
                    <a:pt x="302827" y="4393"/>
                    <a:pt x="301951" y="5270"/>
                    <a:pt x="300836" y="5479"/>
                  </a:cubicBezTo>
                  <a:close/>
                </a:path>
              </a:pathLst>
            </a:custGeom>
            <a:solidFill>
              <a:srgbClr val="FFFFFF"/>
            </a:solidFill>
            <a:ln w="9525" cap="flat">
              <a:noFill/>
              <a:prstDash val="solid"/>
              <a:miter/>
            </a:ln>
          </p:spPr>
          <p:txBody>
            <a:bodyPr rtlCol="0" anchor="ctr"/>
            <a:lstStyle/>
            <a:p>
              <a:endParaRPr lang="zh-CN" altLang="en-US"/>
            </a:p>
          </p:txBody>
        </p:sp>
        <p:sp>
          <p:nvSpPr>
            <p:cNvPr id="268" name="ïşḻïde">
              <a:extLst>
                <a:ext uri="{FF2B5EF4-FFF2-40B4-BE49-F238E27FC236}">
                  <a16:creationId xmlns:a16="http://schemas.microsoft.com/office/drawing/2014/main" xmlns="" id="{84293BBE-C4E5-999E-1421-5EE651FA3170}"/>
                </a:ext>
              </a:extLst>
            </p:cNvPr>
            <p:cNvSpPr/>
            <p:nvPr/>
          </p:nvSpPr>
          <p:spPr>
            <a:xfrm>
              <a:off x="6467488" y="4892173"/>
              <a:ext cx="1110614" cy="10801"/>
            </a:xfrm>
            <a:custGeom>
              <a:avLst/>
              <a:gdLst>
                <a:gd name="connsiteX0" fmla="*/ 565251 w 568525"/>
                <a:gd name="connsiteY0" fmla="*/ 5479 h 5529"/>
                <a:gd name="connsiteX1" fmla="*/ 3275 w 568525"/>
                <a:gd name="connsiteY1" fmla="*/ 5479 h 5529"/>
                <a:gd name="connsiteX2" fmla="*/ 47 w 568525"/>
                <a:gd name="connsiteY2" fmla="*/ 3279 h 5529"/>
                <a:gd name="connsiteX3" fmla="*/ 2256 w 568525"/>
                <a:gd name="connsiteY3" fmla="*/ 50 h 5529"/>
                <a:gd name="connsiteX4" fmla="*/ 3275 w 568525"/>
                <a:gd name="connsiteY4" fmla="*/ 50 h 5529"/>
                <a:gd name="connsiteX5" fmla="*/ 565251 w 568525"/>
                <a:gd name="connsiteY5" fmla="*/ 50 h 5529"/>
                <a:gd name="connsiteX6" fmla="*/ 568479 w 568525"/>
                <a:gd name="connsiteY6" fmla="*/ 2250 h 5529"/>
                <a:gd name="connsiteX7" fmla="*/ 566270 w 568525"/>
                <a:gd name="connsiteY7" fmla="*/ 5479 h 5529"/>
                <a:gd name="connsiteX8" fmla="*/ 565251 w 568525"/>
                <a:gd name="connsiteY8" fmla="*/ 5479 h 5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525" h="5529">
                  <a:moveTo>
                    <a:pt x="565251" y="5479"/>
                  </a:moveTo>
                  <a:lnTo>
                    <a:pt x="3275" y="5479"/>
                  </a:lnTo>
                  <a:cubicBezTo>
                    <a:pt x="1780" y="5765"/>
                    <a:pt x="332" y="4774"/>
                    <a:pt x="47" y="3279"/>
                  </a:cubicBezTo>
                  <a:cubicBezTo>
                    <a:pt x="-230" y="1774"/>
                    <a:pt x="751" y="336"/>
                    <a:pt x="2256" y="50"/>
                  </a:cubicBezTo>
                  <a:cubicBezTo>
                    <a:pt x="2590" y="-17"/>
                    <a:pt x="2942" y="-17"/>
                    <a:pt x="3275" y="50"/>
                  </a:cubicBezTo>
                  <a:lnTo>
                    <a:pt x="565251" y="50"/>
                  </a:lnTo>
                  <a:cubicBezTo>
                    <a:pt x="566746" y="-236"/>
                    <a:pt x="568194" y="755"/>
                    <a:pt x="568479" y="2250"/>
                  </a:cubicBezTo>
                  <a:cubicBezTo>
                    <a:pt x="568756" y="3755"/>
                    <a:pt x="567775" y="5193"/>
                    <a:pt x="566270" y="5479"/>
                  </a:cubicBezTo>
                  <a:cubicBezTo>
                    <a:pt x="565936" y="5546"/>
                    <a:pt x="565584" y="5546"/>
                    <a:pt x="565251" y="5479"/>
                  </a:cubicBezTo>
                  <a:close/>
                </a:path>
              </a:pathLst>
            </a:custGeom>
            <a:solidFill>
              <a:srgbClr val="EBEBED"/>
            </a:solidFill>
            <a:ln w="9525" cap="flat">
              <a:noFill/>
              <a:prstDash val="solid"/>
              <a:miter/>
            </a:ln>
          </p:spPr>
          <p:txBody>
            <a:bodyPr rtlCol="0" anchor="ctr"/>
            <a:lstStyle/>
            <a:p>
              <a:endParaRPr lang="zh-CN" altLang="en-US"/>
            </a:p>
          </p:txBody>
        </p:sp>
        <p:sp>
          <p:nvSpPr>
            <p:cNvPr id="269" name="iṡļïďê">
              <a:extLst>
                <a:ext uri="{FF2B5EF4-FFF2-40B4-BE49-F238E27FC236}">
                  <a16:creationId xmlns:a16="http://schemas.microsoft.com/office/drawing/2014/main" xmlns="" id="{D239B1FA-754C-8B0D-C94C-D6F11970C2B4}"/>
                </a:ext>
              </a:extLst>
            </p:cNvPr>
            <p:cNvSpPr/>
            <p:nvPr/>
          </p:nvSpPr>
          <p:spPr>
            <a:xfrm>
              <a:off x="6976764" y="4994884"/>
              <a:ext cx="594081" cy="10801"/>
            </a:xfrm>
            <a:custGeom>
              <a:avLst/>
              <a:gdLst>
                <a:gd name="connsiteX0" fmla="*/ 300836 w 304111"/>
                <a:gd name="connsiteY0" fmla="*/ 5479 h 5529"/>
                <a:gd name="connsiteX1" fmla="*/ 3275 w 304111"/>
                <a:gd name="connsiteY1" fmla="*/ 5479 h 5529"/>
                <a:gd name="connsiteX2" fmla="*/ 47 w 304111"/>
                <a:gd name="connsiteY2" fmla="*/ 3279 h 5529"/>
                <a:gd name="connsiteX3" fmla="*/ 2256 w 304111"/>
                <a:gd name="connsiteY3" fmla="*/ 50 h 5529"/>
                <a:gd name="connsiteX4" fmla="*/ 3275 w 304111"/>
                <a:gd name="connsiteY4" fmla="*/ 50 h 5529"/>
                <a:gd name="connsiteX5" fmla="*/ 300836 w 304111"/>
                <a:gd name="connsiteY5" fmla="*/ 50 h 5529"/>
                <a:gd name="connsiteX6" fmla="*/ 304065 w 304111"/>
                <a:gd name="connsiteY6" fmla="*/ 2250 h 5529"/>
                <a:gd name="connsiteX7" fmla="*/ 301856 w 304111"/>
                <a:gd name="connsiteY7" fmla="*/ 5479 h 5529"/>
                <a:gd name="connsiteX8" fmla="*/ 300836 w 304111"/>
                <a:gd name="connsiteY8" fmla="*/ 5479 h 5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111" h="5529">
                  <a:moveTo>
                    <a:pt x="300836" y="5479"/>
                  </a:moveTo>
                  <a:lnTo>
                    <a:pt x="3275" y="5479"/>
                  </a:lnTo>
                  <a:cubicBezTo>
                    <a:pt x="1780" y="5765"/>
                    <a:pt x="332" y="4774"/>
                    <a:pt x="47" y="3279"/>
                  </a:cubicBezTo>
                  <a:cubicBezTo>
                    <a:pt x="-230" y="1774"/>
                    <a:pt x="751" y="336"/>
                    <a:pt x="2256" y="50"/>
                  </a:cubicBezTo>
                  <a:cubicBezTo>
                    <a:pt x="2590" y="-17"/>
                    <a:pt x="2942" y="-17"/>
                    <a:pt x="3275" y="50"/>
                  </a:cubicBezTo>
                  <a:lnTo>
                    <a:pt x="300836" y="50"/>
                  </a:lnTo>
                  <a:cubicBezTo>
                    <a:pt x="302332" y="-236"/>
                    <a:pt x="303780" y="755"/>
                    <a:pt x="304065" y="2250"/>
                  </a:cubicBezTo>
                  <a:cubicBezTo>
                    <a:pt x="304342" y="3755"/>
                    <a:pt x="303361" y="5194"/>
                    <a:pt x="301856" y="5479"/>
                  </a:cubicBezTo>
                  <a:cubicBezTo>
                    <a:pt x="301522" y="5546"/>
                    <a:pt x="301170" y="5546"/>
                    <a:pt x="300836" y="5479"/>
                  </a:cubicBezTo>
                  <a:close/>
                </a:path>
              </a:pathLst>
            </a:custGeom>
            <a:solidFill>
              <a:srgbClr val="EBEBED"/>
            </a:solidFill>
            <a:ln w="9525" cap="flat">
              <a:noFill/>
              <a:prstDash val="solid"/>
              <a:miter/>
            </a:ln>
          </p:spPr>
          <p:txBody>
            <a:bodyPr rtlCol="0" anchor="ctr"/>
            <a:lstStyle/>
            <a:p>
              <a:endParaRPr lang="zh-CN" altLang="en-US"/>
            </a:p>
          </p:txBody>
        </p:sp>
        <p:sp>
          <p:nvSpPr>
            <p:cNvPr id="270" name="íSḷïḍê">
              <a:extLst>
                <a:ext uri="{FF2B5EF4-FFF2-40B4-BE49-F238E27FC236}">
                  <a16:creationId xmlns:a16="http://schemas.microsoft.com/office/drawing/2014/main" xmlns="" id="{AAE91EC9-5972-287E-E12E-92D7AE592601}"/>
                </a:ext>
              </a:extLst>
            </p:cNvPr>
            <p:cNvSpPr/>
            <p:nvPr/>
          </p:nvSpPr>
          <p:spPr>
            <a:xfrm>
              <a:off x="7202913" y="5343492"/>
              <a:ext cx="430008" cy="10791"/>
            </a:xfrm>
            <a:custGeom>
              <a:avLst/>
              <a:gdLst>
                <a:gd name="connsiteX0" fmla="*/ 217361 w 220122"/>
                <a:gd name="connsiteY0" fmla="*/ 5524 h 5524"/>
                <a:gd name="connsiteX1" fmla="*/ 2762 w 220122"/>
                <a:gd name="connsiteY1" fmla="*/ 5524 h 5524"/>
                <a:gd name="connsiteX2" fmla="*/ 0 w 220122"/>
                <a:gd name="connsiteY2" fmla="*/ 2762 h 5524"/>
                <a:gd name="connsiteX3" fmla="*/ 2762 w 220122"/>
                <a:gd name="connsiteY3" fmla="*/ 0 h 5524"/>
                <a:gd name="connsiteX4" fmla="*/ 217361 w 220122"/>
                <a:gd name="connsiteY4" fmla="*/ 0 h 5524"/>
                <a:gd name="connsiteX5" fmla="*/ 220123 w 220122"/>
                <a:gd name="connsiteY5" fmla="*/ 2762 h 5524"/>
                <a:gd name="connsiteX6" fmla="*/ 217361 w 220122"/>
                <a:gd name="connsiteY6" fmla="*/ 5524 h 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122" h="5524">
                  <a:moveTo>
                    <a:pt x="217361" y="5524"/>
                  </a:moveTo>
                  <a:lnTo>
                    <a:pt x="2762" y="5524"/>
                  </a:lnTo>
                  <a:cubicBezTo>
                    <a:pt x="1238" y="5524"/>
                    <a:pt x="0" y="4286"/>
                    <a:pt x="0" y="2762"/>
                  </a:cubicBezTo>
                  <a:cubicBezTo>
                    <a:pt x="0" y="1238"/>
                    <a:pt x="1238" y="0"/>
                    <a:pt x="2762" y="0"/>
                  </a:cubicBezTo>
                  <a:lnTo>
                    <a:pt x="217361" y="0"/>
                  </a:lnTo>
                  <a:cubicBezTo>
                    <a:pt x="218885" y="0"/>
                    <a:pt x="220123" y="1238"/>
                    <a:pt x="220123" y="2762"/>
                  </a:cubicBezTo>
                  <a:cubicBezTo>
                    <a:pt x="220123" y="4286"/>
                    <a:pt x="218885" y="5524"/>
                    <a:pt x="217361" y="5524"/>
                  </a:cubicBezTo>
                  <a:close/>
                </a:path>
              </a:pathLst>
            </a:custGeom>
            <a:solidFill>
              <a:srgbClr val="A37B90"/>
            </a:solidFill>
            <a:ln w="9525" cap="flat">
              <a:noFill/>
              <a:prstDash val="solid"/>
              <a:miter/>
            </a:ln>
          </p:spPr>
          <p:txBody>
            <a:bodyPr rtlCol="0" anchor="ctr"/>
            <a:lstStyle/>
            <a:p>
              <a:endParaRPr lang="zh-CN" altLang="en-US"/>
            </a:p>
          </p:txBody>
        </p:sp>
        <p:sp>
          <p:nvSpPr>
            <p:cNvPr id="271" name="íṣļïḓê">
              <a:extLst>
                <a:ext uri="{FF2B5EF4-FFF2-40B4-BE49-F238E27FC236}">
                  <a16:creationId xmlns:a16="http://schemas.microsoft.com/office/drawing/2014/main" xmlns="" id="{DC23EBD3-B167-AB9F-2662-DACD9657A6DF}"/>
                </a:ext>
              </a:extLst>
            </p:cNvPr>
            <p:cNvSpPr/>
            <p:nvPr/>
          </p:nvSpPr>
          <p:spPr>
            <a:xfrm>
              <a:off x="7044308" y="5438663"/>
              <a:ext cx="594083" cy="10801"/>
            </a:xfrm>
            <a:custGeom>
              <a:avLst/>
              <a:gdLst>
                <a:gd name="connsiteX0" fmla="*/ 300836 w 304112"/>
                <a:gd name="connsiteY0" fmla="*/ 5479 h 5529"/>
                <a:gd name="connsiteX1" fmla="*/ 3275 w 304112"/>
                <a:gd name="connsiteY1" fmla="*/ 5479 h 5529"/>
                <a:gd name="connsiteX2" fmla="*/ 47 w 304112"/>
                <a:gd name="connsiteY2" fmla="*/ 3279 h 5529"/>
                <a:gd name="connsiteX3" fmla="*/ 2256 w 304112"/>
                <a:gd name="connsiteY3" fmla="*/ 50 h 5529"/>
                <a:gd name="connsiteX4" fmla="*/ 3275 w 304112"/>
                <a:gd name="connsiteY4" fmla="*/ 50 h 5529"/>
                <a:gd name="connsiteX5" fmla="*/ 300836 w 304112"/>
                <a:gd name="connsiteY5" fmla="*/ 50 h 5529"/>
                <a:gd name="connsiteX6" fmla="*/ 304066 w 304112"/>
                <a:gd name="connsiteY6" fmla="*/ 2250 h 5529"/>
                <a:gd name="connsiteX7" fmla="*/ 301856 w 304112"/>
                <a:gd name="connsiteY7" fmla="*/ 5479 h 5529"/>
                <a:gd name="connsiteX8" fmla="*/ 300836 w 304112"/>
                <a:gd name="connsiteY8" fmla="*/ 5479 h 5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112" h="5529">
                  <a:moveTo>
                    <a:pt x="300836" y="5479"/>
                  </a:moveTo>
                  <a:lnTo>
                    <a:pt x="3275" y="5479"/>
                  </a:lnTo>
                  <a:cubicBezTo>
                    <a:pt x="1780" y="5765"/>
                    <a:pt x="332" y="4775"/>
                    <a:pt x="47" y="3279"/>
                  </a:cubicBezTo>
                  <a:cubicBezTo>
                    <a:pt x="-230" y="1774"/>
                    <a:pt x="751" y="336"/>
                    <a:pt x="2256" y="50"/>
                  </a:cubicBezTo>
                  <a:cubicBezTo>
                    <a:pt x="2590" y="-17"/>
                    <a:pt x="2942" y="-17"/>
                    <a:pt x="3275" y="50"/>
                  </a:cubicBezTo>
                  <a:lnTo>
                    <a:pt x="300836" y="50"/>
                  </a:lnTo>
                  <a:cubicBezTo>
                    <a:pt x="302332" y="-236"/>
                    <a:pt x="303780" y="755"/>
                    <a:pt x="304066" y="2250"/>
                  </a:cubicBezTo>
                  <a:cubicBezTo>
                    <a:pt x="304342" y="3755"/>
                    <a:pt x="303361" y="5193"/>
                    <a:pt x="301856" y="5479"/>
                  </a:cubicBezTo>
                  <a:cubicBezTo>
                    <a:pt x="301522" y="5546"/>
                    <a:pt x="301170" y="5546"/>
                    <a:pt x="300836" y="5479"/>
                  </a:cubicBezTo>
                  <a:close/>
                </a:path>
              </a:pathLst>
            </a:custGeom>
            <a:solidFill>
              <a:srgbClr val="A37B90"/>
            </a:solidFill>
            <a:ln w="9525" cap="flat">
              <a:noFill/>
              <a:prstDash val="solid"/>
              <a:miter/>
            </a:ln>
          </p:spPr>
          <p:txBody>
            <a:bodyPr rtlCol="0" anchor="ctr"/>
            <a:lstStyle/>
            <a:p>
              <a:endParaRPr lang="zh-CN" altLang="en-US"/>
            </a:p>
          </p:txBody>
        </p:sp>
        <p:sp>
          <p:nvSpPr>
            <p:cNvPr id="272" name="í$lïde">
              <a:extLst>
                <a:ext uri="{FF2B5EF4-FFF2-40B4-BE49-F238E27FC236}">
                  <a16:creationId xmlns:a16="http://schemas.microsoft.com/office/drawing/2014/main" xmlns="" id="{70CDA4CC-A599-46CE-8692-CA1316CF05E8}"/>
                </a:ext>
              </a:extLst>
            </p:cNvPr>
            <p:cNvSpPr/>
            <p:nvPr/>
          </p:nvSpPr>
          <p:spPr>
            <a:xfrm>
              <a:off x="5895802" y="2292777"/>
              <a:ext cx="288403" cy="258911"/>
            </a:xfrm>
            <a:custGeom>
              <a:avLst/>
              <a:gdLst>
                <a:gd name="connsiteX0" fmla="*/ 1410 w 147634"/>
                <a:gd name="connsiteY0" fmla="*/ 52715 h 132537"/>
                <a:gd name="connsiteX1" fmla="*/ 39034 w 147634"/>
                <a:gd name="connsiteY1" fmla="*/ 137 h 132537"/>
                <a:gd name="connsiteX2" fmla="*/ 31223 w 147634"/>
                <a:gd name="connsiteY2" fmla="*/ 37285 h 132537"/>
                <a:gd name="connsiteX3" fmla="*/ 70942 w 147634"/>
                <a:gd name="connsiteY3" fmla="*/ 16901 h 132537"/>
                <a:gd name="connsiteX4" fmla="*/ 126473 w 147634"/>
                <a:gd name="connsiteY4" fmla="*/ 1566 h 132537"/>
                <a:gd name="connsiteX5" fmla="*/ 122568 w 147634"/>
                <a:gd name="connsiteY5" fmla="*/ 21664 h 132537"/>
                <a:gd name="connsiteX6" fmla="*/ 147428 w 147634"/>
                <a:gd name="connsiteY6" fmla="*/ 26807 h 132537"/>
                <a:gd name="connsiteX7" fmla="*/ 129331 w 147634"/>
                <a:gd name="connsiteY7" fmla="*/ 47286 h 132537"/>
                <a:gd name="connsiteX8" fmla="*/ 116472 w 147634"/>
                <a:gd name="connsiteY8" fmla="*/ 77766 h 132537"/>
                <a:gd name="connsiteX9" fmla="*/ 45225 w 147634"/>
                <a:gd name="connsiteY9" fmla="*/ 132535 h 132537"/>
                <a:gd name="connsiteX10" fmla="*/ 1410 w 147634"/>
                <a:gd name="connsiteY10" fmla="*/ 52715 h 132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634" h="132537">
                  <a:moveTo>
                    <a:pt x="1410" y="52715"/>
                  </a:moveTo>
                  <a:cubicBezTo>
                    <a:pt x="1410" y="52715"/>
                    <a:pt x="23889" y="2899"/>
                    <a:pt x="39034" y="137"/>
                  </a:cubicBezTo>
                  <a:cubicBezTo>
                    <a:pt x="54178" y="-2625"/>
                    <a:pt x="31223" y="37285"/>
                    <a:pt x="31223" y="37285"/>
                  </a:cubicBezTo>
                  <a:lnTo>
                    <a:pt x="70942" y="16901"/>
                  </a:lnTo>
                  <a:cubicBezTo>
                    <a:pt x="70942" y="16901"/>
                    <a:pt x="116662" y="-1482"/>
                    <a:pt x="126473" y="1566"/>
                  </a:cubicBezTo>
                  <a:cubicBezTo>
                    <a:pt x="136284" y="4614"/>
                    <a:pt x="122568" y="21664"/>
                    <a:pt x="122568" y="21664"/>
                  </a:cubicBezTo>
                  <a:cubicBezTo>
                    <a:pt x="122568" y="21664"/>
                    <a:pt x="150285" y="9948"/>
                    <a:pt x="147428" y="26807"/>
                  </a:cubicBezTo>
                  <a:cubicBezTo>
                    <a:pt x="145885" y="36570"/>
                    <a:pt x="138827" y="44552"/>
                    <a:pt x="129331" y="47286"/>
                  </a:cubicBezTo>
                  <a:cubicBezTo>
                    <a:pt x="123349" y="56639"/>
                    <a:pt x="118996" y="66945"/>
                    <a:pt x="116472" y="77766"/>
                  </a:cubicBezTo>
                  <a:cubicBezTo>
                    <a:pt x="113614" y="88624"/>
                    <a:pt x="94278" y="132439"/>
                    <a:pt x="45225" y="132535"/>
                  </a:cubicBezTo>
                  <a:cubicBezTo>
                    <a:pt x="-12211" y="133106"/>
                    <a:pt x="1410" y="52715"/>
                    <a:pt x="1410" y="52715"/>
                  </a:cubicBezTo>
                  <a:close/>
                </a:path>
              </a:pathLst>
            </a:custGeom>
            <a:solidFill>
              <a:srgbClr val="FFAB94"/>
            </a:solidFill>
            <a:ln w="9525" cap="flat">
              <a:noFill/>
              <a:prstDash val="solid"/>
              <a:miter/>
            </a:ln>
          </p:spPr>
          <p:txBody>
            <a:bodyPr rtlCol="0" anchor="ctr"/>
            <a:lstStyle/>
            <a:p>
              <a:endParaRPr lang="zh-CN" altLang="en-US"/>
            </a:p>
          </p:txBody>
        </p:sp>
        <p:sp>
          <p:nvSpPr>
            <p:cNvPr id="273" name="iSlíḓè">
              <a:extLst>
                <a:ext uri="{FF2B5EF4-FFF2-40B4-BE49-F238E27FC236}">
                  <a16:creationId xmlns:a16="http://schemas.microsoft.com/office/drawing/2014/main" xmlns="" id="{9B724598-6677-17CC-DA1A-2B3E18228DD8}"/>
                </a:ext>
              </a:extLst>
            </p:cNvPr>
            <p:cNvSpPr/>
            <p:nvPr/>
          </p:nvSpPr>
          <p:spPr>
            <a:xfrm>
              <a:off x="5898184" y="2467207"/>
              <a:ext cx="183279" cy="110898"/>
            </a:xfrm>
            <a:custGeom>
              <a:avLst/>
              <a:gdLst>
                <a:gd name="connsiteX0" fmla="*/ 0 w 93821"/>
                <a:gd name="connsiteY0" fmla="*/ 0 h 56769"/>
                <a:gd name="connsiteX1" fmla="*/ 0 w 93821"/>
                <a:gd name="connsiteY1" fmla="*/ 56769 h 56769"/>
                <a:gd name="connsiteX2" fmla="*/ 84677 w 93821"/>
                <a:gd name="connsiteY2" fmla="*/ 56769 h 56769"/>
                <a:gd name="connsiteX3" fmla="*/ 93821 w 93821"/>
                <a:gd name="connsiteY3" fmla="*/ 23336 h 56769"/>
                <a:gd name="connsiteX4" fmla="*/ 28099 w 93821"/>
                <a:gd name="connsiteY4" fmla="*/ 13145 h 56769"/>
                <a:gd name="connsiteX5" fmla="*/ 0 w 93821"/>
                <a:gd name="connsiteY5" fmla="*/ 0 h 5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821" h="56769">
                  <a:moveTo>
                    <a:pt x="0" y="0"/>
                  </a:moveTo>
                  <a:lnTo>
                    <a:pt x="0" y="56769"/>
                  </a:lnTo>
                  <a:lnTo>
                    <a:pt x="84677" y="56769"/>
                  </a:lnTo>
                  <a:lnTo>
                    <a:pt x="93821" y="23336"/>
                  </a:lnTo>
                  <a:lnTo>
                    <a:pt x="28099" y="13145"/>
                  </a:lnTo>
                  <a:lnTo>
                    <a:pt x="0" y="0"/>
                  </a:lnTo>
                  <a:close/>
                </a:path>
              </a:pathLst>
            </a:custGeom>
            <a:solidFill>
              <a:srgbClr val="FFAB94"/>
            </a:solidFill>
            <a:ln w="9525" cap="flat">
              <a:noFill/>
              <a:prstDash val="solid"/>
              <a:miter/>
            </a:ln>
          </p:spPr>
          <p:txBody>
            <a:bodyPr rtlCol="0" anchor="ctr"/>
            <a:lstStyle/>
            <a:p>
              <a:endParaRPr lang="zh-CN" altLang="en-US"/>
            </a:p>
          </p:txBody>
        </p:sp>
        <p:sp>
          <p:nvSpPr>
            <p:cNvPr id="274" name="íṧlíḍè">
              <a:extLst>
                <a:ext uri="{FF2B5EF4-FFF2-40B4-BE49-F238E27FC236}">
                  <a16:creationId xmlns:a16="http://schemas.microsoft.com/office/drawing/2014/main" xmlns="" id="{BC046C23-E935-A05D-96C8-7FCC646F3999}"/>
                </a:ext>
              </a:extLst>
            </p:cNvPr>
            <p:cNvSpPr/>
            <p:nvPr/>
          </p:nvSpPr>
          <p:spPr>
            <a:xfrm>
              <a:off x="5182818" y="2609307"/>
              <a:ext cx="641590" cy="731984"/>
            </a:xfrm>
            <a:custGeom>
              <a:avLst/>
              <a:gdLst>
                <a:gd name="connsiteX0" fmla="*/ 266851 w 328431"/>
                <a:gd name="connsiteY0" fmla="*/ 6888 h 374704"/>
                <a:gd name="connsiteX1" fmla="*/ 193128 w 328431"/>
                <a:gd name="connsiteY1" fmla="*/ 16413 h 374704"/>
                <a:gd name="connsiteX2" fmla="*/ 159505 w 328431"/>
                <a:gd name="connsiteY2" fmla="*/ 99662 h 374704"/>
                <a:gd name="connsiteX3" fmla="*/ 110832 w 328431"/>
                <a:gd name="connsiteY3" fmla="*/ 166337 h 374704"/>
                <a:gd name="connsiteX4" fmla="*/ 77209 w 328431"/>
                <a:gd name="connsiteY4" fmla="*/ 217295 h 374704"/>
                <a:gd name="connsiteX5" fmla="*/ 19487 w 328431"/>
                <a:gd name="connsiteY5" fmla="*/ 351598 h 374704"/>
                <a:gd name="connsiteX6" fmla="*/ 299522 w 328431"/>
                <a:gd name="connsiteY6" fmla="*/ 221105 h 374704"/>
                <a:gd name="connsiteX7" fmla="*/ 326859 w 328431"/>
                <a:gd name="connsiteY7" fmla="*/ 151573 h 374704"/>
                <a:gd name="connsiteX8" fmla="*/ 266851 w 328431"/>
                <a:gd name="connsiteY8" fmla="*/ 6888 h 37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8431" h="374704">
                  <a:moveTo>
                    <a:pt x="266851" y="6888"/>
                  </a:moveTo>
                  <a:cubicBezTo>
                    <a:pt x="242591" y="-5018"/>
                    <a:pt x="213569" y="-1265"/>
                    <a:pt x="193128" y="16413"/>
                  </a:cubicBezTo>
                  <a:cubicBezTo>
                    <a:pt x="156838" y="46703"/>
                    <a:pt x="186556" y="82326"/>
                    <a:pt x="159505" y="99662"/>
                  </a:cubicBezTo>
                  <a:cubicBezTo>
                    <a:pt x="132454" y="116997"/>
                    <a:pt x="106927" y="136904"/>
                    <a:pt x="110832" y="166337"/>
                  </a:cubicBezTo>
                  <a:cubicBezTo>
                    <a:pt x="114737" y="195769"/>
                    <a:pt x="101878" y="231202"/>
                    <a:pt x="77209" y="217295"/>
                  </a:cubicBezTo>
                  <a:cubicBezTo>
                    <a:pt x="39109" y="196055"/>
                    <a:pt x="-35377" y="307973"/>
                    <a:pt x="19487" y="351598"/>
                  </a:cubicBezTo>
                  <a:cubicBezTo>
                    <a:pt x="137883" y="445895"/>
                    <a:pt x="299522" y="221105"/>
                    <a:pt x="299522" y="221105"/>
                  </a:cubicBezTo>
                  <a:cubicBezTo>
                    <a:pt x="299522" y="221105"/>
                    <a:pt x="336384" y="202055"/>
                    <a:pt x="326859" y="151573"/>
                  </a:cubicBezTo>
                  <a:cubicBezTo>
                    <a:pt x="320287" y="116140"/>
                    <a:pt x="266756" y="61180"/>
                    <a:pt x="266851" y="6888"/>
                  </a:cubicBezTo>
                  <a:close/>
                </a:path>
              </a:pathLst>
            </a:custGeom>
            <a:solidFill>
              <a:srgbClr val="000000"/>
            </a:solidFill>
            <a:ln w="9525" cap="flat">
              <a:noFill/>
              <a:prstDash val="solid"/>
              <a:miter/>
            </a:ln>
          </p:spPr>
          <p:txBody>
            <a:bodyPr rtlCol="0" anchor="ctr"/>
            <a:lstStyle/>
            <a:p>
              <a:endParaRPr lang="zh-CN" altLang="en-US"/>
            </a:p>
          </p:txBody>
        </p:sp>
        <p:sp>
          <p:nvSpPr>
            <p:cNvPr id="275" name="ísľiďé">
              <a:extLst>
                <a:ext uri="{FF2B5EF4-FFF2-40B4-BE49-F238E27FC236}">
                  <a16:creationId xmlns:a16="http://schemas.microsoft.com/office/drawing/2014/main" xmlns="" id="{423B750C-7DFF-8A3E-CDDA-5D1DF6BFB36F}"/>
                </a:ext>
              </a:extLst>
            </p:cNvPr>
            <p:cNvSpPr/>
            <p:nvPr/>
          </p:nvSpPr>
          <p:spPr>
            <a:xfrm>
              <a:off x="5186539" y="2689562"/>
              <a:ext cx="408350" cy="492585"/>
            </a:xfrm>
            <a:custGeom>
              <a:avLst/>
              <a:gdLst>
                <a:gd name="connsiteX0" fmla="*/ 173983 w 209035"/>
                <a:gd name="connsiteY0" fmla="*/ 0 h 252155"/>
                <a:gd name="connsiteX1" fmla="*/ 151218 w 209035"/>
                <a:gd name="connsiteY1" fmla="*/ 48387 h 252155"/>
                <a:gd name="connsiteX2" fmla="*/ 100736 w 209035"/>
                <a:gd name="connsiteY2" fmla="*/ 89440 h 252155"/>
                <a:gd name="connsiteX3" fmla="*/ 87686 w 209035"/>
                <a:gd name="connsiteY3" fmla="*/ 154400 h 252155"/>
                <a:gd name="connsiteX4" fmla="*/ 23298 w 209035"/>
                <a:gd name="connsiteY4" fmla="*/ 171926 h 252155"/>
                <a:gd name="connsiteX5" fmla="*/ 27679 w 209035"/>
                <a:gd name="connsiteY5" fmla="*/ 252127 h 252155"/>
                <a:gd name="connsiteX6" fmla="*/ 148932 w 209035"/>
                <a:gd name="connsiteY6" fmla="*/ 178594 h 252155"/>
                <a:gd name="connsiteX7" fmla="*/ 209035 w 209035"/>
                <a:gd name="connsiteY7" fmla="*/ 22574 h 252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035" h="252155">
                  <a:moveTo>
                    <a:pt x="173983" y="0"/>
                  </a:moveTo>
                  <a:cubicBezTo>
                    <a:pt x="173983" y="0"/>
                    <a:pt x="178174" y="38100"/>
                    <a:pt x="151218" y="48387"/>
                  </a:cubicBezTo>
                  <a:cubicBezTo>
                    <a:pt x="129882" y="56579"/>
                    <a:pt x="110642" y="59817"/>
                    <a:pt x="100736" y="89440"/>
                  </a:cubicBezTo>
                  <a:cubicBezTo>
                    <a:pt x="90830" y="119063"/>
                    <a:pt x="109594" y="137065"/>
                    <a:pt x="87686" y="154400"/>
                  </a:cubicBezTo>
                  <a:cubicBezTo>
                    <a:pt x="65779" y="171736"/>
                    <a:pt x="55397" y="152019"/>
                    <a:pt x="23298" y="171926"/>
                  </a:cubicBezTo>
                  <a:cubicBezTo>
                    <a:pt x="-19089" y="198215"/>
                    <a:pt x="5009" y="250412"/>
                    <a:pt x="27679" y="252127"/>
                  </a:cubicBezTo>
                  <a:cubicBezTo>
                    <a:pt x="50349" y="253841"/>
                    <a:pt x="148932" y="178594"/>
                    <a:pt x="148932" y="178594"/>
                  </a:cubicBezTo>
                  <a:lnTo>
                    <a:pt x="209035" y="22574"/>
                  </a:lnTo>
                  <a:close/>
                </a:path>
              </a:pathLst>
            </a:custGeom>
            <a:solidFill>
              <a:srgbClr val="000000"/>
            </a:solidFill>
            <a:ln w="9525" cap="flat">
              <a:noFill/>
              <a:prstDash val="solid"/>
              <a:miter/>
            </a:ln>
          </p:spPr>
          <p:txBody>
            <a:bodyPr rtlCol="0" anchor="ctr"/>
            <a:lstStyle/>
            <a:p>
              <a:endParaRPr lang="zh-CN" altLang="en-US"/>
            </a:p>
          </p:txBody>
        </p:sp>
        <p:sp>
          <p:nvSpPr>
            <p:cNvPr id="276" name="íšḻiḋe">
              <a:extLst>
                <a:ext uri="{FF2B5EF4-FFF2-40B4-BE49-F238E27FC236}">
                  <a16:creationId xmlns:a16="http://schemas.microsoft.com/office/drawing/2014/main" xmlns="" id="{C8A7C790-6602-0C0C-5520-FCF3ED441C17}"/>
                </a:ext>
              </a:extLst>
            </p:cNvPr>
            <p:cNvSpPr/>
            <p:nvPr/>
          </p:nvSpPr>
          <p:spPr>
            <a:xfrm>
              <a:off x="5630554" y="2497352"/>
              <a:ext cx="463562" cy="697800"/>
            </a:xfrm>
            <a:custGeom>
              <a:avLst/>
              <a:gdLst>
                <a:gd name="connsiteX0" fmla="*/ 36416 w 237298"/>
                <a:gd name="connsiteY0" fmla="*/ 216122 h 357205"/>
                <a:gd name="connsiteX1" fmla="*/ 118617 w 237298"/>
                <a:gd name="connsiteY1" fmla="*/ 0 h 357205"/>
                <a:gd name="connsiteX2" fmla="*/ 237298 w 237298"/>
                <a:gd name="connsiteY2" fmla="*/ 21717 h 357205"/>
                <a:gd name="connsiteX3" fmla="*/ 70325 w 237298"/>
                <a:gd name="connsiteY3" fmla="*/ 356330 h 357205"/>
                <a:gd name="connsiteX4" fmla="*/ 36416 w 237298"/>
                <a:gd name="connsiteY4" fmla="*/ 216122 h 357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298" h="357205">
                  <a:moveTo>
                    <a:pt x="36416" y="216122"/>
                  </a:moveTo>
                  <a:lnTo>
                    <a:pt x="118617" y="0"/>
                  </a:lnTo>
                  <a:lnTo>
                    <a:pt x="237298" y="21717"/>
                  </a:lnTo>
                  <a:cubicBezTo>
                    <a:pt x="237298" y="21717"/>
                    <a:pt x="205485" y="377095"/>
                    <a:pt x="70325" y="356330"/>
                  </a:cubicBezTo>
                  <a:cubicBezTo>
                    <a:pt x="-64835" y="335566"/>
                    <a:pt x="36416" y="216122"/>
                    <a:pt x="36416" y="216122"/>
                  </a:cubicBezTo>
                  <a:close/>
                </a:path>
              </a:pathLst>
            </a:custGeom>
            <a:solidFill>
              <a:srgbClr val="A37B90"/>
            </a:solidFill>
            <a:ln w="9525" cap="flat">
              <a:noFill/>
              <a:prstDash val="solid"/>
              <a:miter/>
            </a:ln>
          </p:spPr>
          <p:txBody>
            <a:bodyPr rtlCol="0" anchor="ctr"/>
            <a:lstStyle/>
            <a:p>
              <a:endParaRPr lang="zh-CN" altLang="en-US"/>
            </a:p>
          </p:txBody>
        </p:sp>
        <p:sp>
          <p:nvSpPr>
            <p:cNvPr id="277" name="íṧliḓê">
              <a:extLst>
                <a:ext uri="{FF2B5EF4-FFF2-40B4-BE49-F238E27FC236}">
                  <a16:creationId xmlns:a16="http://schemas.microsoft.com/office/drawing/2014/main" xmlns="" id="{164849E6-D6C9-7C8A-2F52-B10A177ECAF1}"/>
                </a:ext>
              </a:extLst>
            </p:cNvPr>
            <p:cNvSpPr/>
            <p:nvPr/>
          </p:nvSpPr>
          <p:spPr>
            <a:xfrm>
              <a:off x="6018554" y="2356582"/>
              <a:ext cx="94270" cy="65516"/>
            </a:xfrm>
            <a:custGeom>
              <a:avLst/>
              <a:gdLst>
                <a:gd name="connsiteX0" fmla="*/ 46491 w 48257"/>
                <a:gd name="connsiteY0" fmla="*/ 33389 h 33538"/>
                <a:gd name="connsiteX1" fmla="*/ 45443 w 48257"/>
                <a:gd name="connsiteY1" fmla="*/ 33389 h 33538"/>
                <a:gd name="connsiteX2" fmla="*/ 771 w 48257"/>
                <a:gd name="connsiteY2" fmla="*/ 3004 h 33538"/>
                <a:gd name="connsiteX3" fmla="*/ 295 w 48257"/>
                <a:gd name="connsiteY3" fmla="*/ 528 h 33538"/>
                <a:gd name="connsiteX4" fmla="*/ 2714 w 48257"/>
                <a:gd name="connsiteY4" fmla="*/ 480 h 33538"/>
                <a:gd name="connsiteX5" fmla="*/ 2771 w 48257"/>
                <a:gd name="connsiteY5" fmla="*/ 528 h 33538"/>
                <a:gd name="connsiteX6" fmla="*/ 47444 w 48257"/>
                <a:gd name="connsiteY6" fmla="*/ 30912 h 33538"/>
                <a:gd name="connsiteX7" fmla="*/ 47996 w 48257"/>
                <a:gd name="connsiteY7" fmla="*/ 33275 h 33538"/>
                <a:gd name="connsiteX8" fmla="*/ 47920 w 48257"/>
                <a:gd name="connsiteY8" fmla="*/ 33389 h 33538"/>
                <a:gd name="connsiteX9" fmla="*/ 46491 w 48257"/>
                <a:gd name="connsiteY9" fmla="*/ 33389 h 33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257" h="33538">
                  <a:moveTo>
                    <a:pt x="46491" y="33389"/>
                  </a:moveTo>
                  <a:cubicBezTo>
                    <a:pt x="46148" y="33484"/>
                    <a:pt x="45786" y="33484"/>
                    <a:pt x="45443" y="33389"/>
                  </a:cubicBezTo>
                  <a:lnTo>
                    <a:pt x="771" y="3004"/>
                  </a:lnTo>
                  <a:cubicBezTo>
                    <a:pt x="-29" y="2442"/>
                    <a:pt x="-239" y="1347"/>
                    <a:pt x="295" y="528"/>
                  </a:cubicBezTo>
                  <a:cubicBezTo>
                    <a:pt x="952" y="-158"/>
                    <a:pt x="2038" y="-177"/>
                    <a:pt x="2714" y="480"/>
                  </a:cubicBezTo>
                  <a:cubicBezTo>
                    <a:pt x="2733" y="490"/>
                    <a:pt x="2752" y="509"/>
                    <a:pt x="2771" y="528"/>
                  </a:cubicBezTo>
                  <a:lnTo>
                    <a:pt x="47444" y="30912"/>
                  </a:lnTo>
                  <a:cubicBezTo>
                    <a:pt x="48253" y="31408"/>
                    <a:pt x="48501" y="32465"/>
                    <a:pt x="47996" y="33275"/>
                  </a:cubicBezTo>
                  <a:cubicBezTo>
                    <a:pt x="47977" y="33313"/>
                    <a:pt x="47948" y="33351"/>
                    <a:pt x="47920" y="33389"/>
                  </a:cubicBezTo>
                  <a:cubicBezTo>
                    <a:pt x="47462" y="33589"/>
                    <a:pt x="46948" y="33589"/>
                    <a:pt x="46491" y="33389"/>
                  </a:cubicBezTo>
                  <a:close/>
                </a:path>
              </a:pathLst>
            </a:custGeom>
            <a:solidFill>
              <a:srgbClr val="000000"/>
            </a:solidFill>
            <a:ln w="9525" cap="flat">
              <a:noFill/>
              <a:prstDash val="solid"/>
              <a:miter/>
            </a:ln>
          </p:spPr>
          <p:txBody>
            <a:bodyPr rtlCol="0" anchor="ctr"/>
            <a:lstStyle/>
            <a:p>
              <a:endParaRPr lang="zh-CN" altLang="en-US"/>
            </a:p>
          </p:txBody>
        </p:sp>
        <p:sp>
          <p:nvSpPr>
            <p:cNvPr id="278" name="ïṡľîḓê">
              <a:extLst>
                <a:ext uri="{FF2B5EF4-FFF2-40B4-BE49-F238E27FC236}">
                  <a16:creationId xmlns:a16="http://schemas.microsoft.com/office/drawing/2014/main" xmlns="" id="{FF4BCB16-D5FE-472E-635D-77C6EE4D5674}"/>
                </a:ext>
              </a:extLst>
            </p:cNvPr>
            <p:cNvSpPr/>
            <p:nvPr/>
          </p:nvSpPr>
          <p:spPr>
            <a:xfrm>
              <a:off x="5958896" y="2383359"/>
              <a:ext cx="40172" cy="110828"/>
            </a:xfrm>
            <a:custGeom>
              <a:avLst/>
              <a:gdLst>
                <a:gd name="connsiteX0" fmla="*/ 2449 w 20564"/>
                <a:gd name="connsiteY0" fmla="*/ 56734 h 56733"/>
                <a:gd name="connsiteX1" fmla="*/ 163 w 20564"/>
                <a:gd name="connsiteY1" fmla="*/ 55114 h 56733"/>
                <a:gd name="connsiteX2" fmla="*/ 1592 w 20564"/>
                <a:gd name="connsiteY2" fmla="*/ 51971 h 56733"/>
                <a:gd name="connsiteX3" fmla="*/ 15308 w 20564"/>
                <a:gd name="connsiteY3" fmla="*/ 36922 h 56733"/>
                <a:gd name="connsiteX4" fmla="*/ 735 w 20564"/>
                <a:gd name="connsiteY4" fmla="*/ 4251 h 56733"/>
                <a:gd name="connsiteX5" fmla="*/ 716 w 20564"/>
                <a:gd name="connsiteY5" fmla="*/ 746 h 56733"/>
                <a:gd name="connsiteX6" fmla="*/ 735 w 20564"/>
                <a:gd name="connsiteY6" fmla="*/ 727 h 56733"/>
                <a:gd name="connsiteX7" fmla="*/ 4097 w 20564"/>
                <a:gd name="connsiteY7" fmla="*/ 660 h 56733"/>
                <a:gd name="connsiteX8" fmla="*/ 4164 w 20564"/>
                <a:gd name="connsiteY8" fmla="*/ 727 h 56733"/>
                <a:gd name="connsiteX9" fmla="*/ 19975 w 20564"/>
                <a:gd name="connsiteY9" fmla="*/ 37874 h 56733"/>
                <a:gd name="connsiteX10" fmla="*/ 3307 w 20564"/>
                <a:gd name="connsiteY10" fmla="*/ 56353 h 5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564" h="56733">
                  <a:moveTo>
                    <a:pt x="2449" y="56734"/>
                  </a:moveTo>
                  <a:cubicBezTo>
                    <a:pt x="1420" y="56743"/>
                    <a:pt x="497" y="56096"/>
                    <a:pt x="163" y="55114"/>
                  </a:cubicBezTo>
                  <a:cubicBezTo>
                    <a:pt x="-294" y="53857"/>
                    <a:pt x="344" y="52457"/>
                    <a:pt x="1592" y="51971"/>
                  </a:cubicBezTo>
                  <a:cubicBezTo>
                    <a:pt x="8174" y="49238"/>
                    <a:pt x="13193" y="43723"/>
                    <a:pt x="15308" y="36922"/>
                  </a:cubicBezTo>
                  <a:cubicBezTo>
                    <a:pt x="17403" y="27397"/>
                    <a:pt x="12450" y="16824"/>
                    <a:pt x="735" y="4251"/>
                  </a:cubicBezTo>
                  <a:cubicBezTo>
                    <a:pt x="-237" y="3289"/>
                    <a:pt x="-246" y="1717"/>
                    <a:pt x="716" y="746"/>
                  </a:cubicBezTo>
                  <a:cubicBezTo>
                    <a:pt x="716" y="746"/>
                    <a:pt x="725" y="736"/>
                    <a:pt x="735" y="727"/>
                  </a:cubicBezTo>
                  <a:cubicBezTo>
                    <a:pt x="1649" y="-216"/>
                    <a:pt x="3154" y="-245"/>
                    <a:pt x="4097" y="660"/>
                  </a:cubicBezTo>
                  <a:cubicBezTo>
                    <a:pt x="4126" y="689"/>
                    <a:pt x="4145" y="708"/>
                    <a:pt x="4164" y="727"/>
                  </a:cubicBezTo>
                  <a:cubicBezTo>
                    <a:pt x="17118" y="14538"/>
                    <a:pt x="22452" y="27016"/>
                    <a:pt x="19975" y="37874"/>
                  </a:cubicBezTo>
                  <a:cubicBezTo>
                    <a:pt x="17537" y="46256"/>
                    <a:pt x="11393" y="53067"/>
                    <a:pt x="3307" y="56353"/>
                  </a:cubicBezTo>
                  <a:close/>
                </a:path>
              </a:pathLst>
            </a:custGeom>
            <a:solidFill>
              <a:srgbClr val="000000"/>
            </a:solidFill>
            <a:ln w="9525" cap="flat">
              <a:noFill/>
              <a:prstDash val="solid"/>
              <a:miter/>
            </a:ln>
          </p:spPr>
          <p:txBody>
            <a:bodyPr rtlCol="0" anchor="ctr"/>
            <a:lstStyle/>
            <a:p>
              <a:endParaRPr lang="zh-CN" altLang="en-US"/>
            </a:p>
          </p:txBody>
        </p:sp>
        <p:sp>
          <p:nvSpPr>
            <p:cNvPr id="279" name="îSlîḍé">
              <a:extLst>
                <a:ext uri="{FF2B5EF4-FFF2-40B4-BE49-F238E27FC236}">
                  <a16:creationId xmlns:a16="http://schemas.microsoft.com/office/drawing/2014/main" xmlns="" id="{62E373B0-5789-CB32-5DCB-B4C08954C4D1}"/>
                </a:ext>
              </a:extLst>
            </p:cNvPr>
            <p:cNvSpPr/>
            <p:nvPr/>
          </p:nvSpPr>
          <p:spPr>
            <a:xfrm>
              <a:off x="5931182" y="2216571"/>
              <a:ext cx="266342" cy="276315"/>
            </a:xfrm>
            <a:custGeom>
              <a:avLst/>
              <a:gdLst>
                <a:gd name="connsiteX0" fmla="*/ 28638 w 136341"/>
                <a:gd name="connsiteY0" fmla="*/ 0 h 141446"/>
                <a:gd name="connsiteX1" fmla="*/ 63 w 136341"/>
                <a:gd name="connsiteY1" fmla="*/ 90011 h 141446"/>
                <a:gd name="connsiteX2" fmla="*/ 59975 w 136341"/>
                <a:gd name="connsiteY2" fmla="*/ 119348 h 141446"/>
                <a:gd name="connsiteX3" fmla="*/ 83788 w 136341"/>
                <a:gd name="connsiteY3" fmla="*/ 141446 h 141446"/>
                <a:gd name="connsiteX4" fmla="*/ 111601 w 136341"/>
                <a:gd name="connsiteY4" fmla="*/ 86678 h 141446"/>
                <a:gd name="connsiteX5" fmla="*/ 136271 w 136341"/>
                <a:gd name="connsiteY5" fmla="*/ 70104 h 141446"/>
                <a:gd name="connsiteX6" fmla="*/ 117221 w 136341"/>
                <a:gd name="connsiteY6" fmla="*/ 286 h 141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341" h="141446">
                  <a:moveTo>
                    <a:pt x="28638" y="0"/>
                  </a:moveTo>
                  <a:cubicBezTo>
                    <a:pt x="28638" y="0"/>
                    <a:pt x="-1556" y="79248"/>
                    <a:pt x="63" y="90011"/>
                  </a:cubicBezTo>
                  <a:cubicBezTo>
                    <a:pt x="1682" y="100775"/>
                    <a:pt x="59975" y="119348"/>
                    <a:pt x="59975" y="119348"/>
                  </a:cubicBezTo>
                  <a:cubicBezTo>
                    <a:pt x="59975" y="119348"/>
                    <a:pt x="72072" y="141446"/>
                    <a:pt x="83788" y="141446"/>
                  </a:cubicBezTo>
                  <a:cubicBezTo>
                    <a:pt x="95503" y="141446"/>
                    <a:pt x="111601" y="86678"/>
                    <a:pt x="111601" y="86678"/>
                  </a:cubicBezTo>
                  <a:cubicBezTo>
                    <a:pt x="111601" y="86678"/>
                    <a:pt x="134842" y="81248"/>
                    <a:pt x="136271" y="70104"/>
                  </a:cubicBezTo>
                  <a:cubicBezTo>
                    <a:pt x="137699" y="58960"/>
                    <a:pt x="117221" y="286"/>
                    <a:pt x="117221" y="286"/>
                  </a:cubicBezTo>
                  <a:close/>
                </a:path>
              </a:pathLst>
            </a:custGeom>
            <a:solidFill>
              <a:srgbClr val="F48462"/>
            </a:solidFill>
            <a:ln w="9525" cap="flat">
              <a:noFill/>
              <a:prstDash val="solid"/>
              <a:miter/>
            </a:ln>
          </p:spPr>
          <p:txBody>
            <a:bodyPr rtlCol="0" anchor="ctr"/>
            <a:lstStyle/>
            <a:p>
              <a:endParaRPr lang="zh-CN" altLang="en-US"/>
            </a:p>
          </p:txBody>
        </p:sp>
        <p:sp>
          <p:nvSpPr>
            <p:cNvPr id="280" name="íslíḍé">
              <a:extLst>
                <a:ext uri="{FF2B5EF4-FFF2-40B4-BE49-F238E27FC236}">
                  <a16:creationId xmlns:a16="http://schemas.microsoft.com/office/drawing/2014/main" xmlns="" id="{63BD4DA9-9F24-9CAB-0B3C-0C7F8C0AC01B}"/>
                </a:ext>
              </a:extLst>
            </p:cNvPr>
            <p:cNvSpPr/>
            <p:nvPr/>
          </p:nvSpPr>
          <p:spPr>
            <a:xfrm>
              <a:off x="6211156" y="3422125"/>
              <a:ext cx="251009" cy="229611"/>
            </a:xfrm>
            <a:custGeom>
              <a:avLst/>
              <a:gdLst>
                <a:gd name="connsiteX0" fmla="*/ 0 w 128492"/>
                <a:gd name="connsiteY0" fmla="*/ 111347 h 117538"/>
                <a:gd name="connsiteX1" fmla="*/ 3524 w 128492"/>
                <a:gd name="connsiteY1" fmla="*/ 6287 h 117538"/>
                <a:gd name="connsiteX2" fmla="*/ 128492 w 128492"/>
                <a:gd name="connsiteY2" fmla="*/ 0 h 117538"/>
                <a:gd name="connsiteX3" fmla="*/ 128492 w 128492"/>
                <a:gd name="connsiteY3" fmla="*/ 117538 h 117538"/>
                <a:gd name="connsiteX4" fmla="*/ 0 w 128492"/>
                <a:gd name="connsiteY4" fmla="*/ 111347 h 117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92" h="117538">
                  <a:moveTo>
                    <a:pt x="0" y="111347"/>
                  </a:moveTo>
                  <a:lnTo>
                    <a:pt x="3524" y="6287"/>
                  </a:lnTo>
                  <a:lnTo>
                    <a:pt x="128492" y="0"/>
                  </a:lnTo>
                  <a:lnTo>
                    <a:pt x="128492" y="117538"/>
                  </a:lnTo>
                  <a:lnTo>
                    <a:pt x="0" y="111347"/>
                  </a:lnTo>
                  <a:close/>
                </a:path>
              </a:pathLst>
            </a:custGeom>
            <a:solidFill>
              <a:srgbClr val="F48462"/>
            </a:solidFill>
            <a:ln w="9525" cap="flat">
              <a:noFill/>
              <a:prstDash val="solid"/>
              <a:miter/>
            </a:ln>
          </p:spPr>
          <p:txBody>
            <a:bodyPr rtlCol="0" anchor="ctr"/>
            <a:lstStyle/>
            <a:p>
              <a:endParaRPr lang="zh-CN" altLang="en-US"/>
            </a:p>
          </p:txBody>
        </p:sp>
        <p:sp>
          <p:nvSpPr>
            <p:cNvPr id="281" name="íslïḑe">
              <a:extLst>
                <a:ext uri="{FF2B5EF4-FFF2-40B4-BE49-F238E27FC236}">
                  <a16:creationId xmlns:a16="http://schemas.microsoft.com/office/drawing/2014/main" xmlns="" id="{4EB6EFC7-8640-4588-766E-2D4EF85FB9E6}"/>
                </a:ext>
              </a:extLst>
            </p:cNvPr>
            <p:cNvSpPr/>
            <p:nvPr/>
          </p:nvSpPr>
          <p:spPr>
            <a:xfrm>
              <a:off x="7269898" y="1468834"/>
              <a:ext cx="328042" cy="264695"/>
            </a:xfrm>
            <a:custGeom>
              <a:avLst/>
              <a:gdLst>
                <a:gd name="connsiteX0" fmla="*/ 9811 w 167925"/>
                <a:gd name="connsiteY0" fmla="*/ 135499 h 135498"/>
                <a:gd name="connsiteX1" fmla="*/ 118205 w 167925"/>
                <a:gd name="connsiteY1" fmla="*/ 109495 h 135498"/>
                <a:gd name="connsiteX2" fmla="*/ 164782 w 167925"/>
                <a:gd name="connsiteY2" fmla="*/ 69300 h 135498"/>
                <a:gd name="connsiteX3" fmla="*/ 135541 w 167925"/>
                <a:gd name="connsiteY3" fmla="*/ 69300 h 135498"/>
                <a:gd name="connsiteX4" fmla="*/ 167545 w 167925"/>
                <a:gd name="connsiteY4" fmla="*/ 37105 h 135498"/>
                <a:gd name="connsiteX5" fmla="*/ 129445 w 167925"/>
                <a:gd name="connsiteY5" fmla="*/ 36343 h 135498"/>
                <a:gd name="connsiteX6" fmla="*/ 142780 w 167925"/>
                <a:gd name="connsiteY6" fmla="*/ 9959 h 135498"/>
                <a:gd name="connsiteX7" fmla="*/ 72580 w 167925"/>
                <a:gd name="connsiteY7" fmla="*/ 31105 h 135498"/>
                <a:gd name="connsiteX8" fmla="*/ 89726 w 167925"/>
                <a:gd name="connsiteY8" fmla="*/ 1196 h 135498"/>
                <a:gd name="connsiteX9" fmla="*/ 23717 w 167925"/>
                <a:gd name="connsiteY9" fmla="*/ 27199 h 135498"/>
                <a:gd name="connsiteX10" fmla="*/ 0 w 167925"/>
                <a:gd name="connsiteY10" fmla="*/ 66538 h 135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925" h="135498">
                  <a:moveTo>
                    <a:pt x="9811" y="135499"/>
                  </a:moveTo>
                  <a:cubicBezTo>
                    <a:pt x="9811" y="135499"/>
                    <a:pt x="78772" y="128164"/>
                    <a:pt x="118205" y="109495"/>
                  </a:cubicBezTo>
                  <a:cubicBezTo>
                    <a:pt x="157639" y="90826"/>
                    <a:pt x="166688" y="75491"/>
                    <a:pt x="164782" y="69300"/>
                  </a:cubicBezTo>
                  <a:cubicBezTo>
                    <a:pt x="162878" y="63109"/>
                    <a:pt x="135541" y="69300"/>
                    <a:pt x="135541" y="69300"/>
                  </a:cubicBezTo>
                  <a:cubicBezTo>
                    <a:pt x="135541" y="69300"/>
                    <a:pt x="172021" y="50250"/>
                    <a:pt x="167545" y="37105"/>
                  </a:cubicBezTo>
                  <a:cubicBezTo>
                    <a:pt x="163068" y="23961"/>
                    <a:pt x="129445" y="36343"/>
                    <a:pt x="129445" y="36343"/>
                  </a:cubicBezTo>
                  <a:cubicBezTo>
                    <a:pt x="129445" y="36343"/>
                    <a:pt x="152781" y="17293"/>
                    <a:pt x="142780" y="9959"/>
                  </a:cubicBezTo>
                  <a:cubicBezTo>
                    <a:pt x="132779" y="2625"/>
                    <a:pt x="72580" y="31105"/>
                    <a:pt x="72580" y="31105"/>
                  </a:cubicBezTo>
                  <a:cubicBezTo>
                    <a:pt x="72580" y="31105"/>
                    <a:pt x="97441" y="7197"/>
                    <a:pt x="89726" y="1196"/>
                  </a:cubicBezTo>
                  <a:cubicBezTo>
                    <a:pt x="82010" y="-4805"/>
                    <a:pt x="36290" y="13007"/>
                    <a:pt x="23717" y="27199"/>
                  </a:cubicBezTo>
                  <a:cubicBezTo>
                    <a:pt x="14202" y="39267"/>
                    <a:pt x="6239" y="52488"/>
                    <a:pt x="0" y="66538"/>
                  </a:cubicBezTo>
                  <a:close/>
                </a:path>
              </a:pathLst>
            </a:custGeom>
            <a:solidFill>
              <a:srgbClr val="F48462"/>
            </a:solidFill>
            <a:ln w="9525" cap="flat">
              <a:noFill/>
              <a:prstDash val="solid"/>
              <a:miter/>
            </a:ln>
          </p:spPr>
          <p:txBody>
            <a:bodyPr rtlCol="0" anchor="ctr"/>
            <a:lstStyle/>
            <a:p>
              <a:endParaRPr lang="zh-CN" altLang="en-US"/>
            </a:p>
          </p:txBody>
        </p:sp>
        <p:sp>
          <p:nvSpPr>
            <p:cNvPr id="282" name="iSḷïdê">
              <a:extLst>
                <a:ext uri="{FF2B5EF4-FFF2-40B4-BE49-F238E27FC236}">
                  <a16:creationId xmlns:a16="http://schemas.microsoft.com/office/drawing/2014/main" xmlns="" id="{FFE028D3-3DB9-3CAC-CFFB-DE17D32D2166}"/>
                </a:ext>
              </a:extLst>
            </p:cNvPr>
            <p:cNvSpPr/>
            <p:nvPr/>
          </p:nvSpPr>
          <p:spPr>
            <a:xfrm>
              <a:off x="7326765" y="1524758"/>
              <a:ext cx="88847" cy="111084"/>
            </a:xfrm>
            <a:custGeom>
              <a:avLst/>
              <a:gdLst>
                <a:gd name="connsiteX0" fmla="*/ 2417 w 45481"/>
                <a:gd name="connsiteY0" fmla="*/ 56864 h 56864"/>
                <a:gd name="connsiteX1" fmla="*/ 322 w 45481"/>
                <a:gd name="connsiteY1" fmla="*/ 55626 h 56864"/>
                <a:gd name="connsiteX2" fmla="*/ 1179 w 45481"/>
                <a:gd name="connsiteY2" fmla="*/ 52292 h 56864"/>
                <a:gd name="connsiteX3" fmla="*/ 40613 w 45481"/>
                <a:gd name="connsiteY3" fmla="*/ 2381 h 56864"/>
                <a:gd name="connsiteX4" fmla="*/ 43184 w 45481"/>
                <a:gd name="connsiteY4" fmla="*/ 0 h 56864"/>
                <a:gd name="connsiteX5" fmla="*/ 45480 w 45481"/>
                <a:gd name="connsiteY5" fmla="*/ 2467 h 56864"/>
                <a:gd name="connsiteX6" fmla="*/ 45470 w 45481"/>
                <a:gd name="connsiteY6" fmla="*/ 2572 h 56864"/>
                <a:gd name="connsiteX7" fmla="*/ 3751 w 45481"/>
                <a:gd name="connsiteY7" fmla="*/ 56483 h 56864"/>
                <a:gd name="connsiteX8" fmla="*/ 2417 w 45481"/>
                <a:gd name="connsiteY8" fmla="*/ 56864 h 56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481" h="56864">
                  <a:moveTo>
                    <a:pt x="2417" y="56864"/>
                  </a:moveTo>
                  <a:cubicBezTo>
                    <a:pt x="1560" y="56826"/>
                    <a:pt x="769" y="56359"/>
                    <a:pt x="322" y="55626"/>
                  </a:cubicBezTo>
                  <a:cubicBezTo>
                    <a:pt x="-336" y="54464"/>
                    <a:pt x="46" y="52988"/>
                    <a:pt x="1179" y="52292"/>
                  </a:cubicBezTo>
                  <a:cubicBezTo>
                    <a:pt x="39279" y="28956"/>
                    <a:pt x="40613" y="2572"/>
                    <a:pt x="40613" y="2381"/>
                  </a:cubicBezTo>
                  <a:cubicBezTo>
                    <a:pt x="40717" y="1038"/>
                    <a:pt x="41832" y="0"/>
                    <a:pt x="43184" y="0"/>
                  </a:cubicBezTo>
                  <a:cubicBezTo>
                    <a:pt x="44499" y="48"/>
                    <a:pt x="45527" y="1152"/>
                    <a:pt x="45480" y="2467"/>
                  </a:cubicBezTo>
                  <a:cubicBezTo>
                    <a:pt x="45480" y="2505"/>
                    <a:pt x="45470" y="2534"/>
                    <a:pt x="45470" y="2572"/>
                  </a:cubicBezTo>
                  <a:cubicBezTo>
                    <a:pt x="45470" y="3715"/>
                    <a:pt x="43946" y="31623"/>
                    <a:pt x="3751" y="56483"/>
                  </a:cubicBezTo>
                  <a:cubicBezTo>
                    <a:pt x="3332" y="56693"/>
                    <a:pt x="2884" y="56826"/>
                    <a:pt x="2417" y="56864"/>
                  </a:cubicBezTo>
                  <a:close/>
                </a:path>
              </a:pathLst>
            </a:custGeom>
            <a:solidFill>
              <a:srgbClr val="000000"/>
            </a:solidFill>
            <a:ln w="9525" cap="flat">
              <a:noFill/>
              <a:prstDash val="solid"/>
              <a:miter/>
            </a:ln>
          </p:spPr>
          <p:txBody>
            <a:bodyPr rtlCol="0" anchor="ctr"/>
            <a:lstStyle/>
            <a:p>
              <a:endParaRPr lang="zh-CN" altLang="en-US"/>
            </a:p>
          </p:txBody>
        </p:sp>
        <p:sp>
          <p:nvSpPr>
            <p:cNvPr id="283" name="ïś1íḍe">
              <a:extLst>
                <a:ext uri="{FF2B5EF4-FFF2-40B4-BE49-F238E27FC236}">
                  <a16:creationId xmlns:a16="http://schemas.microsoft.com/office/drawing/2014/main" xmlns="" id="{64DEB0AC-5F57-4693-D241-2C49D7AD8CEC}"/>
                </a:ext>
              </a:extLst>
            </p:cNvPr>
            <p:cNvSpPr/>
            <p:nvPr/>
          </p:nvSpPr>
          <p:spPr>
            <a:xfrm>
              <a:off x="7427761" y="1515530"/>
              <a:ext cx="37066" cy="147480"/>
            </a:xfrm>
            <a:custGeom>
              <a:avLst/>
              <a:gdLst>
                <a:gd name="connsiteX0" fmla="*/ 16536 w 18974"/>
                <a:gd name="connsiteY0" fmla="*/ 75305 h 75495"/>
                <a:gd name="connsiteX1" fmla="*/ 14059 w 18974"/>
                <a:gd name="connsiteY1" fmla="*/ 73305 h 75495"/>
                <a:gd name="connsiteX2" fmla="*/ 57 w 18974"/>
                <a:gd name="connsiteY2" fmla="*/ 2915 h 75495"/>
                <a:gd name="connsiteX3" fmla="*/ 1867 w 18974"/>
                <a:gd name="connsiteY3" fmla="*/ 76 h 75495"/>
                <a:gd name="connsiteX4" fmla="*/ 1962 w 18974"/>
                <a:gd name="connsiteY4" fmla="*/ 57 h 75495"/>
                <a:gd name="connsiteX5" fmla="*/ 4801 w 18974"/>
                <a:gd name="connsiteY5" fmla="*/ 1867 h 75495"/>
                <a:gd name="connsiteX6" fmla="*/ 4820 w 18974"/>
                <a:gd name="connsiteY6" fmla="*/ 1962 h 75495"/>
                <a:gd name="connsiteX7" fmla="*/ 18917 w 18974"/>
                <a:gd name="connsiteY7" fmla="*/ 72638 h 75495"/>
                <a:gd name="connsiteX8" fmla="*/ 17107 w 18974"/>
                <a:gd name="connsiteY8" fmla="*/ 75476 h 75495"/>
                <a:gd name="connsiteX9" fmla="*/ 17012 w 18974"/>
                <a:gd name="connsiteY9" fmla="*/ 75495 h 75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74" h="75495">
                  <a:moveTo>
                    <a:pt x="16536" y="75305"/>
                  </a:moveTo>
                  <a:cubicBezTo>
                    <a:pt x="15355" y="75257"/>
                    <a:pt x="14354" y="74448"/>
                    <a:pt x="14059" y="73305"/>
                  </a:cubicBezTo>
                  <a:lnTo>
                    <a:pt x="57" y="2915"/>
                  </a:lnTo>
                  <a:cubicBezTo>
                    <a:pt x="-228" y="1629"/>
                    <a:pt x="581" y="362"/>
                    <a:pt x="1867" y="76"/>
                  </a:cubicBezTo>
                  <a:cubicBezTo>
                    <a:pt x="1896" y="67"/>
                    <a:pt x="1934" y="67"/>
                    <a:pt x="1962" y="57"/>
                  </a:cubicBezTo>
                  <a:cubicBezTo>
                    <a:pt x="3248" y="-228"/>
                    <a:pt x="4515" y="581"/>
                    <a:pt x="4801" y="1867"/>
                  </a:cubicBezTo>
                  <a:cubicBezTo>
                    <a:pt x="4811" y="1896"/>
                    <a:pt x="4811" y="1934"/>
                    <a:pt x="4820" y="1962"/>
                  </a:cubicBezTo>
                  <a:lnTo>
                    <a:pt x="18917" y="72638"/>
                  </a:lnTo>
                  <a:cubicBezTo>
                    <a:pt x="19203" y="73924"/>
                    <a:pt x="18393" y="75191"/>
                    <a:pt x="17107" y="75476"/>
                  </a:cubicBezTo>
                  <a:cubicBezTo>
                    <a:pt x="17079" y="75486"/>
                    <a:pt x="17041" y="75486"/>
                    <a:pt x="17012" y="75495"/>
                  </a:cubicBezTo>
                  <a:close/>
                </a:path>
              </a:pathLst>
            </a:custGeom>
            <a:solidFill>
              <a:srgbClr val="000000"/>
            </a:solidFill>
            <a:ln w="9525" cap="flat">
              <a:noFill/>
              <a:prstDash val="solid"/>
              <a:miter/>
            </a:ln>
          </p:spPr>
          <p:txBody>
            <a:bodyPr rtlCol="0" anchor="ctr"/>
            <a:lstStyle/>
            <a:p>
              <a:endParaRPr lang="zh-CN" altLang="en-US"/>
            </a:p>
          </p:txBody>
        </p:sp>
        <p:sp>
          <p:nvSpPr>
            <p:cNvPr id="284" name="ïšlîḑê">
              <a:extLst>
                <a:ext uri="{FF2B5EF4-FFF2-40B4-BE49-F238E27FC236}">
                  <a16:creationId xmlns:a16="http://schemas.microsoft.com/office/drawing/2014/main" xmlns="" id="{2F99E5BF-D771-27A3-F77C-C72297BF668F}"/>
                </a:ext>
              </a:extLst>
            </p:cNvPr>
            <p:cNvSpPr/>
            <p:nvPr/>
          </p:nvSpPr>
          <p:spPr>
            <a:xfrm>
              <a:off x="6580133" y="1537040"/>
              <a:ext cx="809408" cy="413634"/>
            </a:xfrm>
            <a:custGeom>
              <a:avLst/>
              <a:gdLst>
                <a:gd name="connsiteX0" fmla="*/ 0 w 414337"/>
                <a:gd name="connsiteY0" fmla="*/ 15907 h 211740"/>
                <a:gd name="connsiteX1" fmla="*/ 210407 w 414337"/>
                <a:gd name="connsiteY1" fmla="*/ 14954 h 211740"/>
                <a:gd name="connsiteX2" fmla="*/ 353282 w 414337"/>
                <a:gd name="connsiteY2" fmla="*/ 0 h 211740"/>
                <a:gd name="connsiteX3" fmla="*/ 414338 w 414337"/>
                <a:gd name="connsiteY3" fmla="*/ 138779 h 211740"/>
                <a:gd name="connsiteX4" fmla="*/ 240697 w 414337"/>
                <a:gd name="connsiteY4" fmla="*/ 197263 h 211740"/>
                <a:gd name="connsiteX5" fmla="*/ 54959 w 414337"/>
                <a:gd name="connsiteY5" fmla="*/ 211741 h 21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337" h="211740">
                  <a:moveTo>
                    <a:pt x="0" y="15907"/>
                  </a:moveTo>
                  <a:cubicBezTo>
                    <a:pt x="0" y="15907"/>
                    <a:pt x="175165" y="17240"/>
                    <a:pt x="210407" y="14954"/>
                  </a:cubicBezTo>
                  <a:cubicBezTo>
                    <a:pt x="245650" y="12668"/>
                    <a:pt x="353282" y="0"/>
                    <a:pt x="353282" y="0"/>
                  </a:cubicBezTo>
                  <a:lnTo>
                    <a:pt x="414338" y="138779"/>
                  </a:lnTo>
                  <a:cubicBezTo>
                    <a:pt x="414338" y="138779"/>
                    <a:pt x="320993" y="180880"/>
                    <a:pt x="240697" y="197263"/>
                  </a:cubicBezTo>
                  <a:cubicBezTo>
                    <a:pt x="188119" y="208026"/>
                    <a:pt x="54959" y="211741"/>
                    <a:pt x="54959" y="211741"/>
                  </a:cubicBezTo>
                  <a:close/>
                </a:path>
              </a:pathLst>
            </a:custGeom>
            <a:solidFill>
              <a:srgbClr val="40507F"/>
            </a:solidFill>
            <a:ln w="9525" cap="flat">
              <a:noFill/>
              <a:prstDash val="solid"/>
              <a:miter/>
            </a:ln>
          </p:spPr>
          <p:txBody>
            <a:bodyPr rtlCol="0" anchor="ctr"/>
            <a:lstStyle/>
            <a:p>
              <a:endParaRPr lang="zh-CN" altLang="en-US"/>
            </a:p>
          </p:txBody>
        </p:sp>
        <p:sp>
          <p:nvSpPr>
            <p:cNvPr id="285" name="iŝľíḓe">
              <a:extLst>
                <a:ext uri="{FF2B5EF4-FFF2-40B4-BE49-F238E27FC236}">
                  <a16:creationId xmlns:a16="http://schemas.microsoft.com/office/drawing/2014/main" xmlns="" id="{7FD72F79-EB6C-574C-30B8-0B2675D648FE}"/>
                </a:ext>
              </a:extLst>
            </p:cNvPr>
            <p:cNvSpPr/>
            <p:nvPr/>
          </p:nvSpPr>
          <p:spPr>
            <a:xfrm>
              <a:off x="6633350" y="3351230"/>
              <a:ext cx="337346" cy="267569"/>
            </a:xfrm>
            <a:custGeom>
              <a:avLst/>
              <a:gdLst>
                <a:gd name="connsiteX0" fmla="*/ 0 w 172688"/>
                <a:gd name="connsiteY0" fmla="*/ 33242 h 136969"/>
                <a:gd name="connsiteX1" fmla="*/ 38862 w 172688"/>
                <a:gd name="connsiteY1" fmla="*/ 136969 h 136969"/>
                <a:gd name="connsiteX2" fmla="*/ 172688 w 172688"/>
                <a:gd name="connsiteY2" fmla="*/ 118396 h 136969"/>
                <a:gd name="connsiteX3" fmla="*/ 126016 w 172688"/>
                <a:gd name="connsiteY3" fmla="*/ 0 h 136969"/>
                <a:gd name="connsiteX4" fmla="*/ 0 w 172688"/>
                <a:gd name="connsiteY4" fmla="*/ 33242 h 13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88" h="136969">
                  <a:moveTo>
                    <a:pt x="0" y="33242"/>
                  </a:moveTo>
                  <a:lnTo>
                    <a:pt x="38862" y="136969"/>
                  </a:lnTo>
                  <a:lnTo>
                    <a:pt x="172688" y="118396"/>
                  </a:lnTo>
                  <a:lnTo>
                    <a:pt x="126016" y="0"/>
                  </a:lnTo>
                  <a:lnTo>
                    <a:pt x="0" y="33242"/>
                  </a:lnTo>
                  <a:close/>
                </a:path>
              </a:pathLst>
            </a:custGeom>
            <a:solidFill>
              <a:srgbClr val="F48462"/>
            </a:solidFill>
            <a:ln w="9525" cap="flat">
              <a:noFill/>
              <a:prstDash val="solid"/>
              <a:miter/>
            </a:ln>
          </p:spPr>
          <p:txBody>
            <a:bodyPr rtlCol="0" anchor="ctr"/>
            <a:lstStyle/>
            <a:p>
              <a:endParaRPr lang="zh-CN" altLang="en-US"/>
            </a:p>
          </p:txBody>
        </p:sp>
        <p:sp>
          <p:nvSpPr>
            <p:cNvPr id="286" name="işľïḓé">
              <a:extLst>
                <a:ext uri="{FF2B5EF4-FFF2-40B4-BE49-F238E27FC236}">
                  <a16:creationId xmlns:a16="http://schemas.microsoft.com/office/drawing/2014/main" xmlns="" id="{D2FBFF0D-D412-FB4C-240B-97BA00DBE92D}"/>
                </a:ext>
              </a:extLst>
            </p:cNvPr>
            <p:cNvSpPr/>
            <p:nvPr/>
          </p:nvSpPr>
          <p:spPr>
            <a:xfrm>
              <a:off x="6345959" y="1193556"/>
              <a:ext cx="252275" cy="264961"/>
            </a:xfrm>
            <a:custGeom>
              <a:avLst/>
              <a:gdLst>
                <a:gd name="connsiteX0" fmla="*/ 117969 w 129140"/>
                <a:gd name="connsiteY0" fmla="*/ 60292 h 135634"/>
                <a:gd name="connsiteX1" fmla="*/ 119207 w 129140"/>
                <a:gd name="connsiteY1" fmla="*/ 1618 h 135634"/>
                <a:gd name="connsiteX2" fmla="*/ 70916 w 129140"/>
                <a:gd name="connsiteY2" fmla="*/ 21334 h 135634"/>
                <a:gd name="connsiteX3" fmla="*/ 3669 w 129140"/>
                <a:gd name="connsiteY3" fmla="*/ 59434 h 135634"/>
                <a:gd name="connsiteX4" fmla="*/ 36054 w 129140"/>
                <a:gd name="connsiteY4" fmla="*/ 135634 h 135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40" h="135634">
                  <a:moveTo>
                    <a:pt x="117969" y="60292"/>
                  </a:moveTo>
                  <a:cubicBezTo>
                    <a:pt x="117969" y="60292"/>
                    <a:pt x="142258" y="10190"/>
                    <a:pt x="119207" y="1618"/>
                  </a:cubicBezTo>
                  <a:cubicBezTo>
                    <a:pt x="96157" y="-6955"/>
                    <a:pt x="70916" y="21334"/>
                    <a:pt x="70916" y="21334"/>
                  </a:cubicBezTo>
                  <a:cubicBezTo>
                    <a:pt x="70916" y="21334"/>
                    <a:pt x="21004" y="29812"/>
                    <a:pt x="3669" y="59434"/>
                  </a:cubicBezTo>
                  <a:cubicBezTo>
                    <a:pt x="-13666" y="89057"/>
                    <a:pt x="36054" y="135634"/>
                    <a:pt x="36054" y="135634"/>
                  </a:cubicBezTo>
                  <a:close/>
                </a:path>
              </a:pathLst>
            </a:custGeom>
            <a:solidFill>
              <a:srgbClr val="000000"/>
            </a:solidFill>
            <a:ln w="9525" cap="flat">
              <a:noFill/>
              <a:prstDash val="solid"/>
              <a:miter/>
            </a:ln>
          </p:spPr>
          <p:txBody>
            <a:bodyPr rtlCol="0" anchor="ctr"/>
            <a:lstStyle/>
            <a:p>
              <a:endParaRPr lang="zh-CN" altLang="en-US"/>
            </a:p>
          </p:txBody>
        </p:sp>
        <p:sp>
          <p:nvSpPr>
            <p:cNvPr id="287" name="ïsḻiḑê">
              <a:extLst>
                <a:ext uri="{FF2B5EF4-FFF2-40B4-BE49-F238E27FC236}">
                  <a16:creationId xmlns:a16="http://schemas.microsoft.com/office/drawing/2014/main" xmlns="" id="{8190FEB6-C994-3275-F925-24E44CC56317}"/>
                </a:ext>
              </a:extLst>
            </p:cNvPr>
            <p:cNvSpPr/>
            <p:nvPr/>
          </p:nvSpPr>
          <p:spPr>
            <a:xfrm>
              <a:off x="6104536" y="2122418"/>
              <a:ext cx="544814" cy="1406323"/>
            </a:xfrm>
            <a:custGeom>
              <a:avLst/>
              <a:gdLst>
                <a:gd name="connsiteX0" fmla="*/ 278892 w 278891"/>
                <a:gd name="connsiteY0" fmla="*/ 19717 h 719899"/>
                <a:gd name="connsiteX1" fmla="*/ 244793 w 278891"/>
                <a:gd name="connsiteY1" fmla="*/ 314420 h 719899"/>
                <a:gd name="connsiteX2" fmla="*/ 221742 w 278891"/>
                <a:gd name="connsiteY2" fmla="*/ 577025 h 719899"/>
                <a:gd name="connsiteX3" fmla="*/ 197549 w 278891"/>
                <a:gd name="connsiteY3" fmla="*/ 719900 h 719899"/>
                <a:gd name="connsiteX4" fmla="*/ 0 w 278891"/>
                <a:gd name="connsiteY4" fmla="*/ 703517 h 719899"/>
                <a:gd name="connsiteX5" fmla="*/ 50006 w 278891"/>
                <a:gd name="connsiteY5" fmla="*/ 143923 h 719899"/>
                <a:gd name="connsiteX6" fmla="*/ 83725 w 278891"/>
                <a:gd name="connsiteY6" fmla="*/ 0 h 719899"/>
                <a:gd name="connsiteX7" fmla="*/ 255175 w 278891"/>
                <a:gd name="connsiteY7" fmla="*/ 17621 h 719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891" h="719899">
                  <a:moveTo>
                    <a:pt x="278892" y="19717"/>
                  </a:moveTo>
                  <a:lnTo>
                    <a:pt x="244793" y="314420"/>
                  </a:lnTo>
                  <a:cubicBezTo>
                    <a:pt x="244793" y="314420"/>
                    <a:pt x="238696" y="456724"/>
                    <a:pt x="221742" y="577025"/>
                  </a:cubicBezTo>
                  <a:cubicBezTo>
                    <a:pt x="215932" y="618839"/>
                    <a:pt x="202692" y="691325"/>
                    <a:pt x="197549" y="719900"/>
                  </a:cubicBezTo>
                  <a:lnTo>
                    <a:pt x="0" y="703517"/>
                  </a:lnTo>
                  <a:cubicBezTo>
                    <a:pt x="11335" y="576834"/>
                    <a:pt x="38671" y="203930"/>
                    <a:pt x="50006" y="143923"/>
                  </a:cubicBezTo>
                  <a:cubicBezTo>
                    <a:pt x="63722" y="70009"/>
                    <a:pt x="83725" y="0"/>
                    <a:pt x="83725" y="0"/>
                  </a:cubicBezTo>
                  <a:lnTo>
                    <a:pt x="255175" y="17621"/>
                  </a:lnTo>
                  <a:close/>
                </a:path>
              </a:pathLst>
            </a:custGeom>
            <a:solidFill>
              <a:srgbClr val="92B4EA"/>
            </a:solidFill>
            <a:ln w="9525" cap="flat">
              <a:noFill/>
              <a:prstDash val="solid"/>
              <a:miter/>
            </a:ln>
          </p:spPr>
          <p:txBody>
            <a:bodyPr rtlCol="0" anchor="ctr"/>
            <a:lstStyle/>
            <a:p>
              <a:endParaRPr lang="zh-CN" altLang="en-US"/>
            </a:p>
          </p:txBody>
        </p:sp>
        <p:sp>
          <p:nvSpPr>
            <p:cNvPr id="288" name="iṣḻíḑe">
              <a:extLst>
                <a:ext uri="{FF2B5EF4-FFF2-40B4-BE49-F238E27FC236}">
                  <a16:creationId xmlns:a16="http://schemas.microsoft.com/office/drawing/2014/main" xmlns="" id="{69F06ACB-2963-6788-2F04-085E8831BF3B}"/>
                </a:ext>
              </a:extLst>
            </p:cNvPr>
            <p:cNvSpPr/>
            <p:nvPr/>
          </p:nvSpPr>
          <p:spPr>
            <a:xfrm>
              <a:off x="6483646" y="2135258"/>
              <a:ext cx="521473" cy="1419535"/>
            </a:xfrm>
            <a:custGeom>
              <a:avLst/>
              <a:gdLst>
                <a:gd name="connsiteX0" fmla="*/ 75015 w 266943"/>
                <a:gd name="connsiteY0" fmla="*/ 726662 h 726662"/>
                <a:gd name="connsiteX1" fmla="*/ 529 w 266943"/>
                <a:gd name="connsiteY1" fmla="*/ 521208 h 726662"/>
                <a:gd name="connsiteX2" fmla="*/ 60918 w 266943"/>
                <a:gd name="connsiteY2" fmla="*/ 10668 h 726662"/>
                <a:gd name="connsiteX3" fmla="*/ 60918 w 266943"/>
                <a:gd name="connsiteY3" fmla="*/ 9525 h 726662"/>
                <a:gd name="connsiteX4" fmla="*/ 121592 w 266943"/>
                <a:gd name="connsiteY4" fmla="*/ 0 h 726662"/>
                <a:gd name="connsiteX5" fmla="*/ 266944 w 266943"/>
                <a:gd name="connsiteY5" fmla="*/ 681895 h 72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943" h="726662">
                  <a:moveTo>
                    <a:pt x="75015" y="726662"/>
                  </a:moveTo>
                  <a:cubicBezTo>
                    <a:pt x="56632" y="687705"/>
                    <a:pt x="16246" y="569976"/>
                    <a:pt x="529" y="521208"/>
                  </a:cubicBezTo>
                  <a:cubicBezTo>
                    <a:pt x="-6614" y="499396"/>
                    <a:pt x="60918" y="10668"/>
                    <a:pt x="60918" y="10668"/>
                  </a:cubicBezTo>
                  <a:lnTo>
                    <a:pt x="60918" y="9525"/>
                  </a:lnTo>
                  <a:lnTo>
                    <a:pt x="121592" y="0"/>
                  </a:lnTo>
                  <a:cubicBezTo>
                    <a:pt x="121592" y="0"/>
                    <a:pt x="240655" y="530447"/>
                    <a:pt x="266944" y="681895"/>
                  </a:cubicBezTo>
                  <a:close/>
                </a:path>
              </a:pathLst>
            </a:custGeom>
            <a:solidFill>
              <a:srgbClr val="92B4EA"/>
            </a:solidFill>
            <a:ln w="9525" cap="flat">
              <a:noFill/>
              <a:prstDash val="solid"/>
              <a:miter/>
            </a:ln>
          </p:spPr>
          <p:txBody>
            <a:bodyPr rtlCol="0" anchor="ctr"/>
            <a:lstStyle/>
            <a:p>
              <a:endParaRPr lang="zh-CN" altLang="en-US"/>
            </a:p>
          </p:txBody>
        </p:sp>
        <p:sp>
          <p:nvSpPr>
            <p:cNvPr id="289" name="ísḷiḍé">
              <a:extLst>
                <a:ext uri="{FF2B5EF4-FFF2-40B4-BE49-F238E27FC236}">
                  <a16:creationId xmlns:a16="http://schemas.microsoft.com/office/drawing/2014/main" xmlns="" id="{4120B78C-5DE3-128E-66D9-A318426ABBCF}"/>
                </a:ext>
              </a:extLst>
            </p:cNvPr>
            <p:cNvSpPr/>
            <p:nvPr/>
          </p:nvSpPr>
          <p:spPr>
            <a:xfrm>
              <a:off x="6246016" y="2230394"/>
              <a:ext cx="132107" cy="90933"/>
            </a:xfrm>
            <a:custGeom>
              <a:avLst/>
              <a:gdLst>
                <a:gd name="connsiteX0" fmla="*/ 11872 w 67626"/>
                <a:gd name="connsiteY0" fmla="*/ 46550 h 46549"/>
                <a:gd name="connsiteX1" fmla="*/ 1871 w 67626"/>
                <a:gd name="connsiteY1" fmla="*/ 45312 h 46549"/>
                <a:gd name="connsiteX2" fmla="*/ 61 w 67626"/>
                <a:gd name="connsiteY2" fmla="*/ 42359 h 46549"/>
                <a:gd name="connsiteX3" fmla="*/ 2881 w 67626"/>
                <a:gd name="connsiteY3" fmla="*/ 40521 h 46549"/>
                <a:gd name="connsiteX4" fmla="*/ 3014 w 67626"/>
                <a:gd name="connsiteY4" fmla="*/ 40549 h 46549"/>
                <a:gd name="connsiteX5" fmla="*/ 62926 w 67626"/>
                <a:gd name="connsiteY5" fmla="*/ 1401 h 46549"/>
                <a:gd name="connsiteX6" fmla="*/ 66231 w 67626"/>
                <a:gd name="connsiteY6" fmla="*/ 249 h 46549"/>
                <a:gd name="connsiteX7" fmla="*/ 66260 w 67626"/>
                <a:gd name="connsiteY7" fmla="*/ 258 h 46549"/>
                <a:gd name="connsiteX8" fmla="*/ 67403 w 67626"/>
                <a:gd name="connsiteY8" fmla="*/ 3497 h 46549"/>
                <a:gd name="connsiteX9" fmla="*/ 11872 w 67626"/>
                <a:gd name="connsiteY9" fmla="*/ 46550 h 46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626" h="46549">
                  <a:moveTo>
                    <a:pt x="11872" y="46550"/>
                  </a:moveTo>
                  <a:cubicBezTo>
                    <a:pt x="8500" y="46550"/>
                    <a:pt x="5138" y="46131"/>
                    <a:pt x="1871" y="45312"/>
                  </a:cubicBezTo>
                  <a:cubicBezTo>
                    <a:pt x="566" y="44978"/>
                    <a:pt x="-234" y="43673"/>
                    <a:pt x="61" y="42359"/>
                  </a:cubicBezTo>
                  <a:cubicBezTo>
                    <a:pt x="328" y="41073"/>
                    <a:pt x="1595" y="40244"/>
                    <a:pt x="2881" y="40521"/>
                  </a:cubicBezTo>
                  <a:cubicBezTo>
                    <a:pt x="2928" y="40530"/>
                    <a:pt x="2966" y="40540"/>
                    <a:pt x="3014" y="40549"/>
                  </a:cubicBezTo>
                  <a:cubicBezTo>
                    <a:pt x="39400" y="49122"/>
                    <a:pt x="62736" y="1878"/>
                    <a:pt x="62926" y="1401"/>
                  </a:cubicBezTo>
                  <a:cubicBezTo>
                    <a:pt x="63517" y="173"/>
                    <a:pt x="65003" y="-351"/>
                    <a:pt x="66231" y="249"/>
                  </a:cubicBezTo>
                  <a:cubicBezTo>
                    <a:pt x="66241" y="249"/>
                    <a:pt x="66251" y="258"/>
                    <a:pt x="66260" y="258"/>
                  </a:cubicBezTo>
                  <a:cubicBezTo>
                    <a:pt x="67450" y="859"/>
                    <a:pt x="67955" y="2287"/>
                    <a:pt x="67403" y="3497"/>
                  </a:cubicBezTo>
                  <a:cubicBezTo>
                    <a:pt x="66927" y="3973"/>
                    <a:pt x="46067" y="46550"/>
                    <a:pt x="11872" y="46550"/>
                  </a:cubicBezTo>
                  <a:close/>
                </a:path>
              </a:pathLst>
            </a:custGeom>
            <a:solidFill>
              <a:srgbClr val="FFFFFF"/>
            </a:solidFill>
            <a:ln w="9525" cap="flat">
              <a:noFill/>
              <a:prstDash val="solid"/>
              <a:miter/>
            </a:ln>
          </p:spPr>
          <p:txBody>
            <a:bodyPr rtlCol="0" anchor="ctr"/>
            <a:lstStyle/>
            <a:p>
              <a:endParaRPr lang="zh-CN" altLang="en-US"/>
            </a:p>
          </p:txBody>
        </p:sp>
        <p:sp>
          <p:nvSpPr>
            <p:cNvPr id="290" name="išļíḑê">
              <a:extLst>
                <a:ext uri="{FF2B5EF4-FFF2-40B4-BE49-F238E27FC236}">
                  <a16:creationId xmlns:a16="http://schemas.microsoft.com/office/drawing/2014/main" xmlns="" id="{8EDB8447-5A51-F576-9FC7-3F2696DD377C}"/>
                </a:ext>
              </a:extLst>
            </p:cNvPr>
            <p:cNvSpPr/>
            <p:nvPr/>
          </p:nvSpPr>
          <p:spPr>
            <a:xfrm>
              <a:off x="6533431" y="2307684"/>
              <a:ext cx="156778" cy="965768"/>
            </a:xfrm>
            <a:custGeom>
              <a:avLst/>
              <a:gdLst>
                <a:gd name="connsiteX0" fmla="*/ 2381 w 80255"/>
                <a:gd name="connsiteY0" fmla="*/ 494378 h 494378"/>
                <a:gd name="connsiteX1" fmla="*/ 0 w 80255"/>
                <a:gd name="connsiteY1" fmla="*/ 491902 h 494378"/>
                <a:gd name="connsiteX2" fmla="*/ 1524 w 80255"/>
                <a:gd name="connsiteY2" fmla="*/ 39750 h 494378"/>
                <a:gd name="connsiteX3" fmla="*/ 2953 w 80255"/>
                <a:gd name="connsiteY3" fmla="*/ 37559 h 494378"/>
                <a:gd name="connsiteX4" fmla="*/ 76676 w 80255"/>
                <a:gd name="connsiteY4" fmla="*/ 317 h 494378"/>
                <a:gd name="connsiteX5" fmla="*/ 79924 w 80255"/>
                <a:gd name="connsiteY5" fmla="*/ 1202 h 494378"/>
                <a:gd name="connsiteX6" fmla="*/ 80010 w 80255"/>
                <a:gd name="connsiteY6" fmla="*/ 1364 h 494378"/>
                <a:gd name="connsiteX7" fmla="*/ 78962 w 80255"/>
                <a:gd name="connsiteY7" fmla="*/ 4698 h 494378"/>
                <a:gd name="connsiteX8" fmla="*/ 6477 w 80255"/>
                <a:gd name="connsiteY8" fmla="*/ 41274 h 494378"/>
                <a:gd name="connsiteX9" fmla="*/ 4858 w 80255"/>
                <a:gd name="connsiteY9" fmla="*/ 491902 h 494378"/>
                <a:gd name="connsiteX10" fmla="*/ 2381 w 80255"/>
                <a:gd name="connsiteY10" fmla="*/ 494378 h 49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255" h="494378">
                  <a:moveTo>
                    <a:pt x="2381" y="494378"/>
                  </a:moveTo>
                  <a:cubicBezTo>
                    <a:pt x="1048" y="494331"/>
                    <a:pt x="0" y="493235"/>
                    <a:pt x="0" y="491902"/>
                  </a:cubicBezTo>
                  <a:lnTo>
                    <a:pt x="1524" y="39750"/>
                  </a:lnTo>
                  <a:cubicBezTo>
                    <a:pt x="1543" y="38807"/>
                    <a:pt x="2096" y="37959"/>
                    <a:pt x="2953" y="37559"/>
                  </a:cubicBezTo>
                  <a:lnTo>
                    <a:pt x="76676" y="317"/>
                  </a:lnTo>
                  <a:cubicBezTo>
                    <a:pt x="77819" y="-341"/>
                    <a:pt x="79277" y="59"/>
                    <a:pt x="79924" y="1202"/>
                  </a:cubicBezTo>
                  <a:cubicBezTo>
                    <a:pt x="79953" y="1260"/>
                    <a:pt x="79981" y="1307"/>
                    <a:pt x="80010" y="1364"/>
                  </a:cubicBezTo>
                  <a:cubicBezTo>
                    <a:pt x="80581" y="2574"/>
                    <a:pt x="80124" y="4031"/>
                    <a:pt x="78962" y="4698"/>
                  </a:cubicBezTo>
                  <a:lnTo>
                    <a:pt x="6477" y="41274"/>
                  </a:lnTo>
                  <a:lnTo>
                    <a:pt x="4858" y="491902"/>
                  </a:lnTo>
                  <a:cubicBezTo>
                    <a:pt x="4858" y="493273"/>
                    <a:pt x="3753" y="494378"/>
                    <a:pt x="2381" y="494378"/>
                  </a:cubicBezTo>
                  <a:close/>
                </a:path>
              </a:pathLst>
            </a:custGeom>
            <a:solidFill>
              <a:srgbClr val="FFFFFF"/>
            </a:solidFill>
            <a:ln w="9525" cap="flat">
              <a:noFill/>
              <a:prstDash val="solid"/>
              <a:miter/>
            </a:ln>
          </p:spPr>
          <p:txBody>
            <a:bodyPr rtlCol="0" anchor="ctr"/>
            <a:lstStyle/>
            <a:p>
              <a:endParaRPr lang="zh-CN" altLang="en-US"/>
            </a:p>
          </p:txBody>
        </p:sp>
        <p:sp>
          <p:nvSpPr>
            <p:cNvPr id="291" name="îŝlîďe">
              <a:extLst>
                <a:ext uri="{FF2B5EF4-FFF2-40B4-BE49-F238E27FC236}">
                  <a16:creationId xmlns:a16="http://schemas.microsoft.com/office/drawing/2014/main" xmlns="" id="{1E9C19BC-E13C-B4F1-8147-4894617A626C}"/>
                </a:ext>
              </a:extLst>
            </p:cNvPr>
            <p:cNvSpPr/>
            <p:nvPr/>
          </p:nvSpPr>
          <p:spPr>
            <a:xfrm>
              <a:off x="6249114" y="1544393"/>
              <a:ext cx="482624" cy="641574"/>
            </a:xfrm>
            <a:custGeom>
              <a:avLst/>
              <a:gdLst>
                <a:gd name="connsiteX0" fmla="*/ 169450 w 247056"/>
                <a:gd name="connsiteY0" fmla="*/ 12143 h 328423"/>
                <a:gd name="connsiteX1" fmla="*/ 235267 w 247056"/>
                <a:gd name="connsiteY1" fmla="*/ 57482 h 328423"/>
                <a:gd name="connsiteX2" fmla="*/ 246221 w 247056"/>
                <a:gd name="connsiteY2" fmla="*/ 316847 h 328423"/>
                <a:gd name="connsiteX3" fmla="*/ 108680 w 247056"/>
                <a:gd name="connsiteY3" fmla="*/ 325801 h 328423"/>
                <a:gd name="connsiteX4" fmla="*/ 2953 w 247056"/>
                <a:gd name="connsiteY4" fmla="*/ 295702 h 328423"/>
                <a:gd name="connsiteX5" fmla="*/ 0 w 247056"/>
                <a:gd name="connsiteY5" fmla="*/ 158923 h 328423"/>
                <a:gd name="connsiteX6" fmla="*/ 44863 w 247056"/>
                <a:gd name="connsiteY6" fmla="*/ 3951 h 328423"/>
                <a:gd name="connsiteX7" fmla="*/ 169450 w 247056"/>
                <a:gd name="connsiteY7" fmla="*/ 12143 h 328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056" h="328423">
                  <a:moveTo>
                    <a:pt x="169450" y="12143"/>
                  </a:moveTo>
                  <a:cubicBezTo>
                    <a:pt x="169450" y="12143"/>
                    <a:pt x="218980" y="18810"/>
                    <a:pt x="235267" y="57482"/>
                  </a:cubicBezTo>
                  <a:cubicBezTo>
                    <a:pt x="251555" y="96153"/>
                    <a:pt x="246221" y="316847"/>
                    <a:pt x="246221" y="316847"/>
                  </a:cubicBezTo>
                  <a:cubicBezTo>
                    <a:pt x="201301" y="328201"/>
                    <a:pt x="154686" y="331240"/>
                    <a:pt x="108680" y="325801"/>
                  </a:cubicBezTo>
                  <a:cubicBezTo>
                    <a:pt x="28384" y="317419"/>
                    <a:pt x="2953" y="295702"/>
                    <a:pt x="2953" y="295702"/>
                  </a:cubicBezTo>
                  <a:lnTo>
                    <a:pt x="0" y="158923"/>
                  </a:lnTo>
                  <a:cubicBezTo>
                    <a:pt x="0" y="158923"/>
                    <a:pt x="23813" y="12143"/>
                    <a:pt x="44863" y="3951"/>
                  </a:cubicBezTo>
                  <a:cubicBezTo>
                    <a:pt x="65913" y="-4240"/>
                    <a:pt x="136969" y="1189"/>
                    <a:pt x="169450" y="12143"/>
                  </a:cubicBezTo>
                  <a:close/>
                </a:path>
              </a:pathLst>
            </a:custGeom>
            <a:solidFill>
              <a:srgbClr val="40507F"/>
            </a:solidFill>
            <a:ln w="9525" cap="flat">
              <a:noFill/>
              <a:prstDash val="solid"/>
              <a:miter/>
            </a:ln>
          </p:spPr>
          <p:txBody>
            <a:bodyPr rtlCol="0" anchor="ctr"/>
            <a:lstStyle/>
            <a:p>
              <a:endParaRPr lang="zh-CN" altLang="en-US"/>
            </a:p>
          </p:txBody>
        </p:sp>
        <p:sp>
          <p:nvSpPr>
            <p:cNvPr id="292" name="î$ļîḑe">
              <a:extLst>
                <a:ext uri="{FF2B5EF4-FFF2-40B4-BE49-F238E27FC236}">
                  <a16:creationId xmlns:a16="http://schemas.microsoft.com/office/drawing/2014/main" xmlns="" id="{02560A1E-F008-A84C-D352-0D66BD696ADC}"/>
                </a:ext>
              </a:extLst>
            </p:cNvPr>
            <p:cNvSpPr/>
            <p:nvPr/>
          </p:nvSpPr>
          <p:spPr>
            <a:xfrm>
              <a:off x="6431835" y="1469310"/>
              <a:ext cx="129505" cy="128505"/>
            </a:xfrm>
            <a:custGeom>
              <a:avLst/>
              <a:gdLst>
                <a:gd name="connsiteX0" fmla="*/ 0 w 66294"/>
                <a:gd name="connsiteY0" fmla="*/ 0 h 65782"/>
                <a:gd name="connsiteX1" fmla="*/ 0 w 66294"/>
                <a:gd name="connsiteY1" fmla="*/ 48863 h 65782"/>
                <a:gd name="connsiteX2" fmla="*/ 35052 w 66294"/>
                <a:gd name="connsiteY2" fmla="*/ 64008 h 65782"/>
                <a:gd name="connsiteX3" fmla="*/ 66294 w 66294"/>
                <a:gd name="connsiteY3" fmla="*/ 61817 h 65782"/>
                <a:gd name="connsiteX4" fmla="*/ 63151 w 66294"/>
                <a:gd name="connsiteY4" fmla="*/ 37052 h 65782"/>
                <a:gd name="connsiteX5" fmla="*/ 60103 w 66294"/>
                <a:gd name="connsiteY5" fmla="*/ 12954 h 65782"/>
                <a:gd name="connsiteX6" fmla="*/ 8382 w 66294"/>
                <a:gd name="connsiteY6" fmla="*/ 1810 h 6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94" h="65782">
                  <a:moveTo>
                    <a:pt x="0" y="0"/>
                  </a:moveTo>
                  <a:lnTo>
                    <a:pt x="0" y="48863"/>
                  </a:lnTo>
                  <a:cubicBezTo>
                    <a:pt x="0" y="48863"/>
                    <a:pt x="3238" y="57721"/>
                    <a:pt x="35052" y="64008"/>
                  </a:cubicBezTo>
                  <a:cubicBezTo>
                    <a:pt x="45396" y="66980"/>
                    <a:pt x="56464" y="66199"/>
                    <a:pt x="66294" y="61817"/>
                  </a:cubicBezTo>
                  <a:lnTo>
                    <a:pt x="63151" y="37052"/>
                  </a:lnTo>
                  <a:lnTo>
                    <a:pt x="60103" y="12954"/>
                  </a:lnTo>
                  <a:lnTo>
                    <a:pt x="8382" y="1810"/>
                  </a:lnTo>
                  <a:close/>
                </a:path>
              </a:pathLst>
            </a:custGeom>
            <a:solidFill>
              <a:srgbClr val="F48462"/>
            </a:solidFill>
            <a:ln w="9525" cap="flat">
              <a:noFill/>
              <a:prstDash val="solid"/>
              <a:miter/>
            </a:ln>
          </p:spPr>
          <p:txBody>
            <a:bodyPr rtlCol="0" anchor="ctr"/>
            <a:lstStyle/>
            <a:p>
              <a:endParaRPr lang="zh-CN" altLang="en-US"/>
            </a:p>
          </p:txBody>
        </p:sp>
        <p:sp>
          <p:nvSpPr>
            <p:cNvPr id="293" name="iṧľíḑê">
              <a:extLst>
                <a:ext uri="{FF2B5EF4-FFF2-40B4-BE49-F238E27FC236}">
                  <a16:creationId xmlns:a16="http://schemas.microsoft.com/office/drawing/2014/main" xmlns="" id="{CA00F260-A7E1-44F4-0AC5-78DDC67B1186}"/>
                </a:ext>
              </a:extLst>
            </p:cNvPr>
            <p:cNvSpPr/>
            <p:nvPr/>
          </p:nvSpPr>
          <p:spPr>
            <a:xfrm>
              <a:off x="6448768" y="1472846"/>
              <a:ext cx="106989" cy="68845"/>
            </a:xfrm>
            <a:custGeom>
              <a:avLst/>
              <a:gdLst>
                <a:gd name="connsiteX0" fmla="*/ 0 w 54768"/>
                <a:gd name="connsiteY0" fmla="*/ 0 h 35242"/>
                <a:gd name="connsiteX1" fmla="*/ 1524 w 54768"/>
                <a:gd name="connsiteY1" fmla="*/ 4763 h 35242"/>
                <a:gd name="connsiteX2" fmla="*/ 54769 w 54768"/>
                <a:gd name="connsiteY2" fmla="*/ 35242 h 35242"/>
                <a:gd name="connsiteX3" fmla="*/ 51721 w 54768"/>
                <a:gd name="connsiteY3" fmla="*/ 11144 h 35242"/>
              </a:gdLst>
              <a:ahLst/>
              <a:cxnLst>
                <a:cxn ang="0">
                  <a:pos x="connsiteX0" y="connsiteY0"/>
                </a:cxn>
                <a:cxn ang="0">
                  <a:pos x="connsiteX1" y="connsiteY1"/>
                </a:cxn>
                <a:cxn ang="0">
                  <a:pos x="connsiteX2" y="connsiteY2"/>
                </a:cxn>
                <a:cxn ang="0">
                  <a:pos x="connsiteX3" y="connsiteY3"/>
                </a:cxn>
              </a:cxnLst>
              <a:rect l="l" t="t" r="r" b="b"/>
              <a:pathLst>
                <a:path w="54768" h="35242">
                  <a:moveTo>
                    <a:pt x="0" y="0"/>
                  </a:moveTo>
                  <a:cubicBezTo>
                    <a:pt x="267" y="1657"/>
                    <a:pt x="781" y="3258"/>
                    <a:pt x="1524" y="4763"/>
                  </a:cubicBezTo>
                  <a:cubicBezTo>
                    <a:pt x="12573" y="29146"/>
                    <a:pt x="42481" y="34195"/>
                    <a:pt x="54769" y="35242"/>
                  </a:cubicBezTo>
                  <a:lnTo>
                    <a:pt x="51721" y="11144"/>
                  </a:lnTo>
                  <a:close/>
                </a:path>
              </a:pathLst>
            </a:custGeom>
            <a:solidFill>
              <a:srgbClr val="000000"/>
            </a:solidFill>
            <a:ln w="9525" cap="flat">
              <a:noFill/>
              <a:prstDash val="solid"/>
              <a:miter/>
            </a:ln>
          </p:spPr>
          <p:txBody>
            <a:bodyPr rtlCol="0" anchor="ctr"/>
            <a:lstStyle/>
            <a:p>
              <a:endParaRPr lang="zh-CN" altLang="en-US"/>
            </a:p>
          </p:txBody>
        </p:sp>
        <p:sp>
          <p:nvSpPr>
            <p:cNvPr id="294" name="ïšlíďé">
              <a:extLst>
                <a:ext uri="{FF2B5EF4-FFF2-40B4-BE49-F238E27FC236}">
                  <a16:creationId xmlns:a16="http://schemas.microsoft.com/office/drawing/2014/main" xmlns="" id="{AB943523-6A39-8652-7750-2877E5358B90}"/>
                </a:ext>
              </a:extLst>
            </p:cNvPr>
            <p:cNvSpPr/>
            <p:nvPr/>
          </p:nvSpPr>
          <p:spPr>
            <a:xfrm>
              <a:off x="6370694" y="1249547"/>
              <a:ext cx="229456" cy="273486"/>
            </a:xfrm>
            <a:custGeom>
              <a:avLst/>
              <a:gdLst>
                <a:gd name="connsiteX0" fmla="*/ 100449 w 117459"/>
                <a:gd name="connsiteY0" fmla="*/ 17818 h 139998"/>
                <a:gd name="connsiteX1" fmla="*/ 115213 w 117459"/>
                <a:gd name="connsiteY1" fmla="*/ 113068 h 139998"/>
                <a:gd name="connsiteX2" fmla="*/ 58539 w 117459"/>
                <a:gd name="connsiteY2" fmla="*/ 134975 h 139998"/>
                <a:gd name="connsiteX3" fmla="*/ 32917 w 117459"/>
                <a:gd name="connsiteY3" fmla="*/ 116783 h 139998"/>
                <a:gd name="connsiteX4" fmla="*/ 5485 w 117459"/>
                <a:gd name="connsiteY4" fmla="*/ 106305 h 139998"/>
                <a:gd name="connsiteX5" fmla="*/ 11200 w 117459"/>
                <a:gd name="connsiteY5" fmla="*/ 67348 h 139998"/>
                <a:gd name="connsiteX6" fmla="*/ 31869 w 117459"/>
                <a:gd name="connsiteY6" fmla="*/ 70396 h 139998"/>
                <a:gd name="connsiteX7" fmla="*/ 23297 w 117459"/>
                <a:gd name="connsiteY7" fmla="*/ 52584 h 139998"/>
                <a:gd name="connsiteX8" fmla="*/ 100449 w 117459"/>
                <a:gd name="connsiteY8" fmla="*/ 17818 h 13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59" h="139998">
                  <a:moveTo>
                    <a:pt x="100449" y="17818"/>
                  </a:moveTo>
                  <a:cubicBezTo>
                    <a:pt x="100449" y="17818"/>
                    <a:pt x="124833" y="78873"/>
                    <a:pt x="115213" y="113068"/>
                  </a:cubicBezTo>
                  <a:cubicBezTo>
                    <a:pt x="105593" y="147263"/>
                    <a:pt x="76160" y="141643"/>
                    <a:pt x="58539" y="134975"/>
                  </a:cubicBezTo>
                  <a:cubicBezTo>
                    <a:pt x="48490" y="131375"/>
                    <a:pt x="39623" y="125088"/>
                    <a:pt x="32917" y="116783"/>
                  </a:cubicBezTo>
                  <a:cubicBezTo>
                    <a:pt x="22459" y="119945"/>
                    <a:pt x="11181" y="115640"/>
                    <a:pt x="5485" y="106305"/>
                  </a:cubicBezTo>
                  <a:cubicBezTo>
                    <a:pt x="-5373" y="90113"/>
                    <a:pt x="1675" y="71539"/>
                    <a:pt x="11200" y="67348"/>
                  </a:cubicBezTo>
                  <a:cubicBezTo>
                    <a:pt x="18201" y="65290"/>
                    <a:pt x="25754" y="66405"/>
                    <a:pt x="31869" y="70396"/>
                  </a:cubicBezTo>
                  <a:lnTo>
                    <a:pt x="23297" y="52584"/>
                  </a:lnTo>
                  <a:cubicBezTo>
                    <a:pt x="23297" y="52584"/>
                    <a:pt x="61587" y="-37141"/>
                    <a:pt x="100449" y="17818"/>
                  </a:cubicBezTo>
                  <a:close/>
                </a:path>
              </a:pathLst>
            </a:custGeom>
            <a:solidFill>
              <a:srgbClr val="F48462"/>
            </a:solidFill>
            <a:ln w="9525" cap="flat">
              <a:noFill/>
              <a:prstDash val="solid"/>
              <a:miter/>
            </a:ln>
          </p:spPr>
          <p:txBody>
            <a:bodyPr rtlCol="0" anchor="ctr"/>
            <a:lstStyle/>
            <a:p>
              <a:endParaRPr lang="zh-CN" altLang="en-US"/>
            </a:p>
          </p:txBody>
        </p:sp>
        <p:sp>
          <p:nvSpPr>
            <p:cNvPr id="295" name="íşļïḑê">
              <a:extLst>
                <a:ext uri="{FF2B5EF4-FFF2-40B4-BE49-F238E27FC236}">
                  <a16:creationId xmlns:a16="http://schemas.microsoft.com/office/drawing/2014/main" xmlns="" id="{82DF366C-2033-0FDE-8AED-7B930286F0A7}"/>
                </a:ext>
              </a:extLst>
            </p:cNvPr>
            <p:cNvSpPr/>
            <p:nvPr/>
          </p:nvSpPr>
          <p:spPr>
            <a:xfrm>
              <a:off x="6384455" y="1400719"/>
              <a:ext cx="50822" cy="39232"/>
            </a:xfrm>
            <a:custGeom>
              <a:avLst/>
              <a:gdLst>
                <a:gd name="connsiteX0" fmla="*/ 23110 w 26016"/>
                <a:gd name="connsiteY0" fmla="*/ 19777 h 20083"/>
                <a:gd name="connsiteX1" fmla="*/ 21586 w 26016"/>
                <a:gd name="connsiteY1" fmla="*/ 19777 h 20083"/>
                <a:gd name="connsiteX2" fmla="*/ 727 w 26016"/>
                <a:gd name="connsiteY2" fmla="*/ 4156 h 20083"/>
                <a:gd name="connsiteX3" fmla="*/ 660 w 26016"/>
                <a:gd name="connsiteY3" fmla="*/ 793 h 20083"/>
                <a:gd name="connsiteX4" fmla="*/ 727 w 26016"/>
                <a:gd name="connsiteY4" fmla="*/ 727 h 20083"/>
                <a:gd name="connsiteX5" fmla="*/ 4089 w 26016"/>
                <a:gd name="connsiteY5" fmla="*/ 660 h 20083"/>
                <a:gd name="connsiteX6" fmla="*/ 4156 w 26016"/>
                <a:gd name="connsiteY6" fmla="*/ 727 h 20083"/>
                <a:gd name="connsiteX7" fmla="*/ 25016 w 26016"/>
                <a:gd name="connsiteY7" fmla="*/ 16348 h 20083"/>
                <a:gd name="connsiteX8" fmla="*/ 25577 w 26016"/>
                <a:gd name="connsiteY8" fmla="*/ 19672 h 20083"/>
                <a:gd name="connsiteX9" fmla="*/ 25492 w 26016"/>
                <a:gd name="connsiteY9" fmla="*/ 19777 h 20083"/>
                <a:gd name="connsiteX10" fmla="*/ 23110 w 26016"/>
                <a:gd name="connsiteY10" fmla="*/ 19777 h 2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16" h="20083">
                  <a:moveTo>
                    <a:pt x="23110" y="19777"/>
                  </a:moveTo>
                  <a:cubicBezTo>
                    <a:pt x="22615" y="19910"/>
                    <a:pt x="22082" y="19910"/>
                    <a:pt x="21586" y="19777"/>
                  </a:cubicBezTo>
                  <a:lnTo>
                    <a:pt x="727" y="4156"/>
                  </a:lnTo>
                  <a:cubicBezTo>
                    <a:pt x="-216" y="3241"/>
                    <a:pt x="-245" y="1736"/>
                    <a:pt x="660" y="793"/>
                  </a:cubicBezTo>
                  <a:cubicBezTo>
                    <a:pt x="689" y="765"/>
                    <a:pt x="708" y="746"/>
                    <a:pt x="727" y="727"/>
                  </a:cubicBezTo>
                  <a:cubicBezTo>
                    <a:pt x="1641" y="-216"/>
                    <a:pt x="3146" y="-245"/>
                    <a:pt x="4089" y="660"/>
                  </a:cubicBezTo>
                  <a:cubicBezTo>
                    <a:pt x="4118" y="689"/>
                    <a:pt x="4137" y="708"/>
                    <a:pt x="4156" y="727"/>
                  </a:cubicBezTo>
                  <a:lnTo>
                    <a:pt x="25016" y="16348"/>
                  </a:lnTo>
                  <a:cubicBezTo>
                    <a:pt x="26082" y="17110"/>
                    <a:pt x="26340" y="18596"/>
                    <a:pt x="25577" y="19672"/>
                  </a:cubicBezTo>
                  <a:cubicBezTo>
                    <a:pt x="25549" y="19710"/>
                    <a:pt x="25520" y="19739"/>
                    <a:pt x="25492" y="19777"/>
                  </a:cubicBezTo>
                  <a:cubicBezTo>
                    <a:pt x="24749" y="20186"/>
                    <a:pt x="23853" y="20186"/>
                    <a:pt x="23110" y="19777"/>
                  </a:cubicBezTo>
                  <a:close/>
                </a:path>
              </a:pathLst>
            </a:custGeom>
            <a:solidFill>
              <a:srgbClr val="000000"/>
            </a:solidFill>
            <a:ln w="9525" cap="flat">
              <a:noFill/>
              <a:prstDash val="solid"/>
              <a:miter/>
            </a:ln>
          </p:spPr>
          <p:txBody>
            <a:bodyPr rtlCol="0" anchor="ctr"/>
            <a:lstStyle/>
            <a:p>
              <a:endParaRPr lang="zh-CN" altLang="en-US"/>
            </a:p>
          </p:txBody>
        </p:sp>
        <p:sp>
          <p:nvSpPr>
            <p:cNvPr id="296" name="ïṩļiḍê">
              <a:extLst>
                <a:ext uri="{FF2B5EF4-FFF2-40B4-BE49-F238E27FC236}">
                  <a16:creationId xmlns:a16="http://schemas.microsoft.com/office/drawing/2014/main" xmlns="" id="{7F67FEBF-4B0F-3C83-A20A-D0420F9D2F86}"/>
                </a:ext>
              </a:extLst>
            </p:cNvPr>
            <p:cNvSpPr/>
            <p:nvPr/>
          </p:nvSpPr>
          <p:spPr>
            <a:xfrm>
              <a:off x="6387039" y="1422118"/>
              <a:ext cx="36724" cy="17091"/>
            </a:xfrm>
            <a:custGeom>
              <a:avLst/>
              <a:gdLst>
                <a:gd name="connsiteX0" fmla="*/ 2737 w 18799"/>
                <a:gd name="connsiteY0" fmla="*/ 8727 h 8749"/>
                <a:gd name="connsiteX1" fmla="*/ 23 w 18799"/>
                <a:gd name="connsiteY1" fmla="*/ 6679 h 8749"/>
                <a:gd name="connsiteX2" fmla="*/ 2071 w 18799"/>
                <a:gd name="connsiteY2" fmla="*/ 3964 h 8749"/>
                <a:gd name="connsiteX3" fmla="*/ 15787 w 18799"/>
                <a:gd name="connsiteY3" fmla="*/ 59 h 8749"/>
                <a:gd name="connsiteX4" fmla="*/ 18739 w 18799"/>
                <a:gd name="connsiteY4" fmla="*/ 1936 h 8749"/>
                <a:gd name="connsiteX5" fmla="*/ 17120 w 18799"/>
                <a:gd name="connsiteY5" fmla="*/ 4822 h 8749"/>
                <a:gd name="connsiteX6" fmla="*/ 3404 w 18799"/>
                <a:gd name="connsiteY6" fmla="*/ 8632 h 8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99" h="8749">
                  <a:moveTo>
                    <a:pt x="2737" y="8727"/>
                  </a:moveTo>
                  <a:cubicBezTo>
                    <a:pt x="1423" y="8908"/>
                    <a:pt x="204" y="7994"/>
                    <a:pt x="23" y="6679"/>
                  </a:cubicBezTo>
                  <a:cubicBezTo>
                    <a:pt x="-158" y="5365"/>
                    <a:pt x="756" y="4145"/>
                    <a:pt x="2071" y="3964"/>
                  </a:cubicBezTo>
                  <a:lnTo>
                    <a:pt x="15787" y="59"/>
                  </a:lnTo>
                  <a:cubicBezTo>
                    <a:pt x="17120" y="-236"/>
                    <a:pt x="18444" y="602"/>
                    <a:pt x="18739" y="1936"/>
                  </a:cubicBezTo>
                  <a:cubicBezTo>
                    <a:pt x="19016" y="3174"/>
                    <a:pt x="18321" y="4412"/>
                    <a:pt x="17120" y="4822"/>
                  </a:cubicBezTo>
                  <a:lnTo>
                    <a:pt x="3404" y="8632"/>
                  </a:lnTo>
                  <a:close/>
                </a:path>
              </a:pathLst>
            </a:custGeom>
            <a:solidFill>
              <a:srgbClr val="000000"/>
            </a:solidFill>
            <a:ln w="9525" cap="flat">
              <a:noFill/>
              <a:prstDash val="solid"/>
              <a:miter/>
            </a:ln>
          </p:spPr>
          <p:txBody>
            <a:bodyPr rtlCol="0" anchor="ctr"/>
            <a:lstStyle/>
            <a:p>
              <a:endParaRPr lang="zh-CN" altLang="en-US"/>
            </a:p>
          </p:txBody>
        </p:sp>
        <p:sp>
          <p:nvSpPr>
            <p:cNvPr id="297" name="íṡļïḓè">
              <a:extLst>
                <a:ext uri="{FF2B5EF4-FFF2-40B4-BE49-F238E27FC236}">
                  <a16:creationId xmlns:a16="http://schemas.microsoft.com/office/drawing/2014/main" xmlns="" id="{DFB6BA01-2D10-A620-2AB3-5FF65DEC9359}"/>
                </a:ext>
              </a:extLst>
            </p:cNvPr>
            <p:cNvSpPr/>
            <p:nvPr/>
          </p:nvSpPr>
          <p:spPr>
            <a:xfrm>
              <a:off x="6486289" y="1316390"/>
              <a:ext cx="40408" cy="20432"/>
            </a:xfrm>
            <a:custGeom>
              <a:avLst/>
              <a:gdLst>
                <a:gd name="connsiteX0" fmla="*/ 2414 w 20685"/>
                <a:gd name="connsiteY0" fmla="*/ 10367 h 10459"/>
                <a:gd name="connsiteX1" fmla="*/ 985 w 20685"/>
                <a:gd name="connsiteY1" fmla="*/ 10367 h 10459"/>
                <a:gd name="connsiteX2" fmla="*/ 414 w 20685"/>
                <a:gd name="connsiteY2" fmla="*/ 6938 h 10459"/>
                <a:gd name="connsiteX3" fmla="*/ 19464 w 20685"/>
                <a:gd name="connsiteY3" fmla="*/ 1604 h 10459"/>
                <a:gd name="connsiteX4" fmla="*/ 20416 w 20685"/>
                <a:gd name="connsiteY4" fmla="*/ 4938 h 10459"/>
                <a:gd name="connsiteX5" fmla="*/ 17083 w 20685"/>
                <a:gd name="connsiteY5" fmla="*/ 5890 h 10459"/>
                <a:gd name="connsiteX6" fmla="*/ 4319 w 20685"/>
                <a:gd name="connsiteY6" fmla="*/ 9795 h 10459"/>
                <a:gd name="connsiteX7" fmla="*/ 2414 w 20685"/>
                <a:gd name="connsiteY7" fmla="*/ 10367 h 10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685" h="10459">
                  <a:moveTo>
                    <a:pt x="2414" y="10367"/>
                  </a:moveTo>
                  <a:cubicBezTo>
                    <a:pt x="1947" y="10491"/>
                    <a:pt x="1452" y="10491"/>
                    <a:pt x="985" y="10367"/>
                  </a:cubicBezTo>
                  <a:cubicBezTo>
                    <a:pt x="-62" y="9548"/>
                    <a:pt x="-310" y="8052"/>
                    <a:pt x="414" y="6938"/>
                  </a:cubicBezTo>
                  <a:cubicBezTo>
                    <a:pt x="4395" y="461"/>
                    <a:pt x="12692" y="-1863"/>
                    <a:pt x="19464" y="1604"/>
                  </a:cubicBezTo>
                  <a:cubicBezTo>
                    <a:pt x="20597" y="2299"/>
                    <a:pt x="21007" y="3747"/>
                    <a:pt x="20416" y="4938"/>
                  </a:cubicBezTo>
                  <a:cubicBezTo>
                    <a:pt x="19721" y="6071"/>
                    <a:pt x="18273" y="6481"/>
                    <a:pt x="17083" y="5890"/>
                  </a:cubicBezTo>
                  <a:cubicBezTo>
                    <a:pt x="12473" y="3499"/>
                    <a:pt x="6796" y="5233"/>
                    <a:pt x="4319" y="9795"/>
                  </a:cubicBezTo>
                  <a:cubicBezTo>
                    <a:pt x="3795" y="10243"/>
                    <a:pt x="3100" y="10452"/>
                    <a:pt x="2414" y="10367"/>
                  </a:cubicBezTo>
                  <a:close/>
                </a:path>
              </a:pathLst>
            </a:custGeom>
            <a:solidFill>
              <a:srgbClr val="000000"/>
            </a:solidFill>
            <a:ln w="9525" cap="flat">
              <a:noFill/>
              <a:prstDash val="solid"/>
              <a:miter/>
            </a:ln>
          </p:spPr>
          <p:txBody>
            <a:bodyPr rtlCol="0" anchor="ctr"/>
            <a:lstStyle/>
            <a:p>
              <a:endParaRPr lang="zh-CN" altLang="en-US"/>
            </a:p>
          </p:txBody>
        </p:sp>
        <p:sp>
          <p:nvSpPr>
            <p:cNvPr id="298" name="íṧļîďé">
              <a:extLst>
                <a:ext uri="{FF2B5EF4-FFF2-40B4-BE49-F238E27FC236}">
                  <a16:creationId xmlns:a16="http://schemas.microsoft.com/office/drawing/2014/main" xmlns="" id="{F8EDFA74-3AB7-939B-4932-C13D3324DA77}"/>
                </a:ext>
              </a:extLst>
            </p:cNvPr>
            <p:cNvSpPr/>
            <p:nvPr/>
          </p:nvSpPr>
          <p:spPr>
            <a:xfrm>
              <a:off x="6549865" y="1316513"/>
              <a:ext cx="33358" cy="14546"/>
            </a:xfrm>
            <a:custGeom>
              <a:avLst/>
              <a:gdLst>
                <a:gd name="connsiteX0" fmla="*/ 14922 w 17076"/>
                <a:gd name="connsiteY0" fmla="*/ 7446 h 7446"/>
                <a:gd name="connsiteX1" fmla="*/ 13303 w 17076"/>
                <a:gd name="connsiteY1" fmla="*/ 6875 h 7446"/>
                <a:gd name="connsiteX2" fmla="*/ 3778 w 17076"/>
                <a:gd name="connsiteY2" fmla="*/ 6017 h 7446"/>
                <a:gd name="connsiteX3" fmla="*/ 349 w 17076"/>
                <a:gd name="connsiteY3" fmla="*/ 5160 h 7446"/>
                <a:gd name="connsiteX4" fmla="*/ 1111 w 17076"/>
                <a:gd name="connsiteY4" fmla="*/ 1826 h 7446"/>
                <a:gd name="connsiteX5" fmla="*/ 16351 w 17076"/>
                <a:gd name="connsiteY5" fmla="*/ 3160 h 7446"/>
                <a:gd name="connsiteX6" fmla="*/ 16408 w 17076"/>
                <a:gd name="connsiteY6" fmla="*/ 6532 h 7446"/>
                <a:gd name="connsiteX7" fmla="*/ 16351 w 17076"/>
                <a:gd name="connsiteY7" fmla="*/ 6589 h 7446"/>
                <a:gd name="connsiteX8" fmla="*/ 14922 w 17076"/>
                <a:gd name="connsiteY8" fmla="*/ 7446 h 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76" h="7446">
                  <a:moveTo>
                    <a:pt x="14922" y="7446"/>
                  </a:moveTo>
                  <a:cubicBezTo>
                    <a:pt x="14332" y="7446"/>
                    <a:pt x="13761" y="7246"/>
                    <a:pt x="13303" y="6875"/>
                  </a:cubicBezTo>
                  <a:cubicBezTo>
                    <a:pt x="10655" y="4541"/>
                    <a:pt x="6798" y="4198"/>
                    <a:pt x="3778" y="6017"/>
                  </a:cubicBezTo>
                  <a:cubicBezTo>
                    <a:pt x="2588" y="6684"/>
                    <a:pt x="1083" y="6313"/>
                    <a:pt x="349" y="5160"/>
                  </a:cubicBezTo>
                  <a:cubicBezTo>
                    <a:pt x="-327" y="4027"/>
                    <a:pt x="6" y="2560"/>
                    <a:pt x="1111" y="1826"/>
                  </a:cubicBezTo>
                  <a:cubicBezTo>
                    <a:pt x="5950" y="-1031"/>
                    <a:pt x="12084" y="-498"/>
                    <a:pt x="16351" y="3160"/>
                  </a:cubicBezTo>
                  <a:cubicBezTo>
                    <a:pt x="17294" y="4074"/>
                    <a:pt x="17323" y="5579"/>
                    <a:pt x="16408" y="6532"/>
                  </a:cubicBezTo>
                  <a:cubicBezTo>
                    <a:pt x="16389" y="6551"/>
                    <a:pt x="16370" y="6570"/>
                    <a:pt x="16351" y="6589"/>
                  </a:cubicBezTo>
                  <a:cubicBezTo>
                    <a:pt x="15989" y="7037"/>
                    <a:pt x="15485" y="7341"/>
                    <a:pt x="14922" y="7446"/>
                  </a:cubicBezTo>
                  <a:close/>
                </a:path>
              </a:pathLst>
            </a:custGeom>
            <a:solidFill>
              <a:srgbClr val="000000"/>
            </a:solidFill>
            <a:ln w="9525" cap="flat">
              <a:noFill/>
              <a:prstDash val="solid"/>
              <a:miter/>
            </a:ln>
          </p:spPr>
          <p:txBody>
            <a:bodyPr rtlCol="0" anchor="ctr"/>
            <a:lstStyle/>
            <a:p>
              <a:endParaRPr lang="zh-CN" altLang="en-US"/>
            </a:p>
          </p:txBody>
        </p:sp>
        <p:sp>
          <p:nvSpPr>
            <p:cNvPr id="299" name="iṧľîḍé">
              <a:extLst>
                <a:ext uri="{FF2B5EF4-FFF2-40B4-BE49-F238E27FC236}">
                  <a16:creationId xmlns:a16="http://schemas.microsoft.com/office/drawing/2014/main" xmlns="" id="{BB6A9400-CEEC-564B-82AB-77ADD72A7A3F}"/>
                </a:ext>
              </a:extLst>
            </p:cNvPr>
            <p:cNvSpPr/>
            <p:nvPr/>
          </p:nvSpPr>
          <p:spPr>
            <a:xfrm>
              <a:off x="6544286" y="1365034"/>
              <a:ext cx="29973" cy="60176"/>
            </a:xfrm>
            <a:custGeom>
              <a:avLst/>
              <a:gdLst>
                <a:gd name="connsiteX0" fmla="*/ 11587 w 15343"/>
                <a:gd name="connsiteY0" fmla="*/ 30805 h 30804"/>
                <a:gd name="connsiteX1" fmla="*/ 10920 w 15343"/>
                <a:gd name="connsiteY1" fmla="*/ 30805 h 30804"/>
                <a:gd name="connsiteX2" fmla="*/ 9206 w 15343"/>
                <a:gd name="connsiteY2" fmla="*/ 27852 h 30804"/>
                <a:gd name="connsiteX3" fmla="*/ 1395 w 15343"/>
                <a:gd name="connsiteY3" fmla="*/ 4611 h 30804"/>
                <a:gd name="connsiteX4" fmla="*/ 214 w 15343"/>
                <a:gd name="connsiteY4" fmla="*/ 1458 h 30804"/>
                <a:gd name="connsiteX5" fmla="*/ 252 w 15343"/>
                <a:gd name="connsiteY5" fmla="*/ 1372 h 30804"/>
                <a:gd name="connsiteX6" fmla="*/ 3586 w 15343"/>
                <a:gd name="connsiteY6" fmla="*/ 229 h 30804"/>
                <a:gd name="connsiteX7" fmla="*/ 13968 w 15343"/>
                <a:gd name="connsiteY7" fmla="*/ 28804 h 30804"/>
                <a:gd name="connsiteX8" fmla="*/ 11587 w 15343"/>
                <a:gd name="connsiteY8" fmla="*/ 30805 h 30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3" h="30804">
                  <a:moveTo>
                    <a:pt x="11587" y="30805"/>
                  </a:moveTo>
                  <a:lnTo>
                    <a:pt x="10920" y="30805"/>
                  </a:lnTo>
                  <a:cubicBezTo>
                    <a:pt x="9653" y="30433"/>
                    <a:pt x="8901" y="29138"/>
                    <a:pt x="9206" y="27852"/>
                  </a:cubicBezTo>
                  <a:cubicBezTo>
                    <a:pt x="12597" y="19232"/>
                    <a:pt x="9301" y="9431"/>
                    <a:pt x="1395" y="4611"/>
                  </a:cubicBezTo>
                  <a:cubicBezTo>
                    <a:pt x="195" y="4068"/>
                    <a:pt x="-329" y="2658"/>
                    <a:pt x="214" y="1458"/>
                  </a:cubicBezTo>
                  <a:cubicBezTo>
                    <a:pt x="224" y="1429"/>
                    <a:pt x="233" y="1401"/>
                    <a:pt x="252" y="1372"/>
                  </a:cubicBezTo>
                  <a:cubicBezTo>
                    <a:pt x="891" y="172"/>
                    <a:pt x="2348" y="-333"/>
                    <a:pt x="3586" y="229"/>
                  </a:cubicBezTo>
                  <a:cubicBezTo>
                    <a:pt x="13435" y="6040"/>
                    <a:pt x="17788" y="18022"/>
                    <a:pt x="13968" y="28804"/>
                  </a:cubicBezTo>
                  <a:cubicBezTo>
                    <a:pt x="13740" y="29947"/>
                    <a:pt x="12749" y="30786"/>
                    <a:pt x="11587" y="30805"/>
                  </a:cubicBezTo>
                  <a:close/>
                </a:path>
              </a:pathLst>
            </a:custGeom>
            <a:solidFill>
              <a:srgbClr val="000000"/>
            </a:solidFill>
            <a:ln w="9525" cap="flat">
              <a:noFill/>
              <a:prstDash val="solid"/>
              <a:miter/>
            </a:ln>
          </p:spPr>
          <p:txBody>
            <a:bodyPr rtlCol="0" anchor="ctr"/>
            <a:lstStyle/>
            <a:p>
              <a:endParaRPr lang="zh-CN" altLang="en-US"/>
            </a:p>
          </p:txBody>
        </p:sp>
        <p:sp>
          <p:nvSpPr>
            <p:cNvPr id="300" name="îśḷîḍe">
              <a:extLst>
                <a:ext uri="{FF2B5EF4-FFF2-40B4-BE49-F238E27FC236}">
                  <a16:creationId xmlns:a16="http://schemas.microsoft.com/office/drawing/2014/main" xmlns="" id="{5055F322-32A2-63C5-A762-1F4815A2654E}"/>
                </a:ext>
              </a:extLst>
            </p:cNvPr>
            <p:cNvSpPr/>
            <p:nvPr/>
          </p:nvSpPr>
          <p:spPr>
            <a:xfrm>
              <a:off x="6568062" y="1345626"/>
              <a:ext cx="15220" cy="31391"/>
            </a:xfrm>
            <a:custGeom>
              <a:avLst/>
              <a:gdLst>
                <a:gd name="connsiteX0" fmla="*/ 5417 w 7791"/>
                <a:gd name="connsiteY0" fmla="*/ 16070 h 16069"/>
                <a:gd name="connsiteX1" fmla="*/ 3036 w 7791"/>
                <a:gd name="connsiteY1" fmla="*/ 14260 h 16069"/>
                <a:gd name="connsiteX2" fmla="*/ 83 w 7791"/>
                <a:gd name="connsiteY2" fmla="*/ 3020 h 16069"/>
                <a:gd name="connsiteX3" fmla="*/ 1759 w 7791"/>
                <a:gd name="connsiteY3" fmla="*/ 96 h 16069"/>
                <a:gd name="connsiteX4" fmla="*/ 1893 w 7791"/>
                <a:gd name="connsiteY4" fmla="*/ 68 h 16069"/>
                <a:gd name="connsiteX5" fmla="*/ 4845 w 7791"/>
                <a:gd name="connsiteY5" fmla="*/ 1782 h 16069"/>
                <a:gd name="connsiteX6" fmla="*/ 7703 w 7791"/>
                <a:gd name="connsiteY6" fmla="*/ 13022 h 16069"/>
                <a:gd name="connsiteX7" fmla="*/ 6055 w 7791"/>
                <a:gd name="connsiteY7" fmla="*/ 15955 h 16069"/>
                <a:gd name="connsiteX8" fmla="*/ 5988 w 7791"/>
                <a:gd name="connsiteY8" fmla="*/ 15974 h 16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91" h="16069">
                  <a:moveTo>
                    <a:pt x="5417" y="16070"/>
                  </a:moveTo>
                  <a:cubicBezTo>
                    <a:pt x="4312" y="16070"/>
                    <a:pt x="3331" y="15327"/>
                    <a:pt x="3036" y="14260"/>
                  </a:cubicBezTo>
                  <a:lnTo>
                    <a:pt x="83" y="3020"/>
                  </a:lnTo>
                  <a:cubicBezTo>
                    <a:pt x="-260" y="1754"/>
                    <a:pt x="492" y="439"/>
                    <a:pt x="1759" y="96"/>
                  </a:cubicBezTo>
                  <a:cubicBezTo>
                    <a:pt x="1807" y="87"/>
                    <a:pt x="1845" y="77"/>
                    <a:pt x="1893" y="68"/>
                  </a:cubicBezTo>
                  <a:cubicBezTo>
                    <a:pt x="3178" y="-237"/>
                    <a:pt x="4474" y="515"/>
                    <a:pt x="4845" y="1782"/>
                  </a:cubicBezTo>
                  <a:lnTo>
                    <a:pt x="7703" y="13022"/>
                  </a:lnTo>
                  <a:cubicBezTo>
                    <a:pt x="8055" y="14288"/>
                    <a:pt x="7322" y="15603"/>
                    <a:pt x="6055" y="15955"/>
                  </a:cubicBezTo>
                  <a:cubicBezTo>
                    <a:pt x="6026" y="15965"/>
                    <a:pt x="6007" y="15965"/>
                    <a:pt x="5988" y="15974"/>
                  </a:cubicBezTo>
                  <a:close/>
                </a:path>
              </a:pathLst>
            </a:custGeom>
            <a:solidFill>
              <a:srgbClr val="000000"/>
            </a:solidFill>
            <a:ln w="9525" cap="flat">
              <a:noFill/>
              <a:prstDash val="solid"/>
              <a:miter/>
            </a:ln>
          </p:spPr>
          <p:txBody>
            <a:bodyPr rtlCol="0" anchor="ctr"/>
            <a:lstStyle/>
            <a:p>
              <a:endParaRPr lang="zh-CN" altLang="en-US"/>
            </a:p>
          </p:txBody>
        </p:sp>
        <p:sp>
          <p:nvSpPr>
            <p:cNvPr id="301" name="íṧḷïḑe">
              <a:extLst>
                <a:ext uri="{FF2B5EF4-FFF2-40B4-BE49-F238E27FC236}">
                  <a16:creationId xmlns:a16="http://schemas.microsoft.com/office/drawing/2014/main" xmlns="" id="{FE8F326A-0568-2E34-6258-22772E1EAA98}"/>
                </a:ext>
              </a:extLst>
            </p:cNvPr>
            <p:cNvSpPr/>
            <p:nvPr/>
          </p:nvSpPr>
          <p:spPr>
            <a:xfrm>
              <a:off x="6510926" y="1347679"/>
              <a:ext cx="15235" cy="31385"/>
            </a:xfrm>
            <a:custGeom>
              <a:avLst/>
              <a:gdLst>
                <a:gd name="connsiteX0" fmla="*/ 5234 w 7799"/>
                <a:gd name="connsiteY0" fmla="*/ 15971 h 16066"/>
                <a:gd name="connsiteX1" fmla="*/ 2852 w 7799"/>
                <a:gd name="connsiteY1" fmla="*/ 14066 h 16066"/>
                <a:gd name="connsiteX2" fmla="*/ 90 w 7799"/>
                <a:gd name="connsiteY2" fmla="*/ 3113 h 16066"/>
                <a:gd name="connsiteX3" fmla="*/ 1804 w 7799"/>
                <a:gd name="connsiteY3" fmla="*/ 65 h 16066"/>
                <a:gd name="connsiteX4" fmla="*/ 4852 w 7799"/>
                <a:gd name="connsiteY4" fmla="*/ 1874 h 16066"/>
                <a:gd name="connsiteX5" fmla="*/ 7710 w 7799"/>
                <a:gd name="connsiteY5" fmla="*/ 13019 h 16066"/>
                <a:gd name="connsiteX6" fmla="*/ 5995 w 7799"/>
                <a:gd name="connsiteY6" fmla="*/ 16067 h 16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99" h="16066">
                  <a:moveTo>
                    <a:pt x="5234" y="15971"/>
                  </a:moveTo>
                  <a:cubicBezTo>
                    <a:pt x="4100" y="15962"/>
                    <a:pt x="3119" y="15171"/>
                    <a:pt x="2852" y="14066"/>
                  </a:cubicBezTo>
                  <a:lnTo>
                    <a:pt x="90" y="3113"/>
                  </a:lnTo>
                  <a:cubicBezTo>
                    <a:pt x="-272" y="1798"/>
                    <a:pt x="490" y="436"/>
                    <a:pt x="1804" y="65"/>
                  </a:cubicBezTo>
                  <a:cubicBezTo>
                    <a:pt x="3138" y="-240"/>
                    <a:pt x="4481" y="560"/>
                    <a:pt x="4852" y="1874"/>
                  </a:cubicBezTo>
                  <a:lnTo>
                    <a:pt x="7710" y="13019"/>
                  </a:lnTo>
                  <a:cubicBezTo>
                    <a:pt x="8072" y="14333"/>
                    <a:pt x="7310" y="15695"/>
                    <a:pt x="5995" y="16067"/>
                  </a:cubicBezTo>
                  <a:close/>
                </a:path>
              </a:pathLst>
            </a:custGeom>
            <a:solidFill>
              <a:srgbClr val="000000"/>
            </a:solidFill>
            <a:ln w="9525" cap="flat">
              <a:noFill/>
              <a:prstDash val="solid"/>
              <a:miter/>
            </a:ln>
          </p:spPr>
          <p:txBody>
            <a:bodyPr rtlCol="0" anchor="ctr"/>
            <a:lstStyle/>
            <a:p>
              <a:endParaRPr lang="zh-CN" altLang="en-US"/>
            </a:p>
          </p:txBody>
        </p:sp>
        <p:sp>
          <p:nvSpPr>
            <p:cNvPr id="302" name="îsľîďe">
              <a:extLst>
                <a:ext uri="{FF2B5EF4-FFF2-40B4-BE49-F238E27FC236}">
                  <a16:creationId xmlns:a16="http://schemas.microsoft.com/office/drawing/2014/main" xmlns="" id="{82CBCB23-5FA7-81E2-AB85-5DA315971DC7}"/>
                </a:ext>
              </a:extLst>
            </p:cNvPr>
            <p:cNvSpPr/>
            <p:nvPr/>
          </p:nvSpPr>
          <p:spPr>
            <a:xfrm>
              <a:off x="6394250" y="1223138"/>
              <a:ext cx="190535" cy="164584"/>
            </a:xfrm>
            <a:custGeom>
              <a:avLst/>
              <a:gdLst>
                <a:gd name="connsiteX0" fmla="*/ 93250 w 97535"/>
                <a:gd name="connsiteY0" fmla="*/ 45148 h 84251"/>
                <a:gd name="connsiteX1" fmla="*/ 76676 w 97535"/>
                <a:gd name="connsiteY1" fmla="*/ 35623 h 84251"/>
                <a:gd name="connsiteX2" fmla="*/ 58388 w 97535"/>
                <a:gd name="connsiteY2" fmla="*/ 44291 h 84251"/>
                <a:gd name="connsiteX3" fmla="*/ 47720 w 97535"/>
                <a:gd name="connsiteY3" fmla="*/ 75819 h 84251"/>
                <a:gd name="connsiteX4" fmla="*/ 19812 w 97535"/>
                <a:gd name="connsiteY4" fmla="*/ 84011 h 84251"/>
                <a:gd name="connsiteX5" fmla="*/ 8382 w 97535"/>
                <a:gd name="connsiteY5" fmla="*/ 79819 h 84251"/>
                <a:gd name="connsiteX6" fmla="*/ 0 w 97535"/>
                <a:gd name="connsiteY6" fmla="*/ 62293 h 84251"/>
                <a:gd name="connsiteX7" fmla="*/ 32956 w 97535"/>
                <a:gd name="connsiteY7" fmla="*/ 24193 h 84251"/>
                <a:gd name="connsiteX8" fmla="*/ 75724 w 97535"/>
                <a:gd name="connsiteY8" fmla="*/ 0 h 84251"/>
                <a:gd name="connsiteX9" fmla="*/ 97536 w 97535"/>
                <a:gd name="connsiteY9" fmla="*/ 20574 h 84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535" h="84251">
                  <a:moveTo>
                    <a:pt x="93250" y="45148"/>
                  </a:moveTo>
                  <a:cubicBezTo>
                    <a:pt x="89830" y="39233"/>
                    <a:pt x="83506" y="35595"/>
                    <a:pt x="76676" y="35623"/>
                  </a:cubicBezTo>
                  <a:cubicBezTo>
                    <a:pt x="69618" y="35747"/>
                    <a:pt x="62960" y="38910"/>
                    <a:pt x="58388" y="44291"/>
                  </a:cubicBezTo>
                  <a:cubicBezTo>
                    <a:pt x="61189" y="55978"/>
                    <a:pt x="57045" y="68237"/>
                    <a:pt x="47720" y="75819"/>
                  </a:cubicBezTo>
                  <a:cubicBezTo>
                    <a:pt x="39900" y="82201"/>
                    <a:pt x="29842" y="85153"/>
                    <a:pt x="19812" y="84011"/>
                  </a:cubicBezTo>
                  <a:lnTo>
                    <a:pt x="8382" y="79819"/>
                  </a:lnTo>
                  <a:lnTo>
                    <a:pt x="0" y="62293"/>
                  </a:lnTo>
                  <a:lnTo>
                    <a:pt x="32956" y="24193"/>
                  </a:lnTo>
                  <a:lnTo>
                    <a:pt x="75724" y="0"/>
                  </a:lnTo>
                  <a:lnTo>
                    <a:pt x="97536" y="20574"/>
                  </a:lnTo>
                  <a:close/>
                </a:path>
              </a:pathLst>
            </a:custGeom>
            <a:solidFill>
              <a:srgbClr val="000000"/>
            </a:solidFill>
            <a:ln w="9525" cap="flat">
              <a:noFill/>
              <a:prstDash val="solid"/>
              <a:miter/>
            </a:ln>
          </p:spPr>
          <p:txBody>
            <a:bodyPr rtlCol="0" anchor="ctr"/>
            <a:lstStyle/>
            <a:p>
              <a:endParaRPr lang="zh-CN" altLang="en-US"/>
            </a:p>
          </p:txBody>
        </p:sp>
        <p:sp>
          <p:nvSpPr>
            <p:cNvPr id="303" name="ís1ïde">
              <a:extLst>
                <a:ext uri="{FF2B5EF4-FFF2-40B4-BE49-F238E27FC236}">
                  <a16:creationId xmlns:a16="http://schemas.microsoft.com/office/drawing/2014/main" xmlns="" id="{43D8DB88-2F01-5987-38A7-2CC869CDD7FE}"/>
                </a:ext>
              </a:extLst>
            </p:cNvPr>
            <p:cNvSpPr/>
            <p:nvPr/>
          </p:nvSpPr>
          <p:spPr>
            <a:xfrm>
              <a:off x="6506822" y="1433934"/>
              <a:ext cx="39277" cy="26445"/>
            </a:xfrm>
            <a:custGeom>
              <a:avLst/>
              <a:gdLst>
                <a:gd name="connsiteX0" fmla="*/ 16382 w 20106"/>
                <a:gd name="connsiteY0" fmla="*/ 13537 h 13537"/>
                <a:gd name="connsiteX1" fmla="*/ 95 w 20106"/>
                <a:gd name="connsiteY1" fmla="*/ 3155 h 13537"/>
                <a:gd name="connsiteX2" fmla="*/ 1800 w 20106"/>
                <a:gd name="connsiteY2" fmla="*/ 97 h 13537"/>
                <a:gd name="connsiteX3" fmla="*/ 4572 w 20106"/>
                <a:gd name="connsiteY3" fmla="*/ 1154 h 13537"/>
                <a:gd name="connsiteX4" fmla="*/ 17335 w 20106"/>
                <a:gd name="connsiteY4" fmla="*/ 8584 h 13537"/>
                <a:gd name="connsiteX5" fmla="*/ 20097 w 20106"/>
                <a:gd name="connsiteY5" fmla="*/ 10775 h 13537"/>
                <a:gd name="connsiteX6" fmla="*/ 17906 w 20106"/>
                <a:gd name="connsiteY6" fmla="*/ 13537 h 1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06" h="13537">
                  <a:moveTo>
                    <a:pt x="16382" y="13537"/>
                  </a:moveTo>
                  <a:cubicBezTo>
                    <a:pt x="9382" y="13604"/>
                    <a:pt x="2990" y="9527"/>
                    <a:pt x="95" y="3155"/>
                  </a:cubicBezTo>
                  <a:cubicBezTo>
                    <a:pt x="-277" y="1840"/>
                    <a:pt x="476" y="469"/>
                    <a:pt x="1800" y="97"/>
                  </a:cubicBezTo>
                  <a:cubicBezTo>
                    <a:pt x="2857" y="-208"/>
                    <a:pt x="3981" y="221"/>
                    <a:pt x="4572" y="1154"/>
                  </a:cubicBezTo>
                  <a:cubicBezTo>
                    <a:pt x="6819" y="6088"/>
                    <a:pt x="11934" y="9070"/>
                    <a:pt x="17335" y="8584"/>
                  </a:cubicBezTo>
                  <a:cubicBezTo>
                    <a:pt x="18678" y="8517"/>
                    <a:pt x="19859" y="9451"/>
                    <a:pt x="20097" y="10775"/>
                  </a:cubicBezTo>
                  <a:cubicBezTo>
                    <a:pt x="20212" y="12127"/>
                    <a:pt x="19249" y="13337"/>
                    <a:pt x="17906" y="13537"/>
                  </a:cubicBezTo>
                  <a:close/>
                </a:path>
              </a:pathLst>
            </a:custGeom>
            <a:solidFill>
              <a:srgbClr val="000000"/>
            </a:solidFill>
            <a:ln w="9525" cap="flat">
              <a:noFill/>
              <a:prstDash val="solid"/>
              <a:miter/>
            </a:ln>
          </p:spPr>
          <p:txBody>
            <a:bodyPr rtlCol="0" anchor="ctr"/>
            <a:lstStyle/>
            <a:p>
              <a:endParaRPr lang="zh-CN" altLang="en-US"/>
            </a:p>
          </p:txBody>
        </p:sp>
        <p:sp>
          <p:nvSpPr>
            <p:cNvPr id="304" name="iŝ1iḑê">
              <a:extLst>
                <a:ext uri="{FF2B5EF4-FFF2-40B4-BE49-F238E27FC236}">
                  <a16:creationId xmlns:a16="http://schemas.microsoft.com/office/drawing/2014/main" xmlns="" id="{606B7731-84B8-139D-2B65-6196106E9E7D}"/>
                </a:ext>
              </a:extLst>
            </p:cNvPr>
            <p:cNvSpPr/>
            <p:nvPr/>
          </p:nvSpPr>
          <p:spPr>
            <a:xfrm>
              <a:off x="6719681" y="1794748"/>
              <a:ext cx="16568" cy="160763"/>
            </a:xfrm>
            <a:custGeom>
              <a:avLst/>
              <a:gdLst>
                <a:gd name="connsiteX0" fmla="*/ 6003 w 8481"/>
                <a:gd name="connsiteY0" fmla="*/ 82296 h 82295"/>
                <a:gd name="connsiteX1" fmla="*/ 3622 w 8481"/>
                <a:gd name="connsiteY1" fmla="*/ 79915 h 82295"/>
                <a:gd name="connsiteX2" fmla="*/ 2 w 8481"/>
                <a:gd name="connsiteY2" fmla="*/ 2572 h 82295"/>
                <a:gd name="connsiteX3" fmla="*/ 2383 w 8481"/>
                <a:gd name="connsiteY3" fmla="*/ 0 h 82295"/>
                <a:gd name="connsiteX4" fmla="*/ 2383 w 8481"/>
                <a:gd name="connsiteY4" fmla="*/ 0 h 82295"/>
                <a:gd name="connsiteX5" fmla="*/ 4955 w 8481"/>
                <a:gd name="connsiteY5" fmla="*/ 2286 h 82295"/>
                <a:gd name="connsiteX6" fmla="*/ 8480 w 8481"/>
                <a:gd name="connsiteY6" fmla="*/ 79724 h 82295"/>
                <a:gd name="connsiteX7" fmla="*/ 6193 w 8481"/>
                <a:gd name="connsiteY7" fmla="*/ 82296 h 8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81" h="82295">
                  <a:moveTo>
                    <a:pt x="6003" y="82296"/>
                  </a:moveTo>
                  <a:cubicBezTo>
                    <a:pt x="4689" y="82296"/>
                    <a:pt x="3622" y="81229"/>
                    <a:pt x="3622" y="79915"/>
                  </a:cubicBezTo>
                  <a:lnTo>
                    <a:pt x="2" y="2572"/>
                  </a:lnTo>
                  <a:cubicBezTo>
                    <a:pt x="-55" y="1210"/>
                    <a:pt x="1012" y="57"/>
                    <a:pt x="2383" y="0"/>
                  </a:cubicBezTo>
                  <a:cubicBezTo>
                    <a:pt x="2383" y="0"/>
                    <a:pt x="2383" y="0"/>
                    <a:pt x="2383" y="0"/>
                  </a:cubicBezTo>
                  <a:cubicBezTo>
                    <a:pt x="3679" y="29"/>
                    <a:pt x="4774" y="1000"/>
                    <a:pt x="4955" y="2286"/>
                  </a:cubicBezTo>
                  <a:lnTo>
                    <a:pt x="8480" y="79724"/>
                  </a:lnTo>
                  <a:cubicBezTo>
                    <a:pt x="8537" y="81058"/>
                    <a:pt x="7527" y="82191"/>
                    <a:pt x="6193" y="82296"/>
                  </a:cubicBezTo>
                  <a:close/>
                </a:path>
              </a:pathLst>
            </a:custGeom>
            <a:solidFill>
              <a:srgbClr val="A37B90"/>
            </a:solidFill>
            <a:ln w="9525" cap="flat">
              <a:noFill/>
              <a:prstDash val="solid"/>
              <a:miter/>
            </a:ln>
          </p:spPr>
          <p:txBody>
            <a:bodyPr rtlCol="0" anchor="ctr"/>
            <a:lstStyle/>
            <a:p>
              <a:endParaRPr lang="zh-CN" altLang="en-US"/>
            </a:p>
          </p:txBody>
        </p:sp>
        <p:sp>
          <p:nvSpPr>
            <p:cNvPr id="305" name="íṡ1ïḑe">
              <a:extLst>
                <a:ext uri="{FF2B5EF4-FFF2-40B4-BE49-F238E27FC236}">
                  <a16:creationId xmlns:a16="http://schemas.microsoft.com/office/drawing/2014/main" xmlns="" id="{CFD5A509-88A8-88DC-2733-929647641F5E}"/>
                </a:ext>
              </a:extLst>
            </p:cNvPr>
            <p:cNvSpPr/>
            <p:nvPr/>
          </p:nvSpPr>
          <p:spPr>
            <a:xfrm>
              <a:off x="6050015" y="3562828"/>
              <a:ext cx="427221" cy="313693"/>
            </a:xfrm>
            <a:custGeom>
              <a:avLst/>
              <a:gdLst>
                <a:gd name="connsiteX0" fmla="*/ 218695 w 218695"/>
                <a:gd name="connsiteY0" fmla="*/ 128665 h 160580"/>
                <a:gd name="connsiteX1" fmla="*/ 206313 w 218695"/>
                <a:gd name="connsiteY1" fmla="*/ 154097 h 160580"/>
                <a:gd name="connsiteX2" fmla="*/ 72486 w 218695"/>
                <a:gd name="connsiteY2" fmla="*/ 158955 h 160580"/>
                <a:gd name="connsiteX3" fmla="*/ 573 w 218695"/>
                <a:gd name="connsiteY3" fmla="*/ 146668 h 160580"/>
                <a:gd name="connsiteX4" fmla="*/ 6955 w 218695"/>
                <a:gd name="connsiteY4" fmla="*/ 123903 h 160580"/>
                <a:gd name="connsiteX5" fmla="*/ 7717 w 218695"/>
                <a:gd name="connsiteY5" fmla="*/ 122284 h 160580"/>
                <a:gd name="connsiteX6" fmla="*/ 14194 w 218695"/>
                <a:gd name="connsiteY6" fmla="*/ 108758 h 160580"/>
                <a:gd name="connsiteX7" fmla="*/ 20575 w 218695"/>
                <a:gd name="connsiteY7" fmla="*/ 99233 h 160580"/>
                <a:gd name="connsiteX8" fmla="*/ 41721 w 218695"/>
                <a:gd name="connsiteY8" fmla="*/ 69325 h 160580"/>
                <a:gd name="connsiteX9" fmla="*/ 56103 w 218695"/>
                <a:gd name="connsiteY9" fmla="*/ 25986 h 160580"/>
                <a:gd name="connsiteX10" fmla="*/ 70296 w 218695"/>
                <a:gd name="connsiteY10" fmla="*/ 13508 h 160580"/>
                <a:gd name="connsiteX11" fmla="*/ 194121 w 218695"/>
                <a:gd name="connsiteY11" fmla="*/ 12651 h 160580"/>
                <a:gd name="connsiteX12" fmla="*/ 206408 w 218695"/>
                <a:gd name="connsiteY12" fmla="*/ 75421 h 160580"/>
                <a:gd name="connsiteX13" fmla="*/ 206408 w 218695"/>
                <a:gd name="connsiteY13" fmla="*/ 82850 h 160580"/>
                <a:gd name="connsiteX14" fmla="*/ 215457 w 218695"/>
                <a:gd name="connsiteY14" fmla="*/ 114854 h 160580"/>
                <a:gd name="connsiteX15" fmla="*/ 217838 w 218695"/>
                <a:gd name="connsiteY15" fmla="*/ 122855 h 160580"/>
                <a:gd name="connsiteX16" fmla="*/ 218695 w 218695"/>
                <a:gd name="connsiteY16" fmla="*/ 128665 h 16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8695" h="160580">
                  <a:moveTo>
                    <a:pt x="218695" y="128665"/>
                  </a:moveTo>
                  <a:cubicBezTo>
                    <a:pt x="218695" y="139143"/>
                    <a:pt x="214600" y="151144"/>
                    <a:pt x="206313" y="154097"/>
                  </a:cubicBezTo>
                  <a:cubicBezTo>
                    <a:pt x="198026" y="157050"/>
                    <a:pt x="131065" y="163622"/>
                    <a:pt x="72486" y="158955"/>
                  </a:cubicBezTo>
                  <a:cubicBezTo>
                    <a:pt x="16289" y="154764"/>
                    <a:pt x="4669" y="151144"/>
                    <a:pt x="573" y="146668"/>
                  </a:cubicBezTo>
                  <a:cubicBezTo>
                    <a:pt x="-1523" y="144477"/>
                    <a:pt x="2478" y="133999"/>
                    <a:pt x="6955" y="123903"/>
                  </a:cubicBezTo>
                  <a:cubicBezTo>
                    <a:pt x="6955" y="123331"/>
                    <a:pt x="7431" y="122760"/>
                    <a:pt x="7717" y="122284"/>
                  </a:cubicBezTo>
                  <a:cubicBezTo>
                    <a:pt x="10098" y="117140"/>
                    <a:pt x="12479" y="112187"/>
                    <a:pt x="14194" y="108758"/>
                  </a:cubicBezTo>
                  <a:cubicBezTo>
                    <a:pt x="15965" y="105358"/>
                    <a:pt x="18108" y="102167"/>
                    <a:pt x="20575" y="99233"/>
                  </a:cubicBezTo>
                  <a:cubicBezTo>
                    <a:pt x="28691" y="90060"/>
                    <a:pt x="35777" y="80031"/>
                    <a:pt x="41721" y="69325"/>
                  </a:cubicBezTo>
                  <a:cubicBezTo>
                    <a:pt x="45817" y="58942"/>
                    <a:pt x="51913" y="36559"/>
                    <a:pt x="56103" y="25986"/>
                  </a:cubicBezTo>
                  <a:cubicBezTo>
                    <a:pt x="58637" y="19842"/>
                    <a:pt x="63876" y="15232"/>
                    <a:pt x="70296" y="13508"/>
                  </a:cubicBezTo>
                  <a:cubicBezTo>
                    <a:pt x="70296" y="13508"/>
                    <a:pt x="109348" y="-16305"/>
                    <a:pt x="194121" y="12651"/>
                  </a:cubicBezTo>
                  <a:cubicBezTo>
                    <a:pt x="204122" y="16080"/>
                    <a:pt x="206408" y="67896"/>
                    <a:pt x="206408" y="75421"/>
                  </a:cubicBezTo>
                  <a:lnTo>
                    <a:pt x="206408" y="82850"/>
                  </a:lnTo>
                  <a:cubicBezTo>
                    <a:pt x="208342" y="93794"/>
                    <a:pt x="211380" y="104519"/>
                    <a:pt x="215457" y="114854"/>
                  </a:cubicBezTo>
                  <a:cubicBezTo>
                    <a:pt x="216409" y="117712"/>
                    <a:pt x="217171" y="120379"/>
                    <a:pt x="217838" y="122855"/>
                  </a:cubicBezTo>
                  <a:cubicBezTo>
                    <a:pt x="218324" y="124760"/>
                    <a:pt x="218610" y="126703"/>
                    <a:pt x="218695" y="128665"/>
                  </a:cubicBezTo>
                  <a:close/>
                </a:path>
              </a:pathLst>
            </a:custGeom>
            <a:solidFill>
              <a:srgbClr val="A37B90"/>
            </a:solidFill>
            <a:ln w="9525" cap="flat">
              <a:noFill/>
              <a:prstDash val="solid"/>
              <a:miter/>
            </a:ln>
          </p:spPr>
          <p:txBody>
            <a:bodyPr rtlCol="0" anchor="ctr"/>
            <a:lstStyle/>
            <a:p>
              <a:endParaRPr lang="zh-CN" altLang="en-US"/>
            </a:p>
          </p:txBody>
        </p:sp>
        <p:sp>
          <p:nvSpPr>
            <p:cNvPr id="306" name="iṧḻîḍe">
              <a:extLst>
                <a:ext uri="{FF2B5EF4-FFF2-40B4-BE49-F238E27FC236}">
                  <a16:creationId xmlns:a16="http://schemas.microsoft.com/office/drawing/2014/main" xmlns="" id="{13080674-6047-FBC7-EB14-B1CCBC1BE872}"/>
                </a:ext>
              </a:extLst>
            </p:cNvPr>
            <p:cNvSpPr/>
            <p:nvPr/>
          </p:nvSpPr>
          <p:spPr>
            <a:xfrm>
              <a:off x="6654077" y="3509403"/>
              <a:ext cx="703502" cy="342550"/>
            </a:xfrm>
            <a:custGeom>
              <a:avLst/>
              <a:gdLst>
                <a:gd name="connsiteX0" fmla="*/ 355436 w 360124"/>
                <a:gd name="connsiteY0" fmla="*/ 170205 h 175352"/>
                <a:gd name="connsiteX1" fmla="*/ 360046 w 360124"/>
                <a:gd name="connsiteY1" fmla="*/ 163728 h 175352"/>
                <a:gd name="connsiteX2" fmla="*/ 360008 w 360124"/>
                <a:gd name="connsiteY2" fmla="*/ 163538 h 175352"/>
                <a:gd name="connsiteX3" fmla="*/ 324003 w 360124"/>
                <a:gd name="connsiteY3" fmla="*/ 88576 h 175352"/>
                <a:gd name="connsiteX4" fmla="*/ 210370 w 360124"/>
                <a:gd name="connsiteY4" fmla="*/ 43904 h 175352"/>
                <a:gd name="connsiteX5" fmla="*/ 149315 w 360124"/>
                <a:gd name="connsiteY5" fmla="*/ 851 h 175352"/>
                <a:gd name="connsiteX6" fmla="*/ 74734 w 360124"/>
                <a:gd name="connsiteY6" fmla="*/ 34569 h 175352"/>
                <a:gd name="connsiteX7" fmla="*/ 11774 w 360124"/>
                <a:gd name="connsiteY7" fmla="*/ 30569 h 175352"/>
                <a:gd name="connsiteX8" fmla="*/ 1582 w 360124"/>
                <a:gd name="connsiteY8" fmla="*/ 170110 h 175352"/>
                <a:gd name="connsiteX9" fmla="*/ 61399 w 360124"/>
                <a:gd name="connsiteY9" fmla="*/ 171444 h 175352"/>
                <a:gd name="connsiteX10" fmla="*/ 86640 w 360124"/>
                <a:gd name="connsiteY10" fmla="*/ 147440 h 175352"/>
                <a:gd name="connsiteX11" fmla="*/ 117787 w 360124"/>
                <a:gd name="connsiteY11" fmla="*/ 171729 h 175352"/>
                <a:gd name="connsiteX12" fmla="*/ 355436 w 360124"/>
                <a:gd name="connsiteY12" fmla="*/ 170205 h 17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0124" h="175352">
                  <a:moveTo>
                    <a:pt x="355436" y="170205"/>
                  </a:moveTo>
                  <a:cubicBezTo>
                    <a:pt x="358494" y="169691"/>
                    <a:pt x="360560" y="166786"/>
                    <a:pt x="360046" y="163728"/>
                  </a:cubicBezTo>
                  <a:cubicBezTo>
                    <a:pt x="360036" y="163662"/>
                    <a:pt x="360017" y="163604"/>
                    <a:pt x="360008" y="163538"/>
                  </a:cubicBezTo>
                  <a:cubicBezTo>
                    <a:pt x="357341" y="148488"/>
                    <a:pt x="348006" y="106388"/>
                    <a:pt x="324003" y="88576"/>
                  </a:cubicBezTo>
                  <a:cubicBezTo>
                    <a:pt x="294476" y="66764"/>
                    <a:pt x="232849" y="58382"/>
                    <a:pt x="210370" y="43904"/>
                  </a:cubicBezTo>
                  <a:cubicBezTo>
                    <a:pt x="187891" y="29426"/>
                    <a:pt x="162745" y="-5912"/>
                    <a:pt x="149315" y="851"/>
                  </a:cubicBezTo>
                  <a:cubicBezTo>
                    <a:pt x="135885" y="7613"/>
                    <a:pt x="111215" y="38951"/>
                    <a:pt x="74734" y="34569"/>
                  </a:cubicBezTo>
                  <a:cubicBezTo>
                    <a:pt x="38253" y="30188"/>
                    <a:pt x="21489" y="21711"/>
                    <a:pt x="11774" y="30569"/>
                  </a:cubicBezTo>
                  <a:cubicBezTo>
                    <a:pt x="2058" y="39427"/>
                    <a:pt x="-2704" y="162776"/>
                    <a:pt x="1582" y="170110"/>
                  </a:cubicBezTo>
                  <a:cubicBezTo>
                    <a:pt x="5868" y="177444"/>
                    <a:pt x="56922" y="170110"/>
                    <a:pt x="61399" y="171444"/>
                  </a:cubicBezTo>
                  <a:cubicBezTo>
                    <a:pt x="65876" y="172777"/>
                    <a:pt x="78258" y="142869"/>
                    <a:pt x="86640" y="147440"/>
                  </a:cubicBezTo>
                  <a:cubicBezTo>
                    <a:pt x="95022" y="152012"/>
                    <a:pt x="105690" y="165538"/>
                    <a:pt x="117787" y="171729"/>
                  </a:cubicBezTo>
                  <a:cubicBezTo>
                    <a:pt x="129884" y="177920"/>
                    <a:pt x="318574" y="175349"/>
                    <a:pt x="355436" y="170205"/>
                  </a:cubicBezTo>
                  <a:close/>
                </a:path>
              </a:pathLst>
            </a:custGeom>
            <a:solidFill>
              <a:srgbClr val="A37B90"/>
            </a:solidFill>
            <a:ln w="9525" cap="flat">
              <a:noFill/>
              <a:prstDash val="solid"/>
              <a:miter/>
            </a:ln>
          </p:spPr>
          <p:txBody>
            <a:bodyPr rtlCol="0" anchor="ctr"/>
            <a:lstStyle/>
            <a:p>
              <a:endParaRPr lang="zh-CN" altLang="en-US"/>
            </a:p>
          </p:txBody>
        </p:sp>
        <p:sp>
          <p:nvSpPr>
            <p:cNvPr id="307" name="îṥlíďê">
              <a:extLst>
                <a:ext uri="{FF2B5EF4-FFF2-40B4-BE49-F238E27FC236}">
                  <a16:creationId xmlns:a16="http://schemas.microsoft.com/office/drawing/2014/main" xmlns="" id="{3F3C08E9-1CD7-9B1C-D70A-D9136BAC752A}"/>
                </a:ext>
              </a:extLst>
            </p:cNvPr>
            <p:cNvSpPr/>
            <p:nvPr/>
          </p:nvSpPr>
          <p:spPr>
            <a:xfrm>
              <a:off x="7022048" y="3466788"/>
              <a:ext cx="109080" cy="164786"/>
            </a:xfrm>
            <a:custGeom>
              <a:avLst/>
              <a:gdLst>
                <a:gd name="connsiteX0" fmla="*/ 2479 w 55838"/>
                <a:gd name="connsiteY0" fmla="*/ 83817 h 84354"/>
                <a:gd name="connsiteX1" fmla="*/ 1431 w 55838"/>
                <a:gd name="connsiteY1" fmla="*/ 83817 h 84354"/>
                <a:gd name="connsiteX2" fmla="*/ 193 w 55838"/>
                <a:gd name="connsiteY2" fmla="*/ 80673 h 84354"/>
                <a:gd name="connsiteX3" fmla="*/ 10480 w 55838"/>
                <a:gd name="connsiteY3" fmla="*/ 59718 h 84354"/>
                <a:gd name="connsiteX4" fmla="*/ 25815 w 55838"/>
                <a:gd name="connsiteY4" fmla="*/ 6759 h 84354"/>
                <a:gd name="connsiteX5" fmla="*/ 24005 w 55838"/>
                <a:gd name="connsiteY5" fmla="*/ 5140 h 84354"/>
                <a:gd name="connsiteX6" fmla="*/ 18957 w 55838"/>
                <a:gd name="connsiteY6" fmla="*/ 6283 h 84354"/>
                <a:gd name="connsiteX7" fmla="*/ 4860 w 55838"/>
                <a:gd name="connsiteY7" fmla="*/ 56575 h 84354"/>
                <a:gd name="connsiteX8" fmla="*/ 2593 w 55838"/>
                <a:gd name="connsiteY8" fmla="*/ 58880 h 84354"/>
                <a:gd name="connsiteX9" fmla="*/ 2288 w 55838"/>
                <a:gd name="connsiteY9" fmla="*/ 58861 h 84354"/>
                <a:gd name="connsiteX10" fmla="*/ 2 w 55838"/>
                <a:gd name="connsiteY10" fmla="*/ 56289 h 84354"/>
                <a:gd name="connsiteX11" fmla="*/ 16005 w 55838"/>
                <a:gd name="connsiteY11" fmla="*/ 2378 h 84354"/>
                <a:gd name="connsiteX12" fmla="*/ 25530 w 55838"/>
                <a:gd name="connsiteY12" fmla="*/ 378 h 84354"/>
                <a:gd name="connsiteX13" fmla="*/ 30673 w 55838"/>
                <a:gd name="connsiteY13" fmla="*/ 4759 h 84354"/>
                <a:gd name="connsiteX14" fmla="*/ 24291 w 55838"/>
                <a:gd name="connsiteY14" fmla="*/ 40668 h 84354"/>
                <a:gd name="connsiteX15" fmla="*/ 48294 w 55838"/>
                <a:gd name="connsiteY15" fmla="*/ 29810 h 84354"/>
                <a:gd name="connsiteX16" fmla="*/ 55628 w 55838"/>
                <a:gd name="connsiteY16" fmla="*/ 36763 h 84354"/>
                <a:gd name="connsiteX17" fmla="*/ 21910 w 55838"/>
                <a:gd name="connsiteY17" fmla="*/ 83436 h 84354"/>
                <a:gd name="connsiteX18" fmla="*/ 18424 w 55838"/>
                <a:gd name="connsiteY18" fmla="*/ 83797 h 84354"/>
                <a:gd name="connsiteX19" fmla="*/ 18062 w 55838"/>
                <a:gd name="connsiteY19" fmla="*/ 80321 h 84354"/>
                <a:gd name="connsiteX20" fmla="*/ 18767 w 55838"/>
                <a:gd name="connsiteY20" fmla="*/ 79721 h 84354"/>
                <a:gd name="connsiteX21" fmla="*/ 50866 w 55838"/>
                <a:gd name="connsiteY21" fmla="*/ 37811 h 84354"/>
                <a:gd name="connsiteX22" fmla="*/ 46961 w 55838"/>
                <a:gd name="connsiteY22" fmla="*/ 34572 h 84354"/>
                <a:gd name="connsiteX23" fmla="*/ 15242 w 55838"/>
                <a:gd name="connsiteY23" fmla="*/ 61909 h 84354"/>
                <a:gd name="connsiteX24" fmla="*/ 4955 w 55838"/>
                <a:gd name="connsiteY24" fmla="*/ 82674 h 84354"/>
                <a:gd name="connsiteX25" fmla="*/ 2479 w 55838"/>
                <a:gd name="connsiteY25" fmla="*/ 83817 h 8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5838" h="84354">
                  <a:moveTo>
                    <a:pt x="2479" y="83817"/>
                  </a:moveTo>
                  <a:lnTo>
                    <a:pt x="1431" y="83817"/>
                  </a:lnTo>
                  <a:cubicBezTo>
                    <a:pt x="260" y="83254"/>
                    <a:pt x="-283" y="81883"/>
                    <a:pt x="193" y="80673"/>
                  </a:cubicBezTo>
                  <a:cubicBezTo>
                    <a:pt x="3155" y="73472"/>
                    <a:pt x="6594" y="66472"/>
                    <a:pt x="10480" y="59718"/>
                  </a:cubicBezTo>
                  <a:cubicBezTo>
                    <a:pt x="20005" y="38096"/>
                    <a:pt x="29530" y="14284"/>
                    <a:pt x="25815" y="6759"/>
                  </a:cubicBezTo>
                  <a:cubicBezTo>
                    <a:pt x="25491" y="5969"/>
                    <a:pt x="24825" y="5369"/>
                    <a:pt x="24005" y="5140"/>
                  </a:cubicBezTo>
                  <a:cubicBezTo>
                    <a:pt x="22234" y="4711"/>
                    <a:pt x="20367" y="5130"/>
                    <a:pt x="18957" y="6283"/>
                  </a:cubicBezTo>
                  <a:cubicBezTo>
                    <a:pt x="9432" y="13332"/>
                    <a:pt x="5527" y="44955"/>
                    <a:pt x="4860" y="56575"/>
                  </a:cubicBezTo>
                  <a:cubicBezTo>
                    <a:pt x="4870" y="57842"/>
                    <a:pt x="3851" y="58871"/>
                    <a:pt x="2593" y="58880"/>
                  </a:cubicBezTo>
                  <a:cubicBezTo>
                    <a:pt x="2488" y="58880"/>
                    <a:pt x="2393" y="58871"/>
                    <a:pt x="2288" y="58861"/>
                  </a:cubicBezTo>
                  <a:cubicBezTo>
                    <a:pt x="955" y="58756"/>
                    <a:pt x="-55" y="57623"/>
                    <a:pt x="2" y="56289"/>
                  </a:cubicBezTo>
                  <a:cubicBezTo>
                    <a:pt x="2" y="51813"/>
                    <a:pt x="2860" y="12093"/>
                    <a:pt x="16005" y="2378"/>
                  </a:cubicBezTo>
                  <a:cubicBezTo>
                    <a:pt x="18672" y="216"/>
                    <a:pt x="22215" y="-527"/>
                    <a:pt x="25530" y="378"/>
                  </a:cubicBezTo>
                  <a:cubicBezTo>
                    <a:pt x="27844" y="930"/>
                    <a:pt x="29759" y="2559"/>
                    <a:pt x="30673" y="4759"/>
                  </a:cubicBezTo>
                  <a:cubicBezTo>
                    <a:pt x="33721" y="11522"/>
                    <a:pt x="29816" y="26000"/>
                    <a:pt x="24291" y="40668"/>
                  </a:cubicBezTo>
                  <a:cubicBezTo>
                    <a:pt x="31530" y="32667"/>
                    <a:pt x="39817" y="27333"/>
                    <a:pt x="48294" y="29810"/>
                  </a:cubicBezTo>
                  <a:cubicBezTo>
                    <a:pt x="51866" y="30534"/>
                    <a:pt x="54714" y="33229"/>
                    <a:pt x="55628" y="36763"/>
                  </a:cubicBezTo>
                  <a:cubicBezTo>
                    <a:pt x="58772" y="50955"/>
                    <a:pt x="25720" y="80197"/>
                    <a:pt x="21910" y="83436"/>
                  </a:cubicBezTo>
                  <a:cubicBezTo>
                    <a:pt x="21053" y="84502"/>
                    <a:pt x="19491" y="84664"/>
                    <a:pt x="18424" y="83797"/>
                  </a:cubicBezTo>
                  <a:cubicBezTo>
                    <a:pt x="17366" y="82940"/>
                    <a:pt x="17204" y="81378"/>
                    <a:pt x="18062" y="80321"/>
                  </a:cubicBezTo>
                  <a:cubicBezTo>
                    <a:pt x="18262" y="80073"/>
                    <a:pt x="18500" y="79873"/>
                    <a:pt x="18767" y="79721"/>
                  </a:cubicBezTo>
                  <a:cubicBezTo>
                    <a:pt x="32197" y="68100"/>
                    <a:pt x="52771" y="46383"/>
                    <a:pt x="50866" y="37811"/>
                  </a:cubicBezTo>
                  <a:cubicBezTo>
                    <a:pt x="50866" y="36763"/>
                    <a:pt x="50009" y="35430"/>
                    <a:pt x="46961" y="34572"/>
                  </a:cubicBezTo>
                  <a:cubicBezTo>
                    <a:pt x="36102" y="31524"/>
                    <a:pt x="24005" y="46764"/>
                    <a:pt x="15242" y="61909"/>
                  </a:cubicBezTo>
                  <a:cubicBezTo>
                    <a:pt x="10480" y="72291"/>
                    <a:pt x="6193" y="80959"/>
                    <a:pt x="4955" y="82674"/>
                  </a:cubicBezTo>
                  <a:cubicBezTo>
                    <a:pt x="4469" y="83559"/>
                    <a:pt x="3470" y="84026"/>
                    <a:pt x="2479" y="83817"/>
                  </a:cubicBezTo>
                  <a:close/>
                </a:path>
              </a:pathLst>
            </a:custGeom>
            <a:solidFill>
              <a:srgbClr val="F7B369"/>
            </a:solidFill>
            <a:ln w="9525" cap="flat">
              <a:noFill/>
              <a:prstDash val="solid"/>
              <a:miter/>
            </a:ln>
          </p:spPr>
          <p:txBody>
            <a:bodyPr rtlCol="0" anchor="ctr"/>
            <a:lstStyle/>
            <a:p>
              <a:endParaRPr lang="zh-CN" altLang="en-US"/>
            </a:p>
          </p:txBody>
        </p:sp>
        <p:sp>
          <p:nvSpPr>
            <p:cNvPr id="308" name="iṣḷiḋè">
              <a:extLst>
                <a:ext uri="{FF2B5EF4-FFF2-40B4-BE49-F238E27FC236}">
                  <a16:creationId xmlns:a16="http://schemas.microsoft.com/office/drawing/2014/main" xmlns="" id="{AC77A418-8300-E5FF-EC7E-6CD47F9C9CDD}"/>
                </a:ext>
              </a:extLst>
            </p:cNvPr>
            <p:cNvSpPr/>
            <p:nvPr/>
          </p:nvSpPr>
          <p:spPr>
            <a:xfrm>
              <a:off x="6236567" y="3595701"/>
              <a:ext cx="104411" cy="127485"/>
            </a:xfrm>
            <a:custGeom>
              <a:avLst/>
              <a:gdLst>
                <a:gd name="connsiteX0" fmla="*/ 33474 w 53448"/>
                <a:gd name="connsiteY0" fmla="*/ 65260 h 65260"/>
                <a:gd name="connsiteX1" fmla="*/ 32712 w 53448"/>
                <a:gd name="connsiteY1" fmla="*/ 65260 h 65260"/>
                <a:gd name="connsiteX2" fmla="*/ 327 w 53448"/>
                <a:gd name="connsiteY2" fmla="*/ 42972 h 65260"/>
                <a:gd name="connsiteX3" fmla="*/ 1470 w 53448"/>
                <a:gd name="connsiteY3" fmla="*/ 36590 h 65260"/>
                <a:gd name="connsiteX4" fmla="*/ 7471 w 53448"/>
                <a:gd name="connsiteY4" fmla="*/ 33066 h 65260"/>
                <a:gd name="connsiteX5" fmla="*/ 30902 w 53448"/>
                <a:gd name="connsiteY5" fmla="*/ 41638 h 65260"/>
                <a:gd name="connsiteX6" fmla="*/ 14900 w 53448"/>
                <a:gd name="connsiteY6" fmla="*/ 4396 h 65260"/>
                <a:gd name="connsiteX7" fmla="*/ 20711 w 53448"/>
                <a:gd name="connsiteY7" fmla="*/ 109 h 65260"/>
                <a:gd name="connsiteX8" fmla="*/ 53381 w 53448"/>
                <a:gd name="connsiteY8" fmla="*/ 57259 h 65260"/>
                <a:gd name="connsiteX9" fmla="*/ 52048 w 53448"/>
                <a:gd name="connsiteY9" fmla="*/ 59603 h 65260"/>
                <a:gd name="connsiteX10" fmla="*/ 51857 w 53448"/>
                <a:gd name="connsiteY10" fmla="*/ 59641 h 65260"/>
                <a:gd name="connsiteX11" fmla="*/ 49476 w 53448"/>
                <a:gd name="connsiteY11" fmla="*/ 58117 h 65260"/>
                <a:gd name="connsiteX12" fmla="*/ 21377 w 53448"/>
                <a:gd name="connsiteY12" fmla="*/ 3919 h 65260"/>
                <a:gd name="connsiteX13" fmla="*/ 18615 w 53448"/>
                <a:gd name="connsiteY13" fmla="*/ 5729 h 65260"/>
                <a:gd name="connsiteX14" fmla="*/ 41665 w 53448"/>
                <a:gd name="connsiteY14" fmla="*/ 49163 h 65260"/>
                <a:gd name="connsiteX15" fmla="*/ 41665 w 53448"/>
                <a:gd name="connsiteY15" fmla="*/ 52021 h 65260"/>
                <a:gd name="connsiteX16" fmla="*/ 38808 w 53448"/>
                <a:gd name="connsiteY16" fmla="*/ 52021 h 65260"/>
                <a:gd name="connsiteX17" fmla="*/ 8042 w 53448"/>
                <a:gd name="connsiteY17" fmla="*/ 36876 h 65260"/>
                <a:gd name="connsiteX18" fmla="*/ 4708 w 53448"/>
                <a:gd name="connsiteY18" fmla="*/ 38781 h 65260"/>
                <a:gd name="connsiteX19" fmla="*/ 4232 w 53448"/>
                <a:gd name="connsiteY19" fmla="*/ 41638 h 65260"/>
                <a:gd name="connsiteX20" fmla="*/ 34141 w 53448"/>
                <a:gd name="connsiteY20" fmla="*/ 61355 h 65260"/>
                <a:gd name="connsiteX21" fmla="*/ 35322 w 53448"/>
                <a:gd name="connsiteY21" fmla="*/ 63927 h 65260"/>
                <a:gd name="connsiteX22" fmla="*/ 35284 w 53448"/>
                <a:gd name="connsiteY22" fmla="*/ 64022 h 65260"/>
                <a:gd name="connsiteX23" fmla="*/ 33474 w 53448"/>
                <a:gd name="connsiteY23" fmla="*/ 65260 h 65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448" h="65260">
                  <a:moveTo>
                    <a:pt x="33474" y="65260"/>
                  </a:moveTo>
                  <a:lnTo>
                    <a:pt x="32712" y="65260"/>
                  </a:lnTo>
                  <a:cubicBezTo>
                    <a:pt x="29759" y="64117"/>
                    <a:pt x="3470" y="53545"/>
                    <a:pt x="327" y="42972"/>
                  </a:cubicBezTo>
                  <a:cubicBezTo>
                    <a:pt x="-368" y="40791"/>
                    <a:pt x="60" y="38400"/>
                    <a:pt x="1470" y="36590"/>
                  </a:cubicBezTo>
                  <a:cubicBezTo>
                    <a:pt x="2880" y="34619"/>
                    <a:pt x="5061" y="33342"/>
                    <a:pt x="7471" y="33066"/>
                  </a:cubicBezTo>
                  <a:cubicBezTo>
                    <a:pt x="15967" y="33504"/>
                    <a:pt x="24130" y="36485"/>
                    <a:pt x="30902" y="41638"/>
                  </a:cubicBezTo>
                  <a:cubicBezTo>
                    <a:pt x="22806" y="30208"/>
                    <a:pt x="11852" y="12397"/>
                    <a:pt x="14900" y="4396"/>
                  </a:cubicBezTo>
                  <a:cubicBezTo>
                    <a:pt x="15881" y="1995"/>
                    <a:pt x="18129" y="338"/>
                    <a:pt x="20711" y="109"/>
                  </a:cubicBezTo>
                  <a:cubicBezTo>
                    <a:pt x="39761" y="-2748"/>
                    <a:pt x="52048" y="51259"/>
                    <a:pt x="53381" y="57259"/>
                  </a:cubicBezTo>
                  <a:cubicBezTo>
                    <a:pt x="53657" y="58279"/>
                    <a:pt x="53057" y="59326"/>
                    <a:pt x="52048" y="59603"/>
                  </a:cubicBezTo>
                  <a:cubicBezTo>
                    <a:pt x="51981" y="59612"/>
                    <a:pt x="51924" y="59631"/>
                    <a:pt x="51857" y="59641"/>
                  </a:cubicBezTo>
                  <a:cubicBezTo>
                    <a:pt x="50781" y="59879"/>
                    <a:pt x="49714" y="59193"/>
                    <a:pt x="49476" y="58117"/>
                  </a:cubicBezTo>
                  <a:cubicBezTo>
                    <a:pt x="44618" y="36209"/>
                    <a:pt x="32617" y="2014"/>
                    <a:pt x="21377" y="3919"/>
                  </a:cubicBezTo>
                  <a:cubicBezTo>
                    <a:pt x="19472" y="3919"/>
                    <a:pt x="18901" y="4967"/>
                    <a:pt x="18615" y="5729"/>
                  </a:cubicBezTo>
                  <a:cubicBezTo>
                    <a:pt x="15853" y="12778"/>
                    <a:pt x="31283" y="36114"/>
                    <a:pt x="41665" y="49163"/>
                  </a:cubicBezTo>
                  <a:cubicBezTo>
                    <a:pt x="42456" y="49954"/>
                    <a:pt x="42456" y="51230"/>
                    <a:pt x="41665" y="52021"/>
                  </a:cubicBezTo>
                  <a:cubicBezTo>
                    <a:pt x="40875" y="52811"/>
                    <a:pt x="39599" y="52811"/>
                    <a:pt x="38808" y="52021"/>
                  </a:cubicBezTo>
                  <a:cubicBezTo>
                    <a:pt x="33093" y="47449"/>
                    <a:pt x="16520" y="35923"/>
                    <a:pt x="8042" y="36876"/>
                  </a:cubicBezTo>
                  <a:cubicBezTo>
                    <a:pt x="6709" y="36990"/>
                    <a:pt x="5489" y="37686"/>
                    <a:pt x="4708" y="38781"/>
                  </a:cubicBezTo>
                  <a:cubicBezTo>
                    <a:pt x="4042" y="39581"/>
                    <a:pt x="3861" y="40667"/>
                    <a:pt x="4232" y="41638"/>
                  </a:cubicBezTo>
                  <a:cubicBezTo>
                    <a:pt x="6328" y="48973"/>
                    <a:pt x="26616" y="58402"/>
                    <a:pt x="34141" y="61355"/>
                  </a:cubicBezTo>
                  <a:cubicBezTo>
                    <a:pt x="35179" y="61736"/>
                    <a:pt x="35703" y="62889"/>
                    <a:pt x="35322" y="63927"/>
                  </a:cubicBezTo>
                  <a:cubicBezTo>
                    <a:pt x="35312" y="63956"/>
                    <a:pt x="35293" y="63994"/>
                    <a:pt x="35284" y="64022"/>
                  </a:cubicBezTo>
                  <a:cubicBezTo>
                    <a:pt x="34979" y="64756"/>
                    <a:pt x="34274" y="65241"/>
                    <a:pt x="33474" y="65260"/>
                  </a:cubicBezTo>
                  <a:close/>
                </a:path>
              </a:pathLst>
            </a:custGeom>
            <a:solidFill>
              <a:srgbClr val="FFA63B"/>
            </a:solidFill>
            <a:ln w="9525" cap="flat">
              <a:noFill/>
              <a:prstDash val="solid"/>
              <a:miter/>
            </a:ln>
          </p:spPr>
          <p:txBody>
            <a:bodyPr rtlCol="0" anchor="ctr"/>
            <a:lstStyle/>
            <a:p>
              <a:endParaRPr lang="zh-CN" altLang="en-US"/>
            </a:p>
          </p:txBody>
        </p:sp>
        <p:sp>
          <p:nvSpPr>
            <p:cNvPr id="309" name="îŝlíḓé">
              <a:extLst>
                <a:ext uri="{FF2B5EF4-FFF2-40B4-BE49-F238E27FC236}">
                  <a16:creationId xmlns:a16="http://schemas.microsoft.com/office/drawing/2014/main" xmlns="" id="{99340A53-1261-0A18-8FE9-A58758A7B076}"/>
                </a:ext>
              </a:extLst>
            </p:cNvPr>
            <p:cNvSpPr/>
            <p:nvPr/>
          </p:nvSpPr>
          <p:spPr>
            <a:xfrm>
              <a:off x="6427512" y="1559882"/>
              <a:ext cx="139144" cy="42467"/>
            </a:xfrm>
            <a:custGeom>
              <a:avLst/>
              <a:gdLst>
                <a:gd name="connsiteX0" fmla="*/ 47934 w 71228"/>
                <a:gd name="connsiteY0" fmla="*/ 21740 h 21739"/>
                <a:gd name="connsiteX1" fmla="*/ 880 w 71228"/>
                <a:gd name="connsiteY1" fmla="*/ 4404 h 21739"/>
                <a:gd name="connsiteX2" fmla="*/ 594 w 71228"/>
                <a:gd name="connsiteY2" fmla="*/ 880 h 21739"/>
                <a:gd name="connsiteX3" fmla="*/ 4118 w 71228"/>
                <a:gd name="connsiteY3" fmla="*/ 594 h 21739"/>
                <a:gd name="connsiteX4" fmla="*/ 67936 w 71228"/>
                <a:gd name="connsiteY4" fmla="*/ 13167 h 21739"/>
                <a:gd name="connsiteX5" fmla="*/ 71051 w 71228"/>
                <a:gd name="connsiteY5" fmla="*/ 14444 h 21739"/>
                <a:gd name="connsiteX6" fmla="*/ 71079 w 71228"/>
                <a:gd name="connsiteY6" fmla="*/ 14501 h 21739"/>
                <a:gd name="connsiteX7" fmla="*/ 69651 w 71228"/>
                <a:gd name="connsiteY7" fmla="*/ 17739 h 21739"/>
                <a:gd name="connsiteX8" fmla="*/ 47934 w 71228"/>
                <a:gd name="connsiteY8" fmla="*/ 21740 h 2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28" h="21739">
                  <a:moveTo>
                    <a:pt x="47934" y="21740"/>
                  </a:moveTo>
                  <a:cubicBezTo>
                    <a:pt x="30808" y="21121"/>
                    <a:pt x="14320" y="15044"/>
                    <a:pt x="880" y="4404"/>
                  </a:cubicBezTo>
                  <a:cubicBezTo>
                    <a:pt x="-168" y="3509"/>
                    <a:pt x="-301" y="1928"/>
                    <a:pt x="594" y="880"/>
                  </a:cubicBezTo>
                  <a:cubicBezTo>
                    <a:pt x="1490" y="-168"/>
                    <a:pt x="3071" y="-301"/>
                    <a:pt x="4118" y="594"/>
                  </a:cubicBezTo>
                  <a:cubicBezTo>
                    <a:pt x="4118" y="594"/>
                    <a:pt x="34694" y="25931"/>
                    <a:pt x="67936" y="13167"/>
                  </a:cubicBezTo>
                  <a:cubicBezTo>
                    <a:pt x="69146" y="12653"/>
                    <a:pt x="70546" y="13224"/>
                    <a:pt x="71051" y="14444"/>
                  </a:cubicBezTo>
                  <a:cubicBezTo>
                    <a:pt x="71060" y="14463"/>
                    <a:pt x="71070" y="14482"/>
                    <a:pt x="71079" y="14501"/>
                  </a:cubicBezTo>
                  <a:cubicBezTo>
                    <a:pt x="71536" y="15787"/>
                    <a:pt x="70908" y="17215"/>
                    <a:pt x="69651" y="17739"/>
                  </a:cubicBezTo>
                  <a:cubicBezTo>
                    <a:pt x="62716" y="20397"/>
                    <a:pt x="55353" y="21749"/>
                    <a:pt x="47934" y="21740"/>
                  </a:cubicBezTo>
                  <a:close/>
                </a:path>
              </a:pathLst>
            </a:custGeom>
            <a:solidFill>
              <a:srgbClr val="A37B90"/>
            </a:solidFill>
            <a:ln w="9525" cap="flat">
              <a:noFill/>
              <a:prstDash val="solid"/>
              <a:miter/>
            </a:ln>
          </p:spPr>
          <p:txBody>
            <a:bodyPr rtlCol="0" anchor="ctr"/>
            <a:lstStyle/>
            <a:p>
              <a:endParaRPr lang="zh-CN" altLang="en-US"/>
            </a:p>
          </p:txBody>
        </p:sp>
        <p:sp>
          <p:nvSpPr>
            <p:cNvPr id="310" name="ïṡlïḍè">
              <a:extLst>
                <a:ext uri="{FF2B5EF4-FFF2-40B4-BE49-F238E27FC236}">
                  <a16:creationId xmlns:a16="http://schemas.microsoft.com/office/drawing/2014/main" xmlns="" id="{EE6D2D97-153D-DF5D-B565-BFB8E56BF1E8}"/>
                </a:ext>
              </a:extLst>
            </p:cNvPr>
            <p:cNvSpPr/>
            <p:nvPr/>
          </p:nvSpPr>
          <p:spPr>
            <a:xfrm>
              <a:off x="5162087" y="2416062"/>
              <a:ext cx="321343" cy="552016"/>
            </a:xfrm>
            <a:custGeom>
              <a:avLst/>
              <a:gdLst>
                <a:gd name="connsiteX0" fmla="*/ 164497 w 164496"/>
                <a:gd name="connsiteY0" fmla="*/ 202584 h 282578"/>
                <a:gd name="connsiteX1" fmla="*/ 76962 w 164496"/>
                <a:gd name="connsiteY1" fmla="*/ 30372 h 282578"/>
                <a:gd name="connsiteX2" fmla="*/ 9525 w 164496"/>
                <a:gd name="connsiteY2" fmla="*/ 33135 h 282578"/>
                <a:gd name="connsiteX3" fmla="*/ 0 w 164496"/>
                <a:gd name="connsiteY3" fmla="*/ 61710 h 282578"/>
                <a:gd name="connsiteX4" fmla="*/ 76771 w 164496"/>
                <a:gd name="connsiteY4" fmla="*/ 266497 h 282578"/>
                <a:gd name="connsiteX5" fmla="*/ 164497 w 164496"/>
                <a:gd name="connsiteY5" fmla="*/ 202584 h 28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496" h="282578">
                  <a:moveTo>
                    <a:pt x="164497" y="202584"/>
                  </a:moveTo>
                  <a:cubicBezTo>
                    <a:pt x="164497" y="202584"/>
                    <a:pt x="87344" y="100286"/>
                    <a:pt x="76962" y="30372"/>
                  </a:cubicBezTo>
                  <a:cubicBezTo>
                    <a:pt x="66580" y="-39541"/>
                    <a:pt x="9525" y="33135"/>
                    <a:pt x="9525" y="33135"/>
                  </a:cubicBezTo>
                  <a:lnTo>
                    <a:pt x="0" y="61710"/>
                  </a:lnTo>
                  <a:cubicBezTo>
                    <a:pt x="0" y="61710"/>
                    <a:pt x="16193" y="217824"/>
                    <a:pt x="76771" y="266497"/>
                  </a:cubicBezTo>
                  <a:cubicBezTo>
                    <a:pt x="151257" y="325647"/>
                    <a:pt x="164497" y="202584"/>
                    <a:pt x="164497" y="202584"/>
                  </a:cubicBezTo>
                  <a:close/>
                </a:path>
              </a:pathLst>
            </a:custGeom>
            <a:solidFill>
              <a:srgbClr val="FFAB94"/>
            </a:solidFill>
            <a:ln w="9525" cap="flat">
              <a:noFill/>
              <a:prstDash val="solid"/>
              <a:miter/>
            </a:ln>
          </p:spPr>
          <p:txBody>
            <a:bodyPr rtlCol="0" anchor="ctr"/>
            <a:lstStyle/>
            <a:p>
              <a:endParaRPr lang="zh-CN" altLang="en-US"/>
            </a:p>
          </p:txBody>
        </p:sp>
        <p:sp>
          <p:nvSpPr>
            <p:cNvPr id="311" name="iṧļiḍe">
              <a:extLst>
                <a:ext uri="{FF2B5EF4-FFF2-40B4-BE49-F238E27FC236}">
                  <a16:creationId xmlns:a16="http://schemas.microsoft.com/office/drawing/2014/main" xmlns="" id="{2C9774BC-9D27-D87A-EBAB-C41B842CD9D6}"/>
                </a:ext>
              </a:extLst>
            </p:cNvPr>
            <p:cNvSpPr/>
            <p:nvPr/>
          </p:nvSpPr>
          <p:spPr>
            <a:xfrm>
              <a:off x="5102247" y="2250867"/>
              <a:ext cx="225086" cy="328913"/>
            </a:xfrm>
            <a:custGeom>
              <a:avLst/>
              <a:gdLst>
                <a:gd name="connsiteX0" fmla="*/ 42919 w 115222"/>
                <a:gd name="connsiteY0" fmla="*/ 168372 h 168371"/>
                <a:gd name="connsiteX1" fmla="*/ 3485 w 115222"/>
                <a:gd name="connsiteY1" fmla="*/ 75313 h 168371"/>
                <a:gd name="connsiteX2" fmla="*/ 7676 w 115222"/>
                <a:gd name="connsiteY2" fmla="*/ 19687 h 168371"/>
                <a:gd name="connsiteX3" fmla="*/ 23488 w 115222"/>
                <a:gd name="connsiteY3" fmla="*/ 40927 h 168371"/>
                <a:gd name="connsiteX4" fmla="*/ 29679 w 115222"/>
                <a:gd name="connsiteY4" fmla="*/ 351 h 168371"/>
                <a:gd name="connsiteX5" fmla="*/ 51015 w 115222"/>
                <a:gd name="connsiteY5" fmla="*/ 27878 h 168371"/>
                <a:gd name="connsiteX6" fmla="*/ 63017 w 115222"/>
                <a:gd name="connsiteY6" fmla="*/ 4066 h 168371"/>
                <a:gd name="connsiteX7" fmla="*/ 85496 w 115222"/>
                <a:gd name="connsiteY7" fmla="*/ 66645 h 168371"/>
                <a:gd name="connsiteX8" fmla="*/ 97974 w 115222"/>
                <a:gd name="connsiteY8" fmla="*/ 38070 h 168371"/>
                <a:gd name="connsiteX9" fmla="*/ 114547 w 115222"/>
                <a:gd name="connsiteY9" fmla="*/ 100268 h 168371"/>
                <a:gd name="connsiteX10" fmla="*/ 98640 w 115222"/>
                <a:gd name="connsiteY10" fmla="*/ 138368 h 168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222" h="168371">
                  <a:moveTo>
                    <a:pt x="42919" y="168372"/>
                  </a:moveTo>
                  <a:cubicBezTo>
                    <a:pt x="42919" y="168372"/>
                    <a:pt x="11010" y="114079"/>
                    <a:pt x="3485" y="75313"/>
                  </a:cubicBezTo>
                  <a:cubicBezTo>
                    <a:pt x="-4039" y="36546"/>
                    <a:pt x="2152" y="21592"/>
                    <a:pt x="7676" y="19687"/>
                  </a:cubicBezTo>
                  <a:cubicBezTo>
                    <a:pt x="13201" y="17782"/>
                    <a:pt x="23488" y="40927"/>
                    <a:pt x="23488" y="40927"/>
                  </a:cubicBezTo>
                  <a:cubicBezTo>
                    <a:pt x="23488" y="40927"/>
                    <a:pt x="17392" y="4351"/>
                    <a:pt x="29679" y="351"/>
                  </a:cubicBezTo>
                  <a:cubicBezTo>
                    <a:pt x="41967" y="-3650"/>
                    <a:pt x="51015" y="27878"/>
                    <a:pt x="51015" y="27878"/>
                  </a:cubicBezTo>
                  <a:cubicBezTo>
                    <a:pt x="51015" y="27878"/>
                    <a:pt x="52063" y="827"/>
                    <a:pt x="63017" y="4066"/>
                  </a:cubicBezTo>
                  <a:cubicBezTo>
                    <a:pt x="73970" y="7304"/>
                    <a:pt x="85496" y="66645"/>
                    <a:pt x="85496" y="66645"/>
                  </a:cubicBezTo>
                  <a:cubicBezTo>
                    <a:pt x="85496" y="66645"/>
                    <a:pt x="89496" y="35593"/>
                    <a:pt x="97974" y="38070"/>
                  </a:cubicBezTo>
                  <a:cubicBezTo>
                    <a:pt x="106451" y="40546"/>
                    <a:pt x="118167" y="83409"/>
                    <a:pt x="114547" y="100268"/>
                  </a:cubicBezTo>
                  <a:cubicBezTo>
                    <a:pt x="110813" y="113565"/>
                    <a:pt x="105470" y="126367"/>
                    <a:pt x="98640" y="138368"/>
                  </a:cubicBezTo>
                  <a:close/>
                </a:path>
              </a:pathLst>
            </a:custGeom>
            <a:solidFill>
              <a:srgbClr val="FFAB94"/>
            </a:solidFill>
            <a:ln w="9525" cap="flat">
              <a:noFill/>
              <a:prstDash val="solid"/>
              <a:miter/>
            </a:ln>
          </p:spPr>
          <p:txBody>
            <a:bodyPr rtlCol="0" anchor="ctr"/>
            <a:lstStyle/>
            <a:p>
              <a:endParaRPr lang="zh-CN" altLang="en-US"/>
            </a:p>
          </p:txBody>
        </p:sp>
        <p:sp>
          <p:nvSpPr>
            <p:cNvPr id="312" name="iŝḷiḋé">
              <a:extLst>
                <a:ext uri="{FF2B5EF4-FFF2-40B4-BE49-F238E27FC236}">
                  <a16:creationId xmlns:a16="http://schemas.microsoft.com/office/drawing/2014/main" xmlns="" id="{F80B07EA-8BDB-07C6-1391-53335AE3588A}"/>
                </a:ext>
              </a:extLst>
            </p:cNvPr>
            <p:cNvSpPr/>
            <p:nvPr/>
          </p:nvSpPr>
          <p:spPr>
            <a:xfrm>
              <a:off x="5232300" y="2375982"/>
              <a:ext cx="42024" cy="122299"/>
            </a:xfrm>
            <a:custGeom>
              <a:avLst/>
              <a:gdLst>
                <a:gd name="connsiteX0" fmla="*/ 2824 w 21512"/>
                <a:gd name="connsiteY0" fmla="*/ 62605 h 62605"/>
                <a:gd name="connsiteX1" fmla="*/ 443 w 21512"/>
                <a:gd name="connsiteY1" fmla="*/ 60415 h 62605"/>
                <a:gd name="connsiteX2" fmla="*/ 17398 w 21512"/>
                <a:gd name="connsiteY2" fmla="*/ 693 h 62605"/>
                <a:gd name="connsiteX3" fmla="*/ 20827 w 21512"/>
                <a:gd name="connsiteY3" fmla="*/ 693 h 62605"/>
                <a:gd name="connsiteX4" fmla="*/ 20827 w 21512"/>
                <a:gd name="connsiteY4" fmla="*/ 4122 h 62605"/>
                <a:gd name="connsiteX5" fmla="*/ 5682 w 21512"/>
                <a:gd name="connsiteY5" fmla="*/ 59558 h 62605"/>
                <a:gd name="connsiteX6" fmla="*/ 3615 w 21512"/>
                <a:gd name="connsiteY6" fmla="*/ 62215 h 62605"/>
                <a:gd name="connsiteX7" fmla="*/ 3491 w 21512"/>
                <a:gd name="connsiteY7" fmla="*/ 62225 h 62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12" h="62605">
                  <a:moveTo>
                    <a:pt x="2824" y="62605"/>
                  </a:moveTo>
                  <a:cubicBezTo>
                    <a:pt x="1577" y="62605"/>
                    <a:pt x="538" y="61653"/>
                    <a:pt x="443" y="60415"/>
                  </a:cubicBezTo>
                  <a:cubicBezTo>
                    <a:pt x="-3176" y="17552"/>
                    <a:pt x="16540" y="1360"/>
                    <a:pt x="17398" y="693"/>
                  </a:cubicBezTo>
                  <a:cubicBezTo>
                    <a:pt x="18360" y="-231"/>
                    <a:pt x="19865" y="-231"/>
                    <a:pt x="20827" y="693"/>
                  </a:cubicBezTo>
                  <a:cubicBezTo>
                    <a:pt x="21741" y="1655"/>
                    <a:pt x="21741" y="3160"/>
                    <a:pt x="20827" y="4122"/>
                  </a:cubicBezTo>
                  <a:cubicBezTo>
                    <a:pt x="20827" y="4122"/>
                    <a:pt x="2348" y="19553"/>
                    <a:pt x="5682" y="59558"/>
                  </a:cubicBezTo>
                  <a:cubicBezTo>
                    <a:pt x="5844" y="60862"/>
                    <a:pt x="4920" y="62053"/>
                    <a:pt x="3615" y="62215"/>
                  </a:cubicBezTo>
                  <a:cubicBezTo>
                    <a:pt x="3567" y="62215"/>
                    <a:pt x="3529" y="62225"/>
                    <a:pt x="3491" y="62225"/>
                  </a:cubicBezTo>
                  <a:close/>
                </a:path>
              </a:pathLst>
            </a:custGeom>
            <a:solidFill>
              <a:srgbClr val="000000"/>
            </a:solidFill>
            <a:ln w="9525" cap="flat">
              <a:noFill/>
              <a:prstDash val="solid"/>
              <a:miter/>
            </a:ln>
          </p:spPr>
          <p:txBody>
            <a:bodyPr rtlCol="0" anchor="ctr"/>
            <a:lstStyle/>
            <a:p>
              <a:endParaRPr lang="zh-CN" altLang="en-US"/>
            </a:p>
          </p:txBody>
        </p:sp>
        <p:sp>
          <p:nvSpPr>
            <p:cNvPr id="313" name="ïṥḷíďê">
              <a:extLst>
                <a:ext uri="{FF2B5EF4-FFF2-40B4-BE49-F238E27FC236}">
                  <a16:creationId xmlns:a16="http://schemas.microsoft.com/office/drawing/2014/main" xmlns="" id="{85FAEBEE-299F-4BD8-953A-F9C345BB0880}"/>
                </a:ext>
              </a:extLst>
            </p:cNvPr>
            <p:cNvSpPr/>
            <p:nvPr/>
          </p:nvSpPr>
          <p:spPr>
            <a:xfrm>
              <a:off x="5144345" y="2355381"/>
              <a:ext cx="124567" cy="63635"/>
            </a:xfrm>
            <a:custGeom>
              <a:avLst/>
              <a:gdLst>
                <a:gd name="connsiteX0" fmla="*/ 2414 w 63766"/>
                <a:gd name="connsiteY0" fmla="*/ 32575 h 32575"/>
                <a:gd name="connsiteX1" fmla="*/ 224 w 63766"/>
                <a:gd name="connsiteY1" fmla="*/ 31146 h 32575"/>
                <a:gd name="connsiteX2" fmla="*/ 1367 w 63766"/>
                <a:gd name="connsiteY2" fmla="*/ 27908 h 32575"/>
                <a:gd name="connsiteX3" fmla="*/ 60612 w 63766"/>
                <a:gd name="connsiteY3" fmla="*/ 95 h 32575"/>
                <a:gd name="connsiteX4" fmla="*/ 63670 w 63766"/>
                <a:gd name="connsiteY4" fmla="*/ 1800 h 32575"/>
                <a:gd name="connsiteX5" fmla="*/ 62612 w 63766"/>
                <a:gd name="connsiteY5" fmla="*/ 4572 h 32575"/>
                <a:gd name="connsiteX6" fmla="*/ 3462 w 63766"/>
                <a:gd name="connsiteY6" fmla="*/ 32384 h 32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766" h="32575">
                  <a:moveTo>
                    <a:pt x="2414" y="32575"/>
                  </a:moveTo>
                  <a:cubicBezTo>
                    <a:pt x="1462" y="32575"/>
                    <a:pt x="605" y="32013"/>
                    <a:pt x="224" y="31146"/>
                  </a:cubicBezTo>
                  <a:cubicBezTo>
                    <a:pt x="-329" y="29937"/>
                    <a:pt x="176" y="28508"/>
                    <a:pt x="1367" y="27908"/>
                  </a:cubicBezTo>
                  <a:lnTo>
                    <a:pt x="60612" y="95"/>
                  </a:lnTo>
                  <a:cubicBezTo>
                    <a:pt x="61927" y="-277"/>
                    <a:pt x="63298" y="476"/>
                    <a:pt x="63670" y="1800"/>
                  </a:cubicBezTo>
                  <a:cubicBezTo>
                    <a:pt x="63974" y="2857"/>
                    <a:pt x="63546" y="3981"/>
                    <a:pt x="62612" y="4572"/>
                  </a:cubicBezTo>
                  <a:lnTo>
                    <a:pt x="3462" y="32384"/>
                  </a:lnTo>
                  <a:close/>
                </a:path>
              </a:pathLst>
            </a:custGeom>
            <a:solidFill>
              <a:srgbClr val="000000"/>
            </a:solidFill>
            <a:ln w="9525" cap="flat">
              <a:noFill/>
              <a:prstDash val="solid"/>
              <a:miter/>
            </a:ln>
          </p:spPr>
          <p:txBody>
            <a:bodyPr rtlCol="0" anchor="ctr"/>
            <a:lstStyle/>
            <a:p>
              <a:endParaRPr lang="zh-CN" altLang="en-US"/>
            </a:p>
          </p:txBody>
        </p:sp>
        <p:sp>
          <p:nvSpPr>
            <p:cNvPr id="314" name="ï$1ïḋê">
              <a:extLst>
                <a:ext uri="{FF2B5EF4-FFF2-40B4-BE49-F238E27FC236}">
                  <a16:creationId xmlns:a16="http://schemas.microsoft.com/office/drawing/2014/main" xmlns="" id="{F42DFED8-BCAB-1E7C-46CB-A123020575CA}"/>
                </a:ext>
              </a:extLst>
            </p:cNvPr>
            <p:cNvSpPr/>
            <p:nvPr/>
          </p:nvSpPr>
          <p:spPr>
            <a:xfrm>
              <a:off x="5597307" y="2865401"/>
              <a:ext cx="128759" cy="124090"/>
            </a:xfrm>
            <a:custGeom>
              <a:avLst/>
              <a:gdLst>
                <a:gd name="connsiteX0" fmla="*/ 0 w 65912"/>
                <a:gd name="connsiteY0" fmla="*/ 0 h 63522"/>
                <a:gd name="connsiteX1" fmla="*/ 1238 w 65912"/>
                <a:gd name="connsiteY1" fmla="*/ 48196 h 63522"/>
                <a:gd name="connsiteX2" fmla="*/ 38481 w 65912"/>
                <a:gd name="connsiteY2" fmla="*/ 63436 h 63522"/>
                <a:gd name="connsiteX3" fmla="*/ 65913 w 65912"/>
                <a:gd name="connsiteY3" fmla="*/ 53911 h 63522"/>
                <a:gd name="connsiteX4" fmla="*/ 59817 w 65912"/>
                <a:gd name="connsiteY4" fmla="*/ 11906 h 63522"/>
                <a:gd name="connsiteX5" fmla="*/ 8572 w 65912"/>
                <a:gd name="connsiteY5" fmla="*/ 2381 h 6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12" h="63522">
                  <a:moveTo>
                    <a:pt x="0" y="0"/>
                  </a:moveTo>
                  <a:lnTo>
                    <a:pt x="1238" y="48196"/>
                  </a:lnTo>
                  <a:cubicBezTo>
                    <a:pt x="1238" y="48196"/>
                    <a:pt x="10763" y="61817"/>
                    <a:pt x="38481" y="63436"/>
                  </a:cubicBezTo>
                  <a:cubicBezTo>
                    <a:pt x="59531" y="64579"/>
                    <a:pt x="65913" y="53911"/>
                    <a:pt x="65913" y="53911"/>
                  </a:cubicBezTo>
                  <a:lnTo>
                    <a:pt x="59817" y="11906"/>
                  </a:lnTo>
                  <a:lnTo>
                    <a:pt x="8572" y="2381"/>
                  </a:lnTo>
                  <a:close/>
                </a:path>
              </a:pathLst>
            </a:custGeom>
            <a:solidFill>
              <a:srgbClr val="FFAB94"/>
            </a:solidFill>
            <a:ln w="9525" cap="flat">
              <a:noFill/>
              <a:prstDash val="solid"/>
              <a:miter/>
            </a:ln>
          </p:spPr>
          <p:txBody>
            <a:bodyPr rtlCol="0" anchor="ctr"/>
            <a:lstStyle/>
            <a:p>
              <a:endParaRPr lang="zh-CN" altLang="en-US"/>
            </a:p>
          </p:txBody>
        </p:sp>
        <p:sp>
          <p:nvSpPr>
            <p:cNvPr id="315" name="ïŝ1íḑe">
              <a:extLst>
                <a:ext uri="{FF2B5EF4-FFF2-40B4-BE49-F238E27FC236}">
                  <a16:creationId xmlns:a16="http://schemas.microsoft.com/office/drawing/2014/main" xmlns="" id="{39562439-14BB-6FE5-615B-2093635E1ECD}"/>
                </a:ext>
              </a:extLst>
            </p:cNvPr>
            <p:cNvSpPr/>
            <p:nvPr/>
          </p:nvSpPr>
          <p:spPr>
            <a:xfrm>
              <a:off x="5597307" y="2859632"/>
              <a:ext cx="123549" cy="74800"/>
            </a:xfrm>
            <a:custGeom>
              <a:avLst/>
              <a:gdLst>
                <a:gd name="connsiteX0" fmla="*/ 0 w 63245"/>
                <a:gd name="connsiteY0" fmla="*/ 0 h 38290"/>
                <a:gd name="connsiteX1" fmla="*/ 1524 w 63245"/>
                <a:gd name="connsiteY1" fmla="*/ 4667 h 38290"/>
                <a:gd name="connsiteX2" fmla="*/ 63246 w 63245"/>
                <a:gd name="connsiteY2" fmla="*/ 38291 h 38290"/>
                <a:gd name="connsiteX3" fmla="*/ 59817 w 63245"/>
                <a:gd name="connsiteY3" fmla="*/ 14573 h 38290"/>
              </a:gdLst>
              <a:ahLst/>
              <a:cxnLst>
                <a:cxn ang="0">
                  <a:pos x="connsiteX0" y="connsiteY0"/>
                </a:cxn>
                <a:cxn ang="0">
                  <a:pos x="connsiteX1" y="connsiteY1"/>
                </a:cxn>
                <a:cxn ang="0">
                  <a:pos x="connsiteX2" y="connsiteY2"/>
                </a:cxn>
                <a:cxn ang="0">
                  <a:pos x="connsiteX3" y="connsiteY3"/>
                </a:cxn>
              </a:cxnLst>
              <a:rect l="l" t="t" r="r" b="b"/>
              <a:pathLst>
                <a:path w="63245" h="38290">
                  <a:moveTo>
                    <a:pt x="0" y="0"/>
                  </a:moveTo>
                  <a:cubicBezTo>
                    <a:pt x="276" y="1619"/>
                    <a:pt x="790" y="3201"/>
                    <a:pt x="1524" y="4667"/>
                  </a:cubicBezTo>
                  <a:cubicBezTo>
                    <a:pt x="12859" y="28480"/>
                    <a:pt x="51149" y="37529"/>
                    <a:pt x="63246" y="38291"/>
                  </a:cubicBezTo>
                  <a:lnTo>
                    <a:pt x="59817" y="14573"/>
                  </a:lnTo>
                  <a:close/>
                </a:path>
              </a:pathLst>
            </a:custGeom>
            <a:solidFill>
              <a:srgbClr val="000000"/>
            </a:solidFill>
            <a:ln w="9525" cap="flat">
              <a:noFill/>
              <a:prstDash val="solid"/>
              <a:miter/>
            </a:ln>
          </p:spPr>
          <p:txBody>
            <a:bodyPr rtlCol="0" anchor="ctr"/>
            <a:lstStyle/>
            <a:p>
              <a:endParaRPr lang="zh-CN" altLang="en-US"/>
            </a:p>
          </p:txBody>
        </p:sp>
        <p:sp>
          <p:nvSpPr>
            <p:cNvPr id="316" name="ïṣ1ïḍe">
              <a:extLst>
                <a:ext uri="{FF2B5EF4-FFF2-40B4-BE49-F238E27FC236}">
                  <a16:creationId xmlns:a16="http://schemas.microsoft.com/office/drawing/2014/main" xmlns="" id="{15EF8FA6-BAD1-2A56-EBBB-491F2BF12AEE}"/>
                </a:ext>
              </a:extLst>
            </p:cNvPr>
            <p:cNvSpPr/>
            <p:nvPr/>
          </p:nvSpPr>
          <p:spPr>
            <a:xfrm>
              <a:off x="5529578" y="2639496"/>
              <a:ext cx="238343" cy="269038"/>
            </a:xfrm>
            <a:custGeom>
              <a:avLst/>
              <a:gdLst>
                <a:gd name="connsiteX0" fmla="*/ 102394 w 122008"/>
                <a:gd name="connsiteY0" fmla="*/ 17152 h 137721"/>
                <a:gd name="connsiteX1" fmla="*/ 120110 w 122008"/>
                <a:gd name="connsiteY1" fmla="*/ 110783 h 137721"/>
                <a:gd name="connsiteX2" fmla="*/ 61722 w 122008"/>
                <a:gd name="connsiteY2" fmla="*/ 133167 h 137721"/>
                <a:gd name="connsiteX3" fmla="*/ 34671 w 122008"/>
                <a:gd name="connsiteY3" fmla="*/ 115641 h 137721"/>
                <a:gd name="connsiteX4" fmla="*/ 6096 w 122008"/>
                <a:gd name="connsiteY4" fmla="*/ 106116 h 137721"/>
                <a:gd name="connsiteX5" fmla="*/ 11145 w 122008"/>
                <a:gd name="connsiteY5" fmla="*/ 67539 h 137721"/>
                <a:gd name="connsiteX6" fmla="*/ 32576 w 122008"/>
                <a:gd name="connsiteY6" fmla="*/ 70206 h 137721"/>
                <a:gd name="connsiteX7" fmla="*/ 23051 w 122008"/>
                <a:gd name="connsiteY7" fmla="*/ 52776 h 137721"/>
                <a:gd name="connsiteX8" fmla="*/ 102394 w 122008"/>
                <a:gd name="connsiteY8" fmla="*/ 17152 h 13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08" h="137721">
                  <a:moveTo>
                    <a:pt x="102394" y="17152"/>
                  </a:moveTo>
                  <a:cubicBezTo>
                    <a:pt x="102394" y="17152"/>
                    <a:pt x="129255" y="76969"/>
                    <a:pt x="120110" y="110783"/>
                  </a:cubicBezTo>
                  <a:cubicBezTo>
                    <a:pt x="110966" y="144597"/>
                    <a:pt x="80201" y="139358"/>
                    <a:pt x="61722" y="133167"/>
                  </a:cubicBezTo>
                  <a:cubicBezTo>
                    <a:pt x="51292" y="129871"/>
                    <a:pt x="41939" y="123823"/>
                    <a:pt x="34671" y="115641"/>
                  </a:cubicBezTo>
                  <a:cubicBezTo>
                    <a:pt x="24089" y="118898"/>
                    <a:pt x="12611" y="115069"/>
                    <a:pt x="6096" y="106116"/>
                  </a:cubicBezTo>
                  <a:cubicBezTo>
                    <a:pt x="-5524" y="90209"/>
                    <a:pt x="1334" y="71826"/>
                    <a:pt x="11145" y="67539"/>
                  </a:cubicBezTo>
                  <a:cubicBezTo>
                    <a:pt x="18345" y="65387"/>
                    <a:pt x="26118" y="66358"/>
                    <a:pt x="32576" y="70206"/>
                  </a:cubicBezTo>
                  <a:lnTo>
                    <a:pt x="23051" y="52776"/>
                  </a:lnTo>
                  <a:cubicBezTo>
                    <a:pt x="23051" y="52776"/>
                    <a:pt x="60770" y="-36474"/>
                    <a:pt x="102394" y="17152"/>
                  </a:cubicBezTo>
                  <a:close/>
                </a:path>
              </a:pathLst>
            </a:custGeom>
            <a:solidFill>
              <a:srgbClr val="FFAB94"/>
            </a:solidFill>
            <a:ln w="9525" cap="flat">
              <a:noFill/>
              <a:prstDash val="solid"/>
              <a:miter/>
            </a:ln>
          </p:spPr>
          <p:txBody>
            <a:bodyPr rtlCol="0" anchor="ctr"/>
            <a:lstStyle/>
            <a:p>
              <a:endParaRPr lang="zh-CN" altLang="en-US"/>
            </a:p>
          </p:txBody>
        </p:sp>
        <p:sp>
          <p:nvSpPr>
            <p:cNvPr id="317" name="išlîdé">
              <a:extLst>
                <a:ext uri="{FF2B5EF4-FFF2-40B4-BE49-F238E27FC236}">
                  <a16:creationId xmlns:a16="http://schemas.microsoft.com/office/drawing/2014/main" xmlns="" id="{8F3BA20B-5803-7DCD-244A-8C84B94E503A}"/>
                </a:ext>
              </a:extLst>
            </p:cNvPr>
            <p:cNvSpPr/>
            <p:nvPr/>
          </p:nvSpPr>
          <p:spPr>
            <a:xfrm>
              <a:off x="5563256" y="2622292"/>
              <a:ext cx="183736" cy="154282"/>
            </a:xfrm>
            <a:custGeom>
              <a:avLst/>
              <a:gdLst>
                <a:gd name="connsiteX0" fmla="*/ 15145 w 94055"/>
                <a:gd name="connsiteY0" fmla="*/ 78728 h 78977"/>
                <a:gd name="connsiteX1" fmla="*/ 58960 w 94055"/>
                <a:gd name="connsiteY1" fmla="*/ 55201 h 78977"/>
                <a:gd name="connsiteX2" fmla="*/ 75247 w 94055"/>
                <a:gd name="connsiteY2" fmla="*/ 14625 h 78977"/>
                <a:gd name="connsiteX3" fmla="*/ 93059 w 94055"/>
                <a:gd name="connsiteY3" fmla="*/ 44343 h 78977"/>
                <a:gd name="connsiteX4" fmla="*/ 88868 w 94055"/>
                <a:gd name="connsiteY4" fmla="*/ 10624 h 78977"/>
                <a:gd name="connsiteX5" fmla="*/ 72104 w 94055"/>
                <a:gd name="connsiteY5" fmla="*/ 242 h 78977"/>
                <a:gd name="connsiteX6" fmla="*/ 14954 w 94055"/>
                <a:gd name="connsiteY6" fmla="*/ 14434 h 78977"/>
                <a:gd name="connsiteX7" fmla="*/ 0 w 94055"/>
                <a:gd name="connsiteY7" fmla="*/ 60059 h 78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055" h="78977">
                  <a:moveTo>
                    <a:pt x="15145" y="78728"/>
                  </a:moveTo>
                  <a:cubicBezTo>
                    <a:pt x="33204" y="80652"/>
                    <a:pt x="50587" y="71317"/>
                    <a:pt x="58960" y="55201"/>
                  </a:cubicBezTo>
                  <a:cubicBezTo>
                    <a:pt x="76867" y="26626"/>
                    <a:pt x="75247" y="14625"/>
                    <a:pt x="75247" y="14625"/>
                  </a:cubicBezTo>
                  <a:lnTo>
                    <a:pt x="93059" y="44343"/>
                  </a:lnTo>
                  <a:cubicBezTo>
                    <a:pt x="95260" y="32941"/>
                    <a:pt x="93793" y="21140"/>
                    <a:pt x="88868" y="10624"/>
                  </a:cubicBezTo>
                  <a:cubicBezTo>
                    <a:pt x="80677" y="-2520"/>
                    <a:pt x="72104" y="242"/>
                    <a:pt x="72104" y="242"/>
                  </a:cubicBezTo>
                  <a:lnTo>
                    <a:pt x="14954" y="14434"/>
                  </a:lnTo>
                  <a:lnTo>
                    <a:pt x="0" y="60059"/>
                  </a:lnTo>
                  <a:close/>
                </a:path>
              </a:pathLst>
            </a:custGeom>
            <a:solidFill>
              <a:srgbClr val="000000"/>
            </a:solidFill>
            <a:ln w="9525" cap="flat">
              <a:noFill/>
              <a:prstDash val="solid"/>
              <a:miter/>
            </a:ln>
          </p:spPr>
          <p:txBody>
            <a:bodyPr rtlCol="0" anchor="ctr"/>
            <a:lstStyle/>
            <a:p>
              <a:endParaRPr lang="zh-CN" altLang="en-US"/>
            </a:p>
          </p:txBody>
        </p:sp>
        <p:sp>
          <p:nvSpPr>
            <p:cNvPr id="318" name="îṥľîḑe">
              <a:extLst>
                <a:ext uri="{FF2B5EF4-FFF2-40B4-BE49-F238E27FC236}">
                  <a16:creationId xmlns:a16="http://schemas.microsoft.com/office/drawing/2014/main" xmlns="" id="{E4FE3B9F-B4AF-C718-8604-E18C7B8A8DEB}"/>
                </a:ext>
              </a:extLst>
            </p:cNvPr>
            <p:cNvSpPr/>
            <p:nvPr/>
          </p:nvSpPr>
          <p:spPr>
            <a:xfrm>
              <a:off x="5710597" y="2765899"/>
              <a:ext cx="21115" cy="57820"/>
            </a:xfrm>
            <a:custGeom>
              <a:avLst/>
              <a:gdLst>
                <a:gd name="connsiteX0" fmla="*/ 7729 w 10809"/>
                <a:gd name="connsiteY0" fmla="*/ 29598 h 29598"/>
                <a:gd name="connsiteX1" fmla="*/ 6967 w 10809"/>
                <a:gd name="connsiteY1" fmla="*/ 29598 h 29598"/>
                <a:gd name="connsiteX2" fmla="*/ 5348 w 10809"/>
                <a:gd name="connsiteY2" fmla="*/ 26455 h 29598"/>
                <a:gd name="connsiteX3" fmla="*/ 490 w 10809"/>
                <a:gd name="connsiteY3" fmla="*/ 3881 h 29598"/>
                <a:gd name="connsiteX4" fmla="*/ 938 w 10809"/>
                <a:gd name="connsiteY4" fmla="*/ 547 h 29598"/>
                <a:gd name="connsiteX5" fmla="*/ 1062 w 10809"/>
                <a:gd name="connsiteY5" fmla="*/ 452 h 29598"/>
                <a:gd name="connsiteX6" fmla="*/ 4491 w 10809"/>
                <a:gd name="connsiteY6" fmla="*/ 1023 h 29598"/>
                <a:gd name="connsiteX7" fmla="*/ 10111 w 10809"/>
                <a:gd name="connsiteY7" fmla="*/ 27979 h 29598"/>
                <a:gd name="connsiteX8" fmla="*/ 7729 w 10809"/>
                <a:gd name="connsiteY8" fmla="*/ 29598 h 29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9" h="29598">
                  <a:moveTo>
                    <a:pt x="7729" y="29598"/>
                  </a:moveTo>
                  <a:lnTo>
                    <a:pt x="6967" y="29598"/>
                  </a:lnTo>
                  <a:cubicBezTo>
                    <a:pt x="5681" y="29151"/>
                    <a:pt x="4967" y="27770"/>
                    <a:pt x="5348" y="26455"/>
                  </a:cubicBezTo>
                  <a:cubicBezTo>
                    <a:pt x="6777" y="18588"/>
                    <a:pt x="5024" y="10472"/>
                    <a:pt x="490" y="3881"/>
                  </a:cubicBezTo>
                  <a:cubicBezTo>
                    <a:pt x="-310" y="2833"/>
                    <a:pt x="-110" y="1338"/>
                    <a:pt x="938" y="547"/>
                  </a:cubicBezTo>
                  <a:cubicBezTo>
                    <a:pt x="976" y="509"/>
                    <a:pt x="1014" y="480"/>
                    <a:pt x="1062" y="452"/>
                  </a:cubicBezTo>
                  <a:cubicBezTo>
                    <a:pt x="2167" y="-329"/>
                    <a:pt x="3700" y="-72"/>
                    <a:pt x="4491" y="1023"/>
                  </a:cubicBezTo>
                  <a:cubicBezTo>
                    <a:pt x="9987" y="8853"/>
                    <a:pt x="12015" y="18607"/>
                    <a:pt x="10111" y="27979"/>
                  </a:cubicBezTo>
                  <a:cubicBezTo>
                    <a:pt x="9720" y="28951"/>
                    <a:pt x="8777" y="29598"/>
                    <a:pt x="7729" y="29598"/>
                  </a:cubicBezTo>
                  <a:close/>
                </a:path>
              </a:pathLst>
            </a:custGeom>
            <a:solidFill>
              <a:srgbClr val="000000"/>
            </a:solidFill>
            <a:ln w="9525" cap="flat">
              <a:noFill/>
              <a:prstDash val="solid"/>
              <a:miter/>
            </a:ln>
          </p:spPr>
          <p:txBody>
            <a:bodyPr rtlCol="0" anchor="ctr"/>
            <a:lstStyle/>
            <a:p>
              <a:endParaRPr lang="zh-CN" altLang="en-US"/>
            </a:p>
          </p:txBody>
        </p:sp>
        <p:sp>
          <p:nvSpPr>
            <p:cNvPr id="319" name="ïŝľiďe">
              <a:extLst>
                <a:ext uri="{FF2B5EF4-FFF2-40B4-BE49-F238E27FC236}">
                  <a16:creationId xmlns:a16="http://schemas.microsoft.com/office/drawing/2014/main" xmlns="" id="{A3651A1B-EE1A-F0C6-2AC1-54BBA0AEEFBC}"/>
                </a:ext>
              </a:extLst>
            </p:cNvPr>
            <p:cNvSpPr/>
            <p:nvPr/>
          </p:nvSpPr>
          <p:spPr>
            <a:xfrm>
              <a:off x="5551230" y="2788808"/>
              <a:ext cx="41541" cy="43284"/>
            </a:xfrm>
            <a:custGeom>
              <a:avLst/>
              <a:gdLst>
                <a:gd name="connsiteX0" fmla="*/ 18824 w 21265"/>
                <a:gd name="connsiteY0" fmla="*/ 22158 h 22157"/>
                <a:gd name="connsiteX1" fmla="*/ 17110 w 21265"/>
                <a:gd name="connsiteY1" fmla="*/ 21396 h 22157"/>
                <a:gd name="connsiteX2" fmla="*/ 727 w 21265"/>
                <a:gd name="connsiteY2" fmla="*/ 4156 h 22157"/>
                <a:gd name="connsiteX3" fmla="*/ 660 w 21265"/>
                <a:gd name="connsiteY3" fmla="*/ 784 h 22157"/>
                <a:gd name="connsiteX4" fmla="*/ 727 w 21265"/>
                <a:gd name="connsiteY4" fmla="*/ 727 h 22157"/>
                <a:gd name="connsiteX5" fmla="*/ 4089 w 21265"/>
                <a:gd name="connsiteY5" fmla="*/ 660 h 22157"/>
                <a:gd name="connsiteX6" fmla="*/ 4156 w 21265"/>
                <a:gd name="connsiteY6" fmla="*/ 727 h 22157"/>
                <a:gd name="connsiteX7" fmla="*/ 20539 w 21265"/>
                <a:gd name="connsiteY7" fmla="*/ 17967 h 22157"/>
                <a:gd name="connsiteX8" fmla="*/ 20605 w 21265"/>
                <a:gd name="connsiteY8" fmla="*/ 21329 h 22157"/>
                <a:gd name="connsiteX9" fmla="*/ 20539 w 21265"/>
                <a:gd name="connsiteY9" fmla="*/ 21396 h 22157"/>
                <a:gd name="connsiteX10" fmla="*/ 18824 w 21265"/>
                <a:gd name="connsiteY10" fmla="*/ 22158 h 22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265" h="22157">
                  <a:moveTo>
                    <a:pt x="18824" y="22158"/>
                  </a:moveTo>
                  <a:cubicBezTo>
                    <a:pt x="18176" y="22129"/>
                    <a:pt x="17567" y="21853"/>
                    <a:pt x="17110" y="21396"/>
                  </a:cubicBezTo>
                  <a:lnTo>
                    <a:pt x="727" y="4156"/>
                  </a:lnTo>
                  <a:cubicBezTo>
                    <a:pt x="-216" y="3241"/>
                    <a:pt x="-245" y="1736"/>
                    <a:pt x="660" y="784"/>
                  </a:cubicBezTo>
                  <a:cubicBezTo>
                    <a:pt x="689" y="765"/>
                    <a:pt x="708" y="746"/>
                    <a:pt x="727" y="727"/>
                  </a:cubicBezTo>
                  <a:cubicBezTo>
                    <a:pt x="1641" y="-216"/>
                    <a:pt x="3146" y="-245"/>
                    <a:pt x="4089" y="660"/>
                  </a:cubicBezTo>
                  <a:cubicBezTo>
                    <a:pt x="4118" y="689"/>
                    <a:pt x="4137" y="708"/>
                    <a:pt x="4156" y="727"/>
                  </a:cubicBezTo>
                  <a:lnTo>
                    <a:pt x="20539" y="17967"/>
                  </a:lnTo>
                  <a:cubicBezTo>
                    <a:pt x="21482" y="18881"/>
                    <a:pt x="21510" y="20386"/>
                    <a:pt x="20605" y="21329"/>
                  </a:cubicBezTo>
                  <a:cubicBezTo>
                    <a:pt x="20577" y="21358"/>
                    <a:pt x="20558" y="21377"/>
                    <a:pt x="20539" y="21396"/>
                  </a:cubicBezTo>
                  <a:cubicBezTo>
                    <a:pt x="20101" y="21882"/>
                    <a:pt x="19482" y="22158"/>
                    <a:pt x="18824" y="22158"/>
                  </a:cubicBezTo>
                  <a:close/>
                </a:path>
              </a:pathLst>
            </a:custGeom>
            <a:solidFill>
              <a:srgbClr val="000000"/>
            </a:solidFill>
            <a:ln w="9525" cap="flat">
              <a:noFill/>
              <a:prstDash val="solid"/>
              <a:miter/>
            </a:ln>
          </p:spPr>
          <p:txBody>
            <a:bodyPr rtlCol="0" anchor="ctr"/>
            <a:lstStyle/>
            <a:p>
              <a:endParaRPr lang="zh-CN" altLang="en-US"/>
            </a:p>
          </p:txBody>
        </p:sp>
        <p:sp>
          <p:nvSpPr>
            <p:cNvPr id="320" name="iśļïḋé">
              <a:extLst>
                <a:ext uri="{FF2B5EF4-FFF2-40B4-BE49-F238E27FC236}">
                  <a16:creationId xmlns:a16="http://schemas.microsoft.com/office/drawing/2014/main" xmlns="" id="{490B5772-976A-888A-0A61-A143DA9B385A}"/>
                </a:ext>
              </a:extLst>
            </p:cNvPr>
            <p:cNvSpPr/>
            <p:nvPr/>
          </p:nvSpPr>
          <p:spPr>
            <a:xfrm>
              <a:off x="5549570" y="2810777"/>
              <a:ext cx="31586" cy="12942"/>
            </a:xfrm>
            <a:custGeom>
              <a:avLst/>
              <a:gdLst>
                <a:gd name="connsiteX0" fmla="*/ 2433 w 16169"/>
                <a:gd name="connsiteY0" fmla="*/ 6626 h 6625"/>
                <a:gd name="connsiteX1" fmla="*/ 52 w 16169"/>
                <a:gd name="connsiteY1" fmla="*/ 4530 h 6625"/>
                <a:gd name="connsiteX2" fmla="*/ 1795 w 16169"/>
                <a:gd name="connsiteY2" fmla="*/ 1806 h 6625"/>
                <a:gd name="connsiteX3" fmla="*/ 2053 w 16169"/>
                <a:gd name="connsiteY3" fmla="*/ 1768 h 6625"/>
                <a:gd name="connsiteX4" fmla="*/ 13292 w 16169"/>
                <a:gd name="connsiteY4" fmla="*/ 54 h 6625"/>
                <a:gd name="connsiteX5" fmla="*/ 16121 w 16169"/>
                <a:gd name="connsiteY5" fmla="*/ 1882 h 6625"/>
                <a:gd name="connsiteX6" fmla="*/ 16149 w 16169"/>
                <a:gd name="connsiteY6" fmla="*/ 2054 h 6625"/>
                <a:gd name="connsiteX7" fmla="*/ 14054 w 16169"/>
                <a:gd name="connsiteY7" fmla="*/ 4816 h 6625"/>
                <a:gd name="connsiteX8" fmla="*/ 2815 w 16169"/>
                <a:gd name="connsiteY8" fmla="*/ 6626 h 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69" h="6625">
                  <a:moveTo>
                    <a:pt x="2433" y="6626"/>
                  </a:moveTo>
                  <a:cubicBezTo>
                    <a:pt x="1224" y="6635"/>
                    <a:pt x="195" y="5731"/>
                    <a:pt x="52" y="4530"/>
                  </a:cubicBezTo>
                  <a:cubicBezTo>
                    <a:pt x="-214" y="3302"/>
                    <a:pt x="567" y="2082"/>
                    <a:pt x="1795" y="1806"/>
                  </a:cubicBezTo>
                  <a:cubicBezTo>
                    <a:pt x="1881" y="1787"/>
                    <a:pt x="1967" y="1778"/>
                    <a:pt x="2053" y="1768"/>
                  </a:cubicBezTo>
                  <a:lnTo>
                    <a:pt x="13292" y="54"/>
                  </a:lnTo>
                  <a:cubicBezTo>
                    <a:pt x="14578" y="-223"/>
                    <a:pt x="15845" y="597"/>
                    <a:pt x="16121" y="1882"/>
                  </a:cubicBezTo>
                  <a:cubicBezTo>
                    <a:pt x="16131" y="1939"/>
                    <a:pt x="16140" y="1997"/>
                    <a:pt x="16149" y="2054"/>
                  </a:cubicBezTo>
                  <a:cubicBezTo>
                    <a:pt x="16321" y="3387"/>
                    <a:pt x="15388" y="4616"/>
                    <a:pt x="14054" y="4816"/>
                  </a:cubicBezTo>
                  <a:lnTo>
                    <a:pt x="2815" y="6626"/>
                  </a:lnTo>
                  <a:close/>
                </a:path>
              </a:pathLst>
            </a:custGeom>
            <a:solidFill>
              <a:srgbClr val="000000"/>
            </a:solidFill>
            <a:ln w="9525" cap="flat">
              <a:noFill/>
              <a:prstDash val="solid"/>
              <a:miter/>
            </a:ln>
          </p:spPr>
          <p:txBody>
            <a:bodyPr rtlCol="0" anchor="ctr"/>
            <a:lstStyle/>
            <a:p>
              <a:endParaRPr lang="zh-CN" altLang="en-US"/>
            </a:p>
          </p:txBody>
        </p:sp>
        <p:sp>
          <p:nvSpPr>
            <p:cNvPr id="321" name="iš1îḋé">
              <a:extLst>
                <a:ext uri="{FF2B5EF4-FFF2-40B4-BE49-F238E27FC236}">
                  <a16:creationId xmlns:a16="http://schemas.microsoft.com/office/drawing/2014/main" xmlns="" id="{DC294E1A-DF35-0A1D-D9EC-040026367905}"/>
                </a:ext>
              </a:extLst>
            </p:cNvPr>
            <p:cNvSpPr/>
            <p:nvPr/>
          </p:nvSpPr>
          <p:spPr>
            <a:xfrm>
              <a:off x="5737041" y="2744448"/>
              <a:ext cx="16013" cy="30707"/>
            </a:xfrm>
            <a:custGeom>
              <a:avLst/>
              <a:gdLst>
                <a:gd name="connsiteX0" fmla="*/ 5718 w 8197"/>
                <a:gd name="connsiteY0" fmla="*/ 15719 h 15719"/>
                <a:gd name="connsiteX1" fmla="*/ 3432 w 8197"/>
                <a:gd name="connsiteY1" fmla="*/ 14005 h 15719"/>
                <a:gd name="connsiteX2" fmla="*/ 98 w 8197"/>
                <a:gd name="connsiteY2" fmla="*/ 3146 h 15719"/>
                <a:gd name="connsiteX3" fmla="*/ 1717 w 8197"/>
                <a:gd name="connsiteY3" fmla="*/ 98 h 15719"/>
                <a:gd name="connsiteX4" fmla="*/ 4765 w 8197"/>
                <a:gd name="connsiteY4" fmla="*/ 1717 h 15719"/>
                <a:gd name="connsiteX5" fmla="*/ 8099 w 8197"/>
                <a:gd name="connsiteY5" fmla="*/ 12576 h 15719"/>
                <a:gd name="connsiteX6" fmla="*/ 6480 w 8197"/>
                <a:gd name="connsiteY6" fmla="*/ 15624 h 1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7" h="15719">
                  <a:moveTo>
                    <a:pt x="5718" y="15719"/>
                  </a:moveTo>
                  <a:cubicBezTo>
                    <a:pt x="4661" y="15719"/>
                    <a:pt x="3727" y="15024"/>
                    <a:pt x="3432" y="14005"/>
                  </a:cubicBezTo>
                  <a:lnTo>
                    <a:pt x="98" y="3146"/>
                  </a:lnTo>
                  <a:cubicBezTo>
                    <a:pt x="-273" y="1860"/>
                    <a:pt x="441" y="508"/>
                    <a:pt x="1717" y="98"/>
                  </a:cubicBezTo>
                  <a:cubicBezTo>
                    <a:pt x="3003" y="-273"/>
                    <a:pt x="4356" y="441"/>
                    <a:pt x="4765" y="1717"/>
                  </a:cubicBezTo>
                  <a:lnTo>
                    <a:pt x="8099" y="12576"/>
                  </a:lnTo>
                  <a:cubicBezTo>
                    <a:pt x="8471" y="13862"/>
                    <a:pt x="7756" y="15214"/>
                    <a:pt x="6480" y="15624"/>
                  </a:cubicBezTo>
                  <a:close/>
                </a:path>
              </a:pathLst>
            </a:custGeom>
            <a:solidFill>
              <a:srgbClr val="000000"/>
            </a:solidFill>
            <a:ln w="9525" cap="flat">
              <a:noFill/>
              <a:prstDash val="solid"/>
              <a:miter/>
            </a:ln>
          </p:spPr>
          <p:txBody>
            <a:bodyPr rtlCol="0" anchor="ctr"/>
            <a:lstStyle/>
            <a:p>
              <a:endParaRPr lang="zh-CN" altLang="en-US"/>
            </a:p>
          </p:txBody>
        </p:sp>
        <p:sp>
          <p:nvSpPr>
            <p:cNvPr id="322" name="íSlîde">
              <a:extLst>
                <a:ext uri="{FF2B5EF4-FFF2-40B4-BE49-F238E27FC236}">
                  <a16:creationId xmlns:a16="http://schemas.microsoft.com/office/drawing/2014/main" xmlns="" id="{5C5FD6C1-8268-D519-FD42-9AD816396A43}"/>
                </a:ext>
              </a:extLst>
            </p:cNvPr>
            <p:cNvSpPr/>
            <p:nvPr/>
          </p:nvSpPr>
          <p:spPr>
            <a:xfrm>
              <a:off x="5143853" y="2488793"/>
              <a:ext cx="727966" cy="1038817"/>
            </a:xfrm>
            <a:custGeom>
              <a:avLst/>
              <a:gdLst>
                <a:gd name="connsiteX0" fmla="*/ 245078 w 372647"/>
                <a:gd name="connsiteY0" fmla="*/ 240506 h 531772"/>
                <a:gd name="connsiteX1" fmla="*/ 118872 w 372647"/>
                <a:gd name="connsiteY1" fmla="*/ 0 h 531772"/>
                <a:gd name="connsiteX2" fmla="*/ 0 w 372647"/>
                <a:gd name="connsiteY2" fmla="*/ 38100 h 531772"/>
                <a:gd name="connsiteX3" fmla="*/ 122587 w 372647"/>
                <a:gd name="connsiteY3" fmla="*/ 330994 h 531772"/>
                <a:gd name="connsiteX4" fmla="*/ 126778 w 372647"/>
                <a:gd name="connsiteY4" fmla="*/ 516731 h 531772"/>
                <a:gd name="connsiteX5" fmla="*/ 274415 w 372647"/>
                <a:gd name="connsiteY5" fmla="*/ 531019 h 531772"/>
                <a:gd name="connsiteX6" fmla="*/ 372142 w 372647"/>
                <a:gd name="connsiteY6" fmla="*/ 513397 h 531772"/>
                <a:gd name="connsiteX7" fmla="*/ 353092 w 372647"/>
                <a:gd name="connsiteY7" fmla="*/ 268986 h 531772"/>
                <a:gd name="connsiteX8" fmla="*/ 245078 w 372647"/>
                <a:gd name="connsiteY8" fmla="*/ 240506 h 531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647" h="531772">
                  <a:moveTo>
                    <a:pt x="245078" y="240506"/>
                  </a:moveTo>
                  <a:cubicBezTo>
                    <a:pt x="245078" y="240506"/>
                    <a:pt x="143351" y="54578"/>
                    <a:pt x="118872" y="0"/>
                  </a:cubicBezTo>
                  <a:lnTo>
                    <a:pt x="0" y="38100"/>
                  </a:lnTo>
                  <a:cubicBezTo>
                    <a:pt x="36100" y="227933"/>
                    <a:pt x="122587" y="330994"/>
                    <a:pt x="122587" y="330994"/>
                  </a:cubicBezTo>
                  <a:cubicBezTo>
                    <a:pt x="122587" y="330994"/>
                    <a:pt x="124206" y="513397"/>
                    <a:pt x="126778" y="516731"/>
                  </a:cubicBezTo>
                  <a:cubicBezTo>
                    <a:pt x="129350" y="520065"/>
                    <a:pt x="197644" y="535305"/>
                    <a:pt x="274415" y="531019"/>
                  </a:cubicBezTo>
                  <a:cubicBezTo>
                    <a:pt x="351187" y="526733"/>
                    <a:pt x="367951" y="515874"/>
                    <a:pt x="372142" y="513397"/>
                  </a:cubicBezTo>
                  <a:cubicBezTo>
                    <a:pt x="376333" y="510921"/>
                    <a:pt x="353092" y="268986"/>
                    <a:pt x="353092" y="268986"/>
                  </a:cubicBezTo>
                  <a:cubicBezTo>
                    <a:pt x="319792" y="251231"/>
                    <a:pt x="282807" y="241478"/>
                    <a:pt x="245078" y="240506"/>
                  </a:cubicBezTo>
                  <a:close/>
                </a:path>
              </a:pathLst>
            </a:custGeom>
            <a:solidFill>
              <a:srgbClr val="A37B90"/>
            </a:solidFill>
            <a:ln w="9525" cap="flat">
              <a:noFill/>
              <a:prstDash val="solid"/>
              <a:miter/>
            </a:ln>
          </p:spPr>
          <p:txBody>
            <a:bodyPr rtlCol="0" anchor="ctr"/>
            <a:lstStyle/>
            <a:p>
              <a:endParaRPr lang="zh-CN" altLang="en-US"/>
            </a:p>
          </p:txBody>
        </p:sp>
        <p:sp>
          <p:nvSpPr>
            <p:cNvPr id="323" name="îṩ1íḋé">
              <a:extLst>
                <a:ext uri="{FF2B5EF4-FFF2-40B4-BE49-F238E27FC236}">
                  <a16:creationId xmlns:a16="http://schemas.microsoft.com/office/drawing/2014/main" xmlns="" id="{E299C108-0756-EDD3-C7D4-7C9750868473}"/>
                </a:ext>
              </a:extLst>
            </p:cNvPr>
            <p:cNvSpPr/>
            <p:nvPr/>
          </p:nvSpPr>
          <p:spPr>
            <a:xfrm>
              <a:off x="5677672" y="2750111"/>
              <a:ext cx="16202" cy="30811"/>
            </a:xfrm>
            <a:custGeom>
              <a:avLst/>
              <a:gdLst>
                <a:gd name="connsiteX0" fmla="*/ 5819 w 8294"/>
                <a:gd name="connsiteY0" fmla="*/ 15773 h 15772"/>
                <a:gd name="connsiteX1" fmla="*/ 3438 w 8294"/>
                <a:gd name="connsiteY1" fmla="*/ 14058 h 15772"/>
                <a:gd name="connsiteX2" fmla="*/ 104 w 8294"/>
                <a:gd name="connsiteY2" fmla="*/ 3200 h 15772"/>
                <a:gd name="connsiteX3" fmla="*/ 1771 w 8294"/>
                <a:gd name="connsiteY3" fmla="*/ 104 h 15772"/>
                <a:gd name="connsiteX4" fmla="*/ 4867 w 8294"/>
                <a:gd name="connsiteY4" fmla="*/ 1771 h 15772"/>
                <a:gd name="connsiteX5" fmla="*/ 8200 w 8294"/>
                <a:gd name="connsiteY5" fmla="*/ 12534 h 15772"/>
                <a:gd name="connsiteX6" fmla="*/ 6486 w 8294"/>
                <a:gd name="connsiteY6" fmla="*/ 15677 h 15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94" h="15772">
                  <a:moveTo>
                    <a:pt x="5819" y="15773"/>
                  </a:moveTo>
                  <a:cubicBezTo>
                    <a:pt x="4743" y="15754"/>
                    <a:pt x="3800" y="15068"/>
                    <a:pt x="3438" y="14058"/>
                  </a:cubicBezTo>
                  <a:lnTo>
                    <a:pt x="104" y="3200"/>
                  </a:lnTo>
                  <a:cubicBezTo>
                    <a:pt x="-287" y="1885"/>
                    <a:pt x="456" y="494"/>
                    <a:pt x="1771" y="104"/>
                  </a:cubicBezTo>
                  <a:cubicBezTo>
                    <a:pt x="3085" y="-286"/>
                    <a:pt x="4476" y="456"/>
                    <a:pt x="4867" y="1771"/>
                  </a:cubicBezTo>
                  <a:lnTo>
                    <a:pt x="8200" y="12534"/>
                  </a:lnTo>
                  <a:cubicBezTo>
                    <a:pt x="8572" y="13877"/>
                    <a:pt x="7810" y="15268"/>
                    <a:pt x="6486" y="15677"/>
                  </a:cubicBezTo>
                  <a:close/>
                </a:path>
              </a:pathLst>
            </a:custGeom>
            <a:solidFill>
              <a:srgbClr val="000000"/>
            </a:solidFill>
            <a:ln w="9525" cap="flat">
              <a:noFill/>
              <a:prstDash val="solid"/>
              <a:miter/>
            </a:ln>
          </p:spPr>
          <p:txBody>
            <a:bodyPr rtlCol="0" anchor="ctr"/>
            <a:lstStyle/>
            <a:p>
              <a:endParaRPr lang="zh-CN" altLang="en-US"/>
            </a:p>
          </p:txBody>
        </p:sp>
        <p:sp>
          <p:nvSpPr>
            <p:cNvPr id="324" name="í$lïḍê">
              <a:extLst>
                <a:ext uri="{FF2B5EF4-FFF2-40B4-BE49-F238E27FC236}">
                  <a16:creationId xmlns:a16="http://schemas.microsoft.com/office/drawing/2014/main" xmlns="" id="{CA652DF3-67C6-DB75-F773-9FDAE578BFCC}"/>
                </a:ext>
              </a:extLst>
            </p:cNvPr>
            <p:cNvSpPr/>
            <p:nvPr/>
          </p:nvSpPr>
          <p:spPr>
            <a:xfrm>
              <a:off x="5661763" y="2818821"/>
              <a:ext cx="45169" cy="38636"/>
            </a:xfrm>
            <a:custGeom>
              <a:avLst/>
              <a:gdLst>
                <a:gd name="connsiteX0" fmla="*/ 10439 w 23122"/>
                <a:gd name="connsiteY0" fmla="*/ 19748 h 19778"/>
                <a:gd name="connsiteX1" fmla="*/ 2438 w 23122"/>
                <a:gd name="connsiteY1" fmla="*/ 16890 h 19778"/>
                <a:gd name="connsiteX2" fmla="*/ 2438 w 23122"/>
                <a:gd name="connsiteY2" fmla="*/ 1460 h 19778"/>
                <a:gd name="connsiteX3" fmla="*/ 4057 w 23122"/>
                <a:gd name="connsiteY3" fmla="*/ 221 h 19778"/>
                <a:gd name="connsiteX4" fmla="*/ 6057 w 23122"/>
                <a:gd name="connsiteY4" fmla="*/ 221 h 19778"/>
                <a:gd name="connsiteX5" fmla="*/ 22250 w 23122"/>
                <a:gd name="connsiteY5" fmla="*/ 12890 h 19778"/>
                <a:gd name="connsiteX6" fmla="*/ 22478 w 23122"/>
                <a:gd name="connsiteY6" fmla="*/ 16519 h 19778"/>
                <a:gd name="connsiteX7" fmla="*/ 21583 w 23122"/>
                <a:gd name="connsiteY7" fmla="*/ 17176 h 19778"/>
                <a:gd name="connsiteX8" fmla="*/ 10439 w 23122"/>
                <a:gd name="connsiteY8" fmla="*/ 19748 h 19778"/>
                <a:gd name="connsiteX9" fmla="*/ 5391 w 23122"/>
                <a:gd name="connsiteY9" fmla="*/ 6603 h 19778"/>
                <a:gd name="connsiteX10" fmla="*/ 6153 w 23122"/>
                <a:gd name="connsiteY10" fmla="*/ 13556 h 19778"/>
                <a:gd name="connsiteX11" fmla="*/ 15202 w 23122"/>
                <a:gd name="connsiteY11" fmla="*/ 14223 h 1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22" h="19778">
                  <a:moveTo>
                    <a:pt x="10439" y="19748"/>
                  </a:moveTo>
                  <a:cubicBezTo>
                    <a:pt x="7486" y="19976"/>
                    <a:pt x="4572" y="18938"/>
                    <a:pt x="2438" y="16890"/>
                  </a:cubicBezTo>
                  <a:cubicBezTo>
                    <a:pt x="-2801" y="11080"/>
                    <a:pt x="1962" y="1841"/>
                    <a:pt x="2438" y="1460"/>
                  </a:cubicBezTo>
                  <a:cubicBezTo>
                    <a:pt x="2743" y="802"/>
                    <a:pt x="3343" y="345"/>
                    <a:pt x="4057" y="221"/>
                  </a:cubicBezTo>
                  <a:cubicBezTo>
                    <a:pt x="4695" y="-74"/>
                    <a:pt x="5419" y="-74"/>
                    <a:pt x="6057" y="221"/>
                  </a:cubicBezTo>
                  <a:lnTo>
                    <a:pt x="22250" y="12890"/>
                  </a:lnTo>
                  <a:cubicBezTo>
                    <a:pt x="23317" y="13833"/>
                    <a:pt x="23421" y="15452"/>
                    <a:pt x="22478" y="16519"/>
                  </a:cubicBezTo>
                  <a:cubicBezTo>
                    <a:pt x="22231" y="16805"/>
                    <a:pt x="21926" y="17024"/>
                    <a:pt x="21583" y="17176"/>
                  </a:cubicBezTo>
                  <a:cubicBezTo>
                    <a:pt x="18030" y="18633"/>
                    <a:pt x="14268" y="19510"/>
                    <a:pt x="10439" y="19748"/>
                  </a:cubicBezTo>
                  <a:close/>
                  <a:moveTo>
                    <a:pt x="5391" y="6603"/>
                  </a:moveTo>
                  <a:cubicBezTo>
                    <a:pt x="4486" y="8908"/>
                    <a:pt x="4772" y="11509"/>
                    <a:pt x="6153" y="13556"/>
                  </a:cubicBezTo>
                  <a:cubicBezTo>
                    <a:pt x="7677" y="15271"/>
                    <a:pt x="11677" y="14985"/>
                    <a:pt x="15202" y="14223"/>
                  </a:cubicBezTo>
                  <a:close/>
                </a:path>
              </a:pathLst>
            </a:custGeom>
            <a:solidFill>
              <a:srgbClr val="000000"/>
            </a:solidFill>
            <a:ln w="9525" cap="flat">
              <a:noFill/>
              <a:prstDash val="solid"/>
              <a:miter/>
            </a:ln>
          </p:spPr>
          <p:txBody>
            <a:bodyPr rtlCol="0" anchor="ctr"/>
            <a:lstStyle/>
            <a:p>
              <a:endParaRPr lang="zh-CN" altLang="en-US"/>
            </a:p>
          </p:txBody>
        </p:sp>
        <p:sp>
          <p:nvSpPr>
            <p:cNvPr id="325" name="îṣļïḓe">
              <a:extLst>
                <a:ext uri="{FF2B5EF4-FFF2-40B4-BE49-F238E27FC236}">
                  <a16:creationId xmlns:a16="http://schemas.microsoft.com/office/drawing/2014/main" xmlns="" id="{DB451F71-0984-B60E-179C-FA4375629332}"/>
                </a:ext>
              </a:extLst>
            </p:cNvPr>
            <p:cNvSpPr/>
            <p:nvPr/>
          </p:nvSpPr>
          <p:spPr>
            <a:xfrm>
              <a:off x="5722673" y="2713868"/>
              <a:ext cx="30422" cy="13100"/>
            </a:xfrm>
            <a:custGeom>
              <a:avLst/>
              <a:gdLst>
                <a:gd name="connsiteX0" fmla="*/ 13073 w 15573"/>
                <a:gd name="connsiteY0" fmla="*/ 6703 h 6706"/>
                <a:gd name="connsiteX1" fmla="*/ 2024 w 15573"/>
                <a:gd name="connsiteY1" fmla="*/ 4893 h 6706"/>
                <a:gd name="connsiteX2" fmla="*/ 24 w 15573"/>
                <a:gd name="connsiteY2" fmla="*/ 2036 h 6706"/>
                <a:gd name="connsiteX3" fmla="*/ 2881 w 15573"/>
                <a:gd name="connsiteY3" fmla="*/ 36 h 6706"/>
                <a:gd name="connsiteX4" fmla="*/ 13549 w 15573"/>
                <a:gd name="connsiteY4" fmla="*/ 1845 h 6706"/>
                <a:gd name="connsiteX5" fmla="*/ 15549 w 15573"/>
                <a:gd name="connsiteY5" fmla="*/ 4703 h 6706"/>
                <a:gd name="connsiteX6" fmla="*/ 13073 w 15573"/>
                <a:gd name="connsiteY6" fmla="*/ 6703 h 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73" h="6706">
                  <a:moveTo>
                    <a:pt x="13073" y="6703"/>
                  </a:moveTo>
                  <a:lnTo>
                    <a:pt x="2024" y="4893"/>
                  </a:lnTo>
                  <a:cubicBezTo>
                    <a:pt x="719" y="4608"/>
                    <a:pt x="-157" y="3360"/>
                    <a:pt x="24" y="2036"/>
                  </a:cubicBezTo>
                  <a:cubicBezTo>
                    <a:pt x="262" y="702"/>
                    <a:pt x="1538" y="-193"/>
                    <a:pt x="2881" y="36"/>
                  </a:cubicBezTo>
                  <a:lnTo>
                    <a:pt x="13549" y="1845"/>
                  </a:lnTo>
                  <a:cubicBezTo>
                    <a:pt x="14854" y="2131"/>
                    <a:pt x="15730" y="3379"/>
                    <a:pt x="15549" y="4703"/>
                  </a:cubicBezTo>
                  <a:cubicBezTo>
                    <a:pt x="15359" y="5903"/>
                    <a:pt x="14292" y="6770"/>
                    <a:pt x="13073" y="6703"/>
                  </a:cubicBezTo>
                  <a:close/>
                </a:path>
              </a:pathLst>
            </a:custGeom>
            <a:solidFill>
              <a:srgbClr val="000000"/>
            </a:solidFill>
            <a:ln w="9525" cap="flat">
              <a:noFill/>
              <a:prstDash val="solid"/>
              <a:miter/>
            </a:ln>
          </p:spPr>
          <p:txBody>
            <a:bodyPr rtlCol="0" anchor="ctr"/>
            <a:lstStyle/>
            <a:p>
              <a:endParaRPr lang="zh-CN" altLang="en-US"/>
            </a:p>
          </p:txBody>
        </p:sp>
        <p:sp>
          <p:nvSpPr>
            <p:cNvPr id="326" name="îśļîḍe">
              <a:extLst>
                <a:ext uri="{FF2B5EF4-FFF2-40B4-BE49-F238E27FC236}">
                  <a16:creationId xmlns:a16="http://schemas.microsoft.com/office/drawing/2014/main" xmlns="" id="{502DEB2F-9E01-F8BF-D2A2-ABC34EF4FF0B}"/>
                </a:ext>
              </a:extLst>
            </p:cNvPr>
            <p:cNvSpPr/>
            <p:nvPr/>
          </p:nvSpPr>
          <p:spPr>
            <a:xfrm>
              <a:off x="5656928" y="2713862"/>
              <a:ext cx="43770" cy="26868"/>
            </a:xfrm>
            <a:custGeom>
              <a:avLst/>
              <a:gdLst>
                <a:gd name="connsiteX0" fmla="*/ 2436 w 22406"/>
                <a:gd name="connsiteY0" fmla="*/ 13755 h 13754"/>
                <a:gd name="connsiteX1" fmla="*/ 246 w 22406"/>
                <a:gd name="connsiteY1" fmla="*/ 12421 h 13754"/>
                <a:gd name="connsiteX2" fmla="*/ 1293 w 22406"/>
                <a:gd name="connsiteY2" fmla="*/ 9088 h 13754"/>
                <a:gd name="connsiteX3" fmla="*/ 18819 w 22406"/>
                <a:gd name="connsiteY3" fmla="*/ 229 h 13754"/>
                <a:gd name="connsiteX4" fmla="*/ 22153 w 22406"/>
                <a:gd name="connsiteY4" fmla="*/ 1372 h 13754"/>
                <a:gd name="connsiteX5" fmla="*/ 21096 w 22406"/>
                <a:gd name="connsiteY5" fmla="*/ 4573 h 13754"/>
                <a:gd name="connsiteX6" fmla="*/ 21010 w 22406"/>
                <a:gd name="connsiteY6" fmla="*/ 4611 h 13754"/>
                <a:gd name="connsiteX7" fmla="*/ 3579 w 22406"/>
                <a:gd name="connsiteY7" fmla="*/ 13469 h 13754"/>
                <a:gd name="connsiteX8" fmla="*/ 2436 w 22406"/>
                <a:gd name="connsiteY8" fmla="*/ 13755 h 13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06" h="13754">
                  <a:moveTo>
                    <a:pt x="2436" y="13755"/>
                  </a:moveTo>
                  <a:cubicBezTo>
                    <a:pt x="1522" y="13736"/>
                    <a:pt x="684" y="13221"/>
                    <a:pt x="246" y="12421"/>
                  </a:cubicBezTo>
                  <a:cubicBezTo>
                    <a:pt x="-326" y="11212"/>
                    <a:pt x="131" y="9754"/>
                    <a:pt x="1293" y="9088"/>
                  </a:cubicBezTo>
                  <a:lnTo>
                    <a:pt x="18819" y="229"/>
                  </a:lnTo>
                  <a:cubicBezTo>
                    <a:pt x="20058" y="-333"/>
                    <a:pt x="21515" y="172"/>
                    <a:pt x="22153" y="1372"/>
                  </a:cubicBezTo>
                  <a:cubicBezTo>
                    <a:pt x="22744" y="2544"/>
                    <a:pt x="22267" y="3982"/>
                    <a:pt x="21096" y="4573"/>
                  </a:cubicBezTo>
                  <a:cubicBezTo>
                    <a:pt x="21067" y="4582"/>
                    <a:pt x="21039" y="4601"/>
                    <a:pt x="21010" y="4611"/>
                  </a:cubicBezTo>
                  <a:lnTo>
                    <a:pt x="3579" y="13469"/>
                  </a:lnTo>
                  <a:cubicBezTo>
                    <a:pt x="3227" y="13650"/>
                    <a:pt x="2836" y="13745"/>
                    <a:pt x="2436" y="13755"/>
                  </a:cubicBezTo>
                  <a:close/>
                </a:path>
              </a:pathLst>
            </a:custGeom>
            <a:solidFill>
              <a:srgbClr val="000000"/>
            </a:solidFill>
            <a:ln w="9525" cap="flat">
              <a:noFill/>
              <a:prstDash val="solid"/>
              <a:miter/>
            </a:ln>
          </p:spPr>
          <p:txBody>
            <a:bodyPr rtlCol="0" anchor="ctr"/>
            <a:lstStyle/>
            <a:p>
              <a:endParaRPr lang="zh-CN" altLang="en-US"/>
            </a:p>
          </p:txBody>
        </p:sp>
        <p:sp>
          <p:nvSpPr>
            <p:cNvPr id="327" name="îṧľïḋè">
              <a:extLst>
                <a:ext uri="{FF2B5EF4-FFF2-40B4-BE49-F238E27FC236}">
                  <a16:creationId xmlns:a16="http://schemas.microsoft.com/office/drawing/2014/main" xmlns="" id="{3087ADC4-F54B-209A-360C-A54D602EE4CC}"/>
                </a:ext>
              </a:extLst>
            </p:cNvPr>
            <p:cNvSpPr/>
            <p:nvPr/>
          </p:nvSpPr>
          <p:spPr>
            <a:xfrm>
              <a:off x="5588003" y="2919546"/>
              <a:ext cx="149787" cy="61029"/>
            </a:xfrm>
            <a:custGeom>
              <a:avLst/>
              <a:gdLst>
                <a:gd name="connsiteX0" fmla="*/ 76676 w 76676"/>
                <a:gd name="connsiteY0" fmla="*/ 31242 h 31241"/>
                <a:gd name="connsiteX1" fmla="*/ 71342 w 76676"/>
                <a:gd name="connsiteY1" fmla="*/ 16669 h 31241"/>
                <a:gd name="connsiteX2" fmla="*/ 36385 w 76676"/>
                <a:gd name="connsiteY2" fmla="*/ 13811 h 31241"/>
                <a:gd name="connsiteX3" fmla="*/ 5429 w 76676"/>
                <a:gd name="connsiteY3" fmla="*/ 0 h 31241"/>
                <a:gd name="connsiteX4" fmla="*/ 0 w 76676"/>
                <a:gd name="connsiteY4" fmla="*/ 11240 h 31241"/>
                <a:gd name="connsiteX5" fmla="*/ 12001 w 76676"/>
                <a:gd name="connsiteY5" fmla="*/ 26194 h 31241"/>
                <a:gd name="connsiteX6" fmla="*/ 76676 w 76676"/>
                <a:gd name="connsiteY6" fmla="*/ 31242 h 31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676" h="31241">
                  <a:moveTo>
                    <a:pt x="76676" y="31242"/>
                  </a:moveTo>
                  <a:cubicBezTo>
                    <a:pt x="75466" y="26194"/>
                    <a:pt x="73676" y="21307"/>
                    <a:pt x="71342" y="16669"/>
                  </a:cubicBezTo>
                  <a:cubicBezTo>
                    <a:pt x="68675" y="12383"/>
                    <a:pt x="54959" y="16669"/>
                    <a:pt x="36385" y="13811"/>
                  </a:cubicBezTo>
                  <a:cubicBezTo>
                    <a:pt x="25270" y="11249"/>
                    <a:pt x="14754" y="6563"/>
                    <a:pt x="5429" y="0"/>
                  </a:cubicBezTo>
                  <a:cubicBezTo>
                    <a:pt x="2286" y="0"/>
                    <a:pt x="0" y="11240"/>
                    <a:pt x="0" y="11240"/>
                  </a:cubicBezTo>
                  <a:cubicBezTo>
                    <a:pt x="0" y="11240"/>
                    <a:pt x="10382" y="24289"/>
                    <a:pt x="12001" y="26194"/>
                  </a:cubicBezTo>
                  <a:cubicBezTo>
                    <a:pt x="13621" y="28099"/>
                    <a:pt x="76676" y="31242"/>
                    <a:pt x="76676" y="31242"/>
                  </a:cubicBezTo>
                  <a:close/>
                </a:path>
              </a:pathLst>
            </a:custGeom>
            <a:solidFill>
              <a:srgbClr val="A37B90"/>
            </a:solidFill>
            <a:ln w="9525" cap="flat">
              <a:noFill/>
              <a:prstDash val="solid"/>
              <a:miter/>
            </a:ln>
          </p:spPr>
          <p:txBody>
            <a:bodyPr rtlCol="0" anchor="ctr"/>
            <a:lstStyle/>
            <a:p>
              <a:endParaRPr lang="zh-CN" altLang="en-US"/>
            </a:p>
          </p:txBody>
        </p:sp>
        <p:sp>
          <p:nvSpPr>
            <p:cNvPr id="328" name="ïśļíḑé">
              <a:extLst>
                <a:ext uri="{FF2B5EF4-FFF2-40B4-BE49-F238E27FC236}">
                  <a16:creationId xmlns:a16="http://schemas.microsoft.com/office/drawing/2014/main" xmlns="" id="{98DE3B4F-1F87-D572-7097-4947EF4B73AE}"/>
                </a:ext>
              </a:extLst>
            </p:cNvPr>
            <p:cNvSpPr/>
            <p:nvPr/>
          </p:nvSpPr>
          <p:spPr>
            <a:xfrm>
              <a:off x="5597542" y="2945209"/>
              <a:ext cx="68593" cy="35554"/>
            </a:xfrm>
            <a:custGeom>
              <a:avLst/>
              <a:gdLst>
                <a:gd name="connsiteX0" fmla="*/ 32836 w 35113"/>
                <a:gd name="connsiteY0" fmla="*/ 18201 h 18200"/>
                <a:gd name="connsiteX1" fmla="*/ 356 w 35113"/>
                <a:gd name="connsiteY1" fmla="*/ 3818 h 18200"/>
                <a:gd name="connsiteX2" fmla="*/ 1118 w 35113"/>
                <a:gd name="connsiteY2" fmla="*/ 389 h 18200"/>
                <a:gd name="connsiteX3" fmla="*/ 4537 w 35113"/>
                <a:gd name="connsiteY3" fmla="*/ 1141 h 18200"/>
                <a:gd name="connsiteX4" fmla="*/ 4547 w 35113"/>
                <a:gd name="connsiteY4" fmla="*/ 1151 h 18200"/>
                <a:gd name="connsiteX5" fmla="*/ 33122 w 35113"/>
                <a:gd name="connsiteY5" fmla="*/ 13343 h 18200"/>
                <a:gd name="connsiteX6" fmla="*/ 35065 w 35113"/>
                <a:gd name="connsiteY6" fmla="*/ 16257 h 18200"/>
                <a:gd name="connsiteX7" fmla="*/ 33122 w 35113"/>
                <a:gd name="connsiteY7" fmla="*/ 18201 h 1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13" h="18200">
                  <a:moveTo>
                    <a:pt x="32836" y="18201"/>
                  </a:moveTo>
                  <a:cubicBezTo>
                    <a:pt x="29883" y="18201"/>
                    <a:pt x="6737" y="13819"/>
                    <a:pt x="356" y="3818"/>
                  </a:cubicBezTo>
                  <a:cubicBezTo>
                    <a:pt x="-330" y="2656"/>
                    <a:pt x="3" y="1151"/>
                    <a:pt x="1118" y="389"/>
                  </a:cubicBezTo>
                  <a:cubicBezTo>
                    <a:pt x="2270" y="-345"/>
                    <a:pt x="3804" y="-11"/>
                    <a:pt x="4537" y="1141"/>
                  </a:cubicBezTo>
                  <a:cubicBezTo>
                    <a:pt x="4537" y="1141"/>
                    <a:pt x="4547" y="1151"/>
                    <a:pt x="4547" y="1151"/>
                  </a:cubicBezTo>
                  <a:cubicBezTo>
                    <a:pt x="8928" y="8104"/>
                    <a:pt x="26740" y="12295"/>
                    <a:pt x="33122" y="13343"/>
                  </a:cubicBezTo>
                  <a:cubicBezTo>
                    <a:pt x="34465" y="13610"/>
                    <a:pt x="35331" y="14915"/>
                    <a:pt x="35065" y="16257"/>
                  </a:cubicBezTo>
                  <a:cubicBezTo>
                    <a:pt x="34874" y="17239"/>
                    <a:pt x="34103" y="18001"/>
                    <a:pt x="33122" y="18201"/>
                  </a:cubicBezTo>
                  <a:close/>
                </a:path>
              </a:pathLst>
            </a:custGeom>
            <a:solidFill>
              <a:srgbClr val="F7B369"/>
            </a:solidFill>
            <a:ln w="9525" cap="flat">
              <a:noFill/>
              <a:prstDash val="solid"/>
              <a:miter/>
            </a:ln>
          </p:spPr>
          <p:txBody>
            <a:bodyPr rtlCol="0" anchor="ctr"/>
            <a:lstStyle/>
            <a:p>
              <a:endParaRPr lang="zh-CN" altLang="en-US"/>
            </a:p>
          </p:txBody>
        </p:sp>
        <p:sp>
          <p:nvSpPr>
            <p:cNvPr id="329" name="iṧ1ïḍe">
              <a:extLst>
                <a:ext uri="{FF2B5EF4-FFF2-40B4-BE49-F238E27FC236}">
                  <a16:creationId xmlns:a16="http://schemas.microsoft.com/office/drawing/2014/main" xmlns="" id="{95A06D6C-9F8A-A824-57F1-3AD5E5D872C0}"/>
                </a:ext>
              </a:extLst>
            </p:cNvPr>
            <p:cNvSpPr/>
            <p:nvPr/>
          </p:nvSpPr>
          <p:spPr>
            <a:xfrm>
              <a:off x="6183803" y="4008806"/>
              <a:ext cx="217329" cy="122248"/>
            </a:xfrm>
            <a:custGeom>
              <a:avLst/>
              <a:gdLst>
                <a:gd name="connsiteX0" fmla="*/ 111252 w 111251"/>
                <a:gd name="connsiteY0" fmla="*/ 7334 h 62579"/>
                <a:gd name="connsiteX1" fmla="*/ 106299 w 111251"/>
                <a:gd name="connsiteY1" fmla="*/ 62579 h 62579"/>
                <a:gd name="connsiteX2" fmla="*/ 0 w 111251"/>
                <a:gd name="connsiteY2" fmla="*/ 62579 h 62579"/>
                <a:gd name="connsiteX3" fmla="*/ 0 w 111251"/>
                <a:gd name="connsiteY3" fmla="*/ 0 h 62579"/>
                <a:gd name="connsiteX4" fmla="*/ 111252 w 111251"/>
                <a:gd name="connsiteY4" fmla="*/ 7334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251" h="62579">
                  <a:moveTo>
                    <a:pt x="111252" y="7334"/>
                  </a:moveTo>
                  <a:lnTo>
                    <a:pt x="106299" y="62579"/>
                  </a:lnTo>
                  <a:lnTo>
                    <a:pt x="0" y="62579"/>
                  </a:lnTo>
                  <a:lnTo>
                    <a:pt x="0" y="0"/>
                  </a:lnTo>
                  <a:lnTo>
                    <a:pt x="111252" y="7334"/>
                  </a:lnTo>
                  <a:close/>
                </a:path>
              </a:pathLst>
            </a:custGeom>
            <a:solidFill>
              <a:srgbClr val="FFAB94"/>
            </a:solidFill>
            <a:ln w="9525" cap="flat">
              <a:noFill/>
              <a:prstDash val="solid"/>
              <a:miter/>
            </a:ln>
          </p:spPr>
          <p:txBody>
            <a:bodyPr rtlCol="0" anchor="ctr"/>
            <a:lstStyle/>
            <a:p>
              <a:endParaRPr lang="zh-CN" altLang="en-US"/>
            </a:p>
          </p:txBody>
        </p:sp>
        <p:sp>
          <p:nvSpPr>
            <p:cNvPr id="330" name="î$ļidé">
              <a:extLst>
                <a:ext uri="{FF2B5EF4-FFF2-40B4-BE49-F238E27FC236}">
                  <a16:creationId xmlns:a16="http://schemas.microsoft.com/office/drawing/2014/main" xmlns="" id="{3D489290-47B8-DD3A-B58D-5579D8F072C4}"/>
                </a:ext>
              </a:extLst>
            </p:cNvPr>
            <p:cNvSpPr/>
            <p:nvPr/>
          </p:nvSpPr>
          <p:spPr>
            <a:xfrm>
              <a:off x="5781331" y="4008806"/>
              <a:ext cx="259941" cy="172486"/>
            </a:xfrm>
            <a:custGeom>
              <a:avLst/>
              <a:gdLst>
                <a:gd name="connsiteX0" fmla="*/ 133064 w 133064"/>
                <a:gd name="connsiteY0" fmla="*/ 34480 h 88296"/>
                <a:gd name="connsiteX1" fmla="*/ 116967 w 133064"/>
                <a:gd name="connsiteY1" fmla="*/ 88297 h 88296"/>
                <a:gd name="connsiteX2" fmla="*/ 0 w 133064"/>
                <a:gd name="connsiteY2" fmla="*/ 60579 h 88296"/>
                <a:gd name="connsiteX3" fmla="*/ 20479 w 133064"/>
                <a:gd name="connsiteY3" fmla="*/ 0 h 88296"/>
                <a:gd name="connsiteX4" fmla="*/ 133064 w 133064"/>
                <a:gd name="connsiteY4" fmla="*/ 34480 h 88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064" h="88296">
                  <a:moveTo>
                    <a:pt x="133064" y="34480"/>
                  </a:moveTo>
                  <a:lnTo>
                    <a:pt x="116967" y="88297"/>
                  </a:lnTo>
                  <a:lnTo>
                    <a:pt x="0" y="60579"/>
                  </a:lnTo>
                  <a:lnTo>
                    <a:pt x="20479" y="0"/>
                  </a:lnTo>
                  <a:lnTo>
                    <a:pt x="133064" y="34480"/>
                  </a:lnTo>
                  <a:close/>
                </a:path>
              </a:pathLst>
            </a:custGeom>
            <a:solidFill>
              <a:srgbClr val="FFAB94"/>
            </a:solidFill>
            <a:ln w="9525" cap="flat">
              <a:noFill/>
              <a:prstDash val="solid"/>
              <a:miter/>
            </a:ln>
          </p:spPr>
          <p:txBody>
            <a:bodyPr rtlCol="0" anchor="ctr"/>
            <a:lstStyle/>
            <a:p>
              <a:endParaRPr lang="zh-CN" altLang="en-US"/>
            </a:p>
          </p:txBody>
        </p:sp>
        <p:sp>
          <p:nvSpPr>
            <p:cNvPr id="331" name="iṣlidê">
              <a:extLst>
                <a:ext uri="{FF2B5EF4-FFF2-40B4-BE49-F238E27FC236}">
                  <a16:creationId xmlns:a16="http://schemas.microsoft.com/office/drawing/2014/main" xmlns="" id="{136C39E5-5DB6-8675-0754-CC7E077DAFDA}"/>
                </a:ext>
              </a:extLst>
            </p:cNvPr>
            <p:cNvSpPr/>
            <p:nvPr/>
          </p:nvSpPr>
          <p:spPr>
            <a:xfrm>
              <a:off x="6064532" y="4040623"/>
              <a:ext cx="558392" cy="485839"/>
            </a:xfrm>
            <a:custGeom>
              <a:avLst/>
              <a:gdLst>
                <a:gd name="connsiteX0" fmla="*/ 173641 w 285842"/>
                <a:gd name="connsiteY0" fmla="*/ 41434 h 248702"/>
                <a:gd name="connsiteX1" fmla="*/ 196596 w 285842"/>
                <a:gd name="connsiteY1" fmla="*/ 102965 h 248702"/>
                <a:gd name="connsiteX2" fmla="*/ 282321 w 285842"/>
                <a:gd name="connsiteY2" fmla="*/ 194977 h 248702"/>
                <a:gd name="connsiteX3" fmla="*/ 273939 w 285842"/>
                <a:gd name="connsiteY3" fmla="*/ 248698 h 248702"/>
                <a:gd name="connsiteX4" fmla="*/ 0 w 285842"/>
                <a:gd name="connsiteY4" fmla="*/ 131254 h 248702"/>
                <a:gd name="connsiteX5" fmla="*/ 52959 w 285842"/>
                <a:gd name="connsiteY5" fmla="*/ 0 h 24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842" h="248702">
                  <a:moveTo>
                    <a:pt x="173641" y="41434"/>
                  </a:moveTo>
                  <a:cubicBezTo>
                    <a:pt x="173641" y="41434"/>
                    <a:pt x="190310" y="95821"/>
                    <a:pt x="196596" y="102965"/>
                  </a:cubicBezTo>
                  <a:cubicBezTo>
                    <a:pt x="202882" y="110109"/>
                    <a:pt x="272796" y="172879"/>
                    <a:pt x="282321" y="194977"/>
                  </a:cubicBezTo>
                  <a:cubicBezTo>
                    <a:pt x="291846" y="217075"/>
                    <a:pt x="279654" y="247841"/>
                    <a:pt x="273939" y="248698"/>
                  </a:cubicBezTo>
                  <a:cubicBezTo>
                    <a:pt x="268224" y="249555"/>
                    <a:pt x="0" y="131254"/>
                    <a:pt x="0" y="131254"/>
                  </a:cubicBezTo>
                  <a:lnTo>
                    <a:pt x="52959" y="0"/>
                  </a:lnTo>
                  <a:close/>
                </a:path>
              </a:pathLst>
            </a:custGeom>
            <a:solidFill>
              <a:srgbClr val="92B4EA"/>
            </a:solidFill>
            <a:ln w="9525" cap="flat">
              <a:noFill/>
              <a:prstDash val="solid"/>
              <a:miter/>
            </a:ln>
          </p:spPr>
          <p:txBody>
            <a:bodyPr rtlCol="0" anchor="ctr"/>
            <a:lstStyle/>
            <a:p>
              <a:endParaRPr lang="zh-CN" altLang="en-US"/>
            </a:p>
          </p:txBody>
        </p:sp>
        <p:sp>
          <p:nvSpPr>
            <p:cNvPr id="332" name="ís1ïďè">
              <a:extLst>
                <a:ext uri="{FF2B5EF4-FFF2-40B4-BE49-F238E27FC236}">
                  <a16:creationId xmlns:a16="http://schemas.microsoft.com/office/drawing/2014/main" xmlns="" id="{3B1E3264-500E-E99F-DE6E-C4ED565A13BF}"/>
                </a:ext>
              </a:extLst>
            </p:cNvPr>
            <p:cNvSpPr/>
            <p:nvPr/>
          </p:nvSpPr>
          <p:spPr>
            <a:xfrm>
              <a:off x="6071602" y="3371017"/>
              <a:ext cx="412202" cy="685608"/>
            </a:xfrm>
            <a:custGeom>
              <a:avLst/>
              <a:gdLst>
                <a:gd name="connsiteX0" fmla="*/ 0 w 211007"/>
                <a:gd name="connsiteY0" fmla="*/ 10731 h 350964"/>
                <a:gd name="connsiteX1" fmla="*/ 195834 w 211007"/>
                <a:gd name="connsiteY1" fmla="*/ 38258 h 350964"/>
                <a:gd name="connsiteX2" fmla="*/ 179070 w 211007"/>
                <a:gd name="connsiteY2" fmla="*/ 350964 h 350964"/>
                <a:gd name="connsiteX3" fmla="*/ 37529 w 211007"/>
                <a:gd name="connsiteY3" fmla="*/ 350964 h 350964"/>
              </a:gdLst>
              <a:ahLst/>
              <a:cxnLst>
                <a:cxn ang="0">
                  <a:pos x="connsiteX0" y="connsiteY0"/>
                </a:cxn>
                <a:cxn ang="0">
                  <a:pos x="connsiteX1" y="connsiteY1"/>
                </a:cxn>
                <a:cxn ang="0">
                  <a:pos x="connsiteX2" y="connsiteY2"/>
                </a:cxn>
                <a:cxn ang="0">
                  <a:pos x="connsiteX3" y="connsiteY3"/>
                </a:cxn>
              </a:cxnLst>
              <a:rect l="l" t="t" r="r" b="b"/>
              <a:pathLst>
                <a:path w="211007" h="350964">
                  <a:moveTo>
                    <a:pt x="0" y="10731"/>
                  </a:moveTo>
                  <a:cubicBezTo>
                    <a:pt x="0" y="10731"/>
                    <a:pt x="153733" y="-26702"/>
                    <a:pt x="195834" y="38258"/>
                  </a:cubicBezTo>
                  <a:cubicBezTo>
                    <a:pt x="237934" y="103219"/>
                    <a:pt x="179070" y="350964"/>
                    <a:pt x="179070" y="350964"/>
                  </a:cubicBezTo>
                  <a:lnTo>
                    <a:pt x="37529" y="350964"/>
                  </a:lnTo>
                  <a:close/>
                </a:path>
              </a:pathLst>
            </a:custGeom>
            <a:solidFill>
              <a:srgbClr val="5C69A5"/>
            </a:solidFill>
            <a:ln w="9525" cap="flat">
              <a:noFill/>
              <a:prstDash val="solid"/>
              <a:miter/>
            </a:ln>
          </p:spPr>
          <p:txBody>
            <a:bodyPr rtlCol="0" anchor="ctr"/>
            <a:lstStyle/>
            <a:p>
              <a:endParaRPr lang="zh-CN" altLang="en-US"/>
            </a:p>
          </p:txBody>
        </p:sp>
        <p:sp>
          <p:nvSpPr>
            <p:cNvPr id="333" name="íṣḻîďe">
              <a:extLst>
                <a:ext uri="{FF2B5EF4-FFF2-40B4-BE49-F238E27FC236}">
                  <a16:creationId xmlns:a16="http://schemas.microsoft.com/office/drawing/2014/main" xmlns="" id="{2522236F-46CF-2E6E-4E62-00E242BD49B0}"/>
                </a:ext>
              </a:extLst>
            </p:cNvPr>
            <p:cNvSpPr/>
            <p:nvPr/>
          </p:nvSpPr>
          <p:spPr>
            <a:xfrm>
              <a:off x="6337229" y="4197854"/>
              <a:ext cx="168738" cy="107194"/>
            </a:xfrm>
            <a:custGeom>
              <a:avLst/>
              <a:gdLst>
                <a:gd name="connsiteX0" fmla="*/ 49572 w 86377"/>
                <a:gd name="connsiteY0" fmla="*/ 0 h 54873"/>
                <a:gd name="connsiteX1" fmla="*/ 614 w 86377"/>
                <a:gd name="connsiteY1" fmla="*/ 34195 h 54873"/>
                <a:gd name="connsiteX2" fmla="*/ 86339 w 86377"/>
                <a:gd name="connsiteY2" fmla="*/ 52769 h 54873"/>
                <a:gd name="connsiteX3" fmla="*/ 49572 w 86377"/>
                <a:gd name="connsiteY3" fmla="*/ 0 h 54873"/>
              </a:gdLst>
              <a:ahLst/>
              <a:cxnLst>
                <a:cxn ang="0">
                  <a:pos x="connsiteX0" y="connsiteY0"/>
                </a:cxn>
                <a:cxn ang="0">
                  <a:pos x="connsiteX1" y="connsiteY1"/>
                </a:cxn>
                <a:cxn ang="0">
                  <a:pos x="connsiteX2" y="connsiteY2"/>
                </a:cxn>
                <a:cxn ang="0">
                  <a:pos x="connsiteX3" y="connsiteY3"/>
                </a:cxn>
              </a:cxnLst>
              <a:rect l="l" t="t" r="r" b="b"/>
              <a:pathLst>
                <a:path w="86377" h="54873">
                  <a:moveTo>
                    <a:pt x="49572" y="0"/>
                  </a:moveTo>
                  <a:cubicBezTo>
                    <a:pt x="49572" y="0"/>
                    <a:pt x="-6435" y="26956"/>
                    <a:pt x="614" y="34195"/>
                  </a:cubicBezTo>
                  <a:cubicBezTo>
                    <a:pt x="7662" y="41434"/>
                    <a:pt x="85100" y="61341"/>
                    <a:pt x="86339" y="52769"/>
                  </a:cubicBezTo>
                  <a:cubicBezTo>
                    <a:pt x="87577" y="44196"/>
                    <a:pt x="58621" y="3048"/>
                    <a:pt x="49572" y="0"/>
                  </a:cubicBezTo>
                  <a:close/>
                </a:path>
              </a:pathLst>
            </a:custGeom>
            <a:solidFill>
              <a:srgbClr val="F7B369"/>
            </a:solidFill>
            <a:ln w="9525" cap="flat">
              <a:noFill/>
              <a:prstDash val="solid"/>
              <a:miter/>
            </a:ln>
          </p:spPr>
          <p:txBody>
            <a:bodyPr rtlCol="0" anchor="ctr"/>
            <a:lstStyle/>
            <a:p>
              <a:endParaRPr lang="zh-CN" altLang="en-US"/>
            </a:p>
          </p:txBody>
        </p:sp>
        <p:sp>
          <p:nvSpPr>
            <p:cNvPr id="334" name="íṡ1iḓê">
              <a:extLst>
                <a:ext uri="{FF2B5EF4-FFF2-40B4-BE49-F238E27FC236}">
                  <a16:creationId xmlns:a16="http://schemas.microsoft.com/office/drawing/2014/main" xmlns="" id="{03D21D3A-9A21-AC8D-BA8E-3C9F3362B97C}"/>
                </a:ext>
              </a:extLst>
            </p:cNvPr>
            <p:cNvSpPr/>
            <p:nvPr/>
          </p:nvSpPr>
          <p:spPr>
            <a:xfrm>
              <a:off x="5376464" y="3380490"/>
              <a:ext cx="935942" cy="768425"/>
            </a:xfrm>
            <a:custGeom>
              <a:avLst/>
              <a:gdLst>
                <a:gd name="connsiteX0" fmla="*/ 7989 w 479110"/>
                <a:gd name="connsiteY0" fmla="*/ 62175 h 393358"/>
                <a:gd name="connsiteX1" fmla="*/ 40089 w 479110"/>
                <a:gd name="connsiteY1" fmla="*/ 234768 h 393358"/>
                <a:gd name="connsiteX2" fmla="*/ 252020 w 479110"/>
                <a:gd name="connsiteY2" fmla="*/ 230291 h 393358"/>
                <a:gd name="connsiteX3" fmla="*/ 192107 w 479110"/>
                <a:gd name="connsiteY3" fmla="*/ 336209 h 393358"/>
                <a:gd name="connsiteX4" fmla="*/ 384989 w 479110"/>
                <a:gd name="connsiteY4" fmla="*/ 393359 h 393358"/>
                <a:gd name="connsiteX5" fmla="*/ 447663 w 479110"/>
                <a:gd name="connsiteY5" fmla="*/ 27027 h 393358"/>
                <a:gd name="connsiteX6" fmla="*/ 78189 w 479110"/>
                <a:gd name="connsiteY6" fmla="*/ 62175 h 393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9110" h="393358">
                  <a:moveTo>
                    <a:pt x="7989" y="62175"/>
                  </a:moveTo>
                  <a:cubicBezTo>
                    <a:pt x="7989" y="62175"/>
                    <a:pt x="-24015" y="210860"/>
                    <a:pt x="40089" y="234768"/>
                  </a:cubicBezTo>
                  <a:cubicBezTo>
                    <a:pt x="104192" y="258675"/>
                    <a:pt x="252020" y="230291"/>
                    <a:pt x="252020" y="230291"/>
                  </a:cubicBezTo>
                  <a:lnTo>
                    <a:pt x="192107" y="336209"/>
                  </a:lnTo>
                  <a:lnTo>
                    <a:pt x="384989" y="393359"/>
                  </a:lnTo>
                  <a:cubicBezTo>
                    <a:pt x="384989" y="393359"/>
                    <a:pt x="545104" y="104085"/>
                    <a:pt x="447663" y="27027"/>
                  </a:cubicBezTo>
                  <a:cubicBezTo>
                    <a:pt x="350223" y="-50030"/>
                    <a:pt x="78189" y="62175"/>
                    <a:pt x="78189" y="62175"/>
                  </a:cubicBezTo>
                  <a:close/>
                </a:path>
              </a:pathLst>
            </a:custGeom>
            <a:solidFill>
              <a:srgbClr val="5C69A5"/>
            </a:solidFill>
            <a:ln w="9525" cap="flat">
              <a:noFill/>
              <a:prstDash val="solid"/>
              <a:miter/>
            </a:ln>
          </p:spPr>
          <p:txBody>
            <a:bodyPr rtlCol="0" anchor="ctr"/>
            <a:lstStyle/>
            <a:p>
              <a:endParaRPr lang="zh-CN" altLang="en-US"/>
            </a:p>
          </p:txBody>
        </p:sp>
        <p:sp>
          <p:nvSpPr>
            <p:cNvPr id="335" name="iṥḻíde">
              <a:extLst>
                <a:ext uri="{FF2B5EF4-FFF2-40B4-BE49-F238E27FC236}">
                  <a16:creationId xmlns:a16="http://schemas.microsoft.com/office/drawing/2014/main" xmlns="" id="{8BDF13BD-B53F-4B02-AF48-7E046A7785DD}"/>
                </a:ext>
              </a:extLst>
            </p:cNvPr>
            <p:cNvSpPr/>
            <p:nvPr/>
          </p:nvSpPr>
          <p:spPr>
            <a:xfrm>
              <a:off x="5657594" y="4070396"/>
              <a:ext cx="590328" cy="466478"/>
            </a:xfrm>
            <a:custGeom>
              <a:avLst/>
              <a:gdLst>
                <a:gd name="connsiteX0" fmla="*/ 191357 w 302190"/>
                <a:gd name="connsiteY0" fmla="*/ 54388 h 238791"/>
                <a:gd name="connsiteX1" fmla="*/ 210407 w 302190"/>
                <a:gd name="connsiteY1" fmla="*/ 121063 h 238791"/>
                <a:gd name="connsiteX2" fmla="*/ 294037 w 302190"/>
                <a:gd name="connsiteY2" fmla="*/ 200025 h 238791"/>
                <a:gd name="connsiteX3" fmla="*/ 289560 w 302190"/>
                <a:gd name="connsiteY3" fmla="*/ 238792 h 238791"/>
                <a:gd name="connsiteX4" fmla="*/ 127635 w 302190"/>
                <a:gd name="connsiteY4" fmla="*/ 219742 h 238791"/>
                <a:gd name="connsiteX5" fmla="*/ 0 w 302190"/>
                <a:gd name="connsiteY5" fmla="*/ 100965 h 238791"/>
                <a:gd name="connsiteX6" fmla="*/ 62294 w 302190"/>
                <a:gd name="connsiteY6" fmla="*/ 0 h 23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90" h="238791">
                  <a:moveTo>
                    <a:pt x="191357" y="54388"/>
                  </a:moveTo>
                  <a:cubicBezTo>
                    <a:pt x="191357" y="54388"/>
                    <a:pt x="199549" y="113824"/>
                    <a:pt x="210407" y="121063"/>
                  </a:cubicBezTo>
                  <a:cubicBezTo>
                    <a:pt x="241497" y="143751"/>
                    <a:pt x="269605" y="170288"/>
                    <a:pt x="294037" y="200025"/>
                  </a:cubicBezTo>
                  <a:cubicBezTo>
                    <a:pt x="314706" y="227362"/>
                    <a:pt x="289560" y="238792"/>
                    <a:pt x="289560" y="238792"/>
                  </a:cubicBezTo>
                  <a:lnTo>
                    <a:pt x="127635" y="219742"/>
                  </a:lnTo>
                  <a:lnTo>
                    <a:pt x="0" y="100965"/>
                  </a:lnTo>
                  <a:lnTo>
                    <a:pt x="62294" y="0"/>
                  </a:lnTo>
                  <a:close/>
                </a:path>
              </a:pathLst>
            </a:custGeom>
            <a:solidFill>
              <a:srgbClr val="92B4EA"/>
            </a:solidFill>
            <a:ln w="9525" cap="flat">
              <a:noFill/>
              <a:prstDash val="solid"/>
              <a:miter/>
            </a:ln>
          </p:spPr>
          <p:txBody>
            <a:bodyPr rtlCol="0" anchor="ctr"/>
            <a:lstStyle/>
            <a:p>
              <a:endParaRPr lang="zh-CN" altLang="en-US"/>
            </a:p>
          </p:txBody>
        </p:sp>
        <p:sp>
          <p:nvSpPr>
            <p:cNvPr id="336" name="îṡḷîḓé">
              <a:extLst>
                <a:ext uri="{FF2B5EF4-FFF2-40B4-BE49-F238E27FC236}">
                  <a16:creationId xmlns:a16="http://schemas.microsoft.com/office/drawing/2014/main" xmlns="" id="{995D37DC-E045-5E28-6B6B-0ACA530C156B}"/>
                </a:ext>
              </a:extLst>
            </p:cNvPr>
            <p:cNvSpPr/>
            <p:nvPr/>
          </p:nvSpPr>
          <p:spPr>
            <a:xfrm>
              <a:off x="5956497" y="4248278"/>
              <a:ext cx="168757" cy="107038"/>
            </a:xfrm>
            <a:custGeom>
              <a:avLst/>
              <a:gdLst>
                <a:gd name="connsiteX0" fmla="*/ 49493 w 86387"/>
                <a:gd name="connsiteY0" fmla="*/ 0 h 54793"/>
                <a:gd name="connsiteX1" fmla="*/ 630 w 86387"/>
                <a:gd name="connsiteY1" fmla="*/ 34385 h 54793"/>
                <a:gd name="connsiteX2" fmla="*/ 86355 w 86387"/>
                <a:gd name="connsiteY2" fmla="*/ 52673 h 54793"/>
                <a:gd name="connsiteX3" fmla="*/ 49493 w 86387"/>
                <a:gd name="connsiteY3" fmla="*/ 0 h 54793"/>
              </a:gdLst>
              <a:ahLst/>
              <a:cxnLst>
                <a:cxn ang="0">
                  <a:pos x="connsiteX0" y="connsiteY0"/>
                </a:cxn>
                <a:cxn ang="0">
                  <a:pos x="connsiteX1" y="connsiteY1"/>
                </a:cxn>
                <a:cxn ang="0">
                  <a:pos x="connsiteX2" y="connsiteY2"/>
                </a:cxn>
                <a:cxn ang="0">
                  <a:pos x="connsiteX3" y="connsiteY3"/>
                </a:cxn>
              </a:cxnLst>
              <a:rect l="l" t="t" r="r" b="b"/>
              <a:pathLst>
                <a:path w="86387" h="54793">
                  <a:moveTo>
                    <a:pt x="49493" y="0"/>
                  </a:moveTo>
                  <a:cubicBezTo>
                    <a:pt x="49493" y="0"/>
                    <a:pt x="-6514" y="27242"/>
                    <a:pt x="630" y="34385"/>
                  </a:cubicBezTo>
                  <a:cubicBezTo>
                    <a:pt x="7773" y="41529"/>
                    <a:pt x="85212" y="61246"/>
                    <a:pt x="86355" y="52673"/>
                  </a:cubicBezTo>
                  <a:cubicBezTo>
                    <a:pt x="87498" y="44101"/>
                    <a:pt x="58446" y="3048"/>
                    <a:pt x="49493" y="0"/>
                  </a:cubicBezTo>
                  <a:close/>
                </a:path>
              </a:pathLst>
            </a:custGeom>
            <a:solidFill>
              <a:srgbClr val="F7B369"/>
            </a:solidFill>
            <a:ln w="9525" cap="flat">
              <a:noFill/>
              <a:prstDash val="solid"/>
              <a:miter/>
            </a:ln>
          </p:spPr>
          <p:txBody>
            <a:bodyPr rtlCol="0" anchor="ctr"/>
            <a:lstStyle/>
            <a:p>
              <a:endParaRPr lang="zh-CN" altLang="en-US"/>
            </a:p>
          </p:txBody>
        </p:sp>
        <p:sp>
          <p:nvSpPr>
            <p:cNvPr id="337" name="išlîḓè">
              <a:extLst>
                <a:ext uri="{FF2B5EF4-FFF2-40B4-BE49-F238E27FC236}">
                  <a16:creationId xmlns:a16="http://schemas.microsoft.com/office/drawing/2014/main" xmlns="" id="{A68A6208-539A-069C-12E4-0D29F4D7E2D9}"/>
                </a:ext>
              </a:extLst>
            </p:cNvPr>
            <p:cNvSpPr/>
            <p:nvPr/>
          </p:nvSpPr>
          <p:spPr>
            <a:xfrm>
              <a:off x="5864042" y="3726148"/>
              <a:ext cx="93868" cy="109052"/>
            </a:xfrm>
            <a:custGeom>
              <a:avLst/>
              <a:gdLst>
                <a:gd name="connsiteX0" fmla="*/ 2427 w 48051"/>
                <a:gd name="connsiteY0" fmla="*/ 55825 h 55824"/>
                <a:gd name="connsiteX1" fmla="*/ 998 w 48051"/>
                <a:gd name="connsiteY1" fmla="*/ 55348 h 55824"/>
                <a:gd name="connsiteX2" fmla="*/ 46 w 48051"/>
                <a:gd name="connsiteY2" fmla="*/ 52777 h 55824"/>
                <a:gd name="connsiteX3" fmla="*/ 28621 w 48051"/>
                <a:gd name="connsiteY3" fmla="*/ 1246 h 55824"/>
                <a:gd name="connsiteX4" fmla="*/ 41670 w 48051"/>
                <a:gd name="connsiteY4" fmla="*/ 2008 h 55824"/>
                <a:gd name="connsiteX5" fmla="*/ 48052 w 48051"/>
                <a:gd name="connsiteY5" fmla="*/ 11533 h 55824"/>
                <a:gd name="connsiteX6" fmla="*/ 3761 w 48051"/>
                <a:gd name="connsiteY6" fmla="*/ 55348 h 55824"/>
                <a:gd name="connsiteX7" fmla="*/ 2427 w 48051"/>
                <a:gd name="connsiteY7" fmla="*/ 55825 h 55824"/>
                <a:gd name="connsiteX8" fmla="*/ 34241 w 48051"/>
                <a:gd name="connsiteY8" fmla="*/ 4866 h 55824"/>
                <a:gd name="connsiteX9" fmla="*/ 30526 w 48051"/>
                <a:gd name="connsiteY9" fmla="*/ 5723 h 55824"/>
                <a:gd name="connsiteX10" fmla="*/ 6523 w 48051"/>
                <a:gd name="connsiteY10" fmla="*/ 48014 h 55824"/>
                <a:gd name="connsiteX11" fmla="*/ 43194 w 48051"/>
                <a:gd name="connsiteY11" fmla="*/ 11724 h 55824"/>
                <a:gd name="connsiteX12" fmla="*/ 39289 w 48051"/>
                <a:gd name="connsiteY12" fmla="*/ 6295 h 55824"/>
                <a:gd name="connsiteX13" fmla="*/ 34241 w 48051"/>
                <a:gd name="connsiteY13" fmla="*/ 4771 h 55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051" h="55824">
                  <a:moveTo>
                    <a:pt x="2427" y="55825"/>
                  </a:moveTo>
                  <a:cubicBezTo>
                    <a:pt x="1913" y="55815"/>
                    <a:pt x="1417" y="55644"/>
                    <a:pt x="998" y="55348"/>
                  </a:cubicBezTo>
                  <a:cubicBezTo>
                    <a:pt x="227" y="54729"/>
                    <a:pt x="-135" y="53748"/>
                    <a:pt x="46" y="52777"/>
                  </a:cubicBezTo>
                  <a:cubicBezTo>
                    <a:pt x="46" y="50967"/>
                    <a:pt x="11095" y="8771"/>
                    <a:pt x="28621" y="1246"/>
                  </a:cubicBezTo>
                  <a:cubicBezTo>
                    <a:pt x="32831" y="-649"/>
                    <a:pt x="37708" y="-373"/>
                    <a:pt x="41670" y="2008"/>
                  </a:cubicBezTo>
                  <a:cubicBezTo>
                    <a:pt x="45432" y="3713"/>
                    <a:pt x="47909" y="7400"/>
                    <a:pt x="48052" y="11533"/>
                  </a:cubicBezTo>
                  <a:cubicBezTo>
                    <a:pt x="48052" y="28297"/>
                    <a:pt x="8237" y="52681"/>
                    <a:pt x="3761" y="55348"/>
                  </a:cubicBezTo>
                  <a:cubicBezTo>
                    <a:pt x="3370" y="55634"/>
                    <a:pt x="2913" y="55806"/>
                    <a:pt x="2427" y="55825"/>
                  </a:cubicBezTo>
                  <a:close/>
                  <a:moveTo>
                    <a:pt x="34241" y="4866"/>
                  </a:moveTo>
                  <a:cubicBezTo>
                    <a:pt x="32955" y="4875"/>
                    <a:pt x="31688" y="5171"/>
                    <a:pt x="30526" y="5723"/>
                  </a:cubicBezTo>
                  <a:cubicBezTo>
                    <a:pt x="19667" y="10390"/>
                    <a:pt x="10619" y="34298"/>
                    <a:pt x="6523" y="48014"/>
                  </a:cubicBezTo>
                  <a:cubicBezTo>
                    <a:pt x="20144" y="39156"/>
                    <a:pt x="43289" y="22011"/>
                    <a:pt x="43194" y="11724"/>
                  </a:cubicBezTo>
                  <a:cubicBezTo>
                    <a:pt x="43023" y="9324"/>
                    <a:pt x="41508" y="7219"/>
                    <a:pt x="39289" y="6295"/>
                  </a:cubicBezTo>
                  <a:cubicBezTo>
                    <a:pt x="37765" y="5352"/>
                    <a:pt x="36031" y="4828"/>
                    <a:pt x="34241" y="4771"/>
                  </a:cubicBezTo>
                  <a:close/>
                </a:path>
              </a:pathLst>
            </a:custGeom>
            <a:solidFill>
              <a:srgbClr val="FFFFFF"/>
            </a:solidFill>
            <a:ln w="9525" cap="flat">
              <a:noFill/>
              <a:prstDash val="solid"/>
              <a:miter/>
            </a:ln>
          </p:spPr>
          <p:txBody>
            <a:bodyPr rtlCol="0" anchor="ctr"/>
            <a:lstStyle/>
            <a:p>
              <a:endParaRPr lang="zh-CN" altLang="en-US"/>
            </a:p>
          </p:txBody>
        </p:sp>
        <p:sp>
          <p:nvSpPr>
            <p:cNvPr id="338" name="í$ḻîḑê">
              <a:extLst>
                <a:ext uri="{FF2B5EF4-FFF2-40B4-BE49-F238E27FC236}">
                  <a16:creationId xmlns:a16="http://schemas.microsoft.com/office/drawing/2014/main" xmlns="" id="{61BC0CC3-330A-798A-FF75-2C2BEABF38A2}"/>
                </a:ext>
              </a:extLst>
            </p:cNvPr>
            <p:cNvSpPr/>
            <p:nvPr/>
          </p:nvSpPr>
          <p:spPr>
            <a:xfrm>
              <a:off x="6137483" y="3382315"/>
              <a:ext cx="178153" cy="660936"/>
            </a:xfrm>
            <a:custGeom>
              <a:avLst/>
              <a:gdLst>
                <a:gd name="connsiteX0" fmla="*/ 23711 w 91197"/>
                <a:gd name="connsiteY0" fmla="*/ 338227 h 338334"/>
                <a:gd name="connsiteX1" fmla="*/ 22378 w 91197"/>
                <a:gd name="connsiteY1" fmla="*/ 338227 h 338334"/>
                <a:gd name="connsiteX2" fmla="*/ 21616 w 91197"/>
                <a:gd name="connsiteY2" fmla="*/ 334799 h 338334"/>
                <a:gd name="connsiteX3" fmla="*/ 83719 w 91197"/>
                <a:gd name="connsiteY3" fmla="*/ 149156 h 338334"/>
                <a:gd name="connsiteX4" fmla="*/ 1803 w 91197"/>
                <a:gd name="connsiteY4" fmla="*/ 4757 h 338334"/>
                <a:gd name="connsiteX5" fmla="*/ 70 w 91197"/>
                <a:gd name="connsiteY5" fmla="*/ 1871 h 338334"/>
                <a:gd name="connsiteX6" fmla="*/ 89 w 91197"/>
                <a:gd name="connsiteY6" fmla="*/ 1805 h 338334"/>
                <a:gd name="connsiteX7" fmla="*/ 3137 w 91197"/>
                <a:gd name="connsiteY7" fmla="*/ 90 h 338334"/>
                <a:gd name="connsiteX8" fmla="*/ 88862 w 91197"/>
                <a:gd name="connsiteY8" fmla="*/ 149918 h 338334"/>
                <a:gd name="connsiteX9" fmla="*/ 25997 w 91197"/>
                <a:gd name="connsiteY9" fmla="*/ 337561 h 338334"/>
                <a:gd name="connsiteX10" fmla="*/ 23711 w 91197"/>
                <a:gd name="connsiteY10" fmla="*/ 338227 h 33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197" h="338334">
                  <a:moveTo>
                    <a:pt x="23711" y="338227"/>
                  </a:moveTo>
                  <a:cubicBezTo>
                    <a:pt x="23273" y="338370"/>
                    <a:pt x="22816" y="338370"/>
                    <a:pt x="22378" y="338227"/>
                  </a:cubicBezTo>
                  <a:cubicBezTo>
                    <a:pt x="21263" y="337466"/>
                    <a:pt x="20930" y="335960"/>
                    <a:pt x="21616" y="334799"/>
                  </a:cubicBezTo>
                  <a:cubicBezTo>
                    <a:pt x="22092" y="334227"/>
                    <a:pt x="64288" y="269076"/>
                    <a:pt x="83719" y="149156"/>
                  </a:cubicBezTo>
                  <a:cubicBezTo>
                    <a:pt x="102102" y="35713"/>
                    <a:pt x="5899" y="6281"/>
                    <a:pt x="1803" y="4757"/>
                  </a:cubicBezTo>
                  <a:cubicBezTo>
                    <a:pt x="527" y="4433"/>
                    <a:pt x="-244" y="3147"/>
                    <a:pt x="70" y="1871"/>
                  </a:cubicBezTo>
                  <a:cubicBezTo>
                    <a:pt x="79" y="1852"/>
                    <a:pt x="79" y="1824"/>
                    <a:pt x="89" y="1805"/>
                  </a:cubicBezTo>
                  <a:cubicBezTo>
                    <a:pt x="461" y="490"/>
                    <a:pt x="1823" y="-272"/>
                    <a:pt x="3137" y="90"/>
                  </a:cubicBezTo>
                  <a:cubicBezTo>
                    <a:pt x="4185" y="90"/>
                    <a:pt x="107912" y="32189"/>
                    <a:pt x="88862" y="149918"/>
                  </a:cubicBezTo>
                  <a:cubicBezTo>
                    <a:pt x="69241" y="270981"/>
                    <a:pt x="26474" y="336894"/>
                    <a:pt x="25997" y="337561"/>
                  </a:cubicBezTo>
                  <a:cubicBezTo>
                    <a:pt x="25397" y="338161"/>
                    <a:pt x="24540" y="338409"/>
                    <a:pt x="23711" y="338227"/>
                  </a:cubicBezTo>
                  <a:close/>
                </a:path>
              </a:pathLst>
            </a:custGeom>
            <a:solidFill>
              <a:srgbClr val="FFFFFF"/>
            </a:solidFill>
            <a:ln w="9525" cap="flat">
              <a:noFill/>
              <a:prstDash val="solid"/>
              <a:miter/>
            </a:ln>
          </p:spPr>
          <p:txBody>
            <a:bodyPr rtlCol="0" anchor="ctr"/>
            <a:lstStyle/>
            <a:p>
              <a:endParaRPr lang="zh-CN" altLang="en-US"/>
            </a:p>
          </p:txBody>
        </p:sp>
        <p:sp>
          <p:nvSpPr>
            <p:cNvPr id="339" name="iṧlíḓé">
              <a:extLst>
                <a:ext uri="{FF2B5EF4-FFF2-40B4-BE49-F238E27FC236}">
                  <a16:creationId xmlns:a16="http://schemas.microsoft.com/office/drawing/2014/main" xmlns="" id="{AEF91C1C-9358-5B0A-9801-557157E516B6}"/>
                </a:ext>
              </a:extLst>
            </p:cNvPr>
            <p:cNvSpPr/>
            <p:nvPr/>
          </p:nvSpPr>
          <p:spPr>
            <a:xfrm>
              <a:off x="5931676" y="1544469"/>
              <a:ext cx="460712" cy="712850"/>
            </a:xfrm>
            <a:custGeom>
              <a:avLst/>
              <a:gdLst>
                <a:gd name="connsiteX0" fmla="*/ 0 w 235839"/>
                <a:gd name="connsiteY0" fmla="*/ 353575 h 364909"/>
                <a:gd name="connsiteX1" fmla="*/ 107823 w 235839"/>
                <a:gd name="connsiteY1" fmla="*/ 72301 h 364909"/>
                <a:gd name="connsiteX2" fmla="*/ 235839 w 235839"/>
                <a:gd name="connsiteY2" fmla="*/ 102 h 364909"/>
                <a:gd name="connsiteX3" fmla="*/ 199644 w 235839"/>
                <a:gd name="connsiteY3" fmla="*/ 266802 h 364909"/>
                <a:gd name="connsiteX4" fmla="*/ 137351 w 235839"/>
                <a:gd name="connsiteY4" fmla="*/ 364909 h 364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839" h="364909">
                  <a:moveTo>
                    <a:pt x="0" y="353575"/>
                  </a:moveTo>
                  <a:cubicBezTo>
                    <a:pt x="0" y="353575"/>
                    <a:pt x="36100" y="153073"/>
                    <a:pt x="107823" y="72301"/>
                  </a:cubicBezTo>
                  <a:cubicBezTo>
                    <a:pt x="177165" y="-5804"/>
                    <a:pt x="235839" y="102"/>
                    <a:pt x="235839" y="102"/>
                  </a:cubicBezTo>
                  <a:lnTo>
                    <a:pt x="199644" y="266802"/>
                  </a:lnTo>
                  <a:lnTo>
                    <a:pt x="137351" y="364909"/>
                  </a:lnTo>
                  <a:close/>
                </a:path>
              </a:pathLst>
            </a:custGeom>
            <a:solidFill>
              <a:srgbClr val="40507F"/>
            </a:solidFill>
            <a:ln w="9525" cap="flat">
              <a:noFill/>
              <a:prstDash val="solid"/>
              <a:miter/>
            </a:ln>
          </p:spPr>
          <p:txBody>
            <a:bodyPr rtlCol="0" anchor="ctr"/>
            <a:lstStyle/>
            <a:p>
              <a:endParaRPr lang="zh-CN" altLang="en-US"/>
            </a:p>
          </p:txBody>
        </p:sp>
        <p:sp>
          <p:nvSpPr>
            <p:cNvPr id="340" name="îšḻíďé">
              <a:extLst>
                <a:ext uri="{FF2B5EF4-FFF2-40B4-BE49-F238E27FC236}">
                  <a16:creationId xmlns:a16="http://schemas.microsoft.com/office/drawing/2014/main" xmlns="" id="{D3F01DB6-3356-495B-AE5F-1FE2B2AB99F2}"/>
                </a:ext>
              </a:extLst>
            </p:cNvPr>
            <p:cNvSpPr/>
            <p:nvPr/>
          </p:nvSpPr>
          <p:spPr>
            <a:xfrm>
              <a:off x="6032594" y="2293668"/>
              <a:ext cx="155590" cy="145122"/>
            </a:xfrm>
            <a:custGeom>
              <a:avLst/>
              <a:gdLst>
                <a:gd name="connsiteX0" fmla="*/ 73499 w 79647"/>
                <a:gd name="connsiteY0" fmla="*/ 9683 h 74288"/>
                <a:gd name="connsiteX1" fmla="*/ 65784 w 79647"/>
                <a:gd name="connsiteY1" fmla="*/ 24256 h 74288"/>
                <a:gd name="connsiteX2" fmla="*/ 79595 w 79647"/>
                <a:gd name="connsiteY2" fmla="*/ 39782 h 74288"/>
                <a:gd name="connsiteX3" fmla="*/ 65593 w 79647"/>
                <a:gd name="connsiteY3" fmla="*/ 51021 h 74288"/>
                <a:gd name="connsiteX4" fmla="*/ 69308 w 79647"/>
                <a:gd name="connsiteY4" fmla="*/ 71309 h 74288"/>
                <a:gd name="connsiteX5" fmla="*/ 1204 w 79647"/>
                <a:gd name="connsiteY5" fmla="*/ 62737 h 74288"/>
                <a:gd name="connsiteX6" fmla="*/ 9586 w 79647"/>
                <a:gd name="connsiteY6" fmla="*/ 47973 h 74288"/>
                <a:gd name="connsiteX7" fmla="*/ 61 w 79647"/>
                <a:gd name="connsiteY7" fmla="*/ 31495 h 74288"/>
                <a:gd name="connsiteX8" fmla="*/ 12539 w 79647"/>
                <a:gd name="connsiteY8" fmla="*/ 20922 h 74288"/>
                <a:gd name="connsiteX9" fmla="*/ 1109 w 79647"/>
                <a:gd name="connsiteY9" fmla="*/ 7301 h 74288"/>
                <a:gd name="connsiteX10" fmla="*/ 73499 w 79647"/>
                <a:gd name="connsiteY10" fmla="*/ 9683 h 74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647" h="74288">
                  <a:moveTo>
                    <a:pt x="73499" y="9683"/>
                  </a:moveTo>
                  <a:cubicBezTo>
                    <a:pt x="78642" y="19684"/>
                    <a:pt x="65784" y="24256"/>
                    <a:pt x="65784" y="24256"/>
                  </a:cubicBezTo>
                  <a:cubicBezTo>
                    <a:pt x="65784" y="24256"/>
                    <a:pt x="80643" y="31019"/>
                    <a:pt x="79595" y="39782"/>
                  </a:cubicBezTo>
                  <a:cubicBezTo>
                    <a:pt x="78547" y="48545"/>
                    <a:pt x="65593" y="51021"/>
                    <a:pt x="65593" y="51021"/>
                  </a:cubicBezTo>
                  <a:cubicBezTo>
                    <a:pt x="65593" y="51021"/>
                    <a:pt x="75690" y="63594"/>
                    <a:pt x="69308" y="71309"/>
                  </a:cubicBezTo>
                  <a:cubicBezTo>
                    <a:pt x="62926" y="79025"/>
                    <a:pt x="3681" y="70166"/>
                    <a:pt x="1204" y="62737"/>
                  </a:cubicBezTo>
                  <a:cubicBezTo>
                    <a:pt x="-1272" y="55307"/>
                    <a:pt x="9586" y="47973"/>
                    <a:pt x="9586" y="47973"/>
                  </a:cubicBezTo>
                  <a:cubicBezTo>
                    <a:pt x="9586" y="47973"/>
                    <a:pt x="-891" y="39115"/>
                    <a:pt x="61" y="31495"/>
                  </a:cubicBezTo>
                  <a:cubicBezTo>
                    <a:pt x="1014" y="23875"/>
                    <a:pt x="12539" y="20922"/>
                    <a:pt x="12539" y="20922"/>
                  </a:cubicBezTo>
                  <a:cubicBezTo>
                    <a:pt x="12539" y="20922"/>
                    <a:pt x="-1272" y="12635"/>
                    <a:pt x="1109" y="7301"/>
                  </a:cubicBezTo>
                  <a:cubicBezTo>
                    <a:pt x="6062" y="-4891"/>
                    <a:pt x="67879" y="-223"/>
                    <a:pt x="73499" y="9683"/>
                  </a:cubicBezTo>
                  <a:close/>
                </a:path>
              </a:pathLst>
            </a:custGeom>
            <a:solidFill>
              <a:srgbClr val="FFAB94"/>
            </a:solidFill>
            <a:ln w="9525" cap="flat">
              <a:noFill/>
              <a:prstDash val="solid"/>
              <a:miter/>
            </a:ln>
          </p:spPr>
          <p:txBody>
            <a:bodyPr rtlCol="0" anchor="ctr"/>
            <a:lstStyle/>
            <a:p>
              <a:endParaRPr lang="zh-CN" altLang="en-US"/>
            </a:p>
          </p:txBody>
        </p:sp>
        <p:sp>
          <p:nvSpPr>
            <p:cNvPr id="341" name="iş1ïḋé">
              <a:extLst>
                <a:ext uri="{FF2B5EF4-FFF2-40B4-BE49-F238E27FC236}">
                  <a16:creationId xmlns:a16="http://schemas.microsoft.com/office/drawing/2014/main" xmlns="" id="{B91DB375-9E7E-492A-1550-5721A0511A22}"/>
                </a:ext>
              </a:extLst>
            </p:cNvPr>
            <p:cNvSpPr/>
            <p:nvPr/>
          </p:nvSpPr>
          <p:spPr>
            <a:xfrm>
              <a:off x="5911022" y="2289732"/>
              <a:ext cx="94807" cy="125747"/>
            </a:xfrm>
            <a:custGeom>
              <a:avLst/>
              <a:gdLst>
                <a:gd name="connsiteX0" fmla="*/ 9906 w 48532"/>
                <a:gd name="connsiteY0" fmla="*/ 23604 h 64370"/>
                <a:gd name="connsiteX1" fmla="*/ 46482 w 48532"/>
                <a:gd name="connsiteY1" fmla="*/ 2077 h 64370"/>
                <a:gd name="connsiteX2" fmla="*/ 21527 w 48532"/>
                <a:gd name="connsiteY2" fmla="*/ 64371 h 64370"/>
                <a:gd name="connsiteX3" fmla="*/ 0 w 48532"/>
                <a:gd name="connsiteY3" fmla="*/ 57132 h 64370"/>
              </a:gdLst>
              <a:ahLst/>
              <a:cxnLst>
                <a:cxn ang="0">
                  <a:pos x="connsiteX0" y="connsiteY0"/>
                </a:cxn>
                <a:cxn ang="0">
                  <a:pos x="connsiteX1" y="connsiteY1"/>
                </a:cxn>
                <a:cxn ang="0">
                  <a:pos x="connsiteX2" y="connsiteY2"/>
                </a:cxn>
                <a:cxn ang="0">
                  <a:pos x="connsiteX3" y="connsiteY3"/>
                </a:cxn>
              </a:cxnLst>
              <a:rect l="l" t="t" r="r" b="b"/>
              <a:pathLst>
                <a:path w="48532" h="64370">
                  <a:moveTo>
                    <a:pt x="9906" y="23604"/>
                  </a:moveTo>
                  <a:cubicBezTo>
                    <a:pt x="9906" y="23604"/>
                    <a:pt x="35623" y="-8305"/>
                    <a:pt x="46482" y="2077"/>
                  </a:cubicBezTo>
                  <a:cubicBezTo>
                    <a:pt x="57340" y="12460"/>
                    <a:pt x="21527" y="64371"/>
                    <a:pt x="21527" y="64371"/>
                  </a:cubicBezTo>
                  <a:lnTo>
                    <a:pt x="0" y="57132"/>
                  </a:lnTo>
                  <a:close/>
                </a:path>
              </a:pathLst>
            </a:custGeom>
            <a:solidFill>
              <a:srgbClr val="FFAB94"/>
            </a:solidFill>
            <a:ln w="9525" cap="flat">
              <a:noFill/>
              <a:prstDash val="solid"/>
              <a:miter/>
            </a:ln>
          </p:spPr>
          <p:txBody>
            <a:bodyPr rtlCol="0" anchor="ctr"/>
            <a:lstStyle/>
            <a:p>
              <a:endParaRPr lang="zh-CN" altLang="en-US"/>
            </a:p>
          </p:txBody>
        </p:sp>
        <p:sp>
          <p:nvSpPr>
            <p:cNvPr id="342" name="îṣḻíḑe">
              <a:extLst>
                <a:ext uri="{FF2B5EF4-FFF2-40B4-BE49-F238E27FC236}">
                  <a16:creationId xmlns:a16="http://schemas.microsoft.com/office/drawing/2014/main" xmlns="" id="{5654D1D8-755B-C88E-C1B4-761FBF8510EE}"/>
                </a:ext>
              </a:extLst>
            </p:cNvPr>
            <p:cNvSpPr/>
            <p:nvPr/>
          </p:nvSpPr>
          <p:spPr>
            <a:xfrm>
              <a:off x="6051119" y="2329681"/>
              <a:ext cx="114260" cy="16208"/>
            </a:xfrm>
            <a:custGeom>
              <a:avLst/>
              <a:gdLst>
                <a:gd name="connsiteX0" fmla="*/ 55824 w 58490"/>
                <a:gd name="connsiteY0" fmla="*/ 8298 h 8297"/>
                <a:gd name="connsiteX1" fmla="*/ 2293 w 58490"/>
                <a:gd name="connsiteY1" fmla="*/ 4964 h 8297"/>
                <a:gd name="connsiteX2" fmla="*/ 7 w 58490"/>
                <a:gd name="connsiteY2" fmla="*/ 2316 h 8297"/>
                <a:gd name="connsiteX3" fmla="*/ 7 w 58490"/>
                <a:gd name="connsiteY3" fmla="*/ 2297 h 8297"/>
                <a:gd name="connsiteX4" fmla="*/ 2474 w 58490"/>
                <a:gd name="connsiteY4" fmla="*/ 2 h 8297"/>
                <a:gd name="connsiteX5" fmla="*/ 2579 w 58490"/>
                <a:gd name="connsiteY5" fmla="*/ 11 h 8297"/>
                <a:gd name="connsiteX6" fmla="*/ 56014 w 58490"/>
                <a:gd name="connsiteY6" fmla="*/ 3345 h 8297"/>
                <a:gd name="connsiteX7" fmla="*/ 58491 w 58490"/>
                <a:gd name="connsiteY7" fmla="*/ 5821 h 8297"/>
                <a:gd name="connsiteX8" fmla="*/ 56014 w 58490"/>
                <a:gd name="connsiteY8" fmla="*/ 8298 h 8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490" h="8297">
                  <a:moveTo>
                    <a:pt x="55824" y="8298"/>
                  </a:moveTo>
                  <a:lnTo>
                    <a:pt x="2293" y="4964"/>
                  </a:lnTo>
                  <a:cubicBezTo>
                    <a:pt x="931" y="4859"/>
                    <a:pt x="-97" y="3678"/>
                    <a:pt x="7" y="2316"/>
                  </a:cubicBezTo>
                  <a:cubicBezTo>
                    <a:pt x="7" y="2307"/>
                    <a:pt x="7" y="2307"/>
                    <a:pt x="7" y="2297"/>
                  </a:cubicBezTo>
                  <a:cubicBezTo>
                    <a:pt x="55" y="983"/>
                    <a:pt x="1160" y="-46"/>
                    <a:pt x="2474" y="2"/>
                  </a:cubicBezTo>
                  <a:cubicBezTo>
                    <a:pt x="2512" y="2"/>
                    <a:pt x="2541" y="11"/>
                    <a:pt x="2579" y="11"/>
                  </a:cubicBezTo>
                  <a:lnTo>
                    <a:pt x="56014" y="3345"/>
                  </a:lnTo>
                  <a:cubicBezTo>
                    <a:pt x="57386" y="3345"/>
                    <a:pt x="58491" y="4450"/>
                    <a:pt x="58491" y="5821"/>
                  </a:cubicBezTo>
                  <a:cubicBezTo>
                    <a:pt x="58491" y="7193"/>
                    <a:pt x="57386" y="8298"/>
                    <a:pt x="56014" y="8298"/>
                  </a:cubicBezTo>
                  <a:close/>
                </a:path>
              </a:pathLst>
            </a:custGeom>
            <a:solidFill>
              <a:srgbClr val="000000"/>
            </a:solidFill>
            <a:ln w="9525" cap="flat">
              <a:noFill/>
              <a:prstDash val="solid"/>
              <a:miter/>
            </a:ln>
          </p:spPr>
          <p:txBody>
            <a:bodyPr rtlCol="0" anchor="ctr"/>
            <a:lstStyle/>
            <a:p>
              <a:endParaRPr lang="zh-CN" altLang="en-US"/>
            </a:p>
          </p:txBody>
        </p:sp>
        <p:sp>
          <p:nvSpPr>
            <p:cNvPr id="343" name="ïŝļîḓè">
              <a:extLst>
                <a:ext uri="{FF2B5EF4-FFF2-40B4-BE49-F238E27FC236}">
                  <a16:creationId xmlns:a16="http://schemas.microsoft.com/office/drawing/2014/main" xmlns="" id="{715DB941-0DFB-C0A1-4967-93BA28E770D3}"/>
                </a:ext>
              </a:extLst>
            </p:cNvPr>
            <p:cNvSpPr/>
            <p:nvPr/>
          </p:nvSpPr>
          <p:spPr>
            <a:xfrm>
              <a:off x="6046499" y="2381243"/>
              <a:ext cx="105653" cy="10977"/>
            </a:xfrm>
            <a:custGeom>
              <a:avLst/>
              <a:gdLst>
                <a:gd name="connsiteX0" fmla="*/ 1991 w 54084"/>
                <a:gd name="connsiteY0" fmla="*/ 5620 h 5619"/>
                <a:gd name="connsiteX1" fmla="*/ 48 w 54084"/>
                <a:gd name="connsiteY1" fmla="*/ 2705 h 5619"/>
                <a:gd name="connsiteX2" fmla="*/ 1991 w 54084"/>
                <a:gd name="connsiteY2" fmla="*/ 762 h 5619"/>
                <a:gd name="connsiteX3" fmla="*/ 52093 w 54084"/>
                <a:gd name="connsiteY3" fmla="*/ 0 h 5619"/>
                <a:gd name="connsiteX4" fmla="*/ 54036 w 54084"/>
                <a:gd name="connsiteY4" fmla="*/ 2915 h 5619"/>
                <a:gd name="connsiteX5" fmla="*/ 52093 w 54084"/>
                <a:gd name="connsiteY5" fmla="*/ 4858 h 5619"/>
                <a:gd name="connsiteX6" fmla="*/ 1991 w 54084"/>
                <a:gd name="connsiteY6" fmla="*/ 5620 h 5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84" h="5619">
                  <a:moveTo>
                    <a:pt x="1991" y="5620"/>
                  </a:moveTo>
                  <a:cubicBezTo>
                    <a:pt x="648" y="5353"/>
                    <a:pt x="-219" y="4048"/>
                    <a:pt x="48" y="2705"/>
                  </a:cubicBezTo>
                  <a:cubicBezTo>
                    <a:pt x="239" y="1724"/>
                    <a:pt x="1010" y="962"/>
                    <a:pt x="1991" y="762"/>
                  </a:cubicBezTo>
                  <a:lnTo>
                    <a:pt x="52093" y="0"/>
                  </a:lnTo>
                  <a:cubicBezTo>
                    <a:pt x="53436" y="267"/>
                    <a:pt x="54302" y="1572"/>
                    <a:pt x="54036" y="2915"/>
                  </a:cubicBezTo>
                  <a:cubicBezTo>
                    <a:pt x="53845" y="3896"/>
                    <a:pt x="53074" y="4658"/>
                    <a:pt x="52093" y="4858"/>
                  </a:cubicBezTo>
                  <a:lnTo>
                    <a:pt x="1991" y="5620"/>
                  </a:lnTo>
                  <a:close/>
                </a:path>
              </a:pathLst>
            </a:custGeom>
            <a:solidFill>
              <a:srgbClr val="000000"/>
            </a:solidFill>
            <a:ln w="9525" cap="flat">
              <a:noFill/>
              <a:prstDash val="solid"/>
              <a:miter/>
            </a:ln>
          </p:spPr>
          <p:txBody>
            <a:bodyPr rtlCol="0" anchor="ctr"/>
            <a:lstStyle/>
            <a:p>
              <a:endParaRPr lang="zh-CN" altLang="en-US"/>
            </a:p>
          </p:txBody>
        </p:sp>
      </p:grpSp>
    </p:spTree>
    <p:custDataLst>
      <p:tags r:id="rId1"/>
    </p:custDataLst>
    <p:extLst>
      <p:ext uri="{BB962C8B-B14F-4D97-AF65-F5344CB8AC3E}">
        <p14:creationId xmlns:p14="http://schemas.microsoft.com/office/powerpoint/2010/main" val="2590780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ïşľiďê"/>
        <p:cNvGrpSpPr/>
        <p:nvPr/>
      </p:nvGrpSpPr>
      <p:grpSpPr>
        <a:xfrm>
          <a:off x="0" y="0"/>
          <a:ext cx="0" cy="0"/>
          <a:chOff x="0" y="0"/>
          <a:chExt cx="0" cy="0"/>
        </a:xfrm>
      </p:grpSpPr>
      <p:pic>
        <p:nvPicPr>
          <p:cNvPr id="26" name="îşlîďe">
            <a:extLst>
              <a:ext uri="{FF2B5EF4-FFF2-40B4-BE49-F238E27FC236}">
                <a16:creationId xmlns="" xmlns:a16="http://schemas.microsoft.com/office/drawing/2014/main" id="{80AEA291-7B92-255B-0B65-D3A8BFC80084}"/>
              </a:ext>
            </a:extLst>
          </p:cNvPr>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flipH="1">
            <a:off x="8905615" y="0"/>
            <a:ext cx="3286385" cy="2264229"/>
          </a:xfrm>
          <a:prstGeom prst="rect">
            <a:avLst/>
          </a:prstGeom>
        </p:spPr>
      </p:pic>
      <p:grpSp>
        <p:nvGrpSpPr>
          <p:cNvPr id="2" name="组合 1"/>
          <p:cNvGrpSpPr/>
          <p:nvPr/>
        </p:nvGrpSpPr>
        <p:grpSpPr>
          <a:xfrm>
            <a:off x="874745" y="1274407"/>
            <a:ext cx="6676675" cy="4961293"/>
            <a:chOff x="998160" y="1655329"/>
            <a:chExt cx="6676675" cy="4961293"/>
          </a:xfrm>
        </p:grpSpPr>
        <p:sp>
          <p:nvSpPr>
            <p:cNvPr id="7" name="îSḻîḋè">
              <a:extLst>
                <a:ext uri="{FF2B5EF4-FFF2-40B4-BE49-F238E27FC236}">
                  <a16:creationId xmlns="" xmlns:a16="http://schemas.microsoft.com/office/drawing/2014/main" id="{EA8F7210-848D-5EC4-B45D-B025F76B353C}"/>
                </a:ext>
              </a:extLst>
            </p:cNvPr>
            <p:cNvSpPr/>
            <p:nvPr/>
          </p:nvSpPr>
          <p:spPr>
            <a:xfrm>
              <a:off x="1686377" y="2129587"/>
              <a:ext cx="5988458" cy="8725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just">
                <a:lnSpc>
                  <a:spcPct val="130000"/>
                </a:lnSpc>
              </a:pPr>
              <a:r>
                <a:rPr kumimoji="1" lang="zh-CN" altLang="en-US" sz="1300" smtClean="0">
                  <a:solidFill>
                    <a:schemeClr val="tx1"/>
                  </a:solidFill>
                </a:rPr>
                <a:t>国家</a:t>
              </a:r>
              <a:r>
                <a:rPr kumimoji="1" lang="zh-CN" altLang="en-US" sz="1300">
                  <a:solidFill>
                    <a:schemeClr val="tx1"/>
                  </a:solidFill>
                </a:rPr>
                <a:t>首批“双一流”建设</a:t>
              </a:r>
              <a:r>
                <a:rPr kumimoji="1" lang="zh-CN" altLang="en-US" sz="1300" smtClean="0">
                  <a:solidFill>
                    <a:schemeClr val="tx1"/>
                  </a:solidFill>
                </a:rPr>
                <a:t>高校（</a:t>
              </a:r>
              <a:r>
                <a:rPr kumimoji="1" lang="zh-CN" altLang="en-US" sz="1300" b="1">
                  <a:solidFill>
                    <a:schemeClr val="tx1"/>
                  </a:solidFill>
                </a:rPr>
                <a:t>地质资源与地质工程</a:t>
              </a:r>
              <a:r>
                <a:rPr kumimoji="1" lang="zh-CN" altLang="en-US" sz="1300" smtClean="0">
                  <a:solidFill>
                    <a:schemeClr val="tx1"/>
                  </a:solidFill>
                </a:rPr>
                <a:t>）。</a:t>
              </a:r>
              <a:r>
                <a:rPr kumimoji="1" lang="en-US" altLang="zh-CN" sz="1300" smtClean="0">
                  <a:solidFill>
                    <a:schemeClr val="tx1"/>
                  </a:solidFill>
                </a:rPr>
                <a:t>1</a:t>
              </a:r>
              <a:r>
                <a:rPr kumimoji="1" lang="zh-CN" altLang="en-US" sz="1300">
                  <a:solidFill>
                    <a:schemeClr val="tx1"/>
                  </a:solidFill>
                </a:rPr>
                <a:t>个一级国家重点学科、</a:t>
              </a:r>
              <a:r>
                <a:rPr kumimoji="1" lang="en-US" altLang="zh-CN" sz="1300">
                  <a:solidFill>
                    <a:schemeClr val="tx1"/>
                  </a:solidFill>
                </a:rPr>
                <a:t>3</a:t>
              </a:r>
              <a:r>
                <a:rPr kumimoji="1" lang="zh-CN" altLang="en-US" sz="1300">
                  <a:solidFill>
                    <a:schemeClr val="tx1"/>
                  </a:solidFill>
                </a:rPr>
                <a:t>个二级国家重点学科、</a:t>
              </a:r>
              <a:r>
                <a:rPr kumimoji="1" lang="en-US" altLang="zh-CN" sz="1300">
                  <a:solidFill>
                    <a:schemeClr val="tx1"/>
                  </a:solidFill>
                </a:rPr>
                <a:t>1</a:t>
              </a:r>
              <a:r>
                <a:rPr kumimoji="1" lang="zh-CN" altLang="en-US" sz="1300">
                  <a:solidFill>
                    <a:schemeClr val="tx1"/>
                  </a:solidFill>
                </a:rPr>
                <a:t>个国家重点（培育）学科、</a:t>
              </a:r>
              <a:r>
                <a:rPr kumimoji="1" lang="en-US" altLang="zh-CN" sz="1300">
                  <a:solidFill>
                    <a:schemeClr val="tx1"/>
                  </a:solidFill>
                </a:rPr>
                <a:t>14</a:t>
              </a:r>
              <a:r>
                <a:rPr kumimoji="1" lang="zh-CN" altLang="en-US" sz="1300">
                  <a:solidFill>
                    <a:schemeClr val="tx1"/>
                  </a:solidFill>
                </a:rPr>
                <a:t>个省级重点学科</a:t>
              </a:r>
              <a:r>
                <a:rPr kumimoji="1" lang="zh-CN" altLang="en-US" sz="1300" smtClean="0">
                  <a:solidFill>
                    <a:schemeClr val="tx1"/>
                  </a:solidFill>
                </a:rPr>
                <a:t>。有</a:t>
              </a:r>
              <a:r>
                <a:rPr kumimoji="1" lang="en-US" altLang="zh-CN" sz="1300">
                  <a:solidFill>
                    <a:schemeClr val="tx1"/>
                  </a:solidFill>
                </a:rPr>
                <a:t>4</a:t>
              </a:r>
              <a:r>
                <a:rPr kumimoji="1" lang="zh-CN" altLang="en-US" sz="1300">
                  <a:solidFill>
                    <a:schemeClr val="tx1"/>
                  </a:solidFill>
                </a:rPr>
                <a:t>个学科（</a:t>
              </a:r>
              <a:r>
                <a:rPr kumimoji="1" lang="zh-CN" altLang="en-US" sz="1300" b="1">
                  <a:solidFill>
                    <a:schemeClr val="tx1"/>
                  </a:solidFill>
                </a:rPr>
                <a:t>地球科学、工程学、环境科学</a:t>
              </a:r>
              <a:r>
                <a:rPr kumimoji="1" lang="en-US" altLang="zh-CN" sz="1300" b="1">
                  <a:solidFill>
                    <a:schemeClr val="tx1"/>
                  </a:solidFill>
                </a:rPr>
                <a:t>/</a:t>
              </a:r>
              <a:r>
                <a:rPr kumimoji="1" lang="zh-CN" altLang="en-US" sz="1300" b="1">
                  <a:solidFill>
                    <a:schemeClr val="tx1"/>
                  </a:solidFill>
                </a:rPr>
                <a:t>生态学、化学</a:t>
              </a:r>
              <a:r>
                <a:rPr kumimoji="1" lang="zh-CN" altLang="en-US" sz="1300">
                  <a:solidFill>
                    <a:schemeClr val="tx1"/>
                  </a:solidFill>
                </a:rPr>
                <a:t>）进入</a:t>
              </a:r>
              <a:r>
                <a:rPr kumimoji="1" lang="en-US" altLang="zh-CN" sz="1300">
                  <a:solidFill>
                    <a:schemeClr val="tx1"/>
                  </a:solidFill>
                </a:rPr>
                <a:t>ESI</a:t>
              </a:r>
              <a:r>
                <a:rPr kumimoji="1" lang="zh-CN" altLang="en-US" sz="1300">
                  <a:solidFill>
                    <a:schemeClr val="tx1"/>
                  </a:solidFill>
                </a:rPr>
                <a:t>全球排名前</a:t>
              </a:r>
              <a:r>
                <a:rPr kumimoji="1" lang="en-US" altLang="zh-CN" sz="1300">
                  <a:solidFill>
                    <a:schemeClr val="tx1"/>
                  </a:solidFill>
                </a:rPr>
                <a:t>1%</a:t>
              </a:r>
              <a:r>
                <a:rPr kumimoji="1" lang="zh-CN" altLang="en-US" sz="1300" smtClean="0">
                  <a:solidFill>
                    <a:schemeClr val="tx1"/>
                  </a:solidFill>
                </a:rPr>
                <a:t>。</a:t>
              </a:r>
              <a:endParaRPr kumimoji="1" lang="zh-CN" altLang="en-US" sz="1300" dirty="0">
                <a:solidFill>
                  <a:schemeClr val="tx1"/>
                </a:solidFill>
              </a:endParaRPr>
            </a:p>
          </p:txBody>
        </p:sp>
        <p:sp>
          <p:nvSpPr>
            <p:cNvPr id="8" name="íṧľîḑé">
              <a:extLst>
                <a:ext uri="{FF2B5EF4-FFF2-40B4-BE49-F238E27FC236}">
                  <a16:creationId xmlns="" xmlns:a16="http://schemas.microsoft.com/office/drawing/2014/main" id="{5AE0E5E1-3E95-4FE9-5A99-91C559F58E7E}"/>
                </a:ext>
              </a:extLst>
            </p:cNvPr>
            <p:cNvSpPr/>
            <p:nvPr/>
          </p:nvSpPr>
          <p:spPr>
            <a:xfrm>
              <a:off x="1686375" y="1680261"/>
              <a:ext cx="5540924"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2000" b="1" smtClean="0">
                  <a:solidFill>
                    <a:schemeClr val="tx1"/>
                  </a:solidFill>
                </a:rPr>
                <a:t>“双一流”学科建设</a:t>
              </a:r>
              <a:endParaRPr kumimoji="1" lang="zh-CN" altLang="en-US" sz="2000" b="1" dirty="0">
                <a:solidFill>
                  <a:schemeClr val="tx1"/>
                </a:solidFill>
              </a:endParaRPr>
            </a:p>
          </p:txBody>
        </p:sp>
        <p:sp>
          <p:nvSpPr>
            <p:cNvPr id="5" name="işḻiďé">
              <a:extLst>
                <a:ext uri="{FF2B5EF4-FFF2-40B4-BE49-F238E27FC236}">
                  <a16:creationId xmlns="" xmlns:a16="http://schemas.microsoft.com/office/drawing/2014/main" id="{6B7DF507-2DF5-743A-C313-6270D0B47C53}"/>
                </a:ext>
              </a:extLst>
            </p:cNvPr>
            <p:cNvSpPr/>
            <p:nvPr/>
          </p:nvSpPr>
          <p:spPr>
            <a:xfrm>
              <a:off x="1283910" y="1655329"/>
              <a:ext cx="190500" cy="377952"/>
            </a:xfrm>
            <a:custGeom>
              <a:avLst/>
              <a:gdLst>
                <a:gd name="connsiteX0" fmla="*/ 190500 w 190500"/>
                <a:gd name="connsiteY0" fmla="*/ 377952 h 377952"/>
                <a:gd name="connsiteX1" fmla="*/ 190500 w 190500"/>
                <a:gd name="connsiteY1" fmla="*/ 187452 h 377952"/>
                <a:gd name="connsiteX2" fmla="*/ 81820 w 190500"/>
                <a:gd name="connsiteY2" fmla="*/ 187452 h 377952"/>
                <a:gd name="connsiteX3" fmla="*/ 190500 w 190500"/>
                <a:gd name="connsiteY3" fmla="*/ 81725 h 377952"/>
                <a:gd name="connsiteX4" fmla="*/ 190500 w 190500"/>
                <a:gd name="connsiteY4" fmla="*/ 0 h 377952"/>
                <a:gd name="connsiteX5" fmla="*/ 0 w 190500"/>
                <a:gd name="connsiteY5" fmla="*/ 187452 h 377952"/>
                <a:gd name="connsiteX6" fmla="*/ 0 w 190500"/>
                <a:gd name="connsiteY6" fmla="*/ 187452 h 377952"/>
                <a:gd name="connsiteX7" fmla="*/ 0 w 190500"/>
                <a:gd name="connsiteY7" fmla="*/ 377952 h 37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7952">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chemeClr val="accent1"/>
            </a:solidFill>
            <a:ln w="6055" cap="flat">
              <a:noFill/>
              <a:prstDash val="solid"/>
              <a:miter/>
            </a:ln>
          </p:spPr>
          <p:txBody>
            <a:bodyPr rtlCol="0" anchor="ctr"/>
            <a:lstStyle/>
            <a:p>
              <a:endParaRPr lang="zh-CN" altLang="en-US"/>
            </a:p>
          </p:txBody>
        </p:sp>
        <p:sp>
          <p:nvSpPr>
            <p:cNvPr id="6" name="íṥliḓe">
              <a:extLst>
                <a:ext uri="{FF2B5EF4-FFF2-40B4-BE49-F238E27FC236}">
                  <a16:creationId xmlns="" xmlns:a16="http://schemas.microsoft.com/office/drawing/2014/main" id="{1715B50F-7FC3-5BFB-04E0-94848CBA40AB}"/>
                </a:ext>
              </a:extLst>
            </p:cNvPr>
            <p:cNvSpPr/>
            <p:nvPr/>
          </p:nvSpPr>
          <p:spPr>
            <a:xfrm>
              <a:off x="998160" y="1655329"/>
              <a:ext cx="190500" cy="377952"/>
            </a:xfrm>
            <a:custGeom>
              <a:avLst/>
              <a:gdLst>
                <a:gd name="connsiteX0" fmla="*/ 190500 w 190500"/>
                <a:gd name="connsiteY0" fmla="*/ 377952 h 377952"/>
                <a:gd name="connsiteX1" fmla="*/ 190500 w 190500"/>
                <a:gd name="connsiteY1" fmla="*/ 187452 h 377952"/>
                <a:gd name="connsiteX2" fmla="*/ 81820 w 190500"/>
                <a:gd name="connsiteY2" fmla="*/ 187452 h 377952"/>
                <a:gd name="connsiteX3" fmla="*/ 190500 w 190500"/>
                <a:gd name="connsiteY3" fmla="*/ 81725 h 377952"/>
                <a:gd name="connsiteX4" fmla="*/ 190500 w 190500"/>
                <a:gd name="connsiteY4" fmla="*/ 0 h 377952"/>
                <a:gd name="connsiteX5" fmla="*/ 0 w 190500"/>
                <a:gd name="connsiteY5" fmla="*/ 187452 h 377952"/>
                <a:gd name="connsiteX6" fmla="*/ 0 w 190500"/>
                <a:gd name="connsiteY6" fmla="*/ 187452 h 377952"/>
                <a:gd name="connsiteX7" fmla="*/ 0 w 190500"/>
                <a:gd name="connsiteY7" fmla="*/ 377952 h 37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7952">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chemeClr val="accent1"/>
            </a:solidFill>
            <a:ln w="6055" cap="flat">
              <a:noFill/>
              <a:prstDash val="solid"/>
              <a:miter/>
            </a:ln>
          </p:spPr>
          <p:txBody>
            <a:bodyPr rtlCol="0" anchor="ctr"/>
            <a:lstStyle/>
            <a:p>
              <a:endParaRPr lang="zh-CN" altLang="en-US"/>
            </a:p>
          </p:txBody>
        </p:sp>
        <p:sp>
          <p:nvSpPr>
            <p:cNvPr id="14" name="î$ļïďe">
              <a:extLst>
                <a:ext uri="{FF2B5EF4-FFF2-40B4-BE49-F238E27FC236}">
                  <a16:creationId xmlns="" xmlns:a16="http://schemas.microsoft.com/office/drawing/2014/main" id="{7FC8E3C5-75B5-9D56-6AC8-124C5E34CCA1}"/>
                </a:ext>
              </a:extLst>
            </p:cNvPr>
            <p:cNvSpPr/>
            <p:nvPr/>
          </p:nvSpPr>
          <p:spPr>
            <a:xfrm>
              <a:off x="1686377" y="5403982"/>
              <a:ext cx="5988458" cy="1212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just">
                <a:lnSpc>
                  <a:spcPct val="130000"/>
                </a:lnSpc>
              </a:pPr>
              <a:r>
                <a:rPr kumimoji="1" lang="zh-CN" altLang="en-US" sz="1400" b="1">
                  <a:solidFill>
                    <a:schemeClr val="tx1"/>
                  </a:solidFill>
                </a:rPr>
                <a:t>四川省一流专业</a:t>
              </a:r>
              <a:r>
                <a:rPr kumimoji="1" lang="zh-CN" altLang="en-US" sz="1400">
                  <a:solidFill>
                    <a:schemeClr val="tx1"/>
                  </a:solidFill>
                </a:rPr>
                <a:t>，拥有</a:t>
              </a:r>
              <a:r>
                <a:rPr kumimoji="1" lang="zh-CN" altLang="en-US" sz="1400" b="1">
                  <a:solidFill>
                    <a:schemeClr val="tx1"/>
                  </a:solidFill>
                </a:rPr>
                <a:t>地理学一级学科硕士学位授权点</a:t>
              </a:r>
              <a:r>
                <a:rPr kumimoji="1" lang="zh-CN" altLang="en-US" sz="1400" smtClean="0">
                  <a:solidFill>
                    <a:schemeClr val="tx1"/>
                  </a:solidFill>
                </a:rPr>
                <a:t>，旨在</a:t>
              </a:r>
              <a:r>
                <a:rPr kumimoji="1" lang="zh-CN" altLang="en-US" sz="1400">
                  <a:solidFill>
                    <a:schemeClr val="tx1"/>
                  </a:solidFill>
                </a:rPr>
                <a:t>培养熟练掌握</a:t>
              </a:r>
              <a:r>
                <a:rPr kumimoji="1" lang="zh-CN" altLang="en-US" sz="1400" b="1">
                  <a:solidFill>
                    <a:schemeClr val="tx1"/>
                  </a:solidFill>
                </a:rPr>
                <a:t>地理学计量研究、</a:t>
              </a:r>
              <a:r>
                <a:rPr kumimoji="1" lang="en-US" altLang="zh-CN" sz="1400" b="1">
                  <a:solidFill>
                    <a:schemeClr val="tx1"/>
                  </a:solidFill>
                </a:rPr>
                <a:t>3S</a:t>
              </a:r>
              <a:r>
                <a:rPr kumimoji="1" lang="zh-CN" altLang="en-US" sz="1400" b="1">
                  <a:solidFill>
                    <a:schemeClr val="tx1"/>
                  </a:solidFill>
                </a:rPr>
                <a:t>技术和大数据</a:t>
              </a:r>
              <a:r>
                <a:rPr kumimoji="1" lang="zh-CN" altLang="en-US" sz="1400" smtClean="0">
                  <a:solidFill>
                    <a:schemeClr val="tx1"/>
                  </a:solidFill>
                </a:rPr>
                <a:t>等技术</a:t>
              </a:r>
              <a:r>
                <a:rPr kumimoji="1" lang="zh-CN" altLang="en-US" sz="1400">
                  <a:solidFill>
                    <a:schemeClr val="tx1"/>
                  </a:solidFill>
                </a:rPr>
                <a:t>方法，能胜任</a:t>
              </a:r>
              <a:r>
                <a:rPr kumimoji="1" lang="zh-CN" altLang="en-US" sz="1400" b="1">
                  <a:solidFill>
                    <a:schemeClr val="tx1"/>
                  </a:solidFill>
                </a:rPr>
                <a:t>国土空间规划、乡村振兴与区域发展规划及城市设计</a:t>
              </a:r>
              <a:r>
                <a:rPr kumimoji="1" lang="zh-CN" altLang="en-US" sz="1400">
                  <a:solidFill>
                    <a:schemeClr val="tx1"/>
                  </a:solidFill>
                </a:rPr>
                <a:t>等工作，具有创新精神和创业能力的</a:t>
              </a:r>
              <a:r>
                <a:rPr kumimoji="1" lang="zh-CN" altLang="en-US" sz="1400" b="1">
                  <a:solidFill>
                    <a:schemeClr val="tx1"/>
                  </a:solidFill>
                </a:rPr>
                <a:t>高素质复合型专业人才</a:t>
              </a:r>
              <a:r>
                <a:rPr kumimoji="1" lang="zh-CN" altLang="en-US" sz="1400">
                  <a:solidFill>
                    <a:schemeClr val="tx1"/>
                  </a:solidFill>
                </a:rPr>
                <a:t>。</a:t>
              </a:r>
              <a:endParaRPr kumimoji="1" lang="zh-CN" altLang="en-US" sz="1400" dirty="0">
                <a:solidFill>
                  <a:schemeClr val="tx1"/>
                </a:solidFill>
              </a:endParaRPr>
            </a:p>
          </p:txBody>
        </p:sp>
        <p:sp>
          <p:nvSpPr>
            <p:cNvPr id="15" name="ïṣlïḍé">
              <a:extLst>
                <a:ext uri="{FF2B5EF4-FFF2-40B4-BE49-F238E27FC236}">
                  <a16:creationId xmlns="" xmlns:a16="http://schemas.microsoft.com/office/drawing/2014/main" id="{E63869B9-EA23-F4D9-7C2E-71908A105DEE}"/>
                </a:ext>
              </a:extLst>
            </p:cNvPr>
            <p:cNvSpPr/>
            <p:nvPr/>
          </p:nvSpPr>
          <p:spPr>
            <a:xfrm>
              <a:off x="1686375" y="4954656"/>
              <a:ext cx="5540924"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2000" b="1" smtClean="0">
                  <a:solidFill>
                    <a:schemeClr val="tx1"/>
                  </a:solidFill>
                </a:rPr>
                <a:t>人文地理与城乡专业</a:t>
              </a:r>
              <a:endParaRPr kumimoji="1" lang="en-US" altLang="zh-CN" sz="1000" smtClean="0">
                <a:solidFill>
                  <a:schemeClr val="tx1"/>
                </a:solidFill>
              </a:endParaRPr>
            </a:p>
          </p:txBody>
        </p:sp>
        <p:sp>
          <p:nvSpPr>
            <p:cNvPr id="12" name="isliḓe">
              <a:extLst>
                <a:ext uri="{FF2B5EF4-FFF2-40B4-BE49-F238E27FC236}">
                  <a16:creationId xmlns="" xmlns:a16="http://schemas.microsoft.com/office/drawing/2014/main" id="{436E5EF9-0F38-0D05-94CC-AB80A1F18B28}"/>
                </a:ext>
              </a:extLst>
            </p:cNvPr>
            <p:cNvSpPr/>
            <p:nvPr/>
          </p:nvSpPr>
          <p:spPr>
            <a:xfrm>
              <a:off x="1283910" y="4929724"/>
              <a:ext cx="190500" cy="377952"/>
            </a:xfrm>
            <a:custGeom>
              <a:avLst/>
              <a:gdLst>
                <a:gd name="connsiteX0" fmla="*/ 190500 w 190500"/>
                <a:gd name="connsiteY0" fmla="*/ 377952 h 377952"/>
                <a:gd name="connsiteX1" fmla="*/ 190500 w 190500"/>
                <a:gd name="connsiteY1" fmla="*/ 187452 h 377952"/>
                <a:gd name="connsiteX2" fmla="*/ 81820 w 190500"/>
                <a:gd name="connsiteY2" fmla="*/ 187452 h 377952"/>
                <a:gd name="connsiteX3" fmla="*/ 190500 w 190500"/>
                <a:gd name="connsiteY3" fmla="*/ 81725 h 377952"/>
                <a:gd name="connsiteX4" fmla="*/ 190500 w 190500"/>
                <a:gd name="connsiteY4" fmla="*/ 0 h 377952"/>
                <a:gd name="connsiteX5" fmla="*/ 0 w 190500"/>
                <a:gd name="connsiteY5" fmla="*/ 187452 h 377952"/>
                <a:gd name="connsiteX6" fmla="*/ 0 w 190500"/>
                <a:gd name="connsiteY6" fmla="*/ 187452 h 377952"/>
                <a:gd name="connsiteX7" fmla="*/ 0 w 190500"/>
                <a:gd name="connsiteY7" fmla="*/ 377952 h 37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7952">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chemeClr val="tx2"/>
            </a:solidFill>
            <a:ln w="6055" cap="flat">
              <a:noFill/>
              <a:prstDash val="solid"/>
              <a:miter/>
            </a:ln>
          </p:spPr>
          <p:txBody>
            <a:bodyPr rtlCol="0" anchor="ctr"/>
            <a:lstStyle/>
            <a:p>
              <a:endParaRPr lang="zh-CN" altLang="en-US"/>
            </a:p>
          </p:txBody>
        </p:sp>
        <p:sp>
          <p:nvSpPr>
            <p:cNvPr id="13" name="í$ľïďê">
              <a:extLst>
                <a:ext uri="{FF2B5EF4-FFF2-40B4-BE49-F238E27FC236}">
                  <a16:creationId xmlns="" xmlns:a16="http://schemas.microsoft.com/office/drawing/2014/main" id="{AAEA994A-77C0-DB93-3D11-8EB2CC4D4B04}"/>
                </a:ext>
              </a:extLst>
            </p:cNvPr>
            <p:cNvSpPr/>
            <p:nvPr/>
          </p:nvSpPr>
          <p:spPr>
            <a:xfrm>
              <a:off x="998160" y="4929724"/>
              <a:ext cx="190500" cy="377952"/>
            </a:xfrm>
            <a:custGeom>
              <a:avLst/>
              <a:gdLst>
                <a:gd name="connsiteX0" fmla="*/ 190500 w 190500"/>
                <a:gd name="connsiteY0" fmla="*/ 377952 h 377952"/>
                <a:gd name="connsiteX1" fmla="*/ 190500 w 190500"/>
                <a:gd name="connsiteY1" fmla="*/ 187452 h 377952"/>
                <a:gd name="connsiteX2" fmla="*/ 81820 w 190500"/>
                <a:gd name="connsiteY2" fmla="*/ 187452 h 377952"/>
                <a:gd name="connsiteX3" fmla="*/ 190500 w 190500"/>
                <a:gd name="connsiteY3" fmla="*/ 81725 h 377952"/>
                <a:gd name="connsiteX4" fmla="*/ 190500 w 190500"/>
                <a:gd name="connsiteY4" fmla="*/ 0 h 377952"/>
                <a:gd name="connsiteX5" fmla="*/ 0 w 190500"/>
                <a:gd name="connsiteY5" fmla="*/ 187452 h 377952"/>
                <a:gd name="connsiteX6" fmla="*/ 0 w 190500"/>
                <a:gd name="connsiteY6" fmla="*/ 187452 h 377952"/>
                <a:gd name="connsiteX7" fmla="*/ 0 w 190500"/>
                <a:gd name="connsiteY7" fmla="*/ 377952 h 37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7952">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chemeClr val="tx2"/>
            </a:solidFill>
            <a:ln w="6055" cap="flat">
              <a:noFill/>
              <a:prstDash val="solid"/>
              <a:miter/>
            </a:ln>
          </p:spPr>
          <p:txBody>
            <a:bodyPr rtlCol="0" anchor="ctr"/>
            <a:lstStyle/>
            <a:p>
              <a:endParaRPr lang="zh-CN" altLang="en-US"/>
            </a:p>
          </p:txBody>
        </p:sp>
        <p:sp>
          <p:nvSpPr>
            <p:cNvPr id="24" name="ïṣlîde">
              <a:extLst>
                <a:ext uri="{FF2B5EF4-FFF2-40B4-BE49-F238E27FC236}">
                  <a16:creationId xmlns="" xmlns:a16="http://schemas.microsoft.com/office/drawing/2014/main" id="{8264DBCD-BE19-74DE-F4CD-1D68FD31BC4B}"/>
                </a:ext>
              </a:extLst>
            </p:cNvPr>
            <p:cNvSpPr/>
            <p:nvPr/>
          </p:nvSpPr>
          <p:spPr>
            <a:xfrm>
              <a:off x="1686377" y="3766784"/>
              <a:ext cx="5988458" cy="932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just">
                <a:lnSpc>
                  <a:spcPct val="130000"/>
                </a:lnSpc>
              </a:pPr>
              <a:r>
                <a:rPr kumimoji="1" lang="zh-CN" altLang="en-US" sz="1400" b="1" smtClean="0">
                  <a:solidFill>
                    <a:schemeClr val="tx1"/>
                  </a:solidFill>
                </a:rPr>
                <a:t>成都</a:t>
              </a:r>
              <a:r>
                <a:rPr kumimoji="1" lang="zh-CN" altLang="en-US" sz="1400">
                  <a:solidFill>
                    <a:schemeClr val="tx1"/>
                  </a:solidFill>
                </a:rPr>
                <a:t>和</a:t>
              </a:r>
              <a:r>
                <a:rPr kumimoji="1" lang="zh-CN" altLang="en-US" sz="1400" b="1">
                  <a:solidFill>
                    <a:schemeClr val="tx1"/>
                  </a:solidFill>
                </a:rPr>
                <a:t>宜宾</a:t>
              </a:r>
              <a:r>
                <a:rPr kumimoji="1" lang="zh-CN" altLang="en-US" sz="1400">
                  <a:solidFill>
                    <a:schemeClr val="tx1"/>
                  </a:solidFill>
                </a:rPr>
                <a:t>两个校</a:t>
              </a:r>
              <a:r>
                <a:rPr kumimoji="1" lang="zh-CN" altLang="en-US" sz="1400" smtClean="0">
                  <a:solidFill>
                    <a:schemeClr val="tx1"/>
                  </a:solidFill>
                </a:rPr>
                <a:t>区（不可互转专业），</a:t>
              </a:r>
              <a:r>
                <a:rPr kumimoji="1" lang="zh-CN" altLang="en-US" sz="1400">
                  <a:solidFill>
                    <a:schemeClr val="tx1"/>
                  </a:solidFill>
                </a:rPr>
                <a:t>占地面积</a:t>
              </a:r>
              <a:r>
                <a:rPr kumimoji="1" lang="en-US" altLang="zh-CN" sz="1400">
                  <a:solidFill>
                    <a:schemeClr val="tx1"/>
                  </a:solidFill>
                </a:rPr>
                <a:t>3487</a:t>
              </a:r>
              <a:r>
                <a:rPr kumimoji="1" lang="zh-CN" altLang="en-US" sz="1400" smtClean="0">
                  <a:solidFill>
                    <a:schemeClr val="tx1"/>
                  </a:solidFill>
                </a:rPr>
                <a:t>亩</a:t>
              </a:r>
              <a:r>
                <a:rPr kumimoji="1" lang="zh-CN" altLang="en-US" sz="1400">
                  <a:solidFill>
                    <a:schemeClr val="tx1"/>
                  </a:solidFill>
                </a:rPr>
                <a:t>，</a:t>
              </a:r>
              <a:r>
                <a:rPr kumimoji="1" lang="zh-CN" altLang="en-US" sz="1400" smtClean="0">
                  <a:solidFill>
                    <a:schemeClr val="tx1"/>
                  </a:solidFill>
                </a:rPr>
                <a:t>学科以</a:t>
              </a:r>
              <a:r>
                <a:rPr kumimoji="1" lang="zh-CN" altLang="en-US" sz="1400" b="1">
                  <a:solidFill>
                    <a:schemeClr val="tx1"/>
                  </a:solidFill>
                </a:rPr>
                <a:t>理工为主</a:t>
              </a:r>
              <a:r>
                <a:rPr kumimoji="1" lang="zh-CN" altLang="en-US" sz="1400">
                  <a:solidFill>
                    <a:schemeClr val="tx1"/>
                  </a:solidFill>
                </a:rPr>
                <a:t>，地质、石油、资源、核技术、环境为</a:t>
              </a:r>
              <a:r>
                <a:rPr kumimoji="1" lang="zh-CN" altLang="en-US" sz="1400" b="1">
                  <a:solidFill>
                    <a:schemeClr val="tx1"/>
                  </a:solidFill>
                </a:rPr>
                <a:t>优势</a:t>
              </a:r>
              <a:r>
                <a:rPr kumimoji="1" lang="zh-CN" altLang="en-US" sz="1400">
                  <a:solidFill>
                    <a:schemeClr val="tx1"/>
                  </a:solidFill>
                </a:rPr>
                <a:t>，土木、化工、材料、电子、机械、信息、管理为</a:t>
              </a:r>
              <a:r>
                <a:rPr kumimoji="1" lang="zh-CN" altLang="en-US" sz="1400" b="1">
                  <a:solidFill>
                    <a:schemeClr val="tx1"/>
                  </a:solidFill>
                </a:rPr>
                <a:t>特色</a:t>
              </a:r>
              <a:r>
                <a:rPr kumimoji="1" lang="zh-CN" altLang="en-US" sz="1400">
                  <a:solidFill>
                    <a:schemeClr val="tx1"/>
                  </a:solidFill>
                </a:rPr>
                <a:t>，经管、文法、外语、艺术、体育等</a:t>
              </a:r>
              <a:r>
                <a:rPr kumimoji="1" lang="zh-CN" altLang="en-US" sz="1400" b="1">
                  <a:solidFill>
                    <a:schemeClr val="tx1"/>
                  </a:solidFill>
                </a:rPr>
                <a:t>协调发展</a:t>
              </a:r>
              <a:r>
                <a:rPr kumimoji="1" lang="zh-CN" altLang="en-US" sz="1400">
                  <a:solidFill>
                    <a:schemeClr val="tx1"/>
                  </a:solidFill>
                </a:rPr>
                <a:t>。</a:t>
              </a:r>
              <a:endParaRPr kumimoji="1" lang="zh-CN" altLang="en-US" sz="1400" dirty="0">
                <a:solidFill>
                  <a:schemeClr val="tx1"/>
                </a:solidFill>
              </a:endParaRPr>
            </a:p>
          </p:txBody>
        </p:sp>
        <p:sp>
          <p:nvSpPr>
            <p:cNvPr id="25" name="ïṥḷíḓê">
              <a:extLst>
                <a:ext uri="{FF2B5EF4-FFF2-40B4-BE49-F238E27FC236}">
                  <a16:creationId xmlns="" xmlns:a16="http://schemas.microsoft.com/office/drawing/2014/main" id="{FAC1338E-0A71-F289-AA5F-DE6DB1167040}"/>
                </a:ext>
              </a:extLst>
            </p:cNvPr>
            <p:cNvSpPr/>
            <p:nvPr/>
          </p:nvSpPr>
          <p:spPr>
            <a:xfrm>
              <a:off x="1686375" y="3317458"/>
              <a:ext cx="5540924"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2000" b="1" smtClean="0">
                  <a:solidFill>
                    <a:schemeClr val="tx1"/>
                  </a:solidFill>
                </a:rPr>
                <a:t>理工科专业为主（无医学类、农学薄弱）</a:t>
              </a:r>
              <a:endParaRPr kumimoji="1" lang="en-US" altLang="zh-CN" sz="2000" b="1" dirty="0">
                <a:solidFill>
                  <a:schemeClr val="tx1"/>
                </a:solidFill>
              </a:endParaRPr>
            </a:p>
          </p:txBody>
        </p:sp>
        <p:sp>
          <p:nvSpPr>
            <p:cNvPr id="22" name="íṡļidé">
              <a:extLst>
                <a:ext uri="{FF2B5EF4-FFF2-40B4-BE49-F238E27FC236}">
                  <a16:creationId xmlns="" xmlns:a16="http://schemas.microsoft.com/office/drawing/2014/main" id="{E0FF587C-7252-8E78-B987-C4E8208A0BAA}"/>
                </a:ext>
              </a:extLst>
            </p:cNvPr>
            <p:cNvSpPr/>
            <p:nvPr/>
          </p:nvSpPr>
          <p:spPr>
            <a:xfrm>
              <a:off x="1283910" y="3292526"/>
              <a:ext cx="190500" cy="377952"/>
            </a:xfrm>
            <a:custGeom>
              <a:avLst/>
              <a:gdLst>
                <a:gd name="connsiteX0" fmla="*/ 190500 w 190500"/>
                <a:gd name="connsiteY0" fmla="*/ 377952 h 377952"/>
                <a:gd name="connsiteX1" fmla="*/ 190500 w 190500"/>
                <a:gd name="connsiteY1" fmla="*/ 187452 h 377952"/>
                <a:gd name="connsiteX2" fmla="*/ 81820 w 190500"/>
                <a:gd name="connsiteY2" fmla="*/ 187452 h 377952"/>
                <a:gd name="connsiteX3" fmla="*/ 190500 w 190500"/>
                <a:gd name="connsiteY3" fmla="*/ 81725 h 377952"/>
                <a:gd name="connsiteX4" fmla="*/ 190500 w 190500"/>
                <a:gd name="connsiteY4" fmla="*/ 0 h 377952"/>
                <a:gd name="connsiteX5" fmla="*/ 0 w 190500"/>
                <a:gd name="connsiteY5" fmla="*/ 187452 h 377952"/>
                <a:gd name="connsiteX6" fmla="*/ 0 w 190500"/>
                <a:gd name="connsiteY6" fmla="*/ 187452 h 377952"/>
                <a:gd name="connsiteX7" fmla="*/ 0 w 190500"/>
                <a:gd name="connsiteY7" fmla="*/ 377952 h 37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7952">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chemeClr val="tx2"/>
            </a:solidFill>
            <a:ln w="6055" cap="flat">
              <a:noFill/>
              <a:prstDash val="solid"/>
              <a:miter/>
            </a:ln>
          </p:spPr>
          <p:txBody>
            <a:bodyPr rtlCol="0" anchor="ctr"/>
            <a:lstStyle/>
            <a:p>
              <a:endParaRPr lang="zh-CN" altLang="en-US"/>
            </a:p>
          </p:txBody>
        </p:sp>
        <p:sp>
          <p:nvSpPr>
            <p:cNvPr id="23" name="íśḷiḑé">
              <a:extLst>
                <a:ext uri="{FF2B5EF4-FFF2-40B4-BE49-F238E27FC236}">
                  <a16:creationId xmlns="" xmlns:a16="http://schemas.microsoft.com/office/drawing/2014/main" id="{3C3374F5-9732-51FD-4538-B448E8CB96B8}"/>
                </a:ext>
              </a:extLst>
            </p:cNvPr>
            <p:cNvSpPr/>
            <p:nvPr/>
          </p:nvSpPr>
          <p:spPr>
            <a:xfrm>
              <a:off x="998160" y="3292526"/>
              <a:ext cx="190500" cy="377952"/>
            </a:xfrm>
            <a:custGeom>
              <a:avLst/>
              <a:gdLst>
                <a:gd name="connsiteX0" fmla="*/ 190500 w 190500"/>
                <a:gd name="connsiteY0" fmla="*/ 377952 h 377952"/>
                <a:gd name="connsiteX1" fmla="*/ 190500 w 190500"/>
                <a:gd name="connsiteY1" fmla="*/ 187452 h 377952"/>
                <a:gd name="connsiteX2" fmla="*/ 81820 w 190500"/>
                <a:gd name="connsiteY2" fmla="*/ 187452 h 377952"/>
                <a:gd name="connsiteX3" fmla="*/ 190500 w 190500"/>
                <a:gd name="connsiteY3" fmla="*/ 81725 h 377952"/>
                <a:gd name="connsiteX4" fmla="*/ 190500 w 190500"/>
                <a:gd name="connsiteY4" fmla="*/ 0 h 377952"/>
                <a:gd name="connsiteX5" fmla="*/ 0 w 190500"/>
                <a:gd name="connsiteY5" fmla="*/ 187452 h 377952"/>
                <a:gd name="connsiteX6" fmla="*/ 0 w 190500"/>
                <a:gd name="connsiteY6" fmla="*/ 187452 h 377952"/>
                <a:gd name="connsiteX7" fmla="*/ 0 w 190500"/>
                <a:gd name="connsiteY7" fmla="*/ 377952 h 37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7952">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chemeClr val="tx2"/>
            </a:solidFill>
            <a:ln w="6055" cap="flat">
              <a:noFill/>
              <a:prstDash val="solid"/>
              <a:miter/>
            </a:ln>
          </p:spPr>
          <p:txBody>
            <a:bodyPr rtlCol="0" anchor="ctr"/>
            <a:lstStyle/>
            <a:p>
              <a:endParaRPr lang="zh-CN" altLang="en-US"/>
            </a:p>
          </p:txBody>
        </p:sp>
      </p:grpSp>
      <p:sp>
        <p:nvSpPr>
          <p:cNvPr id="17" name="ïšlîďé">
            <a:extLst>
              <a:ext uri="{FF2B5EF4-FFF2-40B4-BE49-F238E27FC236}">
                <a16:creationId xmlns="" xmlns:a16="http://schemas.microsoft.com/office/drawing/2014/main" id="{BE330C08-B84C-0D1E-7688-76847820D54C}"/>
              </a:ext>
            </a:extLst>
          </p:cNvPr>
          <p:cNvSpPr>
            <a:spLocks noGrp="1"/>
          </p:cNvSpPr>
          <p:nvPr>
            <p:ph type="title"/>
          </p:nvPr>
        </p:nvSpPr>
        <p:spPr/>
        <p:txBody>
          <a:bodyPr/>
          <a:lstStyle/>
          <a:p>
            <a:r>
              <a:rPr lang="zh-CN" altLang="en-US" smtClean="0"/>
              <a:t>成都理工大学（穷究于理，成就于工）</a:t>
            </a:r>
            <a:endParaRPr lang="zh-CN" altLang="en-US" dirty="0"/>
          </a:p>
        </p:txBody>
      </p:sp>
      <p:pic>
        <p:nvPicPr>
          <p:cNvPr id="1026" name="Picture 2" descr="http://images.cdut.edu.cn/__local/6/FB/B4/9AC19B2CB1C16584266F5144B23_9C764867_13EB38.pn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6987" y="1374820"/>
            <a:ext cx="3741912" cy="25596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ages.cdut.edu.cn/__local/3/27/B2/B44F27A7477612463C62EA07175_0E5156D9_1059B5.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6988" y="4026898"/>
            <a:ext cx="3741912" cy="210720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94768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iślïďê"/>
        <p:cNvGrpSpPr/>
        <p:nvPr/>
      </p:nvGrpSpPr>
      <p:grpSpPr>
        <a:xfrm>
          <a:off x="0" y="0"/>
          <a:ext cx="0" cy="0"/>
          <a:chOff x="0" y="0"/>
          <a:chExt cx="0" cy="0"/>
        </a:xfrm>
      </p:grpSpPr>
      <p:sp>
        <p:nvSpPr>
          <p:cNvPr id="39" name="íṩ1iḋe">
            <a:extLst>
              <a:ext uri="{FF2B5EF4-FFF2-40B4-BE49-F238E27FC236}">
                <a16:creationId xmlns="" xmlns:a16="http://schemas.microsoft.com/office/drawing/2014/main" id="{D88D1C2D-A7C8-4A73-B8E3-380B5F8B138C}"/>
              </a:ext>
            </a:extLst>
          </p:cNvPr>
          <p:cNvSpPr txBox="1"/>
          <p:nvPr/>
        </p:nvSpPr>
        <p:spPr>
          <a:xfrm>
            <a:off x="698500" y="1292074"/>
            <a:ext cx="10820400" cy="1052596"/>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indent="457200" algn="l">
              <a:lnSpc>
                <a:spcPct val="130000"/>
              </a:lnSpc>
            </a:pPr>
            <a:r>
              <a:rPr lang="zh-CN" altLang="en-US" sz="1600" smtClean="0">
                <a:solidFill>
                  <a:schemeClr val="tx1"/>
                </a:solidFill>
              </a:rPr>
              <a:t>原四川省农业科学院农业信息与农村经济研究所（省级事业单位）下属国企，后改制为股份制企业，但公司办公地点仍在信息农经所内部，公司主要业务有科研服务（科技查新、调研报告等）、项目咨询（项目建议书、可行性研究报告等）、</a:t>
            </a:r>
            <a:r>
              <a:rPr lang="zh-CN" altLang="en-US" sz="1600" b="1" smtClean="0">
                <a:solidFill>
                  <a:schemeClr val="tx1"/>
                </a:solidFill>
              </a:rPr>
              <a:t>规划咨询（农业园区规划、乡村产业规划、乡村振兴规划等）</a:t>
            </a:r>
            <a:r>
              <a:rPr lang="zh-CN" altLang="en-US" sz="1600" smtClean="0">
                <a:solidFill>
                  <a:schemeClr val="tx1"/>
                </a:solidFill>
              </a:rPr>
              <a:t>。我的角色是</a:t>
            </a:r>
            <a:r>
              <a:rPr lang="zh-CN" altLang="en-US" sz="1600" b="1" smtClean="0">
                <a:solidFill>
                  <a:schemeClr val="tx1"/>
                </a:solidFill>
              </a:rPr>
              <a:t>规划咨询部门</a:t>
            </a:r>
            <a:r>
              <a:rPr lang="zh-CN" altLang="en-US" sz="1600" smtClean="0">
                <a:solidFill>
                  <a:schemeClr val="tx1"/>
                </a:solidFill>
              </a:rPr>
              <a:t>的</a:t>
            </a:r>
            <a:r>
              <a:rPr lang="zh-CN" altLang="en-US" sz="1600" b="1" smtClean="0">
                <a:solidFill>
                  <a:schemeClr val="tx1"/>
                </a:solidFill>
              </a:rPr>
              <a:t>项目负责人</a:t>
            </a:r>
            <a:r>
              <a:rPr lang="zh-CN" altLang="en-US" sz="1600" smtClean="0">
                <a:solidFill>
                  <a:schemeClr val="tx1"/>
                </a:solidFill>
              </a:rPr>
              <a:t>。</a:t>
            </a:r>
            <a:endParaRPr lang="zh-CN" altLang="en-US" sz="1600" dirty="0">
              <a:solidFill>
                <a:schemeClr val="tx1"/>
              </a:solidFill>
            </a:endParaRPr>
          </a:p>
        </p:txBody>
      </p:sp>
      <p:sp>
        <p:nvSpPr>
          <p:cNvPr id="5" name="i$ľîde">
            <a:extLst>
              <a:ext uri="{FF2B5EF4-FFF2-40B4-BE49-F238E27FC236}">
                <a16:creationId xmlns="" xmlns:a16="http://schemas.microsoft.com/office/drawing/2014/main" id="{71FB1C6B-F59D-5B5D-7005-5AF8613E0189}"/>
              </a:ext>
            </a:extLst>
          </p:cNvPr>
          <p:cNvSpPr>
            <a:spLocks noGrp="1"/>
          </p:cNvSpPr>
          <p:nvPr>
            <p:ph type="title"/>
          </p:nvPr>
        </p:nvSpPr>
        <p:spPr/>
        <p:txBody>
          <a:bodyPr/>
          <a:lstStyle/>
          <a:p>
            <a:r>
              <a:rPr lang="zh-CN" altLang="en-US" spc="300" smtClean="0"/>
              <a:t>比尔咨询公司</a:t>
            </a:r>
            <a:endParaRPr lang="zh-CN" altLang="en-US" dirty="0"/>
          </a:p>
        </p:txBody>
      </p:sp>
      <p:pic>
        <p:nvPicPr>
          <p:cNvPr id="6" name="íṧḻiḋe">
            <a:extLst>
              <a:ext uri="{FF2B5EF4-FFF2-40B4-BE49-F238E27FC236}">
                <a16:creationId xmlns="" xmlns:a16="http://schemas.microsoft.com/office/drawing/2014/main" id="{8A77F36A-8725-8A15-14D9-05845753941D}"/>
              </a:ext>
            </a:extLst>
          </p:cNvPr>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flipV="1">
            <a:off x="-39218" y="5033765"/>
            <a:ext cx="2752677" cy="1896519"/>
          </a:xfrm>
          <a:prstGeom prst="rect">
            <a:avLst/>
          </a:prstGeom>
        </p:spPr>
      </p:pic>
      <p:pic>
        <p:nvPicPr>
          <p:cNvPr id="7" name="îṣļïḍê">
            <a:extLst>
              <a:ext uri="{FF2B5EF4-FFF2-40B4-BE49-F238E27FC236}">
                <a16:creationId xmlns="" xmlns:a16="http://schemas.microsoft.com/office/drawing/2014/main" id="{740C1AF8-EAB5-C9B6-E1C3-A1BA77F8C3C6}"/>
              </a:ext>
            </a:extLst>
          </p:cNvPr>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9555785" y="-26852"/>
            <a:ext cx="2734779" cy="885385"/>
          </a:xfrm>
          <a:prstGeom prst="rect">
            <a:avLst/>
          </a:prstGeom>
        </p:spPr>
      </p:pic>
      <p:grpSp>
        <p:nvGrpSpPr>
          <p:cNvPr id="12" name="组合 11">
            <a:extLst>
              <a:ext uri="{FF2B5EF4-FFF2-40B4-BE49-F238E27FC236}">
                <a16:creationId xmlns:a16="http://schemas.microsoft.com/office/drawing/2014/main" xmlns="" id="{F3896576-3999-2F70-79F9-25BE6376D2C4}"/>
              </a:ext>
            </a:extLst>
          </p:cNvPr>
          <p:cNvGrpSpPr/>
          <p:nvPr/>
        </p:nvGrpSpPr>
        <p:grpSpPr>
          <a:xfrm>
            <a:off x="1083707" y="2934019"/>
            <a:ext cx="10024586" cy="3048005"/>
            <a:chOff x="1083707" y="2617690"/>
            <a:chExt cx="10024586" cy="3048005"/>
          </a:xfrm>
        </p:grpSpPr>
        <p:grpSp>
          <p:nvGrpSpPr>
            <p:cNvPr id="13" name="íṣḻîḓè"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3D88E078-6D14-C619-A681-73B4C9685191}"/>
                </a:ext>
              </a:extLst>
            </p:cNvPr>
            <p:cNvGrpSpPr>
              <a:grpSpLocks noChangeAspect="1"/>
            </p:cNvGrpSpPr>
            <p:nvPr/>
          </p:nvGrpSpPr>
          <p:grpSpPr>
            <a:xfrm>
              <a:off x="1083707" y="2617690"/>
              <a:ext cx="10024586" cy="3048005"/>
              <a:chOff x="1083707" y="2617690"/>
              <a:chExt cx="10024586" cy="3048005"/>
            </a:xfrm>
          </p:grpSpPr>
          <p:sp>
            <p:nvSpPr>
              <p:cNvPr id="31" name="îšḷîďe">
                <a:extLst>
                  <a:ext uri="{FF2B5EF4-FFF2-40B4-BE49-F238E27FC236}">
                    <a16:creationId xmlns:a16="http://schemas.microsoft.com/office/drawing/2014/main" xmlns="" id="{A0BD65F3-A12E-235C-DFEA-05F86E2261EA}"/>
                  </a:ext>
                </a:extLst>
              </p:cNvPr>
              <p:cNvSpPr/>
              <p:nvPr/>
            </p:nvSpPr>
            <p:spPr>
              <a:xfrm>
                <a:off x="1942454" y="2617690"/>
                <a:ext cx="510992" cy="510992"/>
              </a:xfrm>
              <a:prstGeom prst="ellipse">
                <a:avLst/>
              </a:prstGeom>
              <a:noFill/>
              <a:ln w="19050">
                <a:solidFill>
                  <a:schemeClr val="tx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10000"/>
              </a:bodyPr>
              <a:lstStyle/>
              <a:p>
                <a:pPr algn="ctr" defTabSz="914354"/>
                <a:r>
                  <a:rPr lang="en-US" altLang="zh-CN" sz="2000" b="1" dirty="0">
                    <a:solidFill>
                      <a:schemeClr val="tx2"/>
                    </a:solidFill>
                    <a:latin typeface="+mj-lt"/>
                  </a:rPr>
                  <a:t>1</a:t>
                </a:r>
                <a:endParaRPr lang="zh-CN" altLang="en-US" sz="2000" b="1" dirty="0">
                  <a:solidFill>
                    <a:schemeClr val="tx2"/>
                  </a:solidFill>
                  <a:latin typeface="+mj-lt"/>
                </a:endParaRPr>
              </a:p>
            </p:txBody>
          </p:sp>
          <p:sp>
            <p:nvSpPr>
              <p:cNvPr id="32" name="íšliďe">
                <a:extLst>
                  <a:ext uri="{FF2B5EF4-FFF2-40B4-BE49-F238E27FC236}">
                    <a16:creationId xmlns:a16="http://schemas.microsoft.com/office/drawing/2014/main" xmlns="" id="{137BAD77-FADA-D509-50CF-0DB55E2073BE}"/>
                  </a:ext>
                </a:extLst>
              </p:cNvPr>
              <p:cNvSpPr/>
              <p:nvPr/>
            </p:nvSpPr>
            <p:spPr bwMode="auto">
              <a:xfrm>
                <a:off x="1083707" y="4812531"/>
                <a:ext cx="2228487" cy="853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kumimoji="1" lang="zh-CN" altLang="en-US" sz="1400">
                    <a:latin typeface="Arial" panose="020B0604020202020204" pitchFamily="34" charset="0"/>
                    <a:ea typeface="微软雅黑" panose="020B0503020204020204" pitchFamily="34" charset="-122"/>
                    <a:sym typeface="Arial" panose="020B0604020202020204" pitchFamily="34" charset="0"/>
                  </a:rPr>
                  <a:t>统筹</a:t>
                </a:r>
                <a:r>
                  <a:rPr kumimoji="1" lang="zh-CN" altLang="en-US" sz="1400" smtClean="0">
                    <a:latin typeface="Arial" panose="020B0604020202020204" pitchFamily="34" charset="0"/>
                    <a:ea typeface="微软雅黑" panose="020B0503020204020204" pitchFamily="34" charset="-122"/>
                    <a:sym typeface="Arial" panose="020B0604020202020204" pitchFamily="34" charset="0"/>
                  </a:rPr>
                  <a:t>项目进度</a:t>
                </a:r>
                <a:endParaRPr kumimoji="1" lang="en-US" altLang="zh-CN" sz="1400" smtClean="0">
                  <a:latin typeface="Arial" panose="020B0604020202020204" pitchFamily="34" charset="0"/>
                  <a:ea typeface="微软雅黑" panose="020B0503020204020204" pitchFamily="34" charset="-122"/>
                  <a:sym typeface="Arial" panose="020B0604020202020204" pitchFamily="34" charset="0"/>
                </a:endParaRPr>
              </a:p>
              <a:p>
                <a:pPr algn="ctr">
                  <a:lnSpc>
                    <a:spcPct val="130000"/>
                  </a:lnSpc>
                </a:pPr>
                <a:r>
                  <a:rPr kumimoji="1" lang="zh-CN" altLang="en-US" sz="1400" smtClean="0">
                    <a:latin typeface="Arial" panose="020B0604020202020204" pitchFamily="34" charset="0"/>
                    <a:ea typeface="微软雅黑" panose="020B0503020204020204" pitchFamily="34" charset="-122"/>
                    <a:sym typeface="Arial" panose="020B0604020202020204" pitchFamily="34" charset="0"/>
                  </a:rPr>
                  <a:t>协调项目人员</a:t>
                </a:r>
                <a:endParaRPr kumimoji="1" lang="en-US" altLang="zh-CN" sz="1400" smtClean="0">
                  <a:latin typeface="Arial" panose="020B0604020202020204" pitchFamily="34" charset="0"/>
                  <a:ea typeface="微软雅黑" panose="020B0503020204020204" pitchFamily="34" charset="-122"/>
                  <a:sym typeface="Arial" panose="020B0604020202020204" pitchFamily="34" charset="0"/>
                </a:endParaRPr>
              </a:p>
              <a:p>
                <a:pPr algn="ctr">
                  <a:lnSpc>
                    <a:spcPct val="130000"/>
                  </a:lnSpc>
                </a:pPr>
                <a:r>
                  <a:rPr kumimoji="1" lang="zh-CN" altLang="en-US" sz="1400">
                    <a:latin typeface="Arial" panose="020B0604020202020204" pitchFamily="34" charset="0"/>
                    <a:ea typeface="微软雅黑" panose="020B0503020204020204" pitchFamily="34" charset="-122"/>
                    <a:sym typeface="Arial" panose="020B0604020202020204" pitchFamily="34" charset="0"/>
                  </a:rPr>
                  <a:t>把控项目</a:t>
                </a:r>
                <a:r>
                  <a:rPr kumimoji="1" lang="zh-CN" altLang="en-US" sz="1400" smtClean="0">
                    <a:latin typeface="Arial" panose="020B0604020202020204" pitchFamily="34" charset="0"/>
                    <a:ea typeface="微软雅黑" panose="020B0503020204020204" pitchFamily="34" charset="-122"/>
                    <a:sym typeface="Arial" panose="020B0604020202020204" pitchFamily="34" charset="0"/>
                  </a:rPr>
                  <a:t>质量</a:t>
                </a:r>
                <a:endParaRPr kumimoji="1" lang="en-US" altLang="zh-CN" sz="1400">
                  <a:latin typeface="Arial" panose="020B0604020202020204" pitchFamily="34" charset="0"/>
                  <a:ea typeface="微软雅黑" panose="020B0503020204020204" pitchFamily="34" charset="-122"/>
                  <a:sym typeface="Arial" panose="020B0604020202020204" pitchFamily="34" charset="0"/>
                </a:endParaRPr>
              </a:p>
            </p:txBody>
          </p:sp>
          <p:sp>
            <p:nvSpPr>
              <p:cNvPr id="33" name="ïṥľíḑè">
                <a:extLst>
                  <a:ext uri="{FF2B5EF4-FFF2-40B4-BE49-F238E27FC236}">
                    <a16:creationId xmlns:a16="http://schemas.microsoft.com/office/drawing/2014/main" xmlns="" id="{08AE1C25-414D-C1AB-3680-3D5207D7E347}"/>
                  </a:ext>
                </a:extLst>
              </p:cNvPr>
              <p:cNvSpPr txBox="1"/>
              <p:nvPr/>
            </p:nvSpPr>
            <p:spPr bwMode="auto">
              <a:xfrm>
                <a:off x="1083707" y="4387924"/>
                <a:ext cx="2228487" cy="42460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b="1" smtClean="0"/>
                  <a:t>统筹协调</a:t>
                </a:r>
                <a:endParaRPr lang="en-US" altLang="zh-CN" b="1" dirty="0"/>
              </a:p>
            </p:txBody>
          </p:sp>
          <p:sp>
            <p:nvSpPr>
              <p:cNvPr id="34" name="îşḻïḓê">
                <a:extLst>
                  <a:ext uri="{FF2B5EF4-FFF2-40B4-BE49-F238E27FC236}">
                    <a16:creationId xmlns:a16="http://schemas.microsoft.com/office/drawing/2014/main" xmlns="" id="{317CB343-CC66-0601-4D7E-D113C46D8A6F}"/>
                  </a:ext>
                </a:extLst>
              </p:cNvPr>
              <p:cNvSpPr/>
              <p:nvPr/>
            </p:nvSpPr>
            <p:spPr>
              <a:xfrm>
                <a:off x="4541154" y="2617690"/>
                <a:ext cx="510992" cy="510992"/>
              </a:xfrm>
              <a:prstGeom prst="ellipse">
                <a:avLst/>
              </a:prstGeom>
              <a:noFill/>
              <a:ln w="19050">
                <a:solidFill>
                  <a:schemeClr val="tx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10000"/>
              </a:bodyPr>
              <a:lstStyle/>
              <a:p>
                <a:pPr algn="ctr" defTabSz="914354"/>
                <a:r>
                  <a:rPr lang="en-US" altLang="zh-CN" sz="2000" b="1" dirty="0">
                    <a:solidFill>
                      <a:schemeClr val="tx2"/>
                    </a:solidFill>
                    <a:latin typeface="+mj-lt"/>
                  </a:rPr>
                  <a:t>2</a:t>
                </a:r>
                <a:endParaRPr lang="zh-CN" altLang="en-US" sz="2000" b="1" dirty="0">
                  <a:solidFill>
                    <a:schemeClr val="tx2"/>
                  </a:solidFill>
                  <a:latin typeface="+mj-lt"/>
                </a:endParaRPr>
              </a:p>
            </p:txBody>
          </p:sp>
          <p:sp>
            <p:nvSpPr>
              <p:cNvPr id="35" name="ïš1íḑè">
                <a:extLst>
                  <a:ext uri="{FF2B5EF4-FFF2-40B4-BE49-F238E27FC236}">
                    <a16:creationId xmlns:a16="http://schemas.microsoft.com/office/drawing/2014/main" xmlns="" id="{E5204A31-A8CC-F358-4B46-B6C432669832}"/>
                  </a:ext>
                </a:extLst>
              </p:cNvPr>
              <p:cNvSpPr/>
              <p:nvPr/>
            </p:nvSpPr>
            <p:spPr bwMode="auto">
              <a:xfrm>
                <a:off x="3682407" y="4812531"/>
                <a:ext cx="2228487" cy="853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kumimoji="1" lang="zh-CN" altLang="en-US" sz="1400" smtClean="0">
                    <a:latin typeface="Arial" panose="020B0604020202020204" pitchFamily="34" charset="0"/>
                    <a:ea typeface="微软雅黑" panose="020B0503020204020204" pitchFamily="34" charset="-122"/>
                    <a:sym typeface="Arial" panose="020B0604020202020204" pitchFamily="34" charset="0"/>
                  </a:rPr>
                  <a:t>逻辑清晰</a:t>
                </a:r>
                <a:endParaRPr kumimoji="1" lang="en-US" altLang="zh-CN" sz="1400" smtClean="0">
                  <a:latin typeface="Arial" panose="020B0604020202020204" pitchFamily="34" charset="0"/>
                  <a:ea typeface="微软雅黑" panose="020B0503020204020204" pitchFamily="34" charset="-122"/>
                  <a:sym typeface="Arial" panose="020B0604020202020204" pitchFamily="34" charset="0"/>
                </a:endParaRPr>
              </a:p>
              <a:p>
                <a:pPr algn="ctr">
                  <a:lnSpc>
                    <a:spcPct val="130000"/>
                  </a:lnSpc>
                </a:pPr>
                <a:r>
                  <a:rPr kumimoji="1" lang="zh-CN" altLang="en-US" sz="1400" smtClean="0">
                    <a:latin typeface="Arial" panose="020B0604020202020204" pitchFamily="34" charset="0"/>
                    <a:ea typeface="微软雅黑" panose="020B0503020204020204" pitchFamily="34" charset="-122"/>
                    <a:sym typeface="Arial" panose="020B0604020202020204" pitchFamily="34" charset="0"/>
                  </a:rPr>
                  <a:t>表达准确</a:t>
                </a:r>
                <a:endParaRPr kumimoji="1" lang="en-US" altLang="zh-CN" sz="1400" smtClean="0">
                  <a:latin typeface="Arial" panose="020B0604020202020204" pitchFamily="34" charset="0"/>
                  <a:ea typeface="微软雅黑" panose="020B0503020204020204" pitchFamily="34" charset="-122"/>
                  <a:sym typeface="Arial" panose="020B0604020202020204" pitchFamily="34" charset="0"/>
                </a:endParaRPr>
              </a:p>
              <a:p>
                <a:pPr algn="ctr">
                  <a:lnSpc>
                    <a:spcPct val="130000"/>
                  </a:lnSpc>
                </a:pPr>
                <a:r>
                  <a:rPr kumimoji="1" lang="zh-CN" altLang="en-US" sz="1400" smtClean="0">
                    <a:latin typeface="Arial" panose="020B0604020202020204" pitchFamily="34" charset="0"/>
                    <a:ea typeface="微软雅黑" panose="020B0503020204020204" pitchFamily="34" charset="-122"/>
                    <a:sym typeface="Arial" panose="020B0604020202020204" pitchFamily="34" charset="0"/>
                  </a:rPr>
                  <a:t>体系完整</a:t>
                </a:r>
                <a:endParaRPr kumimoji="1" lang="en-US" altLang="zh-CN" sz="1400" smtClean="0">
                  <a:latin typeface="Arial" panose="020B0604020202020204" pitchFamily="34" charset="0"/>
                  <a:ea typeface="微软雅黑" panose="020B0503020204020204" pitchFamily="34" charset="-122"/>
                  <a:sym typeface="Arial" panose="020B0604020202020204" pitchFamily="34" charset="0"/>
                </a:endParaRPr>
              </a:p>
            </p:txBody>
          </p:sp>
          <p:sp>
            <p:nvSpPr>
              <p:cNvPr id="36" name="ïṧḷiďê">
                <a:extLst>
                  <a:ext uri="{FF2B5EF4-FFF2-40B4-BE49-F238E27FC236}">
                    <a16:creationId xmlns:a16="http://schemas.microsoft.com/office/drawing/2014/main" xmlns="" id="{ED21D32B-5E09-17BD-B54C-6BA53A435830}"/>
                  </a:ext>
                </a:extLst>
              </p:cNvPr>
              <p:cNvSpPr txBox="1"/>
              <p:nvPr/>
            </p:nvSpPr>
            <p:spPr bwMode="auto">
              <a:xfrm>
                <a:off x="3682407" y="4387924"/>
                <a:ext cx="2228487" cy="42460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b="1" smtClean="0"/>
                  <a:t>文字表达</a:t>
                </a:r>
                <a:endParaRPr lang="en-US" altLang="zh-CN" b="1" dirty="0"/>
              </a:p>
            </p:txBody>
          </p:sp>
          <p:sp>
            <p:nvSpPr>
              <p:cNvPr id="37" name="iśḻïḍè">
                <a:extLst>
                  <a:ext uri="{FF2B5EF4-FFF2-40B4-BE49-F238E27FC236}">
                    <a16:creationId xmlns:a16="http://schemas.microsoft.com/office/drawing/2014/main" xmlns="" id="{7B0BA9F7-E684-36F5-CD63-304A384A01FE}"/>
                  </a:ext>
                </a:extLst>
              </p:cNvPr>
              <p:cNvSpPr/>
              <p:nvPr/>
            </p:nvSpPr>
            <p:spPr>
              <a:xfrm>
                <a:off x="7139854" y="2617690"/>
                <a:ext cx="510992" cy="510992"/>
              </a:xfrm>
              <a:prstGeom prst="ellipse">
                <a:avLst/>
              </a:prstGeom>
              <a:noFill/>
              <a:ln w="19050">
                <a:solidFill>
                  <a:schemeClr val="accent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10000"/>
              </a:bodyPr>
              <a:lstStyle/>
              <a:p>
                <a:pPr algn="ctr" defTabSz="914354"/>
                <a:r>
                  <a:rPr lang="en-US" altLang="zh-CN" sz="2000" b="1" dirty="0">
                    <a:solidFill>
                      <a:schemeClr val="accent1"/>
                    </a:solidFill>
                    <a:latin typeface="+mj-lt"/>
                  </a:rPr>
                  <a:t>3</a:t>
                </a:r>
                <a:endParaRPr lang="zh-CN" altLang="en-US" sz="2000" b="1" dirty="0">
                  <a:solidFill>
                    <a:schemeClr val="accent1"/>
                  </a:solidFill>
                  <a:latin typeface="+mj-lt"/>
                </a:endParaRPr>
              </a:p>
            </p:txBody>
          </p:sp>
          <p:sp>
            <p:nvSpPr>
              <p:cNvPr id="38" name="isliďé">
                <a:extLst>
                  <a:ext uri="{FF2B5EF4-FFF2-40B4-BE49-F238E27FC236}">
                    <a16:creationId xmlns:a16="http://schemas.microsoft.com/office/drawing/2014/main" xmlns="" id="{4A414B77-BEC2-830F-8A50-A085A1753E0B}"/>
                  </a:ext>
                </a:extLst>
              </p:cNvPr>
              <p:cNvSpPr/>
              <p:nvPr/>
            </p:nvSpPr>
            <p:spPr bwMode="auto">
              <a:xfrm>
                <a:off x="6281107" y="4812531"/>
                <a:ext cx="2228487" cy="853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kumimoji="1" lang="zh-CN" altLang="en-US" sz="1400" smtClean="0">
                    <a:latin typeface="Arial" panose="020B0604020202020204" pitchFamily="34" charset="0"/>
                    <a:ea typeface="微软雅黑" panose="020B0503020204020204" pitchFamily="34" charset="-122"/>
                    <a:sym typeface="Arial" panose="020B0604020202020204" pitchFamily="34" charset="0"/>
                  </a:rPr>
                  <a:t>办公：</a:t>
                </a:r>
                <a:r>
                  <a:rPr kumimoji="1" lang="en-US" altLang="zh-CN" sz="1400" smtClean="0">
                    <a:latin typeface="Arial" panose="020B0604020202020204" pitchFamily="34" charset="0"/>
                    <a:ea typeface="微软雅黑" panose="020B0503020204020204" pitchFamily="34" charset="-122"/>
                    <a:sym typeface="Arial" panose="020B0604020202020204" pitchFamily="34" charset="0"/>
                  </a:rPr>
                  <a:t>Word, PPT, Excel</a:t>
                </a:r>
              </a:p>
              <a:p>
                <a:pPr algn="ctr">
                  <a:lnSpc>
                    <a:spcPct val="130000"/>
                  </a:lnSpc>
                </a:pPr>
                <a:r>
                  <a:rPr lang="zh-CN" altLang="en-US" sz="1400" smtClean="0"/>
                  <a:t>制图：</a:t>
                </a:r>
                <a:r>
                  <a:rPr lang="en-US" altLang="zh-CN" sz="1400" smtClean="0"/>
                  <a:t>CAD, PS, AI</a:t>
                </a:r>
              </a:p>
              <a:p>
                <a:pPr algn="ctr">
                  <a:lnSpc>
                    <a:spcPct val="130000"/>
                  </a:lnSpc>
                </a:pPr>
                <a:r>
                  <a:rPr kumimoji="1" lang="zh-CN" altLang="en-US" sz="1400" smtClean="0">
                    <a:latin typeface="Arial" panose="020B0604020202020204" pitchFamily="34" charset="0"/>
                    <a:ea typeface="微软雅黑" panose="020B0503020204020204" pitchFamily="34" charset="-122"/>
                    <a:sym typeface="Arial" panose="020B0604020202020204" pitchFamily="34" charset="0"/>
                  </a:rPr>
                  <a:t>编程：</a:t>
                </a:r>
                <a:r>
                  <a:rPr kumimoji="1" lang="en-US" altLang="zh-CN" sz="1400" smtClean="0">
                    <a:latin typeface="Arial" panose="020B0604020202020204" pitchFamily="34" charset="0"/>
                    <a:ea typeface="微软雅黑" panose="020B0503020204020204" pitchFamily="34" charset="-122"/>
                    <a:sym typeface="Arial" panose="020B0604020202020204" pitchFamily="34" charset="0"/>
                  </a:rPr>
                  <a:t>New bing, Python</a:t>
                </a:r>
              </a:p>
              <a:p>
                <a:pPr algn="ctr">
                  <a:lnSpc>
                    <a:spcPct val="130000"/>
                  </a:lnSpc>
                </a:pPr>
                <a:endParaRPr kumimoji="1" lang="en-US" altLang="zh-CN"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40" name="išḻíde">
                <a:extLst>
                  <a:ext uri="{FF2B5EF4-FFF2-40B4-BE49-F238E27FC236}">
                    <a16:creationId xmlns:a16="http://schemas.microsoft.com/office/drawing/2014/main" xmlns="" id="{04CE7743-21AC-B720-0377-071C912DB6FA}"/>
                  </a:ext>
                </a:extLst>
              </p:cNvPr>
              <p:cNvSpPr txBox="1"/>
              <p:nvPr/>
            </p:nvSpPr>
            <p:spPr bwMode="auto">
              <a:xfrm>
                <a:off x="6281107" y="4387924"/>
                <a:ext cx="2228487" cy="42460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b="1" smtClean="0"/>
                  <a:t>软件应用</a:t>
                </a:r>
                <a:endParaRPr lang="en-US" altLang="zh-CN" b="1" dirty="0"/>
              </a:p>
            </p:txBody>
          </p:sp>
          <p:sp>
            <p:nvSpPr>
              <p:cNvPr id="41" name="isḻiḑê">
                <a:extLst>
                  <a:ext uri="{FF2B5EF4-FFF2-40B4-BE49-F238E27FC236}">
                    <a16:creationId xmlns:a16="http://schemas.microsoft.com/office/drawing/2014/main" xmlns="" id="{3B3D8395-E392-30AC-B372-7DAD03603493}"/>
                  </a:ext>
                </a:extLst>
              </p:cNvPr>
              <p:cNvSpPr/>
              <p:nvPr/>
            </p:nvSpPr>
            <p:spPr>
              <a:xfrm>
                <a:off x="9738553" y="2617690"/>
                <a:ext cx="510992" cy="510992"/>
              </a:xfrm>
              <a:prstGeom prst="ellipse">
                <a:avLst/>
              </a:prstGeom>
              <a:noFill/>
              <a:ln w="19050">
                <a:solidFill>
                  <a:schemeClr val="tx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10000"/>
              </a:bodyPr>
              <a:lstStyle/>
              <a:p>
                <a:pPr algn="ctr" defTabSz="914354"/>
                <a:r>
                  <a:rPr lang="en-US" altLang="zh-CN" sz="2000" b="1" dirty="0">
                    <a:solidFill>
                      <a:schemeClr val="tx2"/>
                    </a:solidFill>
                    <a:latin typeface="+mj-lt"/>
                  </a:rPr>
                  <a:t>4</a:t>
                </a:r>
                <a:endParaRPr lang="zh-CN" altLang="en-US" sz="2000" b="1" dirty="0">
                  <a:solidFill>
                    <a:schemeClr val="tx2"/>
                  </a:solidFill>
                  <a:latin typeface="+mj-lt"/>
                </a:endParaRPr>
              </a:p>
            </p:txBody>
          </p:sp>
          <p:sp>
            <p:nvSpPr>
              <p:cNvPr id="42" name="íŝḻîḑê">
                <a:extLst>
                  <a:ext uri="{FF2B5EF4-FFF2-40B4-BE49-F238E27FC236}">
                    <a16:creationId xmlns:a16="http://schemas.microsoft.com/office/drawing/2014/main" xmlns="" id="{6D2B8009-4D16-B8A4-5851-B80E93530830}"/>
                  </a:ext>
                </a:extLst>
              </p:cNvPr>
              <p:cNvSpPr/>
              <p:nvPr/>
            </p:nvSpPr>
            <p:spPr bwMode="auto">
              <a:xfrm>
                <a:off x="8879806" y="4812531"/>
                <a:ext cx="2228487" cy="853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kumimoji="1" lang="zh-CN" altLang="en-US" sz="1400" smtClean="0">
                    <a:latin typeface="Arial" panose="020B0604020202020204" pitchFamily="34" charset="0"/>
                    <a:ea typeface="微软雅黑" panose="020B0503020204020204" pitchFamily="34" charset="-122"/>
                    <a:sym typeface="Arial" panose="020B0604020202020204" pitchFamily="34" charset="0"/>
                  </a:rPr>
                  <a:t>获取信息</a:t>
                </a:r>
                <a:endParaRPr kumimoji="1" lang="en-US" altLang="zh-CN" sz="1400" smtClean="0">
                  <a:latin typeface="Arial" panose="020B0604020202020204" pitchFamily="34" charset="0"/>
                  <a:ea typeface="微软雅黑" panose="020B0503020204020204" pitchFamily="34" charset="-122"/>
                  <a:sym typeface="Arial" panose="020B0604020202020204" pitchFamily="34" charset="0"/>
                </a:endParaRPr>
              </a:p>
              <a:p>
                <a:pPr algn="ctr">
                  <a:lnSpc>
                    <a:spcPct val="130000"/>
                  </a:lnSpc>
                </a:pPr>
                <a:r>
                  <a:rPr kumimoji="1" lang="zh-CN" altLang="en-US" sz="1400">
                    <a:latin typeface="Arial" panose="020B0604020202020204" pitchFamily="34" charset="0"/>
                    <a:ea typeface="微软雅黑" panose="020B0503020204020204" pitchFamily="34" charset="-122"/>
                    <a:sym typeface="Arial" panose="020B0604020202020204" pitchFamily="34" charset="0"/>
                  </a:rPr>
                  <a:t>输出</a:t>
                </a:r>
                <a:r>
                  <a:rPr kumimoji="1" lang="zh-CN" altLang="en-US" sz="1400" smtClean="0">
                    <a:solidFill>
                      <a:schemeClr val="tx1"/>
                    </a:solidFill>
                    <a:latin typeface="Arial" panose="020B0604020202020204" pitchFamily="34" charset="0"/>
                    <a:ea typeface="微软雅黑" panose="020B0503020204020204" pitchFamily="34" charset="-122"/>
                    <a:sym typeface="Arial" panose="020B0604020202020204" pitchFamily="34" charset="0"/>
                  </a:rPr>
                  <a:t>信息</a:t>
                </a:r>
                <a:endParaRPr kumimoji="1" lang="en-US" altLang="zh-CN" sz="1400" smtClean="0">
                  <a:solidFill>
                    <a:schemeClr val="tx1"/>
                  </a:solidFill>
                  <a:latin typeface="Arial" panose="020B0604020202020204" pitchFamily="34" charset="0"/>
                  <a:ea typeface="微软雅黑" panose="020B0503020204020204" pitchFamily="34" charset="-122"/>
                  <a:sym typeface="Arial" panose="020B0604020202020204" pitchFamily="34" charset="0"/>
                </a:endParaRPr>
              </a:p>
              <a:p>
                <a:pPr algn="ctr">
                  <a:lnSpc>
                    <a:spcPct val="130000"/>
                  </a:lnSpc>
                </a:pPr>
                <a:r>
                  <a:rPr kumimoji="1" lang="zh-CN" altLang="en-US" sz="1400" smtClean="0">
                    <a:solidFill>
                      <a:schemeClr val="tx1"/>
                    </a:solidFill>
                    <a:latin typeface="Arial" panose="020B0604020202020204" pitchFamily="34" charset="0"/>
                    <a:ea typeface="微软雅黑" panose="020B0503020204020204" pitchFamily="34" charset="-122"/>
                    <a:sym typeface="Arial" panose="020B0604020202020204" pitchFamily="34" charset="0"/>
                  </a:rPr>
                  <a:t>达成共识</a:t>
                </a:r>
                <a:endParaRPr kumimoji="1" lang="en-US" altLang="zh-CN" sz="14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îṧļiḑe">
                <a:extLst>
                  <a:ext uri="{FF2B5EF4-FFF2-40B4-BE49-F238E27FC236}">
                    <a16:creationId xmlns:a16="http://schemas.microsoft.com/office/drawing/2014/main" xmlns="" id="{24DC095F-C928-B9DD-CB4A-14E3A261D607}"/>
                  </a:ext>
                </a:extLst>
              </p:cNvPr>
              <p:cNvSpPr txBox="1"/>
              <p:nvPr/>
            </p:nvSpPr>
            <p:spPr bwMode="auto">
              <a:xfrm>
                <a:off x="8879806" y="4387924"/>
                <a:ext cx="2228487" cy="42460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b="1" smtClean="0"/>
                  <a:t>汇报沟通</a:t>
                </a:r>
                <a:endParaRPr lang="en-US" altLang="zh-CN" b="1" dirty="0"/>
              </a:p>
            </p:txBody>
          </p:sp>
          <p:cxnSp>
            <p:nvCxnSpPr>
              <p:cNvPr id="44" name="işľîḓè">
                <a:extLst>
                  <a:ext uri="{FF2B5EF4-FFF2-40B4-BE49-F238E27FC236}">
                    <a16:creationId xmlns:a16="http://schemas.microsoft.com/office/drawing/2014/main" xmlns="" id="{88167085-C661-1291-6289-D9CCDE9DA665}"/>
                  </a:ext>
                </a:extLst>
              </p:cNvPr>
              <p:cNvCxnSpPr/>
              <p:nvPr/>
            </p:nvCxnSpPr>
            <p:spPr>
              <a:xfrm>
                <a:off x="2723300" y="2873186"/>
                <a:ext cx="1548000" cy="0"/>
              </a:xfrm>
              <a:prstGeom prst="straightConnector1">
                <a:avLst/>
              </a:prstGeom>
              <a:ln w="12700" cap="rnd">
                <a:solidFill>
                  <a:schemeClr val="tx2"/>
                </a:solidFill>
                <a:prstDash val="dash"/>
                <a:round/>
                <a:tailEnd type="triangle"/>
              </a:ln>
            </p:spPr>
            <p:style>
              <a:lnRef idx="1">
                <a:schemeClr val="accent1"/>
              </a:lnRef>
              <a:fillRef idx="0">
                <a:schemeClr val="accent1"/>
              </a:fillRef>
              <a:effectRef idx="0">
                <a:schemeClr val="accent1"/>
              </a:effectRef>
              <a:fontRef idx="minor">
                <a:schemeClr val="tx1"/>
              </a:fontRef>
            </p:style>
          </p:cxnSp>
          <p:cxnSp>
            <p:nvCxnSpPr>
              <p:cNvPr id="45" name="ïSlîḓè">
                <a:extLst>
                  <a:ext uri="{FF2B5EF4-FFF2-40B4-BE49-F238E27FC236}">
                    <a16:creationId xmlns:a16="http://schemas.microsoft.com/office/drawing/2014/main" xmlns="" id="{81C667B0-5DFD-8F04-C08B-60F6DE3413A7}"/>
                  </a:ext>
                </a:extLst>
              </p:cNvPr>
              <p:cNvCxnSpPr/>
              <p:nvPr/>
            </p:nvCxnSpPr>
            <p:spPr>
              <a:xfrm>
                <a:off x="5322000" y="2873186"/>
                <a:ext cx="1548000" cy="0"/>
              </a:xfrm>
              <a:prstGeom prst="straightConnector1">
                <a:avLst/>
              </a:prstGeom>
              <a:ln w="12700" cap="rnd">
                <a:solidFill>
                  <a:schemeClr val="tx2"/>
                </a:solidFill>
                <a:prstDash val="dash"/>
                <a:round/>
                <a:tailEnd type="triangle"/>
              </a:ln>
            </p:spPr>
            <p:style>
              <a:lnRef idx="1">
                <a:schemeClr val="accent1"/>
              </a:lnRef>
              <a:fillRef idx="0">
                <a:schemeClr val="accent1"/>
              </a:fillRef>
              <a:effectRef idx="0">
                <a:schemeClr val="accent1"/>
              </a:effectRef>
              <a:fontRef idx="minor">
                <a:schemeClr val="tx1"/>
              </a:fontRef>
            </p:style>
          </p:cxnSp>
          <p:cxnSp>
            <p:nvCxnSpPr>
              <p:cNvPr id="46" name="ïṧľidé">
                <a:extLst>
                  <a:ext uri="{FF2B5EF4-FFF2-40B4-BE49-F238E27FC236}">
                    <a16:creationId xmlns:a16="http://schemas.microsoft.com/office/drawing/2014/main" xmlns="" id="{8567368D-1D67-8036-E03D-F0FFB04E0947}"/>
                  </a:ext>
                </a:extLst>
              </p:cNvPr>
              <p:cNvCxnSpPr/>
              <p:nvPr/>
            </p:nvCxnSpPr>
            <p:spPr>
              <a:xfrm>
                <a:off x="7920700" y="2873186"/>
                <a:ext cx="1548000" cy="0"/>
              </a:xfrm>
              <a:prstGeom prst="straightConnector1">
                <a:avLst/>
              </a:prstGeom>
              <a:ln w="12700" cap="rnd">
                <a:solidFill>
                  <a:schemeClr val="tx2"/>
                </a:solidFill>
                <a:prstDash val="dash"/>
                <a:round/>
                <a:tailEnd type="triangle"/>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xmlns="" id="{3AF3674D-95FB-82B3-33EB-97E687E56C34}"/>
                </a:ext>
              </a:extLst>
            </p:cNvPr>
            <p:cNvGrpSpPr/>
            <p:nvPr/>
          </p:nvGrpSpPr>
          <p:grpSpPr>
            <a:xfrm>
              <a:off x="1942454" y="3758303"/>
              <a:ext cx="540000" cy="540000"/>
              <a:chOff x="2832175" y="5599496"/>
              <a:chExt cx="540000" cy="540000"/>
            </a:xfrm>
          </p:grpSpPr>
          <p:sp>
            <p:nvSpPr>
              <p:cNvPr id="28" name="文本框 27">
                <a:extLst>
                  <a:ext uri="{FF2B5EF4-FFF2-40B4-BE49-F238E27FC236}">
                    <a16:creationId xmlns:a16="http://schemas.microsoft.com/office/drawing/2014/main" xmlns="" id="{B515D874-49AB-5CEA-EF1E-B0FEED4175F7}"/>
                  </a:ext>
                </a:extLst>
              </p:cNvPr>
              <p:cNvSpPr txBox="1">
                <a:spLocks noChangeAspect="1"/>
              </p:cNvSpPr>
              <p:nvPr/>
            </p:nvSpPr>
            <p:spPr>
              <a:xfrm>
                <a:off x="2832175" y="5599496"/>
                <a:ext cx="540000" cy="540000"/>
              </a:xfrm>
              <a:prstGeom prst="roundRect">
                <a:avLst>
                  <a:gd name="adj" fmla="val 50000"/>
                </a:avLst>
              </a:prstGeom>
              <a:solidFill>
                <a:schemeClr val="tx2"/>
              </a:solidFill>
            </p:spPr>
            <p:txBody>
              <a:bodyPr wrap="none" lIns="108000" tIns="108000" rIns="108000" bIns="108000" rtlCol="0" anchor="ctr" anchorCtr="0">
                <a:noAutofit/>
              </a:bodyPr>
              <a:lstStyle/>
              <a:p>
                <a:pPr algn="ctr"/>
                <a:endParaRPr kumimoji="1" lang="zh-CN" altLang="en-US" sz="2000" b="1" dirty="0">
                  <a:noFill/>
                  <a:latin typeface="Arial" panose="020B0604020202020204" pitchFamily="34" charset="0"/>
                  <a:ea typeface="微软雅黑" panose="020B0503020204020204" pitchFamily="34" charset="-122"/>
                  <a:sym typeface="Arial" panose="020B0604020202020204" pitchFamily="34" charset="0"/>
                </a:endParaRPr>
              </a:p>
            </p:txBody>
          </p:sp>
          <p:sp>
            <p:nvSpPr>
              <p:cNvPr id="29" name="任意多边形: 形状 24">
                <a:extLst>
                  <a:ext uri="{FF2B5EF4-FFF2-40B4-BE49-F238E27FC236}">
                    <a16:creationId xmlns:a16="http://schemas.microsoft.com/office/drawing/2014/main" xmlns="" id="{BCCFF042-5FDA-BCD9-55AF-DB6311DC7437}"/>
                  </a:ext>
                </a:extLst>
              </p:cNvPr>
              <p:cNvSpPr/>
              <p:nvPr/>
            </p:nvSpPr>
            <p:spPr>
              <a:xfrm>
                <a:off x="2989061" y="5731793"/>
                <a:ext cx="226228" cy="275406"/>
              </a:xfrm>
              <a:custGeom>
                <a:avLst/>
                <a:gdLst>
                  <a:gd name="connsiteX0" fmla="*/ 284197 w 438150"/>
                  <a:gd name="connsiteY0" fmla="*/ 621 h 533400"/>
                  <a:gd name="connsiteX1" fmla="*/ 286102 w 438150"/>
                  <a:gd name="connsiteY1" fmla="*/ 621 h 533400"/>
                  <a:gd name="connsiteX2" fmla="*/ 286102 w 438150"/>
                  <a:gd name="connsiteY2" fmla="*/ 124446 h 533400"/>
                  <a:gd name="connsiteX3" fmla="*/ 286102 w 438150"/>
                  <a:gd name="connsiteY3" fmla="*/ 126351 h 533400"/>
                  <a:gd name="connsiteX4" fmla="*/ 314677 w 438150"/>
                  <a:gd name="connsiteY4" fmla="*/ 153021 h 533400"/>
                  <a:gd name="connsiteX5" fmla="*/ 314677 w 438150"/>
                  <a:gd name="connsiteY5" fmla="*/ 153021 h 533400"/>
                  <a:gd name="connsiteX6" fmla="*/ 438502 w 438150"/>
                  <a:gd name="connsiteY6" fmla="*/ 153021 h 533400"/>
                  <a:gd name="connsiteX7" fmla="*/ 438502 w 438150"/>
                  <a:gd name="connsiteY7" fmla="*/ 154926 h 533400"/>
                  <a:gd name="connsiteX8" fmla="*/ 438502 w 438150"/>
                  <a:gd name="connsiteY8" fmla="*/ 505446 h 533400"/>
                  <a:gd name="connsiteX9" fmla="*/ 409927 w 438150"/>
                  <a:gd name="connsiteY9" fmla="*/ 534021 h 533400"/>
                  <a:gd name="connsiteX10" fmla="*/ 28927 w 438150"/>
                  <a:gd name="connsiteY10" fmla="*/ 534021 h 533400"/>
                  <a:gd name="connsiteX11" fmla="*/ 352 w 438150"/>
                  <a:gd name="connsiteY11" fmla="*/ 505446 h 533400"/>
                  <a:gd name="connsiteX12" fmla="*/ 352 w 438150"/>
                  <a:gd name="connsiteY12" fmla="*/ 29196 h 533400"/>
                  <a:gd name="connsiteX13" fmla="*/ 28927 w 438150"/>
                  <a:gd name="connsiteY13" fmla="*/ 621 h 533400"/>
                  <a:gd name="connsiteX14" fmla="*/ 284197 w 438150"/>
                  <a:gd name="connsiteY14" fmla="*/ 621 h 533400"/>
                  <a:gd name="connsiteX15" fmla="*/ 248002 w 438150"/>
                  <a:gd name="connsiteY15" fmla="*/ 200646 h 533400"/>
                  <a:gd name="connsiteX16" fmla="*/ 152752 w 438150"/>
                  <a:gd name="connsiteY16" fmla="*/ 200646 h 533400"/>
                  <a:gd name="connsiteX17" fmla="*/ 152752 w 438150"/>
                  <a:gd name="connsiteY17" fmla="*/ 410196 h 533400"/>
                  <a:gd name="connsiteX18" fmla="*/ 171802 w 438150"/>
                  <a:gd name="connsiteY18" fmla="*/ 410196 h 533400"/>
                  <a:gd name="connsiteX19" fmla="*/ 171802 w 438150"/>
                  <a:gd name="connsiteY19" fmla="*/ 314946 h 533400"/>
                  <a:gd name="connsiteX20" fmla="*/ 248002 w 438150"/>
                  <a:gd name="connsiteY20" fmla="*/ 314946 h 533400"/>
                  <a:gd name="connsiteX21" fmla="*/ 249907 w 438150"/>
                  <a:gd name="connsiteY21" fmla="*/ 314946 h 533400"/>
                  <a:gd name="connsiteX22" fmla="*/ 305152 w 438150"/>
                  <a:gd name="connsiteY22" fmla="*/ 257796 h 533400"/>
                  <a:gd name="connsiteX23" fmla="*/ 248002 w 438150"/>
                  <a:gd name="connsiteY23" fmla="*/ 200646 h 533400"/>
                  <a:gd name="connsiteX24" fmla="*/ 248002 w 438150"/>
                  <a:gd name="connsiteY24" fmla="*/ 200646 h 533400"/>
                  <a:gd name="connsiteX25" fmla="*/ 248002 w 438150"/>
                  <a:gd name="connsiteY25" fmla="*/ 219696 h 533400"/>
                  <a:gd name="connsiteX26" fmla="*/ 286102 w 438150"/>
                  <a:gd name="connsiteY26" fmla="*/ 257796 h 533400"/>
                  <a:gd name="connsiteX27" fmla="*/ 248002 w 438150"/>
                  <a:gd name="connsiteY27" fmla="*/ 295896 h 533400"/>
                  <a:gd name="connsiteX28" fmla="*/ 248002 w 438150"/>
                  <a:gd name="connsiteY28" fmla="*/ 295896 h 533400"/>
                  <a:gd name="connsiteX29" fmla="*/ 171802 w 438150"/>
                  <a:gd name="connsiteY29" fmla="*/ 295896 h 533400"/>
                  <a:gd name="connsiteX30" fmla="*/ 171802 w 438150"/>
                  <a:gd name="connsiteY30" fmla="*/ 219696 h 533400"/>
                  <a:gd name="connsiteX31" fmla="*/ 248002 w 438150"/>
                  <a:gd name="connsiteY31" fmla="*/ 219696 h 533400"/>
                  <a:gd name="connsiteX32" fmla="*/ 428977 w 438150"/>
                  <a:gd name="connsiteY32" fmla="*/ 133971 h 533400"/>
                  <a:gd name="connsiteX33" fmla="*/ 314677 w 438150"/>
                  <a:gd name="connsiteY33" fmla="*/ 133971 h 533400"/>
                  <a:gd name="connsiteX34" fmla="*/ 313724 w 438150"/>
                  <a:gd name="connsiteY34" fmla="*/ 133971 h 533400"/>
                  <a:gd name="connsiteX35" fmla="*/ 305152 w 438150"/>
                  <a:gd name="connsiteY35" fmla="*/ 124446 h 533400"/>
                  <a:gd name="connsiteX36" fmla="*/ 305152 w 438150"/>
                  <a:gd name="connsiteY36" fmla="*/ 124446 h 533400"/>
                  <a:gd name="connsiteX37" fmla="*/ 305152 w 438150"/>
                  <a:gd name="connsiteY37" fmla="*/ 10146 h 533400"/>
                  <a:gd name="connsiteX38" fmla="*/ 428977 w 438150"/>
                  <a:gd name="connsiteY38" fmla="*/ 1339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38150" h="533400">
                    <a:moveTo>
                      <a:pt x="284197" y="621"/>
                    </a:moveTo>
                    <a:cubicBezTo>
                      <a:pt x="285149" y="621"/>
                      <a:pt x="286102" y="621"/>
                      <a:pt x="286102" y="621"/>
                    </a:cubicBezTo>
                    <a:lnTo>
                      <a:pt x="286102" y="124446"/>
                    </a:lnTo>
                    <a:lnTo>
                      <a:pt x="286102" y="126351"/>
                    </a:lnTo>
                    <a:cubicBezTo>
                      <a:pt x="287055" y="141591"/>
                      <a:pt x="299437" y="153021"/>
                      <a:pt x="314677" y="153021"/>
                    </a:cubicBezTo>
                    <a:lnTo>
                      <a:pt x="314677" y="153021"/>
                    </a:lnTo>
                    <a:lnTo>
                      <a:pt x="438502" y="153021"/>
                    </a:lnTo>
                    <a:cubicBezTo>
                      <a:pt x="438502" y="153974"/>
                      <a:pt x="438502" y="154926"/>
                      <a:pt x="438502" y="154926"/>
                    </a:cubicBezTo>
                    <a:lnTo>
                      <a:pt x="438502" y="505446"/>
                    </a:lnTo>
                    <a:cubicBezTo>
                      <a:pt x="438502" y="521639"/>
                      <a:pt x="426120" y="534021"/>
                      <a:pt x="409927" y="534021"/>
                    </a:cubicBezTo>
                    <a:lnTo>
                      <a:pt x="28927" y="534021"/>
                    </a:lnTo>
                    <a:cubicBezTo>
                      <a:pt x="12734" y="534021"/>
                      <a:pt x="352" y="521639"/>
                      <a:pt x="352" y="505446"/>
                    </a:cubicBezTo>
                    <a:lnTo>
                      <a:pt x="352" y="29196"/>
                    </a:lnTo>
                    <a:cubicBezTo>
                      <a:pt x="352" y="13004"/>
                      <a:pt x="12734" y="621"/>
                      <a:pt x="28927" y="621"/>
                    </a:cubicBezTo>
                    <a:lnTo>
                      <a:pt x="284197" y="621"/>
                    </a:lnTo>
                    <a:close/>
                    <a:moveTo>
                      <a:pt x="248002" y="200646"/>
                    </a:moveTo>
                    <a:lnTo>
                      <a:pt x="152752" y="200646"/>
                    </a:lnTo>
                    <a:lnTo>
                      <a:pt x="152752" y="410196"/>
                    </a:lnTo>
                    <a:lnTo>
                      <a:pt x="171802" y="410196"/>
                    </a:lnTo>
                    <a:lnTo>
                      <a:pt x="171802" y="314946"/>
                    </a:lnTo>
                    <a:lnTo>
                      <a:pt x="248002" y="314946"/>
                    </a:lnTo>
                    <a:lnTo>
                      <a:pt x="249907" y="314946"/>
                    </a:lnTo>
                    <a:cubicBezTo>
                      <a:pt x="280387" y="313994"/>
                      <a:pt x="305152" y="288276"/>
                      <a:pt x="305152" y="257796"/>
                    </a:cubicBezTo>
                    <a:cubicBezTo>
                      <a:pt x="305152" y="226364"/>
                      <a:pt x="279434" y="200646"/>
                      <a:pt x="248002" y="200646"/>
                    </a:cubicBezTo>
                    <a:lnTo>
                      <a:pt x="248002" y="200646"/>
                    </a:lnTo>
                    <a:close/>
                    <a:moveTo>
                      <a:pt x="248002" y="219696"/>
                    </a:moveTo>
                    <a:cubicBezTo>
                      <a:pt x="268957" y="219696"/>
                      <a:pt x="286102" y="236841"/>
                      <a:pt x="286102" y="257796"/>
                    </a:cubicBezTo>
                    <a:cubicBezTo>
                      <a:pt x="286102" y="278751"/>
                      <a:pt x="268957" y="295896"/>
                      <a:pt x="248002" y="295896"/>
                    </a:cubicBezTo>
                    <a:lnTo>
                      <a:pt x="248002" y="295896"/>
                    </a:lnTo>
                    <a:lnTo>
                      <a:pt x="171802" y="295896"/>
                    </a:lnTo>
                    <a:lnTo>
                      <a:pt x="171802" y="219696"/>
                    </a:lnTo>
                    <a:lnTo>
                      <a:pt x="248002" y="219696"/>
                    </a:lnTo>
                    <a:close/>
                    <a:moveTo>
                      <a:pt x="428977" y="133971"/>
                    </a:moveTo>
                    <a:lnTo>
                      <a:pt x="314677" y="133971"/>
                    </a:lnTo>
                    <a:lnTo>
                      <a:pt x="313724" y="133971"/>
                    </a:lnTo>
                    <a:cubicBezTo>
                      <a:pt x="308962" y="133019"/>
                      <a:pt x="305152" y="129209"/>
                      <a:pt x="305152" y="124446"/>
                    </a:cubicBezTo>
                    <a:lnTo>
                      <a:pt x="305152" y="124446"/>
                    </a:lnTo>
                    <a:lnTo>
                      <a:pt x="305152" y="10146"/>
                    </a:lnTo>
                    <a:lnTo>
                      <a:pt x="428977" y="133971"/>
                    </a:ln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 name="组合 14">
              <a:extLst>
                <a:ext uri="{FF2B5EF4-FFF2-40B4-BE49-F238E27FC236}">
                  <a16:creationId xmlns:a16="http://schemas.microsoft.com/office/drawing/2014/main" xmlns="" id="{A14F8256-F2AC-3DC8-83B7-9EDFD4467746}"/>
                </a:ext>
              </a:extLst>
            </p:cNvPr>
            <p:cNvGrpSpPr/>
            <p:nvPr/>
          </p:nvGrpSpPr>
          <p:grpSpPr>
            <a:xfrm>
              <a:off x="4541154" y="3758303"/>
              <a:ext cx="540000" cy="540000"/>
              <a:chOff x="3708127" y="5599496"/>
              <a:chExt cx="540000" cy="540000"/>
            </a:xfrm>
          </p:grpSpPr>
          <p:sp>
            <p:nvSpPr>
              <p:cNvPr id="26" name="文本框 25">
                <a:extLst>
                  <a:ext uri="{FF2B5EF4-FFF2-40B4-BE49-F238E27FC236}">
                    <a16:creationId xmlns:a16="http://schemas.microsoft.com/office/drawing/2014/main" xmlns="" id="{1C57CB8D-AFDE-2BF5-2DA8-ED7E72A7565A}"/>
                  </a:ext>
                </a:extLst>
              </p:cNvPr>
              <p:cNvSpPr txBox="1">
                <a:spLocks noChangeAspect="1"/>
              </p:cNvSpPr>
              <p:nvPr/>
            </p:nvSpPr>
            <p:spPr>
              <a:xfrm>
                <a:off x="3708127" y="5599496"/>
                <a:ext cx="540000" cy="540000"/>
              </a:xfrm>
              <a:prstGeom prst="roundRect">
                <a:avLst>
                  <a:gd name="adj" fmla="val 50000"/>
                </a:avLst>
              </a:prstGeom>
              <a:solidFill>
                <a:schemeClr val="tx2"/>
              </a:solidFill>
            </p:spPr>
            <p:txBody>
              <a:bodyPr wrap="none" lIns="108000" tIns="108000" rIns="108000" bIns="108000" rtlCol="0" anchor="ctr" anchorCtr="0">
                <a:noAutofit/>
              </a:bodyPr>
              <a:lstStyle/>
              <a:p>
                <a:pPr algn="ctr"/>
                <a:endParaRPr kumimoji="1" lang="zh-CN" altLang="en-US" sz="2000" b="1" dirty="0">
                  <a:noFill/>
                  <a:latin typeface="Arial" panose="020B0604020202020204" pitchFamily="34" charset="0"/>
                  <a:ea typeface="微软雅黑" panose="020B0503020204020204" pitchFamily="34" charset="-122"/>
                  <a:sym typeface="Arial" panose="020B0604020202020204" pitchFamily="34" charset="0"/>
                </a:endParaRPr>
              </a:p>
            </p:txBody>
          </p:sp>
          <p:sp>
            <p:nvSpPr>
              <p:cNvPr id="27" name="任意多边形: 形状 27">
                <a:extLst>
                  <a:ext uri="{FF2B5EF4-FFF2-40B4-BE49-F238E27FC236}">
                    <a16:creationId xmlns:a16="http://schemas.microsoft.com/office/drawing/2014/main" xmlns="" id="{5BBF8FF1-CCB6-5729-0430-96A82F9522CA}"/>
                  </a:ext>
                </a:extLst>
              </p:cNvPr>
              <p:cNvSpPr/>
              <p:nvPr/>
            </p:nvSpPr>
            <p:spPr>
              <a:xfrm>
                <a:off x="3850260" y="5734252"/>
                <a:ext cx="255734" cy="270488"/>
              </a:xfrm>
              <a:custGeom>
                <a:avLst/>
                <a:gdLst>
                  <a:gd name="connsiteX0" fmla="*/ 371955 w 495300"/>
                  <a:gd name="connsiteY0" fmla="*/ 621 h 523875"/>
                  <a:gd name="connsiteX1" fmla="*/ 400530 w 495300"/>
                  <a:gd name="connsiteY1" fmla="*/ 29196 h 523875"/>
                  <a:gd name="connsiteX2" fmla="*/ 400530 w 495300"/>
                  <a:gd name="connsiteY2" fmla="*/ 133971 h 523875"/>
                  <a:gd name="connsiteX3" fmla="*/ 371955 w 495300"/>
                  <a:gd name="connsiteY3" fmla="*/ 162546 h 523875"/>
                  <a:gd name="connsiteX4" fmla="*/ 257655 w 495300"/>
                  <a:gd name="connsiteY4" fmla="*/ 162546 h 523875"/>
                  <a:gd name="connsiteX5" fmla="*/ 257655 w 495300"/>
                  <a:gd name="connsiteY5" fmla="*/ 286371 h 523875"/>
                  <a:gd name="connsiteX6" fmla="*/ 419580 w 495300"/>
                  <a:gd name="connsiteY6" fmla="*/ 286371 h 523875"/>
                  <a:gd name="connsiteX7" fmla="*/ 457680 w 495300"/>
                  <a:gd name="connsiteY7" fmla="*/ 322566 h 523875"/>
                  <a:gd name="connsiteX8" fmla="*/ 457680 w 495300"/>
                  <a:gd name="connsiteY8" fmla="*/ 324471 h 523875"/>
                  <a:gd name="connsiteX9" fmla="*/ 457680 w 495300"/>
                  <a:gd name="connsiteY9" fmla="*/ 429246 h 523875"/>
                  <a:gd name="connsiteX10" fmla="*/ 476730 w 495300"/>
                  <a:gd name="connsiteY10" fmla="*/ 429246 h 523875"/>
                  <a:gd name="connsiteX11" fmla="*/ 495780 w 495300"/>
                  <a:gd name="connsiteY11" fmla="*/ 448296 h 523875"/>
                  <a:gd name="connsiteX12" fmla="*/ 495780 w 495300"/>
                  <a:gd name="connsiteY12" fmla="*/ 505446 h 523875"/>
                  <a:gd name="connsiteX13" fmla="*/ 476730 w 495300"/>
                  <a:gd name="connsiteY13" fmla="*/ 524496 h 523875"/>
                  <a:gd name="connsiteX14" fmla="*/ 419580 w 495300"/>
                  <a:gd name="connsiteY14" fmla="*/ 524496 h 523875"/>
                  <a:gd name="connsiteX15" fmla="*/ 400530 w 495300"/>
                  <a:gd name="connsiteY15" fmla="*/ 505446 h 523875"/>
                  <a:gd name="connsiteX16" fmla="*/ 400530 w 495300"/>
                  <a:gd name="connsiteY16" fmla="*/ 448296 h 523875"/>
                  <a:gd name="connsiteX17" fmla="*/ 419580 w 495300"/>
                  <a:gd name="connsiteY17" fmla="*/ 429246 h 523875"/>
                  <a:gd name="connsiteX18" fmla="*/ 438630 w 495300"/>
                  <a:gd name="connsiteY18" fmla="*/ 429246 h 523875"/>
                  <a:gd name="connsiteX19" fmla="*/ 438630 w 495300"/>
                  <a:gd name="connsiteY19" fmla="*/ 324471 h 523875"/>
                  <a:gd name="connsiteX20" fmla="*/ 420533 w 495300"/>
                  <a:gd name="connsiteY20" fmla="*/ 305421 h 523875"/>
                  <a:gd name="connsiteX21" fmla="*/ 419580 w 495300"/>
                  <a:gd name="connsiteY21" fmla="*/ 305421 h 523875"/>
                  <a:gd name="connsiteX22" fmla="*/ 257655 w 495300"/>
                  <a:gd name="connsiteY22" fmla="*/ 305421 h 523875"/>
                  <a:gd name="connsiteX23" fmla="*/ 257655 w 495300"/>
                  <a:gd name="connsiteY23" fmla="*/ 429246 h 523875"/>
                  <a:gd name="connsiteX24" fmla="*/ 276705 w 495300"/>
                  <a:gd name="connsiteY24" fmla="*/ 429246 h 523875"/>
                  <a:gd name="connsiteX25" fmla="*/ 295755 w 495300"/>
                  <a:gd name="connsiteY25" fmla="*/ 448296 h 523875"/>
                  <a:gd name="connsiteX26" fmla="*/ 295755 w 495300"/>
                  <a:gd name="connsiteY26" fmla="*/ 505446 h 523875"/>
                  <a:gd name="connsiteX27" fmla="*/ 276705 w 495300"/>
                  <a:gd name="connsiteY27" fmla="*/ 524496 h 523875"/>
                  <a:gd name="connsiteX28" fmla="*/ 219555 w 495300"/>
                  <a:gd name="connsiteY28" fmla="*/ 524496 h 523875"/>
                  <a:gd name="connsiteX29" fmla="*/ 200505 w 495300"/>
                  <a:gd name="connsiteY29" fmla="*/ 505446 h 523875"/>
                  <a:gd name="connsiteX30" fmla="*/ 200505 w 495300"/>
                  <a:gd name="connsiteY30" fmla="*/ 448296 h 523875"/>
                  <a:gd name="connsiteX31" fmla="*/ 219555 w 495300"/>
                  <a:gd name="connsiteY31" fmla="*/ 429246 h 523875"/>
                  <a:gd name="connsiteX32" fmla="*/ 238605 w 495300"/>
                  <a:gd name="connsiteY32" fmla="*/ 429246 h 523875"/>
                  <a:gd name="connsiteX33" fmla="*/ 238605 w 495300"/>
                  <a:gd name="connsiteY33" fmla="*/ 305421 h 523875"/>
                  <a:gd name="connsiteX34" fmla="*/ 76680 w 495300"/>
                  <a:gd name="connsiteY34" fmla="*/ 305421 h 523875"/>
                  <a:gd name="connsiteX35" fmla="*/ 57630 w 495300"/>
                  <a:gd name="connsiteY35" fmla="*/ 323519 h 523875"/>
                  <a:gd name="connsiteX36" fmla="*/ 57630 w 495300"/>
                  <a:gd name="connsiteY36" fmla="*/ 324471 h 523875"/>
                  <a:gd name="connsiteX37" fmla="*/ 57630 w 495300"/>
                  <a:gd name="connsiteY37" fmla="*/ 429246 h 523875"/>
                  <a:gd name="connsiteX38" fmla="*/ 76680 w 495300"/>
                  <a:gd name="connsiteY38" fmla="*/ 429246 h 523875"/>
                  <a:gd name="connsiteX39" fmla="*/ 95730 w 495300"/>
                  <a:gd name="connsiteY39" fmla="*/ 448296 h 523875"/>
                  <a:gd name="connsiteX40" fmla="*/ 95730 w 495300"/>
                  <a:gd name="connsiteY40" fmla="*/ 505446 h 523875"/>
                  <a:gd name="connsiteX41" fmla="*/ 76680 w 495300"/>
                  <a:gd name="connsiteY41" fmla="*/ 524496 h 523875"/>
                  <a:gd name="connsiteX42" fmla="*/ 19530 w 495300"/>
                  <a:gd name="connsiteY42" fmla="*/ 524496 h 523875"/>
                  <a:gd name="connsiteX43" fmla="*/ 480 w 495300"/>
                  <a:gd name="connsiteY43" fmla="*/ 505446 h 523875"/>
                  <a:gd name="connsiteX44" fmla="*/ 480 w 495300"/>
                  <a:gd name="connsiteY44" fmla="*/ 448296 h 523875"/>
                  <a:gd name="connsiteX45" fmla="*/ 19530 w 495300"/>
                  <a:gd name="connsiteY45" fmla="*/ 429246 h 523875"/>
                  <a:gd name="connsiteX46" fmla="*/ 38580 w 495300"/>
                  <a:gd name="connsiteY46" fmla="*/ 429246 h 523875"/>
                  <a:gd name="connsiteX47" fmla="*/ 38580 w 495300"/>
                  <a:gd name="connsiteY47" fmla="*/ 324471 h 523875"/>
                  <a:gd name="connsiteX48" fmla="*/ 74775 w 495300"/>
                  <a:gd name="connsiteY48" fmla="*/ 286371 h 523875"/>
                  <a:gd name="connsiteX49" fmla="*/ 76680 w 495300"/>
                  <a:gd name="connsiteY49" fmla="*/ 286371 h 523875"/>
                  <a:gd name="connsiteX50" fmla="*/ 238605 w 495300"/>
                  <a:gd name="connsiteY50" fmla="*/ 286371 h 523875"/>
                  <a:gd name="connsiteX51" fmla="*/ 238605 w 495300"/>
                  <a:gd name="connsiteY51" fmla="*/ 162546 h 523875"/>
                  <a:gd name="connsiteX52" fmla="*/ 124305 w 495300"/>
                  <a:gd name="connsiteY52" fmla="*/ 162546 h 523875"/>
                  <a:gd name="connsiteX53" fmla="*/ 95730 w 495300"/>
                  <a:gd name="connsiteY53" fmla="*/ 133971 h 523875"/>
                  <a:gd name="connsiteX54" fmla="*/ 95730 w 495300"/>
                  <a:gd name="connsiteY54" fmla="*/ 29196 h 523875"/>
                  <a:gd name="connsiteX55" fmla="*/ 124305 w 495300"/>
                  <a:gd name="connsiteY55" fmla="*/ 621 h 523875"/>
                  <a:gd name="connsiteX56" fmla="*/ 371955 w 495300"/>
                  <a:gd name="connsiteY56" fmla="*/ 621 h 523875"/>
                  <a:gd name="connsiteX57" fmla="*/ 148118 w 495300"/>
                  <a:gd name="connsiteY57" fmla="*/ 95871 h 523875"/>
                  <a:gd name="connsiteX58" fmla="*/ 133830 w 495300"/>
                  <a:gd name="connsiteY58" fmla="*/ 110159 h 523875"/>
                  <a:gd name="connsiteX59" fmla="*/ 148118 w 495300"/>
                  <a:gd name="connsiteY59" fmla="*/ 124446 h 523875"/>
                  <a:gd name="connsiteX60" fmla="*/ 162405 w 495300"/>
                  <a:gd name="connsiteY60" fmla="*/ 110159 h 523875"/>
                  <a:gd name="connsiteX61" fmla="*/ 148118 w 495300"/>
                  <a:gd name="connsiteY61" fmla="*/ 9587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95300" h="523875">
                    <a:moveTo>
                      <a:pt x="371955" y="621"/>
                    </a:moveTo>
                    <a:cubicBezTo>
                      <a:pt x="388148" y="621"/>
                      <a:pt x="400530" y="13004"/>
                      <a:pt x="400530" y="29196"/>
                    </a:cubicBezTo>
                    <a:lnTo>
                      <a:pt x="400530" y="133971"/>
                    </a:lnTo>
                    <a:cubicBezTo>
                      <a:pt x="400530" y="150164"/>
                      <a:pt x="388148" y="162546"/>
                      <a:pt x="371955" y="162546"/>
                    </a:cubicBezTo>
                    <a:lnTo>
                      <a:pt x="257655" y="162546"/>
                    </a:lnTo>
                    <a:lnTo>
                      <a:pt x="257655" y="286371"/>
                    </a:lnTo>
                    <a:lnTo>
                      <a:pt x="419580" y="286371"/>
                    </a:lnTo>
                    <a:cubicBezTo>
                      <a:pt x="439583" y="286371"/>
                      <a:pt x="456727" y="302564"/>
                      <a:pt x="457680" y="322566"/>
                    </a:cubicBezTo>
                    <a:lnTo>
                      <a:pt x="457680" y="324471"/>
                    </a:lnTo>
                    <a:lnTo>
                      <a:pt x="457680" y="429246"/>
                    </a:lnTo>
                    <a:lnTo>
                      <a:pt x="476730" y="429246"/>
                    </a:lnTo>
                    <a:cubicBezTo>
                      <a:pt x="487208" y="429246"/>
                      <a:pt x="495780" y="437819"/>
                      <a:pt x="495780" y="448296"/>
                    </a:cubicBezTo>
                    <a:lnTo>
                      <a:pt x="495780" y="505446"/>
                    </a:lnTo>
                    <a:cubicBezTo>
                      <a:pt x="495780" y="515924"/>
                      <a:pt x="487208" y="524496"/>
                      <a:pt x="476730" y="524496"/>
                    </a:cubicBezTo>
                    <a:lnTo>
                      <a:pt x="419580" y="524496"/>
                    </a:lnTo>
                    <a:cubicBezTo>
                      <a:pt x="409102" y="524496"/>
                      <a:pt x="400530" y="515924"/>
                      <a:pt x="400530" y="505446"/>
                    </a:cubicBezTo>
                    <a:lnTo>
                      <a:pt x="400530" y="448296"/>
                    </a:lnTo>
                    <a:cubicBezTo>
                      <a:pt x="400530" y="437819"/>
                      <a:pt x="409102" y="429246"/>
                      <a:pt x="419580" y="429246"/>
                    </a:cubicBezTo>
                    <a:lnTo>
                      <a:pt x="438630" y="429246"/>
                    </a:lnTo>
                    <a:lnTo>
                      <a:pt x="438630" y="324471"/>
                    </a:lnTo>
                    <a:cubicBezTo>
                      <a:pt x="438630" y="313994"/>
                      <a:pt x="431010" y="306374"/>
                      <a:pt x="420533" y="305421"/>
                    </a:cubicBezTo>
                    <a:lnTo>
                      <a:pt x="419580" y="305421"/>
                    </a:lnTo>
                    <a:lnTo>
                      <a:pt x="257655" y="305421"/>
                    </a:lnTo>
                    <a:lnTo>
                      <a:pt x="257655" y="429246"/>
                    </a:lnTo>
                    <a:lnTo>
                      <a:pt x="276705" y="429246"/>
                    </a:lnTo>
                    <a:cubicBezTo>
                      <a:pt x="287183" y="429246"/>
                      <a:pt x="295755" y="437819"/>
                      <a:pt x="295755" y="448296"/>
                    </a:cubicBezTo>
                    <a:lnTo>
                      <a:pt x="295755" y="505446"/>
                    </a:lnTo>
                    <a:cubicBezTo>
                      <a:pt x="295755" y="515924"/>
                      <a:pt x="287183" y="524496"/>
                      <a:pt x="276705" y="524496"/>
                    </a:cubicBezTo>
                    <a:lnTo>
                      <a:pt x="219555" y="524496"/>
                    </a:lnTo>
                    <a:cubicBezTo>
                      <a:pt x="209077" y="524496"/>
                      <a:pt x="200505" y="515924"/>
                      <a:pt x="200505" y="505446"/>
                    </a:cubicBezTo>
                    <a:lnTo>
                      <a:pt x="200505" y="448296"/>
                    </a:lnTo>
                    <a:cubicBezTo>
                      <a:pt x="200505" y="437819"/>
                      <a:pt x="209077" y="429246"/>
                      <a:pt x="219555" y="429246"/>
                    </a:cubicBezTo>
                    <a:lnTo>
                      <a:pt x="238605" y="429246"/>
                    </a:lnTo>
                    <a:lnTo>
                      <a:pt x="238605" y="305421"/>
                    </a:lnTo>
                    <a:lnTo>
                      <a:pt x="76680" y="305421"/>
                    </a:lnTo>
                    <a:cubicBezTo>
                      <a:pt x="66202" y="305421"/>
                      <a:pt x="58583" y="313041"/>
                      <a:pt x="57630" y="323519"/>
                    </a:cubicBezTo>
                    <a:lnTo>
                      <a:pt x="57630" y="324471"/>
                    </a:lnTo>
                    <a:lnTo>
                      <a:pt x="57630" y="429246"/>
                    </a:lnTo>
                    <a:lnTo>
                      <a:pt x="76680" y="429246"/>
                    </a:lnTo>
                    <a:cubicBezTo>
                      <a:pt x="87158" y="429246"/>
                      <a:pt x="95730" y="437819"/>
                      <a:pt x="95730" y="448296"/>
                    </a:cubicBezTo>
                    <a:lnTo>
                      <a:pt x="95730" y="505446"/>
                    </a:lnTo>
                    <a:cubicBezTo>
                      <a:pt x="95730" y="515924"/>
                      <a:pt x="87158" y="524496"/>
                      <a:pt x="76680" y="524496"/>
                    </a:cubicBezTo>
                    <a:lnTo>
                      <a:pt x="19530" y="524496"/>
                    </a:lnTo>
                    <a:cubicBezTo>
                      <a:pt x="9052" y="524496"/>
                      <a:pt x="480" y="515924"/>
                      <a:pt x="480" y="505446"/>
                    </a:cubicBezTo>
                    <a:lnTo>
                      <a:pt x="480" y="448296"/>
                    </a:lnTo>
                    <a:cubicBezTo>
                      <a:pt x="480" y="437819"/>
                      <a:pt x="9052" y="429246"/>
                      <a:pt x="19530" y="429246"/>
                    </a:cubicBezTo>
                    <a:lnTo>
                      <a:pt x="38580" y="429246"/>
                    </a:lnTo>
                    <a:lnTo>
                      <a:pt x="38580" y="324471"/>
                    </a:lnTo>
                    <a:cubicBezTo>
                      <a:pt x="38580" y="304469"/>
                      <a:pt x="54773" y="287324"/>
                      <a:pt x="74775" y="286371"/>
                    </a:cubicBezTo>
                    <a:lnTo>
                      <a:pt x="76680" y="286371"/>
                    </a:lnTo>
                    <a:lnTo>
                      <a:pt x="238605" y="286371"/>
                    </a:lnTo>
                    <a:lnTo>
                      <a:pt x="238605" y="162546"/>
                    </a:lnTo>
                    <a:lnTo>
                      <a:pt x="124305" y="162546"/>
                    </a:lnTo>
                    <a:cubicBezTo>
                      <a:pt x="108112" y="162546"/>
                      <a:pt x="95730" y="150164"/>
                      <a:pt x="95730" y="133971"/>
                    </a:cubicBezTo>
                    <a:lnTo>
                      <a:pt x="95730" y="29196"/>
                    </a:lnTo>
                    <a:cubicBezTo>
                      <a:pt x="95730" y="13004"/>
                      <a:pt x="108112" y="621"/>
                      <a:pt x="124305" y="621"/>
                    </a:cubicBezTo>
                    <a:lnTo>
                      <a:pt x="371955" y="621"/>
                    </a:lnTo>
                    <a:close/>
                    <a:moveTo>
                      <a:pt x="148118" y="95871"/>
                    </a:moveTo>
                    <a:cubicBezTo>
                      <a:pt x="140498" y="95871"/>
                      <a:pt x="133830" y="102539"/>
                      <a:pt x="133830" y="110159"/>
                    </a:cubicBezTo>
                    <a:cubicBezTo>
                      <a:pt x="133830" y="117779"/>
                      <a:pt x="140498" y="124446"/>
                      <a:pt x="148118" y="124446"/>
                    </a:cubicBezTo>
                    <a:cubicBezTo>
                      <a:pt x="155737" y="124446"/>
                      <a:pt x="162405" y="117779"/>
                      <a:pt x="162405" y="110159"/>
                    </a:cubicBezTo>
                    <a:cubicBezTo>
                      <a:pt x="162405" y="102539"/>
                      <a:pt x="155737" y="95871"/>
                      <a:pt x="148118" y="95871"/>
                    </a:cubicBez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16">
              <a:extLst>
                <a:ext uri="{FF2B5EF4-FFF2-40B4-BE49-F238E27FC236}">
                  <a16:creationId xmlns:a16="http://schemas.microsoft.com/office/drawing/2014/main" xmlns="" id="{E9962C42-30D2-B1B8-3AF8-9CB8E2A0DE46}"/>
                </a:ext>
              </a:extLst>
            </p:cNvPr>
            <p:cNvGrpSpPr/>
            <p:nvPr/>
          </p:nvGrpSpPr>
          <p:grpSpPr>
            <a:xfrm>
              <a:off x="7139854" y="3758303"/>
              <a:ext cx="540000" cy="540000"/>
              <a:chOff x="4584079" y="5599496"/>
              <a:chExt cx="540000" cy="540000"/>
            </a:xfrm>
          </p:grpSpPr>
          <p:sp>
            <p:nvSpPr>
              <p:cNvPr id="23" name="文本框 22">
                <a:extLst>
                  <a:ext uri="{FF2B5EF4-FFF2-40B4-BE49-F238E27FC236}">
                    <a16:creationId xmlns:a16="http://schemas.microsoft.com/office/drawing/2014/main" xmlns="" id="{E3176C3F-7DBF-9209-D282-548FD9F12284}"/>
                  </a:ext>
                </a:extLst>
              </p:cNvPr>
              <p:cNvSpPr txBox="1">
                <a:spLocks noChangeAspect="1"/>
              </p:cNvSpPr>
              <p:nvPr/>
            </p:nvSpPr>
            <p:spPr>
              <a:xfrm>
                <a:off x="4584079" y="5599496"/>
                <a:ext cx="540000" cy="540000"/>
              </a:xfrm>
              <a:prstGeom prst="roundRect">
                <a:avLst>
                  <a:gd name="adj" fmla="val 50000"/>
                </a:avLst>
              </a:prstGeom>
              <a:solidFill>
                <a:schemeClr val="accent1"/>
              </a:solidFill>
            </p:spPr>
            <p:txBody>
              <a:bodyPr wrap="none" lIns="108000" tIns="108000" rIns="108000" bIns="108000" rtlCol="0" anchor="ctr" anchorCtr="0">
                <a:noAutofit/>
              </a:bodyPr>
              <a:lstStyle/>
              <a:p>
                <a:pPr algn="ctr"/>
                <a:endParaRPr kumimoji="1" lang="zh-CN" altLang="en-US" sz="2000" b="1" dirty="0">
                  <a:noFill/>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形状 30">
                <a:extLst>
                  <a:ext uri="{FF2B5EF4-FFF2-40B4-BE49-F238E27FC236}">
                    <a16:creationId xmlns:a16="http://schemas.microsoft.com/office/drawing/2014/main" xmlns="" id="{756FD915-F072-27CF-9C92-E23A3ACA40B4}"/>
                  </a:ext>
                </a:extLst>
              </p:cNvPr>
              <p:cNvSpPr/>
              <p:nvPr/>
            </p:nvSpPr>
            <p:spPr>
              <a:xfrm>
                <a:off x="4716376" y="5766219"/>
                <a:ext cx="275406" cy="206554"/>
              </a:xfrm>
              <a:custGeom>
                <a:avLst/>
                <a:gdLst>
                  <a:gd name="connsiteX0" fmla="*/ 505433 w 533400"/>
                  <a:gd name="connsiteY0" fmla="*/ 621 h 400050"/>
                  <a:gd name="connsiteX1" fmla="*/ 534008 w 533400"/>
                  <a:gd name="connsiteY1" fmla="*/ 29196 h 400050"/>
                  <a:gd name="connsiteX2" fmla="*/ 534008 w 533400"/>
                  <a:gd name="connsiteY2" fmla="*/ 372096 h 400050"/>
                  <a:gd name="connsiteX3" fmla="*/ 505433 w 533400"/>
                  <a:gd name="connsiteY3" fmla="*/ 400671 h 400050"/>
                  <a:gd name="connsiteX4" fmla="*/ 29183 w 533400"/>
                  <a:gd name="connsiteY4" fmla="*/ 400671 h 400050"/>
                  <a:gd name="connsiteX5" fmla="*/ 608 w 533400"/>
                  <a:gd name="connsiteY5" fmla="*/ 372096 h 400050"/>
                  <a:gd name="connsiteX6" fmla="*/ 608 w 533400"/>
                  <a:gd name="connsiteY6" fmla="*/ 29196 h 400050"/>
                  <a:gd name="connsiteX7" fmla="*/ 29183 w 533400"/>
                  <a:gd name="connsiteY7" fmla="*/ 621 h 400050"/>
                  <a:gd name="connsiteX8" fmla="*/ 505433 w 533400"/>
                  <a:gd name="connsiteY8" fmla="*/ 621 h 400050"/>
                  <a:gd name="connsiteX9" fmla="*/ 391133 w 533400"/>
                  <a:gd name="connsiteY9" fmla="*/ 198741 h 400050"/>
                  <a:gd name="connsiteX10" fmla="*/ 351128 w 533400"/>
                  <a:gd name="connsiteY10" fmla="*/ 204456 h 400050"/>
                  <a:gd name="connsiteX11" fmla="*/ 351128 w 533400"/>
                  <a:gd name="connsiteY11" fmla="*/ 204456 h 400050"/>
                  <a:gd name="connsiteX12" fmla="*/ 267308 w 533400"/>
                  <a:gd name="connsiteY12" fmla="*/ 315899 h 400050"/>
                  <a:gd name="connsiteX13" fmla="*/ 264451 w 533400"/>
                  <a:gd name="connsiteY13" fmla="*/ 318756 h 400050"/>
                  <a:gd name="connsiteX14" fmla="*/ 224446 w 533400"/>
                  <a:gd name="connsiteY14" fmla="*/ 318756 h 400050"/>
                  <a:gd name="connsiteX15" fmla="*/ 224446 w 533400"/>
                  <a:gd name="connsiteY15" fmla="*/ 318756 h 400050"/>
                  <a:gd name="connsiteX16" fmla="*/ 162533 w 533400"/>
                  <a:gd name="connsiteY16" fmla="*/ 257796 h 400050"/>
                  <a:gd name="connsiteX17" fmla="*/ 160628 w 533400"/>
                  <a:gd name="connsiteY17" fmla="*/ 255891 h 400050"/>
                  <a:gd name="connsiteX18" fmla="*/ 120623 w 533400"/>
                  <a:gd name="connsiteY18" fmla="*/ 259701 h 400050"/>
                  <a:gd name="connsiteX19" fmla="*/ 120623 w 533400"/>
                  <a:gd name="connsiteY19" fmla="*/ 259701 h 400050"/>
                  <a:gd name="connsiteX20" fmla="*/ 32993 w 533400"/>
                  <a:gd name="connsiteY20" fmla="*/ 366381 h 400050"/>
                  <a:gd name="connsiteX21" fmla="*/ 31088 w 533400"/>
                  <a:gd name="connsiteY21" fmla="*/ 372096 h 400050"/>
                  <a:gd name="connsiteX22" fmla="*/ 40613 w 533400"/>
                  <a:gd name="connsiteY22" fmla="*/ 381621 h 400050"/>
                  <a:gd name="connsiteX23" fmla="*/ 40613 w 533400"/>
                  <a:gd name="connsiteY23" fmla="*/ 381621 h 400050"/>
                  <a:gd name="connsiteX24" fmla="*/ 497813 w 533400"/>
                  <a:gd name="connsiteY24" fmla="*/ 381621 h 400050"/>
                  <a:gd name="connsiteX25" fmla="*/ 503528 w 533400"/>
                  <a:gd name="connsiteY25" fmla="*/ 379716 h 400050"/>
                  <a:gd name="connsiteX26" fmla="*/ 506386 w 533400"/>
                  <a:gd name="connsiteY26" fmla="*/ 366381 h 400050"/>
                  <a:gd name="connsiteX27" fmla="*/ 506386 w 533400"/>
                  <a:gd name="connsiteY27" fmla="*/ 366381 h 400050"/>
                  <a:gd name="connsiteX28" fmla="*/ 398753 w 533400"/>
                  <a:gd name="connsiteY28" fmla="*/ 205409 h 400050"/>
                  <a:gd name="connsiteX29" fmla="*/ 391133 w 533400"/>
                  <a:gd name="connsiteY29" fmla="*/ 198741 h 400050"/>
                  <a:gd name="connsiteX30" fmla="*/ 95858 w 533400"/>
                  <a:gd name="connsiteY30" fmla="*/ 57771 h 400050"/>
                  <a:gd name="connsiteX31" fmla="*/ 57758 w 533400"/>
                  <a:gd name="connsiteY31" fmla="*/ 95871 h 400050"/>
                  <a:gd name="connsiteX32" fmla="*/ 95858 w 533400"/>
                  <a:gd name="connsiteY32" fmla="*/ 133971 h 400050"/>
                  <a:gd name="connsiteX33" fmla="*/ 133958 w 533400"/>
                  <a:gd name="connsiteY33" fmla="*/ 95871 h 400050"/>
                  <a:gd name="connsiteX34" fmla="*/ 95858 w 533400"/>
                  <a:gd name="connsiteY34" fmla="*/ 57771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3400" h="400050">
                    <a:moveTo>
                      <a:pt x="505433" y="621"/>
                    </a:moveTo>
                    <a:cubicBezTo>
                      <a:pt x="521626" y="621"/>
                      <a:pt x="534008" y="13004"/>
                      <a:pt x="534008" y="29196"/>
                    </a:cubicBezTo>
                    <a:lnTo>
                      <a:pt x="534008" y="372096"/>
                    </a:lnTo>
                    <a:cubicBezTo>
                      <a:pt x="534008" y="388289"/>
                      <a:pt x="521626" y="400671"/>
                      <a:pt x="505433" y="400671"/>
                    </a:cubicBezTo>
                    <a:lnTo>
                      <a:pt x="29183" y="400671"/>
                    </a:lnTo>
                    <a:cubicBezTo>
                      <a:pt x="12990" y="400671"/>
                      <a:pt x="608" y="388289"/>
                      <a:pt x="608" y="372096"/>
                    </a:cubicBezTo>
                    <a:lnTo>
                      <a:pt x="608" y="29196"/>
                    </a:lnTo>
                    <a:cubicBezTo>
                      <a:pt x="608" y="13004"/>
                      <a:pt x="12990" y="621"/>
                      <a:pt x="29183" y="621"/>
                    </a:cubicBezTo>
                    <a:lnTo>
                      <a:pt x="505433" y="621"/>
                    </a:lnTo>
                    <a:close/>
                    <a:moveTo>
                      <a:pt x="391133" y="198741"/>
                    </a:moveTo>
                    <a:cubicBezTo>
                      <a:pt x="378751" y="189216"/>
                      <a:pt x="360653" y="192074"/>
                      <a:pt x="351128" y="204456"/>
                    </a:cubicBezTo>
                    <a:lnTo>
                      <a:pt x="351128" y="204456"/>
                    </a:lnTo>
                    <a:lnTo>
                      <a:pt x="267308" y="315899"/>
                    </a:lnTo>
                    <a:cubicBezTo>
                      <a:pt x="266355" y="316851"/>
                      <a:pt x="265403" y="317804"/>
                      <a:pt x="264451" y="318756"/>
                    </a:cubicBezTo>
                    <a:cubicBezTo>
                      <a:pt x="253021" y="330186"/>
                      <a:pt x="234923" y="330186"/>
                      <a:pt x="224446" y="318756"/>
                    </a:cubicBezTo>
                    <a:lnTo>
                      <a:pt x="224446" y="318756"/>
                    </a:lnTo>
                    <a:lnTo>
                      <a:pt x="162533" y="257796"/>
                    </a:lnTo>
                    <a:cubicBezTo>
                      <a:pt x="161580" y="256844"/>
                      <a:pt x="161580" y="256844"/>
                      <a:pt x="160628" y="255891"/>
                    </a:cubicBezTo>
                    <a:cubicBezTo>
                      <a:pt x="148246" y="245414"/>
                      <a:pt x="130148" y="247319"/>
                      <a:pt x="120623" y="259701"/>
                    </a:cubicBezTo>
                    <a:lnTo>
                      <a:pt x="120623" y="259701"/>
                    </a:lnTo>
                    <a:lnTo>
                      <a:pt x="32993" y="366381"/>
                    </a:lnTo>
                    <a:cubicBezTo>
                      <a:pt x="32040" y="368286"/>
                      <a:pt x="31088" y="370191"/>
                      <a:pt x="31088" y="372096"/>
                    </a:cubicBezTo>
                    <a:cubicBezTo>
                      <a:pt x="31088" y="377811"/>
                      <a:pt x="34898" y="381621"/>
                      <a:pt x="40613" y="381621"/>
                    </a:cubicBezTo>
                    <a:lnTo>
                      <a:pt x="40613" y="381621"/>
                    </a:lnTo>
                    <a:lnTo>
                      <a:pt x="497813" y="381621"/>
                    </a:lnTo>
                    <a:cubicBezTo>
                      <a:pt x="499718" y="381621"/>
                      <a:pt x="501623" y="380669"/>
                      <a:pt x="503528" y="379716"/>
                    </a:cubicBezTo>
                    <a:cubicBezTo>
                      <a:pt x="508290" y="376859"/>
                      <a:pt x="509243" y="371144"/>
                      <a:pt x="506386" y="366381"/>
                    </a:cubicBezTo>
                    <a:lnTo>
                      <a:pt x="506386" y="366381"/>
                    </a:lnTo>
                    <a:lnTo>
                      <a:pt x="398753" y="205409"/>
                    </a:lnTo>
                    <a:cubicBezTo>
                      <a:pt x="395896" y="202551"/>
                      <a:pt x="393990" y="200646"/>
                      <a:pt x="391133" y="198741"/>
                    </a:cubicBezTo>
                    <a:close/>
                    <a:moveTo>
                      <a:pt x="95858" y="57771"/>
                    </a:moveTo>
                    <a:cubicBezTo>
                      <a:pt x="74903" y="57771"/>
                      <a:pt x="57758" y="74916"/>
                      <a:pt x="57758" y="95871"/>
                    </a:cubicBezTo>
                    <a:cubicBezTo>
                      <a:pt x="57758" y="116826"/>
                      <a:pt x="74903" y="133971"/>
                      <a:pt x="95858" y="133971"/>
                    </a:cubicBezTo>
                    <a:cubicBezTo>
                      <a:pt x="116813" y="133971"/>
                      <a:pt x="133958" y="116826"/>
                      <a:pt x="133958" y="95871"/>
                    </a:cubicBezTo>
                    <a:cubicBezTo>
                      <a:pt x="133958" y="74916"/>
                      <a:pt x="116813" y="57771"/>
                      <a:pt x="95858" y="57771"/>
                    </a:cubicBez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组合 17">
              <a:extLst>
                <a:ext uri="{FF2B5EF4-FFF2-40B4-BE49-F238E27FC236}">
                  <a16:creationId xmlns:a16="http://schemas.microsoft.com/office/drawing/2014/main" xmlns="" id="{BD87F5F5-4663-C7F8-84AE-773089225043}"/>
                </a:ext>
              </a:extLst>
            </p:cNvPr>
            <p:cNvGrpSpPr/>
            <p:nvPr/>
          </p:nvGrpSpPr>
          <p:grpSpPr>
            <a:xfrm>
              <a:off x="9738553" y="3758303"/>
              <a:ext cx="540000" cy="540000"/>
              <a:chOff x="5460031" y="5599496"/>
              <a:chExt cx="540000" cy="540000"/>
            </a:xfrm>
          </p:grpSpPr>
          <p:sp>
            <p:nvSpPr>
              <p:cNvPr id="19" name="文本框 18">
                <a:extLst>
                  <a:ext uri="{FF2B5EF4-FFF2-40B4-BE49-F238E27FC236}">
                    <a16:creationId xmlns:a16="http://schemas.microsoft.com/office/drawing/2014/main" xmlns="" id="{679A4217-D0AA-95A7-A212-BC6E8AD5ACC2}"/>
                  </a:ext>
                </a:extLst>
              </p:cNvPr>
              <p:cNvSpPr txBox="1">
                <a:spLocks noChangeAspect="1"/>
              </p:cNvSpPr>
              <p:nvPr/>
            </p:nvSpPr>
            <p:spPr>
              <a:xfrm>
                <a:off x="5460031" y="5599496"/>
                <a:ext cx="540000" cy="540000"/>
              </a:xfrm>
              <a:prstGeom prst="roundRect">
                <a:avLst>
                  <a:gd name="adj" fmla="val 50000"/>
                </a:avLst>
              </a:prstGeom>
              <a:solidFill>
                <a:schemeClr val="tx2"/>
              </a:solidFill>
            </p:spPr>
            <p:txBody>
              <a:bodyPr wrap="none" lIns="108000" tIns="108000" rIns="108000" bIns="108000" rtlCol="0" anchor="ctr" anchorCtr="0">
                <a:noAutofit/>
              </a:bodyPr>
              <a:lstStyle/>
              <a:p>
                <a:pPr algn="ctr"/>
                <a:endParaRPr kumimoji="1" lang="zh-CN" altLang="en-US" sz="2000" b="1" dirty="0">
                  <a:noFill/>
                  <a:latin typeface="Arial" panose="020B0604020202020204" pitchFamily="34" charset="0"/>
                  <a:ea typeface="微软雅黑" panose="020B0503020204020204" pitchFamily="34" charset="-122"/>
                  <a:sym typeface="Arial" panose="020B0604020202020204" pitchFamily="34" charset="0"/>
                </a:endParaRPr>
              </a:p>
            </p:txBody>
          </p:sp>
          <p:sp>
            <p:nvSpPr>
              <p:cNvPr id="22" name="任意多边形: 形状 33">
                <a:extLst>
                  <a:ext uri="{FF2B5EF4-FFF2-40B4-BE49-F238E27FC236}">
                    <a16:creationId xmlns:a16="http://schemas.microsoft.com/office/drawing/2014/main" xmlns="" id="{58B069F2-2F03-DF02-4912-99820DDEBCBC}"/>
                  </a:ext>
                </a:extLst>
              </p:cNvPr>
              <p:cNvSpPr/>
              <p:nvPr/>
            </p:nvSpPr>
            <p:spPr>
              <a:xfrm>
                <a:off x="5604182" y="5734497"/>
                <a:ext cx="251698" cy="269998"/>
              </a:xfrm>
              <a:custGeom>
                <a:avLst/>
                <a:gdLst>
                  <a:gd name="connsiteX0" fmla="*/ 8356 w 487477"/>
                  <a:gd name="connsiteY0" fmla="*/ 512114 h 522922"/>
                  <a:gd name="connsiteX1" fmla="*/ 8356 w 487477"/>
                  <a:gd name="connsiteY1" fmla="*/ 512114 h 522922"/>
                  <a:gd name="connsiteX2" fmla="*/ 8356 w 487477"/>
                  <a:gd name="connsiteY2" fmla="*/ 512114 h 522922"/>
                  <a:gd name="connsiteX3" fmla="*/ 7404 w 487477"/>
                  <a:gd name="connsiteY3" fmla="*/ 511161 h 522922"/>
                  <a:gd name="connsiteX4" fmla="*/ 5499 w 487477"/>
                  <a:gd name="connsiteY4" fmla="*/ 508303 h 522922"/>
                  <a:gd name="connsiteX5" fmla="*/ 5499 w 487477"/>
                  <a:gd name="connsiteY5" fmla="*/ 508303 h 522922"/>
                  <a:gd name="connsiteX6" fmla="*/ 5499 w 487477"/>
                  <a:gd name="connsiteY6" fmla="*/ 507351 h 522922"/>
                  <a:gd name="connsiteX7" fmla="*/ 4546 w 487477"/>
                  <a:gd name="connsiteY7" fmla="*/ 505446 h 522922"/>
                  <a:gd name="connsiteX8" fmla="*/ 3593 w 487477"/>
                  <a:gd name="connsiteY8" fmla="*/ 503541 h 522922"/>
                  <a:gd name="connsiteX9" fmla="*/ 3593 w 487477"/>
                  <a:gd name="connsiteY9" fmla="*/ 503541 h 522922"/>
                  <a:gd name="connsiteX10" fmla="*/ 3593 w 487477"/>
                  <a:gd name="connsiteY10" fmla="*/ 503541 h 522922"/>
                  <a:gd name="connsiteX11" fmla="*/ 3593 w 487477"/>
                  <a:gd name="connsiteY11" fmla="*/ 503541 h 522922"/>
                  <a:gd name="connsiteX12" fmla="*/ 2641 w 487477"/>
                  <a:gd name="connsiteY12" fmla="*/ 501636 h 522922"/>
                  <a:gd name="connsiteX13" fmla="*/ 2641 w 487477"/>
                  <a:gd name="connsiteY13" fmla="*/ 500684 h 522922"/>
                  <a:gd name="connsiteX14" fmla="*/ 1689 w 487477"/>
                  <a:gd name="connsiteY14" fmla="*/ 498778 h 522922"/>
                  <a:gd name="connsiteX15" fmla="*/ 736 w 487477"/>
                  <a:gd name="connsiteY15" fmla="*/ 494968 h 522922"/>
                  <a:gd name="connsiteX16" fmla="*/ 736 w 487477"/>
                  <a:gd name="connsiteY16" fmla="*/ 492111 h 522922"/>
                  <a:gd name="connsiteX17" fmla="*/ 736 w 487477"/>
                  <a:gd name="connsiteY17" fmla="*/ 485443 h 522922"/>
                  <a:gd name="connsiteX18" fmla="*/ 5499 w 487477"/>
                  <a:gd name="connsiteY18" fmla="*/ 467346 h 522922"/>
                  <a:gd name="connsiteX19" fmla="*/ 155041 w 487477"/>
                  <a:gd name="connsiteY19" fmla="*/ 151116 h 522922"/>
                  <a:gd name="connsiteX20" fmla="*/ 158851 w 487477"/>
                  <a:gd name="connsiteY20" fmla="*/ 134924 h 522922"/>
                  <a:gd name="connsiteX21" fmla="*/ 158851 w 487477"/>
                  <a:gd name="connsiteY21" fmla="*/ 19671 h 522922"/>
                  <a:gd name="connsiteX22" fmla="*/ 120751 w 487477"/>
                  <a:gd name="connsiteY22" fmla="*/ 19671 h 522922"/>
                  <a:gd name="connsiteX23" fmla="*/ 120751 w 487477"/>
                  <a:gd name="connsiteY23" fmla="*/ 621 h 522922"/>
                  <a:gd name="connsiteX24" fmla="*/ 368401 w 487477"/>
                  <a:gd name="connsiteY24" fmla="*/ 621 h 522922"/>
                  <a:gd name="connsiteX25" fmla="*/ 368401 w 487477"/>
                  <a:gd name="connsiteY25" fmla="*/ 19671 h 522922"/>
                  <a:gd name="connsiteX26" fmla="*/ 330301 w 487477"/>
                  <a:gd name="connsiteY26" fmla="*/ 19671 h 522922"/>
                  <a:gd name="connsiteX27" fmla="*/ 330301 w 487477"/>
                  <a:gd name="connsiteY27" fmla="*/ 134924 h 522922"/>
                  <a:gd name="connsiteX28" fmla="*/ 334111 w 487477"/>
                  <a:gd name="connsiteY28" fmla="*/ 151116 h 522922"/>
                  <a:gd name="connsiteX29" fmla="*/ 483654 w 487477"/>
                  <a:gd name="connsiteY29" fmla="*/ 467346 h 522922"/>
                  <a:gd name="connsiteX30" fmla="*/ 485558 w 487477"/>
                  <a:gd name="connsiteY30" fmla="*/ 504493 h 522922"/>
                  <a:gd name="connsiteX31" fmla="*/ 485558 w 487477"/>
                  <a:gd name="connsiteY31" fmla="*/ 504493 h 522922"/>
                  <a:gd name="connsiteX32" fmla="*/ 484606 w 487477"/>
                  <a:gd name="connsiteY32" fmla="*/ 506399 h 522922"/>
                  <a:gd name="connsiteX33" fmla="*/ 459841 w 487477"/>
                  <a:gd name="connsiteY33" fmla="*/ 523543 h 522922"/>
                  <a:gd name="connsiteX34" fmla="*/ 457936 w 487477"/>
                  <a:gd name="connsiteY34" fmla="*/ 523543 h 522922"/>
                  <a:gd name="connsiteX35" fmla="*/ 32168 w 487477"/>
                  <a:gd name="connsiteY35" fmla="*/ 523543 h 522922"/>
                  <a:gd name="connsiteX36" fmla="*/ 30264 w 487477"/>
                  <a:gd name="connsiteY36" fmla="*/ 523543 h 522922"/>
                  <a:gd name="connsiteX37" fmla="*/ 27406 w 487477"/>
                  <a:gd name="connsiteY37" fmla="*/ 523543 h 522922"/>
                  <a:gd name="connsiteX38" fmla="*/ 23596 w 487477"/>
                  <a:gd name="connsiteY38" fmla="*/ 522591 h 522922"/>
                  <a:gd name="connsiteX39" fmla="*/ 23596 w 487477"/>
                  <a:gd name="connsiteY39" fmla="*/ 522591 h 522922"/>
                  <a:gd name="connsiteX40" fmla="*/ 17881 w 487477"/>
                  <a:gd name="connsiteY40" fmla="*/ 520686 h 522922"/>
                  <a:gd name="connsiteX41" fmla="*/ 15976 w 487477"/>
                  <a:gd name="connsiteY41" fmla="*/ 519734 h 522922"/>
                  <a:gd name="connsiteX42" fmla="*/ 15024 w 487477"/>
                  <a:gd name="connsiteY42" fmla="*/ 518781 h 522922"/>
                  <a:gd name="connsiteX43" fmla="*/ 10261 w 487477"/>
                  <a:gd name="connsiteY43" fmla="*/ 514971 h 522922"/>
                  <a:gd name="connsiteX44" fmla="*/ 8356 w 487477"/>
                  <a:gd name="connsiteY44" fmla="*/ 512114 h 522922"/>
                  <a:gd name="connsiteX45" fmla="*/ 8356 w 487477"/>
                  <a:gd name="connsiteY45" fmla="*/ 512114 h 522922"/>
                  <a:gd name="connsiteX46" fmla="*/ 255054 w 487477"/>
                  <a:gd name="connsiteY46" fmla="*/ 402576 h 522922"/>
                  <a:gd name="connsiteX47" fmla="*/ 252196 w 487477"/>
                  <a:gd name="connsiteY47" fmla="*/ 404481 h 522922"/>
                  <a:gd name="connsiteX48" fmla="*/ 246481 w 487477"/>
                  <a:gd name="connsiteY48" fmla="*/ 408291 h 522922"/>
                  <a:gd name="connsiteX49" fmla="*/ 55029 w 487477"/>
                  <a:gd name="connsiteY49" fmla="*/ 414959 h 522922"/>
                  <a:gd name="connsiteX50" fmla="*/ 51218 w 487477"/>
                  <a:gd name="connsiteY50" fmla="*/ 413053 h 522922"/>
                  <a:gd name="connsiteX51" fmla="*/ 22643 w 487477"/>
                  <a:gd name="connsiteY51" fmla="*/ 474014 h 522922"/>
                  <a:gd name="connsiteX52" fmla="*/ 21691 w 487477"/>
                  <a:gd name="connsiteY52" fmla="*/ 475918 h 522922"/>
                  <a:gd name="connsiteX53" fmla="*/ 21691 w 487477"/>
                  <a:gd name="connsiteY53" fmla="*/ 495921 h 522922"/>
                  <a:gd name="connsiteX54" fmla="*/ 29311 w 487477"/>
                  <a:gd name="connsiteY54" fmla="*/ 502589 h 522922"/>
                  <a:gd name="connsiteX55" fmla="*/ 30264 w 487477"/>
                  <a:gd name="connsiteY55" fmla="*/ 502589 h 522922"/>
                  <a:gd name="connsiteX56" fmla="*/ 31216 w 487477"/>
                  <a:gd name="connsiteY56" fmla="*/ 502589 h 522922"/>
                  <a:gd name="connsiteX57" fmla="*/ 456983 w 487477"/>
                  <a:gd name="connsiteY57" fmla="*/ 502589 h 522922"/>
                  <a:gd name="connsiteX58" fmla="*/ 457936 w 487477"/>
                  <a:gd name="connsiteY58" fmla="*/ 502589 h 522922"/>
                  <a:gd name="connsiteX59" fmla="*/ 466508 w 487477"/>
                  <a:gd name="connsiteY59" fmla="*/ 495921 h 522922"/>
                  <a:gd name="connsiteX60" fmla="*/ 467461 w 487477"/>
                  <a:gd name="connsiteY60" fmla="*/ 477824 h 522922"/>
                  <a:gd name="connsiteX61" fmla="*/ 466508 w 487477"/>
                  <a:gd name="connsiteY61" fmla="*/ 475918 h 522922"/>
                  <a:gd name="connsiteX62" fmla="*/ 465556 w 487477"/>
                  <a:gd name="connsiteY62" fmla="*/ 474014 h 522922"/>
                  <a:gd name="connsiteX63" fmla="*/ 423646 w 487477"/>
                  <a:gd name="connsiteY63" fmla="*/ 385431 h 522922"/>
                  <a:gd name="connsiteX64" fmla="*/ 255054 w 487477"/>
                  <a:gd name="connsiteY64" fmla="*/ 402576 h 522922"/>
                  <a:gd name="connsiteX65" fmla="*/ 305536 w 487477"/>
                  <a:gd name="connsiteY65" fmla="*/ 255891 h 522922"/>
                  <a:gd name="connsiteX66" fmla="*/ 272199 w 487477"/>
                  <a:gd name="connsiteY66" fmla="*/ 289228 h 522922"/>
                  <a:gd name="connsiteX67" fmla="*/ 305536 w 487477"/>
                  <a:gd name="connsiteY67" fmla="*/ 322566 h 522922"/>
                  <a:gd name="connsiteX68" fmla="*/ 338874 w 487477"/>
                  <a:gd name="connsiteY68" fmla="*/ 289228 h 522922"/>
                  <a:gd name="connsiteX69" fmla="*/ 305536 w 487477"/>
                  <a:gd name="connsiteY69" fmla="*/ 255891 h 522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7477" h="522922">
                    <a:moveTo>
                      <a:pt x="8356" y="512114"/>
                    </a:moveTo>
                    <a:lnTo>
                      <a:pt x="8356" y="512114"/>
                    </a:lnTo>
                    <a:lnTo>
                      <a:pt x="8356" y="512114"/>
                    </a:lnTo>
                    <a:lnTo>
                      <a:pt x="7404" y="511161"/>
                    </a:lnTo>
                    <a:cubicBezTo>
                      <a:pt x="6451" y="510209"/>
                      <a:pt x="6451" y="509256"/>
                      <a:pt x="5499" y="508303"/>
                    </a:cubicBezTo>
                    <a:lnTo>
                      <a:pt x="5499" y="508303"/>
                    </a:lnTo>
                    <a:lnTo>
                      <a:pt x="5499" y="507351"/>
                    </a:lnTo>
                    <a:lnTo>
                      <a:pt x="4546" y="505446"/>
                    </a:lnTo>
                    <a:lnTo>
                      <a:pt x="3593" y="503541"/>
                    </a:lnTo>
                    <a:lnTo>
                      <a:pt x="3593" y="503541"/>
                    </a:lnTo>
                    <a:lnTo>
                      <a:pt x="3593" y="503541"/>
                    </a:lnTo>
                    <a:lnTo>
                      <a:pt x="3593" y="503541"/>
                    </a:lnTo>
                    <a:lnTo>
                      <a:pt x="2641" y="501636"/>
                    </a:lnTo>
                    <a:cubicBezTo>
                      <a:pt x="2641" y="501636"/>
                      <a:pt x="2641" y="500684"/>
                      <a:pt x="2641" y="500684"/>
                    </a:cubicBezTo>
                    <a:cubicBezTo>
                      <a:pt x="2641" y="499731"/>
                      <a:pt x="2641" y="499731"/>
                      <a:pt x="1689" y="498778"/>
                    </a:cubicBezTo>
                    <a:cubicBezTo>
                      <a:pt x="1689" y="497826"/>
                      <a:pt x="736" y="495921"/>
                      <a:pt x="736" y="494968"/>
                    </a:cubicBezTo>
                    <a:lnTo>
                      <a:pt x="736" y="492111"/>
                    </a:lnTo>
                    <a:cubicBezTo>
                      <a:pt x="736" y="490206"/>
                      <a:pt x="736" y="487349"/>
                      <a:pt x="736" y="485443"/>
                    </a:cubicBezTo>
                    <a:cubicBezTo>
                      <a:pt x="736" y="478776"/>
                      <a:pt x="2641" y="473061"/>
                      <a:pt x="5499" y="467346"/>
                    </a:cubicBezTo>
                    <a:lnTo>
                      <a:pt x="155041" y="151116"/>
                    </a:lnTo>
                    <a:cubicBezTo>
                      <a:pt x="157899" y="146353"/>
                      <a:pt x="158851" y="140639"/>
                      <a:pt x="158851" y="134924"/>
                    </a:cubicBezTo>
                    <a:lnTo>
                      <a:pt x="158851" y="19671"/>
                    </a:lnTo>
                    <a:lnTo>
                      <a:pt x="120751" y="19671"/>
                    </a:lnTo>
                    <a:lnTo>
                      <a:pt x="120751" y="621"/>
                    </a:lnTo>
                    <a:lnTo>
                      <a:pt x="368401" y="621"/>
                    </a:lnTo>
                    <a:lnTo>
                      <a:pt x="368401" y="19671"/>
                    </a:lnTo>
                    <a:lnTo>
                      <a:pt x="330301" y="19671"/>
                    </a:lnTo>
                    <a:lnTo>
                      <a:pt x="330301" y="134924"/>
                    </a:lnTo>
                    <a:cubicBezTo>
                      <a:pt x="330301" y="140639"/>
                      <a:pt x="331254" y="146353"/>
                      <a:pt x="334111" y="151116"/>
                    </a:cubicBezTo>
                    <a:lnTo>
                      <a:pt x="483654" y="467346"/>
                    </a:lnTo>
                    <a:cubicBezTo>
                      <a:pt x="489368" y="478776"/>
                      <a:pt x="489368" y="492111"/>
                      <a:pt x="485558" y="504493"/>
                    </a:cubicBezTo>
                    <a:lnTo>
                      <a:pt x="485558" y="504493"/>
                    </a:lnTo>
                    <a:lnTo>
                      <a:pt x="484606" y="506399"/>
                    </a:lnTo>
                    <a:cubicBezTo>
                      <a:pt x="479843" y="515924"/>
                      <a:pt x="470318" y="522591"/>
                      <a:pt x="459841" y="523543"/>
                    </a:cubicBezTo>
                    <a:lnTo>
                      <a:pt x="457936" y="523543"/>
                    </a:lnTo>
                    <a:lnTo>
                      <a:pt x="32168" y="523543"/>
                    </a:lnTo>
                    <a:lnTo>
                      <a:pt x="30264" y="523543"/>
                    </a:lnTo>
                    <a:cubicBezTo>
                      <a:pt x="29311" y="523543"/>
                      <a:pt x="28358" y="523543"/>
                      <a:pt x="27406" y="523543"/>
                    </a:cubicBezTo>
                    <a:cubicBezTo>
                      <a:pt x="26454" y="523543"/>
                      <a:pt x="24549" y="523543"/>
                      <a:pt x="23596" y="522591"/>
                    </a:cubicBezTo>
                    <a:lnTo>
                      <a:pt x="23596" y="522591"/>
                    </a:lnTo>
                    <a:cubicBezTo>
                      <a:pt x="21691" y="521639"/>
                      <a:pt x="19786" y="521639"/>
                      <a:pt x="17881" y="520686"/>
                    </a:cubicBezTo>
                    <a:lnTo>
                      <a:pt x="15976" y="519734"/>
                    </a:lnTo>
                    <a:cubicBezTo>
                      <a:pt x="15976" y="519734"/>
                      <a:pt x="15024" y="519734"/>
                      <a:pt x="15024" y="518781"/>
                    </a:cubicBezTo>
                    <a:cubicBezTo>
                      <a:pt x="13118" y="517828"/>
                      <a:pt x="11214" y="515924"/>
                      <a:pt x="10261" y="514971"/>
                    </a:cubicBezTo>
                    <a:lnTo>
                      <a:pt x="8356" y="512114"/>
                    </a:lnTo>
                    <a:lnTo>
                      <a:pt x="8356" y="512114"/>
                    </a:lnTo>
                    <a:close/>
                    <a:moveTo>
                      <a:pt x="255054" y="402576"/>
                    </a:moveTo>
                    <a:lnTo>
                      <a:pt x="252196" y="404481"/>
                    </a:lnTo>
                    <a:lnTo>
                      <a:pt x="246481" y="408291"/>
                    </a:lnTo>
                    <a:cubicBezTo>
                      <a:pt x="198856" y="439724"/>
                      <a:pt x="119799" y="440676"/>
                      <a:pt x="55029" y="414959"/>
                    </a:cubicBezTo>
                    <a:lnTo>
                      <a:pt x="51218" y="413053"/>
                    </a:lnTo>
                    <a:lnTo>
                      <a:pt x="22643" y="474014"/>
                    </a:lnTo>
                    <a:lnTo>
                      <a:pt x="21691" y="475918"/>
                    </a:lnTo>
                    <a:cubicBezTo>
                      <a:pt x="18833" y="482586"/>
                      <a:pt x="18833" y="490206"/>
                      <a:pt x="21691" y="495921"/>
                    </a:cubicBezTo>
                    <a:cubicBezTo>
                      <a:pt x="22643" y="498778"/>
                      <a:pt x="25501" y="501636"/>
                      <a:pt x="29311" y="502589"/>
                    </a:cubicBezTo>
                    <a:lnTo>
                      <a:pt x="30264" y="502589"/>
                    </a:lnTo>
                    <a:lnTo>
                      <a:pt x="31216" y="502589"/>
                    </a:lnTo>
                    <a:lnTo>
                      <a:pt x="456983" y="502589"/>
                    </a:lnTo>
                    <a:lnTo>
                      <a:pt x="457936" y="502589"/>
                    </a:lnTo>
                    <a:cubicBezTo>
                      <a:pt x="461746" y="502589"/>
                      <a:pt x="464604" y="499731"/>
                      <a:pt x="466508" y="495921"/>
                    </a:cubicBezTo>
                    <a:cubicBezTo>
                      <a:pt x="468414" y="490206"/>
                      <a:pt x="469366" y="483539"/>
                      <a:pt x="467461" y="477824"/>
                    </a:cubicBezTo>
                    <a:lnTo>
                      <a:pt x="466508" y="475918"/>
                    </a:lnTo>
                    <a:lnTo>
                      <a:pt x="465556" y="474014"/>
                    </a:lnTo>
                    <a:lnTo>
                      <a:pt x="423646" y="385431"/>
                    </a:lnTo>
                    <a:cubicBezTo>
                      <a:pt x="365543" y="372096"/>
                      <a:pt x="296011" y="376859"/>
                      <a:pt x="255054" y="402576"/>
                    </a:cubicBezTo>
                    <a:close/>
                    <a:moveTo>
                      <a:pt x="305536" y="255891"/>
                    </a:moveTo>
                    <a:cubicBezTo>
                      <a:pt x="287439" y="255891"/>
                      <a:pt x="272199" y="271131"/>
                      <a:pt x="272199" y="289228"/>
                    </a:cubicBezTo>
                    <a:cubicBezTo>
                      <a:pt x="272199" y="307326"/>
                      <a:pt x="287439" y="322566"/>
                      <a:pt x="305536" y="322566"/>
                    </a:cubicBezTo>
                    <a:cubicBezTo>
                      <a:pt x="323633" y="322566"/>
                      <a:pt x="338874" y="307326"/>
                      <a:pt x="338874" y="289228"/>
                    </a:cubicBezTo>
                    <a:cubicBezTo>
                      <a:pt x="338874" y="270178"/>
                      <a:pt x="323633" y="255891"/>
                      <a:pt x="305536" y="255891"/>
                    </a:cubicBez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Tree>
    <p:custDataLst>
      <p:tags r:id="rId1"/>
    </p:custDataLst>
    <p:extLst>
      <p:ext uri="{BB962C8B-B14F-4D97-AF65-F5344CB8AC3E}">
        <p14:creationId xmlns:p14="http://schemas.microsoft.com/office/powerpoint/2010/main" val="8937765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ïşľiďê"/>
        <p:cNvGrpSpPr/>
        <p:nvPr/>
      </p:nvGrpSpPr>
      <p:grpSpPr>
        <a:xfrm>
          <a:off x="0" y="0"/>
          <a:ext cx="0" cy="0"/>
          <a:chOff x="0" y="0"/>
          <a:chExt cx="0" cy="0"/>
        </a:xfrm>
      </p:grpSpPr>
      <p:pic>
        <p:nvPicPr>
          <p:cNvPr id="26" name="îşlîďe">
            <a:extLst>
              <a:ext uri="{FF2B5EF4-FFF2-40B4-BE49-F238E27FC236}">
                <a16:creationId xmlns="" xmlns:a16="http://schemas.microsoft.com/office/drawing/2014/main" id="{80AEA291-7B92-255B-0B65-D3A8BFC80084}"/>
              </a:ext>
            </a:extLst>
          </p:cNvPr>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flipH="1">
            <a:off x="8905615" y="0"/>
            <a:ext cx="3286385" cy="2264229"/>
          </a:xfrm>
          <a:prstGeom prst="rect">
            <a:avLst/>
          </a:prstGeom>
        </p:spPr>
      </p:pic>
      <p:grpSp>
        <p:nvGrpSpPr>
          <p:cNvPr id="2" name="组合 1"/>
          <p:cNvGrpSpPr/>
          <p:nvPr/>
        </p:nvGrpSpPr>
        <p:grpSpPr>
          <a:xfrm>
            <a:off x="874745" y="1274407"/>
            <a:ext cx="6676675" cy="4653516"/>
            <a:chOff x="998160" y="1655329"/>
            <a:chExt cx="6676675" cy="4653516"/>
          </a:xfrm>
        </p:grpSpPr>
        <p:sp>
          <p:nvSpPr>
            <p:cNvPr id="7" name="îSḻîḋè">
              <a:extLst>
                <a:ext uri="{FF2B5EF4-FFF2-40B4-BE49-F238E27FC236}">
                  <a16:creationId xmlns="" xmlns:a16="http://schemas.microsoft.com/office/drawing/2014/main" id="{EA8F7210-848D-5EC4-B45D-B025F76B353C}"/>
                </a:ext>
              </a:extLst>
            </p:cNvPr>
            <p:cNvSpPr/>
            <p:nvPr/>
          </p:nvSpPr>
          <p:spPr>
            <a:xfrm>
              <a:off x="1686377" y="2129587"/>
              <a:ext cx="5988458" cy="904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just">
                <a:lnSpc>
                  <a:spcPct val="130000"/>
                </a:lnSpc>
              </a:pPr>
              <a:r>
                <a:rPr kumimoji="1" lang="zh-CN" altLang="en-US" sz="1400">
                  <a:solidFill>
                    <a:schemeClr val="tx1"/>
                  </a:solidFill>
                </a:rPr>
                <a:t>四川大学是教育部直属全国重点大学</a:t>
              </a:r>
              <a:r>
                <a:rPr kumimoji="1" lang="zh-CN" altLang="en-US" sz="1400" smtClean="0">
                  <a:solidFill>
                    <a:schemeClr val="tx1"/>
                  </a:solidFill>
                </a:rPr>
                <a:t>，是</a:t>
              </a:r>
              <a:r>
                <a:rPr kumimoji="1" lang="zh-CN" altLang="en-US" sz="1400" b="1">
                  <a:solidFill>
                    <a:schemeClr val="tx1"/>
                  </a:solidFill>
                </a:rPr>
                <a:t>国家“双一流”建设高校</a:t>
              </a:r>
              <a:r>
                <a:rPr kumimoji="1" lang="en-US" altLang="zh-CN" sz="1400" b="1">
                  <a:solidFill>
                    <a:schemeClr val="tx1"/>
                  </a:solidFill>
                </a:rPr>
                <a:t>(A</a:t>
              </a:r>
              <a:r>
                <a:rPr kumimoji="1" lang="zh-CN" altLang="en-US" sz="1400" b="1">
                  <a:solidFill>
                    <a:schemeClr val="tx1"/>
                  </a:solidFill>
                </a:rPr>
                <a:t>类</a:t>
              </a:r>
              <a:r>
                <a:rPr kumimoji="1" lang="en-US" altLang="zh-CN" sz="1400" b="1">
                  <a:solidFill>
                    <a:schemeClr val="tx1"/>
                  </a:solidFill>
                </a:rPr>
                <a:t>)</a:t>
              </a:r>
              <a:r>
                <a:rPr kumimoji="1" lang="zh-CN" altLang="en-US" sz="1400" smtClean="0">
                  <a:solidFill>
                    <a:schemeClr val="tx1"/>
                  </a:solidFill>
                </a:rPr>
                <a:t>。学科</a:t>
              </a:r>
              <a:r>
                <a:rPr kumimoji="1" lang="zh-CN" altLang="en-US" sz="1400">
                  <a:solidFill>
                    <a:schemeClr val="tx1"/>
                  </a:solidFill>
                </a:rPr>
                <a:t>门类齐全，覆盖了文、理、工、医、经、管、法、史、哲、农、教、艺等</a:t>
              </a:r>
              <a:r>
                <a:rPr kumimoji="1" lang="en-US" altLang="zh-CN" sz="1400">
                  <a:solidFill>
                    <a:schemeClr val="tx1"/>
                  </a:solidFill>
                </a:rPr>
                <a:t>12</a:t>
              </a:r>
              <a:r>
                <a:rPr kumimoji="1" lang="zh-CN" altLang="en-US" sz="1400">
                  <a:solidFill>
                    <a:schemeClr val="tx1"/>
                  </a:solidFill>
                </a:rPr>
                <a:t>个门类，有</a:t>
              </a:r>
              <a:r>
                <a:rPr kumimoji="1" lang="en-US" altLang="zh-CN" sz="1400">
                  <a:solidFill>
                    <a:schemeClr val="tx1"/>
                  </a:solidFill>
                </a:rPr>
                <a:t>37</a:t>
              </a:r>
              <a:r>
                <a:rPr kumimoji="1" lang="zh-CN" altLang="en-US" sz="1400">
                  <a:solidFill>
                    <a:schemeClr val="tx1"/>
                  </a:solidFill>
                </a:rPr>
                <a:t>个学科型学院（系）及海外教育学院等学院。</a:t>
              </a:r>
              <a:endParaRPr kumimoji="1" lang="zh-CN" altLang="en-US" sz="1400" dirty="0">
                <a:solidFill>
                  <a:schemeClr val="tx1"/>
                </a:solidFill>
              </a:endParaRPr>
            </a:p>
          </p:txBody>
        </p:sp>
        <p:sp>
          <p:nvSpPr>
            <p:cNvPr id="8" name="íṧľîḑé">
              <a:extLst>
                <a:ext uri="{FF2B5EF4-FFF2-40B4-BE49-F238E27FC236}">
                  <a16:creationId xmlns="" xmlns:a16="http://schemas.microsoft.com/office/drawing/2014/main" id="{5AE0E5E1-3E95-4FE9-5A99-91C559F58E7E}"/>
                </a:ext>
              </a:extLst>
            </p:cNvPr>
            <p:cNvSpPr/>
            <p:nvPr/>
          </p:nvSpPr>
          <p:spPr>
            <a:xfrm>
              <a:off x="1686375" y="1680261"/>
              <a:ext cx="5540924"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en-US" altLang="zh-CN" sz="2000" b="1" smtClean="0">
                  <a:solidFill>
                    <a:schemeClr val="tx1"/>
                  </a:solidFill>
                </a:rPr>
                <a:t>985</a:t>
              </a:r>
              <a:r>
                <a:rPr kumimoji="1" lang="zh-CN" altLang="en-US" sz="2000" b="1" smtClean="0">
                  <a:solidFill>
                    <a:schemeClr val="tx1"/>
                  </a:solidFill>
                </a:rPr>
                <a:t>、</a:t>
              </a:r>
              <a:r>
                <a:rPr kumimoji="1" lang="en-US" altLang="zh-CN" sz="2000" b="1" smtClean="0">
                  <a:solidFill>
                    <a:schemeClr val="tx1"/>
                  </a:solidFill>
                </a:rPr>
                <a:t>211</a:t>
              </a:r>
              <a:r>
                <a:rPr kumimoji="1" lang="zh-CN" altLang="en-US" sz="2000" b="1">
                  <a:solidFill>
                    <a:schemeClr val="tx1"/>
                  </a:solidFill>
                </a:rPr>
                <a:t>、</a:t>
              </a:r>
              <a:r>
                <a:rPr kumimoji="1" lang="zh-CN" altLang="en-US" sz="2000" b="1" smtClean="0">
                  <a:solidFill>
                    <a:schemeClr val="tx1"/>
                  </a:solidFill>
                </a:rPr>
                <a:t>“双一流”建设高校</a:t>
              </a:r>
              <a:r>
                <a:rPr kumimoji="1" lang="en-US" altLang="zh-CN" sz="2000" b="1" smtClean="0">
                  <a:solidFill>
                    <a:schemeClr val="tx1"/>
                  </a:solidFill>
                </a:rPr>
                <a:t>A</a:t>
              </a:r>
              <a:r>
                <a:rPr kumimoji="1" lang="zh-CN" altLang="en-US" sz="2000" b="1" smtClean="0">
                  <a:solidFill>
                    <a:schemeClr val="tx1"/>
                  </a:solidFill>
                </a:rPr>
                <a:t>类</a:t>
              </a:r>
              <a:endParaRPr kumimoji="1" lang="zh-CN" altLang="en-US" sz="2000" b="1" dirty="0">
                <a:solidFill>
                  <a:schemeClr val="tx1"/>
                </a:solidFill>
              </a:endParaRPr>
            </a:p>
          </p:txBody>
        </p:sp>
        <p:sp>
          <p:nvSpPr>
            <p:cNvPr id="5" name="işḻiďé">
              <a:extLst>
                <a:ext uri="{FF2B5EF4-FFF2-40B4-BE49-F238E27FC236}">
                  <a16:creationId xmlns="" xmlns:a16="http://schemas.microsoft.com/office/drawing/2014/main" id="{6B7DF507-2DF5-743A-C313-6270D0B47C53}"/>
                </a:ext>
              </a:extLst>
            </p:cNvPr>
            <p:cNvSpPr/>
            <p:nvPr/>
          </p:nvSpPr>
          <p:spPr>
            <a:xfrm>
              <a:off x="1283910" y="1655329"/>
              <a:ext cx="190500" cy="377952"/>
            </a:xfrm>
            <a:custGeom>
              <a:avLst/>
              <a:gdLst>
                <a:gd name="connsiteX0" fmla="*/ 190500 w 190500"/>
                <a:gd name="connsiteY0" fmla="*/ 377952 h 377952"/>
                <a:gd name="connsiteX1" fmla="*/ 190500 w 190500"/>
                <a:gd name="connsiteY1" fmla="*/ 187452 h 377952"/>
                <a:gd name="connsiteX2" fmla="*/ 81820 w 190500"/>
                <a:gd name="connsiteY2" fmla="*/ 187452 h 377952"/>
                <a:gd name="connsiteX3" fmla="*/ 190500 w 190500"/>
                <a:gd name="connsiteY3" fmla="*/ 81725 h 377952"/>
                <a:gd name="connsiteX4" fmla="*/ 190500 w 190500"/>
                <a:gd name="connsiteY4" fmla="*/ 0 h 377952"/>
                <a:gd name="connsiteX5" fmla="*/ 0 w 190500"/>
                <a:gd name="connsiteY5" fmla="*/ 187452 h 377952"/>
                <a:gd name="connsiteX6" fmla="*/ 0 w 190500"/>
                <a:gd name="connsiteY6" fmla="*/ 187452 h 377952"/>
                <a:gd name="connsiteX7" fmla="*/ 0 w 190500"/>
                <a:gd name="connsiteY7" fmla="*/ 377952 h 37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7952">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chemeClr val="accent1"/>
            </a:solidFill>
            <a:ln w="6055" cap="flat">
              <a:noFill/>
              <a:prstDash val="solid"/>
              <a:miter/>
            </a:ln>
          </p:spPr>
          <p:txBody>
            <a:bodyPr rtlCol="0" anchor="ctr"/>
            <a:lstStyle/>
            <a:p>
              <a:endParaRPr lang="zh-CN" altLang="en-US"/>
            </a:p>
          </p:txBody>
        </p:sp>
        <p:sp>
          <p:nvSpPr>
            <p:cNvPr id="6" name="íṥliḓe">
              <a:extLst>
                <a:ext uri="{FF2B5EF4-FFF2-40B4-BE49-F238E27FC236}">
                  <a16:creationId xmlns="" xmlns:a16="http://schemas.microsoft.com/office/drawing/2014/main" id="{1715B50F-7FC3-5BFB-04E0-94848CBA40AB}"/>
                </a:ext>
              </a:extLst>
            </p:cNvPr>
            <p:cNvSpPr/>
            <p:nvPr/>
          </p:nvSpPr>
          <p:spPr>
            <a:xfrm>
              <a:off x="998160" y="1655329"/>
              <a:ext cx="190500" cy="377952"/>
            </a:xfrm>
            <a:custGeom>
              <a:avLst/>
              <a:gdLst>
                <a:gd name="connsiteX0" fmla="*/ 190500 w 190500"/>
                <a:gd name="connsiteY0" fmla="*/ 377952 h 377952"/>
                <a:gd name="connsiteX1" fmla="*/ 190500 w 190500"/>
                <a:gd name="connsiteY1" fmla="*/ 187452 h 377952"/>
                <a:gd name="connsiteX2" fmla="*/ 81820 w 190500"/>
                <a:gd name="connsiteY2" fmla="*/ 187452 h 377952"/>
                <a:gd name="connsiteX3" fmla="*/ 190500 w 190500"/>
                <a:gd name="connsiteY3" fmla="*/ 81725 h 377952"/>
                <a:gd name="connsiteX4" fmla="*/ 190500 w 190500"/>
                <a:gd name="connsiteY4" fmla="*/ 0 h 377952"/>
                <a:gd name="connsiteX5" fmla="*/ 0 w 190500"/>
                <a:gd name="connsiteY5" fmla="*/ 187452 h 377952"/>
                <a:gd name="connsiteX6" fmla="*/ 0 w 190500"/>
                <a:gd name="connsiteY6" fmla="*/ 187452 h 377952"/>
                <a:gd name="connsiteX7" fmla="*/ 0 w 190500"/>
                <a:gd name="connsiteY7" fmla="*/ 377952 h 37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7952">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chemeClr val="accent1"/>
            </a:solidFill>
            <a:ln w="6055" cap="flat">
              <a:noFill/>
              <a:prstDash val="solid"/>
              <a:miter/>
            </a:ln>
          </p:spPr>
          <p:txBody>
            <a:bodyPr rtlCol="0" anchor="ctr"/>
            <a:lstStyle/>
            <a:p>
              <a:endParaRPr lang="zh-CN" altLang="en-US"/>
            </a:p>
          </p:txBody>
        </p:sp>
        <p:sp>
          <p:nvSpPr>
            <p:cNvPr id="14" name="î$ļïďe">
              <a:extLst>
                <a:ext uri="{FF2B5EF4-FFF2-40B4-BE49-F238E27FC236}">
                  <a16:creationId xmlns="" xmlns:a16="http://schemas.microsoft.com/office/drawing/2014/main" id="{7FC8E3C5-75B5-9D56-6AC8-124C5E34CCA1}"/>
                </a:ext>
              </a:extLst>
            </p:cNvPr>
            <p:cNvSpPr/>
            <p:nvPr/>
          </p:nvSpPr>
          <p:spPr>
            <a:xfrm>
              <a:off x="1686377" y="5403982"/>
              <a:ext cx="5988458" cy="904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just">
                <a:lnSpc>
                  <a:spcPct val="130000"/>
                </a:lnSpc>
              </a:pPr>
              <a:r>
                <a:rPr kumimoji="1" lang="zh-CN" altLang="en-US" sz="1400" b="1" smtClean="0">
                  <a:solidFill>
                    <a:schemeClr val="tx1"/>
                  </a:solidFill>
                </a:rPr>
                <a:t>本科要求：</a:t>
              </a:r>
              <a:r>
                <a:rPr kumimoji="1" lang="zh-CN" altLang="en-US" sz="1400" smtClean="0">
                  <a:solidFill>
                    <a:schemeClr val="tx1"/>
                  </a:solidFill>
                </a:rPr>
                <a:t>熟悉</a:t>
              </a:r>
              <a:r>
                <a:rPr kumimoji="1" lang="zh-CN" altLang="en-US" sz="1400" b="1">
                  <a:solidFill>
                    <a:schemeClr val="tx1"/>
                  </a:solidFill>
                </a:rPr>
                <a:t>国内外</a:t>
              </a:r>
              <a:r>
                <a:rPr kumimoji="1" lang="zh-CN" altLang="en-US" sz="1400" b="1" smtClean="0">
                  <a:solidFill>
                    <a:schemeClr val="tx1"/>
                  </a:solidFill>
                </a:rPr>
                <a:t>旅游行业</a:t>
              </a:r>
              <a:r>
                <a:rPr kumimoji="1" lang="zh-CN" altLang="en-US" sz="1400" b="1">
                  <a:solidFill>
                    <a:schemeClr val="tx1"/>
                  </a:solidFill>
                </a:rPr>
                <a:t>现状和经济运行</a:t>
              </a:r>
              <a:r>
                <a:rPr kumimoji="1" lang="zh-CN" altLang="en-US" sz="1400" b="1" smtClean="0">
                  <a:solidFill>
                    <a:schemeClr val="tx1"/>
                  </a:solidFill>
                </a:rPr>
                <a:t>规律</a:t>
              </a:r>
              <a:r>
                <a:rPr kumimoji="1" lang="zh-CN" altLang="en-US" sz="1400" smtClean="0">
                  <a:solidFill>
                    <a:schemeClr val="tx1"/>
                  </a:solidFill>
                </a:rPr>
                <a:t>，掌握</a:t>
              </a:r>
              <a:r>
                <a:rPr kumimoji="1" lang="zh-CN" altLang="en-US" sz="1400" b="1" smtClean="0">
                  <a:solidFill>
                    <a:schemeClr val="tx1"/>
                  </a:solidFill>
                </a:rPr>
                <a:t>管理学</a:t>
              </a:r>
              <a:r>
                <a:rPr kumimoji="1" lang="zh-CN" altLang="en-US" sz="1400" b="1">
                  <a:solidFill>
                    <a:schemeClr val="tx1"/>
                  </a:solidFill>
                </a:rPr>
                <a:t>、经济学、人类学、历史学、地理学和社会学</a:t>
              </a:r>
              <a:r>
                <a:rPr kumimoji="1" lang="zh-CN" altLang="en-US" sz="1400">
                  <a:solidFill>
                    <a:schemeClr val="tx1"/>
                  </a:solidFill>
                </a:rPr>
                <a:t>等跨学科</a:t>
              </a:r>
              <a:r>
                <a:rPr kumimoji="1" lang="zh-CN" altLang="en-US" sz="1400" smtClean="0">
                  <a:solidFill>
                    <a:schemeClr val="tx1"/>
                  </a:solidFill>
                </a:rPr>
                <a:t>基础理论</a:t>
              </a:r>
              <a:r>
                <a:rPr kumimoji="1" lang="zh-CN" altLang="en-US" sz="1400">
                  <a:solidFill>
                    <a:schemeClr val="tx1"/>
                  </a:solidFill>
                </a:rPr>
                <a:t>，</a:t>
              </a:r>
              <a:r>
                <a:rPr kumimoji="1" lang="zh-CN" altLang="en-US" sz="1400" b="1" smtClean="0">
                  <a:solidFill>
                    <a:schemeClr val="tx1"/>
                  </a:solidFill>
                </a:rPr>
                <a:t>旅游管理定性</a:t>
              </a:r>
              <a:r>
                <a:rPr kumimoji="1" lang="zh-CN" altLang="en-US" sz="1400" b="1">
                  <a:solidFill>
                    <a:schemeClr val="tx1"/>
                  </a:solidFill>
                </a:rPr>
                <a:t>和定量分析方法、分析工具</a:t>
              </a:r>
              <a:r>
                <a:rPr kumimoji="1" lang="zh-CN" altLang="en-US" sz="1400" b="1" smtClean="0">
                  <a:solidFill>
                    <a:schemeClr val="tx1"/>
                  </a:solidFill>
                </a:rPr>
                <a:t>，野外</a:t>
              </a:r>
              <a:r>
                <a:rPr kumimoji="1" lang="zh-CN" altLang="en-US" sz="1400" b="1">
                  <a:solidFill>
                    <a:schemeClr val="tx1"/>
                  </a:solidFill>
                </a:rPr>
                <a:t>调研、数据处理、文献及资料获取</a:t>
              </a:r>
              <a:r>
                <a:rPr kumimoji="1" lang="zh-CN" altLang="en-US" sz="1400" b="1" smtClean="0">
                  <a:solidFill>
                    <a:schemeClr val="tx1"/>
                  </a:solidFill>
                </a:rPr>
                <a:t>方法</a:t>
              </a:r>
              <a:r>
                <a:rPr kumimoji="1" lang="zh-CN" altLang="en-US" sz="1400" smtClean="0">
                  <a:solidFill>
                    <a:schemeClr val="tx1"/>
                  </a:solidFill>
                </a:rPr>
                <a:t>。</a:t>
              </a:r>
              <a:endParaRPr kumimoji="1" lang="zh-CN" altLang="en-US" sz="1400" dirty="0">
                <a:solidFill>
                  <a:schemeClr val="tx1"/>
                </a:solidFill>
              </a:endParaRPr>
            </a:p>
          </p:txBody>
        </p:sp>
        <p:sp>
          <p:nvSpPr>
            <p:cNvPr id="15" name="ïṣlïḍé">
              <a:extLst>
                <a:ext uri="{FF2B5EF4-FFF2-40B4-BE49-F238E27FC236}">
                  <a16:creationId xmlns="" xmlns:a16="http://schemas.microsoft.com/office/drawing/2014/main" id="{E63869B9-EA23-F4D9-7C2E-71908A105DEE}"/>
                </a:ext>
              </a:extLst>
            </p:cNvPr>
            <p:cNvSpPr/>
            <p:nvPr/>
          </p:nvSpPr>
          <p:spPr>
            <a:xfrm>
              <a:off x="1686375" y="4954656"/>
              <a:ext cx="5540924"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2000" b="1" smtClean="0">
                  <a:solidFill>
                    <a:schemeClr val="tx1"/>
                  </a:solidFill>
                </a:rPr>
                <a:t>旅游管理专业</a:t>
              </a:r>
              <a:endParaRPr kumimoji="1" lang="zh-CN" altLang="en-US" sz="2000" b="1" dirty="0">
                <a:solidFill>
                  <a:schemeClr val="tx1"/>
                </a:solidFill>
              </a:endParaRPr>
            </a:p>
          </p:txBody>
        </p:sp>
        <p:sp>
          <p:nvSpPr>
            <p:cNvPr id="12" name="isliḓe">
              <a:extLst>
                <a:ext uri="{FF2B5EF4-FFF2-40B4-BE49-F238E27FC236}">
                  <a16:creationId xmlns="" xmlns:a16="http://schemas.microsoft.com/office/drawing/2014/main" id="{436E5EF9-0F38-0D05-94CC-AB80A1F18B28}"/>
                </a:ext>
              </a:extLst>
            </p:cNvPr>
            <p:cNvSpPr/>
            <p:nvPr/>
          </p:nvSpPr>
          <p:spPr>
            <a:xfrm>
              <a:off x="1283910" y="4929724"/>
              <a:ext cx="190500" cy="377952"/>
            </a:xfrm>
            <a:custGeom>
              <a:avLst/>
              <a:gdLst>
                <a:gd name="connsiteX0" fmla="*/ 190500 w 190500"/>
                <a:gd name="connsiteY0" fmla="*/ 377952 h 377952"/>
                <a:gd name="connsiteX1" fmla="*/ 190500 w 190500"/>
                <a:gd name="connsiteY1" fmla="*/ 187452 h 377952"/>
                <a:gd name="connsiteX2" fmla="*/ 81820 w 190500"/>
                <a:gd name="connsiteY2" fmla="*/ 187452 h 377952"/>
                <a:gd name="connsiteX3" fmla="*/ 190500 w 190500"/>
                <a:gd name="connsiteY3" fmla="*/ 81725 h 377952"/>
                <a:gd name="connsiteX4" fmla="*/ 190500 w 190500"/>
                <a:gd name="connsiteY4" fmla="*/ 0 h 377952"/>
                <a:gd name="connsiteX5" fmla="*/ 0 w 190500"/>
                <a:gd name="connsiteY5" fmla="*/ 187452 h 377952"/>
                <a:gd name="connsiteX6" fmla="*/ 0 w 190500"/>
                <a:gd name="connsiteY6" fmla="*/ 187452 h 377952"/>
                <a:gd name="connsiteX7" fmla="*/ 0 w 190500"/>
                <a:gd name="connsiteY7" fmla="*/ 377952 h 37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7952">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chemeClr val="tx2"/>
            </a:solidFill>
            <a:ln w="6055" cap="flat">
              <a:noFill/>
              <a:prstDash val="solid"/>
              <a:miter/>
            </a:ln>
          </p:spPr>
          <p:txBody>
            <a:bodyPr rtlCol="0" anchor="ctr"/>
            <a:lstStyle/>
            <a:p>
              <a:endParaRPr lang="zh-CN" altLang="en-US"/>
            </a:p>
          </p:txBody>
        </p:sp>
        <p:sp>
          <p:nvSpPr>
            <p:cNvPr id="13" name="í$ľïďê">
              <a:extLst>
                <a:ext uri="{FF2B5EF4-FFF2-40B4-BE49-F238E27FC236}">
                  <a16:creationId xmlns="" xmlns:a16="http://schemas.microsoft.com/office/drawing/2014/main" id="{AAEA994A-77C0-DB93-3D11-8EB2CC4D4B04}"/>
                </a:ext>
              </a:extLst>
            </p:cNvPr>
            <p:cNvSpPr/>
            <p:nvPr/>
          </p:nvSpPr>
          <p:spPr>
            <a:xfrm>
              <a:off x="998160" y="4929724"/>
              <a:ext cx="190500" cy="377952"/>
            </a:xfrm>
            <a:custGeom>
              <a:avLst/>
              <a:gdLst>
                <a:gd name="connsiteX0" fmla="*/ 190500 w 190500"/>
                <a:gd name="connsiteY0" fmla="*/ 377952 h 377952"/>
                <a:gd name="connsiteX1" fmla="*/ 190500 w 190500"/>
                <a:gd name="connsiteY1" fmla="*/ 187452 h 377952"/>
                <a:gd name="connsiteX2" fmla="*/ 81820 w 190500"/>
                <a:gd name="connsiteY2" fmla="*/ 187452 h 377952"/>
                <a:gd name="connsiteX3" fmla="*/ 190500 w 190500"/>
                <a:gd name="connsiteY3" fmla="*/ 81725 h 377952"/>
                <a:gd name="connsiteX4" fmla="*/ 190500 w 190500"/>
                <a:gd name="connsiteY4" fmla="*/ 0 h 377952"/>
                <a:gd name="connsiteX5" fmla="*/ 0 w 190500"/>
                <a:gd name="connsiteY5" fmla="*/ 187452 h 377952"/>
                <a:gd name="connsiteX6" fmla="*/ 0 w 190500"/>
                <a:gd name="connsiteY6" fmla="*/ 187452 h 377952"/>
                <a:gd name="connsiteX7" fmla="*/ 0 w 190500"/>
                <a:gd name="connsiteY7" fmla="*/ 377952 h 37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7952">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chemeClr val="tx2"/>
            </a:solidFill>
            <a:ln w="6055" cap="flat">
              <a:noFill/>
              <a:prstDash val="solid"/>
              <a:miter/>
            </a:ln>
          </p:spPr>
          <p:txBody>
            <a:bodyPr rtlCol="0" anchor="ctr"/>
            <a:lstStyle/>
            <a:p>
              <a:endParaRPr lang="zh-CN" altLang="en-US"/>
            </a:p>
          </p:txBody>
        </p:sp>
        <p:sp>
          <p:nvSpPr>
            <p:cNvPr id="24" name="ïṣlîde">
              <a:extLst>
                <a:ext uri="{FF2B5EF4-FFF2-40B4-BE49-F238E27FC236}">
                  <a16:creationId xmlns="" xmlns:a16="http://schemas.microsoft.com/office/drawing/2014/main" id="{8264DBCD-BE19-74DE-F4CD-1D68FD31BC4B}"/>
                </a:ext>
              </a:extLst>
            </p:cNvPr>
            <p:cNvSpPr/>
            <p:nvPr/>
          </p:nvSpPr>
          <p:spPr>
            <a:xfrm>
              <a:off x="1686377" y="3766784"/>
              <a:ext cx="5988458" cy="932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just">
                <a:lnSpc>
                  <a:spcPct val="130000"/>
                </a:lnSpc>
              </a:pPr>
              <a:r>
                <a:rPr kumimoji="1" lang="zh-CN" altLang="en-US" sz="1400">
                  <a:solidFill>
                    <a:schemeClr val="tx1"/>
                  </a:solidFill>
                </a:rPr>
                <a:t>四川大学地处中国历史文化名城</a:t>
              </a:r>
              <a:r>
                <a:rPr kumimoji="1" lang="en-US" altLang="zh-CN" sz="1400">
                  <a:solidFill>
                    <a:schemeClr val="tx1"/>
                  </a:solidFill>
                </a:rPr>
                <a:t>——“</a:t>
              </a:r>
              <a:r>
                <a:rPr kumimoji="1" lang="zh-CN" altLang="en-US" sz="1400">
                  <a:solidFill>
                    <a:schemeClr val="tx1"/>
                  </a:solidFill>
                </a:rPr>
                <a:t>天府之国”的成都</a:t>
              </a:r>
              <a:r>
                <a:rPr kumimoji="1" lang="zh-CN" altLang="en-US" sz="1400" smtClean="0">
                  <a:solidFill>
                    <a:schemeClr val="tx1"/>
                  </a:solidFill>
                </a:rPr>
                <a:t>，现</a:t>
              </a:r>
              <a:r>
                <a:rPr kumimoji="1" lang="zh-CN" altLang="en-US" sz="1400" b="1" smtClean="0">
                  <a:solidFill>
                    <a:schemeClr val="tx1"/>
                  </a:solidFill>
                </a:rPr>
                <a:t>有望</a:t>
              </a:r>
              <a:r>
                <a:rPr kumimoji="1" lang="zh-CN" altLang="en-US" sz="1400" b="1">
                  <a:solidFill>
                    <a:schemeClr val="tx1"/>
                  </a:solidFill>
                </a:rPr>
                <a:t>江、华西和江安</a:t>
              </a:r>
              <a:r>
                <a:rPr kumimoji="1" lang="zh-CN" altLang="en-US" sz="1400">
                  <a:solidFill>
                    <a:schemeClr val="tx1"/>
                  </a:solidFill>
                </a:rPr>
                <a:t>三个校区，占地面积</a:t>
              </a:r>
              <a:r>
                <a:rPr kumimoji="1" lang="en-US" altLang="zh-CN" sz="1400">
                  <a:solidFill>
                    <a:schemeClr val="tx1"/>
                  </a:solidFill>
                </a:rPr>
                <a:t>7050</a:t>
              </a:r>
              <a:r>
                <a:rPr kumimoji="1" lang="zh-CN" altLang="en-US" sz="1400">
                  <a:solidFill>
                    <a:schemeClr val="tx1"/>
                  </a:solidFill>
                </a:rPr>
                <a:t>亩，校舍建筑面积</a:t>
              </a:r>
              <a:r>
                <a:rPr kumimoji="1" lang="en-US" altLang="zh-CN" sz="1400">
                  <a:solidFill>
                    <a:schemeClr val="tx1"/>
                  </a:solidFill>
                </a:rPr>
                <a:t>282.18</a:t>
              </a:r>
              <a:r>
                <a:rPr kumimoji="1" lang="zh-CN" altLang="en-US" sz="1400">
                  <a:solidFill>
                    <a:schemeClr val="tx1"/>
                  </a:solidFill>
                </a:rPr>
                <a:t>万平方米。学校正与眉山市合作共建四川大学眉山校区。</a:t>
              </a:r>
              <a:endParaRPr kumimoji="1" lang="zh-CN" altLang="en-US" sz="1400" dirty="0">
                <a:solidFill>
                  <a:schemeClr val="tx1"/>
                </a:solidFill>
              </a:endParaRPr>
            </a:p>
          </p:txBody>
        </p:sp>
        <p:sp>
          <p:nvSpPr>
            <p:cNvPr id="25" name="ïṥḷíḓê">
              <a:extLst>
                <a:ext uri="{FF2B5EF4-FFF2-40B4-BE49-F238E27FC236}">
                  <a16:creationId xmlns="" xmlns:a16="http://schemas.microsoft.com/office/drawing/2014/main" id="{FAC1338E-0A71-F289-AA5F-DE6DB1167040}"/>
                </a:ext>
              </a:extLst>
            </p:cNvPr>
            <p:cNvSpPr/>
            <p:nvPr/>
          </p:nvSpPr>
          <p:spPr>
            <a:xfrm>
              <a:off x="1686375" y="3317458"/>
              <a:ext cx="5540924"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2000" b="1">
                  <a:solidFill>
                    <a:schemeClr val="tx1"/>
                  </a:solidFill>
                </a:rPr>
                <a:t>校</a:t>
              </a:r>
              <a:r>
                <a:rPr kumimoji="1" lang="zh-CN" altLang="en-US" sz="2000" b="1" smtClean="0">
                  <a:solidFill>
                    <a:schemeClr val="tx1"/>
                  </a:solidFill>
                </a:rPr>
                <a:t>区分布（望江校区部分宿舍条件差）</a:t>
              </a:r>
              <a:endParaRPr kumimoji="1" lang="en-US" altLang="zh-CN" sz="2000" b="1" dirty="0">
                <a:solidFill>
                  <a:schemeClr val="tx1"/>
                </a:solidFill>
              </a:endParaRPr>
            </a:p>
          </p:txBody>
        </p:sp>
        <p:sp>
          <p:nvSpPr>
            <p:cNvPr id="22" name="íṡļidé">
              <a:extLst>
                <a:ext uri="{FF2B5EF4-FFF2-40B4-BE49-F238E27FC236}">
                  <a16:creationId xmlns="" xmlns:a16="http://schemas.microsoft.com/office/drawing/2014/main" id="{E0FF587C-7252-8E78-B987-C4E8208A0BAA}"/>
                </a:ext>
              </a:extLst>
            </p:cNvPr>
            <p:cNvSpPr/>
            <p:nvPr/>
          </p:nvSpPr>
          <p:spPr>
            <a:xfrm>
              <a:off x="1283910" y="3292526"/>
              <a:ext cx="190500" cy="377952"/>
            </a:xfrm>
            <a:custGeom>
              <a:avLst/>
              <a:gdLst>
                <a:gd name="connsiteX0" fmla="*/ 190500 w 190500"/>
                <a:gd name="connsiteY0" fmla="*/ 377952 h 377952"/>
                <a:gd name="connsiteX1" fmla="*/ 190500 w 190500"/>
                <a:gd name="connsiteY1" fmla="*/ 187452 h 377952"/>
                <a:gd name="connsiteX2" fmla="*/ 81820 w 190500"/>
                <a:gd name="connsiteY2" fmla="*/ 187452 h 377952"/>
                <a:gd name="connsiteX3" fmla="*/ 190500 w 190500"/>
                <a:gd name="connsiteY3" fmla="*/ 81725 h 377952"/>
                <a:gd name="connsiteX4" fmla="*/ 190500 w 190500"/>
                <a:gd name="connsiteY4" fmla="*/ 0 h 377952"/>
                <a:gd name="connsiteX5" fmla="*/ 0 w 190500"/>
                <a:gd name="connsiteY5" fmla="*/ 187452 h 377952"/>
                <a:gd name="connsiteX6" fmla="*/ 0 w 190500"/>
                <a:gd name="connsiteY6" fmla="*/ 187452 h 377952"/>
                <a:gd name="connsiteX7" fmla="*/ 0 w 190500"/>
                <a:gd name="connsiteY7" fmla="*/ 377952 h 37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7952">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chemeClr val="tx2"/>
            </a:solidFill>
            <a:ln w="6055" cap="flat">
              <a:noFill/>
              <a:prstDash val="solid"/>
              <a:miter/>
            </a:ln>
          </p:spPr>
          <p:txBody>
            <a:bodyPr rtlCol="0" anchor="ctr"/>
            <a:lstStyle/>
            <a:p>
              <a:endParaRPr lang="zh-CN" altLang="en-US"/>
            </a:p>
          </p:txBody>
        </p:sp>
        <p:sp>
          <p:nvSpPr>
            <p:cNvPr id="23" name="íśḷiḑé">
              <a:extLst>
                <a:ext uri="{FF2B5EF4-FFF2-40B4-BE49-F238E27FC236}">
                  <a16:creationId xmlns="" xmlns:a16="http://schemas.microsoft.com/office/drawing/2014/main" id="{3C3374F5-9732-51FD-4538-B448E8CB96B8}"/>
                </a:ext>
              </a:extLst>
            </p:cNvPr>
            <p:cNvSpPr/>
            <p:nvPr/>
          </p:nvSpPr>
          <p:spPr>
            <a:xfrm>
              <a:off x="998160" y="3292526"/>
              <a:ext cx="190500" cy="377952"/>
            </a:xfrm>
            <a:custGeom>
              <a:avLst/>
              <a:gdLst>
                <a:gd name="connsiteX0" fmla="*/ 190500 w 190500"/>
                <a:gd name="connsiteY0" fmla="*/ 377952 h 377952"/>
                <a:gd name="connsiteX1" fmla="*/ 190500 w 190500"/>
                <a:gd name="connsiteY1" fmla="*/ 187452 h 377952"/>
                <a:gd name="connsiteX2" fmla="*/ 81820 w 190500"/>
                <a:gd name="connsiteY2" fmla="*/ 187452 h 377952"/>
                <a:gd name="connsiteX3" fmla="*/ 190500 w 190500"/>
                <a:gd name="connsiteY3" fmla="*/ 81725 h 377952"/>
                <a:gd name="connsiteX4" fmla="*/ 190500 w 190500"/>
                <a:gd name="connsiteY4" fmla="*/ 0 h 377952"/>
                <a:gd name="connsiteX5" fmla="*/ 0 w 190500"/>
                <a:gd name="connsiteY5" fmla="*/ 187452 h 377952"/>
                <a:gd name="connsiteX6" fmla="*/ 0 w 190500"/>
                <a:gd name="connsiteY6" fmla="*/ 187452 h 377952"/>
                <a:gd name="connsiteX7" fmla="*/ 0 w 190500"/>
                <a:gd name="connsiteY7" fmla="*/ 377952 h 37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7952">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chemeClr val="tx2"/>
            </a:solidFill>
            <a:ln w="6055" cap="flat">
              <a:noFill/>
              <a:prstDash val="solid"/>
              <a:miter/>
            </a:ln>
          </p:spPr>
          <p:txBody>
            <a:bodyPr rtlCol="0" anchor="ctr"/>
            <a:lstStyle/>
            <a:p>
              <a:endParaRPr lang="zh-CN" altLang="en-US"/>
            </a:p>
          </p:txBody>
        </p:sp>
      </p:grpSp>
      <p:sp>
        <p:nvSpPr>
          <p:cNvPr id="17" name="ïšlîďé">
            <a:extLst>
              <a:ext uri="{FF2B5EF4-FFF2-40B4-BE49-F238E27FC236}">
                <a16:creationId xmlns="" xmlns:a16="http://schemas.microsoft.com/office/drawing/2014/main" id="{BE330C08-B84C-0D1E-7688-76847820D54C}"/>
              </a:ext>
            </a:extLst>
          </p:cNvPr>
          <p:cNvSpPr>
            <a:spLocks noGrp="1"/>
          </p:cNvSpPr>
          <p:nvPr>
            <p:ph type="title"/>
          </p:nvPr>
        </p:nvSpPr>
        <p:spPr/>
        <p:txBody>
          <a:bodyPr/>
          <a:lstStyle/>
          <a:p>
            <a:r>
              <a:rPr lang="zh-CN" altLang="en-US" smtClean="0"/>
              <a:t>四川大学（海纳百川，有容乃大）</a:t>
            </a:r>
            <a:endParaRPr lang="zh-CN" altLang="en-US" dirty="0"/>
          </a:p>
        </p:txBody>
      </p:sp>
      <p:grpSp>
        <p:nvGrpSpPr>
          <p:cNvPr id="10" name="组合 9"/>
          <p:cNvGrpSpPr/>
          <p:nvPr/>
        </p:nvGrpSpPr>
        <p:grpSpPr>
          <a:xfrm>
            <a:off x="7601599" y="1378905"/>
            <a:ext cx="4132446" cy="4752297"/>
            <a:chOff x="7601599" y="1381803"/>
            <a:chExt cx="4132446" cy="4752297"/>
          </a:xfrm>
        </p:grpSpPr>
        <p:pic>
          <p:nvPicPr>
            <p:cNvPr id="3" name="Picture 2" descr="https://news.scu.edu.cn/__local/F/5D/58/B9B093402B523C68FF4F5FCA40C_D1967579_66B97.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1599" y="3825833"/>
              <a:ext cx="4132446" cy="230826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175A4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01599" y="1381803"/>
              <a:ext cx="4132446" cy="2323776"/>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10982605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iślïďê"/>
        <p:cNvGrpSpPr/>
        <p:nvPr/>
      </p:nvGrpSpPr>
      <p:grpSpPr>
        <a:xfrm>
          <a:off x="0" y="0"/>
          <a:ext cx="0" cy="0"/>
          <a:chOff x="0" y="0"/>
          <a:chExt cx="0" cy="0"/>
        </a:xfrm>
      </p:grpSpPr>
      <p:sp>
        <p:nvSpPr>
          <p:cNvPr id="5" name="i$ľîde">
            <a:extLst>
              <a:ext uri="{FF2B5EF4-FFF2-40B4-BE49-F238E27FC236}">
                <a16:creationId xmlns="" xmlns:a16="http://schemas.microsoft.com/office/drawing/2014/main" id="{71FB1C6B-F59D-5B5D-7005-5AF8613E0189}"/>
              </a:ext>
            </a:extLst>
          </p:cNvPr>
          <p:cNvSpPr>
            <a:spLocks noGrp="1"/>
          </p:cNvSpPr>
          <p:nvPr>
            <p:ph type="title"/>
          </p:nvPr>
        </p:nvSpPr>
        <p:spPr/>
        <p:txBody>
          <a:bodyPr/>
          <a:lstStyle/>
          <a:p>
            <a:r>
              <a:rPr lang="zh-CN" altLang="en-US" spc="300" smtClean="0"/>
              <a:t>关于未来</a:t>
            </a:r>
            <a:endParaRPr lang="zh-CN" altLang="en-US" dirty="0"/>
          </a:p>
        </p:txBody>
      </p:sp>
      <p:pic>
        <p:nvPicPr>
          <p:cNvPr id="6" name="íṧḻiḋe">
            <a:extLst>
              <a:ext uri="{FF2B5EF4-FFF2-40B4-BE49-F238E27FC236}">
                <a16:creationId xmlns="" xmlns:a16="http://schemas.microsoft.com/office/drawing/2014/main" id="{8A77F36A-8725-8A15-14D9-05845753941D}"/>
              </a:ext>
            </a:extLst>
          </p:cNvPr>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flipV="1">
            <a:off x="-39218" y="5033765"/>
            <a:ext cx="2752677" cy="1896519"/>
          </a:xfrm>
          <a:prstGeom prst="rect">
            <a:avLst/>
          </a:prstGeom>
        </p:spPr>
      </p:pic>
      <p:pic>
        <p:nvPicPr>
          <p:cNvPr id="7" name="îṣļïḍê">
            <a:extLst>
              <a:ext uri="{FF2B5EF4-FFF2-40B4-BE49-F238E27FC236}">
                <a16:creationId xmlns="" xmlns:a16="http://schemas.microsoft.com/office/drawing/2014/main" id="{740C1AF8-EAB5-C9B6-E1C3-A1BA77F8C3C6}"/>
              </a:ext>
            </a:extLst>
          </p:cNvPr>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9555785" y="-26852"/>
            <a:ext cx="2734779" cy="885385"/>
          </a:xfrm>
          <a:prstGeom prst="rect">
            <a:avLst/>
          </a:prstGeom>
        </p:spPr>
      </p:pic>
      <p:grpSp>
        <p:nvGrpSpPr>
          <p:cNvPr id="21" name="组合 20">
            <a:extLst>
              <a:ext uri="{FF2B5EF4-FFF2-40B4-BE49-F238E27FC236}">
                <a16:creationId xmlns:a16="http://schemas.microsoft.com/office/drawing/2014/main" xmlns="" id="{C25E8E95-CABE-8AB4-DF8F-589CC9A72707}"/>
              </a:ext>
            </a:extLst>
          </p:cNvPr>
          <p:cNvGrpSpPr/>
          <p:nvPr/>
        </p:nvGrpSpPr>
        <p:grpSpPr>
          <a:xfrm>
            <a:off x="667202" y="1331206"/>
            <a:ext cx="10851698" cy="4601989"/>
            <a:chOff x="667202" y="1331206"/>
            <a:chExt cx="10851698" cy="4601989"/>
          </a:xfrm>
        </p:grpSpPr>
        <p:grpSp>
          <p:nvGrpSpPr>
            <p:cNvPr id="22" name="íś1iḑé">
              <a:extLst>
                <a:ext uri="{FF2B5EF4-FFF2-40B4-BE49-F238E27FC236}">
                  <a16:creationId xmlns:a16="http://schemas.microsoft.com/office/drawing/2014/main" xmlns="" id="{6970A46A-683C-7B59-B8B6-9A7B380C4B43}"/>
                </a:ext>
              </a:extLst>
            </p:cNvPr>
            <p:cNvGrpSpPr/>
            <p:nvPr/>
          </p:nvGrpSpPr>
          <p:grpSpPr>
            <a:xfrm>
              <a:off x="3886696" y="1331206"/>
              <a:ext cx="4601989" cy="4601989"/>
              <a:chOff x="3886696" y="1331206"/>
              <a:chExt cx="4601989" cy="4601989"/>
            </a:xfrm>
          </p:grpSpPr>
          <p:sp>
            <p:nvSpPr>
              <p:cNvPr id="35" name="ïšļidê">
                <a:extLst>
                  <a:ext uri="{FF2B5EF4-FFF2-40B4-BE49-F238E27FC236}">
                    <a16:creationId xmlns:a16="http://schemas.microsoft.com/office/drawing/2014/main" xmlns="" id="{3B285B21-E5E3-91DF-C710-E933E369DD91}"/>
                  </a:ext>
                </a:extLst>
              </p:cNvPr>
              <p:cNvSpPr/>
              <p:nvPr/>
            </p:nvSpPr>
            <p:spPr>
              <a:xfrm>
                <a:off x="3886696" y="1331206"/>
                <a:ext cx="4601989" cy="4601989"/>
              </a:xfrm>
              <a:prstGeom prst="ellipse">
                <a:avLst/>
              </a:prstGeom>
              <a:noFill/>
              <a:ln>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íṩlíḓè">
                <a:extLst>
                  <a:ext uri="{FF2B5EF4-FFF2-40B4-BE49-F238E27FC236}">
                    <a16:creationId xmlns:a16="http://schemas.microsoft.com/office/drawing/2014/main" xmlns="" id="{44F6A5E7-9C69-558C-8C4E-F09529251DED}"/>
                  </a:ext>
                </a:extLst>
              </p:cNvPr>
              <p:cNvSpPr/>
              <p:nvPr/>
            </p:nvSpPr>
            <p:spPr>
              <a:xfrm>
                <a:off x="4835141" y="2279650"/>
                <a:ext cx="2705100" cy="2705100"/>
              </a:xfrm>
              <a:prstGeom prst="ellipse">
                <a:avLst/>
              </a:prstGeom>
              <a:noFill/>
              <a:ln>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800" b="1" smtClean="0">
                    <a:solidFill>
                      <a:schemeClr val="tx1"/>
                    </a:solidFill>
                  </a:rPr>
                  <a:t>如何选择？</a:t>
                </a:r>
                <a:endParaRPr kumimoji="1" lang="en-US" altLang="zh-CN" sz="2800" b="1" dirty="0">
                  <a:solidFill>
                    <a:schemeClr val="tx1"/>
                  </a:solidFill>
                </a:endParaRPr>
              </a:p>
            </p:txBody>
          </p:sp>
        </p:grpSp>
        <p:grpSp>
          <p:nvGrpSpPr>
            <p:cNvPr id="23" name="iṡḷidé">
              <a:extLst>
                <a:ext uri="{FF2B5EF4-FFF2-40B4-BE49-F238E27FC236}">
                  <a16:creationId xmlns:a16="http://schemas.microsoft.com/office/drawing/2014/main" xmlns="" id="{06C76837-FE2C-BB49-438B-9D6A6762E919}"/>
                </a:ext>
              </a:extLst>
            </p:cNvPr>
            <p:cNvGrpSpPr/>
            <p:nvPr/>
          </p:nvGrpSpPr>
          <p:grpSpPr>
            <a:xfrm>
              <a:off x="7809282" y="4332370"/>
              <a:ext cx="3709618" cy="1538360"/>
              <a:chOff x="7809282" y="4332370"/>
              <a:chExt cx="3709618" cy="1538360"/>
            </a:xfrm>
          </p:grpSpPr>
          <p:grpSp>
            <p:nvGrpSpPr>
              <p:cNvPr id="30" name="íśḷïḍé">
                <a:extLst>
                  <a:ext uri="{FF2B5EF4-FFF2-40B4-BE49-F238E27FC236}">
                    <a16:creationId xmlns:a16="http://schemas.microsoft.com/office/drawing/2014/main" xmlns="" id="{9A53BA5B-F7B5-15D4-D74B-6162B41EAC95}"/>
                  </a:ext>
                </a:extLst>
              </p:cNvPr>
              <p:cNvGrpSpPr/>
              <p:nvPr/>
            </p:nvGrpSpPr>
            <p:grpSpPr>
              <a:xfrm>
                <a:off x="7809282" y="4516525"/>
                <a:ext cx="540000" cy="540000"/>
                <a:chOff x="6335984" y="5599496"/>
                <a:chExt cx="540000" cy="540000"/>
              </a:xfrm>
            </p:grpSpPr>
            <p:sp>
              <p:nvSpPr>
                <p:cNvPr id="33" name="íŝľîḓè">
                  <a:extLst>
                    <a:ext uri="{FF2B5EF4-FFF2-40B4-BE49-F238E27FC236}">
                      <a16:creationId xmlns:a16="http://schemas.microsoft.com/office/drawing/2014/main" xmlns="" id="{8110A5E7-0330-109B-CDF1-E3F85C3B075E}"/>
                    </a:ext>
                  </a:extLst>
                </p:cNvPr>
                <p:cNvSpPr txBox="1"/>
                <p:nvPr/>
              </p:nvSpPr>
              <p:spPr>
                <a:xfrm>
                  <a:off x="6335984" y="5599496"/>
                  <a:ext cx="540000" cy="540000"/>
                </a:xfrm>
                <a:prstGeom prst="ellipse">
                  <a:avLst/>
                </a:prstGeom>
                <a:solidFill>
                  <a:schemeClr val="accent1"/>
                </a:solidFill>
              </p:spPr>
              <p:txBody>
                <a:bodyPr wrap="none" lIns="108000" tIns="108000" rIns="108000" bIns="108000" rtlCol="0" anchor="ctr" anchorCtr="0">
                  <a:noAutofit/>
                </a:bodyPr>
                <a:lstStyle/>
                <a:p>
                  <a:pPr algn="ctr"/>
                  <a:endParaRPr kumimoji="1" lang="zh-CN" altLang="en-US" sz="2000" b="1" dirty="0">
                    <a:noFill/>
                  </a:endParaRPr>
                </a:p>
              </p:txBody>
            </p:sp>
            <p:sp>
              <p:nvSpPr>
                <p:cNvPr id="34" name="ïṣ1iḑé">
                  <a:extLst>
                    <a:ext uri="{FF2B5EF4-FFF2-40B4-BE49-F238E27FC236}">
                      <a16:creationId xmlns:a16="http://schemas.microsoft.com/office/drawing/2014/main" xmlns="" id="{1A052C9F-D50C-3783-18C2-4296DBBF5FB9}"/>
                    </a:ext>
                  </a:extLst>
                </p:cNvPr>
                <p:cNvSpPr/>
                <p:nvPr/>
              </p:nvSpPr>
              <p:spPr>
                <a:xfrm>
                  <a:off x="6468280" y="5734252"/>
                  <a:ext cx="275408" cy="270488"/>
                </a:xfrm>
                <a:custGeom>
                  <a:avLst/>
                  <a:gdLst>
                    <a:gd name="connsiteX0" fmla="*/ 343764 w 533400"/>
                    <a:gd name="connsiteY0" fmla="*/ 276846 h 523875"/>
                    <a:gd name="connsiteX1" fmla="*/ 372339 w 533400"/>
                    <a:gd name="connsiteY1" fmla="*/ 305421 h 523875"/>
                    <a:gd name="connsiteX2" fmla="*/ 372339 w 533400"/>
                    <a:gd name="connsiteY2" fmla="*/ 495921 h 523875"/>
                    <a:gd name="connsiteX3" fmla="*/ 343764 w 533400"/>
                    <a:gd name="connsiteY3" fmla="*/ 524496 h 523875"/>
                    <a:gd name="connsiteX4" fmla="*/ 191364 w 533400"/>
                    <a:gd name="connsiteY4" fmla="*/ 524496 h 523875"/>
                    <a:gd name="connsiteX5" fmla="*/ 162789 w 533400"/>
                    <a:gd name="connsiteY5" fmla="*/ 495921 h 523875"/>
                    <a:gd name="connsiteX6" fmla="*/ 162789 w 533400"/>
                    <a:gd name="connsiteY6" fmla="*/ 305421 h 523875"/>
                    <a:gd name="connsiteX7" fmla="*/ 191364 w 533400"/>
                    <a:gd name="connsiteY7" fmla="*/ 276846 h 523875"/>
                    <a:gd name="connsiteX8" fmla="*/ 343764 w 533400"/>
                    <a:gd name="connsiteY8" fmla="*/ 276846 h 523875"/>
                    <a:gd name="connsiteX9" fmla="*/ 143739 w 533400"/>
                    <a:gd name="connsiteY9" fmla="*/ 114921 h 523875"/>
                    <a:gd name="connsiteX10" fmla="*/ 179934 w 533400"/>
                    <a:gd name="connsiteY10" fmla="*/ 153021 h 523875"/>
                    <a:gd name="connsiteX11" fmla="*/ 181839 w 533400"/>
                    <a:gd name="connsiteY11" fmla="*/ 153021 h 523875"/>
                    <a:gd name="connsiteX12" fmla="*/ 353289 w 533400"/>
                    <a:gd name="connsiteY12" fmla="*/ 153021 h 523875"/>
                    <a:gd name="connsiteX13" fmla="*/ 391389 w 533400"/>
                    <a:gd name="connsiteY13" fmla="*/ 116826 h 523875"/>
                    <a:gd name="connsiteX14" fmla="*/ 391389 w 533400"/>
                    <a:gd name="connsiteY14" fmla="*/ 114921 h 523875"/>
                    <a:gd name="connsiteX15" fmla="*/ 505689 w 533400"/>
                    <a:gd name="connsiteY15" fmla="*/ 114921 h 523875"/>
                    <a:gd name="connsiteX16" fmla="*/ 534264 w 533400"/>
                    <a:gd name="connsiteY16" fmla="*/ 143496 h 523875"/>
                    <a:gd name="connsiteX17" fmla="*/ 534264 w 533400"/>
                    <a:gd name="connsiteY17" fmla="*/ 381621 h 523875"/>
                    <a:gd name="connsiteX18" fmla="*/ 505689 w 533400"/>
                    <a:gd name="connsiteY18" fmla="*/ 410196 h 523875"/>
                    <a:gd name="connsiteX19" fmla="*/ 391389 w 533400"/>
                    <a:gd name="connsiteY19" fmla="*/ 410196 h 523875"/>
                    <a:gd name="connsiteX20" fmla="*/ 391389 w 533400"/>
                    <a:gd name="connsiteY20" fmla="*/ 295896 h 523875"/>
                    <a:gd name="connsiteX21" fmla="*/ 355194 w 533400"/>
                    <a:gd name="connsiteY21" fmla="*/ 257796 h 523875"/>
                    <a:gd name="connsiteX22" fmla="*/ 353289 w 533400"/>
                    <a:gd name="connsiteY22" fmla="*/ 257796 h 523875"/>
                    <a:gd name="connsiteX23" fmla="*/ 181839 w 533400"/>
                    <a:gd name="connsiteY23" fmla="*/ 257796 h 523875"/>
                    <a:gd name="connsiteX24" fmla="*/ 143739 w 533400"/>
                    <a:gd name="connsiteY24" fmla="*/ 293991 h 523875"/>
                    <a:gd name="connsiteX25" fmla="*/ 143739 w 533400"/>
                    <a:gd name="connsiteY25" fmla="*/ 295896 h 523875"/>
                    <a:gd name="connsiteX26" fmla="*/ 143739 w 533400"/>
                    <a:gd name="connsiteY26" fmla="*/ 410196 h 523875"/>
                    <a:gd name="connsiteX27" fmla="*/ 29439 w 533400"/>
                    <a:gd name="connsiteY27" fmla="*/ 410196 h 523875"/>
                    <a:gd name="connsiteX28" fmla="*/ 864 w 533400"/>
                    <a:gd name="connsiteY28" fmla="*/ 381621 h 523875"/>
                    <a:gd name="connsiteX29" fmla="*/ 864 w 533400"/>
                    <a:gd name="connsiteY29" fmla="*/ 201599 h 523875"/>
                    <a:gd name="connsiteX30" fmla="*/ 11342 w 533400"/>
                    <a:gd name="connsiteY30" fmla="*/ 175881 h 523875"/>
                    <a:gd name="connsiteX31" fmla="*/ 56109 w 533400"/>
                    <a:gd name="connsiteY31" fmla="*/ 127304 h 523875"/>
                    <a:gd name="connsiteX32" fmla="*/ 83732 w 533400"/>
                    <a:gd name="connsiteY32" fmla="*/ 114921 h 523875"/>
                    <a:gd name="connsiteX33" fmla="*/ 143739 w 533400"/>
                    <a:gd name="connsiteY33" fmla="*/ 114921 h 523875"/>
                    <a:gd name="connsiteX34" fmla="*/ 462827 w 533400"/>
                    <a:gd name="connsiteY34" fmla="*/ 172071 h 523875"/>
                    <a:gd name="connsiteX35" fmla="*/ 448539 w 533400"/>
                    <a:gd name="connsiteY35" fmla="*/ 186359 h 523875"/>
                    <a:gd name="connsiteX36" fmla="*/ 462827 w 533400"/>
                    <a:gd name="connsiteY36" fmla="*/ 200646 h 523875"/>
                    <a:gd name="connsiteX37" fmla="*/ 477114 w 533400"/>
                    <a:gd name="connsiteY37" fmla="*/ 186359 h 523875"/>
                    <a:gd name="connsiteX38" fmla="*/ 462827 w 533400"/>
                    <a:gd name="connsiteY38" fmla="*/ 172071 h 523875"/>
                    <a:gd name="connsiteX39" fmla="*/ 343764 w 533400"/>
                    <a:gd name="connsiteY39" fmla="*/ 621 h 523875"/>
                    <a:gd name="connsiteX40" fmla="*/ 372339 w 533400"/>
                    <a:gd name="connsiteY40" fmla="*/ 29196 h 523875"/>
                    <a:gd name="connsiteX41" fmla="*/ 372339 w 533400"/>
                    <a:gd name="connsiteY41" fmla="*/ 105396 h 523875"/>
                    <a:gd name="connsiteX42" fmla="*/ 343764 w 533400"/>
                    <a:gd name="connsiteY42" fmla="*/ 133971 h 523875"/>
                    <a:gd name="connsiteX43" fmla="*/ 191364 w 533400"/>
                    <a:gd name="connsiteY43" fmla="*/ 133971 h 523875"/>
                    <a:gd name="connsiteX44" fmla="*/ 162789 w 533400"/>
                    <a:gd name="connsiteY44" fmla="*/ 105396 h 523875"/>
                    <a:gd name="connsiteX45" fmla="*/ 162789 w 533400"/>
                    <a:gd name="connsiteY45" fmla="*/ 29196 h 523875"/>
                    <a:gd name="connsiteX46" fmla="*/ 191364 w 533400"/>
                    <a:gd name="connsiteY46" fmla="*/ 621 h 523875"/>
                    <a:gd name="connsiteX47" fmla="*/ 343764 w 533400"/>
                    <a:gd name="connsiteY47" fmla="*/ 62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533400" h="523875">
                      <a:moveTo>
                        <a:pt x="343764" y="276846"/>
                      </a:moveTo>
                      <a:cubicBezTo>
                        <a:pt x="359957" y="276846"/>
                        <a:pt x="372339" y="289229"/>
                        <a:pt x="372339" y="305421"/>
                      </a:cubicBezTo>
                      <a:lnTo>
                        <a:pt x="372339" y="495921"/>
                      </a:lnTo>
                      <a:cubicBezTo>
                        <a:pt x="372339" y="512114"/>
                        <a:pt x="359957" y="524496"/>
                        <a:pt x="343764" y="524496"/>
                      </a:cubicBezTo>
                      <a:lnTo>
                        <a:pt x="191364" y="524496"/>
                      </a:lnTo>
                      <a:cubicBezTo>
                        <a:pt x="175171" y="524496"/>
                        <a:pt x="162789" y="512114"/>
                        <a:pt x="162789" y="495921"/>
                      </a:cubicBezTo>
                      <a:lnTo>
                        <a:pt x="162789" y="305421"/>
                      </a:lnTo>
                      <a:cubicBezTo>
                        <a:pt x="162789" y="289229"/>
                        <a:pt x="175171" y="276846"/>
                        <a:pt x="191364" y="276846"/>
                      </a:cubicBezTo>
                      <a:lnTo>
                        <a:pt x="343764" y="276846"/>
                      </a:lnTo>
                      <a:close/>
                      <a:moveTo>
                        <a:pt x="143739" y="114921"/>
                      </a:moveTo>
                      <a:cubicBezTo>
                        <a:pt x="143739" y="134924"/>
                        <a:pt x="159932" y="152069"/>
                        <a:pt x="179934" y="153021"/>
                      </a:cubicBezTo>
                      <a:lnTo>
                        <a:pt x="181839" y="153021"/>
                      </a:lnTo>
                      <a:lnTo>
                        <a:pt x="353289" y="153021"/>
                      </a:lnTo>
                      <a:cubicBezTo>
                        <a:pt x="373292" y="153021"/>
                        <a:pt x="390436" y="136829"/>
                        <a:pt x="391389" y="116826"/>
                      </a:cubicBezTo>
                      <a:lnTo>
                        <a:pt x="391389" y="114921"/>
                      </a:lnTo>
                      <a:lnTo>
                        <a:pt x="505689" y="114921"/>
                      </a:lnTo>
                      <a:cubicBezTo>
                        <a:pt x="521882" y="114921"/>
                        <a:pt x="534264" y="127304"/>
                        <a:pt x="534264" y="143496"/>
                      </a:cubicBezTo>
                      <a:lnTo>
                        <a:pt x="534264" y="381621"/>
                      </a:lnTo>
                      <a:cubicBezTo>
                        <a:pt x="534264" y="397814"/>
                        <a:pt x="521882" y="410196"/>
                        <a:pt x="505689" y="410196"/>
                      </a:cubicBezTo>
                      <a:lnTo>
                        <a:pt x="391389" y="410196"/>
                      </a:lnTo>
                      <a:lnTo>
                        <a:pt x="391389" y="295896"/>
                      </a:lnTo>
                      <a:cubicBezTo>
                        <a:pt x="391389" y="275894"/>
                        <a:pt x="375196" y="258749"/>
                        <a:pt x="355194" y="257796"/>
                      </a:cubicBezTo>
                      <a:lnTo>
                        <a:pt x="353289" y="257796"/>
                      </a:lnTo>
                      <a:lnTo>
                        <a:pt x="181839" y="257796"/>
                      </a:lnTo>
                      <a:cubicBezTo>
                        <a:pt x="161836" y="257796"/>
                        <a:pt x="144692" y="273989"/>
                        <a:pt x="143739" y="293991"/>
                      </a:cubicBezTo>
                      <a:lnTo>
                        <a:pt x="143739" y="295896"/>
                      </a:lnTo>
                      <a:lnTo>
                        <a:pt x="143739" y="410196"/>
                      </a:lnTo>
                      <a:lnTo>
                        <a:pt x="29439" y="410196"/>
                      </a:lnTo>
                      <a:cubicBezTo>
                        <a:pt x="13246" y="410196"/>
                        <a:pt x="864" y="397814"/>
                        <a:pt x="864" y="381621"/>
                      </a:cubicBezTo>
                      <a:lnTo>
                        <a:pt x="864" y="201599"/>
                      </a:lnTo>
                      <a:cubicBezTo>
                        <a:pt x="864" y="192074"/>
                        <a:pt x="4674" y="182549"/>
                        <a:pt x="11342" y="175881"/>
                      </a:cubicBezTo>
                      <a:lnTo>
                        <a:pt x="56109" y="127304"/>
                      </a:lnTo>
                      <a:cubicBezTo>
                        <a:pt x="63729" y="119684"/>
                        <a:pt x="73254" y="114921"/>
                        <a:pt x="83732" y="114921"/>
                      </a:cubicBezTo>
                      <a:lnTo>
                        <a:pt x="143739" y="114921"/>
                      </a:lnTo>
                      <a:close/>
                      <a:moveTo>
                        <a:pt x="462827" y="172071"/>
                      </a:moveTo>
                      <a:cubicBezTo>
                        <a:pt x="455207" y="172071"/>
                        <a:pt x="448539" y="178739"/>
                        <a:pt x="448539" y="186359"/>
                      </a:cubicBezTo>
                      <a:cubicBezTo>
                        <a:pt x="448539" y="193979"/>
                        <a:pt x="455207" y="200646"/>
                        <a:pt x="462827" y="200646"/>
                      </a:cubicBezTo>
                      <a:cubicBezTo>
                        <a:pt x="470446" y="200646"/>
                        <a:pt x="477114" y="193979"/>
                        <a:pt x="477114" y="186359"/>
                      </a:cubicBezTo>
                      <a:cubicBezTo>
                        <a:pt x="477114" y="178739"/>
                        <a:pt x="470446" y="172071"/>
                        <a:pt x="462827" y="172071"/>
                      </a:cubicBezTo>
                      <a:close/>
                      <a:moveTo>
                        <a:pt x="343764" y="621"/>
                      </a:moveTo>
                      <a:cubicBezTo>
                        <a:pt x="359957" y="621"/>
                        <a:pt x="372339" y="13004"/>
                        <a:pt x="372339" y="29196"/>
                      </a:cubicBezTo>
                      <a:lnTo>
                        <a:pt x="372339" y="105396"/>
                      </a:lnTo>
                      <a:cubicBezTo>
                        <a:pt x="372339" y="121589"/>
                        <a:pt x="359957" y="133971"/>
                        <a:pt x="343764" y="133971"/>
                      </a:cubicBezTo>
                      <a:lnTo>
                        <a:pt x="191364" y="133971"/>
                      </a:lnTo>
                      <a:cubicBezTo>
                        <a:pt x="175171" y="133971"/>
                        <a:pt x="162789" y="121589"/>
                        <a:pt x="162789" y="105396"/>
                      </a:cubicBezTo>
                      <a:lnTo>
                        <a:pt x="162789" y="29196"/>
                      </a:lnTo>
                      <a:cubicBezTo>
                        <a:pt x="162789" y="13004"/>
                        <a:pt x="175171" y="621"/>
                        <a:pt x="191364" y="621"/>
                      </a:cubicBezTo>
                      <a:lnTo>
                        <a:pt x="343764" y="621"/>
                      </a:lnTo>
                      <a:close/>
                    </a:path>
                  </a:pathLst>
                </a:custGeom>
                <a:solidFill>
                  <a:schemeClr val="lt1">
                    <a:lumMod val="100000"/>
                  </a:schemeClr>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sp>
            <p:nvSpPr>
              <p:cNvPr id="31" name="îśľîdè">
                <a:extLst>
                  <a:ext uri="{FF2B5EF4-FFF2-40B4-BE49-F238E27FC236}">
                    <a16:creationId xmlns:a16="http://schemas.microsoft.com/office/drawing/2014/main" xmlns="" id="{B1CA8B9F-F8E3-0DCB-5BB7-DFB0147BD82D}"/>
                  </a:ext>
                </a:extLst>
              </p:cNvPr>
              <p:cNvSpPr/>
              <p:nvPr/>
            </p:nvSpPr>
            <p:spPr>
              <a:xfrm flipH="1">
                <a:off x="8487322" y="4332370"/>
                <a:ext cx="3024786" cy="63266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b="1" smtClean="0">
                    <a:solidFill>
                      <a:schemeClr val="tx1"/>
                    </a:solidFill>
                  </a:rPr>
                  <a:t>就业</a:t>
                </a:r>
                <a:endParaRPr kumimoji="1" lang="en-US" altLang="zh-CN" sz="2000" b="1" dirty="0">
                  <a:solidFill>
                    <a:schemeClr val="tx1"/>
                  </a:solidFill>
                </a:endParaRPr>
              </a:p>
            </p:txBody>
          </p:sp>
          <p:sp>
            <p:nvSpPr>
              <p:cNvPr id="32" name="íṣḷiḓè">
                <a:extLst>
                  <a:ext uri="{FF2B5EF4-FFF2-40B4-BE49-F238E27FC236}">
                    <a16:creationId xmlns:a16="http://schemas.microsoft.com/office/drawing/2014/main" xmlns="" id="{85B5261D-D64D-2B50-B561-DE4A8A7B16C9}"/>
                  </a:ext>
                </a:extLst>
              </p:cNvPr>
              <p:cNvSpPr/>
              <p:nvPr/>
            </p:nvSpPr>
            <p:spPr>
              <a:xfrm flipH="1">
                <a:off x="8487323" y="4812391"/>
                <a:ext cx="3031577" cy="1058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zh-CN" altLang="en-US" sz="1400" smtClean="0">
                    <a:solidFill>
                      <a:schemeClr val="tx1"/>
                    </a:solidFill>
                  </a:rPr>
                  <a:t>编内：四川省人社厅人事考试专栏</a:t>
                </a:r>
                <a:endParaRPr kumimoji="1" lang="en-US" altLang="zh-CN" sz="1400" smtClean="0">
                  <a:solidFill>
                    <a:schemeClr val="tx1"/>
                  </a:solidFill>
                </a:endParaRPr>
              </a:p>
              <a:p>
                <a:pPr>
                  <a:lnSpc>
                    <a:spcPct val="130000"/>
                  </a:lnSpc>
                </a:pPr>
                <a:r>
                  <a:rPr kumimoji="1" lang="zh-CN" altLang="en-US" sz="1400">
                    <a:solidFill>
                      <a:schemeClr val="tx1"/>
                    </a:solidFill>
                  </a:rPr>
                  <a:t>企业</a:t>
                </a:r>
                <a:r>
                  <a:rPr kumimoji="1" lang="zh-CN" altLang="en-US" sz="1400" smtClean="0">
                    <a:solidFill>
                      <a:schemeClr val="tx1"/>
                    </a:solidFill>
                  </a:rPr>
                  <a:t>：官网或招聘软件</a:t>
                </a:r>
                <a:endParaRPr kumimoji="1" lang="en-US" altLang="zh-CN" sz="1400" dirty="0">
                  <a:solidFill>
                    <a:schemeClr val="tx1"/>
                  </a:solidFill>
                </a:endParaRPr>
              </a:p>
              <a:p>
                <a:pPr>
                  <a:lnSpc>
                    <a:spcPct val="130000"/>
                  </a:lnSpc>
                </a:pPr>
                <a:r>
                  <a:rPr kumimoji="1" lang="zh-CN" altLang="en-US" sz="1400" smtClean="0">
                    <a:solidFill>
                      <a:schemeClr val="tx1"/>
                    </a:solidFill>
                  </a:rPr>
                  <a:t>围绕就业方向多实践、多实习</a:t>
                </a:r>
                <a:endParaRPr kumimoji="1" lang="en-US" altLang="zh-CN" sz="1400" smtClean="0">
                  <a:solidFill>
                    <a:schemeClr val="tx1"/>
                  </a:solidFill>
                </a:endParaRPr>
              </a:p>
            </p:txBody>
          </p:sp>
        </p:grpSp>
        <p:grpSp>
          <p:nvGrpSpPr>
            <p:cNvPr id="24" name="iṡlíḓè">
              <a:extLst>
                <a:ext uri="{FF2B5EF4-FFF2-40B4-BE49-F238E27FC236}">
                  <a16:creationId xmlns:a16="http://schemas.microsoft.com/office/drawing/2014/main" xmlns="" id="{7009ABB9-54AA-725D-0921-852A74555D1B}"/>
                </a:ext>
              </a:extLst>
            </p:cNvPr>
            <p:cNvGrpSpPr/>
            <p:nvPr/>
          </p:nvGrpSpPr>
          <p:grpSpPr>
            <a:xfrm>
              <a:off x="667202" y="2134684"/>
              <a:ext cx="3857690" cy="1538360"/>
              <a:chOff x="667202" y="2134684"/>
              <a:chExt cx="3857690" cy="1538360"/>
            </a:xfrm>
          </p:grpSpPr>
          <p:grpSp>
            <p:nvGrpSpPr>
              <p:cNvPr id="25" name="ïsľïḓè">
                <a:extLst>
                  <a:ext uri="{FF2B5EF4-FFF2-40B4-BE49-F238E27FC236}">
                    <a16:creationId xmlns:a16="http://schemas.microsoft.com/office/drawing/2014/main" xmlns="" id="{BC17DA65-971E-A687-10EB-4C77A2E31A7B}"/>
                  </a:ext>
                </a:extLst>
              </p:cNvPr>
              <p:cNvGrpSpPr/>
              <p:nvPr/>
            </p:nvGrpSpPr>
            <p:grpSpPr>
              <a:xfrm>
                <a:off x="3984892" y="2269716"/>
                <a:ext cx="540000" cy="540000"/>
                <a:chOff x="2832175" y="5599496"/>
                <a:chExt cx="540000" cy="540000"/>
              </a:xfrm>
            </p:grpSpPr>
            <p:sp>
              <p:nvSpPr>
                <p:cNvPr id="28" name="íŝḷïḍe">
                  <a:extLst>
                    <a:ext uri="{FF2B5EF4-FFF2-40B4-BE49-F238E27FC236}">
                      <a16:creationId xmlns:a16="http://schemas.microsoft.com/office/drawing/2014/main" xmlns="" id="{D021957F-668D-CFD9-9A4A-8EDC54665B07}"/>
                    </a:ext>
                  </a:extLst>
                </p:cNvPr>
                <p:cNvSpPr txBox="1"/>
                <p:nvPr/>
              </p:nvSpPr>
              <p:spPr>
                <a:xfrm>
                  <a:off x="2832175" y="5599496"/>
                  <a:ext cx="540000" cy="540000"/>
                </a:xfrm>
                <a:prstGeom prst="ellipse">
                  <a:avLst/>
                </a:prstGeom>
                <a:solidFill>
                  <a:schemeClr val="accent1"/>
                </a:solidFill>
              </p:spPr>
              <p:txBody>
                <a:bodyPr wrap="none" lIns="108000" tIns="108000" rIns="108000" bIns="108000" rtlCol="0" anchor="ctr" anchorCtr="0">
                  <a:noAutofit/>
                </a:bodyPr>
                <a:lstStyle/>
                <a:p>
                  <a:pPr algn="ctr"/>
                  <a:endParaRPr kumimoji="1" lang="zh-CN" altLang="en-US" sz="2000" b="1" dirty="0">
                    <a:noFill/>
                  </a:endParaRPr>
                </a:p>
              </p:txBody>
            </p:sp>
            <p:sp>
              <p:nvSpPr>
                <p:cNvPr id="29" name="išḻiḍê">
                  <a:extLst>
                    <a:ext uri="{FF2B5EF4-FFF2-40B4-BE49-F238E27FC236}">
                      <a16:creationId xmlns:a16="http://schemas.microsoft.com/office/drawing/2014/main" xmlns="" id="{AA5E4C4B-F85D-01F2-86D3-88D9B526EC48}"/>
                    </a:ext>
                  </a:extLst>
                </p:cNvPr>
                <p:cNvSpPr/>
                <p:nvPr/>
              </p:nvSpPr>
              <p:spPr>
                <a:xfrm>
                  <a:off x="2989061" y="5731793"/>
                  <a:ext cx="226228" cy="275406"/>
                </a:xfrm>
                <a:custGeom>
                  <a:avLst/>
                  <a:gdLst>
                    <a:gd name="connsiteX0" fmla="*/ 284197 w 438150"/>
                    <a:gd name="connsiteY0" fmla="*/ 621 h 533400"/>
                    <a:gd name="connsiteX1" fmla="*/ 286102 w 438150"/>
                    <a:gd name="connsiteY1" fmla="*/ 621 h 533400"/>
                    <a:gd name="connsiteX2" fmla="*/ 286102 w 438150"/>
                    <a:gd name="connsiteY2" fmla="*/ 124446 h 533400"/>
                    <a:gd name="connsiteX3" fmla="*/ 286102 w 438150"/>
                    <a:gd name="connsiteY3" fmla="*/ 126351 h 533400"/>
                    <a:gd name="connsiteX4" fmla="*/ 314677 w 438150"/>
                    <a:gd name="connsiteY4" fmla="*/ 153021 h 533400"/>
                    <a:gd name="connsiteX5" fmla="*/ 314677 w 438150"/>
                    <a:gd name="connsiteY5" fmla="*/ 153021 h 533400"/>
                    <a:gd name="connsiteX6" fmla="*/ 438502 w 438150"/>
                    <a:gd name="connsiteY6" fmla="*/ 153021 h 533400"/>
                    <a:gd name="connsiteX7" fmla="*/ 438502 w 438150"/>
                    <a:gd name="connsiteY7" fmla="*/ 154926 h 533400"/>
                    <a:gd name="connsiteX8" fmla="*/ 438502 w 438150"/>
                    <a:gd name="connsiteY8" fmla="*/ 505446 h 533400"/>
                    <a:gd name="connsiteX9" fmla="*/ 409927 w 438150"/>
                    <a:gd name="connsiteY9" fmla="*/ 534021 h 533400"/>
                    <a:gd name="connsiteX10" fmla="*/ 28927 w 438150"/>
                    <a:gd name="connsiteY10" fmla="*/ 534021 h 533400"/>
                    <a:gd name="connsiteX11" fmla="*/ 352 w 438150"/>
                    <a:gd name="connsiteY11" fmla="*/ 505446 h 533400"/>
                    <a:gd name="connsiteX12" fmla="*/ 352 w 438150"/>
                    <a:gd name="connsiteY12" fmla="*/ 29196 h 533400"/>
                    <a:gd name="connsiteX13" fmla="*/ 28927 w 438150"/>
                    <a:gd name="connsiteY13" fmla="*/ 621 h 533400"/>
                    <a:gd name="connsiteX14" fmla="*/ 284197 w 438150"/>
                    <a:gd name="connsiteY14" fmla="*/ 621 h 533400"/>
                    <a:gd name="connsiteX15" fmla="*/ 248002 w 438150"/>
                    <a:gd name="connsiteY15" fmla="*/ 200646 h 533400"/>
                    <a:gd name="connsiteX16" fmla="*/ 152752 w 438150"/>
                    <a:gd name="connsiteY16" fmla="*/ 200646 h 533400"/>
                    <a:gd name="connsiteX17" fmla="*/ 152752 w 438150"/>
                    <a:gd name="connsiteY17" fmla="*/ 410196 h 533400"/>
                    <a:gd name="connsiteX18" fmla="*/ 171802 w 438150"/>
                    <a:gd name="connsiteY18" fmla="*/ 410196 h 533400"/>
                    <a:gd name="connsiteX19" fmla="*/ 171802 w 438150"/>
                    <a:gd name="connsiteY19" fmla="*/ 314946 h 533400"/>
                    <a:gd name="connsiteX20" fmla="*/ 248002 w 438150"/>
                    <a:gd name="connsiteY20" fmla="*/ 314946 h 533400"/>
                    <a:gd name="connsiteX21" fmla="*/ 249907 w 438150"/>
                    <a:gd name="connsiteY21" fmla="*/ 314946 h 533400"/>
                    <a:gd name="connsiteX22" fmla="*/ 305152 w 438150"/>
                    <a:gd name="connsiteY22" fmla="*/ 257796 h 533400"/>
                    <a:gd name="connsiteX23" fmla="*/ 248002 w 438150"/>
                    <a:gd name="connsiteY23" fmla="*/ 200646 h 533400"/>
                    <a:gd name="connsiteX24" fmla="*/ 248002 w 438150"/>
                    <a:gd name="connsiteY24" fmla="*/ 200646 h 533400"/>
                    <a:gd name="connsiteX25" fmla="*/ 248002 w 438150"/>
                    <a:gd name="connsiteY25" fmla="*/ 219696 h 533400"/>
                    <a:gd name="connsiteX26" fmla="*/ 286102 w 438150"/>
                    <a:gd name="connsiteY26" fmla="*/ 257796 h 533400"/>
                    <a:gd name="connsiteX27" fmla="*/ 248002 w 438150"/>
                    <a:gd name="connsiteY27" fmla="*/ 295896 h 533400"/>
                    <a:gd name="connsiteX28" fmla="*/ 248002 w 438150"/>
                    <a:gd name="connsiteY28" fmla="*/ 295896 h 533400"/>
                    <a:gd name="connsiteX29" fmla="*/ 171802 w 438150"/>
                    <a:gd name="connsiteY29" fmla="*/ 295896 h 533400"/>
                    <a:gd name="connsiteX30" fmla="*/ 171802 w 438150"/>
                    <a:gd name="connsiteY30" fmla="*/ 219696 h 533400"/>
                    <a:gd name="connsiteX31" fmla="*/ 248002 w 438150"/>
                    <a:gd name="connsiteY31" fmla="*/ 219696 h 533400"/>
                    <a:gd name="connsiteX32" fmla="*/ 428977 w 438150"/>
                    <a:gd name="connsiteY32" fmla="*/ 133971 h 533400"/>
                    <a:gd name="connsiteX33" fmla="*/ 314677 w 438150"/>
                    <a:gd name="connsiteY33" fmla="*/ 133971 h 533400"/>
                    <a:gd name="connsiteX34" fmla="*/ 313724 w 438150"/>
                    <a:gd name="connsiteY34" fmla="*/ 133971 h 533400"/>
                    <a:gd name="connsiteX35" fmla="*/ 305152 w 438150"/>
                    <a:gd name="connsiteY35" fmla="*/ 124446 h 533400"/>
                    <a:gd name="connsiteX36" fmla="*/ 305152 w 438150"/>
                    <a:gd name="connsiteY36" fmla="*/ 124446 h 533400"/>
                    <a:gd name="connsiteX37" fmla="*/ 305152 w 438150"/>
                    <a:gd name="connsiteY37" fmla="*/ 10146 h 533400"/>
                    <a:gd name="connsiteX38" fmla="*/ 428977 w 438150"/>
                    <a:gd name="connsiteY38" fmla="*/ 1339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38150" h="533400">
                      <a:moveTo>
                        <a:pt x="284197" y="621"/>
                      </a:moveTo>
                      <a:cubicBezTo>
                        <a:pt x="285149" y="621"/>
                        <a:pt x="286102" y="621"/>
                        <a:pt x="286102" y="621"/>
                      </a:cubicBezTo>
                      <a:lnTo>
                        <a:pt x="286102" y="124446"/>
                      </a:lnTo>
                      <a:lnTo>
                        <a:pt x="286102" y="126351"/>
                      </a:lnTo>
                      <a:cubicBezTo>
                        <a:pt x="287055" y="141591"/>
                        <a:pt x="299437" y="153021"/>
                        <a:pt x="314677" y="153021"/>
                      </a:cubicBezTo>
                      <a:lnTo>
                        <a:pt x="314677" y="153021"/>
                      </a:lnTo>
                      <a:lnTo>
                        <a:pt x="438502" y="153021"/>
                      </a:lnTo>
                      <a:cubicBezTo>
                        <a:pt x="438502" y="153974"/>
                        <a:pt x="438502" y="154926"/>
                        <a:pt x="438502" y="154926"/>
                      </a:cubicBezTo>
                      <a:lnTo>
                        <a:pt x="438502" y="505446"/>
                      </a:lnTo>
                      <a:cubicBezTo>
                        <a:pt x="438502" y="521639"/>
                        <a:pt x="426120" y="534021"/>
                        <a:pt x="409927" y="534021"/>
                      </a:cubicBezTo>
                      <a:lnTo>
                        <a:pt x="28927" y="534021"/>
                      </a:lnTo>
                      <a:cubicBezTo>
                        <a:pt x="12734" y="534021"/>
                        <a:pt x="352" y="521639"/>
                        <a:pt x="352" y="505446"/>
                      </a:cubicBezTo>
                      <a:lnTo>
                        <a:pt x="352" y="29196"/>
                      </a:lnTo>
                      <a:cubicBezTo>
                        <a:pt x="352" y="13004"/>
                        <a:pt x="12734" y="621"/>
                        <a:pt x="28927" y="621"/>
                      </a:cubicBezTo>
                      <a:lnTo>
                        <a:pt x="284197" y="621"/>
                      </a:lnTo>
                      <a:close/>
                      <a:moveTo>
                        <a:pt x="248002" y="200646"/>
                      </a:moveTo>
                      <a:lnTo>
                        <a:pt x="152752" y="200646"/>
                      </a:lnTo>
                      <a:lnTo>
                        <a:pt x="152752" y="410196"/>
                      </a:lnTo>
                      <a:lnTo>
                        <a:pt x="171802" y="410196"/>
                      </a:lnTo>
                      <a:lnTo>
                        <a:pt x="171802" y="314946"/>
                      </a:lnTo>
                      <a:lnTo>
                        <a:pt x="248002" y="314946"/>
                      </a:lnTo>
                      <a:lnTo>
                        <a:pt x="249907" y="314946"/>
                      </a:lnTo>
                      <a:cubicBezTo>
                        <a:pt x="280387" y="313994"/>
                        <a:pt x="305152" y="288276"/>
                        <a:pt x="305152" y="257796"/>
                      </a:cubicBezTo>
                      <a:cubicBezTo>
                        <a:pt x="305152" y="226364"/>
                        <a:pt x="279434" y="200646"/>
                        <a:pt x="248002" y="200646"/>
                      </a:cubicBezTo>
                      <a:lnTo>
                        <a:pt x="248002" y="200646"/>
                      </a:lnTo>
                      <a:close/>
                      <a:moveTo>
                        <a:pt x="248002" y="219696"/>
                      </a:moveTo>
                      <a:cubicBezTo>
                        <a:pt x="268957" y="219696"/>
                        <a:pt x="286102" y="236841"/>
                        <a:pt x="286102" y="257796"/>
                      </a:cubicBezTo>
                      <a:cubicBezTo>
                        <a:pt x="286102" y="278751"/>
                        <a:pt x="268957" y="295896"/>
                        <a:pt x="248002" y="295896"/>
                      </a:cubicBezTo>
                      <a:lnTo>
                        <a:pt x="248002" y="295896"/>
                      </a:lnTo>
                      <a:lnTo>
                        <a:pt x="171802" y="295896"/>
                      </a:lnTo>
                      <a:lnTo>
                        <a:pt x="171802" y="219696"/>
                      </a:lnTo>
                      <a:lnTo>
                        <a:pt x="248002" y="219696"/>
                      </a:lnTo>
                      <a:close/>
                      <a:moveTo>
                        <a:pt x="428977" y="133971"/>
                      </a:moveTo>
                      <a:lnTo>
                        <a:pt x="314677" y="133971"/>
                      </a:lnTo>
                      <a:lnTo>
                        <a:pt x="313724" y="133971"/>
                      </a:lnTo>
                      <a:cubicBezTo>
                        <a:pt x="308962" y="133019"/>
                        <a:pt x="305152" y="129209"/>
                        <a:pt x="305152" y="124446"/>
                      </a:cubicBezTo>
                      <a:lnTo>
                        <a:pt x="305152" y="124446"/>
                      </a:lnTo>
                      <a:lnTo>
                        <a:pt x="305152" y="10146"/>
                      </a:lnTo>
                      <a:lnTo>
                        <a:pt x="428977" y="133971"/>
                      </a:lnTo>
                      <a:close/>
                    </a:path>
                  </a:pathLst>
                </a:custGeom>
                <a:solidFill>
                  <a:schemeClr val="lt1">
                    <a:lumMod val="100000"/>
                  </a:schemeClr>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sp>
            <p:nvSpPr>
              <p:cNvPr id="26" name="íš1îḍê">
                <a:extLst>
                  <a:ext uri="{FF2B5EF4-FFF2-40B4-BE49-F238E27FC236}">
                    <a16:creationId xmlns:a16="http://schemas.microsoft.com/office/drawing/2014/main" xmlns="" id="{A0C25BB2-2C9A-4BF0-F060-A8847727D95B}"/>
                  </a:ext>
                </a:extLst>
              </p:cNvPr>
              <p:cNvSpPr/>
              <p:nvPr/>
            </p:nvSpPr>
            <p:spPr>
              <a:xfrm flipH="1">
                <a:off x="667202" y="2134684"/>
                <a:ext cx="3022530" cy="63266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zh-CN" altLang="en-US" sz="2000" b="1" smtClean="0">
                    <a:solidFill>
                      <a:schemeClr val="tx1"/>
                    </a:solidFill>
                  </a:rPr>
                  <a:t>读研</a:t>
                </a:r>
                <a:endParaRPr kumimoji="1" lang="en-US" altLang="zh-CN" sz="2000" b="1" dirty="0">
                  <a:solidFill>
                    <a:schemeClr val="tx1"/>
                  </a:solidFill>
                </a:endParaRPr>
              </a:p>
            </p:txBody>
          </p:sp>
          <p:sp>
            <p:nvSpPr>
              <p:cNvPr id="27" name="ïs1iḑè">
                <a:extLst>
                  <a:ext uri="{FF2B5EF4-FFF2-40B4-BE49-F238E27FC236}">
                    <a16:creationId xmlns:a16="http://schemas.microsoft.com/office/drawing/2014/main" xmlns="" id="{5E932B0A-B4A5-A1B2-5338-BCE6323D91B1}"/>
                  </a:ext>
                </a:extLst>
              </p:cNvPr>
              <p:cNvSpPr/>
              <p:nvPr/>
            </p:nvSpPr>
            <p:spPr>
              <a:xfrm flipH="1">
                <a:off x="667202" y="2614705"/>
                <a:ext cx="3029316" cy="1058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r">
                  <a:lnSpc>
                    <a:spcPct val="130000"/>
                  </a:lnSpc>
                </a:pPr>
                <a:r>
                  <a:rPr kumimoji="1" lang="zh-CN" altLang="en-US" sz="1400" smtClean="0">
                    <a:solidFill>
                      <a:schemeClr val="tx1"/>
                    </a:solidFill>
                  </a:rPr>
                  <a:t>围绕读研或终极就业目标选择专业</a:t>
                </a:r>
                <a:endParaRPr kumimoji="1" lang="en-US" altLang="zh-CN" sz="1400" smtClean="0">
                  <a:solidFill>
                    <a:schemeClr val="tx1"/>
                  </a:solidFill>
                </a:endParaRPr>
              </a:p>
              <a:p>
                <a:pPr algn="r">
                  <a:lnSpc>
                    <a:spcPct val="130000"/>
                  </a:lnSpc>
                </a:pPr>
                <a:r>
                  <a:rPr kumimoji="1" lang="zh-CN" altLang="en-US" sz="1400" smtClean="0">
                    <a:solidFill>
                      <a:schemeClr val="tx1"/>
                    </a:solidFill>
                  </a:rPr>
                  <a:t>更多的就业选择</a:t>
                </a:r>
                <a:endParaRPr kumimoji="1" lang="en-US" altLang="zh-CN" sz="1400" smtClean="0">
                  <a:solidFill>
                    <a:schemeClr val="tx1"/>
                  </a:solidFill>
                </a:endParaRPr>
              </a:p>
              <a:p>
                <a:pPr algn="r">
                  <a:lnSpc>
                    <a:spcPct val="130000"/>
                  </a:lnSpc>
                </a:pPr>
                <a:r>
                  <a:rPr kumimoji="1" lang="zh-CN" altLang="en-US" sz="1400" smtClean="0">
                    <a:solidFill>
                      <a:schemeClr val="tx1"/>
                    </a:solidFill>
                  </a:rPr>
                  <a:t>更多时间、金钱花费</a:t>
                </a:r>
                <a:endParaRPr kumimoji="1" lang="en-US" altLang="zh-CN" sz="1400" dirty="0">
                  <a:solidFill>
                    <a:schemeClr val="tx1"/>
                  </a:solidFill>
                </a:endParaRPr>
              </a:p>
            </p:txBody>
          </p:sp>
        </p:grpSp>
      </p:grpSp>
    </p:spTree>
    <p:custDataLst>
      <p:tags r:id="rId1"/>
    </p:custDataLst>
    <p:extLst>
      <p:ext uri="{BB962C8B-B14F-4D97-AF65-F5344CB8AC3E}">
        <p14:creationId xmlns:p14="http://schemas.microsoft.com/office/powerpoint/2010/main" val="17462694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îS1iďe"/>
        <p:cNvGrpSpPr/>
        <p:nvPr/>
      </p:nvGrpSpPr>
      <p:grpSpPr>
        <a:xfrm>
          <a:off x="0" y="0"/>
          <a:ext cx="0" cy="0"/>
          <a:chOff x="0" y="0"/>
          <a:chExt cx="0" cy="0"/>
        </a:xfrm>
      </p:grpSpPr>
      <p:sp>
        <p:nvSpPr>
          <p:cNvPr id="3" name="iŝḻîḓè">
            <a:extLst>
              <a:ext uri="{FF2B5EF4-FFF2-40B4-BE49-F238E27FC236}">
                <a16:creationId xmlns="" xmlns:a16="http://schemas.microsoft.com/office/drawing/2014/main" id="{DFD52094-98C0-4141-A04B-98B9DF4DFA73}"/>
              </a:ext>
            </a:extLst>
          </p:cNvPr>
          <p:cNvSpPr>
            <a:spLocks noGrp="1"/>
          </p:cNvSpPr>
          <p:nvPr>
            <p:ph type="body" sz="quarter" idx="13"/>
          </p:nvPr>
        </p:nvSpPr>
        <p:spPr>
          <a:xfrm>
            <a:off x="-1126514" y="2644308"/>
            <a:ext cx="6600514" cy="1023996"/>
          </a:xfrm>
        </p:spPr>
        <p:txBody>
          <a:bodyPr>
            <a:noAutofit/>
          </a:bodyPr>
          <a:lstStyle/>
          <a:p>
            <a:pPr algn="ctr"/>
            <a:r>
              <a:rPr lang="zh-CN" altLang="en-US" sz="6000" smtClean="0"/>
              <a:t>愿您如愿</a:t>
            </a:r>
          </a:p>
        </p:txBody>
      </p:sp>
      <p:sp>
        <p:nvSpPr>
          <p:cNvPr id="4" name="isḷîḑé">
            <a:extLst>
              <a:ext uri="{FF2B5EF4-FFF2-40B4-BE49-F238E27FC236}">
                <a16:creationId xmlns="" xmlns:a16="http://schemas.microsoft.com/office/drawing/2014/main" id="{0280FE23-3FD0-4989-BBD8-F98469242DB8}"/>
              </a:ext>
            </a:extLst>
          </p:cNvPr>
          <p:cNvSpPr>
            <a:spLocks noGrp="1"/>
          </p:cNvSpPr>
          <p:nvPr>
            <p:ph type="body" sz="quarter" idx="14"/>
          </p:nvPr>
        </p:nvSpPr>
        <p:spPr/>
        <p:txBody>
          <a:bodyPr/>
          <a:lstStyle/>
          <a:p>
            <a:r>
              <a:rPr lang="zh-CN" altLang="en-US" smtClean="0"/>
              <a:t>主讲人：卢波</a:t>
            </a:r>
            <a:endParaRPr lang="en-GB" altLang="zh-CN" dirty="0"/>
          </a:p>
        </p:txBody>
      </p:sp>
      <p:sp>
        <p:nvSpPr>
          <p:cNvPr id="5" name="ïS1íďè">
            <a:extLst>
              <a:ext uri="{FF2B5EF4-FFF2-40B4-BE49-F238E27FC236}">
                <a16:creationId xmlns="" xmlns:a16="http://schemas.microsoft.com/office/drawing/2014/main" id="{929167BD-7790-467B-980C-709781C5646C}"/>
              </a:ext>
            </a:extLst>
          </p:cNvPr>
          <p:cNvSpPr>
            <a:spLocks noGrp="1"/>
          </p:cNvSpPr>
          <p:nvPr>
            <p:ph type="body" sz="quarter" idx="15"/>
          </p:nvPr>
        </p:nvSpPr>
        <p:spPr>
          <a:xfrm>
            <a:off x="660400" y="5846358"/>
            <a:ext cx="6600514" cy="296271"/>
          </a:xfrm>
        </p:spPr>
        <p:txBody>
          <a:bodyPr/>
          <a:lstStyle/>
          <a:p>
            <a:r>
              <a:rPr lang="zh-CN" altLang="en-US" smtClean="0"/>
              <a:t>四川大学旅游学院、成都理工大学旅游与城乡规划学院</a:t>
            </a:r>
            <a:endParaRPr lang="en-GB" altLang="zh-CN" dirty="0"/>
          </a:p>
        </p:txBody>
      </p:sp>
      <p:sp>
        <p:nvSpPr>
          <p:cNvPr id="114" name="iŝḻîḓè">
            <a:extLst>
              <a:ext uri="{FF2B5EF4-FFF2-40B4-BE49-F238E27FC236}">
                <a16:creationId xmlns="" xmlns:a16="http://schemas.microsoft.com/office/drawing/2014/main" id="{DFD52094-98C0-4141-A04B-98B9DF4DFA73}"/>
              </a:ext>
            </a:extLst>
          </p:cNvPr>
          <p:cNvSpPr>
            <a:spLocks noGrp="1"/>
          </p:cNvSpPr>
          <p:nvPr>
            <p:ph type="body" sz="quarter" idx="13"/>
          </p:nvPr>
        </p:nvSpPr>
        <p:spPr>
          <a:xfrm>
            <a:off x="6665601" y="2644308"/>
            <a:ext cx="6600514" cy="1023996"/>
          </a:xfrm>
        </p:spPr>
        <p:txBody>
          <a:bodyPr>
            <a:noAutofit/>
          </a:bodyPr>
          <a:lstStyle/>
          <a:p>
            <a:pPr algn="ctr"/>
            <a:r>
              <a:rPr lang="zh-CN" altLang="en-US" sz="6000"/>
              <a:t>感谢</a:t>
            </a:r>
            <a:r>
              <a:rPr lang="zh-CN" altLang="en-US" sz="6000" smtClean="0"/>
              <a:t>聆听</a:t>
            </a:r>
            <a:endParaRPr lang="zh-CN" altLang="en-US" sz="6000"/>
          </a:p>
        </p:txBody>
      </p:sp>
      <p:pic>
        <p:nvPicPr>
          <p:cNvPr id="2" name="图片 1"/>
          <p:cNvPicPr>
            <a:picLocks noChangeAspect="1"/>
          </p:cNvPicPr>
          <p:nvPr/>
        </p:nvPicPr>
        <p:blipFill rotWithShape="1">
          <a:blip r:embed="rId4" cstate="print">
            <a:extLst>
              <a:ext uri="{28A0092B-C50C-407E-A947-70E740481C1C}">
                <a14:useLocalDpi xmlns:a14="http://schemas.microsoft.com/office/drawing/2010/main" val="0"/>
              </a:ext>
            </a:extLst>
          </a:blip>
          <a:srcRect b="12007"/>
          <a:stretch/>
        </p:blipFill>
        <p:spPr>
          <a:xfrm>
            <a:off x="4622893" y="1862808"/>
            <a:ext cx="2893816" cy="2586996"/>
          </a:xfrm>
          <a:prstGeom prst="rect">
            <a:avLst/>
          </a:prstGeom>
        </p:spPr>
      </p:pic>
    </p:spTree>
    <p:custDataLst>
      <p:tags r:id="rId2"/>
    </p:custDataLst>
    <p:extLst>
      <p:ext uri="{BB962C8B-B14F-4D97-AF65-F5344CB8AC3E}">
        <p14:creationId xmlns:p14="http://schemas.microsoft.com/office/powerpoint/2010/main" val="2446543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îṡľïḑe"/>
        <p:cNvGrpSpPr/>
        <p:nvPr/>
      </p:nvGrpSpPr>
      <p:grpSpPr>
        <a:xfrm>
          <a:off x="0" y="0"/>
          <a:ext cx="0" cy="0"/>
          <a:chOff x="0" y="0"/>
          <a:chExt cx="0" cy="0"/>
        </a:xfrm>
      </p:grpSpPr>
      <p:sp>
        <p:nvSpPr>
          <p:cNvPr id="5" name="îṧľîḑè">
            <a:extLst>
              <a:ext uri="{FF2B5EF4-FFF2-40B4-BE49-F238E27FC236}">
                <a16:creationId xmlns="" xmlns:a16="http://schemas.microsoft.com/office/drawing/2014/main" id="{7BBC5F1D-2F12-47ED-BD76-3F60ED1D9999}"/>
              </a:ext>
            </a:extLst>
          </p:cNvPr>
          <p:cNvSpPr>
            <a:spLocks noGrp="1"/>
          </p:cNvSpPr>
          <p:nvPr>
            <p:ph type="body" sz="quarter" idx="14"/>
          </p:nvPr>
        </p:nvSpPr>
        <p:spPr>
          <a:xfrm>
            <a:off x="660400" y="1130300"/>
            <a:ext cx="5830442" cy="1200329"/>
          </a:xfrm>
        </p:spPr>
        <p:txBody>
          <a:bodyPr wrap="none">
            <a:spAutoFit/>
          </a:bodyPr>
          <a:lstStyle/>
          <a:p>
            <a:pPr algn="l"/>
            <a:r>
              <a:rPr lang="en-GB" altLang="zh-CN" sz="8000" smtClean="0"/>
              <a:t>CONTEN</a:t>
            </a:r>
            <a:r>
              <a:rPr lang="en-GB" altLang="zh-CN" sz="100" smtClean="0"/>
              <a:t> </a:t>
            </a:r>
            <a:r>
              <a:rPr lang="en-GB" altLang="zh-CN" sz="8000" smtClean="0"/>
              <a:t>TS</a:t>
            </a:r>
            <a:endParaRPr lang="en-GB" altLang="zh-CN" sz="8000" dirty="0"/>
          </a:p>
        </p:txBody>
      </p:sp>
      <p:sp>
        <p:nvSpPr>
          <p:cNvPr id="2" name="îṧ1idé">
            <a:extLst>
              <a:ext uri="{FF2B5EF4-FFF2-40B4-BE49-F238E27FC236}">
                <a16:creationId xmlns="" xmlns:a16="http://schemas.microsoft.com/office/drawing/2014/main" id="{0B40080D-F44F-4286-BA93-F1AF2537C377}"/>
              </a:ext>
            </a:extLst>
          </p:cNvPr>
          <p:cNvSpPr>
            <a:spLocks noGrp="1"/>
          </p:cNvSpPr>
          <p:nvPr>
            <p:ph type="sldNum" sz="quarter" idx="12"/>
          </p:nvPr>
        </p:nvSpPr>
        <p:spPr/>
        <p:txBody>
          <a:bodyPr/>
          <a:lstStyle/>
          <a:p>
            <a:fld id="{7F65B630-C7FF-41C0-9923-C5E5E29EED81}" type="slidenum">
              <a:rPr lang="en-US" altLang="zh-CN" smtClean="0"/>
              <a:pPr/>
              <a:t>2</a:t>
            </a:fld>
            <a:endParaRPr lang="en-US" altLang="zh-CN"/>
          </a:p>
        </p:txBody>
      </p:sp>
      <p:grpSp>
        <p:nvGrpSpPr>
          <p:cNvPr id="29" name="îṩliḓe">
            <a:extLst>
              <a:ext uri="{FF2B5EF4-FFF2-40B4-BE49-F238E27FC236}">
                <a16:creationId xmlns="" xmlns:a16="http://schemas.microsoft.com/office/drawing/2014/main" id="{D297B43A-1EAF-16DB-62D2-E1FA78A5F429}"/>
              </a:ext>
            </a:extLst>
          </p:cNvPr>
          <p:cNvGrpSpPr/>
          <p:nvPr/>
        </p:nvGrpSpPr>
        <p:grpSpPr>
          <a:xfrm>
            <a:off x="660399" y="2778238"/>
            <a:ext cx="10858500" cy="2261939"/>
            <a:chOff x="660399" y="3429000"/>
            <a:chExt cx="10858500" cy="2261939"/>
          </a:xfrm>
        </p:grpSpPr>
        <p:cxnSp>
          <p:nvCxnSpPr>
            <p:cNvPr id="7" name="íşḻíde">
              <a:extLst>
                <a:ext uri="{FF2B5EF4-FFF2-40B4-BE49-F238E27FC236}">
                  <a16:creationId xmlns="" xmlns:a16="http://schemas.microsoft.com/office/drawing/2014/main" id="{35E5D116-8779-8D15-F22D-358B0A01F59B}"/>
                </a:ext>
              </a:extLst>
            </p:cNvPr>
            <p:cNvCxnSpPr>
              <a:cxnSpLocks/>
            </p:cNvCxnSpPr>
            <p:nvPr/>
          </p:nvCxnSpPr>
          <p:spPr>
            <a:xfrm>
              <a:off x="660399" y="4324218"/>
              <a:ext cx="3619552" cy="0"/>
            </a:xfrm>
            <a:prstGeom prst="straightConnector1">
              <a:avLst/>
            </a:prstGeom>
            <a:ln w="2540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8" name="íṣḻiḍê">
              <a:extLst>
                <a:ext uri="{FF2B5EF4-FFF2-40B4-BE49-F238E27FC236}">
                  <a16:creationId xmlns="" xmlns:a16="http://schemas.microsoft.com/office/drawing/2014/main" id="{8398F80A-94FF-42A8-C3DC-9671B02C13AD}"/>
                </a:ext>
              </a:extLst>
            </p:cNvPr>
            <p:cNvSpPr txBox="1"/>
            <p:nvPr/>
          </p:nvSpPr>
          <p:spPr>
            <a:xfrm>
              <a:off x="660399" y="3429000"/>
              <a:ext cx="849693" cy="895218"/>
            </a:xfrm>
            <a:prstGeom prst="rect">
              <a:avLst/>
            </a:prstGeom>
            <a:noFill/>
          </p:spPr>
          <p:txBody>
            <a:bodyPr wrap="none" lIns="108000" tIns="108000" rIns="108000" bIns="108000" rtlCol="0" anchor="b" anchorCtr="0">
              <a:spAutoFit/>
            </a:bodyPr>
            <a:lstStyle/>
            <a:p>
              <a:r>
                <a:rPr kumimoji="1" lang="en-US" altLang="zh-CN" sz="4400" b="1" smtClean="0">
                  <a:solidFill>
                    <a:schemeClr val="accent1"/>
                  </a:solidFill>
                </a:rPr>
                <a:t>0</a:t>
              </a:r>
              <a:r>
                <a:rPr kumimoji="1" lang="en-US" altLang="zh-CN" sz="100" b="1" smtClean="0">
                  <a:solidFill>
                    <a:schemeClr val="accent1"/>
                  </a:solidFill>
                </a:rPr>
                <a:t> </a:t>
              </a:r>
              <a:r>
                <a:rPr kumimoji="1" lang="en-US" altLang="zh-CN" sz="4400" b="1" smtClean="0">
                  <a:solidFill>
                    <a:schemeClr val="accent1"/>
                  </a:solidFill>
                </a:rPr>
                <a:t>1</a:t>
              </a:r>
              <a:endParaRPr kumimoji="1" lang="en-US" altLang="zh-CN" sz="4400" b="1" dirty="0">
                <a:solidFill>
                  <a:schemeClr val="accent1"/>
                </a:solidFill>
              </a:endParaRPr>
            </a:p>
          </p:txBody>
        </p:sp>
        <p:cxnSp>
          <p:nvCxnSpPr>
            <p:cNvPr id="9" name="íṩḻïḑe">
              <a:extLst>
                <a:ext uri="{FF2B5EF4-FFF2-40B4-BE49-F238E27FC236}">
                  <a16:creationId xmlns="" xmlns:a16="http://schemas.microsoft.com/office/drawing/2014/main" id="{AF825B22-DB94-12CD-8886-689D1D402B9A}"/>
                </a:ext>
              </a:extLst>
            </p:cNvPr>
            <p:cNvCxnSpPr>
              <a:cxnSpLocks/>
            </p:cNvCxnSpPr>
            <p:nvPr/>
          </p:nvCxnSpPr>
          <p:spPr>
            <a:xfrm>
              <a:off x="4279873" y="4324218"/>
              <a:ext cx="3619552" cy="0"/>
            </a:xfrm>
            <a:prstGeom prst="straightConnector1">
              <a:avLst/>
            </a:prstGeom>
            <a:ln w="2540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0" name="îSļîďe">
              <a:extLst>
                <a:ext uri="{FF2B5EF4-FFF2-40B4-BE49-F238E27FC236}">
                  <a16:creationId xmlns="" xmlns:a16="http://schemas.microsoft.com/office/drawing/2014/main" id="{3B8E61F2-F1A5-5638-4AD7-D2DE46590022}"/>
                </a:ext>
              </a:extLst>
            </p:cNvPr>
            <p:cNvSpPr txBox="1"/>
            <p:nvPr/>
          </p:nvSpPr>
          <p:spPr>
            <a:xfrm>
              <a:off x="4279873" y="3429000"/>
              <a:ext cx="849693" cy="895218"/>
            </a:xfrm>
            <a:prstGeom prst="rect">
              <a:avLst/>
            </a:prstGeom>
            <a:noFill/>
          </p:spPr>
          <p:txBody>
            <a:bodyPr wrap="none" lIns="108000" tIns="108000" rIns="108000" bIns="108000" rtlCol="0" anchor="b" anchorCtr="0">
              <a:spAutoFit/>
            </a:bodyPr>
            <a:lstStyle/>
            <a:p>
              <a:r>
                <a:rPr kumimoji="1" lang="en-US" altLang="zh-CN" sz="4400" b="1" smtClean="0">
                  <a:solidFill>
                    <a:schemeClr val="accent1"/>
                  </a:solidFill>
                </a:rPr>
                <a:t>0</a:t>
              </a:r>
              <a:r>
                <a:rPr kumimoji="1" lang="en-US" altLang="zh-CN" sz="100" b="1" smtClean="0">
                  <a:solidFill>
                    <a:schemeClr val="accent1"/>
                  </a:solidFill>
                </a:rPr>
                <a:t> </a:t>
              </a:r>
              <a:r>
                <a:rPr kumimoji="1" lang="en-US" altLang="zh-CN" sz="4400" b="1" smtClean="0">
                  <a:solidFill>
                    <a:schemeClr val="accent1"/>
                  </a:solidFill>
                </a:rPr>
                <a:t>2</a:t>
              </a:r>
              <a:endParaRPr kumimoji="1" lang="en-US" altLang="zh-CN" sz="4400" b="1" dirty="0">
                <a:solidFill>
                  <a:schemeClr val="accent1"/>
                </a:solidFill>
              </a:endParaRPr>
            </a:p>
          </p:txBody>
        </p:sp>
        <p:cxnSp>
          <p:nvCxnSpPr>
            <p:cNvPr id="11" name="îṣ1ïḓe">
              <a:extLst>
                <a:ext uri="{FF2B5EF4-FFF2-40B4-BE49-F238E27FC236}">
                  <a16:creationId xmlns="" xmlns:a16="http://schemas.microsoft.com/office/drawing/2014/main" id="{19A9B70C-BE9D-4C4E-2ABD-5434B145F9DA}"/>
                </a:ext>
              </a:extLst>
            </p:cNvPr>
            <p:cNvCxnSpPr>
              <a:cxnSpLocks/>
            </p:cNvCxnSpPr>
            <p:nvPr/>
          </p:nvCxnSpPr>
          <p:spPr>
            <a:xfrm>
              <a:off x="7899347" y="4324218"/>
              <a:ext cx="3619552" cy="0"/>
            </a:xfrm>
            <a:prstGeom prst="straightConnector1">
              <a:avLst/>
            </a:prstGeom>
            <a:ln w="2540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2" name="íṡļíḑé">
              <a:extLst>
                <a:ext uri="{FF2B5EF4-FFF2-40B4-BE49-F238E27FC236}">
                  <a16:creationId xmlns="" xmlns:a16="http://schemas.microsoft.com/office/drawing/2014/main" id="{CF0AADAF-F523-4BE8-A9B2-4D86D2BAF23C}"/>
                </a:ext>
              </a:extLst>
            </p:cNvPr>
            <p:cNvSpPr txBox="1"/>
            <p:nvPr/>
          </p:nvSpPr>
          <p:spPr>
            <a:xfrm>
              <a:off x="7899347" y="3429000"/>
              <a:ext cx="849693" cy="895218"/>
            </a:xfrm>
            <a:prstGeom prst="rect">
              <a:avLst/>
            </a:prstGeom>
            <a:noFill/>
          </p:spPr>
          <p:txBody>
            <a:bodyPr wrap="none" lIns="108000" tIns="108000" rIns="108000" bIns="108000" rtlCol="0" anchor="b" anchorCtr="0">
              <a:spAutoFit/>
            </a:bodyPr>
            <a:lstStyle/>
            <a:p>
              <a:r>
                <a:rPr kumimoji="1" lang="en-US" altLang="zh-CN" sz="4400" b="1" smtClean="0">
                  <a:solidFill>
                    <a:schemeClr val="accent1"/>
                  </a:solidFill>
                </a:rPr>
                <a:t>0</a:t>
              </a:r>
              <a:r>
                <a:rPr kumimoji="1" lang="en-US" altLang="zh-CN" sz="100" b="1" smtClean="0">
                  <a:solidFill>
                    <a:schemeClr val="accent1"/>
                  </a:solidFill>
                </a:rPr>
                <a:t> </a:t>
              </a:r>
              <a:r>
                <a:rPr kumimoji="1" lang="en-US" altLang="zh-CN" sz="4400" b="1" smtClean="0">
                  <a:solidFill>
                    <a:schemeClr val="accent1"/>
                  </a:solidFill>
                </a:rPr>
                <a:t>3</a:t>
              </a:r>
              <a:endParaRPr kumimoji="1" lang="en-US" altLang="zh-CN" sz="4400" b="1" dirty="0">
                <a:solidFill>
                  <a:schemeClr val="accent1"/>
                </a:solidFill>
              </a:endParaRPr>
            </a:p>
          </p:txBody>
        </p:sp>
        <p:sp>
          <p:nvSpPr>
            <p:cNvPr id="16" name="í$ḷiḍê">
              <a:extLst>
                <a:ext uri="{FF2B5EF4-FFF2-40B4-BE49-F238E27FC236}">
                  <a16:creationId xmlns="" xmlns:a16="http://schemas.microsoft.com/office/drawing/2014/main" id="{F2477541-2588-87AA-5C28-D2DDD3ACBDCE}"/>
                </a:ext>
              </a:extLst>
            </p:cNvPr>
            <p:cNvSpPr/>
            <p:nvPr/>
          </p:nvSpPr>
          <p:spPr>
            <a:xfrm>
              <a:off x="660400" y="4484176"/>
              <a:ext cx="3233506" cy="1191060"/>
            </a:xfrm>
            <a:prstGeom prst="round2DiagRect">
              <a:avLst>
                <a:gd name="adj1" fmla="val 33200"/>
                <a:gd name="adj2" fmla="val 0"/>
              </a:avLst>
            </a:prstGeom>
            <a:solidFill>
              <a:schemeClr val="tx2">
                <a:alpha val="15000"/>
              </a:schemeClr>
            </a:solidFill>
            <a:ln w="6055" cap="flat">
              <a:noFill/>
              <a:prstDash val="solid"/>
              <a:miter/>
            </a:ln>
          </p:spPr>
          <p:txBody>
            <a:bodyPr rtlCol="0" anchor="ctr"/>
            <a:lstStyle/>
            <a:p>
              <a:endParaRPr lang="zh-CN" altLang="en-US"/>
            </a:p>
          </p:txBody>
        </p:sp>
        <p:sp>
          <p:nvSpPr>
            <p:cNvPr id="17" name="îṡľíďé">
              <a:extLst>
                <a:ext uri="{FF2B5EF4-FFF2-40B4-BE49-F238E27FC236}">
                  <a16:creationId xmlns="" xmlns:a16="http://schemas.microsoft.com/office/drawing/2014/main" id="{AF885E45-C7FC-F3B7-8F3A-8923AED02074}"/>
                </a:ext>
              </a:extLst>
            </p:cNvPr>
            <p:cNvSpPr/>
            <p:nvPr/>
          </p:nvSpPr>
          <p:spPr>
            <a:xfrm>
              <a:off x="866650" y="4694807"/>
              <a:ext cx="2684357"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2800" b="1" smtClean="0">
                  <a:solidFill>
                    <a:schemeClr val="tx1"/>
                  </a:solidFill>
                </a:rPr>
                <a:t>政策解读</a:t>
              </a:r>
              <a:endParaRPr kumimoji="1" lang="zh-CN" altLang="en-US" sz="2800" b="1" dirty="0">
                <a:solidFill>
                  <a:schemeClr val="tx1"/>
                </a:solidFill>
              </a:endParaRPr>
            </a:p>
          </p:txBody>
        </p:sp>
        <p:sp>
          <p:nvSpPr>
            <p:cNvPr id="15" name="îşḻiḍé">
              <a:extLst>
                <a:ext uri="{FF2B5EF4-FFF2-40B4-BE49-F238E27FC236}">
                  <a16:creationId xmlns="" xmlns:a16="http://schemas.microsoft.com/office/drawing/2014/main" id="{51EDCB47-32BF-D524-1424-98F36D8F9EBA}"/>
                </a:ext>
              </a:extLst>
            </p:cNvPr>
            <p:cNvSpPr/>
            <p:nvPr/>
          </p:nvSpPr>
          <p:spPr>
            <a:xfrm>
              <a:off x="866650" y="5198496"/>
              <a:ext cx="2684357" cy="292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000">
                  <a:solidFill>
                    <a:schemeClr val="tx1"/>
                  </a:solidFill>
                </a:rPr>
                <a:t>T</a:t>
              </a:r>
              <a:r>
                <a:rPr kumimoji="1" lang="en-US" altLang="zh-CN" sz="1000" smtClean="0">
                  <a:solidFill>
                    <a:schemeClr val="tx1"/>
                  </a:solidFill>
                </a:rPr>
                <a:t>he enrollment policy </a:t>
              </a:r>
              <a:r>
                <a:rPr kumimoji="1" lang="en-US" altLang="zh-CN" sz="1000">
                  <a:solidFill>
                    <a:schemeClr val="tx1"/>
                  </a:solidFill>
                </a:rPr>
                <a:t>of </a:t>
              </a:r>
              <a:r>
                <a:rPr kumimoji="1" lang="en-US" altLang="zh-CN" sz="1000" smtClean="0">
                  <a:solidFill>
                    <a:schemeClr val="tx1"/>
                  </a:solidFill>
                </a:rPr>
                <a:t>universities</a:t>
              </a:r>
              <a:endParaRPr kumimoji="1" lang="en-US" altLang="zh-CN" sz="1000">
                <a:solidFill>
                  <a:schemeClr val="tx1"/>
                </a:solidFill>
              </a:endParaRPr>
            </a:p>
          </p:txBody>
        </p:sp>
        <p:sp>
          <p:nvSpPr>
            <p:cNvPr id="21" name="íṧ1îḑè">
              <a:extLst>
                <a:ext uri="{FF2B5EF4-FFF2-40B4-BE49-F238E27FC236}">
                  <a16:creationId xmlns="" xmlns:a16="http://schemas.microsoft.com/office/drawing/2014/main" id="{A51DEAEE-887C-FDA8-982D-8CA97771DEA3}"/>
                </a:ext>
              </a:extLst>
            </p:cNvPr>
            <p:cNvSpPr/>
            <p:nvPr/>
          </p:nvSpPr>
          <p:spPr>
            <a:xfrm>
              <a:off x="4266629" y="4484176"/>
              <a:ext cx="3233506" cy="1191060"/>
            </a:xfrm>
            <a:prstGeom prst="round2DiagRect">
              <a:avLst>
                <a:gd name="adj1" fmla="val 33200"/>
                <a:gd name="adj2" fmla="val 0"/>
              </a:avLst>
            </a:prstGeom>
            <a:solidFill>
              <a:schemeClr val="tx2">
                <a:alpha val="15000"/>
              </a:schemeClr>
            </a:solidFill>
            <a:ln w="6055" cap="flat">
              <a:noFill/>
              <a:prstDash val="solid"/>
              <a:miter/>
            </a:ln>
          </p:spPr>
          <p:txBody>
            <a:bodyPr rtlCol="0" anchor="ctr"/>
            <a:lstStyle/>
            <a:p>
              <a:endParaRPr lang="zh-CN" altLang="en-US"/>
            </a:p>
          </p:txBody>
        </p:sp>
        <p:sp>
          <p:nvSpPr>
            <p:cNvPr id="22" name="iṩḷîḓe">
              <a:extLst>
                <a:ext uri="{FF2B5EF4-FFF2-40B4-BE49-F238E27FC236}">
                  <a16:creationId xmlns="" xmlns:a16="http://schemas.microsoft.com/office/drawing/2014/main" id="{3428FE6F-8D87-FB73-8200-7F98703D9E1C}"/>
                </a:ext>
              </a:extLst>
            </p:cNvPr>
            <p:cNvSpPr/>
            <p:nvPr/>
          </p:nvSpPr>
          <p:spPr>
            <a:xfrm>
              <a:off x="4472879" y="4694807"/>
              <a:ext cx="2684357"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2800" b="1">
                  <a:solidFill>
                    <a:schemeClr val="tx1"/>
                  </a:solidFill>
                </a:rPr>
                <a:t>工具</a:t>
              </a:r>
              <a:r>
                <a:rPr kumimoji="1" lang="zh-CN" altLang="en-US" sz="2800" b="1" smtClean="0">
                  <a:solidFill>
                    <a:schemeClr val="tx1"/>
                  </a:solidFill>
                </a:rPr>
                <a:t>介绍</a:t>
              </a:r>
              <a:endParaRPr kumimoji="1" lang="zh-CN" altLang="en-US" sz="2800" b="1" dirty="0">
                <a:solidFill>
                  <a:schemeClr val="tx1"/>
                </a:solidFill>
              </a:endParaRPr>
            </a:p>
          </p:txBody>
        </p:sp>
        <p:sp>
          <p:nvSpPr>
            <p:cNvPr id="20" name="išḻíḍè">
              <a:extLst>
                <a:ext uri="{FF2B5EF4-FFF2-40B4-BE49-F238E27FC236}">
                  <a16:creationId xmlns="" xmlns:a16="http://schemas.microsoft.com/office/drawing/2014/main" id="{88EFB167-0C2C-848B-3F34-887C56EC1BAE}"/>
                </a:ext>
              </a:extLst>
            </p:cNvPr>
            <p:cNvSpPr/>
            <p:nvPr/>
          </p:nvSpPr>
          <p:spPr>
            <a:xfrm>
              <a:off x="4472879" y="5198496"/>
              <a:ext cx="268435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000" smtClean="0">
                  <a:solidFill>
                    <a:schemeClr val="tx1"/>
                  </a:solidFill>
                </a:rPr>
                <a:t>The college </a:t>
              </a:r>
              <a:r>
                <a:rPr kumimoji="1" lang="en-US" altLang="zh-CN" sz="1000">
                  <a:solidFill>
                    <a:schemeClr val="tx1"/>
                  </a:solidFill>
                </a:rPr>
                <a:t>entrance examination volunteer application </a:t>
              </a:r>
              <a:r>
                <a:rPr kumimoji="1" lang="en-US" altLang="zh-CN" sz="1000" smtClean="0">
                  <a:solidFill>
                    <a:schemeClr val="tx1"/>
                  </a:solidFill>
                </a:rPr>
                <a:t>tools</a:t>
              </a:r>
              <a:endParaRPr kumimoji="1" lang="en-US" altLang="zh-CN" sz="1000" dirty="0">
                <a:solidFill>
                  <a:schemeClr val="tx1"/>
                </a:solidFill>
              </a:endParaRPr>
            </a:p>
          </p:txBody>
        </p:sp>
        <p:sp>
          <p:nvSpPr>
            <p:cNvPr id="26" name="íṩḷîďé">
              <a:extLst>
                <a:ext uri="{FF2B5EF4-FFF2-40B4-BE49-F238E27FC236}">
                  <a16:creationId xmlns="" xmlns:a16="http://schemas.microsoft.com/office/drawing/2014/main" id="{AE54BEA1-5BCA-4E1C-2D72-5B8C80148D3A}"/>
                </a:ext>
              </a:extLst>
            </p:cNvPr>
            <p:cNvSpPr/>
            <p:nvPr/>
          </p:nvSpPr>
          <p:spPr>
            <a:xfrm>
              <a:off x="7872858" y="4484176"/>
              <a:ext cx="3233506" cy="1191060"/>
            </a:xfrm>
            <a:prstGeom prst="round2DiagRect">
              <a:avLst>
                <a:gd name="adj1" fmla="val 33200"/>
                <a:gd name="adj2" fmla="val 0"/>
              </a:avLst>
            </a:prstGeom>
            <a:solidFill>
              <a:schemeClr val="tx2">
                <a:alpha val="15000"/>
              </a:schemeClr>
            </a:solidFill>
            <a:ln w="6055" cap="flat">
              <a:noFill/>
              <a:prstDash val="solid"/>
              <a:miter/>
            </a:ln>
          </p:spPr>
          <p:txBody>
            <a:bodyPr rtlCol="0" anchor="ctr"/>
            <a:lstStyle/>
            <a:p>
              <a:endParaRPr lang="zh-CN" altLang="en-US"/>
            </a:p>
          </p:txBody>
        </p:sp>
        <p:sp>
          <p:nvSpPr>
            <p:cNvPr id="27" name="ïṩḷîḋê">
              <a:extLst>
                <a:ext uri="{FF2B5EF4-FFF2-40B4-BE49-F238E27FC236}">
                  <a16:creationId xmlns="" xmlns:a16="http://schemas.microsoft.com/office/drawing/2014/main" id="{D8814972-D25D-1E41-5FA9-3478EA2C974B}"/>
                </a:ext>
              </a:extLst>
            </p:cNvPr>
            <p:cNvSpPr/>
            <p:nvPr/>
          </p:nvSpPr>
          <p:spPr>
            <a:xfrm>
              <a:off x="8079108" y="4694807"/>
              <a:ext cx="2684357"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2800" b="1" smtClean="0">
                  <a:solidFill>
                    <a:schemeClr val="tx1"/>
                  </a:solidFill>
                </a:rPr>
                <a:t>经历分享</a:t>
              </a:r>
              <a:endParaRPr kumimoji="1" lang="zh-CN" altLang="en-US" sz="2800" b="1" dirty="0">
                <a:solidFill>
                  <a:schemeClr val="tx1"/>
                </a:solidFill>
              </a:endParaRPr>
            </a:p>
          </p:txBody>
        </p:sp>
        <p:sp>
          <p:nvSpPr>
            <p:cNvPr id="25" name="iś1iďê">
              <a:extLst>
                <a:ext uri="{FF2B5EF4-FFF2-40B4-BE49-F238E27FC236}">
                  <a16:creationId xmlns="" xmlns:a16="http://schemas.microsoft.com/office/drawing/2014/main" id="{E3C3B398-82A5-4FC4-427E-8BDA7E656CC8}"/>
                </a:ext>
              </a:extLst>
            </p:cNvPr>
            <p:cNvSpPr/>
            <p:nvPr/>
          </p:nvSpPr>
          <p:spPr>
            <a:xfrm>
              <a:off x="8079108" y="5198496"/>
              <a:ext cx="2684357" cy="292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000">
                  <a:solidFill>
                    <a:schemeClr val="tx1"/>
                  </a:solidFill>
                </a:rPr>
                <a:t>M</a:t>
              </a:r>
              <a:r>
                <a:rPr kumimoji="1" lang="en-US" altLang="zh-CN" sz="1000" smtClean="0">
                  <a:solidFill>
                    <a:schemeClr val="tx1"/>
                  </a:solidFill>
                </a:rPr>
                <a:t>y </a:t>
              </a:r>
              <a:r>
                <a:rPr kumimoji="1" lang="en-US" altLang="zh-CN" sz="1000">
                  <a:solidFill>
                    <a:schemeClr val="tx1"/>
                  </a:solidFill>
                </a:rPr>
                <a:t>academic and work </a:t>
              </a:r>
              <a:r>
                <a:rPr kumimoji="1" lang="en-US" altLang="zh-CN" sz="1000" smtClean="0">
                  <a:solidFill>
                    <a:schemeClr val="tx1"/>
                  </a:solidFill>
                </a:rPr>
                <a:t>experiences</a:t>
              </a:r>
              <a:endParaRPr kumimoji="1" lang="en-US" altLang="zh-CN" sz="1000" dirty="0">
                <a:solidFill>
                  <a:schemeClr val="tx1"/>
                </a:solidFill>
              </a:endParaRPr>
            </a:p>
          </p:txBody>
        </p:sp>
      </p:grpSp>
    </p:spTree>
    <p:custDataLst>
      <p:tags r:id="rId2"/>
    </p:custDataLst>
    <p:extLst>
      <p:ext uri="{BB962C8B-B14F-4D97-AF65-F5344CB8AC3E}">
        <p14:creationId xmlns:p14="http://schemas.microsoft.com/office/powerpoint/2010/main" val="1290999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îŝļidê"/>
        <p:cNvGrpSpPr/>
        <p:nvPr/>
      </p:nvGrpSpPr>
      <p:grpSpPr>
        <a:xfrm>
          <a:off x="0" y="0"/>
          <a:ext cx="0" cy="0"/>
          <a:chOff x="0" y="0"/>
          <a:chExt cx="0" cy="0"/>
        </a:xfrm>
      </p:grpSpPr>
      <p:sp>
        <p:nvSpPr>
          <p:cNvPr id="4" name="işļíde">
            <a:extLst>
              <a:ext uri="{FF2B5EF4-FFF2-40B4-BE49-F238E27FC236}">
                <a16:creationId xmlns="" xmlns:a16="http://schemas.microsoft.com/office/drawing/2014/main" id="{3E7816B9-4368-481C-AF7D-011CB1B5D3BB}"/>
              </a:ext>
            </a:extLst>
          </p:cNvPr>
          <p:cNvSpPr>
            <a:spLocks noGrp="1"/>
          </p:cNvSpPr>
          <p:nvPr>
            <p:ph type="title"/>
          </p:nvPr>
        </p:nvSpPr>
        <p:spPr>
          <a:xfrm>
            <a:off x="660400" y="3179066"/>
            <a:ext cx="8483600" cy="951057"/>
          </a:xfrm>
        </p:spPr>
        <p:txBody>
          <a:bodyPr>
            <a:normAutofit/>
          </a:bodyPr>
          <a:lstStyle/>
          <a:p>
            <a:r>
              <a:rPr lang="zh-CN" altLang="en-US" sz="4000"/>
              <a:t>政策</a:t>
            </a:r>
            <a:r>
              <a:rPr lang="zh-CN" altLang="en-US" sz="4000" smtClean="0"/>
              <a:t>解读</a:t>
            </a:r>
            <a:endParaRPr lang="zh-CN" altLang="en-US" sz="1600" dirty="0"/>
          </a:p>
        </p:txBody>
      </p:sp>
      <p:sp>
        <p:nvSpPr>
          <p:cNvPr id="5" name="îśľîḑê">
            <a:extLst>
              <a:ext uri="{FF2B5EF4-FFF2-40B4-BE49-F238E27FC236}">
                <a16:creationId xmlns="" xmlns:a16="http://schemas.microsoft.com/office/drawing/2014/main" id="{7239E965-33B6-4BC1-B1B3-CD2DC6B7EA81}"/>
              </a:ext>
            </a:extLst>
          </p:cNvPr>
          <p:cNvSpPr>
            <a:spLocks noGrp="1"/>
          </p:cNvSpPr>
          <p:nvPr>
            <p:ph type="body" idx="1"/>
          </p:nvPr>
        </p:nvSpPr>
        <p:spPr>
          <a:xfrm>
            <a:off x="660400" y="4130124"/>
            <a:ext cx="5731164" cy="1660970"/>
          </a:xfrm>
        </p:spPr>
        <p:txBody>
          <a:bodyPr>
            <a:normAutofit/>
          </a:bodyPr>
          <a:lstStyle/>
          <a:p>
            <a:r>
              <a:rPr lang="en-US" altLang="zh-CN" sz="2000"/>
              <a:t>The enrollment policy of universities</a:t>
            </a:r>
          </a:p>
        </p:txBody>
      </p:sp>
      <p:sp>
        <p:nvSpPr>
          <p:cNvPr id="2" name="ïšḻíďe">
            <a:extLst>
              <a:ext uri="{FF2B5EF4-FFF2-40B4-BE49-F238E27FC236}">
                <a16:creationId xmlns=""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t>3</a:t>
            </a:fld>
            <a:endParaRPr lang="zh-CN" altLang="en-US"/>
          </a:p>
        </p:txBody>
      </p:sp>
      <p:sp>
        <p:nvSpPr>
          <p:cNvPr id="6" name="ïṣlïḍé">
            <a:extLst>
              <a:ext uri="{FF2B5EF4-FFF2-40B4-BE49-F238E27FC236}">
                <a16:creationId xmlns="" xmlns:a16="http://schemas.microsoft.com/office/drawing/2014/main" id="{AC172E59-E2CA-B931-FF25-4EC1632C82C3}"/>
              </a:ext>
            </a:extLst>
          </p:cNvPr>
          <p:cNvSpPr txBox="1">
            <a:spLocks/>
          </p:cNvSpPr>
          <p:nvPr/>
        </p:nvSpPr>
        <p:spPr>
          <a:xfrm>
            <a:off x="584200" y="2058438"/>
            <a:ext cx="1444626" cy="1311128"/>
          </a:xfrm>
          <a:prstGeom prst="rect">
            <a:avLst/>
          </a:prstGeom>
        </p:spPr>
        <p:txBody>
          <a:bodyPr vert="horz" wrap="none" lIns="91440" tIns="45720" rIns="91440" bIns="45720" rtlCol="0" anchor="b">
            <a:spAutoFit/>
          </a:bodyPr>
          <a:lstStyle>
            <a:lvl1pPr algn="l" defTabSz="914400" rtl="0" eaLnBrk="1" latinLnBrk="0" hangingPunct="1">
              <a:lnSpc>
                <a:spcPct val="90000"/>
              </a:lnSpc>
              <a:spcBef>
                <a:spcPct val="0"/>
              </a:spcBef>
              <a:buNone/>
              <a:defRPr lang="zh-CN" altLang="en-US" sz="2400" b="1" kern="1200">
                <a:solidFill>
                  <a:schemeClr val="tx1"/>
                </a:solidFill>
                <a:latin typeface="+mj-lt"/>
                <a:ea typeface="+mj-ea"/>
                <a:cs typeface="+mj-cs"/>
              </a:defRPr>
            </a:lvl1pPr>
          </a:lstStyle>
          <a:p>
            <a:r>
              <a:rPr lang="en-GB" altLang="zh-CN" sz="8800" smtClean="0">
                <a:solidFill>
                  <a:srgbClr val="033E38"/>
                </a:solidFill>
              </a:rPr>
              <a:t>0</a:t>
            </a:r>
            <a:r>
              <a:rPr lang="en-GB" altLang="zh-CN" sz="100" smtClean="0">
                <a:solidFill>
                  <a:srgbClr val="033E38"/>
                </a:solidFill>
              </a:rPr>
              <a:t> </a:t>
            </a:r>
            <a:r>
              <a:rPr lang="en-GB" altLang="zh-CN" sz="8800" smtClean="0">
                <a:solidFill>
                  <a:srgbClr val="033E38"/>
                </a:solidFill>
              </a:rPr>
              <a:t>1</a:t>
            </a:r>
            <a:endParaRPr lang="en-GB" sz="8800" dirty="0">
              <a:solidFill>
                <a:srgbClr val="033E38"/>
              </a:solidFill>
            </a:endParaRPr>
          </a:p>
        </p:txBody>
      </p:sp>
    </p:spTree>
    <p:custDataLst>
      <p:tags r:id="rId2"/>
    </p:custDataLst>
    <p:extLst>
      <p:ext uri="{BB962C8B-B14F-4D97-AF65-F5344CB8AC3E}">
        <p14:creationId xmlns:p14="http://schemas.microsoft.com/office/powerpoint/2010/main" val="342089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isḻiḑé"/>
        <p:cNvGrpSpPr/>
        <p:nvPr/>
      </p:nvGrpSpPr>
      <p:grpSpPr>
        <a:xfrm>
          <a:off x="0" y="0"/>
          <a:ext cx="0" cy="0"/>
          <a:chOff x="0" y="0"/>
          <a:chExt cx="0" cy="0"/>
        </a:xfrm>
      </p:grpSpPr>
      <p:sp>
        <p:nvSpPr>
          <p:cNvPr id="2" name="îśľïḍê">
            <a:extLst>
              <a:ext uri="{FF2B5EF4-FFF2-40B4-BE49-F238E27FC236}">
                <a16:creationId xmlns="" xmlns:a16="http://schemas.microsoft.com/office/drawing/2014/main" id="{8FD52B0C-B015-7E59-2962-9031C2B047D7}"/>
              </a:ext>
            </a:extLst>
          </p:cNvPr>
          <p:cNvSpPr>
            <a:spLocks noGrp="1"/>
          </p:cNvSpPr>
          <p:nvPr>
            <p:ph type="title"/>
          </p:nvPr>
        </p:nvSpPr>
        <p:spPr/>
        <p:txBody>
          <a:bodyPr/>
          <a:lstStyle/>
          <a:p>
            <a:r>
              <a:rPr lang="zh-CN" altLang="en-US" smtClean="0"/>
              <a:t>本科提前批（</a:t>
            </a:r>
            <a:r>
              <a:rPr lang="en-US" altLang="zh-CN" smtClean="0"/>
              <a:t>6</a:t>
            </a:r>
            <a:r>
              <a:rPr lang="zh-CN" altLang="en-US" smtClean="0"/>
              <a:t>月</a:t>
            </a:r>
            <a:r>
              <a:rPr lang="en-US" altLang="zh-CN" smtClean="0"/>
              <a:t>26</a:t>
            </a:r>
            <a:r>
              <a:rPr lang="zh-CN" altLang="en-US" smtClean="0"/>
              <a:t>日</a:t>
            </a:r>
            <a:r>
              <a:rPr lang="en-US" altLang="zh-CN" smtClean="0"/>
              <a:t>12:00</a:t>
            </a:r>
            <a:r>
              <a:rPr lang="zh-CN" altLang="en-US" smtClean="0"/>
              <a:t>）</a:t>
            </a:r>
            <a:endParaRPr lang="zh-CN" altLang="en-US" dirty="0"/>
          </a:p>
        </p:txBody>
      </p:sp>
      <p:sp>
        <p:nvSpPr>
          <p:cNvPr id="3" name="ïṥlîḓê">
            <a:extLst>
              <a:ext uri="{FF2B5EF4-FFF2-40B4-BE49-F238E27FC236}">
                <a16:creationId xmlns="" xmlns:a16="http://schemas.microsoft.com/office/drawing/2014/main" id="{128D9DEA-4A96-8044-3265-0195CA520D55}"/>
              </a:ext>
            </a:extLst>
          </p:cNvPr>
          <p:cNvSpPr>
            <a:spLocks noGrp="1"/>
          </p:cNvSpPr>
          <p:nvPr>
            <p:ph type="sldNum" sz="quarter" idx="12"/>
          </p:nvPr>
        </p:nvSpPr>
        <p:spPr/>
        <p:txBody>
          <a:bodyPr/>
          <a:lstStyle/>
          <a:p>
            <a:fld id="{7F65B630-C7FF-41C0-9923-C5E5E29EED81}" type="slidenum">
              <a:rPr lang="zh-CN" altLang="en-US" smtClean="0"/>
              <a:t>4</a:t>
            </a:fld>
            <a:endParaRPr lang="zh-CN" altLang="en-US"/>
          </a:p>
        </p:txBody>
      </p:sp>
      <p:sp>
        <p:nvSpPr>
          <p:cNvPr id="5" name="íṣḷide">
            <a:extLst>
              <a:ext uri="{FF2B5EF4-FFF2-40B4-BE49-F238E27FC236}">
                <a16:creationId xmlns="" xmlns:a16="http://schemas.microsoft.com/office/drawing/2014/main" id="{8FDDFFB4-01B0-3FB6-B151-E34455CC6C79}"/>
              </a:ext>
            </a:extLst>
          </p:cNvPr>
          <p:cNvSpPr txBox="1"/>
          <p:nvPr/>
        </p:nvSpPr>
        <p:spPr>
          <a:xfrm>
            <a:off x="660400" y="1351652"/>
            <a:ext cx="10858500" cy="1015663"/>
          </a:xfrm>
          <a:prstGeom prst="rect">
            <a:avLst/>
          </a:prstGeom>
          <a:noFill/>
          <a:ln>
            <a:noFill/>
          </a:ln>
        </p:spPr>
        <p:txBody>
          <a:bodyPr wrap="square" lIns="91440" tIns="45720" rIns="91440" bIns="45720" anchor="ctr" anchorCtr="0">
            <a:spAutoFit/>
          </a:bodyPr>
          <a:lstStyle/>
          <a:p>
            <a:pPr lvl="0" indent="457200" algn="just" defTabSz="913765">
              <a:lnSpc>
                <a:spcPct val="125000"/>
              </a:lnSpc>
              <a:buSzPct val="25000"/>
              <a:defRPr/>
            </a:pPr>
            <a:r>
              <a:rPr lang="zh-CN" altLang="en-US" sz="1600"/>
              <a:t>本科提前批录取</a:t>
            </a:r>
            <a:r>
              <a:rPr lang="zh-CN" altLang="en-US" sz="1600" smtClean="0"/>
              <a:t>高校（</a:t>
            </a:r>
            <a:r>
              <a:rPr lang="zh-CN" altLang="en-US" sz="1600"/>
              <a:t>专业</a:t>
            </a:r>
            <a:r>
              <a:rPr lang="zh-CN" altLang="en-US" sz="1600" smtClean="0"/>
              <a:t>）包括：（</a:t>
            </a:r>
            <a:r>
              <a:rPr lang="en-US" altLang="zh-CN" sz="1600" smtClean="0"/>
              <a:t>1</a:t>
            </a:r>
            <a:r>
              <a:rPr lang="zh-CN" altLang="en-US" sz="1600" smtClean="0"/>
              <a:t>）</a:t>
            </a:r>
            <a:r>
              <a:rPr lang="zh-CN" altLang="en-US" sz="1600" b="1" smtClean="0"/>
              <a:t>军事</a:t>
            </a:r>
            <a:r>
              <a:rPr lang="zh-CN" altLang="en-US" sz="1600" b="1"/>
              <a:t>院校，公安院校，国家公费师范生，国家优师专项计划，空军、海军和民航招飞院校，航海类等艰苦</a:t>
            </a:r>
            <a:r>
              <a:rPr lang="zh-CN" altLang="en-US" sz="1600" b="1" smtClean="0"/>
              <a:t>专业</a:t>
            </a:r>
            <a:r>
              <a:rPr lang="zh-CN" altLang="en-US" sz="1600" smtClean="0"/>
              <a:t>；（</a:t>
            </a:r>
            <a:r>
              <a:rPr lang="en-US" altLang="zh-CN" sz="1600" smtClean="0"/>
              <a:t>2</a:t>
            </a:r>
            <a:r>
              <a:rPr lang="zh-CN" altLang="en-US" sz="1600" smtClean="0"/>
              <a:t>）</a:t>
            </a:r>
            <a:r>
              <a:rPr lang="zh-CN" altLang="en-US" sz="1600" b="1" smtClean="0"/>
              <a:t>全国</a:t>
            </a:r>
            <a:r>
              <a:rPr lang="zh-CN" altLang="en-US" sz="1600" b="1"/>
              <a:t>重点马克思主义学院的马克思主义理论专业以及其他经教育部批准的特殊高校</a:t>
            </a:r>
            <a:r>
              <a:rPr lang="en-US" altLang="zh-CN" sz="1600" b="1"/>
              <a:t>(</a:t>
            </a:r>
            <a:r>
              <a:rPr lang="zh-CN" altLang="en-US" sz="1600" b="1"/>
              <a:t>专业</a:t>
            </a:r>
            <a:r>
              <a:rPr lang="en-US" altLang="zh-CN" sz="1600" b="1" smtClean="0"/>
              <a:t>)</a:t>
            </a:r>
            <a:r>
              <a:rPr lang="zh-CN" altLang="en-US" sz="1600" smtClean="0"/>
              <a:t>；（</a:t>
            </a:r>
            <a:r>
              <a:rPr lang="en-US" altLang="zh-CN" sz="1600" smtClean="0"/>
              <a:t>3</a:t>
            </a:r>
            <a:r>
              <a:rPr lang="zh-CN" altLang="en-US" sz="1600" smtClean="0"/>
              <a:t>）</a:t>
            </a:r>
            <a:r>
              <a:rPr lang="zh-CN" altLang="en-US" sz="1600" b="1" smtClean="0"/>
              <a:t>有关</a:t>
            </a:r>
            <a:r>
              <a:rPr lang="zh-CN" altLang="en-US" sz="1600" b="1"/>
              <a:t>高校综合评价招生等教育部规定可安排在提前批录取的本科</a:t>
            </a:r>
            <a:r>
              <a:rPr lang="zh-CN" altLang="en-US" sz="1600" b="1" smtClean="0"/>
              <a:t>高校（</a:t>
            </a:r>
            <a:r>
              <a:rPr lang="zh-CN" altLang="en-US" sz="1600" b="1"/>
              <a:t>专业</a:t>
            </a:r>
            <a:r>
              <a:rPr lang="zh-CN" altLang="en-US" sz="1600" b="1" smtClean="0"/>
              <a:t>）</a:t>
            </a:r>
            <a:r>
              <a:rPr lang="zh-CN" altLang="en-US" sz="1600" smtClean="0"/>
              <a:t>。</a:t>
            </a:r>
            <a:endParaRPr kumimoji="0" lang="en-US" sz="1600" i="0" u="none" strike="noStrike" kern="1200" cap="none" spc="0" normalizeH="0" baseline="0" noProof="0" dirty="0">
              <a:ln>
                <a:noFill/>
              </a:ln>
              <a:solidFill>
                <a:schemeClr val="accent1"/>
              </a:solidFill>
              <a:effectLst/>
              <a:uLnTx/>
              <a:uFillTx/>
            </a:endParaRPr>
          </a:p>
        </p:txBody>
      </p:sp>
      <p:sp>
        <p:nvSpPr>
          <p:cNvPr id="6" name="ï$ḻîḍè">
            <a:extLst>
              <a:ext uri="{FF2B5EF4-FFF2-40B4-BE49-F238E27FC236}">
                <a16:creationId xmlns="" xmlns:a16="http://schemas.microsoft.com/office/drawing/2014/main" id="{2CE198DA-38FB-42A5-FED1-538BC4792B07}"/>
              </a:ext>
            </a:extLst>
          </p:cNvPr>
          <p:cNvSpPr/>
          <p:nvPr/>
        </p:nvSpPr>
        <p:spPr>
          <a:xfrm>
            <a:off x="660399" y="3436692"/>
            <a:ext cx="10869543" cy="1851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îśļiḋe">
            <a:extLst>
              <a:ext uri="{FF2B5EF4-FFF2-40B4-BE49-F238E27FC236}">
                <a16:creationId xmlns="" xmlns:a16="http://schemas.microsoft.com/office/drawing/2014/main" id="{97F31508-F218-F496-55E8-8CA06FBE8EB3}"/>
              </a:ext>
            </a:extLst>
          </p:cNvPr>
          <p:cNvSpPr txBox="1"/>
          <p:nvPr/>
        </p:nvSpPr>
        <p:spPr>
          <a:xfrm>
            <a:off x="660400" y="3754401"/>
            <a:ext cx="2528921" cy="338554"/>
          </a:xfrm>
          <a:prstGeom prst="rect">
            <a:avLst/>
          </a:prstGeom>
          <a:noFill/>
        </p:spPr>
        <p:txBody>
          <a:bodyPr wrap="square" rtlCol="0">
            <a:spAutoFit/>
          </a:bodyPr>
          <a:lstStyle/>
          <a:p>
            <a:r>
              <a:rPr lang="zh-CN" altLang="en-US" sz="1600" b="1" smtClean="0"/>
              <a:t>国家专项</a:t>
            </a:r>
            <a:r>
              <a:rPr lang="en-US" altLang="zh-CN" sz="1600" b="1" smtClean="0"/>
              <a:t>——</a:t>
            </a:r>
            <a:r>
              <a:rPr lang="zh-CN" altLang="en-US" sz="1600" b="1" smtClean="0"/>
              <a:t>公安司法</a:t>
            </a:r>
            <a:endParaRPr lang="en-US" altLang="zh-CN" sz="1600" b="1" dirty="0"/>
          </a:p>
        </p:txBody>
      </p:sp>
      <p:sp>
        <p:nvSpPr>
          <p:cNvPr id="34" name="iŝļïďè">
            <a:extLst>
              <a:ext uri="{FF2B5EF4-FFF2-40B4-BE49-F238E27FC236}">
                <a16:creationId xmlns="" xmlns:a16="http://schemas.microsoft.com/office/drawing/2014/main" id="{990A2128-EFB2-1F0E-0CC9-C5E09088805B}"/>
              </a:ext>
            </a:extLst>
          </p:cNvPr>
          <p:cNvSpPr txBox="1"/>
          <p:nvPr/>
        </p:nvSpPr>
        <p:spPr>
          <a:xfrm>
            <a:off x="660400" y="4212810"/>
            <a:ext cx="2528921" cy="1200329"/>
          </a:xfrm>
          <a:prstGeom prst="rect">
            <a:avLst/>
          </a:prstGeom>
          <a:noFill/>
        </p:spPr>
        <p:txBody>
          <a:bodyPr wrap="square" rtlCol="0">
            <a:spAutoFit/>
          </a:bodyPr>
          <a:lstStyle/>
          <a:p>
            <a:pPr>
              <a:lnSpc>
                <a:spcPct val="150000"/>
              </a:lnSpc>
            </a:pPr>
            <a:r>
              <a:rPr lang="zh-CN" altLang="en-US" sz="1200" b="1" kern="100" smtClean="0">
                <a:effectLst/>
              </a:rPr>
              <a:t>一批：</a:t>
            </a:r>
            <a:r>
              <a:rPr lang="zh-CN" altLang="en-US" sz="1200" kern="100" smtClean="0">
                <a:effectLst/>
              </a:rPr>
              <a:t>中国人民公安大学</a:t>
            </a:r>
            <a:r>
              <a:rPr lang="zh-CN" altLang="en-US" sz="1200" kern="100" smtClean="0"/>
              <a:t>、中国刑事警察学院、中国人民警察大学</a:t>
            </a:r>
            <a:endParaRPr lang="en-US" altLang="zh-CN" sz="1200" kern="100" smtClean="0"/>
          </a:p>
          <a:p>
            <a:pPr>
              <a:lnSpc>
                <a:spcPct val="150000"/>
              </a:lnSpc>
            </a:pPr>
            <a:r>
              <a:rPr lang="zh-CN" altLang="en-US" sz="1200" b="1" kern="100">
                <a:effectLst/>
              </a:rPr>
              <a:t>二</a:t>
            </a:r>
            <a:r>
              <a:rPr lang="zh-CN" altLang="en-US" sz="1200" b="1" kern="100" smtClean="0">
                <a:effectLst/>
              </a:rPr>
              <a:t>批：</a:t>
            </a:r>
            <a:r>
              <a:rPr lang="zh-CN" altLang="en-US" sz="1200" kern="100" smtClean="0">
                <a:effectLst/>
              </a:rPr>
              <a:t>中国刑事警察学院、铁道警察学院等</a:t>
            </a:r>
            <a:endParaRPr lang="en-US" altLang="zh-CN" sz="1200" kern="100" smtClean="0">
              <a:effectLst/>
            </a:endParaRPr>
          </a:p>
        </p:txBody>
      </p:sp>
      <p:sp>
        <p:nvSpPr>
          <p:cNvPr id="31" name="íSľïḍè">
            <a:extLst>
              <a:ext uri="{FF2B5EF4-FFF2-40B4-BE49-F238E27FC236}">
                <a16:creationId xmlns="" xmlns:a16="http://schemas.microsoft.com/office/drawing/2014/main" id="{79FF383C-56A3-F6CB-B449-258F33DB7FAE}"/>
              </a:ext>
            </a:extLst>
          </p:cNvPr>
          <p:cNvSpPr txBox="1"/>
          <p:nvPr/>
        </p:nvSpPr>
        <p:spPr>
          <a:xfrm>
            <a:off x="660400" y="2764133"/>
            <a:ext cx="540000" cy="540000"/>
          </a:xfrm>
          <a:prstGeom prst="roundRect">
            <a:avLst>
              <a:gd name="adj" fmla="val 50000"/>
            </a:avLst>
          </a:prstGeom>
          <a:solidFill>
            <a:schemeClr val="accent1"/>
          </a:solidFill>
        </p:spPr>
        <p:txBody>
          <a:bodyPr wrap="none" lIns="108000" tIns="108000" rIns="108000" bIns="108000" rtlCol="0" anchor="ctr" anchorCtr="0">
            <a:noAutofit/>
          </a:bodyPr>
          <a:lstStyle/>
          <a:p>
            <a:pPr algn="ctr"/>
            <a:endParaRPr kumimoji="1" lang="zh-CN" altLang="en-US" sz="2000" b="1" dirty="0">
              <a:noFill/>
            </a:endParaRPr>
          </a:p>
        </p:txBody>
      </p:sp>
      <p:sp>
        <p:nvSpPr>
          <p:cNvPr id="32" name="ï$ḷiḍê">
            <a:extLst>
              <a:ext uri="{FF2B5EF4-FFF2-40B4-BE49-F238E27FC236}">
                <a16:creationId xmlns="" xmlns:a16="http://schemas.microsoft.com/office/drawing/2014/main" id="{2D34DCBE-D452-D614-0EA9-99582495F2B5}"/>
              </a:ext>
            </a:extLst>
          </p:cNvPr>
          <p:cNvSpPr/>
          <p:nvPr/>
        </p:nvSpPr>
        <p:spPr>
          <a:xfrm>
            <a:off x="817286" y="2896430"/>
            <a:ext cx="226228" cy="275406"/>
          </a:xfrm>
          <a:custGeom>
            <a:avLst/>
            <a:gdLst>
              <a:gd name="connsiteX0" fmla="*/ 284197 w 438150"/>
              <a:gd name="connsiteY0" fmla="*/ 621 h 533400"/>
              <a:gd name="connsiteX1" fmla="*/ 286102 w 438150"/>
              <a:gd name="connsiteY1" fmla="*/ 621 h 533400"/>
              <a:gd name="connsiteX2" fmla="*/ 286102 w 438150"/>
              <a:gd name="connsiteY2" fmla="*/ 124446 h 533400"/>
              <a:gd name="connsiteX3" fmla="*/ 286102 w 438150"/>
              <a:gd name="connsiteY3" fmla="*/ 126351 h 533400"/>
              <a:gd name="connsiteX4" fmla="*/ 314677 w 438150"/>
              <a:gd name="connsiteY4" fmla="*/ 153021 h 533400"/>
              <a:gd name="connsiteX5" fmla="*/ 314677 w 438150"/>
              <a:gd name="connsiteY5" fmla="*/ 153021 h 533400"/>
              <a:gd name="connsiteX6" fmla="*/ 438502 w 438150"/>
              <a:gd name="connsiteY6" fmla="*/ 153021 h 533400"/>
              <a:gd name="connsiteX7" fmla="*/ 438502 w 438150"/>
              <a:gd name="connsiteY7" fmla="*/ 154926 h 533400"/>
              <a:gd name="connsiteX8" fmla="*/ 438502 w 438150"/>
              <a:gd name="connsiteY8" fmla="*/ 505446 h 533400"/>
              <a:gd name="connsiteX9" fmla="*/ 409927 w 438150"/>
              <a:gd name="connsiteY9" fmla="*/ 534021 h 533400"/>
              <a:gd name="connsiteX10" fmla="*/ 28927 w 438150"/>
              <a:gd name="connsiteY10" fmla="*/ 534021 h 533400"/>
              <a:gd name="connsiteX11" fmla="*/ 352 w 438150"/>
              <a:gd name="connsiteY11" fmla="*/ 505446 h 533400"/>
              <a:gd name="connsiteX12" fmla="*/ 352 w 438150"/>
              <a:gd name="connsiteY12" fmla="*/ 29196 h 533400"/>
              <a:gd name="connsiteX13" fmla="*/ 28927 w 438150"/>
              <a:gd name="connsiteY13" fmla="*/ 621 h 533400"/>
              <a:gd name="connsiteX14" fmla="*/ 284197 w 438150"/>
              <a:gd name="connsiteY14" fmla="*/ 621 h 533400"/>
              <a:gd name="connsiteX15" fmla="*/ 248002 w 438150"/>
              <a:gd name="connsiteY15" fmla="*/ 200646 h 533400"/>
              <a:gd name="connsiteX16" fmla="*/ 152752 w 438150"/>
              <a:gd name="connsiteY16" fmla="*/ 200646 h 533400"/>
              <a:gd name="connsiteX17" fmla="*/ 152752 w 438150"/>
              <a:gd name="connsiteY17" fmla="*/ 410196 h 533400"/>
              <a:gd name="connsiteX18" fmla="*/ 171802 w 438150"/>
              <a:gd name="connsiteY18" fmla="*/ 410196 h 533400"/>
              <a:gd name="connsiteX19" fmla="*/ 171802 w 438150"/>
              <a:gd name="connsiteY19" fmla="*/ 314946 h 533400"/>
              <a:gd name="connsiteX20" fmla="*/ 248002 w 438150"/>
              <a:gd name="connsiteY20" fmla="*/ 314946 h 533400"/>
              <a:gd name="connsiteX21" fmla="*/ 249907 w 438150"/>
              <a:gd name="connsiteY21" fmla="*/ 314946 h 533400"/>
              <a:gd name="connsiteX22" fmla="*/ 305152 w 438150"/>
              <a:gd name="connsiteY22" fmla="*/ 257796 h 533400"/>
              <a:gd name="connsiteX23" fmla="*/ 248002 w 438150"/>
              <a:gd name="connsiteY23" fmla="*/ 200646 h 533400"/>
              <a:gd name="connsiteX24" fmla="*/ 248002 w 438150"/>
              <a:gd name="connsiteY24" fmla="*/ 200646 h 533400"/>
              <a:gd name="connsiteX25" fmla="*/ 248002 w 438150"/>
              <a:gd name="connsiteY25" fmla="*/ 219696 h 533400"/>
              <a:gd name="connsiteX26" fmla="*/ 286102 w 438150"/>
              <a:gd name="connsiteY26" fmla="*/ 257796 h 533400"/>
              <a:gd name="connsiteX27" fmla="*/ 248002 w 438150"/>
              <a:gd name="connsiteY27" fmla="*/ 295896 h 533400"/>
              <a:gd name="connsiteX28" fmla="*/ 248002 w 438150"/>
              <a:gd name="connsiteY28" fmla="*/ 295896 h 533400"/>
              <a:gd name="connsiteX29" fmla="*/ 171802 w 438150"/>
              <a:gd name="connsiteY29" fmla="*/ 295896 h 533400"/>
              <a:gd name="connsiteX30" fmla="*/ 171802 w 438150"/>
              <a:gd name="connsiteY30" fmla="*/ 219696 h 533400"/>
              <a:gd name="connsiteX31" fmla="*/ 248002 w 438150"/>
              <a:gd name="connsiteY31" fmla="*/ 219696 h 533400"/>
              <a:gd name="connsiteX32" fmla="*/ 428977 w 438150"/>
              <a:gd name="connsiteY32" fmla="*/ 133971 h 533400"/>
              <a:gd name="connsiteX33" fmla="*/ 314677 w 438150"/>
              <a:gd name="connsiteY33" fmla="*/ 133971 h 533400"/>
              <a:gd name="connsiteX34" fmla="*/ 313724 w 438150"/>
              <a:gd name="connsiteY34" fmla="*/ 133971 h 533400"/>
              <a:gd name="connsiteX35" fmla="*/ 305152 w 438150"/>
              <a:gd name="connsiteY35" fmla="*/ 124446 h 533400"/>
              <a:gd name="connsiteX36" fmla="*/ 305152 w 438150"/>
              <a:gd name="connsiteY36" fmla="*/ 124446 h 533400"/>
              <a:gd name="connsiteX37" fmla="*/ 305152 w 438150"/>
              <a:gd name="connsiteY37" fmla="*/ 10146 h 533400"/>
              <a:gd name="connsiteX38" fmla="*/ 428977 w 438150"/>
              <a:gd name="connsiteY38" fmla="*/ 1339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38150" h="533400">
                <a:moveTo>
                  <a:pt x="284197" y="621"/>
                </a:moveTo>
                <a:cubicBezTo>
                  <a:pt x="285149" y="621"/>
                  <a:pt x="286102" y="621"/>
                  <a:pt x="286102" y="621"/>
                </a:cubicBezTo>
                <a:lnTo>
                  <a:pt x="286102" y="124446"/>
                </a:lnTo>
                <a:lnTo>
                  <a:pt x="286102" y="126351"/>
                </a:lnTo>
                <a:cubicBezTo>
                  <a:pt x="287055" y="141591"/>
                  <a:pt x="299437" y="153021"/>
                  <a:pt x="314677" y="153021"/>
                </a:cubicBezTo>
                <a:lnTo>
                  <a:pt x="314677" y="153021"/>
                </a:lnTo>
                <a:lnTo>
                  <a:pt x="438502" y="153021"/>
                </a:lnTo>
                <a:cubicBezTo>
                  <a:pt x="438502" y="153974"/>
                  <a:pt x="438502" y="154926"/>
                  <a:pt x="438502" y="154926"/>
                </a:cubicBezTo>
                <a:lnTo>
                  <a:pt x="438502" y="505446"/>
                </a:lnTo>
                <a:cubicBezTo>
                  <a:pt x="438502" y="521639"/>
                  <a:pt x="426120" y="534021"/>
                  <a:pt x="409927" y="534021"/>
                </a:cubicBezTo>
                <a:lnTo>
                  <a:pt x="28927" y="534021"/>
                </a:lnTo>
                <a:cubicBezTo>
                  <a:pt x="12734" y="534021"/>
                  <a:pt x="352" y="521639"/>
                  <a:pt x="352" y="505446"/>
                </a:cubicBezTo>
                <a:lnTo>
                  <a:pt x="352" y="29196"/>
                </a:lnTo>
                <a:cubicBezTo>
                  <a:pt x="352" y="13004"/>
                  <a:pt x="12734" y="621"/>
                  <a:pt x="28927" y="621"/>
                </a:cubicBezTo>
                <a:lnTo>
                  <a:pt x="284197" y="621"/>
                </a:lnTo>
                <a:close/>
                <a:moveTo>
                  <a:pt x="248002" y="200646"/>
                </a:moveTo>
                <a:lnTo>
                  <a:pt x="152752" y="200646"/>
                </a:lnTo>
                <a:lnTo>
                  <a:pt x="152752" y="410196"/>
                </a:lnTo>
                <a:lnTo>
                  <a:pt x="171802" y="410196"/>
                </a:lnTo>
                <a:lnTo>
                  <a:pt x="171802" y="314946"/>
                </a:lnTo>
                <a:lnTo>
                  <a:pt x="248002" y="314946"/>
                </a:lnTo>
                <a:lnTo>
                  <a:pt x="249907" y="314946"/>
                </a:lnTo>
                <a:cubicBezTo>
                  <a:pt x="280387" y="313994"/>
                  <a:pt x="305152" y="288276"/>
                  <a:pt x="305152" y="257796"/>
                </a:cubicBezTo>
                <a:cubicBezTo>
                  <a:pt x="305152" y="226364"/>
                  <a:pt x="279434" y="200646"/>
                  <a:pt x="248002" y="200646"/>
                </a:cubicBezTo>
                <a:lnTo>
                  <a:pt x="248002" y="200646"/>
                </a:lnTo>
                <a:close/>
                <a:moveTo>
                  <a:pt x="248002" y="219696"/>
                </a:moveTo>
                <a:cubicBezTo>
                  <a:pt x="268957" y="219696"/>
                  <a:pt x="286102" y="236841"/>
                  <a:pt x="286102" y="257796"/>
                </a:cubicBezTo>
                <a:cubicBezTo>
                  <a:pt x="286102" y="278751"/>
                  <a:pt x="268957" y="295896"/>
                  <a:pt x="248002" y="295896"/>
                </a:cubicBezTo>
                <a:lnTo>
                  <a:pt x="248002" y="295896"/>
                </a:lnTo>
                <a:lnTo>
                  <a:pt x="171802" y="295896"/>
                </a:lnTo>
                <a:lnTo>
                  <a:pt x="171802" y="219696"/>
                </a:lnTo>
                <a:lnTo>
                  <a:pt x="248002" y="219696"/>
                </a:lnTo>
                <a:close/>
                <a:moveTo>
                  <a:pt x="428977" y="133971"/>
                </a:moveTo>
                <a:lnTo>
                  <a:pt x="314677" y="133971"/>
                </a:lnTo>
                <a:lnTo>
                  <a:pt x="313724" y="133971"/>
                </a:lnTo>
                <a:cubicBezTo>
                  <a:pt x="308962" y="133019"/>
                  <a:pt x="305152" y="129209"/>
                  <a:pt x="305152" y="124446"/>
                </a:cubicBezTo>
                <a:lnTo>
                  <a:pt x="305152" y="124446"/>
                </a:lnTo>
                <a:lnTo>
                  <a:pt x="305152" y="10146"/>
                </a:lnTo>
                <a:lnTo>
                  <a:pt x="428977" y="133971"/>
                </a:ln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sp>
        <p:nvSpPr>
          <p:cNvPr id="27" name="ïşḻïdè">
            <a:extLst>
              <a:ext uri="{FF2B5EF4-FFF2-40B4-BE49-F238E27FC236}">
                <a16:creationId xmlns="" xmlns:a16="http://schemas.microsoft.com/office/drawing/2014/main" id="{7EBF399F-F644-F024-2FC5-565F562150F3}"/>
              </a:ext>
            </a:extLst>
          </p:cNvPr>
          <p:cNvSpPr txBox="1"/>
          <p:nvPr/>
        </p:nvSpPr>
        <p:spPr>
          <a:xfrm>
            <a:off x="3437467" y="2764133"/>
            <a:ext cx="540000" cy="540000"/>
          </a:xfrm>
          <a:prstGeom prst="roundRect">
            <a:avLst>
              <a:gd name="adj" fmla="val 50000"/>
            </a:avLst>
          </a:prstGeom>
          <a:solidFill>
            <a:schemeClr val="accent1"/>
          </a:solidFill>
        </p:spPr>
        <p:txBody>
          <a:bodyPr wrap="none" lIns="108000" tIns="108000" rIns="108000" bIns="108000" rtlCol="0" anchor="ctr" anchorCtr="0">
            <a:noAutofit/>
          </a:bodyPr>
          <a:lstStyle/>
          <a:p>
            <a:pPr algn="ctr"/>
            <a:endParaRPr kumimoji="1" lang="zh-CN" altLang="en-US" sz="2000" b="1" dirty="0">
              <a:noFill/>
            </a:endParaRPr>
          </a:p>
        </p:txBody>
      </p:sp>
      <p:sp>
        <p:nvSpPr>
          <p:cNvPr id="28" name="ïsḻïḋe">
            <a:extLst>
              <a:ext uri="{FF2B5EF4-FFF2-40B4-BE49-F238E27FC236}">
                <a16:creationId xmlns="" xmlns:a16="http://schemas.microsoft.com/office/drawing/2014/main" id="{E8C0707D-3A5C-F1F3-C299-44873790C0E0}"/>
              </a:ext>
            </a:extLst>
          </p:cNvPr>
          <p:cNvSpPr/>
          <p:nvPr/>
        </p:nvSpPr>
        <p:spPr>
          <a:xfrm>
            <a:off x="3579600" y="2898889"/>
            <a:ext cx="255734" cy="270488"/>
          </a:xfrm>
          <a:custGeom>
            <a:avLst/>
            <a:gdLst>
              <a:gd name="connsiteX0" fmla="*/ 371955 w 495300"/>
              <a:gd name="connsiteY0" fmla="*/ 621 h 523875"/>
              <a:gd name="connsiteX1" fmla="*/ 400530 w 495300"/>
              <a:gd name="connsiteY1" fmla="*/ 29196 h 523875"/>
              <a:gd name="connsiteX2" fmla="*/ 400530 w 495300"/>
              <a:gd name="connsiteY2" fmla="*/ 133971 h 523875"/>
              <a:gd name="connsiteX3" fmla="*/ 371955 w 495300"/>
              <a:gd name="connsiteY3" fmla="*/ 162546 h 523875"/>
              <a:gd name="connsiteX4" fmla="*/ 257655 w 495300"/>
              <a:gd name="connsiteY4" fmla="*/ 162546 h 523875"/>
              <a:gd name="connsiteX5" fmla="*/ 257655 w 495300"/>
              <a:gd name="connsiteY5" fmla="*/ 286371 h 523875"/>
              <a:gd name="connsiteX6" fmla="*/ 419580 w 495300"/>
              <a:gd name="connsiteY6" fmla="*/ 286371 h 523875"/>
              <a:gd name="connsiteX7" fmla="*/ 457680 w 495300"/>
              <a:gd name="connsiteY7" fmla="*/ 322566 h 523875"/>
              <a:gd name="connsiteX8" fmla="*/ 457680 w 495300"/>
              <a:gd name="connsiteY8" fmla="*/ 324471 h 523875"/>
              <a:gd name="connsiteX9" fmla="*/ 457680 w 495300"/>
              <a:gd name="connsiteY9" fmla="*/ 429246 h 523875"/>
              <a:gd name="connsiteX10" fmla="*/ 476730 w 495300"/>
              <a:gd name="connsiteY10" fmla="*/ 429246 h 523875"/>
              <a:gd name="connsiteX11" fmla="*/ 495780 w 495300"/>
              <a:gd name="connsiteY11" fmla="*/ 448296 h 523875"/>
              <a:gd name="connsiteX12" fmla="*/ 495780 w 495300"/>
              <a:gd name="connsiteY12" fmla="*/ 505446 h 523875"/>
              <a:gd name="connsiteX13" fmla="*/ 476730 w 495300"/>
              <a:gd name="connsiteY13" fmla="*/ 524496 h 523875"/>
              <a:gd name="connsiteX14" fmla="*/ 419580 w 495300"/>
              <a:gd name="connsiteY14" fmla="*/ 524496 h 523875"/>
              <a:gd name="connsiteX15" fmla="*/ 400530 w 495300"/>
              <a:gd name="connsiteY15" fmla="*/ 505446 h 523875"/>
              <a:gd name="connsiteX16" fmla="*/ 400530 w 495300"/>
              <a:gd name="connsiteY16" fmla="*/ 448296 h 523875"/>
              <a:gd name="connsiteX17" fmla="*/ 419580 w 495300"/>
              <a:gd name="connsiteY17" fmla="*/ 429246 h 523875"/>
              <a:gd name="connsiteX18" fmla="*/ 438630 w 495300"/>
              <a:gd name="connsiteY18" fmla="*/ 429246 h 523875"/>
              <a:gd name="connsiteX19" fmla="*/ 438630 w 495300"/>
              <a:gd name="connsiteY19" fmla="*/ 324471 h 523875"/>
              <a:gd name="connsiteX20" fmla="*/ 420533 w 495300"/>
              <a:gd name="connsiteY20" fmla="*/ 305421 h 523875"/>
              <a:gd name="connsiteX21" fmla="*/ 419580 w 495300"/>
              <a:gd name="connsiteY21" fmla="*/ 305421 h 523875"/>
              <a:gd name="connsiteX22" fmla="*/ 257655 w 495300"/>
              <a:gd name="connsiteY22" fmla="*/ 305421 h 523875"/>
              <a:gd name="connsiteX23" fmla="*/ 257655 w 495300"/>
              <a:gd name="connsiteY23" fmla="*/ 429246 h 523875"/>
              <a:gd name="connsiteX24" fmla="*/ 276705 w 495300"/>
              <a:gd name="connsiteY24" fmla="*/ 429246 h 523875"/>
              <a:gd name="connsiteX25" fmla="*/ 295755 w 495300"/>
              <a:gd name="connsiteY25" fmla="*/ 448296 h 523875"/>
              <a:gd name="connsiteX26" fmla="*/ 295755 w 495300"/>
              <a:gd name="connsiteY26" fmla="*/ 505446 h 523875"/>
              <a:gd name="connsiteX27" fmla="*/ 276705 w 495300"/>
              <a:gd name="connsiteY27" fmla="*/ 524496 h 523875"/>
              <a:gd name="connsiteX28" fmla="*/ 219555 w 495300"/>
              <a:gd name="connsiteY28" fmla="*/ 524496 h 523875"/>
              <a:gd name="connsiteX29" fmla="*/ 200505 w 495300"/>
              <a:gd name="connsiteY29" fmla="*/ 505446 h 523875"/>
              <a:gd name="connsiteX30" fmla="*/ 200505 w 495300"/>
              <a:gd name="connsiteY30" fmla="*/ 448296 h 523875"/>
              <a:gd name="connsiteX31" fmla="*/ 219555 w 495300"/>
              <a:gd name="connsiteY31" fmla="*/ 429246 h 523875"/>
              <a:gd name="connsiteX32" fmla="*/ 238605 w 495300"/>
              <a:gd name="connsiteY32" fmla="*/ 429246 h 523875"/>
              <a:gd name="connsiteX33" fmla="*/ 238605 w 495300"/>
              <a:gd name="connsiteY33" fmla="*/ 305421 h 523875"/>
              <a:gd name="connsiteX34" fmla="*/ 76680 w 495300"/>
              <a:gd name="connsiteY34" fmla="*/ 305421 h 523875"/>
              <a:gd name="connsiteX35" fmla="*/ 57630 w 495300"/>
              <a:gd name="connsiteY35" fmla="*/ 323519 h 523875"/>
              <a:gd name="connsiteX36" fmla="*/ 57630 w 495300"/>
              <a:gd name="connsiteY36" fmla="*/ 324471 h 523875"/>
              <a:gd name="connsiteX37" fmla="*/ 57630 w 495300"/>
              <a:gd name="connsiteY37" fmla="*/ 429246 h 523875"/>
              <a:gd name="connsiteX38" fmla="*/ 76680 w 495300"/>
              <a:gd name="connsiteY38" fmla="*/ 429246 h 523875"/>
              <a:gd name="connsiteX39" fmla="*/ 95730 w 495300"/>
              <a:gd name="connsiteY39" fmla="*/ 448296 h 523875"/>
              <a:gd name="connsiteX40" fmla="*/ 95730 w 495300"/>
              <a:gd name="connsiteY40" fmla="*/ 505446 h 523875"/>
              <a:gd name="connsiteX41" fmla="*/ 76680 w 495300"/>
              <a:gd name="connsiteY41" fmla="*/ 524496 h 523875"/>
              <a:gd name="connsiteX42" fmla="*/ 19530 w 495300"/>
              <a:gd name="connsiteY42" fmla="*/ 524496 h 523875"/>
              <a:gd name="connsiteX43" fmla="*/ 480 w 495300"/>
              <a:gd name="connsiteY43" fmla="*/ 505446 h 523875"/>
              <a:gd name="connsiteX44" fmla="*/ 480 w 495300"/>
              <a:gd name="connsiteY44" fmla="*/ 448296 h 523875"/>
              <a:gd name="connsiteX45" fmla="*/ 19530 w 495300"/>
              <a:gd name="connsiteY45" fmla="*/ 429246 h 523875"/>
              <a:gd name="connsiteX46" fmla="*/ 38580 w 495300"/>
              <a:gd name="connsiteY46" fmla="*/ 429246 h 523875"/>
              <a:gd name="connsiteX47" fmla="*/ 38580 w 495300"/>
              <a:gd name="connsiteY47" fmla="*/ 324471 h 523875"/>
              <a:gd name="connsiteX48" fmla="*/ 74775 w 495300"/>
              <a:gd name="connsiteY48" fmla="*/ 286371 h 523875"/>
              <a:gd name="connsiteX49" fmla="*/ 76680 w 495300"/>
              <a:gd name="connsiteY49" fmla="*/ 286371 h 523875"/>
              <a:gd name="connsiteX50" fmla="*/ 238605 w 495300"/>
              <a:gd name="connsiteY50" fmla="*/ 286371 h 523875"/>
              <a:gd name="connsiteX51" fmla="*/ 238605 w 495300"/>
              <a:gd name="connsiteY51" fmla="*/ 162546 h 523875"/>
              <a:gd name="connsiteX52" fmla="*/ 124305 w 495300"/>
              <a:gd name="connsiteY52" fmla="*/ 162546 h 523875"/>
              <a:gd name="connsiteX53" fmla="*/ 95730 w 495300"/>
              <a:gd name="connsiteY53" fmla="*/ 133971 h 523875"/>
              <a:gd name="connsiteX54" fmla="*/ 95730 w 495300"/>
              <a:gd name="connsiteY54" fmla="*/ 29196 h 523875"/>
              <a:gd name="connsiteX55" fmla="*/ 124305 w 495300"/>
              <a:gd name="connsiteY55" fmla="*/ 621 h 523875"/>
              <a:gd name="connsiteX56" fmla="*/ 371955 w 495300"/>
              <a:gd name="connsiteY56" fmla="*/ 621 h 523875"/>
              <a:gd name="connsiteX57" fmla="*/ 148118 w 495300"/>
              <a:gd name="connsiteY57" fmla="*/ 95871 h 523875"/>
              <a:gd name="connsiteX58" fmla="*/ 133830 w 495300"/>
              <a:gd name="connsiteY58" fmla="*/ 110159 h 523875"/>
              <a:gd name="connsiteX59" fmla="*/ 148118 w 495300"/>
              <a:gd name="connsiteY59" fmla="*/ 124446 h 523875"/>
              <a:gd name="connsiteX60" fmla="*/ 162405 w 495300"/>
              <a:gd name="connsiteY60" fmla="*/ 110159 h 523875"/>
              <a:gd name="connsiteX61" fmla="*/ 148118 w 495300"/>
              <a:gd name="connsiteY61" fmla="*/ 9587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95300" h="523875">
                <a:moveTo>
                  <a:pt x="371955" y="621"/>
                </a:moveTo>
                <a:cubicBezTo>
                  <a:pt x="388148" y="621"/>
                  <a:pt x="400530" y="13004"/>
                  <a:pt x="400530" y="29196"/>
                </a:cubicBezTo>
                <a:lnTo>
                  <a:pt x="400530" y="133971"/>
                </a:lnTo>
                <a:cubicBezTo>
                  <a:pt x="400530" y="150164"/>
                  <a:pt x="388148" y="162546"/>
                  <a:pt x="371955" y="162546"/>
                </a:cubicBezTo>
                <a:lnTo>
                  <a:pt x="257655" y="162546"/>
                </a:lnTo>
                <a:lnTo>
                  <a:pt x="257655" y="286371"/>
                </a:lnTo>
                <a:lnTo>
                  <a:pt x="419580" y="286371"/>
                </a:lnTo>
                <a:cubicBezTo>
                  <a:pt x="439583" y="286371"/>
                  <a:pt x="456727" y="302564"/>
                  <a:pt x="457680" y="322566"/>
                </a:cubicBezTo>
                <a:lnTo>
                  <a:pt x="457680" y="324471"/>
                </a:lnTo>
                <a:lnTo>
                  <a:pt x="457680" y="429246"/>
                </a:lnTo>
                <a:lnTo>
                  <a:pt x="476730" y="429246"/>
                </a:lnTo>
                <a:cubicBezTo>
                  <a:pt x="487208" y="429246"/>
                  <a:pt x="495780" y="437819"/>
                  <a:pt x="495780" y="448296"/>
                </a:cubicBezTo>
                <a:lnTo>
                  <a:pt x="495780" y="505446"/>
                </a:lnTo>
                <a:cubicBezTo>
                  <a:pt x="495780" y="515924"/>
                  <a:pt x="487208" y="524496"/>
                  <a:pt x="476730" y="524496"/>
                </a:cubicBezTo>
                <a:lnTo>
                  <a:pt x="419580" y="524496"/>
                </a:lnTo>
                <a:cubicBezTo>
                  <a:pt x="409102" y="524496"/>
                  <a:pt x="400530" y="515924"/>
                  <a:pt x="400530" y="505446"/>
                </a:cubicBezTo>
                <a:lnTo>
                  <a:pt x="400530" y="448296"/>
                </a:lnTo>
                <a:cubicBezTo>
                  <a:pt x="400530" y="437819"/>
                  <a:pt x="409102" y="429246"/>
                  <a:pt x="419580" y="429246"/>
                </a:cubicBezTo>
                <a:lnTo>
                  <a:pt x="438630" y="429246"/>
                </a:lnTo>
                <a:lnTo>
                  <a:pt x="438630" y="324471"/>
                </a:lnTo>
                <a:cubicBezTo>
                  <a:pt x="438630" y="313994"/>
                  <a:pt x="431010" y="306374"/>
                  <a:pt x="420533" y="305421"/>
                </a:cubicBezTo>
                <a:lnTo>
                  <a:pt x="419580" y="305421"/>
                </a:lnTo>
                <a:lnTo>
                  <a:pt x="257655" y="305421"/>
                </a:lnTo>
                <a:lnTo>
                  <a:pt x="257655" y="429246"/>
                </a:lnTo>
                <a:lnTo>
                  <a:pt x="276705" y="429246"/>
                </a:lnTo>
                <a:cubicBezTo>
                  <a:pt x="287183" y="429246"/>
                  <a:pt x="295755" y="437819"/>
                  <a:pt x="295755" y="448296"/>
                </a:cubicBezTo>
                <a:lnTo>
                  <a:pt x="295755" y="505446"/>
                </a:lnTo>
                <a:cubicBezTo>
                  <a:pt x="295755" y="515924"/>
                  <a:pt x="287183" y="524496"/>
                  <a:pt x="276705" y="524496"/>
                </a:cubicBezTo>
                <a:lnTo>
                  <a:pt x="219555" y="524496"/>
                </a:lnTo>
                <a:cubicBezTo>
                  <a:pt x="209077" y="524496"/>
                  <a:pt x="200505" y="515924"/>
                  <a:pt x="200505" y="505446"/>
                </a:cubicBezTo>
                <a:lnTo>
                  <a:pt x="200505" y="448296"/>
                </a:lnTo>
                <a:cubicBezTo>
                  <a:pt x="200505" y="437819"/>
                  <a:pt x="209077" y="429246"/>
                  <a:pt x="219555" y="429246"/>
                </a:cubicBezTo>
                <a:lnTo>
                  <a:pt x="238605" y="429246"/>
                </a:lnTo>
                <a:lnTo>
                  <a:pt x="238605" y="305421"/>
                </a:lnTo>
                <a:lnTo>
                  <a:pt x="76680" y="305421"/>
                </a:lnTo>
                <a:cubicBezTo>
                  <a:pt x="66202" y="305421"/>
                  <a:pt x="58583" y="313041"/>
                  <a:pt x="57630" y="323519"/>
                </a:cubicBezTo>
                <a:lnTo>
                  <a:pt x="57630" y="324471"/>
                </a:lnTo>
                <a:lnTo>
                  <a:pt x="57630" y="429246"/>
                </a:lnTo>
                <a:lnTo>
                  <a:pt x="76680" y="429246"/>
                </a:lnTo>
                <a:cubicBezTo>
                  <a:pt x="87158" y="429246"/>
                  <a:pt x="95730" y="437819"/>
                  <a:pt x="95730" y="448296"/>
                </a:cubicBezTo>
                <a:lnTo>
                  <a:pt x="95730" y="505446"/>
                </a:lnTo>
                <a:cubicBezTo>
                  <a:pt x="95730" y="515924"/>
                  <a:pt x="87158" y="524496"/>
                  <a:pt x="76680" y="524496"/>
                </a:cubicBezTo>
                <a:lnTo>
                  <a:pt x="19530" y="524496"/>
                </a:lnTo>
                <a:cubicBezTo>
                  <a:pt x="9052" y="524496"/>
                  <a:pt x="480" y="515924"/>
                  <a:pt x="480" y="505446"/>
                </a:cubicBezTo>
                <a:lnTo>
                  <a:pt x="480" y="448296"/>
                </a:lnTo>
                <a:cubicBezTo>
                  <a:pt x="480" y="437819"/>
                  <a:pt x="9052" y="429246"/>
                  <a:pt x="19530" y="429246"/>
                </a:cubicBezTo>
                <a:lnTo>
                  <a:pt x="38580" y="429246"/>
                </a:lnTo>
                <a:lnTo>
                  <a:pt x="38580" y="324471"/>
                </a:lnTo>
                <a:cubicBezTo>
                  <a:pt x="38580" y="304469"/>
                  <a:pt x="54773" y="287324"/>
                  <a:pt x="74775" y="286371"/>
                </a:cubicBezTo>
                <a:lnTo>
                  <a:pt x="76680" y="286371"/>
                </a:lnTo>
                <a:lnTo>
                  <a:pt x="238605" y="286371"/>
                </a:lnTo>
                <a:lnTo>
                  <a:pt x="238605" y="162546"/>
                </a:lnTo>
                <a:lnTo>
                  <a:pt x="124305" y="162546"/>
                </a:lnTo>
                <a:cubicBezTo>
                  <a:pt x="108112" y="162546"/>
                  <a:pt x="95730" y="150164"/>
                  <a:pt x="95730" y="133971"/>
                </a:cubicBezTo>
                <a:lnTo>
                  <a:pt x="95730" y="29196"/>
                </a:lnTo>
                <a:cubicBezTo>
                  <a:pt x="95730" y="13004"/>
                  <a:pt x="108112" y="621"/>
                  <a:pt x="124305" y="621"/>
                </a:cubicBezTo>
                <a:lnTo>
                  <a:pt x="371955" y="621"/>
                </a:lnTo>
                <a:close/>
                <a:moveTo>
                  <a:pt x="148118" y="95871"/>
                </a:moveTo>
                <a:cubicBezTo>
                  <a:pt x="140498" y="95871"/>
                  <a:pt x="133830" y="102539"/>
                  <a:pt x="133830" y="110159"/>
                </a:cubicBezTo>
                <a:cubicBezTo>
                  <a:pt x="133830" y="117779"/>
                  <a:pt x="140498" y="124446"/>
                  <a:pt x="148118" y="124446"/>
                </a:cubicBezTo>
                <a:cubicBezTo>
                  <a:pt x="155737" y="124446"/>
                  <a:pt x="162405" y="117779"/>
                  <a:pt x="162405" y="110159"/>
                </a:cubicBezTo>
                <a:cubicBezTo>
                  <a:pt x="162405" y="102539"/>
                  <a:pt x="155737" y="95871"/>
                  <a:pt x="148118" y="95871"/>
                </a:cubicBez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5" name="íşlíḑe">
            <a:extLst>
              <a:ext uri="{FF2B5EF4-FFF2-40B4-BE49-F238E27FC236}">
                <a16:creationId xmlns="" xmlns:a16="http://schemas.microsoft.com/office/drawing/2014/main" id="{C79B60AA-0CA4-E580-929D-BF8829BFED3E}"/>
              </a:ext>
            </a:extLst>
          </p:cNvPr>
          <p:cNvSpPr txBox="1"/>
          <p:nvPr/>
        </p:nvSpPr>
        <p:spPr>
          <a:xfrm>
            <a:off x="3437467" y="3754401"/>
            <a:ext cx="2528921" cy="338554"/>
          </a:xfrm>
          <a:prstGeom prst="rect">
            <a:avLst/>
          </a:prstGeom>
          <a:noFill/>
        </p:spPr>
        <p:txBody>
          <a:bodyPr wrap="square" rtlCol="0">
            <a:spAutoFit/>
          </a:bodyPr>
          <a:lstStyle/>
          <a:p>
            <a:r>
              <a:rPr lang="zh-CN" altLang="en-US" sz="1600" b="1"/>
              <a:t>公费</a:t>
            </a:r>
            <a:r>
              <a:rPr lang="zh-CN" altLang="en-US" sz="1600" b="1" smtClean="0"/>
              <a:t>培养类</a:t>
            </a:r>
            <a:endParaRPr lang="en-US" altLang="zh-CN" sz="1600" b="1" dirty="0"/>
          </a:p>
        </p:txBody>
      </p:sp>
      <p:sp>
        <p:nvSpPr>
          <p:cNvPr id="26" name="íṣļíḑe">
            <a:extLst>
              <a:ext uri="{FF2B5EF4-FFF2-40B4-BE49-F238E27FC236}">
                <a16:creationId xmlns="" xmlns:a16="http://schemas.microsoft.com/office/drawing/2014/main" id="{22314ACF-18E2-2248-DE1B-3E36D9CF6DC7}"/>
              </a:ext>
            </a:extLst>
          </p:cNvPr>
          <p:cNvSpPr txBox="1"/>
          <p:nvPr/>
        </p:nvSpPr>
        <p:spPr>
          <a:xfrm>
            <a:off x="3437467" y="4212810"/>
            <a:ext cx="2528921" cy="1754326"/>
          </a:xfrm>
          <a:prstGeom prst="rect">
            <a:avLst/>
          </a:prstGeom>
          <a:noFill/>
        </p:spPr>
        <p:txBody>
          <a:bodyPr wrap="square" rtlCol="0">
            <a:spAutoFit/>
          </a:bodyPr>
          <a:lstStyle/>
          <a:p>
            <a:pPr>
              <a:lnSpc>
                <a:spcPct val="150000"/>
              </a:lnSpc>
            </a:pPr>
            <a:r>
              <a:rPr lang="zh-CN" altLang="en-US" sz="1200" b="1" kern="100" smtClean="0">
                <a:effectLst/>
              </a:rPr>
              <a:t>国家优师专项：</a:t>
            </a:r>
            <a:r>
              <a:rPr lang="zh-CN" altLang="en-US" sz="1200" kern="100" smtClean="0">
                <a:effectLst/>
              </a:rPr>
              <a:t>北师、东北师范、华东师范、华中师范等</a:t>
            </a:r>
            <a:endParaRPr lang="en-US" altLang="zh-CN" sz="1200" kern="100" smtClean="0">
              <a:effectLst/>
            </a:endParaRPr>
          </a:p>
          <a:p>
            <a:pPr>
              <a:lnSpc>
                <a:spcPct val="150000"/>
              </a:lnSpc>
            </a:pPr>
            <a:r>
              <a:rPr lang="zh-CN" altLang="en-US" sz="1200" b="1" kern="100" smtClean="0"/>
              <a:t>高校专项：</a:t>
            </a:r>
            <a:r>
              <a:rPr lang="zh-CN" altLang="en-US" sz="1200" kern="100" smtClean="0"/>
              <a:t>北师、东北师范、陕西师范</a:t>
            </a:r>
            <a:endParaRPr lang="en-US" altLang="zh-CN" sz="1200" kern="100" smtClean="0"/>
          </a:p>
          <a:p>
            <a:pPr>
              <a:lnSpc>
                <a:spcPct val="150000"/>
              </a:lnSpc>
            </a:pPr>
            <a:r>
              <a:rPr lang="zh-CN" altLang="en-US" sz="1200" b="1" kern="100" smtClean="0">
                <a:effectLst/>
              </a:rPr>
              <a:t>医学</a:t>
            </a:r>
            <a:r>
              <a:rPr lang="zh-CN" altLang="en-US" sz="1200" b="1" kern="100" smtClean="0">
                <a:effectLst/>
              </a:rPr>
              <a:t>定向本科：</a:t>
            </a:r>
            <a:r>
              <a:rPr lang="zh-CN" altLang="en-US" sz="1200" kern="100" smtClean="0">
                <a:effectLst/>
              </a:rPr>
              <a:t>西南医科大学、成都中医药大学、川北医学院等</a:t>
            </a:r>
            <a:endParaRPr lang="zh-CN" altLang="en-US" sz="1200" kern="100" dirty="0" err="1">
              <a:effectLst/>
            </a:endParaRPr>
          </a:p>
        </p:txBody>
      </p:sp>
      <p:sp>
        <p:nvSpPr>
          <p:cNvPr id="21" name="îşḷîḓe">
            <a:extLst>
              <a:ext uri="{FF2B5EF4-FFF2-40B4-BE49-F238E27FC236}">
                <a16:creationId xmlns="" xmlns:a16="http://schemas.microsoft.com/office/drawing/2014/main" id="{0844D756-47C0-C56F-04A2-97D45795452C}"/>
              </a:ext>
            </a:extLst>
          </p:cNvPr>
          <p:cNvSpPr txBox="1"/>
          <p:nvPr/>
        </p:nvSpPr>
        <p:spPr>
          <a:xfrm>
            <a:off x="8991600" y="2764133"/>
            <a:ext cx="540000" cy="540000"/>
          </a:xfrm>
          <a:prstGeom prst="roundRect">
            <a:avLst>
              <a:gd name="adj" fmla="val 50000"/>
            </a:avLst>
          </a:prstGeom>
          <a:solidFill>
            <a:schemeClr val="accent1"/>
          </a:solidFill>
        </p:spPr>
        <p:txBody>
          <a:bodyPr wrap="none" lIns="108000" tIns="108000" rIns="108000" bIns="108000" rtlCol="0" anchor="ctr" anchorCtr="0">
            <a:noAutofit/>
          </a:bodyPr>
          <a:lstStyle/>
          <a:p>
            <a:pPr algn="ctr"/>
            <a:endParaRPr kumimoji="1" lang="zh-CN" altLang="en-US" sz="2000" b="1" dirty="0">
              <a:noFill/>
            </a:endParaRPr>
          </a:p>
        </p:txBody>
      </p:sp>
      <p:sp>
        <p:nvSpPr>
          <p:cNvPr id="22" name="îṡḻîḋè">
            <a:extLst>
              <a:ext uri="{FF2B5EF4-FFF2-40B4-BE49-F238E27FC236}">
                <a16:creationId xmlns="" xmlns:a16="http://schemas.microsoft.com/office/drawing/2014/main" id="{142EF735-7969-764D-5294-D8DE250705D3}"/>
              </a:ext>
            </a:extLst>
          </p:cNvPr>
          <p:cNvSpPr/>
          <p:nvPr/>
        </p:nvSpPr>
        <p:spPr>
          <a:xfrm>
            <a:off x="9123897" y="2930856"/>
            <a:ext cx="275406" cy="206554"/>
          </a:xfrm>
          <a:custGeom>
            <a:avLst/>
            <a:gdLst>
              <a:gd name="connsiteX0" fmla="*/ 505433 w 533400"/>
              <a:gd name="connsiteY0" fmla="*/ 621 h 400050"/>
              <a:gd name="connsiteX1" fmla="*/ 534008 w 533400"/>
              <a:gd name="connsiteY1" fmla="*/ 29196 h 400050"/>
              <a:gd name="connsiteX2" fmla="*/ 534008 w 533400"/>
              <a:gd name="connsiteY2" fmla="*/ 372096 h 400050"/>
              <a:gd name="connsiteX3" fmla="*/ 505433 w 533400"/>
              <a:gd name="connsiteY3" fmla="*/ 400671 h 400050"/>
              <a:gd name="connsiteX4" fmla="*/ 29183 w 533400"/>
              <a:gd name="connsiteY4" fmla="*/ 400671 h 400050"/>
              <a:gd name="connsiteX5" fmla="*/ 608 w 533400"/>
              <a:gd name="connsiteY5" fmla="*/ 372096 h 400050"/>
              <a:gd name="connsiteX6" fmla="*/ 608 w 533400"/>
              <a:gd name="connsiteY6" fmla="*/ 29196 h 400050"/>
              <a:gd name="connsiteX7" fmla="*/ 29183 w 533400"/>
              <a:gd name="connsiteY7" fmla="*/ 621 h 400050"/>
              <a:gd name="connsiteX8" fmla="*/ 505433 w 533400"/>
              <a:gd name="connsiteY8" fmla="*/ 621 h 400050"/>
              <a:gd name="connsiteX9" fmla="*/ 391133 w 533400"/>
              <a:gd name="connsiteY9" fmla="*/ 198741 h 400050"/>
              <a:gd name="connsiteX10" fmla="*/ 351128 w 533400"/>
              <a:gd name="connsiteY10" fmla="*/ 204456 h 400050"/>
              <a:gd name="connsiteX11" fmla="*/ 351128 w 533400"/>
              <a:gd name="connsiteY11" fmla="*/ 204456 h 400050"/>
              <a:gd name="connsiteX12" fmla="*/ 267308 w 533400"/>
              <a:gd name="connsiteY12" fmla="*/ 315899 h 400050"/>
              <a:gd name="connsiteX13" fmla="*/ 264451 w 533400"/>
              <a:gd name="connsiteY13" fmla="*/ 318756 h 400050"/>
              <a:gd name="connsiteX14" fmla="*/ 224446 w 533400"/>
              <a:gd name="connsiteY14" fmla="*/ 318756 h 400050"/>
              <a:gd name="connsiteX15" fmla="*/ 224446 w 533400"/>
              <a:gd name="connsiteY15" fmla="*/ 318756 h 400050"/>
              <a:gd name="connsiteX16" fmla="*/ 162533 w 533400"/>
              <a:gd name="connsiteY16" fmla="*/ 257796 h 400050"/>
              <a:gd name="connsiteX17" fmla="*/ 160628 w 533400"/>
              <a:gd name="connsiteY17" fmla="*/ 255891 h 400050"/>
              <a:gd name="connsiteX18" fmla="*/ 120623 w 533400"/>
              <a:gd name="connsiteY18" fmla="*/ 259701 h 400050"/>
              <a:gd name="connsiteX19" fmla="*/ 120623 w 533400"/>
              <a:gd name="connsiteY19" fmla="*/ 259701 h 400050"/>
              <a:gd name="connsiteX20" fmla="*/ 32993 w 533400"/>
              <a:gd name="connsiteY20" fmla="*/ 366381 h 400050"/>
              <a:gd name="connsiteX21" fmla="*/ 31088 w 533400"/>
              <a:gd name="connsiteY21" fmla="*/ 372096 h 400050"/>
              <a:gd name="connsiteX22" fmla="*/ 40613 w 533400"/>
              <a:gd name="connsiteY22" fmla="*/ 381621 h 400050"/>
              <a:gd name="connsiteX23" fmla="*/ 40613 w 533400"/>
              <a:gd name="connsiteY23" fmla="*/ 381621 h 400050"/>
              <a:gd name="connsiteX24" fmla="*/ 497813 w 533400"/>
              <a:gd name="connsiteY24" fmla="*/ 381621 h 400050"/>
              <a:gd name="connsiteX25" fmla="*/ 503528 w 533400"/>
              <a:gd name="connsiteY25" fmla="*/ 379716 h 400050"/>
              <a:gd name="connsiteX26" fmla="*/ 506386 w 533400"/>
              <a:gd name="connsiteY26" fmla="*/ 366381 h 400050"/>
              <a:gd name="connsiteX27" fmla="*/ 506386 w 533400"/>
              <a:gd name="connsiteY27" fmla="*/ 366381 h 400050"/>
              <a:gd name="connsiteX28" fmla="*/ 398753 w 533400"/>
              <a:gd name="connsiteY28" fmla="*/ 205409 h 400050"/>
              <a:gd name="connsiteX29" fmla="*/ 391133 w 533400"/>
              <a:gd name="connsiteY29" fmla="*/ 198741 h 400050"/>
              <a:gd name="connsiteX30" fmla="*/ 95858 w 533400"/>
              <a:gd name="connsiteY30" fmla="*/ 57771 h 400050"/>
              <a:gd name="connsiteX31" fmla="*/ 57758 w 533400"/>
              <a:gd name="connsiteY31" fmla="*/ 95871 h 400050"/>
              <a:gd name="connsiteX32" fmla="*/ 95858 w 533400"/>
              <a:gd name="connsiteY32" fmla="*/ 133971 h 400050"/>
              <a:gd name="connsiteX33" fmla="*/ 133958 w 533400"/>
              <a:gd name="connsiteY33" fmla="*/ 95871 h 400050"/>
              <a:gd name="connsiteX34" fmla="*/ 95858 w 533400"/>
              <a:gd name="connsiteY34" fmla="*/ 57771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3400" h="400050">
                <a:moveTo>
                  <a:pt x="505433" y="621"/>
                </a:moveTo>
                <a:cubicBezTo>
                  <a:pt x="521626" y="621"/>
                  <a:pt x="534008" y="13004"/>
                  <a:pt x="534008" y="29196"/>
                </a:cubicBezTo>
                <a:lnTo>
                  <a:pt x="534008" y="372096"/>
                </a:lnTo>
                <a:cubicBezTo>
                  <a:pt x="534008" y="388289"/>
                  <a:pt x="521626" y="400671"/>
                  <a:pt x="505433" y="400671"/>
                </a:cubicBezTo>
                <a:lnTo>
                  <a:pt x="29183" y="400671"/>
                </a:lnTo>
                <a:cubicBezTo>
                  <a:pt x="12990" y="400671"/>
                  <a:pt x="608" y="388289"/>
                  <a:pt x="608" y="372096"/>
                </a:cubicBezTo>
                <a:lnTo>
                  <a:pt x="608" y="29196"/>
                </a:lnTo>
                <a:cubicBezTo>
                  <a:pt x="608" y="13004"/>
                  <a:pt x="12990" y="621"/>
                  <a:pt x="29183" y="621"/>
                </a:cubicBezTo>
                <a:lnTo>
                  <a:pt x="505433" y="621"/>
                </a:lnTo>
                <a:close/>
                <a:moveTo>
                  <a:pt x="391133" y="198741"/>
                </a:moveTo>
                <a:cubicBezTo>
                  <a:pt x="378751" y="189216"/>
                  <a:pt x="360653" y="192074"/>
                  <a:pt x="351128" y="204456"/>
                </a:cubicBezTo>
                <a:lnTo>
                  <a:pt x="351128" y="204456"/>
                </a:lnTo>
                <a:lnTo>
                  <a:pt x="267308" y="315899"/>
                </a:lnTo>
                <a:cubicBezTo>
                  <a:pt x="266355" y="316851"/>
                  <a:pt x="265403" y="317804"/>
                  <a:pt x="264451" y="318756"/>
                </a:cubicBezTo>
                <a:cubicBezTo>
                  <a:pt x="253021" y="330186"/>
                  <a:pt x="234923" y="330186"/>
                  <a:pt x="224446" y="318756"/>
                </a:cubicBezTo>
                <a:lnTo>
                  <a:pt x="224446" y="318756"/>
                </a:lnTo>
                <a:lnTo>
                  <a:pt x="162533" y="257796"/>
                </a:lnTo>
                <a:cubicBezTo>
                  <a:pt x="161580" y="256844"/>
                  <a:pt x="161580" y="256844"/>
                  <a:pt x="160628" y="255891"/>
                </a:cubicBezTo>
                <a:cubicBezTo>
                  <a:pt x="148246" y="245414"/>
                  <a:pt x="130148" y="247319"/>
                  <a:pt x="120623" y="259701"/>
                </a:cubicBezTo>
                <a:lnTo>
                  <a:pt x="120623" y="259701"/>
                </a:lnTo>
                <a:lnTo>
                  <a:pt x="32993" y="366381"/>
                </a:lnTo>
                <a:cubicBezTo>
                  <a:pt x="32040" y="368286"/>
                  <a:pt x="31088" y="370191"/>
                  <a:pt x="31088" y="372096"/>
                </a:cubicBezTo>
                <a:cubicBezTo>
                  <a:pt x="31088" y="377811"/>
                  <a:pt x="34898" y="381621"/>
                  <a:pt x="40613" y="381621"/>
                </a:cubicBezTo>
                <a:lnTo>
                  <a:pt x="40613" y="381621"/>
                </a:lnTo>
                <a:lnTo>
                  <a:pt x="497813" y="381621"/>
                </a:lnTo>
                <a:cubicBezTo>
                  <a:pt x="499718" y="381621"/>
                  <a:pt x="501623" y="380669"/>
                  <a:pt x="503528" y="379716"/>
                </a:cubicBezTo>
                <a:cubicBezTo>
                  <a:pt x="508290" y="376859"/>
                  <a:pt x="509243" y="371144"/>
                  <a:pt x="506386" y="366381"/>
                </a:cubicBezTo>
                <a:lnTo>
                  <a:pt x="506386" y="366381"/>
                </a:lnTo>
                <a:lnTo>
                  <a:pt x="398753" y="205409"/>
                </a:lnTo>
                <a:cubicBezTo>
                  <a:pt x="395896" y="202551"/>
                  <a:pt x="393990" y="200646"/>
                  <a:pt x="391133" y="198741"/>
                </a:cubicBezTo>
                <a:close/>
                <a:moveTo>
                  <a:pt x="95858" y="57771"/>
                </a:moveTo>
                <a:cubicBezTo>
                  <a:pt x="74903" y="57771"/>
                  <a:pt x="57758" y="74916"/>
                  <a:pt x="57758" y="95871"/>
                </a:cubicBezTo>
                <a:cubicBezTo>
                  <a:pt x="57758" y="116826"/>
                  <a:pt x="74903" y="133971"/>
                  <a:pt x="95858" y="133971"/>
                </a:cubicBezTo>
                <a:cubicBezTo>
                  <a:pt x="116813" y="133971"/>
                  <a:pt x="133958" y="116826"/>
                  <a:pt x="133958" y="95871"/>
                </a:cubicBezTo>
                <a:cubicBezTo>
                  <a:pt x="133958" y="74916"/>
                  <a:pt x="116813" y="57771"/>
                  <a:pt x="95858" y="57771"/>
                </a:cubicBez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9" name="iśļíďê">
            <a:extLst>
              <a:ext uri="{FF2B5EF4-FFF2-40B4-BE49-F238E27FC236}">
                <a16:creationId xmlns="" xmlns:a16="http://schemas.microsoft.com/office/drawing/2014/main" id="{B76B4EC2-B560-AF9A-79AA-52EB54AA1BE5}"/>
              </a:ext>
            </a:extLst>
          </p:cNvPr>
          <p:cNvSpPr txBox="1"/>
          <p:nvPr/>
        </p:nvSpPr>
        <p:spPr>
          <a:xfrm>
            <a:off x="8991600" y="3754401"/>
            <a:ext cx="2528921" cy="338554"/>
          </a:xfrm>
          <a:prstGeom prst="rect">
            <a:avLst/>
          </a:prstGeom>
          <a:noFill/>
        </p:spPr>
        <p:txBody>
          <a:bodyPr wrap="square" rtlCol="0">
            <a:spAutoFit/>
          </a:bodyPr>
          <a:lstStyle/>
          <a:p>
            <a:r>
              <a:rPr lang="zh-CN" altLang="en-US" sz="1600" b="1" smtClean="0"/>
              <a:t>其他高校（专业）</a:t>
            </a:r>
            <a:endParaRPr lang="en-US" altLang="zh-CN" sz="1600" b="1" dirty="0"/>
          </a:p>
        </p:txBody>
      </p:sp>
      <p:sp>
        <p:nvSpPr>
          <p:cNvPr id="20" name="íṣḷíḑè">
            <a:extLst>
              <a:ext uri="{FF2B5EF4-FFF2-40B4-BE49-F238E27FC236}">
                <a16:creationId xmlns="" xmlns:a16="http://schemas.microsoft.com/office/drawing/2014/main" id="{F4C1FC5D-A3D0-2EF5-6310-813CC7A78CC4}"/>
              </a:ext>
            </a:extLst>
          </p:cNvPr>
          <p:cNvSpPr txBox="1"/>
          <p:nvPr/>
        </p:nvSpPr>
        <p:spPr>
          <a:xfrm>
            <a:off x="8991600" y="4212810"/>
            <a:ext cx="2528921" cy="1754326"/>
          </a:xfrm>
          <a:prstGeom prst="rect">
            <a:avLst/>
          </a:prstGeom>
          <a:noFill/>
        </p:spPr>
        <p:txBody>
          <a:bodyPr wrap="square" rtlCol="0">
            <a:spAutoFit/>
          </a:bodyPr>
          <a:lstStyle/>
          <a:p>
            <a:pPr>
              <a:lnSpc>
                <a:spcPct val="150000"/>
              </a:lnSpc>
            </a:pPr>
            <a:r>
              <a:rPr lang="zh-CN" altLang="en-US" sz="1200" b="1" kern="100" smtClean="0">
                <a:effectLst/>
              </a:rPr>
              <a:t>教育部直属师范院校：</a:t>
            </a:r>
            <a:r>
              <a:rPr lang="en-US" altLang="zh-CN" sz="1200" kern="100" smtClean="0"/>
              <a:t>8</a:t>
            </a:r>
            <a:r>
              <a:rPr lang="zh-CN" altLang="en-US" sz="1200" kern="100" smtClean="0"/>
              <a:t>所</a:t>
            </a:r>
            <a:endParaRPr lang="en-US" altLang="zh-CN" sz="1200" kern="100" smtClean="0"/>
          </a:p>
          <a:p>
            <a:pPr>
              <a:lnSpc>
                <a:spcPct val="150000"/>
              </a:lnSpc>
            </a:pPr>
            <a:r>
              <a:rPr lang="zh-CN" altLang="en-US" sz="1200" b="1" kern="100" smtClean="0">
                <a:effectLst/>
              </a:rPr>
              <a:t>综合考核</a:t>
            </a:r>
            <a:r>
              <a:rPr lang="zh-CN" altLang="en-US" sz="1200" b="1" kern="100" smtClean="0"/>
              <a:t>试点：</a:t>
            </a:r>
            <a:r>
              <a:rPr lang="zh-CN" altLang="en-US" sz="1200" kern="100" smtClean="0"/>
              <a:t>北外等</a:t>
            </a:r>
            <a:endParaRPr lang="en-US" altLang="zh-CN" sz="1200" kern="100" smtClean="0">
              <a:effectLst/>
            </a:endParaRPr>
          </a:p>
          <a:p>
            <a:pPr>
              <a:lnSpc>
                <a:spcPct val="150000"/>
              </a:lnSpc>
            </a:pPr>
            <a:r>
              <a:rPr lang="zh-CN" altLang="en-US" sz="1200" b="1" kern="100" smtClean="0">
                <a:effectLst/>
              </a:rPr>
              <a:t>其他专业：</a:t>
            </a:r>
            <a:r>
              <a:rPr lang="zh-CN" altLang="en-US" sz="1200" kern="100" smtClean="0">
                <a:effectLst/>
              </a:rPr>
              <a:t>语言、核工业、网络信息、航空航海等（一二批均有）</a:t>
            </a:r>
            <a:endParaRPr lang="en-US" altLang="zh-CN" sz="1200" kern="100" smtClean="0">
              <a:effectLst/>
            </a:endParaRPr>
          </a:p>
          <a:p>
            <a:pPr>
              <a:lnSpc>
                <a:spcPct val="150000"/>
              </a:lnSpc>
            </a:pPr>
            <a:r>
              <a:rPr lang="zh-CN" altLang="en-US" sz="1200" b="1" kern="100" smtClean="0">
                <a:effectLst/>
              </a:rPr>
              <a:t>其他学校：</a:t>
            </a:r>
            <a:r>
              <a:rPr lang="zh-CN" altLang="en-US" sz="1200" kern="100" smtClean="0">
                <a:effectLst/>
              </a:rPr>
              <a:t>香港中文大学、香港城市大学等（一批）</a:t>
            </a:r>
            <a:endParaRPr lang="zh-CN" altLang="en-US" sz="1200" kern="100" dirty="0" err="1">
              <a:effectLst/>
            </a:endParaRPr>
          </a:p>
        </p:txBody>
      </p:sp>
      <p:sp>
        <p:nvSpPr>
          <p:cNvPr id="15" name="iṩļîďê">
            <a:extLst>
              <a:ext uri="{FF2B5EF4-FFF2-40B4-BE49-F238E27FC236}">
                <a16:creationId xmlns="" xmlns:a16="http://schemas.microsoft.com/office/drawing/2014/main" id="{FAE9D391-ED70-41D3-4775-1D446AF714F0}"/>
              </a:ext>
            </a:extLst>
          </p:cNvPr>
          <p:cNvSpPr txBox="1"/>
          <p:nvPr/>
        </p:nvSpPr>
        <p:spPr>
          <a:xfrm>
            <a:off x="6214534" y="2764133"/>
            <a:ext cx="540000" cy="540000"/>
          </a:xfrm>
          <a:prstGeom prst="roundRect">
            <a:avLst>
              <a:gd name="adj" fmla="val 50000"/>
            </a:avLst>
          </a:prstGeom>
          <a:solidFill>
            <a:schemeClr val="accent1"/>
          </a:solidFill>
        </p:spPr>
        <p:txBody>
          <a:bodyPr wrap="none" lIns="108000" tIns="108000" rIns="108000" bIns="108000" rtlCol="0" anchor="ctr" anchorCtr="0">
            <a:noAutofit/>
          </a:bodyPr>
          <a:lstStyle/>
          <a:p>
            <a:pPr algn="ctr"/>
            <a:endParaRPr kumimoji="1" lang="zh-CN" altLang="en-US" sz="2000" b="1" dirty="0">
              <a:noFill/>
            </a:endParaRPr>
          </a:p>
        </p:txBody>
      </p:sp>
      <p:sp>
        <p:nvSpPr>
          <p:cNvPr id="16" name="iṥľïḋe">
            <a:extLst>
              <a:ext uri="{FF2B5EF4-FFF2-40B4-BE49-F238E27FC236}">
                <a16:creationId xmlns="" xmlns:a16="http://schemas.microsoft.com/office/drawing/2014/main" id="{3117A00D-586A-F24B-CF81-0474ADE7B5A1}"/>
              </a:ext>
            </a:extLst>
          </p:cNvPr>
          <p:cNvSpPr/>
          <p:nvPr/>
        </p:nvSpPr>
        <p:spPr>
          <a:xfrm>
            <a:off x="6358685" y="2899134"/>
            <a:ext cx="251698" cy="269998"/>
          </a:xfrm>
          <a:custGeom>
            <a:avLst/>
            <a:gdLst>
              <a:gd name="connsiteX0" fmla="*/ 8356 w 487477"/>
              <a:gd name="connsiteY0" fmla="*/ 512114 h 522922"/>
              <a:gd name="connsiteX1" fmla="*/ 8356 w 487477"/>
              <a:gd name="connsiteY1" fmla="*/ 512114 h 522922"/>
              <a:gd name="connsiteX2" fmla="*/ 8356 w 487477"/>
              <a:gd name="connsiteY2" fmla="*/ 512114 h 522922"/>
              <a:gd name="connsiteX3" fmla="*/ 7404 w 487477"/>
              <a:gd name="connsiteY3" fmla="*/ 511161 h 522922"/>
              <a:gd name="connsiteX4" fmla="*/ 5499 w 487477"/>
              <a:gd name="connsiteY4" fmla="*/ 508303 h 522922"/>
              <a:gd name="connsiteX5" fmla="*/ 5499 w 487477"/>
              <a:gd name="connsiteY5" fmla="*/ 508303 h 522922"/>
              <a:gd name="connsiteX6" fmla="*/ 5499 w 487477"/>
              <a:gd name="connsiteY6" fmla="*/ 507351 h 522922"/>
              <a:gd name="connsiteX7" fmla="*/ 4546 w 487477"/>
              <a:gd name="connsiteY7" fmla="*/ 505446 h 522922"/>
              <a:gd name="connsiteX8" fmla="*/ 3593 w 487477"/>
              <a:gd name="connsiteY8" fmla="*/ 503541 h 522922"/>
              <a:gd name="connsiteX9" fmla="*/ 3593 w 487477"/>
              <a:gd name="connsiteY9" fmla="*/ 503541 h 522922"/>
              <a:gd name="connsiteX10" fmla="*/ 3593 w 487477"/>
              <a:gd name="connsiteY10" fmla="*/ 503541 h 522922"/>
              <a:gd name="connsiteX11" fmla="*/ 3593 w 487477"/>
              <a:gd name="connsiteY11" fmla="*/ 503541 h 522922"/>
              <a:gd name="connsiteX12" fmla="*/ 2641 w 487477"/>
              <a:gd name="connsiteY12" fmla="*/ 501636 h 522922"/>
              <a:gd name="connsiteX13" fmla="*/ 2641 w 487477"/>
              <a:gd name="connsiteY13" fmla="*/ 500684 h 522922"/>
              <a:gd name="connsiteX14" fmla="*/ 1689 w 487477"/>
              <a:gd name="connsiteY14" fmla="*/ 498778 h 522922"/>
              <a:gd name="connsiteX15" fmla="*/ 736 w 487477"/>
              <a:gd name="connsiteY15" fmla="*/ 494968 h 522922"/>
              <a:gd name="connsiteX16" fmla="*/ 736 w 487477"/>
              <a:gd name="connsiteY16" fmla="*/ 492111 h 522922"/>
              <a:gd name="connsiteX17" fmla="*/ 736 w 487477"/>
              <a:gd name="connsiteY17" fmla="*/ 485443 h 522922"/>
              <a:gd name="connsiteX18" fmla="*/ 5499 w 487477"/>
              <a:gd name="connsiteY18" fmla="*/ 467346 h 522922"/>
              <a:gd name="connsiteX19" fmla="*/ 155041 w 487477"/>
              <a:gd name="connsiteY19" fmla="*/ 151116 h 522922"/>
              <a:gd name="connsiteX20" fmla="*/ 158851 w 487477"/>
              <a:gd name="connsiteY20" fmla="*/ 134924 h 522922"/>
              <a:gd name="connsiteX21" fmla="*/ 158851 w 487477"/>
              <a:gd name="connsiteY21" fmla="*/ 19671 h 522922"/>
              <a:gd name="connsiteX22" fmla="*/ 120751 w 487477"/>
              <a:gd name="connsiteY22" fmla="*/ 19671 h 522922"/>
              <a:gd name="connsiteX23" fmla="*/ 120751 w 487477"/>
              <a:gd name="connsiteY23" fmla="*/ 621 h 522922"/>
              <a:gd name="connsiteX24" fmla="*/ 368401 w 487477"/>
              <a:gd name="connsiteY24" fmla="*/ 621 h 522922"/>
              <a:gd name="connsiteX25" fmla="*/ 368401 w 487477"/>
              <a:gd name="connsiteY25" fmla="*/ 19671 h 522922"/>
              <a:gd name="connsiteX26" fmla="*/ 330301 w 487477"/>
              <a:gd name="connsiteY26" fmla="*/ 19671 h 522922"/>
              <a:gd name="connsiteX27" fmla="*/ 330301 w 487477"/>
              <a:gd name="connsiteY27" fmla="*/ 134924 h 522922"/>
              <a:gd name="connsiteX28" fmla="*/ 334111 w 487477"/>
              <a:gd name="connsiteY28" fmla="*/ 151116 h 522922"/>
              <a:gd name="connsiteX29" fmla="*/ 483654 w 487477"/>
              <a:gd name="connsiteY29" fmla="*/ 467346 h 522922"/>
              <a:gd name="connsiteX30" fmla="*/ 485558 w 487477"/>
              <a:gd name="connsiteY30" fmla="*/ 504493 h 522922"/>
              <a:gd name="connsiteX31" fmla="*/ 485558 w 487477"/>
              <a:gd name="connsiteY31" fmla="*/ 504493 h 522922"/>
              <a:gd name="connsiteX32" fmla="*/ 484606 w 487477"/>
              <a:gd name="connsiteY32" fmla="*/ 506399 h 522922"/>
              <a:gd name="connsiteX33" fmla="*/ 459841 w 487477"/>
              <a:gd name="connsiteY33" fmla="*/ 523543 h 522922"/>
              <a:gd name="connsiteX34" fmla="*/ 457936 w 487477"/>
              <a:gd name="connsiteY34" fmla="*/ 523543 h 522922"/>
              <a:gd name="connsiteX35" fmla="*/ 32168 w 487477"/>
              <a:gd name="connsiteY35" fmla="*/ 523543 h 522922"/>
              <a:gd name="connsiteX36" fmla="*/ 30264 w 487477"/>
              <a:gd name="connsiteY36" fmla="*/ 523543 h 522922"/>
              <a:gd name="connsiteX37" fmla="*/ 27406 w 487477"/>
              <a:gd name="connsiteY37" fmla="*/ 523543 h 522922"/>
              <a:gd name="connsiteX38" fmla="*/ 23596 w 487477"/>
              <a:gd name="connsiteY38" fmla="*/ 522591 h 522922"/>
              <a:gd name="connsiteX39" fmla="*/ 23596 w 487477"/>
              <a:gd name="connsiteY39" fmla="*/ 522591 h 522922"/>
              <a:gd name="connsiteX40" fmla="*/ 17881 w 487477"/>
              <a:gd name="connsiteY40" fmla="*/ 520686 h 522922"/>
              <a:gd name="connsiteX41" fmla="*/ 15976 w 487477"/>
              <a:gd name="connsiteY41" fmla="*/ 519734 h 522922"/>
              <a:gd name="connsiteX42" fmla="*/ 15024 w 487477"/>
              <a:gd name="connsiteY42" fmla="*/ 518781 h 522922"/>
              <a:gd name="connsiteX43" fmla="*/ 10261 w 487477"/>
              <a:gd name="connsiteY43" fmla="*/ 514971 h 522922"/>
              <a:gd name="connsiteX44" fmla="*/ 8356 w 487477"/>
              <a:gd name="connsiteY44" fmla="*/ 512114 h 522922"/>
              <a:gd name="connsiteX45" fmla="*/ 8356 w 487477"/>
              <a:gd name="connsiteY45" fmla="*/ 512114 h 522922"/>
              <a:gd name="connsiteX46" fmla="*/ 255054 w 487477"/>
              <a:gd name="connsiteY46" fmla="*/ 402576 h 522922"/>
              <a:gd name="connsiteX47" fmla="*/ 252196 w 487477"/>
              <a:gd name="connsiteY47" fmla="*/ 404481 h 522922"/>
              <a:gd name="connsiteX48" fmla="*/ 246481 w 487477"/>
              <a:gd name="connsiteY48" fmla="*/ 408291 h 522922"/>
              <a:gd name="connsiteX49" fmla="*/ 55029 w 487477"/>
              <a:gd name="connsiteY49" fmla="*/ 414959 h 522922"/>
              <a:gd name="connsiteX50" fmla="*/ 51218 w 487477"/>
              <a:gd name="connsiteY50" fmla="*/ 413053 h 522922"/>
              <a:gd name="connsiteX51" fmla="*/ 22643 w 487477"/>
              <a:gd name="connsiteY51" fmla="*/ 474014 h 522922"/>
              <a:gd name="connsiteX52" fmla="*/ 21691 w 487477"/>
              <a:gd name="connsiteY52" fmla="*/ 475918 h 522922"/>
              <a:gd name="connsiteX53" fmla="*/ 21691 w 487477"/>
              <a:gd name="connsiteY53" fmla="*/ 495921 h 522922"/>
              <a:gd name="connsiteX54" fmla="*/ 29311 w 487477"/>
              <a:gd name="connsiteY54" fmla="*/ 502589 h 522922"/>
              <a:gd name="connsiteX55" fmla="*/ 30264 w 487477"/>
              <a:gd name="connsiteY55" fmla="*/ 502589 h 522922"/>
              <a:gd name="connsiteX56" fmla="*/ 31216 w 487477"/>
              <a:gd name="connsiteY56" fmla="*/ 502589 h 522922"/>
              <a:gd name="connsiteX57" fmla="*/ 456983 w 487477"/>
              <a:gd name="connsiteY57" fmla="*/ 502589 h 522922"/>
              <a:gd name="connsiteX58" fmla="*/ 457936 w 487477"/>
              <a:gd name="connsiteY58" fmla="*/ 502589 h 522922"/>
              <a:gd name="connsiteX59" fmla="*/ 466508 w 487477"/>
              <a:gd name="connsiteY59" fmla="*/ 495921 h 522922"/>
              <a:gd name="connsiteX60" fmla="*/ 467461 w 487477"/>
              <a:gd name="connsiteY60" fmla="*/ 477824 h 522922"/>
              <a:gd name="connsiteX61" fmla="*/ 466508 w 487477"/>
              <a:gd name="connsiteY61" fmla="*/ 475918 h 522922"/>
              <a:gd name="connsiteX62" fmla="*/ 465556 w 487477"/>
              <a:gd name="connsiteY62" fmla="*/ 474014 h 522922"/>
              <a:gd name="connsiteX63" fmla="*/ 423646 w 487477"/>
              <a:gd name="connsiteY63" fmla="*/ 385431 h 522922"/>
              <a:gd name="connsiteX64" fmla="*/ 255054 w 487477"/>
              <a:gd name="connsiteY64" fmla="*/ 402576 h 522922"/>
              <a:gd name="connsiteX65" fmla="*/ 305536 w 487477"/>
              <a:gd name="connsiteY65" fmla="*/ 255891 h 522922"/>
              <a:gd name="connsiteX66" fmla="*/ 272199 w 487477"/>
              <a:gd name="connsiteY66" fmla="*/ 289228 h 522922"/>
              <a:gd name="connsiteX67" fmla="*/ 305536 w 487477"/>
              <a:gd name="connsiteY67" fmla="*/ 322566 h 522922"/>
              <a:gd name="connsiteX68" fmla="*/ 338874 w 487477"/>
              <a:gd name="connsiteY68" fmla="*/ 289228 h 522922"/>
              <a:gd name="connsiteX69" fmla="*/ 305536 w 487477"/>
              <a:gd name="connsiteY69" fmla="*/ 255891 h 522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7477" h="522922">
                <a:moveTo>
                  <a:pt x="8356" y="512114"/>
                </a:moveTo>
                <a:lnTo>
                  <a:pt x="8356" y="512114"/>
                </a:lnTo>
                <a:lnTo>
                  <a:pt x="8356" y="512114"/>
                </a:lnTo>
                <a:lnTo>
                  <a:pt x="7404" y="511161"/>
                </a:lnTo>
                <a:cubicBezTo>
                  <a:pt x="6451" y="510209"/>
                  <a:pt x="6451" y="509256"/>
                  <a:pt x="5499" y="508303"/>
                </a:cubicBezTo>
                <a:lnTo>
                  <a:pt x="5499" y="508303"/>
                </a:lnTo>
                <a:lnTo>
                  <a:pt x="5499" y="507351"/>
                </a:lnTo>
                <a:lnTo>
                  <a:pt x="4546" y="505446"/>
                </a:lnTo>
                <a:lnTo>
                  <a:pt x="3593" y="503541"/>
                </a:lnTo>
                <a:lnTo>
                  <a:pt x="3593" y="503541"/>
                </a:lnTo>
                <a:lnTo>
                  <a:pt x="3593" y="503541"/>
                </a:lnTo>
                <a:lnTo>
                  <a:pt x="3593" y="503541"/>
                </a:lnTo>
                <a:lnTo>
                  <a:pt x="2641" y="501636"/>
                </a:lnTo>
                <a:cubicBezTo>
                  <a:pt x="2641" y="501636"/>
                  <a:pt x="2641" y="500684"/>
                  <a:pt x="2641" y="500684"/>
                </a:cubicBezTo>
                <a:cubicBezTo>
                  <a:pt x="2641" y="499731"/>
                  <a:pt x="2641" y="499731"/>
                  <a:pt x="1689" y="498778"/>
                </a:cubicBezTo>
                <a:cubicBezTo>
                  <a:pt x="1689" y="497826"/>
                  <a:pt x="736" y="495921"/>
                  <a:pt x="736" y="494968"/>
                </a:cubicBezTo>
                <a:lnTo>
                  <a:pt x="736" y="492111"/>
                </a:lnTo>
                <a:cubicBezTo>
                  <a:pt x="736" y="490206"/>
                  <a:pt x="736" y="487349"/>
                  <a:pt x="736" y="485443"/>
                </a:cubicBezTo>
                <a:cubicBezTo>
                  <a:pt x="736" y="478776"/>
                  <a:pt x="2641" y="473061"/>
                  <a:pt x="5499" y="467346"/>
                </a:cubicBezTo>
                <a:lnTo>
                  <a:pt x="155041" y="151116"/>
                </a:lnTo>
                <a:cubicBezTo>
                  <a:pt x="157899" y="146353"/>
                  <a:pt x="158851" y="140639"/>
                  <a:pt x="158851" y="134924"/>
                </a:cubicBezTo>
                <a:lnTo>
                  <a:pt x="158851" y="19671"/>
                </a:lnTo>
                <a:lnTo>
                  <a:pt x="120751" y="19671"/>
                </a:lnTo>
                <a:lnTo>
                  <a:pt x="120751" y="621"/>
                </a:lnTo>
                <a:lnTo>
                  <a:pt x="368401" y="621"/>
                </a:lnTo>
                <a:lnTo>
                  <a:pt x="368401" y="19671"/>
                </a:lnTo>
                <a:lnTo>
                  <a:pt x="330301" y="19671"/>
                </a:lnTo>
                <a:lnTo>
                  <a:pt x="330301" y="134924"/>
                </a:lnTo>
                <a:cubicBezTo>
                  <a:pt x="330301" y="140639"/>
                  <a:pt x="331254" y="146353"/>
                  <a:pt x="334111" y="151116"/>
                </a:cubicBezTo>
                <a:lnTo>
                  <a:pt x="483654" y="467346"/>
                </a:lnTo>
                <a:cubicBezTo>
                  <a:pt x="489368" y="478776"/>
                  <a:pt x="489368" y="492111"/>
                  <a:pt x="485558" y="504493"/>
                </a:cubicBezTo>
                <a:lnTo>
                  <a:pt x="485558" y="504493"/>
                </a:lnTo>
                <a:lnTo>
                  <a:pt x="484606" y="506399"/>
                </a:lnTo>
                <a:cubicBezTo>
                  <a:pt x="479843" y="515924"/>
                  <a:pt x="470318" y="522591"/>
                  <a:pt x="459841" y="523543"/>
                </a:cubicBezTo>
                <a:lnTo>
                  <a:pt x="457936" y="523543"/>
                </a:lnTo>
                <a:lnTo>
                  <a:pt x="32168" y="523543"/>
                </a:lnTo>
                <a:lnTo>
                  <a:pt x="30264" y="523543"/>
                </a:lnTo>
                <a:cubicBezTo>
                  <a:pt x="29311" y="523543"/>
                  <a:pt x="28358" y="523543"/>
                  <a:pt x="27406" y="523543"/>
                </a:cubicBezTo>
                <a:cubicBezTo>
                  <a:pt x="26454" y="523543"/>
                  <a:pt x="24549" y="523543"/>
                  <a:pt x="23596" y="522591"/>
                </a:cubicBezTo>
                <a:lnTo>
                  <a:pt x="23596" y="522591"/>
                </a:lnTo>
                <a:cubicBezTo>
                  <a:pt x="21691" y="521639"/>
                  <a:pt x="19786" y="521639"/>
                  <a:pt x="17881" y="520686"/>
                </a:cubicBezTo>
                <a:lnTo>
                  <a:pt x="15976" y="519734"/>
                </a:lnTo>
                <a:cubicBezTo>
                  <a:pt x="15976" y="519734"/>
                  <a:pt x="15024" y="519734"/>
                  <a:pt x="15024" y="518781"/>
                </a:cubicBezTo>
                <a:cubicBezTo>
                  <a:pt x="13118" y="517828"/>
                  <a:pt x="11214" y="515924"/>
                  <a:pt x="10261" y="514971"/>
                </a:cubicBezTo>
                <a:lnTo>
                  <a:pt x="8356" y="512114"/>
                </a:lnTo>
                <a:lnTo>
                  <a:pt x="8356" y="512114"/>
                </a:lnTo>
                <a:close/>
                <a:moveTo>
                  <a:pt x="255054" y="402576"/>
                </a:moveTo>
                <a:lnTo>
                  <a:pt x="252196" y="404481"/>
                </a:lnTo>
                <a:lnTo>
                  <a:pt x="246481" y="408291"/>
                </a:lnTo>
                <a:cubicBezTo>
                  <a:pt x="198856" y="439724"/>
                  <a:pt x="119799" y="440676"/>
                  <a:pt x="55029" y="414959"/>
                </a:cubicBezTo>
                <a:lnTo>
                  <a:pt x="51218" y="413053"/>
                </a:lnTo>
                <a:lnTo>
                  <a:pt x="22643" y="474014"/>
                </a:lnTo>
                <a:lnTo>
                  <a:pt x="21691" y="475918"/>
                </a:lnTo>
                <a:cubicBezTo>
                  <a:pt x="18833" y="482586"/>
                  <a:pt x="18833" y="490206"/>
                  <a:pt x="21691" y="495921"/>
                </a:cubicBezTo>
                <a:cubicBezTo>
                  <a:pt x="22643" y="498778"/>
                  <a:pt x="25501" y="501636"/>
                  <a:pt x="29311" y="502589"/>
                </a:cubicBezTo>
                <a:lnTo>
                  <a:pt x="30264" y="502589"/>
                </a:lnTo>
                <a:lnTo>
                  <a:pt x="31216" y="502589"/>
                </a:lnTo>
                <a:lnTo>
                  <a:pt x="456983" y="502589"/>
                </a:lnTo>
                <a:lnTo>
                  <a:pt x="457936" y="502589"/>
                </a:lnTo>
                <a:cubicBezTo>
                  <a:pt x="461746" y="502589"/>
                  <a:pt x="464604" y="499731"/>
                  <a:pt x="466508" y="495921"/>
                </a:cubicBezTo>
                <a:cubicBezTo>
                  <a:pt x="468414" y="490206"/>
                  <a:pt x="469366" y="483539"/>
                  <a:pt x="467461" y="477824"/>
                </a:cubicBezTo>
                <a:lnTo>
                  <a:pt x="466508" y="475918"/>
                </a:lnTo>
                <a:lnTo>
                  <a:pt x="465556" y="474014"/>
                </a:lnTo>
                <a:lnTo>
                  <a:pt x="423646" y="385431"/>
                </a:lnTo>
                <a:cubicBezTo>
                  <a:pt x="365543" y="372096"/>
                  <a:pt x="296011" y="376859"/>
                  <a:pt x="255054" y="402576"/>
                </a:cubicBezTo>
                <a:close/>
                <a:moveTo>
                  <a:pt x="305536" y="255891"/>
                </a:moveTo>
                <a:cubicBezTo>
                  <a:pt x="287439" y="255891"/>
                  <a:pt x="272199" y="271131"/>
                  <a:pt x="272199" y="289228"/>
                </a:cubicBezTo>
                <a:cubicBezTo>
                  <a:pt x="272199" y="307326"/>
                  <a:pt x="287439" y="322566"/>
                  <a:pt x="305536" y="322566"/>
                </a:cubicBezTo>
                <a:cubicBezTo>
                  <a:pt x="323633" y="322566"/>
                  <a:pt x="338874" y="307326"/>
                  <a:pt x="338874" y="289228"/>
                </a:cubicBezTo>
                <a:cubicBezTo>
                  <a:pt x="338874" y="270178"/>
                  <a:pt x="323633" y="255891"/>
                  <a:pt x="305536" y="255891"/>
                </a:cubicBez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3" name="îśľîḋê">
            <a:extLst>
              <a:ext uri="{FF2B5EF4-FFF2-40B4-BE49-F238E27FC236}">
                <a16:creationId xmlns="" xmlns:a16="http://schemas.microsoft.com/office/drawing/2014/main" id="{05FBB126-972E-61D1-8679-FBFF63EABE94}"/>
              </a:ext>
            </a:extLst>
          </p:cNvPr>
          <p:cNvSpPr txBox="1"/>
          <p:nvPr/>
        </p:nvSpPr>
        <p:spPr>
          <a:xfrm>
            <a:off x="6214534" y="3754401"/>
            <a:ext cx="2528921" cy="338554"/>
          </a:xfrm>
          <a:prstGeom prst="rect">
            <a:avLst/>
          </a:prstGeom>
          <a:noFill/>
        </p:spPr>
        <p:txBody>
          <a:bodyPr wrap="square" rtlCol="0">
            <a:spAutoFit/>
          </a:bodyPr>
          <a:lstStyle/>
          <a:p>
            <a:r>
              <a:rPr lang="zh-CN" altLang="en-US" sz="1600" b="1" smtClean="0"/>
              <a:t>本科</a:t>
            </a:r>
            <a:r>
              <a:rPr lang="en-US" altLang="zh-CN" sz="1600" b="1" smtClean="0"/>
              <a:t>——</a:t>
            </a:r>
            <a:r>
              <a:rPr lang="zh-CN" altLang="en-US" sz="1600" b="1" smtClean="0"/>
              <a:t>军事公安司法</a:t>
            </a:r>
            <a:endParaRPr lang="en-US" altLang="zh-CN" sz="1600" b="1" dirty="0"/>
          </a:p>
        </p:txBody>
      </p:sp>
      <p:sp>
        <p:nvSpPr>
          <p:cNvPr id="14" name="iṧḷïḋe">
            <a:extLst>
              <a:ext uri="{FF2B5EF4-FFF2-40B4-BE49-F238E27FC236}">
                <a16:creationId xmlns="" xmlns:a16="http://schemas.microsoft.com/office/drawing/2014/main" id="{4AB4F1DB-63BF-0CF1-96EE-00DE3E7C0797}"/>
              </a:ext>
            </a:extLst>
          </p:cNvPr>
          <p:cNvSpPr txBox="1"/>
          <p:nvPr/>
        </p:nvSpPr>
        <p:spPr>
          <a:xfrm>
            <a:off x="6214534" y="4212810"/>
            <a:ext cx="2528921" cy="1754326"/>
          </a:xfrm>
          <a:prstGeom prst="rect">
            <a:avLst/>
          </a:prstGeom>
          <a:noFill/>
        </p:spPr>
        <p:txBody>
          <a:bodyPr wrap="square" rtlCol="0">
            <a:spAutoFit/>
          </a:bodyPr>
          <a:lstStyle/>
          <a:p>
            <a:pPr>
              <a:lnSpc>
                <a:spcPct val="150000"/>
              </a:lnSpc>
            </a:pPr>
            <a:r>
              <a:rPr lang="zh-CN" altLang="en-US" sz="1200" b="1" kern="100"/>
              <a:t>军事</a:t>
            </a:r>
            <a:r>
              <a:rPr lang="zh-CN" altLang="en-US" sz="1200" b="1" kern="100" smtClean="0">
                <a:effectLst/>
              </a:rPr>
              <a:t>：</a:t>
            </a:r>
            <a:r>
              <a:rPr lang="zh-CN" altLang="en-US" sz="1200" kern="100" smtClean="0">
                <a:effectLst/>
              </a:rPr>
              <a:t>国防科技大学、陆军工程大学等一批；陆军工程大学等二批。</a:t>
            </a:r>
            <a:endParaRPr lang="en-US" altLang="zh-CN" sz="1200" kern="100" smtClean="0">
              <a:effectLst/>
            </a:endParaRPr>
          </a:p>
          <a:p>
            <a:pPr>
              <a:lnSpc>
                <a:spcPct val="150000"/>
              </a:lnSpc>
            </a:pPr>
            <a:r>
              <a:rPr lang="zh-CN" altLang="en-US" sz="1200" b="1" kern="100"/>
              <a:t>公安</a:t>
            </a:r>
            <a:r>
              <a:rPr lang="zh-CN" altLang="en-US" sz="1200" b="1" kern="100" smtClean="0"/>
              <a:t>：</a:t>
            </a:r>
            <a:r>
              <a:rPr lang="zh-CN" altLang="en-US" sz="1200" kern="100" smtClean="0"/>
              <a:t>中国人民公安大学等一批；中国刑事警察学院等二批。</a:t>
            </a:r>
            <a:endParaRPr lang="en-US" altLang="zh-CN" sz="1200" kern="100" smtClean="0"/>
          </a:p>
          <a:p>
            <a:pPr>
              <a:lnSpc>
                <a:spcPct val="150000"/>
              </a:lnSpc>
            </a:pPr>
            <a:r>
              <a:rPr lang="zh-CN" altLang="en-US" sz="1200" b="1" kern="100" smtClean="0">
                <a:effectLst/>
              </a:rPr>
              <a:t>司法：</a:t>
            </a:r>
            <a:r>
              <a:rPr lang="zh-CN" altLang="en-US" sz="1200" kern="100" smtClean="0">
                <a:effectLst/>
              </a:rPr>
              <a:t>中国政法大学等一批；中央司法警官学院等二批。</a:t>
            </a:r>
            <a:endParaRPr lang="zh-CN" altLang="en-US" sz="1200" kern="100" dirty="0" err="1">
              <a:effectLst/>
            </a:endParaRPr>
          </a:p>
        </p:txBody>
      </p:sp>
      <p:sp>
        <p:nvSpPr>
          <p:cNvPr id="23" name="iŝļïďè">
            <a:extLst>
              <a:ext uri="{FF2B5EF4-FFF2-40B4-BE49-F238E27FC236}">
                <a16:creationId xmlns="" xmlns:a16="http://schemas.microsoft.com/office/drawing/2014/main" id="{990A2128-EFB2-1F0E-0CC9-C5E09088805B}"/>
              </a:ext>
            </a:extLst>
          </p:cNvPr>
          <p:cNvSpPr txBox="1"/>
          <p:nvPr/>
        </p:nvSpPr>
        <p:spPr>
          <a:xfrm>
            <a:off x="660398" y="6235700"/>
            <a:ext cx="6828421" cy="369332"/>
          </a:xfrm>
          <a:prstGeom prst="rect">
            <a:avLst/>
          </a:prstGeom>
          <a:noFill/>
        </p:spPr>
        <p:txBody>
          <a:bodyPr wrap="square" rtlCol="0">
            <a:spAutoFit/>
          </a:bodyPr>
          <a:lstStyle/>
          <a:p>
            <a:pPr>
              <a:lnSpc>
                <a:spcPct val="150000"/>
              </a:lnSpc>
            </a:pPr>
            <a:r>
              <a:rPr lang="zh-CN" altLang="en-US" sz="1200" kern="100" smtClean="0">
                <a:effectLst/>
              </a:rPr>
              <a:t>以上院校数据来自于</a:t>
            </a:r>
            <a:r>
              <a:rPr lang="en-US" altLang="zh-CN" sz="1200" kern="100" smtClean="0">
                <a:effectLst/>
              </a:rPr>
              <a:t>2022</a:t>
            </a:r>
            <a:r>
              <a:rPr lang="zh-CN" altLang="en-US" sz="1200" kern="100" smtClean="0">
                <a:effectLst/>
              </a:rPr>
              <a:t>年招生考试报，仅供参考。以</a:t>
            </a:r>
            <a:r>
              <a:rPr lang="en-US" altLang="zh-CN" sz="1200" kern="100" smtClean="0">
                <a:effectLst/>
              </a:rPr>
              <a:t>2023</a:t>
            </a:r>
            <a:r>
              <a:rPr lang="zh-CN" altLang="en-US" sz="1200" kern="100" smtClean="0">
                <a:effectLst/>
              </a:rPr>
              <a:t>年招生考试报为准</a:t>
            </a:r>
            <a:endParaRPr lang="en-US" altLang="zh-CN" sz="1200" kern="100" smtClean="0">
              <a:effectLst/>
            </a:endParaRPr>
          </a:p>
        </p:txBody>
      </p:sp>
    </p:spTree>
    <p:custDataLst>
      <p:tags r:id="rId1"/>
    </p:custDataLst>
    <p:extLst>
      <p:ext uri="{BB962C8B-B14F-4D97-AF65-F5344CB8AC3E}">
        <p14:creationId xmlns:p14="http://schemas.microsoft.com/office/powerpoint/2010/main" val="3778555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isḻiḑé"/>
        <p:cNvGrpSpPr/>
        <p:nvPr/>
      </p:nvGrpSpPr>
      <p:grpSpPr>
        <a:xfrm>
          <a:off x="0" y="0"/>
          <a:ext cx="0" cy="0"/>
          <a:chOff x="0" y="0"/>
          <a:chExt cx="0" cy="0"/>
        </a:xfrm>
      </p:grpSpPr>
      <p:sp>
        <p:nvSpPr>
          <p:cNvPr id="2" name="îśľïḍê">
            <a:extLst>
              <a:ext uri="{FF2B5EF4-FFF2-40B4-BE49-F238E27FC236}">
                <a16:creationId xmlns="" xmlns:a16="http://schemas.microsoft.com/office/drawing/2014/main" id="{8FD52B0C-B015-7E59-2962-9031C2B047D7}"/>
              </a:ext>
            </a:extLst>
          </p:cNvPr>
          <p:cNvSpPr>
            <a:spLocks noGrp="1"/>
          </p:cNvSpPr>
          <p:nvPr>
            <p:ph type="title"/>
          </p:nvPr>
        </p:nvSpPr>
        <p:spPr/>
        <p:txBody>
          <a:bodyPr/>
          <a:lstStyle/>
          <a:p>
            <a:r>
              <a:rPr lang="zh-CN" altLang="en-US" smtClean="0"/>
              <a:t>本科一批、二批（</a:t>
            </a:r>
            <a:r>
              <a:rPr lang="en-US" altLang="zh-CN" smtClean="0"/>
              <a:t>6</a:t>
            </a:r>
            <a:r>
              <a:rPr lang="zh-CN" altLang="en-US" smtClean="0"/>
              <a:t>月</a:t>
            </a:r>
            <a:r>
              <a:rPr lang="en-US" altLang="zh-CN" smtClean="0"/>
              <a:t>29</a:t>
            </a:r>
            <a:r>
              <a:rPr lang="zh-CN" altLang="en-US" smtClean="0"/>
              <a:t>日</a:t>
            </a:r>
            <a:r>
              <a:rPr lang="en-US" altLang="zh-CN" smtClean="0"/>
              <a:t>17:00</a:t>
            </a:r>
            <a:r>
              <a:rPr lang="zh-CN" altLang="en-US" smtClean="0"/>
              <a:t>）</a:t>
            </a:r>
            <a:endParaRPr lang="zh-CN" altLang="en-US" dirty="0"/>
          </a:p>
        </p:txBody>
      </p:sp>
      <p:sp>
        <p:nvSpPr>
          <p:cNvPr id="5" name="íṣḷide">
            <a:extLst>
              <a:ext uri="{FF2B5EF4-FFF2-40B4-BE49-F238E27FC236}">
                <a16:creationId xmlns="" xmlns:a16="http://schemas.microsoft.com/office/drawing/2014/main" id="{8FDDFFB4-01B0-3FB6-B151-E34455CC6C79}"/>
              </a:ext>
            </a:extLst>
          </p:cNvPr>
          <p:cNvSpPr txBox="1"/>
          <p:nvPr/>
        </p:nvSpPr>
        <p:spPr>
          <a:xfrm>
            <a:off x="660400" y="1410258"/>
            <a:ext cx="10858500" cy="1015663"/>
          </a:xfrm>
          <a:prstGeom prst="rect">
            <a:avLst/>
          </a:prstGeom>
          <a:noFill/>
          <a:ln>
            <a:noFill/>
          </a:ln>
        </p:spPr>
        <p:txBody>
          <a:bodyPr wrap="square" lIns="91440" tIns="45720" rIns="91440" bIns="45720" anchor="ctr" anchorCtr="0">
            <a:spAutoFit/>
          </a:bodyPr>
          <a:lstStyle/>
          <a:p>
            <a:pPr lvl="0" indent="457200" algn="just" defTabSz="913765">
              <a:lnSpc>
                <a:spcPct val="125000"/>
              </a:lnSpc>
              <a:buSzPct val="25000"/>
              <a:defRPr/>
            </a:pPr>
            <a:r>
              <a:rPr lang="zh-CN" altLang="en-US" sz="1600" b="1" smtClean="0"/>
              <a:t>（</a:t>
            </a:r>
            <a:r>
              <a:rPr lang="en-US" altLang="zh-CN" sz="1600" b="1" smtClean="0"/>
              <a:t>1</a:t>
            </a:r>
            <a:r>
              <a:rPr lang="zh-CN" altLang="en-US" sz="1600" b="1" smtClean="0"/>
              <a:t>）本科</a:t>
            </a:r>
            <a:r>
              <a:rPr lang="zh-CN" altLang="en-US" sz="1600" b="1"/>
              <a:t>一批</a:t>
            </a:r>
            <a:r>
              <a:rPr lang="zh-CN" altLang="en-US" sz="1600" b="1" smtClean="0"/>
              <a:t>：</a:t>
            </a:r>
            <a:r>
              <a:rPr lang="zh-CN" altLang="en-US" sz="1600" smtClean="0"/>
              <a:t>录取高校（</a:t>
            </a:r>
            <a:r>
              <a:rPr lang="zh-CN" altLang="en-US" sz="1600"/>
              <a:t>专业</a:t>
            </a:r>
            <a:r>
              <a:rPr lang="zh-CN" altLang="en-US" sz="1600" smtClean="0"/>
              <a:t>）包括</a:t>
            </a:r>
            <a:r>
              <a:rPr lang="zh-CN" altLang="en-US" sz="1600"/>
              <a:t>教育部直属高校、“双一流”建设高校、部省共建的原部委属重点高校、经核准参加本批录取的本科</a:t>
            </a:r>
            <a:r>
              <a:rPr lang="zh-CN" altLang="en-US" sz="1600" smtClean="0"/>
              <a:t>高校（</a:t>
            </a:r>
            <a:r>
              <a:rPr lang="zh-CN" altLang="en-US" sz="1600"/>
              <a:t>专业</a:t>
            </a:r>
            <a:r>
              <a:rPr lang="zh-CN" altLang="en-US" sz="1600" smtClean="0"/>
              <a:t>）。</a:t>
            </a:r>
            <a:endParaRPr lang="en-US" altLang="zh-CN" sz="1600" smtClean="0"/>
          </a:p>
          <a:p>
            <a:pPr lvl="0" indent="457200" algn="just" defTabSz="913765">
              <a:lnSpc>
                <a:spcPct val="125000"/>
              </a:lnSpc>
              <a:buSzPct val="25000"/>
              <a:defRPr/>
            </a:pPr>
            <a:r>
              <a:rPr kumimoji="0" lang="zh-CN" altLang="en-US" sz="1600" b="1" i="0" u="none" strike="noStrike" kern="1200" cap="none" spc="0" normalizeH="0" baseline="0" noProof="0" smtClean="0">
                <a:ln>
                  <a:noFill/>
                </a:ln>
                <a:solidFill>
                  <a:schemeClr val="accent1"/>
                </a:solidFill>
                <a:effectLst/>
                <a:uLnTx/>
                <a:uFillTx/>
              </a:rPr>
              <a:t>（</a:t>
            </a:r>
            <a:r>
              <a:rPr kumimoji="0" lang="en-US" altLang="zh-CN" sz="1600" b="1" i="0" u="none" strike="noStrike" kern="1200" cap="none" spc="0" normalizeH="0" baseline="0" noProof="0" smtClean="0">
                <a:ln>
                  <a:noFill/>
                </a:ln>
                <a:solidFill>
                  <a:schemeClr val="accent1"/>
                </a:solidFill>
                <a:effectLst/>
                <a:uLnTx/>
                <a:uFillTx/>
              </a:rPr>
              <a:t>2</a:t>
            </a:r>
            <a:r>
              <a:rPr kumimoji="0" lang="zh-CN" altLang="en-US" sz="1600" b="1" i="0" u="none" strike="noStrike" kern="1200" cap="none" spc="0" normalizeH="0" baseline="0" noProof="0" smtClean="0">
                <a:ln>
                  <a:noFill/>
                </a:ln>
                <a:solidFill>
                  <a:schemeClr val="accent1"/>
                </a:solidFill>
                <a:effectLst/>
                <a:uLnTx/>
                <a:uFillTx/>
              </a:rPr>
              <a:t>）本科二批：</a:t>
            </a:r>
            <a:r>
              <a:rPr kumimoji="0" lang="zh-CN" altLang="en-US" sz="1600" i="0" u="none" strike="noStrike" kern="1200" cap="none" spc="0" normalizeH="0" baseline="0" noProof="0" smtClean="0">
                <a:ln>
                  <a:noFill/>
                </a:ln>
                <a:solidFill>
                  <a:schemeClr val="accent1"/>
                </a:solidFill>
                <a:effectLst/>
                <a:uLnTx/>
                <a:uFillTx/>
              </a:rPr>
              <a:t>除本科提前批和本科一批之外的本科高校（专业）。</a:t>
            </a:r>
            <a:endParaRPr kumimoji="0" lang="en-US" sz="1600" i="0" u="none" strike="noStrike" kern="1200" cap="none" spc="0" normalizeH="0" baseline="0" noProof="0" dirty="0">
              <a:ln>
                <a:noFill/>
              </a:ln>
              <a:solidFill>
                <a:schemeClr val="accent1"/>
              </a:solidFill>
              <a:effectLst/>
              <a:uLnTx/>
              <a:uFillTx/>
            </a:endParaRPr>
          </a:p>
        </p:txBody>
      </p:sp>
      <p:sp>
        <p:nvSpPr>
          <p:cNvPr id="24" name="ïSḻïḑe">
            <a:extLst>
              <a:ext uri="{FF2B5EF4-FFF2-40B4-BE49-F238E27FC236}">
                <a16:creationId xmlns:a16="http://schemas.microsoft.com/office/drawing/2014/main" xmlns="" id="{AD5F33CF-FBC0-1792-136C-A9828FB5E5AB}"/>
              </a:ext>
            </a:extLst>
          </p:cNvPr>
          <p:cNvSpPr>
            <a:spLocks noGrp="1"/>
          </p:cNvSpPr>
          <p:nvPr>
            <p:ph type="sldNum" sz="quarter" idx="12"/>
          </p:nvPr>
        </p:nvSpPr>
        <p:spPr>
          <a:xfrm>
            <a:off x="8857452" y="6438900"/>
            <a:ext cx="2661448" cy="215900"/>
          </a:xfrm>
        </p:spPr>
        <p:txBody>
          <a:bodyPr/>
          <a:lstStyle/>
          <a:p>
            <a:fld id="{7F65B630-C7FF-41C0-9923-C5E5E29EED81}" type="slidenum">
              <a:rPr lang="zh-CN" altLang="en-US" smtClean="0"/>
              <a:t>5</a:t>
            </a:fld>
            <a:endParaRPr lang="zh-CN" altLang="en-US"/>
          </a:p>
        </p:txBody>
      </p:sp>
      <p:grpSp>
        <p:nvGrpSpPr>
          <p:cNvPr id="30" name="ïṩļíďê">
            <a:extLst>
              <a:ext uri="{FF2B5EF4-FFF2-40B4-BE49-F238E27FC236}">
                <a16:creationId xmlns:a16="http://schemas.microsoft.com/office/drawing/2014/main" xmlns="" id="{1A7B3F49-02BC-6F5D-9802-090AD951E3B2}"/>
              </a:ext>
            </a:extLst>
          </p:cNvPr>
          <p:cNvGrpSpPr>
            <a:grpSpLocks noChangeAspect="1"/>
          </p:cNvGrpSpPr>
          <p:nvPr/>
        </p:nvGrpSpPr>
        <p:grpSpPr>
          <a:xfrm>
            <a:off x="6096000" y="2562822"/>
            <a:ext cx="4913557" cy="3224957"/>
            <a:chOff x="8284592" y="3856287"/>
            <a:chExt cx="3187748" cy="2092242"/>
          </a:xfrm>
        </p:grpSpPr>
        <p:grpSp>
          <p:nvGrpSpPr>
            <p:cNvPr id="35" name="ïşlïḓê">
              <a:extLst>
                <a:ext uri="{FF2B5EF4-FFF2-40B4-BE49-F238E27FC236}">
                  <a16:creationId xmlns:a16="http://schemas.microsoft.com/office/drawing/2014/main" xmlns="" id="{DE4391CE-6DF1-6571-178D-BBF705983C05}"/>
                </a:ext>
              </a:extLst>
            </p:cNvPr>
            <p:cNvGrpSpPr/>
            <p:nvPr/>
          </p:nvGrpSpPr>
          <p:grpSpPr>
            <a:xfrm>
              <a:off x="9587842" y="3856287"/>
              <a:ext cx="1019251" cy="1019251"/>
              <a:chOff x="9587842" y="3856287"/>
              <a:chExt cx="1019251" cy="1019251"/>
            </a:xfrm>
          </p:grpSpPr>
          <p:sp>
            <p:nvSpPr>
              <p:cNvPr id="113" name="iṧ1idê">
                <a:extLst>
                  <a:ext uri="{FF2B5EF4-FFF2-40B4-BE49-F238E27FC236}">
                    <a16:creationId xmlns:a16="http://schemas.microsoft.com/office/drawing/2014/main" xmlns="" id="{DDFD8947-C8BD-249E-874D-39DD00B570D8}"/>
                  </a:ext>
                </a:extLst>
              </p:cNvPr>
              <p:cNvSpPr/>
              <p:nvPr/>
            </p:nvSpPr>
            <p:spPr>
              <a:xfrm>
                <a:off x="9587842" y="3856287"/>
                <a:ext cx="1019251" cy="1019251"/>
              </a:xfrm>
              <a:custGeom>
                <a:avLst/>
                <a:gdLst>
                  <a:gd name="connsiteX0" fmla="*/ 1019251 w 1019251"/>
                  <a:gd name="connsiteY0" fmla="*/ 509626 h 1019251"/>
                  <a:gd name="connsiteX1" fmla="*/ 509625 w 1019251"/>
                  <a:gd name="connsiteY1" fmla="*/ 1019251 h 1019251"/>
                  <a:gd name="connsiteX2" fmla="*/ 0 w 1019251"/>
                  <a:gd name="connsiteY2" fmla="*/ 509626 h 1019251"/>
                  <a:gd name="connsiteX3" fmla="*/ 509625 w 1019251"/>
                  <a:gd name="connsiteY3" fmla="*/ 0 h 1019251"/>
                  <a:gd name="connsiteX4" fmla="*/ 1019251 w 1019251"/>
                  <a:gd name="connsiteY4" fmla="*/ 509626 h 1019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251" h="1019251">
                    <a:moveTo>
                      <a:pt x="1019251" y="509626"/>
                    </a:moveTo>
                    <a:cubicBezTo>
                      <a:pt x="1019251" y="791084"/>
                      <a:pt x="791083" y="1019251"/>
                      <a:pt x="509625" y="1019251"/>
                    </a:cubicBezTo>
                    <a:cubicBezTo>
                      <a:pt x="228167" y="1019251"/>
                      <a:pt x="0" y="791084"/>
                      <a:pt x="0" y="509626"/>
                    </a:cubicBezTo>
                    <a:cubicBezTo>
                      <a:pt x="0" y="228167"/>
                      <a:pt x="228167" y="0"/>
                      <a:pt x="509625" y="0"/>
                    </a:cubicBezTo>
                    <a:cubicBezTo>
                      <a:pt x="791083" y="0"/>
                      <a:pt x="1019251" y="228167"/>
                      <a:pt x="1019251" y="509626"/>
                    </a:cubicBezTo>
                    <a:close/>
                  </a:path>
                </a:pathLst>
              </a:custGeom>
              <a:solidFill>
                <a:srgbClr val="21509D"/>
              </a:solidFill>
              <a:ln w="3810" cap="flat">
                <a:noFill/>
                <a:prstDash val="solid"/>
                <a:miter/>
              </a:ln>
            </p:spPr>
            <p:txBody>
              <a:bodyPr rtlCol="0" anchor="ctr"/>
              <a:lstStyle/>
              <a:p>
                <a:endParaRPr lang="en-US"/>
              </a:p>
            </p:txBody>
          </p:sp>
          <p:sp>
            <p:nvSpPr>
              <p:cNvPr id="114" name="iṣ1ïḓe">
                <a:extLst>
                  <a:ext uri="{FF2B5EF4-FFF2-40B4-BE49-F238E27FC236}">
                    <a16:creationId xmlns:a16="http://schemas.microsoft.com/office/drawing/2014/main" xmlns="" id="{56B4695A-878F-6FEC-279C-2E5BD91CADE5}"/>
                  </a:ext>
                </a:extLst>
              </p:cNvPr>
              <p:cNvSpPr/>
              <p:nvPr/>
            </p:nvSpPr>
            <p:spPr>
              <a:xfrm>
                <a:off x="9666796" y="3935242"/>
                <a:ext cx="861341" cy="861341"/>
              </a:xfrm>
              <a:custGeom>
                <a:avLst/>
                <a:gdLst>
                  <a:gd name="connsiteX0" fmla="*/ 861342 w 861341"/>
                  <a:gd name="connsiteY0" fmla="*/ 430671 h 861341"/>
                  <a:gd name="connsiteX1" fmla="*/ 430671 w 861341"/>
                  <a:gd name="connsiteY1" fmla="*/ 861342 h 861341"/>
                  <a:gd name="connsiteX2" fmla="*/ -1 w 861341"/>
                  <a:gd name="connsiteY2" fmla="*/ 430671 h 861341"/>
                  <a:gd name="connsiteX3" fmla="*/ 430671 w 861341"/>
                  <a:gd name="connsiteY3" fmla="*/ 0 h 861341"/>
                  <a:gd name="connsiteX4" fmla="*/ 861342 w 861341"/>
                  <a:gd name="connsiteY4" fmla="*/ 430671 h 861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41" h="861341">
                    <a:moveTo>
                      <a:pt x="861342" y="430671"/>
                    </a:moveTo>
                    <a:cubicBezTo>
                      <a:pt x="861342" y="668524"/>
                      <a:pt x="668524" y="861342"/>
                      <a:pt x="430671" y="861342"/>
                    </a:cubicBezTo>
                    <a:cubicBezTo>
                      <a:pt x="192817" y="861342"/>
                      <a:pt x="-1" y="668524"/>
                      <a:pt x="-1" y="430671"/>
                    </a:cubicBezTo>
                    <a:cubicBezTo>
                      <a:pt x="-1" y="192818"/>
                      <a:pt x="192817" y="0"/>
                      <a:pt x="430671" y="0"/>
                    </a:cubicBezTo>
                    <a:cubicBezTo>
                      <a:pt x="668524" y="0"/>
                      <a:pt x="861342" y="192818"/>
                      <a:pt x="861342" y="430671"/>
                    </a:cubicBezTo>
                    <a:close/>
                  </a:path>
                </a:pathLst>
              </a:custGeom>
              <a:solidFill>
                <a:srgbClr val="FFFFFF"/>
              </a:solidFill>
              <a:ln w="3810" cap="flat">
                <a:noFill/>
                <a:prstDash val="solid"/>
                <a:miter/>
              </a:ln>
            </p:spPr>
            <p:txBody>
              <a:bodyPr rtlCol="0" anchor="ctr"/>
              <a:lstStyle/>
              <a:p>
                <a:endParaRPr lang="en-US"/>
              </a:p>
            </p:txBody>
          </p:sp>
          <p:sp>
            <p:nvSpPr>
              <p:cNvPr id="115" name="ïṧḷïḋê">
                <a:extLst>
                  <a:ext uri="{FF2B5EF4-FFF2-40B4-BE49-F238E27FC236}">
                    <a16:creationId xmlns:a16="http://schemas.microsoft.com/office/drawing/2014/main" xmlns="" id="{3F8981A8-CDBD-894F-13AB-903478E45C56}"/>
                  </a:ext>
                </a:extLst>
              </p:cNvPr>
              <p:cNvSpPr/>
              <p:nvPr/>
            </p:nvSpPr>
            <p:spPr>
              <a:xfrm>
                <a:off x="10067616" y="4336061"/>
                <a:ext cx="59702" cy="59702"/>
              </a:xfrm>
              <a:custGeom>
                <a:avLst/>
                <a:gdLst>
                  <a:gd name="connsiteX0" fmla="*/ 59703 w 59702"/>
                  <a:gd name="connsiteY0" fmla="*/ 29852 h 59702"/>
                  <a:gd name="connsiteX1" fmla="*/ 29852 w 59702"/>
                  <a:gd name="connsiteY1" fmla="*/ 59703 h 59702"/>
                  <a:gd name="connsiteX2" fmla="*/ 1 w 59702"/>
                  <a:gd name="connsiteY2" fmla="*/ 29852 h 59702"/>
                  <a:gd name="connsiteX3" fmla="*/ 29852 w 59702"/>
                  <a:gd name="connsiteY3" fmla="*/ 0 h 59702"/>
                  <a:gd name="connsiteX4" fmla="*/ 59703 w 59702"/>
                  <a:gd name="connsiteY4" fmla="*/ 29852 h 59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702" h="59702">
                    <a:moveTo>
                      <a:pt x="59703" y="29852"/>
                    </a:moveTo>
                    <a:cubicBezTo>
                      <a:pt x="59703" y="46338"/>
                      <a:pt x="46338" y="59703"/>
                      <a:pt x="29852" y="59703"/>
                    </a:cubicBezTo>
                    <a:cubicBezTo>
                      <a:pt x="13365" y="59703"/>
                      <a:pt x="1" y="46338"/>
                      <a:pt x="1" y="29852"/>
                    </a:cubicBezTo>
                    <a:cubicBezTo>
                      <a:pt x="1" y="13365"/>
                      <a:pt x="13365" y="0"/>
                      <a:pt x="29852" y="0"/>
                    </a:cubicBezTo>
                    <a:cubicBezTo>
                      <a:pt x="46338" y="0"/>
                      <a:pt x="59703" y="13365"/>
                      <a:pt x="59703" y="29852"/>
                    </a:cubicBezTo>
                    <a:close/>
                  </a:path>
                </a:pathLst>
              </a:custGeom>
              <a:solidFill>
                <a:srgbClr val="E1484D"/>
              </a:solidFill>
              <a:ln w="3810" cap="flat">
                <a:noFill/>
                <a:prstDash val="solid"/>
                <a:miter/>
              </a:ln>
            </p:spPr>
            <p:txBody>
              <a:bodyPr rtlCol="0" anchor="ctr"/>
              <a:lstStyle/>
              <a:p>
                <a:endParaRPr lang="en-US"/>
              </a:p>
            </p:txBody>
          </p:sp>
          <p:sp>
            <p:nvSpPr>
              <p:cNvPr id="116" name="iSḻiḑê">
                <a:extLst>
                  <a:ext uri="{FF2B5EF4-FFF2-40B4-BE49-F238E27FC236}">
                    <a16:creationId xmlns:a16="http://schemas.microsoft.com/office/drawing/2014/main" xmlns="" id="{3A5C8585-E1DB-4E13-A86D-A3097CA5E3D5}"/>
                  </a:ext>
                </a:extLst>
              </p:cNvPr>
              <p:cNvSpPr/>
              <p:nvPr/>
            </p:nvSpPr>
            <p:spPr>
              <a:xfrm>
                <a:off x="9988151" y="4061625"/>
                <a:ext cx="111019" cy="295275"/>
              </a:xfrm>
              <a:custGeom>
                <a:avLst/>
                <a:gdLst>
                  <a:gd name="connsiteX0" fmla="*/ 72779 w 111019"/>
                  <a:gd name="connsiteY0" fmla="*/ 141463 h 295275"/>
                  <a:gd name="connsiteX1" fmla="*/ 108250 w 111019"/>
                  <a:gd name="connsiteY1" fmla="*/ 295144 h 295275"/>
                  <a:gd name="connsiteX2" fmla="*/ 38241 w 111019"/>
                  <a:gd name="connsiteY2" fmla="*/ 153812 h 295275"/>
                  <a:gd name="connsiteX3" fmla="*/ 2770 w 111019"/>
                  <a:gd name="connsiteY3" fmla="*/ 132 h 295275"/>
                  <a:gd name="connsiteX4" fmla="*/ 72779 w 111019"/>
                  <a:gd name="connsiteY4" fmla="*/ 141463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19" h="295275">
                    <a:moveTo>
                      <a:pt x="72779" y="141463"/>
                    </a:moveTo>
                    <a:cubicBezTo>
                      <a:pt x="101906" y="222929"/>
                      <a:pt x="117786" y="291734"/>
                      <a:pt x="108250" y="295144"/>
                    </a:cubicBezTo>
                    <a:cubicBezTo>
                      <a:pt x="98713" y="298554"/>
                      <a:pt x="67368" y="235277"/>
                      <a:pt x="38241" y="153812"/>
                    </a:cubicBezTo>
                    <a:cubicBezTo>
                      <a:pt x="9114" y="72346"/>
                      <a:pt x="-6767" y="3542"/>
                      <a:pt x="2770" y="132"/>
                    </a:cubicBezTo>
                    <a:cubicBezTo>
                      <a:pt x="12310" y="-3278"/>
                      <a:pt x="43651" y="59998"/>
                      <a:pt x="72779" y="141463"/>
                    </a:cubicBezTo>
                    <a:close/>
                  </a:path>
                </a:pathLst>
              </a:custGeom>
              <a:solidFill>
                <a:srgbClr val="E1484D"/>
              </a:solidFill>
              <a:ln w="3810" cap="flat">
                <a:noFill/>
                <a:prstDash val="solid"/>
                <a:miter/>
              </a:ln>
            </p:spPr>
            <p:txBody>
              <a:bodyPr rtlCol="0" anchor="ctr"/>
              <a:lstStyle/>
              <a:p>
                <a:endParaRPr lang="en-US"/>
              </a:p>
            </p:txBody>
          </p:sp>
          <p:sp>
            <p:nvSpPr>
              <p:cNvPr id="117" name="iṣlïdé">
                <a:extLst>
                  <a:ext uri="{FF2B5EF4-FFF2-40B4-BE49-F238E27FC236}">
                    <a16:creationId xmlns:a16="http://schemas.microsoft.com/office/drawing/2014/main" xmlns="" id="{810C287D-9F8F-5C71-F207-C910BA806ACF}"/>
                  </a:ext>
                </a:extLst>
              </p:cNvPr>
              <p:cNvSpPr/>
              <p:nvPr/>
            </p:nvSpPr>
            <p:spPr>
              <a:xfrm>
                <a:off x="10082778" y="4348101"/>
                <a:ext cx="207324" cy="95323"/>
              </a:xfrm>
              <a:custGeom>
                <a:avLst/>
                <a:gdLst>
                  <a:gd name="connsiteX0" fmla="*/ 93148 w 207324"/>
                  <a:gd name="connsiteY0" fmla="*/ 75907 h 95323"/>
                  <a:gd name="connsiteX1" fmla="*/ 543 w 207324"/>
                  <a:gd name="connsiteY1" fmla="*/ 9274 h 95323"/>
                  <a:gd name="connsiteX2" fmla="*/ 114176 w 207324"/>
                  <a:gd name="connsiteY2" fmla="*/ 19416 h 95323"/>
                  <a:gd name="connsiteX3" fmla="*/ 206782 w 207324"/>
                  <a:gd name="connsiteY3" fmla="*/ 86045 h 95323"/>
                  <a:gd name="connsiteX4" fmla="*/ 93148 w 207324"/>
                  <a:gd name="connsiteY4" fmla="*/ 75907 h 95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324" h="95323">
                    <a:moveTo>
                      <a:pt x="93148" y="75907"/>
                    </a:moveTo>
                    <a:cubicBezTo>
                      <a:pt x="36196" y="54708"/>
                      <a:pt x="-5264" y="24875"/>
                      <a:pt x="543" y="9274"/>
                    </a:cubicBezTo>
                    <a:cubicBezTo>
                      <a:pt x="6349" y="-6324"/>
                      <a:pt x="57224" y="-1783"/>
                      <a:pt x="114176" y="19416"/>
                    </a:cubicBezTo>
                    <a:cubicBezTo>
                      <a:pt x="171127" y="40615"/>
                      <a:pt x="212588" y="70447"/>
                      <a:pt x="206782" y="86045"/>
                    </a:cubicBezTo>
                    <a:cubicBezTo>
                      <a:pt x="200975" y="101647"/>
                      <a:pt x="150100" y="97110"/>
                      <a:pt x="93148" y="75907"/>
                    </a:cubicBezTo>
                    <a:close/>
                  </a:path>
                </a:pathLst>
              </a:custGeom>
              <a:solidFill>
                <a:srgbClr val="E1484D"/>
              </a:solidFill>
              <a:ln w="3810" cap="flat">
                <a:noFill/>
                <a:prstDash val="solid"/>
                <a:miter/>
              </a:ln>
            </p:spPr>
            <p:txBody>
              <a:bodyPr rtlCol="0" anchor="ctr"/>
              <a:lstStyle/>
              <a:p>
                <a:endParaRPr lang="en-US"/>
              </a:p>
            </p:txBody>
          </p:sp>
          <p:sp>
            <p:nvSpPr>
              <p:cNvPr id="118" name="íşliďê">
                <a:extLst>
                  <a:ext uri="{FF2B5EF4-FFF2-40B4-BE49-F238E27FC236}">
                    <a16:creationId xmlns:a16="http://schemas.microsoft.com/office/drawing/2014/main" xmlns="" id="{21B763BD-853A-A080-0090-CDB6DF59F898}"/>
                  </a:ext>
                </a:extLst>
              </p:cNvPr>
              <p:cNvSpPr/>
              <p:nvPr/>
            </p:nvSpPr>
            <p:spPr>
              <a:xfrm>
                <a:off x="10079058" y="3992765"/>
                <a:ext cx="38609" cy="100382"/>
              </a:xfrm>
              <a:custGeom>
                <a:avLst/>
                <a:gdLst>
                  <a:gd name="connsiteX0" fmla="*/ 19305 w 38609"/>
                  <a:gd name="connsiteY0" fmla="*/ 100382 h 100382"/>
                  <a:gd name="connsiteX1" fmla="*/ 0 w 38609"/>
                  <a:gd name="connsiteY1" fmla="*/ 81077 h 100382"/>
                  <a:gd name="connsiteX2" fmla="*/ 0 w 38609"/>
                  <a:gd name="connsiteY2" fmla="*/ 19305 h 100382"/>
                  <a:gd name="connsiteX3" fmla="*/ 19305 w 38609"/>
                  <a:gd name="connsiteY3" fmla="*/ 0 h 100382"/>
                  <a:gd name="connsiteX4" fmla="*/ 38610 w 38609"/>
                  <a:gd name="connsiteY4" fmla="*/ 19305 h 100382"/>
                  <a:gd name="connsiteX5" fmla="*/ 38610 w 38609"/>
                  <a:gd name="connsiteY5" fmla="*/ 81077 h 100382"/>
                  <a:gd name="connsiteX6" fmla="*/ 19305 w 38609"/>
                  <a:gd name="connsiteY6" fmla="*/ 100382 h 100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09" h="100382">
                    <a:moveTo>
                      <a:pt x="19305" y="100382"/>
                    </a:moveTo>
                    <a:cubicBezTo>
                      <a:pt x="8686" y="100382"/>
                      <a:pt x="0" y="91695"/>
                      <a:pt x="0" y="81077"/>
                    </a:cubicBezTo>
                    <a:lnTo>
                      <a:pt x="0" y="19305"/>
                    </a:lnTo>
                    <a:cubicBezTo>
                      <a:pt x="0" y="8687"/>
                      <a:pt x="8686" y="0"/>
                      <a:pt x="19305" y="0"/>
                    </a:cubicBezTo>
                    <a:cubicBezTo>
                      <a:pt x="29923" y="0"/>
                      <a:pt x="38610" y="8687"/>
                      <a:pt x="38610" y="19305"/>
                    </a:cubicBezTo>
                    <a:lnTo>
                      <a:pt x="38610" y="81077"/>
                    </a:lnTo>
                    <a:cubicBezTo>
                      <a:pt x="38606" y="91695"/>
                      <a:pt x="29919" y="100382"/>
                      <a:pt x="19305" y="100382"/>
                    </a:cubicBezTo>
                    <a:close/>
                  </a:path>
                </a:pathLst>
              </a:custGeom>
              <a:solidFill>
                <a:srgbClr val="21509D"/>
              </a:solidFill>
              <a:ln w="3810" cap="flat">
                <a:noFill/>
                <a:prstDash val="solid"/>
                <a:miter/>
              </a:ln>
            </p:spPr>
            <p:txBody>
              <a:bodyPr rtlCol="0" anchor="ctr"/>
              <a:lstStyle/>
              <a:p>
                <a:endParaRPr lang="en-US"/>
              </a:p>
            </p:txBody>
          </p:sp>
          <p:sp>
            <p:nvSpPr>
              <p:cNvPr id="119" name="iṩ1íḑê">
                <a:extLst>
                  <a:ext uri="{FF2B5EF4-FFF2-40B4-BE49-F238E27FC236}">
                    <a16:creationId xmlns:a16="http://schemas.microsoft.com/office/drawing/2014/main" xmlns="" id="{56B8D3F8-1474-4F16-E4A1-DD8B17990594}"/>
                  </a:ext>
                </a:extLst>
              </p:cNvPr>
              <p:cNvSpPr/>
              <p:nvPr/>
            </p:nvSpPr>
            <p:spPr>
              <a:xfrm>
                <a:off x="9916002" y="4058740"/>
                <a:ext cx="41680" cy="55247"/>
              </a:xfrm>
              <a:custGeom>
                <a:avLst/>
                <a:gdLst>
                  <a:gd name="connsiteX0" fmla="*/ 35898 w 41680"/>
                  <a:gd name="connsiteY0" fmla="*/ 53705 h 55247"/>
                  <a:gd name="connsiteX1" fmla="*/ 20074 w 41680"/>
                  <a:gd name="connsiteY1" fmla="*/ 49465 h 55247"/>
                  <a:gd name="connsiteX2" fmla="*/ 1542 w 41680"/>
                  <a:gd name="connsiteY2" fmla="*/ 17365 h 55247"/>
                  <a:gd name="connsiteX3" fmla="*/ 5783 w 41680"/>
                  <a:gd name="connsiteY3" fmla="*/ 1543 h 55247"/>
                  <a:gd name="connsiteX4" fmla="*/ 21605 w 41680"/>
                  <a:gd name="connsiteY4" fmla="*/ 5783 h 55247"/>
                  <a:gd name="connsiteX5" fmla="*/ 40137 w 41680"/>
                  <a:gd name="connsiteY5" fmla="*/ 37882 h 55247"/>
                  <a:gd name="connsiteX6" fmla="*/ 35898 w 41680"/>
                  <a:gd name="connsiteY6" fmla="*/ 53705 h 5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80" h="55247">
                    <a:moveTo>
                      <a:pt x="35898" y="53705"/>
                    </a:moveTo>
                    <a:cubicBezTo>
                      <a:pt x="30381" y="56891"/>
                      <a:pt x="23259" y="54982"/>
                      <a:pt x="20074" y="49465"/>
                    </a:cubicBezTo>
                    <a:lnTo>
                      <a:pt x="1542" y="17365"/>
                    </a:lnTo>
                    <a:cubicBezTo>
                      <a:pt x="-1643" y="11849"/>
                      <a:pt x="266" y="4728"/>
                      <a:pt x="5783" y="1543"/>
                    </a:cubicBezTo>
                    <a:cubicBezTo>
                      <a:pt x="11300" y="-1643"/>
                      <a:pt x="18420" y="266"/>
                      <a:pt x="21605" y="5783"/>
                    </a:cubicBezTo>
                    <a:lnTo>
                      <a:pt x="40137" y="37882"/>
                    </a:lnTo>
                    <a:cubicBezTo>
                      <a:pt x="43323" y="43403"/>
                      <a:pt x="41414" y="50520"/>
                      <a:pt x="35898" y="53705"/>
                    </a:cubicBezTo>
                    <a:close/>
                  </a:path>
                </a:pathLst>
              </a:custGeom>
              <a:solidFill>
                <a:srgbClr val="21509D"/>
              </a:solidFill>
              <a:ln w="3810" cap="flat">
                <a:noFill/>
                <a:prstDash val="solid"/>
                <a:miter/>
              </a:ln>
            </p:spPr>
            <p:txBody>
              <a:bodyPr rtlCol="0" anchor="ctr"/>
              <a:lstStyle/>
              <a:p>
                <a:endParaRPr lang="en-US"/>
              </a:p>
            </p:txBody>
          </p:sp>
          <p:sp>
            <p:nvSpPr>
              <p:cNvPr id="120" name="ïşḷíḑe">
                <a:extLst>
                  <a:ext uri="{FF2B5EF4-FFF2-40B4-BE49-F238E27FC236}">
                    <a16:creationId xmlns:a16="http://schemas.microsoft.com/office/drawing/2014/main" xmlns="" id="{40DB063F-5690-FAFC-837D-7EF7E4E450BA}"/>
                  </a:ext>
                </a:extLst>
              </p:cNvPr>
              <p:cNvSpPr/>
              <p:nvPr/>
            </p:nvSpPr>
            <p:spPr>
              <a:xfrm>
                <a:off x="9791044" y="4183879"/>
                <a:ext cx="55248" cy="41680"/>
              </a:xfrm>
              <a:custGeom>
                <a:avLst/>
                <a:gdLst>
                  <a:gd name="connsiteX0" fmla="*/ 53706 w 55248"/>
                  <a:gd name="connsiteY0" fmla="*/ 35897 h 41680"/>
                  <a:gd name="connsiteX1" fmla="*/ 37883 w 55248"/>
                  <a:gd name="connsiteY1" fmla="*/ 40138 h 41680"/>
                  <a:gd name="connsiteX2" fmla="*/ 5783 w 55248"/>
                  <a:gd name="connsiteY2" fmla="*/ 21606 h 41680"/>
                  <a:gd name="connsiteX3" fmla="*/ 1542 w 55248"/>
                  <a:gd name="connsiteY3" fmla="*/ 5783 h 41680"/>
                  <a:gd name="connsiteX4" fmla="*/ 17366 w 55248"/>
                  <a:gd name="connsiteY4" fmla="*/ 1543 h 41680"/>
                  <a:gd name="connsiteX5" fmla="*/ 49465 w 55248"/>
                  <a:gd name="connsiteY5" fmla="*/ 20074 h 41680"/>
                  <a:gd name="connsiteX6" fmla="*/ 53706 w 55248"/>
                  <a:gd name="connsiteY6" fmla="*/ 35897 h 4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48" h="41680">
                    <a:moveTo>
                      <a:pt x="53706" y="35897"/>
                    </a:moveTo>
                    <a:cubicBezTo>
                      <a:pt x="50520" y="41414"/>
                      <a:pt x="43399" y="43323"/>
                      <a:pt x="37883" y="40138"/>
                    </a:cubicBezTo>
                    <a:lnTo>
                      <a:pt x="5783" y="21606"/>
                    </a:lnTo>
                    <a:cubicBezTo>
                      <a:pt x="266" y="18421"/>
                      <a:pt x="-1643" y="11300"/>
                      <a:pt x="1542" y="5783"/>
                    </a:cubicBezTo>
                    <a:cubicBezTo>
                      <a:pt x="4728" y="266"/>
                      <a:pt x="11849" y="-1643"/>
                      <a:pt x="17366" y="1543"/>
                    </a:cubicBezTo>
                    <a:lnTo>
                      <a:pt x="49465" y="20074"/>
                    </a:lnTo>
                    <a:cubicBezTo>
                      <a:pt x="54982" y="23260"/>
                      <a:pt x="56891" y="30380"/>
                      <a:pt x="53706" y="35897"/>
                    </a:cubicBezTo>
                    <a:close/>
                  </a:path>
                </a:pathLst>
              </a:custGeom>
              <a:solidFill>
                <a:srgbClr val="21509D"/>
              </a:solidFill>
              <a:ln w="3810" cap="flat">
                <a:noFill/>
                <a:prstDash val="solid"/>
                <a:miter/>
              </a:ln>
            </p:spPr>
            <p:txBody>
              <a:bodyPr rtlCol="0" anchor="ctr"/>
              <a:lstStyle/>
              <a:p>
                <a:endParaRPr lang="en-US"/>
              </a:p>
            </p:txBody>
          </p:sp>
          <p:sp>
            <p:nvSpPr>
              <p:cNvPr id="121" name="işḷíḓê">
                <a:extLst>
                  <a:ext uri="{FF2B5EF4-FFF2-40B4-BE49-F238E27FC236}">
                    <a16:creationId xmlns:a16="http://schemas.microsoft.com/office/drawing/2014/main" xmlns="" id="{9CD91524-CDBB-FC2A-50F0-30250D855119}"/>
                  </a:ext>
                </a:extLst>
              </p:cNvPr>
              <p:cNvSpPr/>
              <p:nvPr/>
            </p:nvSpPr>
            <p:spPr>
              <a:xfrm>
                <a:off x="10233731" y="4058740"/>
                <a:ext cx="41681" cy="55247"/>
              </a:xfrm>
              <a:custGeom>
                <a:avLst/>
                <a:gdLst>
                  <a:gd name="connsiteX0" fmla="*/ 5784 w 41681"/>
                  <a:gd name="connsiteY0" fmla="*/ 53705 h 55247"/>
                  <a:gd name="connsiteX1" fmla="*/ 21607 w 41681"/>
                  <a:gd name="connsiteY1" fmla="*/ 49465 h 55247"/>
                  <a:gd name="connsiteX2" fmla="*/ 40139 w 41681"/>
                  <a:gd name="connsiteY2" fmla="*/ 17365 h 55247"/>
                  <a:gd name="connsiteX3" fmla="*/ 35898 w 41681"/>
                  <a:gd name="connsiteY3" fmla="*/ 1543 h 55247"/>
                  <a:gd name="connsiteX4" fmla="*/ 20076 w 41681"/>
                  <a:gd name="connsiteY4" fmla="*/ 5783 h 55247"/>
                  <a:gd name="connsiteX5" fmla="*/ 1544 w 41681"/>
                  <a:gd name="connsiteY5" fmla="*/ 37882 h 55247"/>
                  <a:gd name="connsiteX6" fmla="*/ 5784 w 41681"/>
                  <a:gd name="connsiteY6" fmla="*/ 53705 h 5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81" h="55247">
                    <a:moveTo>
                      <a:pt x="5784" y="53705"/>
                    </a:moveTo>
                    <a:cubicBezTo>
                      <a:pt x="11301" y="56891"/>
                      <a:pt x="18418" y="54982"/>
                      <a:pt x="21607" y="49465"/>
                    </a:cubicBezTo>
                    <a:lnTo>
                      <a:pt x="40139" y="17365"/>
                    </a:lnTo>
                    <a:cubicBezTo>
                      <a:pt x="43324" y="11849"/>
                      <a:pt x="41415" y="4728"/>
                      <a:pt x="35898" y="1543"/>
                    </a:cubicBezTo>
                    <a:cubicBezTo>
                      <a:pt x="30381" y="-1643"/>
                      <a:pt x="23261" y="266"/>
                      <a:pt x="20076" y="5783"/>
                    </a:cubicBezTo>
                    <a:lnTo>
                      <a:pt x="1544" y="37882"/>
                    </a:lnTo>
                    <a:cubicBezTo>
                      <a:pt x="-1642" y="43403"/>
                      <a:pt x="263" y="50520"/>
                      <a:pt x="5784" y="53705"/>
                    </a:cubicBezTo>
                    <a:close/>
                  </a:path>
                </a:pathLst>
              </a:custGeom>
              <a:solidFill>
                <a:srgbClr val="21509D"/>
              </a:solidFill>
              <a:ln w="3810" cap="flat">
                <a:noFill/>
                <a:prstDash val="solid"/>
                <a:miter/>
              </a:ln>
            </p:spPr>
            <p:txBody>
              <a:bodyPr rtlCol="0" anchor="ctr"/>
              <a:lstStyle/>
              <a:p>
                <a:endParaRPr lang="en-US"/>
              </a:p>
            </p:txBody>
          </p:sp>
          <p:sp>
            <p:nvSpPr>
              <p:cNvPr id="122" name="ïšlidé">
                <a:extLst>
                  <a:ext uri="{FF2B5EF4-FFF2-40B4-BE49-F238E27FC236}">
                    <a16:creationId xmlns:a16="http://schemas.microsoft.com/office/drawing/2014/main" xmlns="" id="{AFD9E432-AABA-7CDA-779B-C7E4C36737AC}"/>
                  </a:ext>
                </a:extLst>
              </p:cNvPr>
              <p:cNvSpPr/>
              <p:nvPr/>
            </p:nvSpPr>
            <p:spPr>
              <a:xfrm>
                <a:off x="10345121" y="4183879"/>
                <a:ext cx="55248" cy="41680"/>
              </a:xfrm>
              <a:custGeom>
                <a:avLst/>
                <a:gdLst>
                  <a:gd name="connsiteX0" fmla="*/ 1542 w 55248"/>
                  <a:gd name="connsiteY0" fmla="*/ 35897 h 41680"/>
                  <a:gd name="connsiteX1" fmla="*/ 17366 w 55248"/>
                  <a:gd name="connsiteY1" fmla="*/ 40138 h 41680"/>
                  <a:gd name="connsiteX2" fmla="*/ 49465 w 55248"/>
                  <a:gd name="connsiteY2" fmla="*/ 21606 h 41680"/>
                  <a:gd name="connsiteX3" fmla="*/ 53706 w 55248"/>
                  <a:gd name="connsiteY3" fmla="*/ 5783 h 41680"/>
                  <a:gd name="connsiteX4" fmla="*/ 37883 w 55248"/>
                  <a:gd name="connsiteY4" fmla="*/ 1543 h 41680"/>
                  <a:gd name="connsiteX5" fmla="*/ 5783 w 55248"/>
                  <a:gd name="connsiteY5" fmla="*/ 20074 h 41680"/>
                  <a:gd name="connsiteX6" fmla="*/ 1542 w 55248"/>
                  <a:gd name="connsiteY6" fmla="*/ 35897 h 4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48" h="41680">
                    <a:moveTo>
                      <a:pt x="1542" y="35897"/>
                    </a:moveTo>
                    <a:cubicBezTo>
                      <a:pt x="4728" y="41414"/>
                      <a:pt x="11849" y="43323"/>
                      <a:pt x="17366" y="40138"/>
                    </a:cubicBezTo>
                    <a:lnTo>
                      <a:pt x="49465" y="21606"/>
                    </a:lnTo>
                    <a:cubicBezTo>
                      <a:pt x="54982" y="18421"/>
                      <a:pt x="56891" y="11300"/>
                      <a:pt x="53706" y="5783"/>
                    </a:cubicBezTo>
                    <a:cubicBezTo>
                      <a:pt x="50520" y="266"/>
                      <a:pt x="43399" y="-1643"/>
                      <a:pt x="37883" y="1543"/>
                    </a:cubicBezTo>
                    <a:lnTo>
                      <a:pt x="5783" y="20074"/>
                    </a:lnTo>
                    <a:cubicBezTo>
                      <a:pt x="266" y="23260"/>
                      <a:pt x="-1643" y="30380"/>
                      <a:pt x="1542" y="35897"/>
                    </a:cubicBezTo>
                    <a:close/>
                  </a:path>
                </a:pathLst>
              </a:custGeom>
              <a:solidFill>
                <a:srgbClr val="21509D"/>
              </a:solidFill>
              <a:ln w="3810" cap="flat">
                <a:noFill/>
                <a:prstDash val="solid"/>
                <a:miter/>
              </a:ln>
            </p:spPr>
            <p:txBody>
              <a:bodyPr rtlCol="0" anchor="ctr"/>
              <a:lstStyle/>
              <a:p>
                <a:endParaRPr lang="en-US"/>
              </a:p>
            </p:txBody>
          </p:sp>
          <p:sp>
            <p:nvSpPr>
              <p:cNvPr id="123" name="îSļíḋê">
                <a:extLst>
                  <a:ext uri="{FF2B5EF4-FFF2-40B4-BE49-F238E27FC236}">
                    <a16:creationId xmlns:a16="http://schemas.microsoft.com/office/drawing/2014/main" xmlns="" id="{4793F4F1-DA52-A685-AE77-3536671E521A}"/>
                  </a:ext>
                </a:extLst>
              </p:cNvPr>
              <p:cNvSpPr/>
              <p:nvPr/>
            </p:nvSpPr>
            <p:spPr>
              <a:xfrm>
                <a:off x="10376020" y="4346608"/>
                <a:ext cx="100381" cy="38610"/>
              </a:xfrm>
              <a:custGeom>
                <a:avLst/>
                <a:gdLst>
                  <a:gd name="connsiteX0" fmla="*/ 0 w 100381"/>
                  <a:gd name="connsiteY0" fmla="*/ 19305 h 38610"/>
                  <a:gd name="connsiteX1" fmla="*/ 19305 w 100381"/>
                  <a:gd name="connsiteY1" fmla="*/ 0 h 38610"/>
                  <a:gd name="connsiteX2" fmla="*/ 81077 w 100381"/>
                  <a:gd name="connsiteY2" fmla="*/ 0 h 38610"/>
                  <a:gd name="connsiteX3" fmla="*/ 100382 w 100381"/>
                  <a:gd name="connsiteY3" fmla="*/ 19305 h 38610"/>
                  <a:gd name="connsiteX4" fmla="*/ 81077 w 100381"/>
                  <a:gd name="connsiteY4" fmla="*/ 38610 h 38610"/>
                  <a:gd name="connsiteX5" fmla="*/ 19305 w 100381"/>
                  <a:gd name="connsiteY5" fmla="*/ 38610 h 38610"/>
                  <a:gd name="connsiteX6" fmla="*/ 0 w 100381"/>
                  <a:gd name="connsiteY6" fmla="*/ 19305 h 3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381" h="38610">
                    <a:moveTo>
                      <a:pt x="0" y="19305"/>
                    </a:moveTo>
                    <a:cubicBezTo>
                      <a:pt x="0" y="8686"/>
                      <a:pt x="8687" y="0"/>
                      <a:pt x="19305" y="0"/>
                    </a:cubicBezTo>
                    <a:lnTo>
                      <a:pt x="81077" y="0"/>
                    </a:lnTo>
                    <a:cubicBezTo>
                      <a:pt x="91695" y="0"/>
                      <a:pt x="100382" y="8686"/>
                      <a:pt x="100382" y="19305"/>
                    </a:cubicBezTo>
                    <a:cubicBezTo>
                      <a:pt x="100382" y="29924"/>
                      <a:pt x="91695" y="38610"/>
                      <a:pt x="81077" y="38610"/>
                    </a:cubicBezTo>
                    <a:lnTo>
                      <a:pt x="19305" y="38610"/>
                    </a:lnTo>
                    <a:cubicBezTo>
                      <a:pt x="8691" y="38610"/>
                      <a:pt x="0" y="29924"/>
                      <a:pt x="0" y="19305"/>
                    </a:cubicBezTo>
                    <a:close/>
                  </a:path>
                </a:pathLst>
              </a:custGeom>
              <a:solidFill>
                <a:srgbClr val="21509D"/>
              </a:solidFill>
              <a:ln w="3810" cap="flat">
                <a:noFill/>
                <a:prstDash val="solid"/>
                <a:miter/>
              </a:ln>
            </p:spPr>
            <p:txBody>
              <a:bodyPr rtlCol="0" anchor="ctr"/>
              <a:lstStyle/>
              <a:p>
                <a:endParaRPr lang="en-US"/>
              </a:p>
            </p:txBody>
          </p:sp>
          <p:sp>
            <p:nvSpPr>
              <p:cNvPr id="124" name="ïṣḻïḑê">
                <a:extLst>
                  <a:ext uri="{FF2B5EF4-FFF2-40B4-BE49-F238E27FC236}">
                    <a16:creationId xmlns:a16="http://schemas.microsoft.com/office/drawing/2014/main" xmlns="" id="{9AD22A4A-FEA5-B27C-93E6-4D0DEC8DC8BD}"/>
                  </a:ext>
                </a:extLst>
              </p:cNvPr>
              <p:cNvSpPr/>
              <p:nvPr/>
            </p:nvSpPr>
            <p:spPr>
              <a:xfrm>
                <a:off x="9719355" y="4346608"/>
                <a:ext cx="100378" cy="38610"/>
              </a:xfrm>
              <a:custGeom>
                <a:avLst/>
                <a:gdLst>
                  <a:gd name="connsiteX0" fmla="*/ 100378 w 100378"/>
                  <a:gd name="connsiteY0" fmla="*/ 19305 h 38610"/>
                  <a:gd name="connsiteX1" fmla="*/ 81073 w 100378"/>
                  <a:gd name="connsiteY1" fmla="*/ 0 h 38610"/>
                  <a:gd name="connsiteX2" fmla="*/ 19301 w 100378"/>
                  <a:gd name="connsiteY2" fmla="*/ 0 h 38610"/>
                  <a:gd name="connsiteX3" fmla="*/ 0 w 100378"/>
                  <a:gd name="connsiteY3" fmla="*/ 19305 h 38610"/>
                  <a:gd name="connsiteX4" fmla="*/ 19301 w 100378"/>
                  <a:gd name="connsiteY4" fmla="*/ 38610 h 38610"/>
                  <a:gd name="connsiteX5" fmla="*/ 81073 w 100378"/>
                  <a:gd name="connsiteY5" fmla="*/ 38610 h 38610"/>
                  <a:gd name="connsiteX6" fmla="*/ 100378 w 100378"/>
                  <a:gd name="connsiteY6" fmla="*/ 19305 h 3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378" h="38610">
                    <a:moveTo>
                      <a:pt x="100378" y="19305"/>
                    </a:moveTo>
                    <a:cubicBezTo>
                      <a:pt x="100378" y="8686"/>
                      <a:pt x="91691" y="0"/>
                      <a:pt x="81073" y="0"/>
                    </a:cubicBezTo>
                    <a:lnTo>
                      <a:pt x="19301" y="0"/>
                    </a:lnTo>
                    <a:cubicBezTo>
                      <a:pt x="8683" y="0"/>
                      <a:pt x="0" y="8686"/>
                      <a:pt x="0" y="19305"/>
                    </a:cubicBezTo>
                    <a:cubicBezTo>
                      <a:pt x="0" y="29924"/>
                      <a:pt x="8687" y="38610"/>
                      <a:pt x="19301" y="38610"/>
                    </a:cubicBezTo>
                    <a:lnTo>
                      <a:pt x="81073" y="38610"/>
                    </a:lnTo>
                    <a:cubicBezTo>
                      <a:pt x="91691" y="38610"/>
                      <a:pt x="100378" y="29924"/>
                      <a:pt x="100378" y="19305"/>
                    </a:cubicBezTo>
                    <a:close/>
                  </a:path>
                </a:pathLst>
              </a:custGeom>
              <a:solidFill>
                <a:srgbClr val="21509D"/>
              </a:solidFill>
              <a:ln w="3810" cap="flat">
                <a:noFill/>
                <a:prstDash val="solid"/>
                <a:miter/>
              </a:ln>
            </p:spPr>
            <p:txBody>
              <a:bodyPr rtlCol="0" anchor="ctr"/>
              <a:lstStyle/>
              <a:p>
                <a:endParaRPr lang="en-US"/>
              </a:p>
            </p:txBody>
          </p:sp>
        </p:grpSp>
        <p:grpSp>
          <p:nvGrpSpPr>
            <p:cNvPr id="36" name="ïṣľïḋé">
              <a:extLst>
                <a:ext uri="{FF2B5EF4-FFF2-40B4-BE49-F238E27FC236}">
                  <a16:creationId xmlns:a16="http://schemas.microsoft.com/office/drawing/2014/main" xmlns="" id="{6E134AE9-D2DD-098D-03C1-C8265B8F9316}"/>
                </a:ext>
              </a:extLst>
            </p:cNvPr>
            <p:cNvGrpSpPr/>
            <p:nvPr/>
          </p:nvGrpSpPr>
          <p:grpSpPr>
            <a:xfrm>
              <a:off x="8849763" y="4373445"/>
              <a:ext cx="971586" cy="1511717"/>
              <a:chOff x="8849763" y="4373445"/>
              <a:chExt cx="971586" cy="1511717"/>
            </a:xfrm>
          </p:grpSpPr>
          <p:sp>
            <p:nvSpPr>
              <p:cNvPr id="86" name="iṥ1ïḓe">
                <a:extLst>
                  <a:ext uri="{FF2B5EF4-FFF2-40B4-BE49-F238E27FC236}">
                    <a16:creationId xmlns:a16="http://schemas.microsoft.com/office/drawing/2014/main" xmlns="" id="{7C5AB21D-C449-0691-DFD4-D34330091D31}"/>
                  </a:ext>
                </a:extLst>
              </p:cNvPr>
              <p:cNvSpPr/>
              <p:nvPr/>
            </p:nvSpPr>
            <p:spPr>
              <a:xfrm>
                <a:off x="8849763" y="4377194"/>
                <a:ext cx="258857" cy="1507968"/>
              </a:xfrm>
              <a:custGeom>
                <a:avLst/>
                <a:gdLst>
                  <a:gd name="connsiteX0" fmla="*/ 71778 w 258857"/>
                  <a:gd name="connsiteY0" fmla="*/ 0 h 1507968"/>
                  <a:gd name="connsiteX1" fmla="*/ 6044 w 258857"/>
                  <a:gd name="connsiteY1" fmla="*/ 64008 h 1507968"/>
                  <a:gd name="connsiteX2" fmla="*/ 112 w 258857"/>
                  <a:gd name="connsiteY2" fmla="*/ 110928 h 1507968"/>
                  <a:gd name="connsiteX3" fmla="*/ 92341 w 258857"/>
                  <a:gd name="connsiteY3" fmla="*/ 1452345 h 1507968"/>
                  <a:gd name="connsiteX4" fmla="*/ 258857 w 258857"/>
                  <a:gd name="connsiteY4" fmla="*/ 1504279 h 1507968"/>
                  <a:gd name="connsiteX5" fmla="*/ 71778 w 258857"/>
                  <a:gd name="connsiteY5" fmla="*/ 0 h 1507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857" h="1507968">
                    <a:moveTo>
                      <a:pt x="71778" y="0"/>
                    </a:moveTo>
                    <a:cubicBezTo>
                      <a:pt x="48477" y="2042"/>
                      <a:pt x="17524" y="37315"/>
                      <a:pt x="6044" y="64008"/>
                    </a:cubicBezTo>
                    <a:cubicBezTo>
                      <a:pt x="66" y="77907"/>
                      <a:pt x="-280" y="102352"/>
                      <a:pt x="112" y="110928"/>
                    </a:cubicBezTo>
                    <a:cubicBezTo>
                      <a:pt x="6543" y="251357"/>
                      <a:pt x="75554" y="1341330"/>
                      <a:pt x="92341" y="1452345"/>
                    </a:cubicBezTo>
                    <a:cubicBezTo>
                      <a:pt x="103873" y="1528603"/>
                      <a:pt x="258857" y="1504279"/>
                      <a:pt x="258857" y="1504279"/>
                    </a:cubicBezTo>
                    <a:lnTo>
                      <a:pt x="71778" y="0"/>
                    </a:lnTo>
                    <a:close/>
                  </a:path>
                </a:pathLst>
              </a:custGeom>
              <a:solidFill>
                <a:srgbClr val="91B6E8"/>
              </a:solidFill>
              <a:ln w="3810" cap="flat">
                <a:noFill/>
                <a:prstDash val="solid"/>
                <a:miter/>
              </a:ln>
            </p:spPr>
            <p:txBody>
              <a:bodyPr rtlCol="0" anchor="ctr"/>
              <a:lstStyle/>
              <a:p>
                <a:endParaRPr lang="en-US"/>
              </a:p>
            </p:txBody>
          </p:sp>
          <p:sp>
            <p:nvSpPr>
              <p:cNvPr id="87" name="ï$1íḋê">
                <a:extLst>
                  <a:ext uri="{FF2B5EF4-FFF2-40B4-BE49-F238E27FC236}">
                    <a16:creationId xmlns:a16="http://schemas.microsoft.com/office/drawing/2014/main" xmlns="" id="{072CB25C-6FB6-0625-C856-A46F3843DADE}"/>
                  </a:ext>
                </a:extLst>
              </p:cNvPr>
              <p:cNvSpPr/>
              <p:nvPr/>
            </p:nvSpPr>
            <p:spPr>
              <a:xfrm>
                <a:off x="8878214" y="4373445"/>
                <a:ext cx="943135" cy="1511617"/>
              </a:xfrm>
              <a:custGeom>
                <a:avLst/>
                <a:gdLst>
                  <a:gd name="connsiteX0" fmla="*/ 882880 w 943135"/>
                  <a:gd name="connsiteY0" fmla="*/ 1511618 h 1511617"/>
                  <a:gd name="connsiteX1" fmla="*/ 168482 w 943135"/>
                  <a:gd name="connsiteY1" fmla="*/ 1511618 h 1511617"/>
                  <a:gd name="connsiteX2" fmla="*/ 96977 w 943135"/>
                  <a:gd name="connsiteY2" fmla="*/ 1431269 h 1511617"/>
                  <a:gd name="connsiteX3" fmla="*/ 255 w 943135"/>
                  <a:gd name="connsiteY3" fmla="*/ 80349 h 1511617"/>
                  <a:gd name="connsiteX4" fmla="*/ 60255 w 943135"/>
                  <a:gd name="connsiteY4" fmla="*/ 0 h 1511617"/>
                  <a:gd name="connsiteX5" fmla="*/ 774654 w 943135"/>
                  <a:gd name="connsiteY5" fmla="*/ 0 h 1511617"/>
                  <a:gd name="connsiteX6" fmla="*/ 846160 w 943135"/>
                  <a:gd name="connsiteY6" fmla="*/ 80349 h 1511617"/>
                  <a:gd name="connsiteX7" fmla="*/ 942880 w 943135"/>
                  <a:gd name="connsiteY7" fmla="*/ 1431269 h 1511617"/>
                  <a:gd name="connsiteX8" fmla="*/ 882880 w 943135"/>
                  <a:gd name="connsiteY8" fmla="*/ 1511618 h 151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3135" h="1511617">
                    <a:moveTo>
                      <a:pt x="882880" y="1511618"/>
                    </a:moveTo>
                    <a:lnTo>
                      <a:pt x="168482" y="1511618"/>
                    </a:lnTo>
                    <a:cubicBezTo>
                      <a:pt x="132169" y="1511618"/>
                      <a:pt x="100154" y="1475643"/>
                      <a:pt x="96977" y="1431269"/>
                    </a:cubicBezTo>
                    <a:lnTo>
                      <a:pt x="255" y="80349"/>
                    </a:lnTo>
                    <a:cubicBezTo>
                      <a:pt x="-2922" y="35974"/>
                      <a:pt x="23942" y="0"/>
                      <a:pt x="60255" y="0"/>
                    </a:cubicBezTo>
                    <a:lnTo>
                      <a:pt x="774654" y="0"/>
                    </a:lnTo>
                    <a:cubicBezTo>
                      <a:pt x="810967" y="0"/>
                      <a:pt x="842982" y="35974"/>
                      <a:pt x="846160" y="80349"/>
                    </a:cubicBezTo>
                    <a:lnTo>
                      <a:pt x="942880" y="1431269"/>
                    </a:lnTo>
                    <a:cubicBezTo>
                      <a:pt x="946058" y="1475643"/>
                      <a:pt x="919194" y="1511618"/>
                      <a:pt x="882880" y="1511618"/>
                    </a:cubicBezTo>
                    <a:close/>
                  </a:path>
                </a:pathLst>
              </a:custGeom>
              <a:solidFill>
                <a:srgbClr val="4875BF"/>
              </a:solidFill>
              <a:ln w="3810" cap="flat">
                <a:noFill/>
                <a:prstDash val="solid"/>
                <a:miter/>
              </a:ln>
            </p:spPr>
            <p:txBody>
              <a:bodyPr rtlCol="0" anchor="ctr"/>
              <a:lstStyle/>
              <a:p>
                <a:endParaRPr lang="en-US"/>
              </a:p>
            </p:txBody>
          </p:sp>
          <p:sp>
            <p:nvSpPr>
              <p:cNvPr id="88" name="îslîḓé">
                <a:extLst>
                  <a:ext uri="{FF2B5EF4-FFF2-40B4-BE49-F238E27FC236}">
                    <a16:creationId xmlns:a16="http://schemas.microsoft.com/office/drawing/2014/main" xmlns="" id="{9B86CB23-3B7B-53CB-6CB2-74B03945E8B1}"/>
                  </a:ext>
                </a:extLst>
              </p:cNvPr>
              <p:cNvSpPr/>
              <p:nvPr/>
            </p:nvSpPr>
            <p:spPr>
              <a:xfrm>
                <a:off x="8918858" y="4418315"/>
                <a:ext cx="861849" cy="1381338"/>
              </a:xfrm>
              <a:custGeom>
                <a:avLst/>
                <a:gdLst>
                  <a:gd name="connsiteX0" fmla="*/ 806788 w 861849"/>
                  <a:gd name="connsiteY0" fmla="*/ 1381339 h 1381338"/>
                  <a:gd name="connsiteX1" fmla="*/ 153959 w 861849"/>
                  <a:gd name="connsiteY1" fmla="*/ 1381339 h 1381338"/>
                  <a:gd name="connsiteX2" fmla="*/ 88618 w 861849"/>
                  <a:gd name="connsiteY2" fmla="*/ 1307916 h 1381338"/>
                  <a:gd name="connsiteX3" fmla="*/ 233 w 861849"/>
                  <a:gd name="connsiteY3" fmla="*/ 73422 h 1381338"/>
                  <a:gd name="connsiteX4" fmla="*/ 55063 w 861849"/>
                  <a:gd name="connsiteY4" fmla="*/ 0 h 1381338"/>
                  <a:gd name="connsiteX5" fmla="*/ 707891 w 861849"/>
                  <a:gd name="connsiteY5" fmla="*/ 0 h 1381338"/>
                  <a:gd name="connsiteX6" fmla="*/ 773232 w 861849"/>
                  <a:gd name="connsiteY6" fmla="*/ 73422 h 1381338"/>
                  <a:gd name="connsiteX7" fmla="*/ 861617 w 861849"/>
                  <a:gd name="connsiteY7" fmla="*/ 1307916 h 1381338"/>
                  <a:gd name="connsiteX8" fmla="*/ 806788 w 861849"/>
                  <a:gd name="connsiteY8" fmla="*/ 1381339 h 138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1849" h="1381338">
                    <a:moveTo>
                      <a:pt x="806788" y="1381339"/>
                    </a:moveTo>
                    <a:lnTo>
                      <a:pt x="153959" y="1381339"/>
                    </a:lnTo>
                    <a:cubicBezTo>
                      <a:pt x="120774" y="1381339"/>
                      <a:pt x="91521" y="1348466"/>
                      <a:pt x="88618" y="1307916"/>
                    </a:cubicBezTo>
                    <a:lnTo>
                      <a:pt x="233" y="73422"/>
                    </a:lnTo>
                    <a:cubicBezTo>
                      <a:pt x="-2670" y="32873"/>
                      <a:pt x="21877" y="0"/>
                      <a:pt x="55063" y="0"/>
                    </a:cubicBezTo>
                    <a:lnTo>
                      <a:pt x="707891" y="0"/>
                    </a:lnTo>
                    <a:cubicBezTo>
                      <a:pt x="741076" y="0"/>
                      <a:pt x="770329" y="32873"/>
                      <a:pt x="773232" y="73422"/>
                    </a:cubicBezTo>
                    <a:lnTo>
                      <a:pt x="861617" y="1307916"/>
                    </a:lnTo>
                    <a:cubicBezTo>
                      <a:pt x="864520" y="1348466"/>
                      <a:pt x="839973" y="1381339"/>
                      <a:pt x="806788" y="1381339"/>
                    </a:cubicBezTo>
                    <a:close/>
                  </a:path>
                </a:pathLst>
              </a:custGeom>
              <a:solidFill>
                <a:srgbClr val="FFFFFF"/>
              </a:solidFill>
              <a:ln w="3810" cap="flat">
                <a:noFill/>
                <a:prstDash val="solid"/>
                <a:miter/>
              </a:ln>
            </p:spPr>
            <p:txBody>
              <a:bodyPr rtlCol="0" anchor="ctr"/>
              <a:lstStyle/>
              <a:p>
                <a:endParaRPr lang="en-US"/>
              </a:p>
            </p:txBody>
          </p:sp>
          <p:sp>
            <p:nvSpPr>
              <p:cNvPr id="89" name="íṥḷiḑê">
                <a:extLst>
                  <a:ext uri="{FF2B5EF4-FFF2-40B4-BE49-F238E27FC236}">
                    <a16:creationId xmlns:a16="http://schemas.microsoft.com/office/drawing/2014/main" xmlns="" id="{352DF439-E4F6-BA83-AA78-855AF4299821}"/>
                  </a:ext>
                </a:extLst>
              </p:cNvPr>
              <p:cNvSpPr/>
              <p:nvPr/>
            </p:nvSpPr>
            <p:spPr>
              <a:xfrm>
                <a:off x="9145657" y="4393905"/>
                <a:ext cx="333562" cy="94590"/>
              </a:xfrm>
              <a:custGeom>
                <a:avLst/>
                <a:gdLst>
                  <a:gd name="connsiteX0" fmla="*/ 279277 w 333562"/>
                  <a:gd name="connsiteY0" fmla="*/ 94591 h 94590"/>
                  <a:gd name="connsiteX1" fmla="*/ 66012 w 333562"/>
                  <a:gd name="connsiteY1" fmla="*/ 94591 h 94590"/>
                  <a:gd name="connsiteX2" fmla="*/ 1589 w 333562"/>
                  <a:gd name="connsiteY2" fmla="*/ 22201 h 94590"/>
                  <a:gd name="connsiteX3" fmla="*/ 0 w 333562"/>
                  <a:gd name="connsiteY3" fmla="*/ 0 h 94590"/>
                  <a:gd name="connsiteX4" fmla="*/ 331744 w 333562"/>
                  <a:gd name="connsiteY4" fmla="*/ 0 h 94590"/>
                  <a:gd name="connsiteX5" fmla="*/ 333333 w 333562"/>
                  <a:gd name="connsiteY5" fmla="*/ 22201 h 94590"/>
                  <a:gd name="connsiteX6" fmla="*/ 279277 w 333562"/>
                  <a:gd name="connsiteY6" fmla="*/ 94591 h 94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562" h="94590">
                    <a:moveTo>
                      <a:pt x="279277" y="94591"/>
                    </a:moveTo>
                    <a:lnTo>
                      <a:pt x="66012" y="94591"/>
                    </a:lnTo>
                    <a:cubicBezTo>
                      <a:pt x="33296" y="94591"/>
                      <a:pt x="4454" y="62179"/>
                      <a:pt x="1589" y="22201"/>
                    </a:cubicBezTo>
                    <a:lnTo>
                      <a:pt x="0" y="0"/>
                    </a:lnTo>
                    <a:lnTo>
                      <a:pt x="331744" y="0"/>
                    </a:lnTo>
                    <a:lnTo>
                      <a:pt x="333333" y="22201"/>
                    </a:lnTo>
                    <a:cubicBezTo>
                      <a:pt x="336194" y="62179"/>
                      <a:pt x="311993" y="94591"/>
                      <a:pt x="279277" y="94591"/>
                    </a:cubicBezTo>
                    <a:close/>
                  </a:path>
                </a:pathLst>
              </a:custGeom>
              <a:solidFill>
                <a:srgbClr val="4875BF"/>
              </a:solidFill>
              <a:ln w="3810" cap="flat">
                <a:noFill/>
                <a:prstDash val="solid"/>
                <a:miter/>
              </a:ln>
            </p:spPr>
            <p:txBody>
              <a:bodyPr rtlCol="0" anchor="ctr"/>
              <a:lstStyle/>
              <a:p>
                <a:endParaRPr lang="en-US"/>
              </a:p>
            </p:txBody>
          </p:sp>
          <p:grpSp>
            <p:nvGrpSpPr>
              <p:cNvPr id="90" name="í$lïḍe">
                <a:extLst>
                  <a:ext uri="{FF2B5EF4-FFF2-40B4-BE49-F238E27FC236}">
                    <a16:creationId xmlns:a16="http://schemas.microsoft.com/office/drawing/2014/main" xmlns="" id="{FCD3611D-C432-6A8C-596E-8DDC6DE258A4}"/>
                  </a:ext>
                </a:extLst>
              </p:cNvPr>
              <p:cNvGrpSpPr/>
              <p:nvPr/>
            </p:nvGrpSpPr>
            <p:grpSpPr>
              <a:xfrm>
                <a:off x="8986842" y="4511558"/>
                <a:ext cx="619752" cy="260562"/>
                <a:chOff x="8986842" y="4511558"/>
                <a:chExt cx="619752" cy="260562"/>
              </a:xfrm>
            </p:grpSpPr>
            <p:sp>
              <p:nvSpPr>
                <p:cNvPr id="109" name="íşḷîďé">
                  <a:extLst>
                    <a:ext uri="{FF2B5EF4-FFF2-40B4-BE49-F238E27FC236}">
                      <a16:creationId xmlns:a16="http://schemas.microsoft.com/office/drawing/2014/main" xmlns="" id="{7261CF97-E0C6-83E6-E773-5B70FA87E049}"/>
                    </a:ext>
                  </a:extLst>
                </p:cNvPr>
                <p:cNvSpPr/>
                <p:nvPr/>
              </p:nvSpPr>
              <p:spPr>
                <a:xfrm>
                  <a:off x="8986842" y="4571756"/>
                  <a:ext cx="208803" cy="200364"/>
                </a:xfrm>
                <a:custGeom>
                  <a:avLst/>
                  <a:gdLst>
                    <a:gd name="connsiteX0" fmla="*/ 166008 w 208803"/>
                    <a:gd name="connsiteY0" fmla="*/ 200364 h 200364"/>
                    <a:gd name="connsiteX1" fmla="*/ 56546 w 208803"/>
                    <a:gd name="connsiteY1" fmla="*/ 200364 h 200364"/>
                    <a:gd name="connsiteX2" fmla="*/ 8358 w 208803"/>
                    <a:gd name="connsiteY2" fmla="*/ 155562 h 200364"/>
                    <a:gd name="connsiteX3" fmla="*/ 131 w 208803"/>
                    <a:gd name="connsiteY3" fmla="*/ 46101 h 200364"/>
                    <a:gd name="connsiteX4" fmla="*/ 11272 w 208803"/>
                    <a:gd name="connsiteY4" fmla="*/ 13510 h 200364"/>
                    <a:gd name="connsiteX5" fmla="*/ 42792 w 208803"/>
                    <a:gd name="connsiteY5" fmla="*/ 0 h 200364"/>
                    <a:gd name="connsiteX6" fmla="*/ 152253 w 208803"/>
                    <a:gd name="connsiteY6" fmla="*/ 0 h 200364"/>
                    <a:gd name="connsiteX7" fmla="*/ 200443 w 208803"/>
                    <a:gd name="connsiteY7" fmla="*/ 44801 h 200364"/>
                    <a:gd name="connsiteX8" fmla="*/ 208672 w 208803"/>
                    <a:gd name="connsiteY8" fmla="*/ 154263 h 200364"/>
                    <a:gd name="connsiteX9" fmla="*/ 197528 w 208803"/>
                    <a:gd name="connsiteY9" fmla="*/ 186861 h 200364"/>
                    <a:gd name="connsiteX10" fmla="*/ 166008 w 208803"/>
                    <a:gd name="connsiteY10" fmla="*/ 200364 h 200364"/>
                    <a:gd name="connsiteX11" fmla="*/ 42796 w 208803"/>
                    <a:gd name="connsiteY11" fmla="*/ 17370 h 200364"/>
                    <a:gd name="connsiteX12" fmla="*/ 24009 w 208803"/>
                    <a:gd name="connsiteY12" fmla="*/ 25325 h 200364"/>
                    <a:gd name="connsiteX13" fmla="*/ 17456 w 208803"/>
                    <a:gd name="connsiteY13" fmla="*/ 44798 h 200364"/>
                    <a:gd name="connsiteX14" fmla="*/ 25681 w 208803"/>
                    <a:gd name="connsiteY14" fmla="*/ 154259 h 200364"/>
                    <a:gd name="connsiteX15" fmla="*/ 56550 w 208803"/>
                    <a:gd name="connsiteY15" fmla="*/ 182990 h 200364"/>
                    <a:gd name="connsiteX16" fmla="*/ 166011 w 208803"/>
                    <a:gd name="connsiteY16" fmla="*/ 182990 h 200364"/>
                    <a:gd name="connsiteX17" fmla="*/ 184794 w 208803"/>
                    <a:gd name="connsiteY17" fmla="*/ 175039 h 200364"/>
                    <a:gd name="connsiteX18" fmla="*/ 191352 w 208803"/>
                    <a:gd name="connsiteY18" fmla="*/ 155558 h 200364"/>
                    <a:gd name="connsiteX19" fmla="*/ 183122 w 208803"/>
                    <a:gd name="connsiteY19" fmla="*/ 46097 h 200364"/>
                    <a:gd name="connsiteX20" fmla="*/ 152258 w 208803"/>
                    <a:gd name="connsiteY20" fmla="*/ 17366 h 200364"/>
                    <a:gd name="connsiteX21" fmla="*/ 42796 w 208803"/>
                    <a:gd name="connsiteY21" fmla="*/ 17366 h 20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8803" h="200364">
                      <a:moveTo>
                        <a:pt x="166008" y="200364"/>
                      </a:moveTo>
                      <a:lnTo>
                        <a:pt x="56546" y="200364"/>
                      </a:lnTo>
                      <a:cubicBezTo>
                        <a:pt x="31827" y="200364"/>
                        <a:pt x="10209" y="180266"/>
                        <a:pt x="8358" y="155562"/>
                      </a:cubicBezTo>
                      <a:lnTo>
                        <a:pt x="131" y="46101"/>
                      </a:lnTo>
                      <a:cubicBezTo>
                        <a:pt x="-791" y="33821"/>
                        <a:pt x="3165" y="22250"/>
                        <a:pt x="11272" y="13510"/>
                      </a:cubicBezTo>
                      <a:cubicBezTo>
                        <a:pt x="19353" y="4796"/>
                        <a:pt x="30547" y="0"/>
                        <a:pt x="42792" y="0"/>
                      </a:cubicBezTo>
                      <a:lnTo>
                        <a:pt x="152253" y="0"/>
                      </a:lnTo>
                      <a:cubicBezTo>
                        <a:pt x="176973" y="0"/>
                        <a:pt x="198587" y="20094"/>
                        <a:pt x="200443" y="44801"/>
                      </a:cubicBezTo>
                      <a:lnTo>
                        <a:pt x="208672" y="154263"/>
                      </a:lnTo>
                      <a:cubicBezTo>
                        <a:pt x="209594" y="166547"/>
                        <a:pt x="205636" y="178121"/>
                        <a:pt x="197528" y="186861"/>
                      </a:cubicBezTo>
                      <a:cubicBezTo>
                        <a:pt x="189451" y="195567"/>
                        <a:pt x="178257" y="200364"/>
                        <a:pt x="166008" y="200364"/>
                      </a:cubicBezTo>
                      <a:close/>
                      <a:moveTo>
                        <a:pt x="42796" y="17370"/>
                      </a:moveTo>
                      <a:cubicBezTo>
                        <a:pt x="35439" y="17370"/>
                        <a:pt x="28768" y="20193"/>
                        <a:pt x="24009" y="25325"/>
                      </a:cubicBezTo>
                      <a:cubicBezTo>
                        <a:pt x="19228" y="30480"/>
                        <a:pt x="16900" y="37399"/>
                        <a:pt x="17456" y="44798"/>
                      </a:cubicBezTo>
                      <a:lnTo>
                        <a:pt x="25681" y="154259"/>
                      </a:lnTo>
                      <a:cubicBezTo>
                        <a:pt x="26870" y="170105"/>
                        <a:pt x="40720" y="182990"/>
                        <a:pt x="56550" y="182990"/>
                      </a:cubicBezTo>
                      <a:lnTo>
                        <a:pt x="166011" y="182990"/>
                      </a:lnTo>
                      <a:cubicBezTo>
                        <a:pt x="173364" y="182990"/>
                        <a:pt x="180040" y="180167"/>
                        <a:pt x="184794" y="175039"/>
                      </a:cubicBezTo>
                      <a:cubicBezTo>
                        <a:pt x="189580" y="169884"/>
                        <a:pt x="191905" y="162965"/>
                        <a:pt x="191352" y="155558"/>
                      </a:cubicBezTo>
                      <a:lnTo>
                        <a:pt x="183122" y="46097"/>
                      </a:lnTo>
                      <a:cubicBezTo>
                        <a:pt x="181930" y="30255"/>
                        <a:pt x="168088" y="17366"/>
                        <a:pt x="152258" y="17366"/>
                      </a:cubicBezTo>
                      <a:lnTo>
                        <a:pt x="42796" y="17366"/>
                      </a:lnTo>
                      <a:close/>
                    </a:path>
                  </a:pathLst>
                </a:custGeom>
                <a:solidFill>
                  <a:srgbClr val="BECEEB"/>
                </a:solidFill>
                <a:ln w="3810" cap="flat">
                  <a:noFill/>
                  <a:prstDash val="solid"/>
                  <a:miter/>
                </a:ln>
              </p:spPr>
              <p:txBody>
                <a:bodyPr rtlCol="0" anchor="ctr"/>
                <a:lstStyle/>
                <a:p>
                  <a:endParaRPr lang="en-US"/>
                </a:p>
              </p:txBody>
            </p:sp>
            <p:sp>
              <p:nvSpPr>
                <p:cNvPr id="110" name="îŝlíḍe">
                  <a:extLst>
                    <a:ext uri="{FF2B5EF4-FFF2-40B4-BE49-F238E27FC236}">
                      <a16:creationId xmlns:a16="http://schemas.microsoft.com/office/drawing/2014/main" xmlns="" id="{A665D150-7FD6-2539-63F9-E47F82103A4C}"/>
                    </a:ext>
                  </a:extLst>
                </p:cNvPr>
                <p:cNvSpPr/>
                <p:nvPr/>
              </p:nvSpPr>
              <p:spPr>
                <a:xfrm>
                  <a:off x="9288074" y="4644908"/>
                  <a:ext cx="266879" cy="29923"/>
                </a:xfrm>
                <a:custGeom>
                  <a:avLst/>
                  <a:gdLst>
                    <a:gd name="connsiteX0" fmla="*/ 251918 w 266879"/>
                    <a:gd name="connsiteY0" fmla="*/ 29924 h 29923"/>
                    <a:gd name="connsiteX1" fmla="*/ 14962 w 266879"/>
                    <a:gd name="connsiteY1" fmla="*/ 29924 h 29923"/>
                    <a:gd name="connsiteX2" fmla="*/ 0 w 266879"/>
                    <a:gd name="connsiteY2" fmla="*/ 14962 h 29923"/>
                    <a:gd name="connsiteX3" fmla="*/ 14962 w 266879"/>
                    <a:gd name="connsiteY3" fmla="*/ 0 h 29923"/>
                    <a:gd name="connsiteX4" fmla="*/ 251918 w 266879"/>
                    <a:gd name="connsiteY4" fmla="*/ 0 h 29923"/>
                    <a:gd name="connsiteX5" fmla="*/ 266880 w 266879"/>
                    <a:gd name="connsiteY5" fmla="*/ 14962 h 29923"/>
                    <a:gd name="connsiteX6" fmla="*/ 251918 w 266879"/>
                    <a:gd name="connsiteY6" fmla="*/ 29924 h 2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879" h="29923">
                      <a:moveTo>
                        <a:pt x="251918" y="29924"/>
                      </a:moveTo>
                      <a:lnTo>
                        <a:pt x="14962" y="29924"/>
                      </a:lnTo>
                      <a:cubicBezTo>
                        <a:pt x="6733" y="29924"/>
                        <a:pt x="0" y="23192"/>
                        <a:pt x="0" y="14962"/>
                      </a:cubicBezTo>
                      <a:cubicBezTo>
                        <a:pt x="0" y="6732"/>
                        <a:pt x="6733" y="0"/>
                        <a:pt x="14962" y="0"/>
                      </a:cubicBezTo>
                      <a:lnTo>
                        <a:pt x="251918" y="0"/>
                      </a:lnTo>
                      <a:cubicBezTo>
                        <a:pt x="260147" y="0"/>
                        <a:pt x="266880" y="6732"/>
                        <a:pt x="266880" y="14962"/>
                      </a:cubicBezTo>
                      <a:cubicBezTo>
                        <a:pt x="266880" y="23192"/>
                        <a:pt x="260147" y="29924"/>
                        <a:pt x="251918" y="29924"/>
                      </a:cubicBezTo>
                      <a:close/>
                    </a:path>
                  </a:pathLst>
                </a:custGeom>
                <a:solidFill>
                  <a:srgbClr val="91B6E8"/>
                </a:solidFill>
                <a:ln w="3810" cap="flat">
                  <a:noFill/>
                  <a:prstDash val="solid"/>
                  <a:miter/>
                </a:ln>
              </p:spPr>
              <p:txBody>
                <a:bodyPr rtlCol="0" anchor="ctr"/>
                <a:lstStyle/>
                <a:p>
                  <a:endParaRPr lang="en-US"/>
                </a:p>
              </p:txBody>
            </p:sp>
            <p:sp>
              <p:nvSpPr>
                <p:cNvPr id="111" name="îṩľïḍé">
                  <a:extLst>
                    <a:ext uri="{FF2B5EF4-FFF2-40B4-BE49-F238E27FC236}">
                      <a16:creationId xmlns:a16="http://schemas.microsoft.com/office/drawing/2014/main" xmlns="" id="{9DD9C40D-A777-5E29-A1D3-5FF3A86B535E}"/>
                    </a:ext>
                  </a:extLst>
                </p:cNvPr>
                <p:cNvSpPr/>
                <p:nvPr/>
              </p:nvSpPr>
              <p:spPr>
                <a:xfrm>
                  <a:off x="9279388" y="4582652"/>
                  <a:ext cx="327207" cy="29923"/>
                </a:xfrm>
                <a:custGeom>
                  <a:avLst/>
                  <a:gdLst>
                    <a:gd name="connsiteX0" fmla="*/ 312245 w 327207"/>
                    <a:gd name="connsiteY0" fmla="*/ 29924 h 29923"/>
                    <a:gd name="connsiteX1" fmla="*/ 14962 w 327207"/>
                    <a:gd name="connsiteY1" fmla="*/ 29924 h 29923"/>
                    <a:gd name="connsiteX2" fmla="*/ 0 w 327207"/>
                    <a:gd name="connsiteY2" fmla="*/ 14962 h 29923"/>
                    <a:gd name="connsiteX3" fmla="*/ 14962 w 327207"/>
                    <a:gd name="connsiteY3" fmla="*/ 0 h 29923"/>
                    <a:gd name="connsiteX4" fmla="*/ 312245 w 327207"/>
                    <a:gd name="connsiteY4" fmla="*/ 0 h 29923"/>
                    <a:gd name="connsiteX5" fmla="*/ 327207 w 327207"/>
                    <a:gd name="connsiteY5" fmla="*/ 14962 h 29923"/>
                    <a:gd name="connsiteX6" fmla="*/ 312245 w 327207"/>
                    <a:gd name="connsiteY6" fmla="*/ 29924 h 2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207" h="29923">
                      <a:moveTo>
                        <a:pt x="312245" y="29924"/>
                      </a:moveTo>
                      <a:lnTo>
                        <a:pt x="14962" y="29924"/>
                      </a:lnTo>
                      <a:cubicBezTo>
                        <a:pt x="6733" y="29924"/>
                        <a:pt x="0" y="23192"/>
                        <a:pt x="0" y="14962"/>
                      </a:cubicBezTo>
                      <a:cubicBezTo>
                        <a:pt x="0" y="6732"/>
                        <a:pt x="6733" y="0"/>
                        <a:pt x="14962" y="0"/>
                      </a:cubicBezTo>
                      <a:lnTo>
                        <a:pt x="312245" y="0"/>
                      </a:lnTo>
                      <a:cubicBezTo>
                        <a:pt x="320474" y="0"/>
                        <a:pt x="327207" y="6732"/>
                        <a:pt x="327207" y="14962"/>
                      </a:cubicBezTo>
                      <a:cubicBezTo>
                        <a:pt x="327207" y="23192"/>
                        <a:pt x="320471" y="29924"/>
                        <a:pt x="312245" y="29924"/>
                      </a:cubicBezTo>
                      <a:close/>
                    </a:path>
                  </a:pathLst>
                </a:custGeom>
                <a:solidFill>
                  <a:srgbClr val="91B6E8"/>
                </a:solidFill>
                <a:ln w="3810" cap="flat">
                  <a:noFill/>
                  <a:prstDash val="solid"/>
                  <a:miter/>
                </a:ln>
              </p:spPr>
              <p:txBody>
                <a:bodyPr rtlCol="0" anchor="ctr"/>
                <a:lstStyle/>
                <a:p>
                  <a:endParaRPr lang="en-US"/>
                </a:p>
              </p:txBody>
            </p:sp>
            <p:sp>
              <p:nvSpPr>
                <p:cNvPr id="112" name="íśḻïḑé">
                  <a:extLst>
                    <a:ext uri="{FF2B5EF4-FFF2-40B4-BE49-F238E27FC236}">
                      <a16:creationId xmlns:a16="http://schemas.microsoft.com/office/drawing/2014/main" xmlns="" id="{EA357A7A-91EE-03F9-1A75-9E83807007B1}"/>
                    </a:ext>
                  </a:extLst>
                </p:cNvPr>
                <p:cNvSpPr/>
                <p:nvPr/>
              </p:nvSpPr>
              <p:spPr>
                <a:xfrm>
                  <a:off x="9027620" y="4511558"/>
                  <a:ext cx="212106" cy="224028"/>
                </a:xfrm>
                <a:custGeom>
                  <a:avLst/>
                  <a:gdLst>
                    <a:gd name="connsiteX0" fmla="*/ 3562 w 212106"/>
                    <a:gd name="connsiteY0" fmla="*/ 104169 h 224028"/>
                    <a:gd name="connsiteX1" fmla="*/ 16116 w 212106"/>
                    <a:gd name="connsiteY1" fmla="*/ 110669 h 224028"/>
                    <a:gd name="connsiteX2" fmla="*/ 27763 w 212106"/>
                    <a:gd name="connsiteY2" fmla="*/ 117924 h 224028"/>
                    <a:gd name="connsiteX3" fmla="*/ 38793 w 212106"/>
                    <a:gd name="connsiteY3" fmla="*/ 125688 h 224028"/>
                    <a:gd name="connsiteX4" fmla="*/ 44108 w 212106"/>
                    <a:gd name="connsiteY4" fmla="*/ 129738 h 224028"/>
                    <a:gd name="connsiteX5" fmla="*/ 49305 w 212106"/>
                    <a:gd name="connsiteY5" fmla="*/ 133887 h 224028"/>
                    <a:gd name="connsiteX6" fmla="*/ 59394 w 212106"/>
                    <a:gd name="connsiteY6" fmla="*/ 142433 h 224028"/>
                    <a:gd name="connsiteX7" fmla="*/ 69029 w 212106"/>
                    <a:gd name="connsiteY7" fmla="*/ 151356 h 224028"/>
                    <a:gd name="connsiteX8" fmla="*/ 78295 w 212106"/>
                    <a:gd name="connsiteY8" fmla="*/ 160588 h 224028"/>
                    <a:gd name="connsiteX9" fmla="*/ 82699 w 212106"/>
                    <a:gd name="connsiteY9" fmla="*/ 165392 h 224028"/>
                    <a:gd name="connsiteX10" fmla="*/ 86944 w 212106"/>
                    <a:gd name="connsiteY10" fmla="*/ 170334 h 224028"/>
                    <a:gd name="connsiteX11" fmla="*/ 49256 w 212106"/>
                    <a:gd name="connsiteY11" fmla="*/ 171043 h 224028"/>
                    <a:gd name="connsiteX12" fmla="*/ 68560 w 212106"/>
                    <a:gd name="connsiteY12" fmla="*/ 149203 h 224028"/>
                    <a:gd name="connsiteX13" fmla="*/ 88803 w 212106"/>
                    <a:gd name="connsiteY13" fmla="*/ 128088 h 224028"/>
                    <a:gd name="connsiteX14" fmla="*/ 108260 w 212106"/>
                    <a:gd name="connsiteY14" fmla="*/ 106372 h 224028"/>
                    <a:gd name="connsiteX15" fmla="*/ 127841 w 212106"/>
                    <a:gd name="connsiteY15" fmla="*/ 84746 h 224028"/>
                    <a:gd name="connsiteX16" fmla="*/ 147667 w 212106"/>
                    <a:gd name="connsiteY16" fmla="*/ 63311 h 224028"/>
                    <a:gd name="connsiteX17" fmla="*/ 167712 w 212106"/>
                    <a:gd name="connsiteY17" fmla="*/ 42043 h 224028"/>
                    <a:gd name="connsiteX18" fmla="*/ 187932 w 212106"/>
                    <a:gd name="connsiteY18" fmla="*/ 20913 h 224028"/>
                    <a:gd name="connsiteX19" fmla="*/ 208433 w 212106"/>
                    <a:gd name="connsiteY19" fmla="*/ 0 h 224028"/>
                    <a:gd name="connsiteX20" fmla="*/ 212106 w 212106"/>
                    <a:gd name="connsiteY20" fmla="*/ 2827 h 224028"/>
                    <a:gd name="connsiteX21" fmla="*/ 197137 w 212106"/>
                    <a:gd name="connsiteY21" fmla="*/ 28000 h 224028"/>
                    <a:gd name="connsiteX22" fmla="*/ 181886 w 212106"/>
                    <a:gd name="connsiteY22" fmla="*/ 52955 h 224028"/>
                    <a:gd name="connsiteX23" fmla="*/ 166459 w 212106"/>
                    <a:gd name="connsiteY23" fmla="*/ 77778 h 224028"/>
                    <a:gd name="connsiteX24" fmla="*/ 150815 w 212106"/>
                    <a:gd name="connsiteY24" fmla="*/ 102432 h 224028"/>
                    <a:gd name="connsiteX25" fmla="*/ 134919 w 212106"/>
                    <a:gd name="connsiteY25" fmla="*/ 126892 h 224028"/>
                    <a:gd name="connsiteX26" fmla="*/ 118906 w 212106"/>
                    <a:gd name="connsiteY26" fmla="*/ 151261 h 224028"/>
                    <a:gd name="connsiteX27" fmla="*/ 103674 w 212106"/>
                    <a:gd name="connsiteY27" fmla="*/ 176235 h 224028"/>
                    <a:gd name="connsiteX28" fmla="*/ 87508 w 212106"/>
                    <a:gd name="connsiteY28" fmla="*/ 200486 h 224028"/>
                    <a:gd name="connsiteX29" fmla="*/ 69280 w 212106"/>
                    <a:gd name="connsiteY29" fmla="*/ 224028 h 224028"/>
                    <a:gd name="connsiteX30" fmla="*/ 49819 w 212106"/>
                    <a:gd name="connsiteY30" fmla="*/ 201195 h 224028"/>
                    <a:gd name="connsiteX31" fmla="*/ 45735 w 212106"/>
                    <a:gd name="connsiteY31" fmla="*/ 196120 h 224028"/>
                    <a:gd name="connsiteX32" fmla="*/ 41814 w 212106"/>
                    <a:gd name="connsiteY32" fmla="*/ 190912 h 224028"/>
                    <a:gd name="connsiteX33" fmla="*/ 34430 w 212106"/>
                    <a:gd name="connsiteY33" fmla="*/ 180114 h 224028"/>
                    <a:gd name="connsiteX34" fmla="*/ 27416 w 212106"/>
                    <a:gd name="connsiteY34" fmla="*/ 169012 h 224028"/>
                    <a:gd name="connsiteX35" fmla="*/ 20855 w 212106"/>
                    <a:gd name="connsiteY35" fmla="*/ 157532 h 224028"/>
                    <a:gd name="connsiteX36" fmla="*/ 17727 w 212106"/>
                    <a:gd name="connsiteY36" fmla="*/ 151665 h 224028"/>
                    <a:gd name="connsiteX37" fmla="*/ 14717 w 212106"/>
                    <a:gd name="connsiteY37" fmla="*/ 145698 h 224028"/>
                    <a:gd name="connsiteX38" fmla="*/ 9098 w 212106"/>
                    <a:gd name="connsiteY38" fmla="*/ 133434 h 224028"/>
                    <a:gd name="connsiteX39" fmla="*/ 4096 w 212106"/>
                    <a:gd name="connsiteY39" fmla="*/ 120659 h 224028"/>
                    <a:gd name="connsiteX40" fmla="*/ 0 w 212106"/>
                    <a:gd name="connsiteY40" fmla="*/ 107130 h 224028"/>
                    <a:gd name="connsiteX41" fmla="*/ 3562 w 212106"/>
                    <a:gd name="connsiteY41" fmla="*/ 104169 h 224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12106" h="224028">
                      <a:moveTo>
                        <a:pt x="3562" y="104169"/>
                      </a:moveTo>
                      <a:cubicBezTo>
                        <a:pt x="7989" y="106135"/>
                        <a:pt x="12058" y="108399"/>
                        <a:pt x="16116" y="110669"/>
                      </a:cubicBezTo>
                      <a:cubicBezTo>
                        <a:pt x="20128" y="112978"/>
                        <a:pt x="23980" y="115424"/>
                        <a:pt x="27763" y="117924"/>
                      </a:cubicBezTo>
                      <a:cubicBezTo>
                        <a:pt x="31535" y="120434"/>
                        <a:pt x="35201" y="123029"/>
                        <a:pt x="38793" y="125688"/>
                      </a:cubicBezTo>
                      <a:cubicBezTo>
                        <a:pt x="40614" y="126999"/>
                        <a:pt x="42332" y="128389"/>
                        <a:pt x="44108" y="129738"/>
                      </a:cubicBezTo>
                      <a:cubicBezTo>
                        <a:pt x="45891" y="131079"/>
                        <a:pt x="47587" y="132489"/>
                        <a:pt x="49305" y="133887"/>
                      </a:cubicBezTo>
                      <a:cubicBezTo>
                        <a:pt x="52775" y="136646"/>
                        <a:pt x="56052" y="139568"/>
                        <a:pt x="59394" y="142433"/>
                      </a:cubicBezTo>
                      <a:cubicBezTo>
                        <a:pt x="62613" y="145401"/>
                        <a:pt x="65928" y="148289"/>
                        <a:pt x="69029" y="151356"/>
                      </a:cubicBezTo>
                      <a:cubicBezTo>
                        <a:pt x="72199" y="154366"/>
                        <a:pt x="75301" y="157429"/>
                        <a:pt x="78295" y="160588"/>
                      </a:cubicBezTo>
                      <a:cubicBezTo>
                        <a:pt x="79758" y="162192"/>
                        <a:pt x="81290" y="163743"/>
                        <a:pt x="82699" y="165392"/>
                      </a:cubicBezTo>
                      <a:cubicBezTo>
                        <a:pt x="84136" y="167023"/>
                        <a:pt x="85576" y="168646"/>
                        <a:pt x="86944" y="170334"/>
                      </a:cubicBezTo>
                      <a:lnTo>
                        <a:pt x="49256" y="171043"/>
                      </a:lnTo>
                      <a:cubicBezTo>
                        <a:pt x="55145" y="163343"/>
                        <a:pt x="61729" y="156183"/>
                        <a:pt x="68560" y="149203"/>
                      </a:cubicBezTo>
                      <a:cubicBezTo>
                        <a:pt x="75350" y="142197"/>
                        <a:pt x="82235" y="135267"/>
                        <a:pt x="88803" y="128088"/>
                      </a:cubicBezTo>
                      <a:lnTo>
                        <a:pt x="108260" y="106372"/>
                      </a:lnTo>
                      <a:cubicBezTo>
                        <a:pt x="114753" y="99136"/>
                        <a:pt x="121173" y="91848"/>
                        <a:pt x="127841" y="84746"/>
                      </a:cubicBezTo>
                      <a:lnTo>
                        <a:pt x="147667" y="63311"/>
                      </a:lnTo>
                      <a:lnTo>
                        <a:pt x="167712" y="42043"/>
                      </a:lnTo>
                      <a:cubicBezTo>
                        <a:pt x="174368" y="34934"/>
                        <a:pt x="181168" y="27939"/>
                        <a:pt x="187932" y="20913"/>
                      </a:cubicBezTo>
                      <a:cubicBezTo>
                        <a:pt x="194679" y="13876"/>
                        <a:pt x="201545" y="6927"/>
                        <a:pt x="208433" y="0"/>
                      </a:cubicBezTo>
                      <a:lnTo>
                        <a:pt x="212106" y="2827"/>
                      </a:lnTo>
                      <a:cubicBezTo>
                        <a:pt x="207172" y="11263"/>
                        <a:pt x="202216" y="19675"/>
                        <a:pt x="197137" y="28000"/>
                      </a:cubicBezTo>
                      <a:cubicBezTo>
                        <a:pt x="192077" y="36336"/>
                        <a:pt x="187056" y="44703"/>
                        <a:pt x="181886" y="52955"/>
                      </a:cubicBezTo>
                      <a:lnTo>
                        <a:pt x="166459" y="77778"/>
                      </a:lnTo>
                      <a:lnTo>
                        <a:pt x="150815" y="102432"/>
                      </a:lnTo>
                      <a:cubicBezTo>
                        <a:pt x="145656" y="110692"/>
                        <a:pt x="140249" y="118765"/>
                        <a:pt x="134919" y="126892"/>
                      </a:cubicBezTo>
                      <a:lnTo>
                        <a:pt x="118906" y="151261"/>
                      </a:lnTo>
                      <a:cubicBezTo>
                        <a:pt x="113648" y="159445"/>
                        <a:pt x="108707" y="167876"/>
                        <a:pt x="103674" y="176235"/>
                      </a:cubicBezTo>
                      <a:cubicBezTo>
                        <a:pt x="98679" y="184621"/>
                        <a:pt x="93440" y="192820"/>
                        <a:pt x="87508" y="200486"/>
                      </a:cubicBezTo>
                      <a:lnTo>
                        <a:pt x="69280" y="224028"/>
                      </a:lnTo>
                      <a:lnTo>
                        <a:pt x="49819" y="201195"/>
                      </a:lnTo>
                      <a:cubicBezTo>
                        <a:pt x="48413" y="199541"/>
                        <a:pt x="47076" y="197831"/>
                        <a:pt x="45735" y="196120"/>
                      </a:cubicBezTo>
                      <a:cubicBezTo>
                        <a:pt x="44371" y="194432"/>
                        <a:pt x="43125" y="192645"/>
                        <a:pt x="41814" y="190912"/>
                      </a:cubicBezTo>
                      <a:cubicBezTo>
                        <a:pt x="39258" y="187391"/>
                        <a:pt x="36812" y="183779"/>
                        <a:pt x="34430" y="180114"/>
                      </a:cubicBezTo>
                      <a:cubicBezTo>
                        <a:pt x="31980" y="176506"/>
                        <a:pt x="29744" y="172719"/>
                        <a:pt x="27416" y="169012"/>
                      </a:cubicBezTo>
                      <a:cubicBezTo>
                        <a:pt x="25207" y="165202"/>
                        <a:pt x="22936" y="161449"/>
                        <a:pt x="20855" y="157532"/>
                      </a:cubicBezTo>
                      <a:cubicBezTo>
                        <a:pt x="19796" y="155589"/>
                        <a:pt x="18722" y="153661"/>
                        <a:pt x="17727" y="151665"/>
                      </a:cubicBezTo>
                      <a:cubicBezTo>
                        <a:pt x="16725" y="149672"/>
                        <a:pt x="15670" y="147729"/>
                        <a:pt x="14717" y="145698"/>
                      </a:cubicBezTo>
                      <a:cubicBezTo>
                        <a:pt x="12759" y="141683"/>
                        <a:pt x="10877" y="137598"/>
                        <a:pt x="9098" y="133434"/>
                      </a:cubicBezTo>
                      <a:cubicBezTo>
                        <a:pt x="7330" y="129258"/>
                        <a:pt x="5630" y="125025"/>
                        <a:pt x="4096" y="120659"/>
                      </a:cubicBezTo>
                      <a:cubicBezTo>
                        <a:pt x="2605" y="116255"/>
                        <a:pt x="1124" y="111839"/>
                        <a:pt x="0" y="107130"/>
                      </a:cubicBezTo>
                      <a:lnTo>
                        <a:pt x="3562" y="104169"/>
                      </a:lnTo>
                      <a:close/>
                    </a:path>
                  </a:pathLst>
                </a:custGeom>
                <a:solidFill>
                  <a:srgbClr val="4875BF"/>
                </a:solidFill>
                <a:ln w="3810" cap="flat">
                  <a:noFill/>
                  <a:prstDash val="solid"/>
                  <a:miter/>
                </a:ln>
              </p:spPr>
              <p:txBody>
                <a:bodyPr rtlCol="0" anchor="ctr"/>
                <a:lstStyle/>
                <a:p>
                  <a:endParaRPr lang="en-US"/>
                </a:p>
              </p:txBody>
            </p:sp>
          </p:grpSp>
          <p:grpSp>
            <p:nvGrpSpPr>
              <p:cNvPr id="91" name="ï$1iḓé">
                <a:extLst>
                  <a:ext uri="{FF2B5EF4-FFF2-40B4-BE49-F238E27FC236}">
                    <a16:creationId xmlns:a16="http://schemas.microsoft.com/office/drawing/2014/main" xmlns="" id="{121F646A-4551-57F0-78B7-B59F78DC7DD0}"/>
                  </a:ext>
                </a:extLst>
              </p:cNvPr>
              <p:cNvGrpSpPr/>
              <p:nvPr/>
            </p:nvGrpSpPr>
            <p:grpSpPr>
              <a:xfrm>
                <a:off x="9013848" y="4834413"/>
                <a:ext cx="628438" cy="260565"/>
                <a:chOff x="9013848" y="4834413"/>
                <a:chExt cx="628438" cy="260565"/>
              </a:xfrm>
            </p:grpSpPr>
            <p:sp>
              <p:nvSpPr>
                <p:cNvPr id="104" name="ïşḷïdè">
                  <a:extLst>
                    <a:ext uri="{FF2B5EF4-FFF2-40B4-BE49-F238E27FC236}">
                      <a16:creationId xmlns:a16="http://schemas.microsoft.com/office/drawing/2014/main" xmlns="" id="{BC23161F-AA83-65C1-E5D6-1777BA8C8B12}"/>
                    </a:ext>
                  </a:extLst>
                </p:cNvPr>
                <p:cNvSpPr/>
                <p:nvPr/>
              </p:nvSpPr>
              <p:spPr>
                <a:xfrm>
                  <a:off x="9013848" y="4894615"/>
                  <a:ext cx="208798" cy="200364"/>
                </a:xfrm>
                <a:custGeom>
                  <a:avLst/>
                  <a:gdLst>
                    <a:gd name="connsiteX0" fmla="*/ 166011 w 208798"/>
                    <a:gd name="connsiteY0" fmla="*/ 200364 h 200364"/>
                    <a:gd name="connsiteX1" fmla="*/ 56549 w 208798"/>
                    <a:gd name="connsiteY1" fmla="*/ 200364 h 200364"/>
                    <a:gd name="connsiteX2" fmla="*/ 8357 w 208798"/>
                    <a:gd name="connsiteY2" fmla="*/ 155566 h 200364"/>
                    <a:gd name="connsiteX3" fmla="*/ 131 w 208798"/>
                    <a:gd name="connsiteY3" fmla="*/ 46105 h 200364"/>
                    <a:gd name="connsiteX4" fmla="*/ 11272 w 208798"/>
                    <a:gd name="connsiteY4" fmla="*/ 13510 h 200364"/>
                    <a:gd name="connsiteX5" fmla="*/ 42792 w 208798"/>
                    <a:gd name="connsiteY5" fmla="*/ 0 h 200364"/>
                    <a:gd name="connsiteX6" fmla="*/ 152253 w 208798"/>
                    <a:gd name="connsiteY6" fmla="*/ 0 h 200364"/>
                    <a:gd name="connsiteX7" fmla="*/ 200442 w 208798"/>
                    <a:gd name="connsiteY7" fmla="*/ 44802 h 200364"/>
                    <a:gd name="connsiteX8" fmla="*/ 208667 w 208798"/>
                    <a:gd name="connsiteY8" fmla="*/ 154263 h 200364"/>
                    <a:gd name="connsiteX9" fmla="*/ 197528 w 208798"/>
                    <a:gd name="connsiteY9" fmla="*/ 186854 h 200364"/>
                    <a:gd name="connsiteX10" fmla="*/ 166011 w 208798"/>
                    <a:gd name="connsiteY10" fmla="*/ 200364 h 200364"/>
                    <a:gd name="connsiteX11" fmla="*/ 42792 w 208798"/>
                    <a:gd name="connsiteY11" fmla="*/ 17370 h 200364"/>
                    <a:gd name="connsiteX12" fmla="*/ 24009 w 208798"/>
                    <a:gd name="connsiteY12" fmla="*/ 25325 h 200364"/>
                    <a:gd name="connsiteX13" fmla="*/ 17455 w 208798"/>
                    <a:gd name="connsiteY13" fmla="*/ 44802 h 200364"/>
                    <a:gd name="connsiteX14" fmla="*/ 25681 w 208798"/>
                    <a:gd name="connsiteY14" fmla="*/ 154263 h 200364"/>
                    <a:gd name="connsiteX15" fmla="*/ 56549 w 208798"/>
                    <a:gd name="connsiteY15" fmla="*/ 182994 h 200364"/>
                    <a:gd name="connsiteX16" fmla="*/ 166011 w 208798"/>
                    <a:gd name="connsiteY16" fmla="*/ 182994 h 200364"/>
                    <a:gd name="connsiteX17" fmla="*/ 184798 w 208798"/>
                    <a:gd name="connsiteY17" fmla="*/ 175043 h 200364"/>
                    <a:gd name="connsiteX18" fmla="*/ 191351 w 208798"/>
                    <a:gd name="connsiteY18" fmla="*/ 155570 h 200364"/>
                    <a:gd name="connsiteX19" fmla="*/ 183126 w 208798"/>
                    <a:gd name="connsiteY19" fmla="*/ 46108 h 200364"/>
                    <a:gd name="connsiteX20" fmla="*/ 152257 w 208798"/>
                    <a:gd name="connsiteY20" fmla="*/ 17373 h 200364"/>
                    <a:gd name="connsiteX21" fmla="*/ 42792 w 208798"/>
                    <a:gd name="connsiteY21" fmla="*/ 17373 h 20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8798" h="200364">
                      <a:moveTo>
                        <a:pt x="166011" y="200364"/>
                      </a:moveTo>
                      <a:lnTo>
                        <a:pt x="56549" y="200364"/>
                      </a:lnTo>
                      <a:cubicBezTo>
                        <a:pt x="31834" y="200364"/>
                        <a:pt x="10216" y="180270"/>
                        <a:pt x="8357" y="155566"/>
                      </a:cubicBezTo>
                      <a:lnTo>
                        <a:pt x="131" y="46105"/>
                      </a:lnTo>
                      <a:cubicBezTo>
                        <a:pt x="-790" y="33825"/>
                        <a:pt x="3164" y="22250"/>
                        <a:pt x="11272" y="13510"/>
                      </a:cubicBezTo>
                      <a:cubicBezTo>
                        <a:pt x="19352" y="4797"/>
                        <a:pt x="30546" y="0"/>
                        <a:pt x="42792" y="0"/>
                      </a:cubicBezTo>
                      <a:lnTo>
                        <a:pt x="152253" y="0"/>
                      </a:lnTo>
                      <a:cubicBezTo>
                        <a:pt x="176969" y="0"/>
                        <a:pt x="198586" y="20098"/>
                        <a:pt x="200442" y="44802"/>
                      </a:cubicBezTo>
                      <a:lnTo>
                        <a:pt x="208667" y="154263"/>
                      </a:lnTo>
                      <a:cubicBezTo>
                        <a:pt x="209590" y="166542"/>
                        <a:pt x="205635" y="178114"/>
                        <a:pt x="197528" y="186854"/>
                      </a:cubicBezTo>
                      <a:cubicBezTo>
                        <a:pt x="189450" y="195563"/>
                        <a:pt x="178256" y="200364"/>
                        <a:pt x="166011" y="200364"/>
                      </a:cubicBezTo>
                      <a:close/>
                      <a:moveTo>
                        <a:pt x="42792" y="17370"/>
                      </a:moveTo>
                      <a:cubicBezTo>
                        <a:pt x="35439" y="17370"/>
                        <a:pt x="28763" y="20193"/>
                        <a:pt x="24009" y="25325"/>
                      </a:cubicBezTo>
                      <a:cubicBezTo>
                        <a:pt x="19223" y="30484"/>
                        <a:pt x="16899" y="37399"/>
                        <a:pt x="17455" y="44802"/>
                      </a:cubicBezTo>
                      <a:lnTo>
                        <a:pt x="25681" y="154263"/>
                      </a:lnTo>
                      <a:cubicBezTo>
                        <a:pt x="26870" y="170105"/>
                        <a:pt x="40720" y="182994"/>
                        <a:pt x="56549" y="182994"/>
                      </a:cubicBezTo>
                      <a:lnTo>
                        <a:pt x="166011" y="182994"/>
                      </a:lnTo>
                      <a:cubicBezTo>
                        <a:pt x="173368" y="182994"/>
                        <a:pt x="180039" y="180171"/>
                        <a:pt x="184798" y="175043"/>
                      </a:cubicBezTo>
                      <a:cubicBezTo>
                        <a:pt x="189579" y="169888"/>
                        <a:pt x="191908" y="162969"/>
                        <a:pt x="191351" y="155570"/>
                      </a:cubicBezTo>
                      <a:lnTo>
                        <a:pt x="183126" y="46108"/>
                      </a:lnTo>
                      <a:cubicBezTo>
                        <a:pt x="181937" y="30263"/>
                        <a:pt x="168088" y="17373"/>
                        <a:pt x="152257" y="17373"/>
                      </a:cubicBezTo>
                      <a:lnTo>
                        <a:pt x="42792" y="17373"/>
                      </a:lnTo>
                      <a:close/>
                    </a:path>
                  </a:pathLst>
                </a:custGeom>
                <a:solidFill>
                  <a:srgbClr val="BECEEB"/>
                </a:solidFill>
                <a:ln w="3810" cap="flat">
                  <a:noFill/>
                  <a:prstDash val="solid"/>
                  <a:miter/>
                </a:ln>
              </p:spPr>
              <p:txBody>
                <a:bodyPr rtlCol="0" anchor="ctr"/>
                <a:lstStyle/>
                <a:p>
                  <a:endParaRPr lang="en-US"/>
                </a:p>
              </p:txBody>
            </p:sp>
            <p:sp>
              <p:nvSpPr>
                <p:cNvPr id="105" name="íslîďe">
                  <a:extLst>
                    <a:ext uri="{FF2B5EF4-FFF2-40B4-BE49-F238E27FC236}">
                      <a16:creationId xmlns:a16="http://schemas.microsoft.com/office/drawing/2014/main" xmlns="" id="{41E94796-A247-40B3-0836-509B0A78C48E}"/>
                    </a:ext>
                  </a:extLst>
                </p:cNvPr>
                <p:cNvSpPr/>
                <p:nvPr/>
              </p:nvSpPr>
              <p:spPr>
                <a:xfrm>
                  <a:off x="9325214" y="5025489"/>
                  <a:ext cx="208966" cy="29920"/>
                </a:xfrm>
                <a:custGeom>
                  <a:avLst/>
                  <a:gdLst>
                    <a:gd name="connsiteX0" fmla="*/ 197011 w 208966"/>
                    <a:gd name="connsiteY0" fmla="*/ 29920 h 29920"/>
                    <a:gd name="connsiteX1" fmla="*/ 11956 w 208966"/>
                    <a:gd name="connsiteY1" fmla="*/ 29920 h 29920"/>
                    <a:gd name="connsiteX2" fmla="*/ 0 w 208966"/>
                    <a:gd name="connsiteY2" fmla="*/ 17964 h 29920"/>
                    <a:gd name="connsiteX3" fmla="*/ 0 w 208966"/>
                    <a:gd name="connsiteY3" fmla="*/ 11956 h 29920"/>
                    <a:gd name="connsiteX4" fmla="*/ 11956 w 208966"/>
                    <a:gd name="connsiteY4" fmla="*/ 0 h 29920"/>
                    <a:gd name="connsiteX5" fmla="*/ 197011 w 208966"/>
                    <a:gd name="connsiteY5" fmla="*/ 0 h 29920"/>
                    <a:gd name="connsiteX6" fmla="*/ 208967 w 208966"/>
                    <a:gd name="connsiteY6" fmla="*/ 11956 h 29920"/>
                    <a:gd name="connsiteX7" fmla="*/ 208967 w 208966"/>
                    <a:gd name="connsiteY7" fmla="*/ 17964 h 29920"/>
                    <a:gd name="connsiteX8" fmla="*/ 197011 w 208966"/>
                    <a:gd name="connsiteY8" fmla="*/ 29920 h 2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966" h="29920">
                      <a:moveTo>
                        <a:pt x="197011" y="29920"/>
                      </a:moveTo>
                      <a:lnTo>
                        <a:pt x="11956" y="29920"/>
                      </a:lnTo>
                      <a:cubicBezTo>
                        <a:pt x="5380" y="29920"/>
                        <a:pt x="0" y="24540"/>
                        <a:pt x="0" y="17964"/>
                      </a:cubicBezTo>
                      <a:lnTo>
                        <a:pt x="0" y="11956"/>
                      </a:lnTo>
                      <a:cubicBezTo>
                        <a:pt x="0" y="5380"/>
                        <a:pt x="5380" y="0"/>
                        <a:pt x="11956" y="0"/>
                      </a:cubicBezTo>
                      <a:lnTo>
                        <a:pt x="197011" y="0"/>
                      </a:lnTo>
                      <a:cubicBezTo>
                        <a:pt x="203588" y="0"/>
                        <a:pt x="208967" y="5380"/>
                        <a:pt x="208967" y="11956"/>
                      </a:cubicBezTo>
                      <a:lnTo>
                        <a:pt x="208967" y="17964"/>
                      </a:lnTo>
                      <a:cubicBezTo>
                        <a:pt x="208967" y="24540"/>
                        <a:pt x="203588" y="29920"/>
                        <a:pt x="197011" y="29920"/>
                      </a:cubicBezTo>
                      <a:close/>
                    </a:path>
                  </a:pathLst>
                </a:custGeom>
                <a:solidFill>
                  <a:srgbClr val="91B6E8"/>
                </a:solidFill>
                <a:ln w="3810" cap="flat">
                  <a:noFill/>
                  <a:prstDash val="solid"/>
                  <a:miter/>
                </a:ln>
              </p:spPr>
              <p:txBody>
                <a:bodyPr rtlCol="0" anchor="ctr"/>
                <a:lstStyle/>
                <a:p>
                  <a:endParaRPr lang="en-US"/>
                </a:p>
              </p:txBody>
            </p:sp>
            <p:sp>
              <p:nvSpPr>
                <p:cNvPr id="106" name="íS1îḍe">
                  <a:extLst>
                    <a:ext uri="{FF2B5EF4-FFF2-40B4-BE49-F238E27FC236}">
                      <a16:creationId xmlns:a16="http://schemas.microsoft.com/office/drawing/2014/main" xmlns="" id="{A83D1DDB-4A4D-58C4-3364-4D6ACE236CCC}"/>
                    </a:ext>
                  </a:extLst>
                </p:cNvPr>
                <p:cNvSpPr/>
                <p:nvPr/>
              </p:nvSpPr>
              <p:spPr>
                <a:xfrm>
                  <a:off x="9315080" y="4967767"/>
                  <a:ext cx="327206" cy="29923"/>
                </a:xfrm>
                <a:custGeom>
                  <a:avLst/>
                  <a:gdLst>
                    <a:gd name="connsiteX0" fmla="*/ 312244 w 327206"/>
                    <a:gd name="connsiteY0" fmla="*/ 29924 h 29923"/>
                    <a:gd name="connsiteX1" fmla="*/ 14962 w 327206"/>
                    <a:gd name="connsiteY1" fmla="*/ 29924 h 29923"/>
                    <a:gd name="connsiteX2" fmla="*/ 0 w 327206"/>
                    <a:gd name="connsiteY2" fmla="*/ 14962 h 29923"/>
                    <a:gd name="connsiteX3" fmla="*/ 14962 w 327206"/>
                    <a:gd name="connsiteY3" fmla="*/ 0 h 29923"/>
                    <a:gd name="connsiteX4" fmla="*/ 312244 w 327206"/>
                    <a:gd name="connsiteY4" fmla="*/ 0 h 29923"/>
                    <a:gd name="connsiteX5" fmla="*/ 327206 w 327206"/>
                    <a:gd name="connsiteY5" fmla="*/ 14962 h 29923"/>
                    <a:gd name="connsiteX6" fmla="*/ 312244 w 327206"/>
                    <a:gd name="connsiteY6" fmla="*/ 29924 h 2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206" h="29923">
                      <a:moveTo>
                        <a:pt x="312244" y="29924"/>
                      </a:moveTo>
                      <a:lnTo>
                        <a:pt x="14962" y="29924"/>
                      </a:lnTo>
                      <a:cubicBezTo>
                        <a:pt x="6732" y="29924"/>
                        <a:pt x="0" y="23192"/>
                        <a:pt x="0" y="14962"/>
                      </a:cubicBezTo>
                      <a:cubicBezTo>
                        <a:pt x="0" y="6732"/>
                        <a:pt x="6732" y="0"/>
                        <a:pt x="14962" y="0"/>
                      </a:cubicBezTo>
                      <a:lnTo>
                        <a:pt x="312244" y="0"/>
                      </a:lnTo>
                      <a:cubicBezTo>
                        <a:pt x="320471" y="0"/>
                        <a:pt x="327206" y="6732"/>
                        <a:pt x="327206" y="14962"/>
                      </a:cubicBezTo>
                      <a:cubicBezTo>
                        <a:pt x="327206" y="23192"/>
                        <a:pt x="320471" y="29924"/>
                        <a:pt x="312244" y="29924"/>
                      </a:cubicBezTo>
                      <a:close/>
                    </a:path>
                  </a:pathLst>
                </a:custGeom>
                <a:solidFill>
                  <a:srgbClr val="91B6E8"/>
                </a:solidFill>
                <a:ln w="3810" cap="flat">
                  <a:noFill/>
                  <a:prstDash val="solid"/>
                  <a:miter/>
                </a:ln>
              </p:spPr>
              <p:txBody>
                <a:bodyPr rtlCol="0" anchor="ctr"/>
                <a:lstStyle/>
                <a:p>
                  <a:endParaRPr lang="en-US"/>
                </a:p>
              </p:txBody>
            </p:sp>
            <p:sp>
              <p:nvSpPr>
                <p:cNvPr id="107" name="îṡḷîḍe">
                  <a:extLst>
                    <a:ext uri="{FF2B5EF4-FFF2-40B4-BE49-F238E27FC236}">
                      <a16:creationId xmlns:a16="http://schemas.microsoft.com/office/drawing/2014/main" xmlns="" id="{9EFB7C26-D702-292E-4E3A-E4C9E9FA00E0}"/>
                    </a:ext>
                  </a:extLst>
                </p:cNvPr>
                <p:cNvSpPr/>
                <p:nvPr/>
              </p:nvSpPr>
              <p:spPr>
                <a:xfrm>
                  <a:off x="9306393" y="4905512"/>
                  <a:ext cx="327206" cy="29923"/>
                </a:xfrm>
                <a:custGeom>
                  <a:avLst/>
                  <a:gdLst>
                    <a:gd name="connsiteX0" fmla="*/ 312244 w 327206"/>
                    <a:gd name="connsiteY0" fmla="*/ 29924 h 29923"/>
                    <a:gd name="connsiteX1" fmla="*/ 14962 w 327206"/>
                    <a:gd name="connsiteY1" fmla="*/ 29924 h 29923"/>
                    <a:gd name="connsiteX2" fmla="*/ 0 w 327206"/>
                    <a:gd name="connsiteY2" fmla="*/ 14962 h 29923"/>
                    <a:gd name="connsiteX3" fmla="*/ 14962 w 327206"/>
                    <a:gd name="connsiteY3" fmla="*/ 0 h 29923"/>
                    <a:gd name="connsiteX4" fmla="*/ 312244 w 327206"/>
                    <a:gd name="connsiteY4" fmla="*/ 0 h 29923"/>
                    <a:gd name="connsiteX5" fmla="*/ 327206 w 327206"/>
                    <a:gd name="connsiteY5" fmla="*/ 14962 h 29923"/>
                    <a:gd name="connsiteX6" fmla="*/ 312244 w 327206"/>
                    <a:gd name="connsiteY6" fmla="*/ 29924 h 2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206" h="29923">
                      <a:moveTo>
                        <a:pt x="312244" y="29924"/>
                      </a:moveTo>
                      <a:lnTo>
                        <a:pt x="14962" y="29924"/>
                      </a:lnTo>
                      <a:cubicBezTo>
                        <a:pt x="6732" y="29924"/>
                        <a:pt x="0" y="23192"/>
                        <a:pt x="0" y="14962"/>
                      </a:cubicBezTo>
                      <a:cubicBezTo>
                        <a:pt x="0" y="6732"/>
                        <a:pt x="6732" y="0"/>
                        <a:pt x="14962" y="0"/>
                      </a:cubicBezTo>
                      <a:lnTo>
                        <a:pt x="312244" y="0"/>
                      </a:lnTo>
                      <a:cubicBezTo>
                        <a:pt x="320471" y="0"/>
                        <a:pt x="327206" y="6732"/>
                        <a:pt x="327206" y="14962"/>
                      </a:cubicBezTo>
                      <a:cubicBezTo>
                        <a:pt x="327206" y="23192"/>
                        <a:pt x="320471" y="29924"/>
                        <a:pt x="312244" y="29924"/>
                      </a:cubicBezTo>
                      <a:close/>
                    </a:path>
                  </a:pathLst>
                </a:custGeom>
                <a:solidFill>
                  <a:srgbClr val="91B6E8"/>
                </a:solidFill>
                <a:ln w="3810" cap="flat">
                  <a:noFill/>
                  <a:prstDash val="solid"/>
                  <a:miter/>
                </a:ln>
              </p:spPr>
              <p:txBody>
                <a:bodyPr rtlCol="0" anchor="ctr"/>
                <a:lstStyle/>
                <a:p>
                  <a:endParaRPr lang="en-US"/>
                </a:p>
              </p:txBody>
            </p:sp>
            <p:sp>
              <p:nvSpPr>
                <p:cNvPr id="108" name="íṥľiḑé">
                  <a:extLst>
                    <a:ext uri="{FF2B5EF4-FFF2-40B4-BE49-F238E27FC236}">
                      <a16:creationId xmlns:a16="http://schemas.microsoft.com/office/drawing/2014/main" xmlns="" id="{F389AB24-C407-983E-BA74-1671CE4611D4}"/>
                    </a:ext>
                  </a:extLst>
                </p:cNvPr>
                <p:cNvSpPr/>
                <p:nvPr/>
              </p:nvSpPr>
              <p:spPr>
                <a:xfrm>
                  <a:off x="9054617" y="4834413"/>
                  <a:ext cx="212106" cy="224028"/>
                </a:xfrm>
                <a:custGeom>
                  <a:avLst/>
                  <a:gdLst>
                    <a:gd name="connsiteX0" fmla="*/ 3570 w 212106"/>
                    <a:gd name="connsiteY0" fmla="*/ 104173 h 224028"/>
                    <a:gd name="connsiteX1" fmla="*/ 16124 w 212106"/>
                    <a:gd name="connsiteY1" fmla="*/ 110673 h 224028"/>
                    <a:gd name="connsiteX2" fmla="*/ 27771 w 212106"/>
                    <a:gd name="connsiteY2" fmla="*/ 117927 h 224028"/>
                    <a:gd name="connsiteX3" fmla="*/ 38801 w 212106"/>
                    <a:gd name="connsiteY3" fmla="*/ 125692 h 224028"/>
                    <a:gd name="connsiteX4" fmla="*/ 44115 w 212106"/>
                    <a:gd name="connsiteY4" fmla="*/ 129742 h 224028"/>
                    <a:gd name="connsiteX5" fmla="*/ 49312 w 212106"/>
                    <a:gd name="connsiteY5" fmla="*/ 133891 h 224028"/>
                    <a:gd name="connsiteX6" fmla="*/ 59402 w 212106"/>
                    <a:gd name="connsiteY6" fmla="*/ 142437 h 224028"/>
                    <a:gd name="connsiteX7" fmla="*/ 69037 w 212106"/>
                    <a:gd name="connsiteY7" fmla="*/ 151360 h 224028"/>
                    <a:gd name="connsiteX8" fmla="*/ 78303 w 212106"/>
                    <a:gd name="connsiteY8" fmla="*/ 160592 h 224028"/>
                    <a:gd name="connsiteX9" fmla="*/ 82708 w 212106"/>
                    <a:gd name="connsiteY9" fmla="*/ 165396 h 224028"/>
                    <a:gd name="connsiteX10" fmla="*/ 86952 w 212106"/>
                    <a:gd name="connsiteY10" fmla="*/ 170338 h 224028"/>
                    <a:gd name="connsiteX11" fmla="*/ 49263 w 212106"/>
                    <a:gd name="connsiteY11" fmla="*/ 171046 h 224028"/>
                    <a:gd name="connsiteX12" fmla="*/ 68564 w 212106"/>
                    <a:gd name="connsiteY12" fmla="*/ 149207 h 224028"/>
                    <a:gd name="connsiteX13" fmla="*/ 88808 w 212106"/>
                    <a:gd name="connsiteY13" fmla="*/ 128092 h 224028"/>
                    <a:gd name="connsiteX14" fmla="*/ 108265 w 212106"/>
                    <a:gd name="connsiteY14" fmla="*/ 106375 h 224028"/>
                    <a:gd name="connsiteX15" fmla="*/ 127841 w 212106"/>
                    <a:gd name="connsiteY15" fmla="*/ 84750 h 224028"/>
                    <a:gd name="connsiteX16" fmla="*/ 147668 w 212106"/>
                    <a:gd name="connsiteY16" fmla="*/ 63315 h 224028"/>
                    <a:gd name="connsiteX17" fmla="*/ 167713 w 212106"/>
                    <a:gd name="connsiteY17" fmla="*/ 42047 h 224028"/>
                    <a:gd name="connsiteX18" fmla="*/ 187932 w 212106"/>
                    <a:gd name="connsiteY18" fmla="*/ 20913 h 224028"/>
                    <a:gd name="connsiteX19" fmla="*/ 208434 w 212106"/>
                    <a:gd name="connsiteY19" fmla="*/ 0 h 224028"/>
                    <a:gd name="connsiteX20" fmla="*/ 212106 w 212106"/>
                    <a:gd name="connsiteY20" fmla="*/ 2827 h 224028"/>
                    <a:gd name="connsiteX21" fmla="*/ 197137 w 212106"/>
                    <a:gd name="connsiteY21" fmla="*/ 28000 h 224028"/>
                    <a:gd name="connsiteX22" fmla="*/ 181886 w 212106"/>
                    <a:gd name="connsiteY22" fmla="*/ 52955 h 224028"/>
                    <a:gd name="connsiteX23" fmla="*/ 166459 w 212106"/>
                    <a:gd name="connsiteY23" fmla="*/ 77777 h 224028"/>
                    <a:gd name="connsiteX24" fmla="*/ 150815 w 212106"/>
                    <a:gd name="connsiteY24" fmla="*/ 102432 h 224028"/>
                    <a:gd name="connsiteX25" fmla="*/ 134919 w 212106"/>
                    <a:gd name="connsiteY25" fmla="*/ 126896 h 224028"/>
                    <a:gd name="connsiteX26" fmla="*/ 118906 w 212106"/>
                    <a:gd name="connsiteY26" fmla="*/ 151265 h 224028"/>
                    <a:gd name="connsiteX27" fmla="*/ 103677 w 212106"/>
                    <a:gd name="connsiteY27" fmla="*/ 176235 h 224028"/>
                    <a:gd name="connsiteX28" fmla="*/ 87508 w 212106"/>
                    <a:gd name="connsiteY28" fmla="*/ 200486 h 224028"/>
                    <a:gd name="connsiteX29" fmla="*/ 69281 w 212106"/>
                    <a:gd name="connsiteY29" fmla="*/ 224028 h 224028"/>
                    <a:gd name="connsiteX30" fmla="*/ 49819 w 212106"/>
                    <a:gd name="connsiteY30" fmla="*/ 201195 h 224028"/>
                    <a:gd name="connsiteX31" fmla="*/ 45735 w 212106"/>
                    <a:gd name="connsiteY31" fmla="*/ 196123 h 224028"/>
                    <a:gd name="connsiteX32" fmla="*/ 41814 w 212106"/>
                    <a:gd name="connsiteY32" fmla="*/ 190915 h 224028"/>
                    <a:gd name="connsiteX33" fmla="*/ 34430 w 212106"/>
                    <a:gd name="connsiteY33" fmla="*/ 180118 h 224028"/>
                    <a:gd name="connsiteX34" fmla="*/ 27417 w 212106"/>
                    <a:gd name="connsiteY34" fmla="*/ 169015 h 224028"/>
                    <a:gd name="connsiteX35" fmla="*/ 20855 w 212106"/>
                    <a:gd name="connsiteY35" fmla="*/ 157536 h 224028"/>
                    <a:gd name="connsiteX36" fmla="*/ 17728 w 212106"/>
                    <a:gd name="connsiteY36" fmla="*/ 151668 h 224028"/>
                    <a:gd name="connsiteX37" fmla="*/ 14718 w 212106"/>
                    <a:gd name="connsiteY37" fmla="*/ 145706 h 224028"/>
                    <a:gd name="connsiteX38" fmla="*/ 9098 w 212106"/>
                    <a:gd name="connsiteY38" fmla="*/ 133442 h 224028"/>
                    <a:gd name="connsiteX39" fmla="*/ 4096 w 212106"/>
                    <a:gd name="connsiteY39" fmla="*/ 120667 h 224028"/>
                    <a:gd name="connsiteX40" fmla="*/ 0 w 212106"/>
                    <a:gd name="connsiteY40" fmla="*/ 107137 h 224028"/>
                    <a:gd name="connsiteX41" fmla="*/ 3570 w 212106"/>
                    <a:gd name="connsiteY41" fmla="*/ 104173 h 224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12106" h="224028">
                      <a:moveTo>
                        <a:pt x="3570" y="104173"/>
                      </a:moveTo>
                      <a:cubicBezTo>
                        <a:pt x="7997" y="106139"/>
                        <a:pt x="12066" y="108402"/>
                        <a:pt x="16124" y="110673"/>
                      </a:cubicBezTo>
                      <a:cubicBezTo>
                        <a:pt x="20136" y="112982"/>
                        <a:pt x="23987" y="115428"/>
                        <a:pt x="27771" y="117927"/>
                      </a:cubicBezTo>
                      <a:cubicBezTo>
                        <a:pt x="31543" y="120438"/>
                        <a:pt x="35212" y="123032"/>
                        <a:pt x="38801" y="125692"/>
                      </a:cubicBezTo>
                      <a:cubicBezTo>
                        <a:pt x="40622" y="127002"/>
                        <a:pt x="42341" y="128393"/>
                        <a:pt x="44115" y="129742"/>
                      </a:cubicBezTo>
                      <a:cubicBezTo>
                        <a:pt x="45899" y="131083"/>
                        <a:pt x="47594" y="132493"/>
                        <a:pt x="49312" y="133891"/>
                      </a:cubicBezTo>
                      <a:cubicBezTo>
                        <a:pt x="52784" y="136649"/>
                        <a:pt x="56060" y="139572"/>
                        <a:pt x="59402" y="142437"/>
                      </a:cubicBezTo>
                      <a:cubicBezTo>
                        <a:pt x="62621" y="145405"/>
                        <a:pt x="65936" y="148293"/>
                        <a:pt x="69037" y="151360"/>
                      </a:cubicBezTo>
                      <a:cubicBezTo>
                        <a:pt x="72207" y="154370"/>
                        <a:pt x="75308" y="157437"/>
                        <a:pt x="78303" y="160592"/>
                      </a:cubicBezTo>
                      <a:cubicBezTo>
                        <a:pt x="79766" y="162196"/>
                        <a:pt x="81294" y="163746"/>
                        <a:pt x="82708" y="165396"/>
                      </a:cubicBezTo>
                      <a:cubicBezTo>
                        <a:pt x="84144" y="167027"/>
                        <a:pt x="85584" y="168650"/>
                        <a:pt x="86952" y="170338"/>
                      </a:cubicBezTo>
                      <a:lnTo>
                        <a:pt x="49263" y="171046"/>
                      </a:lnTo>
                      <a:cubicBezTo>
                        <a:pt x="55154" y="163346"/>
                        <a:pt x="61737" y="156183"/>
                        <a:pt x="68564" y="149207"/>
                      </a:cubicBezTo>
                      <a:cubicBezTo>
                        <a:pt x="75354" y="142201"/>
                        <a:pt x="82239" y="135270"/>
                        <a:pt x="88808" y="128092"/>
                      </a:cubicBezTo>
                      <a:lnTo>
                        <a:pt x="108265" y="106375"/>
                      </a:lnTo>
                      <a:cubicBezTo>
                        <a:pt x="114757" y="99140"/>
                        <a:pt x="121177" y="91852"/>
                        <a:pt x="127841" y="84750"/>
                      </a:cubicBezTo>
                      <a:lnTo>
                        <a:pt x="147668" y="63315"/>
                      </a:lnTo>
                      <a:lnTo>
                        <a:pt x="167713" y="42047"/>
                      </a:lnTo>
                      <a:cubicBezTo>
                        <a:pt x="174368" y="34938"/>
                        <a:pt x="181169" y="27942"/>
                        <a:pt x="187932" y="20913"/>
                      </a:cubicBezTo>
                      <a:cubicBezTo>
                        <a:pt x="194679" y="13876"/>
                        <a:pt x="201545" y="6927"/>
                        <a:pt x="208434" y="0"/>
                      </a:cubicBezTo>
                      <a:lnTo>
                        <a:pt x="212106" y="2827"/>
                      </a:lnTo>
                      <a:cubicBezTo>
                        <a:pt x="207172" y="11263"/>
                        <a:pt x="202216" y="19679"/>
                        <a:pt x="197137" y="28000"/>
                      </a:cubicBezTo>
                      <a:cubicBezTo>
                        <a:pt x="192078" y="36336"/>
                        <a:pt x="187056" y="44703"/>
                        <a:pt x="181886" y="52955"/>
                      </a:cubicBezTo>
                      <a:lnTo>
                        <a:pt x="166459" y="77777"/>
                      </a:lnTo>
                      <a:lnTo>
                        <a:pt x="150815" y="102432"/>
                      </a:lnTo>
                      <a:cubicBezTo>
                        <a:pt x="145656" y="110692"/>
                        <a:pt x="140254" y="118765"/>
                        <a:pt x="134919" y="126896"/>
                      </a:cubicBezTo>
                      <a:lnTo>
                        <a:pt x="118906" y="151265"/>
                      </a:lnTo>
                      <a:cubicBezTo>
                        <a:pt x="113648" y="159448"/>
                        <a:pt x="108707" y="167880"/>
                        <a:pt x="103677" y="176235"/>
                      </a:cubicBezTo>
                      <a:cubicBezTo>
                        <a:pt x="98682" y="184621"/>
                        <a:pt x="93444" y="192824"/>
                        <a:pt x="87508" y="200486"/>
                      </a:cubicBezTo>
                      <a:lnTo>
                        <a:pt x="69281" y="224028"/>
                      </a:lnTo>
                      <a:lnTo>
                        <a:pt x="49819" y="201195"/>
                      </a:lnTo>
                      <a:cubicBezTo>
                        <a:pt x="48410" y="199541"/>
                        <a:pt x="47076" y="197830"/>
                        <a:pt x="45735" y="196123"/>
                      </a:cubicBezTo>
                      <a:cubicBezTo>
                        <a:pt x="44375" y="194436"/>
                        <a:pt x="43125" y="192649"/>
                        <a:pt x="41814" y="190915"/>
                      </a:cubicBezTo>
                      <a:cubicBezTo>
                        <a:pt x="39258" y="187395"/>
                        <a:pt x="36812" y="183783"/>
                        <a:pt x="34430" y="180118"/>
                      </a:cubicBezTo>
                      <a:cubicBezTo>
                        <a:pt x="31981" y="176510"/>
                        <a:pt x="29744" y="172722"/>
                        <a:pt x="27417" y="169015"/>
                      </a:cubicBezTo>
                      <a:cubicBezTo>
                        <a:pt x="25207" y="165205"/>
                        <a:pt x="22933" y="161452"/>
                        <a:pt x="20855" y="157536"/>
                      </a:cubicBezTo>
                      <a:cubicBezTo>
                        <a:pt x="19797" y="155593"/>
                        <a:pt x="18718" y="153665"/>
                        <a:pt x="17728" y="151668"/>
                      </a:cubicBezTo>
                      <a:cubicBezTo>
                        <a:pt x="16725" y="149680"/>
                        <a:pt x="15674" y="147733"/>
                        <a:pt x="14718" y="145706"/>
                      </a:cubicBezTo>
                      <a:cubicBezTo>
                        <a:pt x="12759" y="141690"/>
                        <a:pt x="10877" y="137610"/>
                        <a:pt x="9098" y="133442"/>
                      </a:cubicBezTo>
                      <a:cubicBezTo>
                        <a:pt x="7334" y="129266"/>
                        <a:pt x="5631" y="125033"/>
                        <a:pt x="4096" y="120667"/>
                      </a:cubicBezTo>
                      <a:cubicBezTo>
                        <a:pt x="2606" y="116262"/>
                        <a:pt x="1124" y="111846"/>
                        <a:pt x="0" y="107137"/>
                      </a:cubicBezTo>
                      <a:lnTo>
                        <a:pt x="3570" y="104173"/>
                      </a:lnTo>
                      <a:close/>
                    </a:path>
                  </a:pathLst>
                </a:custGeom>
                <a:solidFill>
                  <a:srgbClr val="4875BF"/>
                </a:solidFill>
                <a:ln w="3810" cap="flat">
                  <a:noFill/>
                  <a:prstDash val="solid"/>
                  <a:miter/>
                </a:ln>
              </p:spPr>
              <p:txBody>
                <a:bodyPr rtlCol="0" anchor="ctr"/>
                <a:lstStyle/>
                <a:p>
                  <a:endParaRPr lang="en-US"/>
                </a:p>
              </p:txBody>
            </p:sp>
          </p:grpSp>
          <p:grpSp>
            <p:nvGrpSpPr>
              <p:cNvPr id="92" name="îṡ1îḍè">
                <a:extLst>
                  <a:ext uri="{FF2B5EF4-FFF2-40B4-BE49-F238E27FC236}">
                    <a16:creationId xmlns:a16="http://schemas.microsoft.com/office/drawing/2014/main" xmlns="" id="{38DF54D9-F4A8-23F4-1B86-3A607590D73A}"/>
                  </a:ext>
                </a:extLst>
              </p:cNvPr>
              <p:cNvGrpSpPr/>
              <p:nvPr/>
            </p:nvGrpSpPr>
            <p:grpSpPr>
              <a:xfrm>
                <a:off x="9036141" y="5133007"/>
                <a:ext cx="628434" cy="284831"/>
                <a:chOff x="9036141" y="5133007"/>
                <a:chExt cx="628434" cy="284831"/>
              </a:xfrm>
            </p:grpSpPr>
            <p:sp>
              <p:nvSpPr>
                <p:cNvPr id="99" name="íŝliḑè">
                  <a:extLst>
                    <a:ext uri="{FF2B5EF4-FFF2-40B4-BE49-F238E27FC236}">
                      <a16:creationId xmlns:a16="http://schemas.microsoft.com/office/drawing/2014/main" xmlns="" id="{907C21E1-B6F9-EB8D-59D7-A2AC632ABB16}"/>
                    </a:ext>
                  </a:extLst>
                </p:cNvPr>
                <p:cNvSpPr/>
                <p:nvPr/>
              </p:nvSpPr>
              <p:spPr>
                <a:xfrm>
                  <a:off x="9036141" y="5217471"/>
                  <a:ext cx="208798" cy="200367"/>
                </a:xfrm>
                <a:custGeom>
                  <a:avLst/>
                  <a:gdLst>
                    <a:gd name="connsiteX0" fmla="*/ 166007 w 208798"/>
                    <a:gd name="connsiteY0" fmla="*/ 200368 h 200367"/>
                    <a:gd name="connsiteX1" fmla="*/ 56546 w 208798"/>
                    <a:gd name="connsiteY1" fmla="*/ 200368 h 200367"/>
                    <a:gd name="connsiteX2" fmla="*/ 8357 w 208798"/>
                    <a:gd name="connsiteY2" fmla="*/ 155570 h 200367"/>
                    <a:gd name="connsiteX3" fmla="*/ 132 w 208798"/>
                    <a:gd name="connsiteY3" fmla="*/ 46105 h 200367"/>
                    <a:gd name="connsiteX4" fmla="*/ 11271 w 208798"/>
                    <a:gd name="connsiteY4" fmla="*/ 13510 h 200367"/>
                    <a:gd name="connsiteX5" fmla="*/ 42792 w 208798"/>
                    <a:gd name="connsiteY5" fmla="*/ 0 h 200367"/>
                    <a:gd name="connsiteX6" fmla="*/ 152253 w 208798"/>
                    <a:gd name="connsiteY6" fmla="*/ 0 h 200367"/>
                    <a:gd name="connsiteX7" fmla="*/ 200442 w 208798"/>
                    <a:gd name="connsiteY7" fmla="*/ 44801 h 200367"/>
                    <a:gd name="connsiteX8" fmla="*/ 208668 w 208798"/>
                    <a:gd name="connsiteY8" fmla="*/ 154263 h 200367"/>
                    <a:gd name="connsiteX9" fmla="*/ 197527 w 208798"/>
                    <a:gd name="connsiteY9" fmla="*/ 186854 h 200367"/>
                    <a:gd name="connsiteX10" fmla="*/ 166007 w 208798"/>
                    <a:gd name="connsiteY10" fmla="*/ 200368 h 200367"/>
                    <a:gd name="connsiteX11" fmla="*/ 42792 w 208798"/>
                    <a:gd name="connsiteY11" fmla="*/ 17373 h 200367"/>
                    <a:gd name="connsiteX12" fmla="*/ 24008 w 208798"/>
                    <a:gd name="connsiteY12" fmla="*/ 25329 h 200367"/>
                    <a:gd name="connsiteX13" fmla="*/ 17455 w 208798"/>
                    <a:gd name="connsiteY13" fmla="*/ 44806 h 200367"/>
                    <a:gd name="connsiteX14" fmla="*/ 25681 w 208798"/>
                    <a:gd name="connsiteY14" fmla="*/ 154267 h 200367"/>
                    <a:gd name="connsiteX15" fmla="*/ 56549 w 208798"/>
                    <a:gd name="connsiteY15" fmla="*/ 182998 h 200367"/>
                    <a:gd name="connsiteX16" fmla="*/ 166011 w 208798"/>
                    <a:gd name="connsiteY16" fmla="*/ 182998 h 200367"/>
                    <a:gd name="connsiteX17" fmla="*/ 184798 w 208798"/>
                    <a:gd name="connsiteY17" fmla="*/ 175043 h 200367"/>
                    <a:gd name="connsiteX18" fmla="*/ 191351 w 208798"/>
                    <a:gd name="connsiteY18" fmla="*/ 155570 h 200367"/>
                    <a:gd name="connsiteX19" fmla="*/ 183125 w 208798"/>
                    <a:gd name="connsiteY19" fmla="*/ 46105 h 200367"/>
                    <a:gd name="connsiteX20" fmla="*/ 152257 w 208798"/>
                    <a:gd name="connsiteY20" fmla="*/ 17373 h 200367"/>
                    <a:gd name="connsiteX21" fmla="*/ 42792 w 208798"/>
                    <a:gd name="connsiteY21" fmla="*/ 17373 h 200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8798" h="200367">
                      <a:moveTo>
                        <a:pt x="166007" y="200368"/>
                      </a:moveTo>
                      <a:lnTo>
                        <a:pt x="56546" y="200368"/>
                      </a:lnTo>
                      <a:cubicBezTo>
                        <a:pt x="31830" y="200368"/>
                        <a:pt x="10213" y="180274"/>
                        <a:pt x="8357" y="155570"/>
                      </a:cubicBezTo>
                      <a:lnTo>
                        <a:pt x="132" y="46105"/>
                      </a:lnTo>
                      <a:cubicBezTo>
                        <a:pt x="-791" y="33825"/>
                        <a:pt x="3164" y="22250"/>
                        <a:pt x="11271" y="13510"/>
                      </a:cubicBezTo>
                      <a:cubicBezTo>
                        <a:pt x="19353" y="4796"/>
                        <a:pt x="30546" y="0"/>
                        <a:pt x="42792" y="0"/>
                      </a:cubicBezTo>
                      <a:lnTo>
                        <a:pt x="152253" y="0"/>
                      </a:lnTo>
                      <a:cubicBezTo>
                        <a:pt x="176968" y="0"/>
                        <a:pt x="198586" y="20097"/>
                        <a:pt x="200442" y="44801"/>
                      </a:cubicBezTo>
                      <a:lnTo>
                        <a:pt x="208668" y="154263"/>
                      </a:lnTo>
                      <a:cubicBezTo>
                        <a:pt x="209589" y="166539"/>
                        <a:pt x="205635" y="178113"/>
                        <a:pt x="197527" y="186854"/>
                      </a:cubicBezTo>
                      <a:cubicBezTo>
                        <a:pt x="189450" y="195567"/>
                        <a:pt x="178256" y="200368"/>
                        <a:pt x="166007" y="200368"/>
                      </a:cubicBezTo>
                      <a:close/>
                      <a:moveTo>
                        <a:pt x="42792" y="17373"/>
                      </a:moveTo>
                      <a:cubicBezTo>
                        <a:pt x="35434" y="17373"/>
                        <a:pt x="28763" y="20196"/>
                        <a:pt x="24008" y="25329"/>
                      </a:cubicBezTo>
                      <a:cubicBezTo>
                        <a:pt x="19223" y="30484"/>
                        <a:pt x="16899" y="37403"/>
                        <a:pt x="17455" y="44806"/>
                      </a:cubicBezTo>
                      <a:lnTo>
                        <a:pt x="25681" y="154267"/>
                      </a:lnTo>
                      <a:cubicBezTo>
                        <a:pt x="26869" y="170109"/>
                        <a:pt x="40719" y="182998"/>
                        <a:pt x="56549" y="182998"/>
                      </a:cubicBezTo>
                      <a:lnTo>
                        <a:pt x="166011" y="182998"/>
                      </a:lnTo>
                      <a:cubicBezTo>
                        <a:pt x="173368" y="182998"/>
                        <a:pt x="180040" y="180175"/>
                        <a:pt x="184798" y="175043"/>
                      </a:cubicBezTo>
                      <a:cubicBezTo>
                        <a:pt x="189580" y="169884"/>
                        <a:pt x="191908" y="162969"/>
                        <a:pt x="191351" y="155570"/>
                      </a:cubicBezTo>
                      <a:lnTo>
                        <a:pt x="183125" y="46105"/>
                      </a:lnTo>
                      <a:cubicBezTo>
                        <a:pt x="181937" y="30259"/>
                        <a:pt x="168088" y="17373"/>
                        <a:pt x="152257" y="17373"/>
                      </a:cubicBezTo>
                      <a:lnTo>
                        <a:pt x="42792" y="17373"/>
                      </a:lnTo>
                      <a:close/>
                    </a:path>
                  </a:pathLst>
                </a:custGeom>
                <a:solidFill>
                  <a:srgbClr val="BECEEB"/>
                </a:solidFill>
                <a:ln w="3810" cap="flat">
                  <a:noFill/>
                  <a:prstDash val="solid"/>
                  <a:miter/>
                </a:ln>
              </p:spPr>
              <p:txBody>
                <a:bodyPr rtlCol="0" anchor="ctr"/>
                <a:lstStyle/>
                <a:p>
                  <a:endParaRPr lang="en-US"/>
                </a:p>
              </p:txBody>
            </p:sp>
            <p:sp>
              <p:nvSpPr>
                <p:cNvPr id="100" name="íṧlïḑé">
                  <a:extLst>
                    <a:ext uri="{FF2B5EF4-FFF2-40B4-BE49-F238E27FC236}">
                      <a16:creationId xmlns:a16="http://schemas.microsoft.com/office/drawing/2014/main" xmlns="" id="{F116A7E5-B8A2-9504-E72E-5964D7BE0B1A}"/>
                    </a:ext>
                  </a:extLst>
                </p:cNvPr>
                <p:cNvSpPr/>
                <p:nvPr/>
              </p:nvSpPr>
              <p:spPr>
                <a:xfrm>
                  <a:off x="9337368" y="5290626"/>
                  <a:ext cx="327207" cy="29923"/>
                </a:xfrm>
                <a:custGeom>
                  <a:avLst/>
                  <a:gdLst>
                    <a:gd name="connsiteX0" fmla="*/ 312245 w 327207"/>
                    <a:gd name="connsiteY0" fmla="*/ 29924 h 29923"/>
                    <a:gd name="connsiteX1" fmla="*/ 14962 w 327207"/>
                    <a:gd name="connsiteY1" fmla="*/ 29924 h 29923"/>
                    <a:gd name="connsiteX2" fmla="*/ 0 w 327207"/>
                    <a:gd name="connsiteY2" fmla="*/ 14962 h 29923"/>
                    <a:gd name="connsiteX3" fmla="*/ 14962 w 327207"/>
                    <a:gd name="connsiteY3" fmla="*/ 0 h 29923"/>
                    <a:gd name="connsiteX4" fmla="*/ 312245 w 327207"/>
                    <a:gd name="connsiteY4" fmla="*/ 0 h 29923"/>
                    <a:gd name="connsiteX5" fmla="*/ 327207 w 327207"/>
                    <a:gd name="connsiteY5" fmla="*/ 14962 h 29923"/>
                    <a:gd name="connsiteX6" fmla="*/ 312245 w 327207"/>
                    <a:gd name="connsiteY6" fmla="*/ 29924 h 2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207" h="29923">
                      <a:moveTo>
                        <a:pt x="312245" y="29924"/>
                      </a:moveTo>
                      <a:lnTo>
                        <a:pt x="14962" y="29924"/>
                      </a:lnTo>
                      <a:cubicBezTo>
                        <a:pt x="6733" y="29924"/>
                        <a:pt x="0" y="23192"/>
                        <a:pt x="0" y="14962"/>
                      </a:cubicBezTo>
                      <a:cubicBezTo>
                        <a:pt x="0" y="6733"/>
                        <a:pt x="6733" y="0"/>
                        <a:pt x="14962" y="0"/>
                      </a:cubicBezTo>
                      <a:lnTo>
                        <a:pt x="312245" y="0"/>
                      </a:lnTo>
                      <a:cubicBezTo>
                        <a:pt x="320474" y="0"/>
                        <a:pt x="327207" y="6733"/>
                        <a:pt x="327207" y="14962"/>
                      </a:cubicBezTo>
                      <a:cubicBezTo>
                        <a:pt x="327207" y="23192"/>
                        <a:pt x="320474" y="29924"/>
                        <a:pt x="312245" y="29924"/>
                      </a:cubicBezTo>
                      <a:close/>
                    </a:path>
                  </a:pathLst>
                </a:custGeom>
                <a:solidFill>
                  <a:srgbClr val="91B6E8"/>
                </a:solidFill>
                <a:ln w="3810" cap="flat">
                  <a:noFill/>
                  <a:prstDash val="solid"/>
                  <a:miter/>
                </a:ln>
              </p:spPr>
              <p:txBody>
                <a:bodyPr rtlCol="0" anchor="ctr"/>
                <a:lstStyle/>
                <a:p>
                  <a:endParaRPr lang="en-US"/>
                </a:p>
              </p:txBody>
            </p:sp>
            <p:sp>
              <p:nvSpPr>
                <p:cNvPr id="101" name="îṡḷïḑè">
                  <a:extLst>
                    <a:ext uri="{FF2B5EF4-FFF2-40B4-BE49-F238E27FC236}">
                      <a16:creationId xmlns:a16="http://schemas.microsoft.com/office/drawing/2014/main" xmlns="" id="{D6E3B340-AB03-7251-1551-E643517D57A6}"/>
                    </a:ext>
                  </a:extLst>
                </p:cNvPr>
                <p:cNvSpPr/>
                <p:nvPr/>
              </p:nvSpPr>
              <p:spPr>
                <a:xfrm>
                  <a:off x="9328681" y="5228371"/>
                  <a:ext cx="327207" cy="29923"/>
                </a:xfrm>
                <a:custGeom>
                  <a:avLst/>
                  <a:gdLst>
                    <a:gd name="connsiteX0" fmla="*/ 312245 w 327207"/>
                    <a:gd name="connsiteY0" fmla="*/ 29924 h 29923"/>
                    <a:gd name="connsiteX1" fmla="*/ 14962 w 327207"/>
                    <a:gd name="connsiteY1" fmla="*/ 29924 h 29923"/>
                    <a:gd name="connsiteX2" fmla="*/ 0 w 327207"/>
                    <a:gd name="connsiteY2" fmla="*/ 14962 h 29923"/>
                    <a:gd name="connsiteX3" fmla="*/ 14962 w 327207"/>
                    <a:gd name="connsiteY3" fmla="*/ 0 h 29923"/>
                    <a:gd name="connsiteX4" fmla="*/ 312245 w 327207"/>
                    <a:gd name="connsiteY4" fmla="*/ 0 h 29923"/>
                    <a:gd name="connsiteX5" fmla="*/ 327207 w 327207"/>
                    <a:gd name="connsiteY5" fmla="*/ 14962 h 29923"/>
                    <a:gd name="connsiteX6" fmla="*/ 312245 w 327207"/>
                    <a:gd name="connsiteY6" fmla="*/ 29924 h 2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207" h="29923">
                      <a:moveTo>
                        <a:pt x="312245" y="29924"/>
                      </a:moveTo>
                      <a:lnTo>
                        <a:pt x="14962" y="29924"/>
                      </a:lnTo>
                      <a:cubicBezTo>
                        <a:pt x="6733" y="29924"/>
                        <a:pt x="0" y="23192"/>
                        <a:pt x="0" y="14962"/>
                      </a:cubicBezTo>
                      <a:cubicBezTo>
                        <a:pt x="0" y="6732"/>
                        <a:pt x="6733" y="0"/>
                        <a:pt x="14962" y="0"/>
                      </a:cubicBezTo>
                      <a:lnTo>
                        <a:pt x="312245" y="0"/>
                      </a:lnTo>
                      <a:cubicBezTo>
                        <a:pt x="320474" y="0"/>
                        <a:pt x="327207" y="6732"/>
                        <a:pt x="327207" y="14962"/>
                      </a:cubicBezTo>
                      <a:cubicBezTo>
                        <a:pt x="327207" y="23192"/>
                        <a:pt x="320474" y="29924"/>
                        <a:pt x="312245" y="29924"/>
                      </a:cubicBezTo>
                      <a:close/>
                    </a:path>
                  </a:pathLst>
                </a:custGeom>
                <a:solidFill>
                  <a:srgbClr val="91B6E8"/>
                </a:solidFill>
                <a:ln w="3810" cap="flat">
                  <a:noFill/>
                  <a:prstDash val="solid"/>
                  <a:miter/>
                </a:ln>
              </p:spPr>
              <p:txBody>
                <a:bodyPr rtlCol="0" anchor="ctr"/>
                <a:lstStyle/>
                <a:p>
                  <a:endParaRPr lang="en-US"/>
                </a:p>
              </p:txBody>
            </p:sp>
            <p:sp>
              <p:nvSpPr>
                <p:cNvPr id="102" name="îsľîḑé">
                  <a:extLst>
                    <a:ext uri="{FF2B5EF4-FFF2-40B4-BE49-F238E27FC236}">
                      <a16:creationId xmlns:a16="http://schemas.microsoft.com/office/drawing/2014/main" xmlns="" id="{3433600B-9949-DDCB-E7DC-D858D8DF8E2B}"/>
                    </a:ext>
                  </a:extLst>
                </p:cNvPr>
                <p:cNvSpPr/>
                <p:nvPr/>
              </p:nvSpPr>
              <p:spPr>
                <a:xfrm>
                  <a:off x="9104687" y="5133007"/>
                  <a:ext cx="71708" cy="185005"/>
                </a:xfrm>
                <a:custGeom>
                  <a:avLst/>
                  <a:gdLst>
                    <a:gd name="connsiteX0" fmla="*/ 45310 w 71708"/>
                    <a:gd name="connsiteY0" fmla="*/ 185006 h 185005"/>
                    <a:gd name="connsiteX1" fmla="*/ 42152 w 71708"/>
                    <a:gd name="connsiteY1" fmla="*/ 185006 h 185005"/>
                    <a:gd name="connsiteX2" fmla="*/ 26923 w 71708"/>
                    <a:gd name="connsiteY2" fmla="*/ 174250 h 185005"/>
                    <a:gd name="connsiteX3" fmla="*/ 3111 w 71708"/>
                    <a:gd name="connsiteY3" fmla="*/ 75663 h 185005"/>
                    <a:gd name="connsiteX4" fmla="*/ 27129 w 71708"/>
                    <a:gd name="connsiteY4" fmla="*/ 0 h 185005"/>
                    <a:gd name="connsiteX5" fmla="*/ 37701 w 71708"/>
                    <a:gd name="connsiteY5" fmla="*/ 0 h 185005"/>
                    <a:gd name="connsiteX6" fmla="*/ 70974 w 71708"/>
                    <a:gd name="connsiteY6" fmla="*/ 75663 h 185005"/>
                    <a:gd name="connsiteX7" fmla="*/ 59221 w 71708"/>
                    <a:gd name="connsiteY7" fmla="*/ 174250 h 185005"/>
                    <a:gd name="connsiteX8" fmla="*/ 45310 w 71708"/>
                    <a:gd name="connsiteY8" fmla="*/ 185006 h 185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708" h="185005">
                      <a:moveTo>
                        <a:pt x="45310" y="185006"/>
                      </a:moveTo>
                      <a:lnTo>
                        <a:pt x="42152" y="185006"/>
                      </a:lnTo>
                      <a:cubicBezTo>
                        <a:pt x="35206" y="185006"/>
                        <a:pt x="28432" y="180507"/>
                        <a:pt x="26923" y="174250"/>
                      </a:cubicBezTo>
                      <a:lnTo>
                        <a:pt x="3111" y="75663"/>
                      </a:lnTo>
                      <a:cubicBezTo>
                        <a:pt x="-5402" y="40428"/>
                        <a:pt x="3865" y="0"/>
                        <a:pt x="27129" y="0"/>
                      </a:cubicBezTo>
                      <a:lnTo>
                        <a:pt x="37701" y="0"/>
                      </a:lnTo>
                      <a:cubicBezTo>
                        <a:pt x="60961" y="0"/>
                        <a:pt x="75177" y="40424"/>
                        <a:pt x="70974" y="75663"/>
                      </a:cubicBezTo>
                      <a:lnTo>
                        <a:pt x="59221" y="174250"/>
                      </a:lnTo>
                      <a:cubicBezTo>
                        <a:pt x="58477" y="180507"/>
                        <a:pt x="52255" y="185006"/>
                        <a:pt x="45310" y="185006"/>
                      </a:cubicBezTo>
                      <a:close/>
                    </a:path>
                  </a:pathLst>
                </a:custGeom>
                <a:solidFill>
                  <a:srgbClr val="E1484D"/>
                </a:solidFill>
                <a:ln w="3810" cap="flat">
                  <a:noFill/>
                  <a:prstDash val="solid"/>
                  <a:miter/>
                </a:ln>
              </p:spPr>
              <p:txBody>
                <a:bodyPr rtlCol="0" anchor="ctr"/>
                <a:lstStyle/>
                <a:p>
                  <a:endParaRPr lang="en-US"/>
                </a:p>
              </p:txBody>
            </p:sp>
            <p:sp>
              <p:nvSpPr>
                <p:cNvPr id="103" name="ï$ļíḋé">
                  <a:extLst>
                    <a:ext uri="{FF2B5EF4-FFF2-40B4-BE49-F238E27FC236}">
                      <a16:creationId xmlns:a16="http://schemas.microsoft.com/office/drawing/2014/main" xmlns="" id="{083D4B85-85A3-4619-F665-9C69EDD8E322}"/>
                    </a:ext>
                  </a:extLst>
                </p:cNvPr>
                <p:cNvSpPr/>
                <p:nvPr/>
              </p:nvSpPr>
              <p:spPr>
                <a:xfrm>
                  <a:off x="9128568" y="5338697"/>
                  <a:ext cx="44970" cy="44889"/>
                </a:xfrm>
                <a:custGeom>
                  <a:avLst/>
                  <a:gdLst>
                    <a:gd name="connsiteX0" fmla="*/ 44928 w 44970"/>
                    <a:gd name="connsiteY0" fmla="*/ 22445 h 44889"/>
                    <a:gd name="connsiteX1" fmla="*/ 23859 w 44970"/>
                    <a:gd name="connsiteY1" fmla="*/ 44889 h 44889"/>
                    <a:gd name="connsiteX2" fmla="*/ 43 w 44970"/>
                    <a:gd name="connsiteY2" fmla="*/ 22445 h 44889"/>
                    <a:gd name="connsiteX3" fmla="*/ 21112 w 44970"/>
                    <a:gd name="connsiteY3" fmla="*/ 0 h 44889"/>
                    <a:gd name="connsiteX4" fmla="*/ 44928 w 44970"/>
                    <a:gd name="connsiteY4" fmla="*/ 22445 h 44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70" h="44889">
                      <a:moveTo>
                        <a:pt x="44928" y="22445"/>
                      </a:moveTo>
                      <a:cubicBezTo>
                        <a:pt x="45686" y="34838"/>
                        <a:pt x="36253" y="44889"/>
                        <a:pt x="23859" y="44889"/>
                      </a:cubicBezTo>
                      <a:cubicBezTo>
                        <a:pt x="11465" y="44889"/>
                        <a:pt x="801" y="34843"/>
                        <a:pt x="43" y="22445"/>
                      </a:cubicBezTo>
                      <a:cubicBezTo>
                        <a:pt x="-715" y="10051"/>
                        <a:pt x="8718" y="0"/>
                        <a:pt x="21112" y="0"/>
                      </a:cubicBezTo>
                      <a:cubicBezTo>
                        <a:pt x="33510" y="0"/>
                        <a:pt x="44170" y="10047"/>
                        <a:pt x="44928" y="22445"/>
                      </a:cubicBezTo>
                      <a:close/>
                    </a:path>
                  </a:pathLst>
                </a:custGeom>
                <a:solidFill>
                  <a:srgbClr val="E1484D"/>
                </a:solidFill>
                <a:ln w="3810" cap="flat">
                  <a:noFill/>
                  <a:prstDash val="solid"/>
                  <a:miter/>
                </a:ln>
              </p:spPr>
              <p:txBody>
                <a:bodyPr rtlCol="0" anchor="ctr"/>
                <a:lstStyle/>
                <a:p>
                  <a:endParaRPr lang="en-US"/>
                </a:p>
              </p:txBody>
            </p:sp>
          </p:grpSp>
          <p:grpSp>
            <p:nvGrpSpPr>
              <p:cNvPr id="93" name="iṥļîḋé">
                <a:extLst>
                  <a:ext uri="{FF2B5EF4-FFF2-40B4-BE49-F238E27FC236}">
                    <a16:creationId xmlns:a16="http://schemas.microsoft.com/office/drawing/2014/main" xmlns="" id="{53309F97-F9DD-D0EB-EACC-3EFBF84D1854}"/>
                  </a:ext>
                </a:extLst>
              </p:cNvPr>
              <p:cNvGrpSpPr/>
              <p:nvPr/>
            </p:nvGrpSpPr>
            <p:grpSpPr>
              <a:xfrm>
                <a:off x="9058432" y="5455866"/>
                <a:ext cx="619748" cy="284831"/>
                <a:chOff x="9058432" y="5455866"/>
                <a:chExt cx="619748" cy="284831"/>
              </a:xfrm>
            </p:grpSpPr>
            <p:sp>
              <p:nvSpPr>
                <p:cNvPr id="94" name="ïṥḷîḍé">
                  <a:extLst>
                    <a:ext uri="{FF2B5EF4-FFF2-40B4-BE49-F238E27FC236}">
                      <a16:creationId xmlns:a16="http://schemas.microsoft.com/office/drawing/2014/main" xmlns="" id="{45A79FAF-4906-4234-80FD-2EED2F5D2697}"/>
                    </a:ext>
                  </a:extLst>
                </p:cNvPr>
                <p:cNvSpPr/>
                <p:nvPr/>
              </p:nvSpPr>
              <p:spPr>
                <a:xfrm>
                  <a:off x="9058432" y="5540334"/>
                  <a:ext cx="208799" cy="200364"/>
                </a:xfrm>
                <a:custGeom>
                  <a:avLst/>
                  <a:gdLst>
                    <a:gd name="connsiteX0" fmla="*/ 166008 w 208799"/>
                    <a:gd name="connsiteY0" fmla="*/ 200364 h 200364"/>
                    <a:gd name="connsiteX1" fmla="*/ 56546 w 208799"/>
                    <a:gd name="connsiteY1" fmla="*/ 200364 h 200364"/>
                    <a:gd name="connsiteX2" fmla="*/ 8358 w 208799"/>
                    <a:gd name="connsiteY2" fmla="*/ 155562 h 200364"/>
                    <a:gd name="connsiteX3" fmla="*/ 131 w 208799"/>
                    <a:gd name="connsiteY3" fmla="*/ 46101 h 200364"/>
                    <a:gd name="connsiteX4" fmla="*/ 11268 w 208799"/>
                    <a:gd name="connsiteY4" fmla="*/ 13510 h 200364"/>
                    <a:gd name="connsiteX5" fmla="*/ 42792 w 208799"/>
                    <a:gd name="connsiteY5" fmla="*/ 0 h 200364"/>
                    <a:gd name="connsiteX6" fmla="*/ 152253 w 208799"/>
                    <a:gd name="connsiteY6" fmla="*/ 0 h 200364"/>
                    <a:gd name="connsiteX7" fmla="*/ 200442 w 208799"/>
                    <a:gd name="connsiteY7" fmla="*/ 44798 h 200364"/>
                    <a:gd name="connsiteX8" fmla="*/ 208668 w 208799"/>
                    <a:gd name="connsiteY8" fmla="*/ 154263 h 200364"/>
                    <a:gd name="connsiteX9" fmla="*/ 197524 w 208799"/>
                    <a:gd name="connsiteY9" fmla="*/ 186857 h 200364"/>
                    <a:gd name="connsiteX10" fmla="*/ 166008 w 208799"/>
                    <a:gd name="connsiteY10" fmla="*/ 200364 h 200364"/>
                    <a:gd name="connsiteX11" fmla="*/ 42792 w 208799"/>
                    <a:gd name="connsiteY11" fmla="*/ 17373 h 200364"/>
                    <a:gd name="connsiteX12" fmla="*/ 24009 w 208799"/>
                    <a:gd name="connsiteY12" fmla="*/ 25329 h 200364"/>
                    <a:gd name="connsiteX13" fmla="*/ 17456 w 208799"/>
                    <a:gd name="connsiteY13" fmla="*/ 44802 h 200364"/>
                    <a:gd name="connsiteX14" fmla="*/ 25681 w 208799"/>
                    <a:gd name="connsiteY14" fmla="*/ 154267 h 200364"/>
                    <a:gd name="connsiteX15" fmla="*/ 56550 w 208799"/>
                    <a:gd name="connsiteY15" fmla="*/ 182994 h 200364"/>
                    <a:gd name="connsiteX16" fmla="*/ 166011 w 208799"/>
                    <a:gd name="connsiteY16" fmla="*/ 182994 h 200364"/>
                    <a:gd name="connsiteX17" fmla="*/ 184794 w 208799"/>
                    <a:gd name="connsiteY17" fmla="*/ 175043 h 200364"/>
                    <a:gd name="connsiteX18" fmla="*/ 191351 w 208799"/>
                    <a:gd name="connsiteY18" fmla="*/ 155566 h 200364"/>
                    <a:gd name="connsiteX19" fmla="*/ 183126 w 208799"/>
                    <a:gd name="connsiteY19" fmla="*/ 46105 h 200364"/>
                    <a:gd name="connsiteX20" fmla="*/ 152257 w 208799"/>
                    <a:gd name="connsiteY20" fmla="*/ 17373 h 200364"/>
                    <a:gd name="connsiteX21" fmla="*/ 42792 w 208799"/>
                    <a:gd name="connsiteY21" fmla="*/ 17373 h 20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8799" h="200364">
                      <a:moveTo>
                        <a:pt x="166008" y="200364"/>
                      </a:moveTo>
                      <a:lnTo>
                        <a:pt x="56546" y="200364"/>
                      </a:lnTo>
                      <a:cubicBezTo>
                        <a:pt x="31827" y="200364"/>
                        <a:pt x="10209" y="180270"/>
                        <a:pt x="8358" y="155562"/>
                      </a:cubicBezTo>
                      <a:lnTo>
                        <a:pt x="131" y="46101"/>
                      </a:lnTo>
                      <a:cubicBezTo>
                        <a:pt x="-791" y="33821"/>
                        <a:pt x="3165" y="22250"/>
                        <a:pt x="11268" y="13510"/>
                      </a:cubicBezTo>
                      <a:cubicBezTo>
                        <a:pt x="19353" y="4797"/>
                        <a:pt x="30547" y="0"/>
                        <a:pt x="42792" y="0"/>
                      </a:cubicBezTo>
                      <a:lnTo>
                        <a:pt x="152253" y="0"/>
                      </a:lnTo>
                      <a:cubicBezTo>
                        <a:pt x="176969" y="0"/>
                        <a:pt x="198587" y="20094"/>
                        <a:pt x="200442" y="44798"/>
                      </a:cubicBezTo>
                      <a:lnTo>
                        <a:pt x="208668" y="154263"/>
                      </a:lnTo>
                      <a:cubicBezTo>
                        <a:pt x="209590" y="166543"/>
                        <a:pt x="205631" y="178118"/>
                        <a:pt x="197524" y="186857"/>
                      </a:cubicBezTo>
                      <a:cubicBezTo>
                        <a:pt x="189446" y="195567"/>
                        <a:pt x="178253" y="200364"/>
                        <a:pt x="166008" y="200364"/>
                      </a:cubicBezTo>
                      <a:close/>
                      <a:moveTo>
                        <a:pt x="42792" y="17373"/>
                      </a:moveTo>
                      <a:cubicBezTo>
                        <a:pt x="35435" y="17373"/>
                        <a:pt x="28764" y="20197"/>
                        <a:pt x="24009" y="25329"/>
                      </a:cubicBezTo>
                      <a:cubicBezTo>
                        <a:pt x="19223" y="30484"/>
                        <a:pt x="16900" y="37399"/>
                        <a:pt x="17456" y="44802"/>
                      </a:cubicBezTo>
                      <a:lnTo>
                        <a:pt x="25681" y="154267"/>
                      </a:lnTo>
                      <a:cubicBezTo>
                        <a:pt x="26870" y="170109"/>
                        <a:pt x="40720" y="182994"/>
                        <a:pt x="56550" y="182994"/>
                      </a:cubicBezTo>
                      <a:lnTo>
                        <a:pt x="166011" y="182994"/>
                      </a:lnTo>
                      <a:cubicBezTo>
                        <a:pt x="173364" y="182994"/>
                        <a:pt x="180036" y="180171"/>
                        <a:pt x="184794" y="175043"/>
                      </a:cubicBezTo>
                      <a:cubicBezTo>
                        <a:pt x="189576" y="169888"/>
                        <a:pt x="191904" y="162969"/>
                        <a:pt x="191351" y="155566"/>
                      </a:cubicBezTo>
                      <a:lnTo>
                        <a:pt x="183126" y="46105"/>
                      </a:lnTo>
                      <a:cubicBezTo>
                        <a:pt x="181937" y="30263"/>
                        <a:pt x="168088" y="17373"/>
                        <a:pt x="152257" y="17373"/>
                      </a:cubicBezTo>
                      <a:lnTo>
                        <a:pt x="42792" y="17373"/>
                      </a:lnTo>
                      <a:close/>
                    </a:path>
                  </a:pathLst>
                </a:custGeom>
                <a:solidFill>
                  <a:srgbClr val="BECEEB"/>
                </a:solidFill>
                <a:ln w="3810" cap="flat">
                  <a:noFill/>
                  <a:prstDash val="solid"/>
                  <a:miter/>
                </a:ln>
              </p:spPr>
              <p:txBody>
                <a:bodyPr rtlCol="0" anchor="ctr"/>
                <a:lstStyle/>
                <a:p>
                  <a:endParaRPr lang="en-US"/>
                </a:p>
              </p:txBody>
            </p:sp>
            <p:sp>
              <p:nvSpPr>
                <p:cNvPr id="95" name="ïṥḻïḑe">
                  <a:extLst>
                    <a:ext uri="{FF2B5EF4-FFF2-40B4-BE49-F238E27FC236}">
                      <a16:creationId xmlns:a16="http://schemas.microsoft.com/office/drawing/2014/main" xmlns="" id="{C02B86BE-336B-1DF3-0F5F-CBD08126917B}"/>
                    </a:ext>
                  </a:extLst>
                </p:cNvPr>
                <p:cNvSpPr/>
                <p:nvPr/>
              </p:nvSpPr>
              <p:spPr>
                <a:xfrm>
                  <a:off x="9359661" y="5613486"/>
                  <a:ext cx="235831" cy="29923"/>
                </a:xfrm>
                <a:custGeom>
                  <a:avLst/>
                  <a:gdLst>
                    <a:gd name="connsiteX0" fmla="*/ 220869 w 235831"/>
                    <a:gd name="connsiteY0" fmla="*/ 29924 h 29923"/>
                    <a:gd name="connsiteX1" fmla="*/ 14962 w 235831"/>
                    <a:gd name="connsiteY1" fmla="*/ 29924 h 29923"/>
                    <a:gd name="connsiteX2" fmla="*/ 0 w 235831"/>
                    <a:gd name="connsiteY2" fmla="*/ 14962 h 29923"/>
                    <a:gd name="connsiteX3" fmla="*/ 14962 w 235831"/>
                    <a:gd name="connsiteY3" fmla="*/ 0 h 29923"/>
                    <a:gd name="connsiteX4" fmla="*/ 220869 w 235831"/>
                    <a:gd name="connsiteY4" fmla="*/ 0 h 29923"/>
                    <a:gd name="connsiteX5" fmla="*/ 235831 w 235831"/>
                    <a:gd name="connsiteY5" fmla="*/ 14962 h 29923"/>
                    <a:gd name="connsiteX6" fmla="*/ 220869 w 235831"/>
                    <a:gd name="connsiteY6" fmla="*/ 29924 h 2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831" h="29923">
                      <a:moveTo>
                        <a:pt x="220869" y="29924"/>
                      </a:moveTo>
                      <a:lnTo>
                        <a:pt x="14962" y="29924"/>
                      </a:lnTo>
                      <a:cubicBezTo>
                        <a:pt x="6733" y="29924"/>
                        <a:pt x="0" y="23192"/>
                        <a:pt x="0" y="14962"/>
                      </a:cubicBezTo>
                      <a:cubicBezTo>
                        <a:pt x="0" y="6733"/>
                        <a:pt x="6733" y="0"/>
                        <a:pt x="14962" y="0"/>
                      </a:cubicBezTo>
                      <a:lnTo>
                        <a:pt x="220869" y="0"/>
                      </a:lnTo>
                      <a:cubicBezTo>
                        <a:pt x="229100" y="0"/>
                        <a:pt x="235831" y="6733"/>
                        <a:pt x="235831" y="14962"/>
                      </a:cubicBezTo>
                      <a:cubicBezTo>
                        <a:pt x="235831" y="23192"/>
                        <a:pt x="229100" y="29924"/>
                        <a:pt x="220869" y="29924"/>
                      </a:cubicBezTo>
                      <a:close/>
                    </a:path>
                  </a:pathLst>
                </a:custGeom>
                <a:solidFill>
                  <a:srgbClr val="91B6E8"/>
                </a:solidFill>
                <a:ln w="3810" cap="flat">
                  <a:noFill/>
                  <a:prstDash val="solid"/>
                  <a:miter/>
                </a:ln>
              </p:spPr>
              <p:txBody>
                <a:bodyPr rtlCol="0" anchor="ctr"/>
                <a:lstStyle/>
                <a:p>
                  <a:endParaRPr lang="en-US"/>
                </a:p>
              </p:txBody>
            </p:sp>
            <p:sp>
              <p:nvSpPr>
                <p:cNvPr id="96" name="ïṥḻîďè">
                  <a:extLst>
                    <a:ext uri="{FF2B5EF4-FFF2-40B4-BE49-F238E27FC236}">
                      <a16:creationId xmlns:a16="http://schemas.microsoft.com/office/drawing/2014/main" xmlns="" id="{3EF85028-8FD3-260D-3543-26AC5DAD915F}"/>
                    </a:ext>
                  </a:extLst>
                </p:cNvPr>
                <p:cNvSpPr/>
                <p:nvPr/>
              </p:nvSpPr>
              <p:spPr>
                <a:xfrm>
                  <a:off x="9350974" y="5551230"/>
                  <a:ext cx="327207" cy="29923"/>
                </a:xfrm>
                <a:custGeom>
                  <a:avLst/>
                  <a:gdLst>
                    <a:gd name="connsiteX0" fmla="*/ 312245 w 327207"/>
                    <a:gd name="connsiteY0" fmla="*/ 29924 h 29923"/>
                    <a:gd name="connsiteX1" fmla="*/ 14962 w 327207"/>
                    <a:gd name="connsiteY1" fmla="*/ 29924 h 29923"/>
                    <a:gd name="connsiteX2" fmla="*/ 0 w 327207"/>
                    <a:gd name="connsiteY2" fmla="*/ 14962 h 29923"/>
                    <a:gd name="connsiteX3" fmla="*/ 14962 w 327207"/>
                    <a:gd name="connsiteY3" fmla="*/ 0 h 29923"/>
                    <a:gd name="connsiteX4" fmla="*/ 312245 w 327207"/>
                    <a:gd name="connsiteY4" fmla="*/ 0 h 29923"/>
                    <a:gd name="connsiteX5" fmla="*/ 327207 w 327207"/>
                    <a:gd name="connsiteY5" fmla="*/ 14962 h 29923"/>
                    <a:gd name="connsiteX6" fmla="*/ 312245 w 327207"/>
                    <a:gd name="connsiteY6" fmla="*/ 29924 h 2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207" h="29923">
                      <a:moveTo>
                        <a:pt x="312245" y="29924"/>
                      </a:moveTo>
                      <a:lnTo>
                        <a:pt x="14962" y="29924"/>
                      </a:lnTo>
                      <a:cubicBezTo>
                        <a:pt x="6733" y="29924"/>
                        <a:pt x="0" y="23192"/>
                        <a:pt x="0" y="14962"/>
                      </a:cubicBezTo>
                      <a:cubicBezTo>
                        <a:pt x="0" y="6732"/>
                        <a:pt x="6733" y="0"/>
                        <a:pt x="14962" y="0"/>
                      </a:cubicBezTo>
                      <a:lnTo>
                        <a:pt x="312245" y="0"/>
                      </a:lnTo>
                      <a:cubicBezTo>
                        <a:pt x="320474" y="0"/>
                        <a:pt x="327207" y="6732"/>
                        <a:pt x="327207" y="14962"/>
                      </a:cubicBezTo>
                      <a:cubicBezTo>
                        <a:pt x="327207" y="23192"/>
                        <a:pt x="320474" y="29924"/>
                        <a:pt x="312245" y="29924"/>
                      </a:cubicBezTo>
                      <a:close/>
                    </a:path>
                  </a:pathLst>
                </a:custGeom>
                <a:solidFill>
                  <a:srgbClr val="91B6E8"/>
                </a:solidFill>
                <a:ln w="3810" cap="flat">
                  <a:noFill/>
                  <a:prstDash val="solid"/>
                  <a:miter/>
                </a:ln>
              </p:spPr>
              <p:txBody>
                <a:bodyPr rtlCol="0" anchor="ctr"/>
                <a:lstStyle/>
                <a:p>
                  <a:endParaRPr lang="en-US"/>
                </a:p>
              </p:txBody>
            </p:sp>
            <p:sp>
              <p:nvSpPr>
                <p:cNvPr id="97" name="iš1îdè">
                  <a:extLst>
                    <a:ext uri="{FF2B5EF4-FFF2-40B4-BE49-F238E27FC236}">
                      <a16:creationId xmlns:a16="http://schemas.microsoft.com/office/drawing/2014/main" xmlns="" id="{ACB75C39-1484-44D7-7838-0FE6F11F30FE}"/>
                    </a:ext>
                  </a:extLst>
                </p:cNvPr>
                <p:cNvSpPr/>
                <p:nvPr/>
              </p:nvSpPr>
              <p:spPr>
                <a:xfrm>
                  <a:off x="9124792" y="5455866"/>
                  <a:ext cx="71707" cy="185005"/>
                </a:xfrm>
                <a:custGeom>
                  <a:avLst/>
                  <a:gdLst>
                    <a:gd name="connsiteX0" fmla="*/ 45310 w 71707"/>
                    <a:gd name="connsiteY0" fmla="*/ 185006 h 185005"/>
                    <a:gd name="connsiteX1" fmla="*/ 42151 w 71707"/>
                    <a:gd name="connsiteY1" fmla="*/ 185006 h 185005"/>
                    <a:gd name="connsiteX2" fmla="*/ 26922 w 71707"/>
                    <a:gd name="connsiteY2" fmla="*/ 174250 h 185005"/>
                    <a:gd name="connsiteX3" fmla="*/ 3109 w 71707"/>
                    <a:gd name="connsiteY3" fmla="*/ 75663 h 185005"/>
                    <a:gd name="connsiteX4" fmla="*/ 27128 w 71707"/>
                    <a:gd name="connsiteY4" fmla="*/ 0 h 185005"/>
                    <a:gd name="connsiteX5" fmla="*/ 37701 w 71707"/>
                    <a:gd name="connsiteY5" fmla="*/ 0 h 185005"/>
                    <a:gd name="connsiteX6" fmla="*/ 70973 w 71707"/>
                    <a:gd name="connsiteY6" fmla="*/ 75663 h 185005"/>
                    <a:gd name="connsiteX7" fmla="*/ 59220 w 71707"/>
                    <a:gd name="connsiteY7" fmla="*/ 174250 h 185005"/>
                    <a:gd name="connsiteX8" fmla="*/ 45310 w 71707"/>
                    <a:gd name="connsiteY8" fmla="*/ 185006 h 185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707" h="185005">
                      <a:moveTo>
                        <a:pt x="45310" y="185006"/>
                      </a:moveTo>
                      <a:lnTo>
                        <a:pt x="42151" y="185006"/>
                      </a:lnTo>
                      <a:cubicBezTo>
                        <a:pt x="35205" y="185006"/>
                        <a:pt x="28431" y="180507"/>
                        <a:pt x="26922" y="174250"/>
                      </a:cubicBezTo>
                      <a:lnTo>
                        <a:pt x="3109" y="75663"/>
                      </a:lnTo>
                      <a:cubicBezTo>
                        <a:pt x="-5402" y="40428"/>
                        <a:pt x="3869" y="0"/>
                        <a:pt x="27128" y="0"/>
                      </a:cubicBezTo>
                      <a:lnTo>
                        <a:pt x="37701" y="0"/>
                      </a:lnTo>
                      <a:cubicBezTo>
                        <a:pt x="60961" y="0"/>
                        <a:pt x="75176" y="40424"/>
                        <a:pt x="70973" y="75663"/>
                      </a:cubicBezTo>
                      <a:lnTo>
                        <a:pt x="59220" y="174250"/>
                      </a:lnTo>
                      <a:cubicBezTo>
                        <a:pt x="58481" y="180507"/>
                        <a:pt x="52259" y="185006"/>
                        <a:pt x="45310" y="185006"/>
                      </a:cubicBezTo>
                      <a:close/>
                    </a:path>
                  </a:pathLst>
                </a:custGeom>
                <a:solidFill>
                  <a:srgbClr val="E1484D"/>
                </a:solidFill>
                <a:ln w="3810" cap="flat">
                  <a:noFill/>
                  <a:prstDash val="solid"/>
                  <a:miter/>
                </a:ln>
              </p:spPr>
              <p:txBody>
                <a:bodyPr rtlCol="0" anchor="ctr"/>
                <a:lstStyle/>
                <a:p>
                  <a:endParaRPr lang="en-US"/>
                </a:p>
              </p:txBody>
            </p:sp>
            <p:sp>
              <p:nvSpPr>
                <p:cNvPr id="98" name="ïšļîḓe">
                  <a:extLst>
                    <a:ext uri="{FF2B5EF4-FFF2-40B4-BE49-F238E27FC236}">
                      <a16:creationId xmlns:a16="http://schemas.microsoft.com/office/drawing/2014/main" xmlns="" id="{09DFCCE0-16DC-F486-10DD-DF49B7975928}"/>
                    </a:ext>
                  </a:extLst>
                </p:cNvPr>
                <p:cNvSpPr/>
                <p:nvPr/>
              </p:nvSpPr>
              <p:spPr>
                <a:xfrm>
                  <a:off x="9148674" y="5661557"/>
                  <a:ext cx="44974" cy="44889"/>
                </a:xfrm>
                <a:custGeom>
                  <a:avLst/>
                  <a:gdLst>
                    <a:gd name="connsiteX0" fmla="*/ 44932 w 44974"/>
                    <a:gd name="connsiteY0" fmla="*/ 22445 h 44889"/>
                    <a:gd name="connsiteX1" fmla="*/ 23859 w 44974"/>
                    <a:gd name="connsiteY1" fmla="*/ 44889 h 44889"/>
                    <a:gd name="connsiteX2" fmla="*/ 43 w 44974"/>
                    <a:gd name="connsiteY2" fmla="*/ 22445 h 44889"/>
                    <a:gd name="connsiteX3" fmla="*/ 21112 w 44974"/>
                    <a:gd name="connsiteY3" fmla="*/ 0 h 44889"/>
                    <a:gd name="connsiteX4" fmla="*/ 44932 w 44974"/>
                    <a:gd name="connsiteY4" fmla="*/ 22445 h 44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74" h="44889">
                      <a:moveTo>
                        <a:pt x="44932" y="22445"/>
                      </a:moveTo>
                      <a:cubicBezTo>
                        <a:pt x="45690" y="34838"/>
                        <a:pt x="36256" y="44889"/>
                        <a:pt x="23859" y="44889"/>
                      </a:cubicBezTo>
                      <a:cubicBezTo>
                        <a:pt x="11465" y="44889"/>
                        <a:pt x="801" y="34843"/>
                        <a:pt x="43" y="22445"/>
                      </a:cubicBezTo>
                      <a:cubicBezTo>
                        <a:pt x="-715" y="10047"/>
                        <a:pt x="8717" y="0"/>
                        <a:pt x="21112" y="0"/>
                      </a:cubicBezTo>
                      <a:cubicBezTo>
                        <a:pt x="33506" y="0"/>
                        <a:pt x="44174" y="10047"/>
                        <a:pt x="44932" y="22445"/>
                      </a:cubicBezTo>
                      <a:close/>
                    </a:path>
                  </a:pathLst>
                </a:custGeom>
                <a:solidFill>
                  <a:srgbClr val="E1484D"/>
                </a:solidFill>
                <a:ln w="3810" cap="flat">
                  <a:noFill/>
                  <a:prstDash val="solid"/>
                  <a:miter/>
                </a:ln>
              </p:spPr>
              <p:txBody>
                <a:bodyPr rtlCol="0" anchor="ctr"/>
                <a:lstStyle/>
                <a:p>
                  <a:endParaRPr lang="en-US"/>
                </a:p>
              </p:txBody>
            </p:sp>
          </p:grpSp>
        </p:grpSp>
        <p:grpSp>
          <p:nvGrpSpPr>
            <p:cNvPr id="37" name="ïşlide">
              <a:extLst>
                <a:ext uri="{FF2B5EF4-FFF2-40B4-BE49-F238E27FC236}">
                  <a16:creationId xmlns:a16="http://schemas.microsoft.com/office/drawing/2014/main" xmlns="" id="{36892ABE-EE16-35BC-31FF-B119008B9236}"/>
                </a:ext>
              </a:extLst>
            </p:cNvPr>
            <p:cNvGrpSpPr/>
            <p:nvPr/>
          </p:nvGrpSpPr>
          <p:grpSpPr>
            <a:xfrm>
              <a:off x="8284592" y="5291978"/>
              <a:ext cx="3187748" cy="656551"/>
              <a:chOff x="8284592" y="5291978"/>
              <a:chExt cx="3187748" cy="656551"/>
            </a:xfrm>
          </p:grpSpPr>
          <p:sp>
            <p:nvSpPr>
              <p:cNvPr id="74" name="î$ḷîḓe">
                <a:extLst>
                  <a:ext uri="{FF2B5EF4-FFF2-40B4-BE49-F238E27FC236}">
                    <a16:creationId xmlns:a16="http://schemas.microsoft.com/office/drawing/2014/main" xmlns="" id="{702E2600-4E43-D096-CFC7-63B32C8249B4}"/>
                  </a:ext>
                </a:extLst>
              </p:cNvPr>
              <p:cNvSpPr/>
              <p:nvPr/>
            </p:nvSpPr>
            <p:spPr>
              <a:xfrm>
                <a:off x="8539122" y="5315275"/>
                <a:ext cx="127966" cy="241608"/>
              </a:xfrm>
              <a:custGeom>
                <a:avLst/>
                <a:gdLst>
                  <a:gd name="connsiteX0" fmla="*/ 127626 w 127966"/>
                  <a:gd name="connsiteY0" fmla="*/ 238516 h 241608"/>
                  <a:gd name="connsiteX1" fmla="*/ 101287 w 127966"/>
                  <a:gd name="connsiteY1" fmla="*/ 164549 h 241608"/>
                  <a:gd name="connsiteX2" fmla="*/ 47978 w 127966"/>
                  <a:gd name="connsiteY2" fmla="*/ 60776 h 241608"/>
                  <a:gd name="connsiteX3" fmla="*/ 29160 w 127966"/>
                  <a:gd name="connsiteY3" fmla="*/ 32666 h 241608"/>
                  <a:gd name="connsiteX4" fmla="*/ 578 w 127966"/>
                  <a:gd name="connsiteY4" fmla="*/ 1385 h 241608"/>
                  <a:gd name="connsiteX5" fmla="*/ 17608 w 127966"/>
                  <a:gd name="connsiteY5" fmla="*/ 39245 h 241608"/>
                  <a:gd name="connsiteX6" fmla="*/ 37173 w 127966"/>
                  <a:gd name="connsiteY6" fmla="*/ 68099 h 241608"/>
                  <a:gd name="connsiteX7" fmla="*/ 57434 w 127966"/>
                  <a:gd name="connsiteY7" fmla="*/ 106031 h 241608"/>
                  <a:gd name="connsiteX8" fmla="*/ 106686 w 127966"/>
                  <a:gd name="connsiteY8" fmla="*/ 206604 h 241608"/>
                  <a:gd name="connsiteX9" fmla="*/ 120871 w 127966"/>
                  <a:gd name="connsiteY9" fmla="*/ 238516 h 241608"/>
                  <a:gd name="connsiteX10" fmla="*/ 127626 w 127966"/>
                  <a:gd name="connsiteY10" fmla="*/ 238516 h 24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966" h="241608">
                    <a:moveTo>
                      <a:pt x="127626" y="238516"/>
                    </a:moveTo>
                    <a:cubicBezTo>
                      <a:pt x="131078" y="232546"/>
                      <a:pt x="107284" y="179454"/>
                      <a:pt x="101287" y="164549"/>
                    </a:cubicBezTo>
                    <a:cubicBezTo>
                      <a:pt x="92418" y="142401"/>
                      <a:pt x="59480" y="79502"/>
                      <a:pt x="47978" y="60776"/>
                    </a:cubicBezTo>
                    <a:cubicBezTo>
                      <a:pt x="41748" y="50569"/>
                      <a:pt x="33641" y="38567"/>
                      <a:pt x="29160" y="32666"/>
                    </a:cubicBezTo>
                    <a:cubicBezTo>
                      <a:pt x="23064" y="24169"/>
                      <a:pt x="4021" y="-6878"/>
                      <a:pt x="578" y="1385"/>
                    </a:cubicBezTo>
                    <a:cubicBezTo>
                      <a:pt x="-3050" y="10015"/>
                      <a:pt x="11348" y="30677"/>
                      <a:pt x="17608" y="39245"/>
                    </a:cubicBezTo>
                    <a:cubicBezTo>
                      <a:pt x="23029" y="46511"/>
                      <a:pt x="30062" y="56451"/>
                      <a:pt x="37173" y="68099"/>
                    </a:cubicBezTo>
                    <a:cubicBezTo>
                      <a:pt x="44289" y="79716"/>
                      <a:pt x="51482" y="92963"/>
                      <a:pt x="57434" y="106031"/>
                    </a:cubicBezTo>
                    <a:cubicBezTo>
                      <a:pt x="58768" y="108930"/>
                      <a:pt x="105535" y="204672"/>
                      <a:pt x="106686" y="206604"/>
                    </a:cubicBezTo>
                    <a:cubicBezTo>
                      <a:pt x="110937" y="213622"/>
                      <a:pt x="116348" y="233026"/>
                      <a:pt x="120871" y="238516"/>
                    </a:cubicBezTo>
                    <a:cubicBezTo>
                      <a:pt x="125430" y="244022"/>
                      <a:pt x="126204" y="240985"/>
                      <a:pt x="127626" y="238516"/>
                    </a:cubicBezTo>
                    <a:close/>
                  </a:path>
                </a:pathLst>
              </a:custGeom>
              <a:solidFill>
                <a:srgbClr val="1C336E"/>
              </a:solidFill>
              <a:ln w="3810" cap="flat">
                <a:noFill/>
                <a:prstDash val="solid"/>
                <a:miter/>
              </a:ln>
            </p:spPr>
            <p:txBody>
              <a:bodyPr rtlCol="0" anchor="ctr"/>
              <a:lstStyle/>
              <a:p>
                <a:endParaRPr lang="en-US"/>
              </a:p>
            </p:txBody>
          </p:sp>
          <p:sp>
            <p:nvSpPr>
              <p:cNvPr id="75" name="îSḷíḑé">
                <a:extLst>
                  <a:ext uri="{FF2B5EF4-FFF2-40B4-BE49-F238E27FC236}">
                    <a16:creationId xmlns:a16="http://schemas.microsoft.com/office/drawing/2014/main" xmlns="" id="{CBEE01C8-1F7D-5819-5DBB-AEA8B41EE9BF}"/>
                  </a:ext>
                </a:extLst>
              </p:cNvPr>
              <p:cNvSpPr/>
              <p:nvPr/>
            </p:nvSpPr>
            <p:spPr>
              <a:xfrm>
                <a:off x="8361031" y="5351935"/>
                <a:ext cx="276776" cy="238407"/>
              </a:xfrm>
              <a:custGeom>
                <a:avLst/>
                <a:gdLst>
                  <a:gd name="connsiteX0" fmla="*/ 276124 w 276776"/>
                  <a:gd name="connsiteY0" fmla="*/ 230999 h 238407"/>
                  <a:gd name="connsiteX1" fmla="*/ 202541 w 276776"/>
                  <a:gd name="connsiteY1" fmla="*/ 139460 h 238407"/>
                  <a:gd name="connsiteX2" fmla="*/ 115891 w 276776"/>
                  <a:gd name="connsiteY2" fmla="*/ 56920 h 238407"/>
                  <a:gd name="connsiteX3" fmla="*/ 49974 w 276776"/>
                  <a:gd name="connsiteY3" fmla="*/ 17666 h 238407"/>
                  <a:gd name="connsiteX4" fmla="*/ 466 w 276776"/>
                  <a:gd name="connsiteY4" fmla="*/ 1469 h 238407"/>
                  <a:gd name="connsiteX5" fmla="*/ 32620 w 276776"/>
                  <a:gd name="connsiteY5" fmla="*/ 24779 h 238407"/>
                  <a:gd name="connsiteX6" fmla="*/ 66395 w 276776"/>
                  <a:gd name="connsiteY6" fmla="*/ 41497 h 238407"/>
                  <a:gd name="connsiteX7" fmla="*/ 246985 w 276776"/>
                  <a:gd name="connsiteY7" fmla="*/ 220708 h 238407"/>
                  <a:gd name="connsiteX8" fmla="*/ 248021 w 276776"/>
                  <a:gd name="connsiteY8" fmla="*/ 237274 h 238407"/>
                  <a:gd name="connsiteX9" fmla="*/ 276124 w 276776"/>
                  <a:gd name="connsiteY9" fmla="*/ 230999 h 238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776" h="238407">
                    <a:moveTo>
                      <a:pt x="276124" y="230999"/>
                    </a:moveTo>
                    <a:cubicBezTo>
                      <a:pt x="284666" y="227315"/>
                      <a:pt x="206580" y="144219"/>
                      <a:pt x="202541" y="139460"/>
                    </a:cubicBezTo>
                    <a:cubicBezTo>
                      <a:pt x="187221" y="121176"/>
                      <a:pt x="130331" y="68582"/>
                      <a:pt x="115891" y="56920"/>
                    </a:cubicBezTo>
                    <a:cubicBezTo>
                      <a:pt x="100700" y="44488"/>
                      <a:pt x="78335" y="30467"/>
                      <a:pt x="49974" y="17666"/>
                    </a:cubicBezTo>
                    <a:cubicBezTo>
                      <a:pt x="42186" y="14316"/>
                      <a:pt x="4707" y="-5484"/>
                      <a:pt x="466" y="1469"/>
                    </a:cubicBezTo>
                    <a:cubicBezTo>
                      <a:pt x="-3717" y="8403"/>
                      <a:pt x="21323" y="20017"/>
                      <a:pt x="32620" y="24779"/>
                    </a:cubicBezTo>
                    <a:cubicBezTo>
                      <a:pt x="42011" y="28764"/>
                      <a:pt x="54161" y="34445"/>
                      <a:pt x="66395" y="41497"/>
                    </a:cubicBezTo>
                    <a:cubicBezTo>
                      <a:pt x="109543" y="66289"/>
                      <a:pt x="244775" y="218906"/>
                      <a:pt x="246985" y="220708"/>
                    </a:cubicBezTo>
                    <a:cubicBezTo>
                      <a:pt x="253622" y="226187"/>
                      <a:pt x="241426" y="233106"/>
                      <a:pt x="248021" y="237274"/>
                    </a:cubicBezTo>
                    <a:cubicBezTo>
                      <a:pt x="254814" y="241583"/>
                      <a:pt x="273126" y="232306"/>
                      <a:pt x="276124" y="230999"/>
                    </a:cubicBezTo>
                    <a:close/>
                  </a:path>
                </a:pathLst>
              </a:custGeom>
              <a:solidFill>
                <a:srgbClr val="1C336E"/>
              </a:solidFill>
              <a:ln w="3810" cap="flat">
                <a:noFill/>
                <a:prstDash val="solid"/>
                <a:miter/>
              </a:ln>
            </p:spPr>
            <p:txBody>
              <a:bodyPr rtlCol="0" anchor="ctr"/>
              <a:lstStyle/>
              <a:p>
                <a:endParaRPr lang="en-US"/>
              </a:p>
            </p:txBody>
          </p:sp>
          <p:sp>
            <p:nvSpPr>
              <p:cNvPr id="76" name="îṡļiḑè">
                <a:extLst>
                  <a:ext uri="{FF2B5EF4-FFF2-40B4-BE49-F238E27FC236}">
                    <a16:creationId xmlns:a16="http://schemas.microsoft.com/office/drawing/2014/main" xmlns="" id="{0086F72A-3F9E-84DB-84D2-5610D1B073C3}"/>
                  </a:ext>
                </a:extLst>
              </p:cNvPr>
              <p:cNvSpPr/>
              <p:nvPr/>
            </p:nvSpPr>
            <p:spPr>
              <a:xfrm>
                <a:off x="8504365" y="5293931"/>
                <a:ext cx="80314" cy="62981"/>
              </a:xfrm>
              <a:custGeom>
                <a:avLst/>
                <a:gdLst>
                  <a:gd name="connsiteX0" fmla="*/ 78212 w 80314"/>
                  <a:gd name="connsiteY0" fmla="*/ 7200 h 62981"/>
                  <a:gd name="connsiteX1" fmla="*/ 52947 w 80314"/>
                  <a:gd name="connsiteY1" fmla="*/ 51529 h 62981"/>
                  <a:gd name="connsiteX2" fmla="*/ 2103 w 80314"/>
                  <a:gd name="connsiteY2" fmla="*/ 55781 h 62981"/>
                  <a:gd name="connsiteX3" fmla="*/ 27367 w 80314"/>
                  <a:gd name="connsiteY3" fmla="*/ 11452 h 62981"/>
                  <a:gd name="connsiteX4" fmla="*/ 78212 w 80314"/>
                  <a:gd name="connsiteY4" fmla="*/ 7200 h 62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14" h="62981">
                    <a:moveTo>
                      <a:pt x="78212" y="7200"/>
                    </a:moveTo>
                    <a:cubicBezTo>
                      <a:pt x="85275" y="18268"/>
                      <a:pt x="73963" y="38114"/>
                      <a:pt x="52947" y="51529"/>
                    </a:cubicBezTo>
                    <a:cubicBezTo>
                      <a:pt x="31932" y="64944"/>
                      <a:pt x="9166" y="66849"/>
                      <a:pt x="2103" y="55781"/>
                    </a:cubicBezTo>
                    <a:cubicBezTo>
                      <a:pt x="-4961" y="44713"/>
                      <a:pt x="6351" y="24867"/>
                      <a:pt x="27367" y="11452"/>
                    </a:cubicBezTo>
                    <a:cubicBezTo>
                      <a:pt x="48383" y="-1963"/>
                      <a:pt x="71148" y="-3868"/>
                      <a:pt x="78212" y="7200"/>
                    </a:cubicBezTo>
                    <a:close/>
                  </a:path>
                </a:pathLst>
              </a:custGeom>
              <a:solidFill>
                <a:srgbClr val="E1484D"/>
              </a:solidFill>
              <a:ln w="3810" cap="flat">
                <a:noFill/>
                <a:prstDash val="solid"/>
                <a:miter/>
              </a:ln>
            </p:spPr>
            <p:txBody>
              <a:bodyPr rtlCol="0" anchor="ctr"/>
              <a:lstStyle/>
              <a:p>
                <a:endParaRPr lang="en-US"/>
              </a:p>
            </p:txBody>
          </p:sp>
          <p:sp>
            <p:nvSpPr>
              <p:cNvPr id="77" name="îsľíḓé">
                <a:extLst>
                  <a:ext uri="{FF2B5EF4-FFF2-40B4-BE49-F238E27FC236}">
                    <a16:creationId xmlns:a16="http://schemas.microsoft.com/office/drawing/2014/main" xmlns="" id="{2FC914F4-4BE1-C78B-E513-1279A6F35A22}"/>
                  </a:ext>
                </a:extLst>
              </p:cNvPr>
              <p:cNvSpPr/>
              <p:nvPr/>
            </p:nvSpPr>
            <p:spPr>
              <a:xfrm rot="-3217507">
                <a:off x="8311897" y="5326423"/>
                <a:ext cx="116592" cy="61397"/>
              </a:xfrm>
              <a:custGeom>
                <a:avLst/>
                <a:gdLst>
                  <a:gd name="connsiteX0" fmla="*/ 116593 w 116592"/>
                  <a:gd name="connsiteY0" fmla="*/ 30699 h 61397"/>
                  <a:gd name="connsiteX1" fmla="*/ 58296 w 116592"/>
                  <a:gd name="connsiteY1" fmla="*/ 61398 h 61397"/>
                  <a:gd name="connsiteX2" fmla="*/ 0 w 116592"/>
                  <a:gd name="connsiteY2" fmla="*/ 30699 h 61397"/>
                  <a:gd name="connsiteX3" fmla="*/ 58296 w 116592"/>
                  <a:gd name="connsiteY3" fmla="*/ 0 h 61397"/>
                  <a:gd name="connsiteX4" fmla="*/ 116593 w 116592"/>
                  <a:gd name="connsiteY4" fmla="*/ 30699 h 61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592" h="61397">
                    <a:moveTo>
                      <a:pt x="116593" y="30699"/>
                    </a:moveTo>
                    <a:cubicBezTo>
                      <a:pt x="116593" y="47653"/>
                      <a:pt x="90493" y="61398"/>
                      <a:pt x="58296" y="61398"/>
                    </a:cubicBezTo>
                    <a:cubicBezTo>
                      <a:pt x="26100" y="61398"/>
                      <a:pt x="0" y="47653"/>
                      <a:pt x="0" y="30699"/>
                    </a:cubicBezTo>
                    <a:cubicBezTo>
                      <a:pt x="0" y="13745"/>
                      <a:pt x="26100" y="0"/>
                      <a:pt x="58296" y="0"/>
                    </a:cubicBezTo>
                    <a:cubicBezTo>
                      <a:pt x="90493" y="0"/>
                      <a:pt x="116593" y="13745"/>
                      <a:pt x="116593" y="30699"/>
                    </a:cubicBezTo>
                    <a:close/>
                  </a:path>
                </a:pathLst>
              </a:custGeom>
              <a:solidFill>
                <a:srgbClr val="E1484D"/>
              </a:solidFill>
              <a:ln w="3810" cap="flat">
                <a:noFill/>
                <a:prstDash val="solid"/>
                <a:miter/>
              </a:ln>
            </p:spPr>
            <p:txBody>
              <a:bodyPr rtlCol="0" anchor="ctr"/>
              <a:lstStyle/>
              <a:p>
                <a:endParaRPr lang="en-US"/>
              </a:p>
            </p:txBody>
          </p:sp>
          <p:sp>
            <p:nvSpPr>
              <p:cNvPr id="78" name="isḷïďé">
                <a:extLst>
                  <a:ext uri="{FF2B5EF4-FFF2-40B4-BE49-F238E27FC236}">
                    <a16:creationId xmlns:a16="http://schemas.microsoft.com/office/drawing/2014/main" xmlns="" id="{D98E194E-6C3A-C276-81DD-9FFD0DD2B163}"/>
                  </a:ext>
                </a:extLst>
              </p:cNvPr>
              <p:cNvSpPr/>
              <p:nvPr/>
            </p:nvSpPr>
            <p:spPr>
              <a:xfrm>
                <a:off x="8284592" y="5455202"/>
                <a:ext cx="407612" cy="450861"/>
              </a:xfrm>
              <a:custGeom>
                <a:avLst/>
                <a:gdLst>
                  <a:gd name="connsiteX0" fmla="*/ 91807 w 407612"/>
                  <a:gd name="connsiteY0" fmla="*/ 450861 h 450861"/>
                  <a:gd name="connsiteX1" fmla="*/ 115502 w 407612"/>
                  <a:gd name="connsiteY1" fmla="*/ 360980 h 450861"/>
                  <a:gd name="connsiteX2" fmla="*/ 99000 w 407612"/>
                  <a:gd name="connsiteY2" fmla="*/ 325112 h 450861"/>
                  <a:gd name="connsiteX3" fmla="*/ 125141 w 407612"/>
                  <a:gd name="connsiteY3" fmla="*/ 236602 h 450861"/>
                  <a:gd name="connsiteX4" fmla="*/ 31331 w 407612"/>
                  <a:gd name="connsiteY4" fmla="*/ 99320 h 450861"/>
                  <a:gd name="connsiteX5" fmla="*/ 27670 w 407612"/>
                  <a:gd name="connsiteY5" fmla="*/ 84618 h 450861"/>
                  <a:gd name="connsiteX6" fmla="*/ 121845 w 407612"/>
                  <a:gd name="connsiteY6" fmla="*/ 25833 h 450861"/>
                  <a:gd name="connsiteX7" fmla="*/ 198700 w 407612"/>
                  <a:gd name="connsiteY7" fmla="*/ 83319 h 450861"/>
                  <a:gd name="connsiteX8" fmla="*/ 380617 w 407612"/>
                  <a:gd name="connsiteY8" fmla="*/ 265330 h 450861"/>
                  <a:gd name="connsiteX9" fmla="*/ 400661 w 407612"/>
                  <a:gd name="connsiteY9" fmla="*/ 330930 h 450861"/>
                  <a:gd name="connsiteX10" fmla="*/ 378841 w 407612"/>
                  <a:gd name="connsiteY10" fmla="*/ 186250 h 450861"/>
                  <a:gd name="connsiteX11" fmla="*/ 239205 w 407612"/>
                  <a:gd name="connsiteY11" fmla="*/ 79287 h 450861"/>
                  <a:gd name="connsiteX12" fmla="*/ 74620 w 407612"/>
                  <a:gd name="connsiteY12" fmla="*/ 7800 h 450861"/>
                  <a:gd name="connsiteX13" fmla="*/ 7385 w 407612"/>
                  <a:gd name="connsiteY13" fmla="*/ 58028 h 450861"/>
                  <a:gd name="connsiteX14" fmla="*/ 104937 w 407612"/>
                  <a:gd name="connsiteY14" fmla="*/ 209551 h 450861"/>
                  <a:gd name="connsiteX15" fmla="*/ 103588 w 407612"/>
                  <a:gd name="connsiteY15" fmla="*/ 224330 h 450861"/>
                  <a:gd name="connsiteX16" fmla="*/ 102109 w 407612"/>
                  <a:gd name="connsiteY16" fmla="*/ 379614 h 450861"/>
                  <a:gd name="connsiteX17" fmla="*/ 86313 w 407612"/>
                  <a:gd name="connsiteY17" fmla="*/ 443302 h 450861"/>
                  <a:gd name="connsiteX18" fmla="*/ 91807 w 407612"/>
                  <a:gd name="connsiteY18" fmla="*/ 450861 h 45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7612" h="450861">
                    <a:moveTo>
                      <a:pt x="91807" y="450861"/>
                    </a:moveTo>
                    <a:cubicBezTo>
                      <a:pt x="98204" y="451018"/>
                      <a:pt x="144709" y="407416"/>
                      <a:pt x="115502" y="360980"/>
                    </a:cubicBezTo>
                    <a:cubicBezTo>
                      <a:pt x="105257" y="347264"/>
                      <a:pt x="101587" y="341770"/>
                      <a:pt x="99000" y="325112"/>
                    </a:cubicBezTo>
                    <a:cubicBezTo>
                      <a:pt x="96897" y="304005"/>
                      <a:pt x="100867" y="276844"/>
                      <a:pt x="125141" y="236602"/>
                    </a:cubicBezTo>
                    <a:cubicBezTo>
                      <a:pt x="157644" y="182706"/>
                      <a:pt x="69020" y="164167"/>
                      <a:pt x="31331" y="99320"/>
                    </a:cubicBezTo>
                    <a:cubicBezTo>
                      <a:pt x="27899" y="91072"/>
                      <a:pt x="28310" y="91620"/>
                      <a:pt x="27670" y="84618"/>
                    </a:cubicBezTo>
                    <a:cubicBezTo>
                      <a:pt x="27673" y="52812"/>
                      <a:pt x="83802" y="24130"/>
                      <a:pt x="121845" y="25833"/>
                    </a:cubicBezTo>
                    <a:cubicBezTo>
                      <a:pt x="152634" y="26843"/>
                      <a:pt x="168190" y="59898"/>
                      <a:pt x="198700" y="83319"/>
                    </a:cubicBezTo>
                    <a:cubicBezTo>
                      <a:pt x="258277" y="129659"/>
                      <a:pt x="335080" y="82236"/>
                      <a:pt x="380617" y="265330"/>
                    </a:cubicBezTo>
                    <a:cubicBezTo>
                      <a:pt x="389296" y="300244"/>
                      <a:pt x="394275" y="329098"/>
                      <a:pt x="400661" y="330930"/>
                    </a:cubicBezTo>
                    <a:cubicBezTo>
                      <a:pt x="413096" y="334668"/>
                      <a:pt x="410575" y="253477"/>
                      <a:pt x="378841" y="186250"/>
                    </a:cubicBezTo>
                    <a:cubicBezTo>
                      <a:pt x="331548" y="89555"/>
                      <a:pt x="273986" y="91156"/>
                      <a:pt x="239205" y="79287"/>
                    </a:cubicBezTo>
                    <a:cubicBezTo>
                      <a:pt x="174671" y="50278"/>
                      <a:pt x="171085" y="-24101"/>
                      <a:pt x="74620" y="7800"/>
                    </a:cubicBezTo>
                    <a:cubicBezTo>
                      <a:pt x="37424" y="20286"/>
                      <a:pt x="14887" y="42243"/>
                      <a:pt x="7385" y="58028"/>
                    </a:cubicBezTo>
                    <a:cubicBezTo>
                      <a:pt x="-30662" y="125682"/>
                      <a:pt x="89933" y="184562"/>
                      <a:pt x="104937" y="209551"/>
                    </a:cubicBezTo>
                    <a:cubicBezTo>
                      <a:pt x="108289" y="215346"/>
                      <a:pt x="106891" y="218516"/>
                      <a:pt x="103588" y="224330"/>
                    </a:cubicBezTo>
                    <a:cubicBezTo>
                      <a:pt x="44978" y="324057"/>
                      <a:pt x="98139" y="368927"/>
                      <a:pt x="102109" y="379614"/>
                    </a:cubicBezTo>
                    <a:cubicBezTo>
                      <a:pt x="111467" y="402014"/>
                      <a:pt x="93998" y="425555"/>
                      <a:pt x="86313" y="443302"/>
                    </a:cubicBezTo>
                    <a:cubicBezTo>
                      <a:pt x="82663" y="451620"/>
                      <a:pt x="86454" y="450774"/>
                      <a:pt x="91807" y="450861"/>
                    </a:cubicBezTo>
                    <a:close/>
                  </a:path>
                </a:pathLst>
              </a:custGeom>
              <a:solidFill>
                <a:srgbClr val="1C336E"/>
              </a:solidFill>
              <a:ln w="3810" cap="flat">
                <a:noFill/>
                <a:prstDash val="solid"/>
                <a:miter/>
              </a:ln>
            </p:spPr>
            <p:txBody>
              <a:bodyPr rtlCol="0" anchor="ctr"/>
              <a:lstStyle/>
              <a:p>
                <a:endParaRPr lang="en-US"/>
              </a:p>
            </p:txBody>
          </p:sp>
          <p:sp>
            <p:nvSpPr>
              <p:cNvPr id="79" name="iṧľïdê">
                <a:extLst>
                  <a:ext uri="{FF2B5EF4-FFF2-40B4-BE49-F238E27FC236}">
                    <a16:creationId xmlns:a16="http://schemas.microsoft.com/office/drawing/2014/main" xmlns="" id="{AD16C019-C67D-CCBC-5ACD-C9766686FCBA}"/>
                  </a:ext>
                </a:extLst>
              </p:cNvPr>
              <p:cNvSpPr/>
              <p:nvPr/>
            </p:nvSpPr>
            <p:spPr>
              <a:xfrm>
                <a:off x="8371768" y="5512519"/>
                <a:ext cx="197163" cy="393242"/>
              </a:xfrm>
              <a:custGeom>
                <a:avLst/>
                <a:gdLst>
                  <a:gd name="connsiteX0" fmla="*/ 189386 w 197163"/>
                  <a:gd name="connsiteY0" fmla="*/ 391753 h 393242"/>
                  <a:gd name="connsiteX1" fmla="*/ 193257 w 197163"/>
                  <a:gd name="connsiteY1" fmla="*/ 250879 h 393242"/>
                  <a:gd name="connsiteX2" fmla="*/ 182607 w 197163"/>
                  <a:gd name="connsiteY2" fmla="*/ 211594 h 393242"/>
                  <a:gd name="connsiteX3" fmla="*/ 54672 w 197163"/>
                  <a:gd name="connsiteY3" fmla="*/ 25651 h 393242"/>
                  <a:gd name="connsiteX4" fmla="*/ 1792 w 197163"/>
                  <a:gd name="connsiteY4" fmla="*/ 10605 h 393242"/>
                  <a:gd name="connsiteX5" fmla="*/ 11729 w 197163"/>
                  <a:gd name="connsiteY5" fmla="*/ 21650 h 393242"/>
                  <a:gd name="connsiteX6" fmla="*/ 46522 w 197163"/>
                  <a:gd name="connsiteY6" fmla="*/ 48907 h 393242"/>
                  <a:gd name="connsiteX7" fmla="*/ 157344 w 197163"/>
                  <a:gd name="connsiteY7" fmla="*/ 222182 h 393242"/>
                  <a:gd name="connsiteX8" fmla="*/ 175422 w 197163"/>
                  <a:gd name="connsiteY8" fmla="*/ 326961 h 393242"/>
                  <a:gd name="connsiteX9" fmla="*/ 177289 w 197163"/>
                  <a:gd name="connsiteY9" fmla="*/ 384023 h 393242"/>
                  <a:gd name="connsiteX10" fmla="*/ 189386 w 197163"/>
                  <a:gd name="connsiteY10" fmla="*/ 391753 h 393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7163" h="393242">
                    <a:moveTo>
                      <a:pt x="189386" y="391753"/>
                    </a:moveTo>
                    <a:cubicBezTo>
                      <a:pt x="200378" y="387955"/>
                      <a:pt x="197818" y="291169"/>
                      <a:pt x="193257" y="250879"/>
                    </a:cubicBezTo>
                    <a:cubicBezTo>
                      <a:pt x="191005" y="234648"/>
                      <a:pt x="187252" y="222426"/>
                      <a:pt x="182607" y="211594"/>
                    </a:cubicBezTo>
                    <a:cubicBezTo>
                      <a:pt x="143475" y="122276"/>
                      <a:pt x="130399" y="86588"/>
                      <a:pt x="54672" y="25651"/>
                    </a:cubicBezTo>
                    <a:cubicBezTo>
                      <a:pt x="7794" y="-10415"/>
                      <a:pt x="-5275" y="-1473"/>
                      <a:pt x="1792" y="10605"/>
                    </a:cubicBezTo>
                    <a:cubicBezTo>
                      <a:pt x="3763" y="13942"/>
                      <a:pt x="7294" y="17581"/>
                      <a:pt x="11729" y="21650"/>
                    </a:cubicBezTo>
                    <a:cubicBezTo>
                      <a:pt x="20695" y="29643"/>
                      <a:pt x="33363" y="39043"/>
                      <a:pt x="46522" y="48907"/>
                    </a:cubicBezTo>
                    <a:cubicBezTo>
                      <a:pt x="108381" y="94623"/>
                      <a:pt x="127348" y="149396"/>
                      <a:pt x="157344" y="222182"/>
                    </a:cubicBezTo>
                    <a:cubicBezTo>
                      <a:pt x="170176" y="250665"/>
                      <a:pt x="173026" y="312932"/>
                      <a:pt x="175422" y="326961"/>
                    </a:cubicBezTo>
                    <a:cubicBezTo>
                      <a:pt x="178074" y="340776"/>
                      <a:pt x="173349" y="371747"/>
                      <a:pt x="177289" y="384023"/>
                    </a:cubicBezTo>
                    <a:cubicBezTo>
                      <a:pt x="181304" y="396348"/>
                      <a:pt x="184970" y="393281"/>
                      <a:pt x="189386" y="391753"/>
                    </a:cubicBezTo>
                    <a:close/>
                  </a:path>
                </a:pathLst>
              </a:custGeom>
              <a:solidFill>
                <a:srgbClr val="1C336E"/>
              </a:solidFill>
              <a:ln w="3810" cap="flat">
                <a:noFill/>
                <a:prstDash val="solid"/>
                <a:miter/>
              </a:ln>
            </p:spPr>
            <p:txBody>
              <a:bodyPr rtlCol="0" anchor="ctr"/>
              <a:lstStyle/>
              <a:p>
                <a:endParaRPr lang="en-US"/>
              </a:p>
            </p:txBody>
          </p:sp>
          <p:sp>
            <p:nvSpPr>
              <p:cNvPr id="80" name="îṡlïde">
                <a:extLst>
                  <a:ext uri="{FF2B5EF4-FFF2-40B4-BE49-F238E27FC236}">
                    <a16:creationId xmlns:a16="http://schemas.microsoft.com/office/drawing/2014/main" xmlns="" id="{0329692B-414B-3A39-DDBA-EEF463B0931F}"/>
                  </a:ext>
                </a:extLst>
              </p:cNvPr>
              <p:cNvSpPr/>
              <p:nvPr/>
            </p:nvSpPr>
            <p:spPr>
              <a:xfrm>
                <a:off x="8897680" y="5625695"/>
                <a:ext cx="228242" cy="293494"/>
              </a:xfrm>
              <a:custGeom>
                <a:avLst/>
                <a:gdLst>
                  <a:gd name="connsiteX0" fmla="*/ 27481 w 228242"/>
                  <a:gd name="connsiteY0" fmla="*/ 155587 h 293494"/>
                  <a:gd name="connsiteX1" fmla="*/ 71860 w 228242"/>
                  <a:gd name="connsiteY1" fmla="*/ 58303 h 293494"/>
                  <a:gd name="connsiteX2" fmla="*/ 140245 w 228242"/>
                  <a:gd name="connsiteY2" fmla="*/ 2753 h 293494"/>
                  <a:gd name="connsiteX3" fmla="*/ 186614 w 228242"/>
                  <a:gd name="connsiteY3" fmla="*/ 113601 h 293494"/>
                  <a:gd name="connsiteX4" fmla="*/ 218590 w 228242"/>
                  <a:gd name="connsiteY4" fmla="*/ 226034 h 293494"/>
                  <a:gd name="connsiteX5" fmla="*/ 218590 w 228242"/>
                  <a:gd name="connsiteY5" fmla="*/ 293494 h 293494"/>
                  <a:gd name="connsiteX6" fmla="*/ 0 w 228242"/>
                  <a:gd name="connsiteY6" fmla="*/ 272863 h 293494"/>
                  <a:gd name="connsiteX7" fmla="*/ 27481 w 228242"/>
                  <a:gd name="connsiteY7" fmla="*/ 155587 h 29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242" h="293494">
                    <a:moveTo>
                      <a:pt x="27481" y="155587"/>
                    </a:moveTo>
                    <a:cubicBezTo>
                      <a:pt x="31824" y="68719"/>
                      <a:pt x="27923" y="68155"/>
                      <a:pt x="71860" y="58303"/>
                    </a:cubicBezTo>
                    <a:cubicBezTo>
                      <a:pt x="115797" y="48450"/>
                      <a:pt x="103890" y="19311"/>
                      <a:pt x="140245" y="2753"/>
                    </a:cubicBezTo>
                    <a:cubicBezTo>
                      <a:pt x="176604" y="-13805"/>
                      <a:pt x="205313" y="47002"/>
                      <a:pt x="186614" y="113601"/>
                    </a:cubicBezTo>
                    <a:cubicBezTo>
                      <a:pt x="167913" y="180200"/>
                      <a:pt x="196874" y="174862"/>
                      <a:pt x="218590" y="226034"/>
                    </a:cubicBezTo>
                    <a:cubicBezTo>
                      <a:pt x="240308" y="277206"/>
                      <a:pt x="218590" y="293494"/>
                      <a:pt x="218590" y="293494"/>
                    </a:cubicBezTo>
                    <a:lnTo>
                      <a:pt x="0" y="272863"/>
                    </a:lnTo>
                    <a:lnTo>
                      <a:pt x="27481" y="155587"/>
                    </a:lnTo>
                    <a:close/>
                  </a:path>
                </a:pathLst>
              </a:custGeom>
              <a:solidFill>
                <a:srgbClr val="1C336E"/>
              </a:solidFill>
              <a:ln w="3810" cap="flat">
                <a:noFill/>
                <a:prstDash val="solid"/>
                <a:miter/>
              </a:ln>
            </p:spPr>
            <p:txBody>
              <a:bodyPr rtlCol="0" anchor="ctr"/>
              <a:lstStyle/>
              <a:p>
                <a:endParaRPr lang="en-US"/>
              </a:p>
            </p:txBody>
          </p:sp>
          <p:sp>
            <p:nvSpPr>
              <p:cNvPr id="81" name="îṩlïďè">
                <a:extLst>
                  <a:ext uri="{FF2B5EF4-FFF2-40B4-BE49-F238E27FC236}">
                    <a16:creationId xmlns:a16="http://schemas.microsoft.com/office/drawing/2014/main" xmlns="" id="{A3DC10FD-6016-41B9-9019-07DF8CF9F566}"/>
                  </a:ext>
                </a:extLst>
              </p:cNvPr>
              <p:cNvSpPr/>
              <p:nvPr/>
            </p:nvSpPr>
            <p:spPr>
              <a:xfrm>
                <a:off x="8590755" y="5311819"/>
                <a:ext cx="384753" cy="607366"/>
              </a:xfrm>
              <a:custGeom>
                <a:avLst/>
                <a:gdLst>
                  <a:gd name="connsiteX0" fmla="*/ 356123 w 384753"/>
                  <a:gd name="connsiteY0" fmla="*/ 604398 h 607366"/>
                  <a:gd name="connsiteX1" fmla="*/ 306925 w 384753"/>
                  <a:gd name="connsiteY1" fmla="*/ 394623 h 607366"/>
                  <a:gd name="connsiteX2" fmla="*/ 317832 w 384753"/>
                  <a:gd name="connsiteY2" fmla="*/ 246548 h 607366"/>
                  <a:gd name="connsiteX3" fmla="*/ 200591 w 384753"/>
                  <a:gd name="connsiteY3" fmla="*/ 119095 h 607366"/>
                  <a:gd name="connsiteX4" fmla="*/ 78141 w 384753"/>
                  <a:gd name="connsiteY4" fmla="*/ 5835 h 607366"/>
                  <a:gd name="connsiteX5" fmla="*/ 65111 w 384753"/>
                  <a:gd name="connsiteY5" fmla="*/ 161082 h 607366"/>
                  <a:gd name="connsiteX6" fmla="*/ 14438 w 384753"/>
                  <a:gd name="connsiteY6" fmla="*/ 294279 h 607366"/>
                  <a:gd name="connsiteX7" fmla="*/ 59320 w 384753"/>
                  <a:gd name="connsiteY7" fmla="*/ 408655 h 607366"/>
                  <a:gd name="connsiteX8" fmla="*/ 7199 w 384753"/>
                  <a:gd name="connsiteY8" fmla="*/ 560675 h 607366"/>
                  <a:gd name="connsiteX9" fmla="*/ 356123 w 384753"/>
                  <a:gd name="connsiteY9" fmla="*/ 604398 h 607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4753" h="607366">
                    <a:moveTo>
                      <a:pt x="356123" y="604398"/>
                    </a:moveTo>
                    <a:cubicBezTo>
                      <a:pt x="429961" y="487835"/>
                      <a:pt x="341702" y="425469"/>
                      <a:pt x="306925" y="394623"/>
                    </a:cubicBezTo>
                    <a:cubicBezTo>
                      <a:pt x="272150" y="363773"/>
                      <a:pt x="353379" y="301614"/>
                      <a:pt x="317832" y="246548"/>
                    </a:cubicBezTo>
                    <a:cubicBezTo>
                      <a:pt x="282282" y="191485"/>
                      <a:pt x="201425" y="182798"/>
                      <a:pt x="200591" y="119095"/>
                    </a:cubicBezTo>
                    <a:cubicBezTo>
                      <a:pt x="199756" y="55392"/>
                      <a:pt x="153427" y="-22004"/>
                      <a:pt x="78141" y="5835"/>
                    </a:cubicBezTo>
                    <a:cubicBezTo>
                      <a:pt x="2856" y="33675"/>
                      <a:pt x="63663" y="123439"/>
                      <a:pt x="65111" y="161082"/>
                    </a:cubicBezTo>
                    <a:cubicBezTo>
                      <a:pt x="66559" y="198724"/>
                      <a:pt x="8647" y="208859"/>
                      <a:pt x="14438" y="294279"/>
                    </a:cubicBezTo>
                    <a:cubicBezTo>
                      <a:pt x="20230" y="379699"/>
                      <a:pt x="66559" y="362326"/>
                      <a:pt x="59320" y="408655"/>
                    </a:cubicBezTo>
                    <a:cubicBezTo>
                      <a:pt x="52081" y="454985"/>
                      <a:pt x="-23205" y="496971"/>
                      <a:pt x="7199" y="560675"/>
                    </a:cubicBezTo>
                    <a:cubicBezTo>
                      <a:pt x="37602" y="624378"/>
                      <a:pt x="356123" y="604398"/>
                      <a:pt x="356123" y="604398"/>
                    </a:cubicBezTo>
                    <a:close/>
                  </a:path>
                </a:pathLst>
              </a:custGeom>
              <a:solidFill>
                <a:srgbClr val="21509D"/>
              </a:solidFill>
              <a:ln w="3810" cap="flat">
                <a:noFill/>
                <a:prstDash val="solid"/>
                <a:miter/>
              </a:ln>
            </p:spPr>
            <p:txBody>
              <a:bodyPr rtlCol="0" anchor="ctr"/>
              <a:lstStyle/>
              <a:p>
                <a:endParaRPr lang="en-US"/>
              </a:p>
            </p:txBody>
          </p:sp>
          <p:sp>
            <p:nvSpPr>
              <p:cNvPr id="82" name="íŝľïḑe">
                <a:extLst>
                  <a:ext uri="{FF2B5EF4-FFF2-40B4-BE49-F238E27FC236}">
                    <a16:creationId xmlns:a16="http://schemas.microsoft.com/office/drawing/2014/main" xmlns="" id="{8D450D85-3DEC-34FA-B9A4-A9FE5D80FE12}"/>
                  </a:ext>
                </a:extLst>
              </p:cNvPr>
              <p:cNvSpPr/>
              <p:nvPr/>
            </p:nvSpPr>
            <p:spPr>
              <a:xfrm>
                <a:off x="8674592" y="5311866"/>
                <a:ext cx="303949" cy="607317"/>
              </a:xfrm>
              <a:custGeom>
                <a:avLst/>
                <a:gdLst>
                  <a:gd name="connsiteX0" fmla="*/ 272286 w 303949"/>
                  <a:gd name="connsiteY0" fmla="*/ 604351 h 607317"/>
                  <a:gd name="connsiteX1" fmla="*/ 237539 w 303949"/>
                  <a:gd name="connsiteY1" fmla="*/ 397277 h 607317"/>
                  <a:gd name="connsiteX2" fmla="*/ 233999 w 303949"/>
                  <a:gd name="connsiteY2" fmla="*/ 246504 h 607317"/>
                  <a:gd name="connsiteX3" fmla="*/ 116758 w 303949"/>
                  <a:gd name="connsiteY3" fmla="*/ 119052 h 607317"/>
                  <a:gd name="connsiteX4" fmla="*/ 0 w 303949"/>
                  <a:gd name="connsiteY4" fmla="*/ 3910 h 607317"/>
                  <a:gd name="connsiteX5" fmla="*/ 63803 w 303949"/>
                  <a:gd name="connsiteY5" fmla="*/ 200129 h 607317"/>
                  <a:gd name="connsiteX6" fmla="*/ 91311 w 303949"/>
                  <a:gd name="connsiteY6" fmla="*/ 331547 h 607317"/>
                  <a:gd name="connsiteX7" fmla="*/ 150671 w 303949"/>
                  <a:gd name="connsiteY7" fmla="*/ 501271 h 607317"/>
                  <a:gd name="connsiteX8" fmla="*/ 120576 w 303949"/>
                  <a:gd name="connsiteY8" fmla="*/ 606732 h 607317"/>
                  <a:gd name="connsiteX9" fmla="*/ 272286 w 303949"/>
                  <a:gd name="connsiteY9" fmla="*/ 604351 h 607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3949" h="607317">
                    <a:moveTo>
                      <a:pt x="272286" y="604351"/>
                    </a:moveTo>
                    <a:cubicBezTo>
                      <a:pt x="346124" y="487787"/>
                      <a:pt x="272313" y="428123"/>
                      <a:pt x="237539" y="397277"/>
                    </a:cubicBezTo>
                    <a:cubicBezTo>
                      <a:pt x="202764" y="366427"/>
                      <a:pt x="269546" y="301566"/>
                      <a:pt x="233999" y="246504"/>
                    </a:cubicBezTo>
                    <a:cubicBezTo>
                      <a:pt x="198448" y="191442"/>
                      <a:pt x="117592" y="182755"/>
                      <a:pt x="116758" y="119052"/>
                    </a:cubicBezTo>
                    <a:cubicBezTo>
                      <a:pt x="115946" y="56976"/>
                      <a:pt x="71918" y="-18063"/>
                      <a:pt x="0" y="3910"/>
                    </a:cubicBezTo>
                    <a:cubicBezTo>
                      <a:pt x="58255" y="73259"/>
                      <a:pt x="38142" y="173401"/>
                      <a:pt x="63803" y="200129"/>
                    </a:cubicBezTo>
                    <a:cubicBezTo>
                      <a:pt x="98550" y="236324"/>
                      <a:pt x="123163" y="247243"/>
                      <a:pt x="91311" y="331547"/>
                    </a:cubicBezTo>
                    <a:cubicBezTo>
                      <a:pt x="59460" y="415851"/>
                      <a:pt x="150671" y="437568"/>
                      <a:pt x="150671" y="501271"/>
                    </a:cubicBezTo>
                    <a:cubicBezTo>
                      <a:pt x="150671" y="549048"/>
                      <a:pt x="129620" y="589495"/>
                      <a:pt x="120576" y="606732"/>
                    </a:cubicBezTo>
                    <a:cubicBezTo>
                      <a:pt x="199732" y="608900"/>
                      <a:pt x="272286" y="604351"/>
                      <a:pt x="272286" y="604351"/>
                    </a:cubicBezTo>
                    <a:close/>
                  </a:path>
                </a:pathLst>
              </a:custGeom>
              <a:solidFill>
                <a:srgbClr val="4875BF"/>
              </a:solidFill>
              <a:ln w="3810" cap="flat">
                <a:noFill/>
                <a:prstDash val="solid"/>
                <a:miter/>
              </a:ln>
            </p:spPr>
            <p:txBody>
              <a:bodyPr rtlCol="0" anchor="ctr"/>
              <a:lstStyle/>
              <a:p>
                <a:endParaRPr lang="en-US"/>
              </a:p>
            </p:txBody>
          </p:sp>
          <p:sp>
            <p:nvSpPr>
              <p:cNvPr id="83" name="î$ľiḑé">
                <a:extLst>
                  <a:ext uri="{FF2B5EF4-FFF2-40B4-BE49-F238E27FC236}">
                    <a16:creationId xmlns:a16="http://schemas.microsoft.com/office/drawing/2014/main" xmlns="" id="{D8610103-8551-4297-7C12-4A5346837ACF}"/>
                  </a:ext>
                </a:extLst>
              </p:cNvPr>
              <p:cNvSpPr/>
              <p:nvPr/>
            </p:nvSpPr>
            <p:spPr>
              <a:xfrm>
                <a:off x="8326511" y="5881474"/>
                <a:ext cx="3138231" cy="67055"/>
              </a:xfrm>
              <a:custGeom>
                <a:avLst/>
                <a:gdLst>
                  <a:gd name="connsiteX0" fmla="*/ 3104705 w 3138231"/>
                  <a:gd name="connsiteY0" fmla="*/ 67056 h 67055"/>
                  <a:gd name="connsiteX1" fmla="*/ 33528 w 3138231"/>
                  <a:gd name="connsiteY1" fmla="*/ 67056 h 67055"/>
                  <a:gd name="connsiteX2" fmla="*/ 0 w 3138231"/>
                  <a:gd name="connsiteY2" fmla="*/ 33528 h 67055"/>
                  <a:gd name="connsiteX3" fmla="*/ 33528 w 3138231"/>
                  <a:gd name="connsiteY3" fmla="*/ 0 h 67055"/>
                  <a:gd name="connsiteX4" fmla="*/ 3104705 w 3138231"/>
                  <a:gd name="connsiteY4" fmla="*/ 0 h 67055"/>
                  <a:gd name="connsiteX5" fmla="*/ 3138232 w 3138231"/>
                  <a:gd name="connsiteY5" fmla="*/ 33528 h 67055"/>
                  <a:gd name="connsiteX6" fmla="*/ 3104705 w 3138231"/>
                  <a:gd name="connsiteY6" fmla="*/ 67056 h 67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8231" h="67055">
                    <a:moveTo>
                      <a:pt x="3104705" y="67056"/>
                    </a:moveTo>
                    <a:lnTo>
                      <a:pt x="33528" y="67056"/>
                    </a:lnTo>
                    <a:cubicBezTo>
                      <a:pt x="15087" y="67056"/>
                      <a:pt x="0" y="51968"/>
                      <a:pt x="0" y="33528"/>
                    </a:cubicBezTo>
                    <a:cubicBezTo>
                      <a:pt x="0" y="15088"/>
                      <a:pt x="15087" y="0"/>
                      <a:pt x="33528" y="0"/>
                    </a:cubicBezTo>
                    <a:lnTo>
                      <a:pt x="3104705" y="0"/>
                    </a:lnTo>
                    <a:cubicBezTo>
                      <a:pt x="3123144" y="0"/>
                      <a:pt x="3138232" y="15088"/>
                      <a:pt x="3138232" y="33528"/>
                    </a:cubicBezTo>
                    <a:cubicBezTo>
                      <a:pt x="3138232" y="51968"/>
                      <a:pt x="3123144" y="67056"/>
                      <a:pt x="3104705" y="67056"/>
                    </a:cubicBezTo>
                    <a:close/>
                  </a:path>
                </a:pathLst>
              </a:custGeom>
              <a:solidFill>
                <a:srgbClr val="1C336E"/>
              </a:solidFill>
              <a:ln w="3810" cap="flat">
                <a:noFill/>
                <a:prstDash val="solid"/>
                <a:miter/>
              </a:ln>
            </p:spPr>
            <p:txBody>
              <a:bodyPr rtlCol="0" anchor="ctr"/>
              <a:lstStyle/>
              <a:p>
                <a:endParaRPr lang="en-US"/>
              </a:p>
            </p:txBody>
          </p:sp>
          <p:sp>
            <p:nvSpPr>
              <p:cNvPr id="84" name="íŝ1iḋê">
                <a:extLst>
                  <a:ext uri="{FF2B5EF4-FFF2-40B4-BE49-F238E27FC236}">
                    <a16:creationId xmlns:a16="http://schemas.microsoft.com/office/drawing/2014/main" xmlns="" id="{3E312D6B-CDA2-A7B0-151F-DE4351BDE1F9}"/>
                  </a:ext>
                </a:extLst>
              </p:cNvPr>
              <p:cNvSpPr/>
              <p:nvPr/>
            </p:nvSpPr>
            <p:spPr>
              <a:xfrm>
                <a:off x="11163898" y="5719755"/>
                <a:ext cx="308442" cy="213131"/>
              </a:xfrm>
              <a:custGeom>
                <a:avLst/>
                <a:gdLst>
                  <a:gd name="connsiteX0" fmla="*/ 308443 w 308442"/>
                  <a:gd name="connsiteY0" fmla="*/ 154217 h 213131"/>
                  <a:gd name="connsiteX1" fmla="*/ 296791 w 308442"/>
                  <a:gd name="connsiteY1" fmla="*/ 213131 h 213131"/>
                  <a:gd name="connsiteX2" fmla="*/ 9731 w 308442"/>
                  <a:gd name="connsiteY2" fmla="*/ 208254 h 213131"/>
                  <a:gd name="connsiteX3" fmla="*/ 0 w 308442"/>
                  <a:gd name="connsiteY3" fmla="*/ 154221 h 213131"/>
                  <a:gd name="connsiteX4" fmla="*/ 154221 w 308442"/>
                  <a:gd name="connsiteY4" fmla="*/ 0 h 213131"/>
                  <a:gd name="connsiteX5" fmla="*/ 308443 w 308442"/>
                  <a:gd name="connsiteY5" fmla="*/ 154217 h 213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442" h="213131">
                    <a:moveTo>
                      <a:pt x="308443" y="154217"/>
                    </a:moveTo>
                    <a:cubicBezTo>
                      <a:pt x="308443" y="175081"/>
                      <a:pt x="304301" y="194980"/>
                      <a:pt x="296791" y="213131"/>
                    </a:cubicBezTo>
                    <a:cubicBezTo>
                      <a:pt x="245981" y="211862"/>
                      <a:pt x="28350" y="213040"/>
                      <a:pt x="9731" y="208254"/>
                    </a:cubicBezTo>
                    <a:cubicBezTo>
                      <a:pt x="3441" y="191437"/>
                      <a:pt x="0" y="173229"/>
                      <a:pt x="0" y="154221"/>
                    </a:cubicBezTo>
                    <a:cubicBezTo>
                      <a:pt x="0" y="69048"/>
                      <a:pt x="69049" y="0"/>
                      <a:pt x="154221" y="0"/>
                    </a:cubicBezTo>
                    <a:cubicBezTo>
                      <a:pt x="239394" y="-4"/>
                      <a:pt x="308443" y="69045"/>
                      <a:pt x="308443" y="154217"/>
                    </a:cubicBezTo>
                    <a:close/>
                  </a:path>
                </a:pathLst>
              </a:custGeom>
              <a:solidFill>
                <a:srgbClr val="1C336E"/>
              </a:solidFill>
              <a:ln w="3810" cap="flat">
                <a:noFill/>
                <a:prstDash val="solid"/>
                <a:miter/>
              </a:ln>
            </p:spPr>
            <p:txBody>
              <a:bodyPr rtlCol="0" anchor="ctr"/>
              <a:lstStyle/>
              <a:p>
                <a:endParaRPr lang="en-US"/>
              </a:p>
            </p:txBody>
          </p:sp>
          <p:sp>
            <p:nvSpPr>
              <p:cNvPr id="85" name="išlïḑe">
                <a:extLst>
                  <a:ext uri="{FF2B5EF4-FFF2-40B4-BE49-F238E27FC236}">
                    <a16:creationId xmlns:a16="http://schemas.microsoft.com/office/drawing/2014/main" xmlns="" id="{4D6CC258-688B-9013-86F0-0BAA6CC547D0}"/>
                  </a:ext>
                </a:extLst>
              </p:cNvPr>
              <p:cNvSpPr/>
              <p:nvPr/>
            </p:nvSpPr>
            <p:spPr>
              <a:xfrm>
                <a:off x="11011079" y="5825928"/>
                <a:ext cx="197635" cy="108402"/>
              </a:xfrm>
              <a:custGeom>
                <a:avLst/>
                <a:gdLst>
                  <a:gd name="connsiteX0" fmla="*/ 197635 w 197635"/>
                  <a:gd name="connsiteY0" fmla="*/ 98816 h 108402"/>
                  <a:gd name="connsiteX1" fmla="*/ 0 w 197635"/>
                  <a:gd name="connsiteY1" fmla="*/ 98816 h 108402"/>
                  <a:gd name="connsiteX2" fmla="*/ 98815 w 197635"/>
                  <a:gd name="connsiteY2" fmla="*/ 0 h 108402"/>
                  <a:gd name="connsiteX3" fmla="*/ 197635 w 197635"/>
                  <a:gd name="connsiteY3" fmla="*/ 98816 h 108402"/>
                </a:gdLst>
                <a:ahLst/>
                <a:cxnLst>
                  <a:cxn ang="0">
                    <a:pos x="connsiteX0" y="connsiteY0"/>
                  </a:cxn>
                  <a:cxn ang="0">
                    <a:pos x="connsiteX1" y="connsiteY1"/>
                  </a:cxn>
                  <a:cxn ang="0">
                    <a:pos x="connsiteX2" y="connsiteY2"/>
                  </a:cxn>
                  <a:cxn ang="0">
                    <a:pos x="connsiteX3" y="connsiteY3"/>
                  </a:cxn>
                </a:cxnLst>
                <a:rect l="l" t="t" r="r" b="b"/>
                <a:pathLst>
                  <a:path w="197635" h="108402">
                    <a:moveTo>
                      <a:pt x="197635" y="98816"/>
                    </a:moveTo>
                    <a:cubicBezTo>
                      <a:pt x="197635" y="112186"/>
                      <a:pt x="0" y="110997"/>
                      <a:pt x="0" y="98816"/>
                    </a:cubicBezTo>
                    <a:cubicBezTo>
                      <a:pt x="0" y="44242"/>
                      <a:pt x="44241" y="0"/>
                      <a:pt x="98815" y="0"/>
                    </a:cubicBezTo>
                    <a:cubicBezTo>
                      <a:pt x="153390" y="0"/>
                      <a:pt x="197635" y="44242"/>
                      <a:pt x="197635" y="98816"/>
                    </a:cubicBezTo>
                    <a:close/>
                  </a:path>
                </a:pathLst>
              </a:custGeom>
              <a:solidFill>
                <a:srgbClr val="1C336E"/>
              </a:solidFill>
              <a:ln w="3810" cap="flat">
                <a:noFill/>
                <a:prstDash val="solid"/>
                <a:miter/>
              </a:ln>
            </p:spPr>
            <p:txBody>
              <a:bodyPr rtlCol="0" anchor="ctr"/>
              <a:lstStyle/>
              <a:p>
                <a:endParaRPr lang="en-US"/>
              </a:p>
            </p:txBody>
          </p:sp>
        </p:grpSp>
        <p:grpSp>
          <p:nvGrpSpPr>
            <p:cNvPr id="38" name="iŝ1íḓè">
              <a:extLst>
                <a:ext uri="{FF2B5EF4-FFF2-40B4-BE49-F238E27FC236}">
                  <a16:creationId xmlns:a16="http://schemas.microsoft.com/office/drawing/2014/main" xmlns="" id="{2F115CA5-F78A-2946-8436-1D72CA8C4A27}"/>
                </a:ext>
              </a:extLst>
            </p:cNvPr>
            <p:cNvGrpSpPr/>
            <p:nvPr/>
          </p:nvGrpSpPr>
          <p:grpSpPr>
            <a:xfrm>
              <a:off x="10469811" y="4558627"/>
              <a:ext cx="684108" cy="402338"/>
              <a:chOff x="10469811" y="4558627"/>
              <a:chExt cx="684108" cy="402338"/>
            </a:xfrm>
          </p:grpSpPr>
          <p:sp>
            <p:nvSpPr>
              <p:cNvPr id="70" name="iś1îḑe">
                <a:extLst>
                  <a:ext uri="{FF2B5EF4-FFF2-40B4-BE49-F238E27FC236}">
                    <a16:creationId xmlns:a16="http://schemas.microsoft.com/office/drawing/2014/main" xmlns="" id="{B1BA3C5E-E82F-E21D-1BD5-8830A29F0699}"/>
                  </a:ext>
                </a:extLst>
              </p:cNvPr>
              <p:cNvSpPr/>
              <p:nvPr/>
            </p:nvSpPr>
            <p:spPr>
              <a:xfrm>
                <a:off x="10567644" y="4569557"/>
                <a:ext cx="280934" cy="90761"/>
              </a:xfrm>
              <a:custGeom>
                <a:avLst/>
                <a:gdLst>
                  <a:gd name="connsiteX0" fmla="*/ 0 w 280934"/>
                  <a:gd name="connsiteY0" fmla="*/ 90762 h 90761"/>
                  <a:gd name="connsiteX1" fmla="*/ 172331 w 280934"/>
                  <a:gd name="connsiteY1" fmla="*/ 70694 h 90761"/>
                  <a:gd name="connsiteX2" fmla="*/ 280934 w 280934"/>
                  <a:gd name="connsiteY2" fmla="*/ 0 h 90761"/>
                  <a:gd name="connsiteX3" fmla="*/ 119082 w 280934"/>
                  <a:gd name="connsiteY3" fmla="*/ 0 h 90761"/>
                  <a:gd name="connsiteX4" fmla="*/ 0 w 280934"/>
                  <a:gd name="connsiteY4" fmla="*/ 90762 h 90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934" h="90761">
                    <a:moveTo>
                      <a:pt x="0" y="90762"/>
                    </a:moveTo>
                    <a:cubicBezTo>
                      <a:pt x="75393" y="43617"/>
                      <a:pt x="158866" y="60430"/>
                      <a:pt x="172331" y="70694"/>
                    </a:cubicBezTo>
                    <a:cubicBezTo>
                      <a:pt x="185795" y="80955"/>
                      <a:pt x="280934" y="0"/>
                      <a:pt x="280934" y="0"/>
                    </a:cubicBezTo>
                    <a:lnTo>
                      <a:pt x="119082" y="0"/>
                    </a:lnTo>
                    <a:lnTo>
                      <a:pt x="0" y="90762"/>
                    </a:lnTo>
                    <a:close/>
                  </a:path>
                </a:pathLst>
              </a:custGeom>
              <a:solidFill>
                <a:srgbClr val="BECEEB"/>
              </a:solidFill>
              <a:ln w="3810" cap="flat">
                <a:noFill/>
                <a:prstDash val="solid"/>
                <a:miter/>
              </a:ln>
            </p:spPr>
            <p:txBody>
              <a:bodyPr rtlCol="0" anchor="ctr"/>
              <a:lstStyle/>
              <a:p>
                <a:endParaRPr lang="en-US"/>
              </a:p>
            </p:txBody>
          </p:sp>
          <p:sp>
            <p:nvSpPr>
              <p:cNvPr id="71" name="islíḋê">
                <a:extLst>
                  <a:ext uri="{FF2B5EF4-FFF2-40B4-BE49-F238E27FC236}">
                    <a16:creationId xmlns:a16="http://schemas.microsoft.com/office/drawing/2014/main" xmlns="" id="{24A6776F-BD85-9371-F276-8CB8E2BDFFD0}"/>
                  </a:ext>
                </a:extLst>
              </p:cNvPr>
              <p:cNvSpPr/>
              <p:nvPr/>
            </p:nvSpPr>
            <p:spPr>
              <a:xfrm>
                <a:off x="10469811" y="4558627"/>
                <a:ext cx="378763" cy="154174"/>
              </a:xfrm>
              <a:custGeom>
                <a:avLst/>
                <a:gdLst>
                  <a:gd name="connsiteX0" fmla="*/ 0 w 378763"/>
                  <a:gd name="connsiteY0" fmla="*/ 46176 h 154174"/>
                  <a:gd name="connsiteX1" fmla="*/ 378764 w 378763"/>
                  <a:gd name="connsiteY1" fmla="*/ 10930 h 154174"/>
                  <a:gd name="connsiteX2" fmla="*/ 213863 w 378763"/>
                  <a:gd name="connsiteY2" fmla="*/ 52654 h 154174"/>
                  <a:gd name="connsiteX3" fmla="*/ 76292 w 378763"/>
                  <a:gd name="connsiteY3" fmla="*/ 154175 h 154174"/>
                  <a:gd name="connsiteX4" fmla="*/ 32312 w 378763"/>
                  <a:gd name="connsiteY4" fmla="*/ 79819 h 154174"/>
                  <a:gd name="connsiteX5" fmla="*/ 0 w 378763"/>
                  <a:gd name="connsiteY5" fmla="*/ 46176 h 154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763" h="154174">
                    <a:moveTo>
                      <a:pt x="0" y="46176"/>
                    </a:moveTo>
                    <a:cubicBezTo>
                      <a:pt x="129247" y="-20845"/>
                      <a:pt x="340168" y="2312"/>
                      <a:pt x="378764" y="10930"/>
                    </a:cubicBezTo>
                    <a:cubicBezTo>
                      <a:pt x="344512" y="19122"/>
                      <a:pt x="286813" y="12165"/>
                      <a:pt x="213863" y="52654"/>
                    </a:cubicBezTo>
                    <a:cubicBezTo>
                      <a:pt x="140913" y="93142"/>
                      <a:pt x="76292" y="154175"/>
                      <a:pt x="76292" y="154175"/>
                    </a:cubicBezTo>
                    <a:cubicBezTo>
                      <a:pt x="76292" y="154175"/>
                      <a:pt x="46673" y="101501"/>
                      <a:pt x="32312" y="79819"/>
                    </a:cubicBezTo>
                    <a:cubicBezTo>
                      <a:pt x="17953" y="58136"/>
                      <a:pt x="0" y="46176"/>
                      <a:pt x="0" y="46176"/>
                    </a:cubicBezTo>
                    <a:close/>
                  </a:path>
                </a:pathLst>
              </a:custGeom>
              <a:solidFill>
                <a:srgbClr val="DAE6FC"/>
              </a:solidFill>
              <a:ln w="3810" cap="flat">
                <a:noFill/>
                <a:prstDash val="solid"/>
                <a:miter/>
              </a:ln>
            </p:spPr>
            <p:txBody>
              <a:bodyPr rtlCol="0" anchor="ctr"/>
              <a:lstStyle/>
              <a:p>
                <a:endParaRPr lang="en-US"/>
              </a:p>
            </p:txBody>
          </p:sp>
          <p:sp>
            <p:nvSpPr>
              <p:cNvPr id="72" name="íṡḷîḑè">
                <a:extLst>
                  <a:ext uri="{FF2B5EF4-FFF2-40B4-BE49-F238E27FC236}">
                    <a16:creationId xmlns:a16="http://schemas.microsoft.com/office/drawing/2014/main" xmlns="" id="{00D6101A-D1CA-8CFC-E62F-90055BEF54D1}"/>
                  </a:ext>
                </a:extLst>
              </p:cNvPr>
              <p:cNvSpPr/>
              <p:nvPr/>
            </p:nvSpPr>
            <p:spPr>
              <a:xfrm>
                <a:off x="10828111" y="4743030"/>
                <a:ext cx="325808" cy="217934"/>
              </a:xfrm>
              <a:custGeom>
                <a:avLst/>
                <a:gdLst>
                  <a:gd name="connsiteX0" fmla="*/ 115131 w 325808"/>
                  <a:gd name="connsiteY0" fmla="*/ 0 h 217934"/>
                  <a:gd name="connsiteX1" fmla="*/ 0 w 325808"/>
                  <a:gd name="connsiteY1" fmla="*/ 110650 h 217934"/>
                  <a:gd name="connsiteX2" fmla="*/ 131041 w 325808"/>
                  <a:gd name="connsiteY2" fmla="*/ 206506 h 217934"/>
                  <a:gd name="connsiteX3" fmla="*/ 294395 w 325808"/>
                  <a:gd name="connsiteY3" fmla="*/ 180998 h 217934"/>
                  <a:gd name="connsiteX4" fmla="*/ 325809 w 325808"/>
                  <a:gd name="connsiteY4" fmla="*/ 120259 h 217934"/>
                  <a:gd name="connsiteX5" fmla="*/ 210922 w 325808"/>
                  <a:gd name="connsiteY5" fmla="*/ 120259 h 217934"/>
                  <a:gd name="connsiteX6" fmla="*/ 115131 w 325808"/>
                  <a:gd name="connsiteY6" fmla="*/ 0 h 217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808" h="217934">
                    <a:moveTo>
                      <a:pt x="115131" y="0"/>
                    </a:moveTo>
                    <a:lnTo>
                      <a:pt x="0" y="110650"/>
                    </a:lnTo>
                    <a:cubicBezTo>
                      <a:pt x="0" y="110650"/>
                      <a:pt x="52956" y="178750"/>
                      <a:pt x="131041" y="206506"/>
                    </a:cubicBezTo>
                    <a:cubicBezTo>
                      <a:pt x="209128" y="234262"/>
                      <a:pt x="271470" y="205824"/>
                      <a:pt x="294395" y="180998"/>
                    </a:cubicBezTo>
                    <a:cubicBezTo>
                      <a:pt x="317320" y="156176"/>
                      <a:pt x="325809" y="120259"/>
                      <a:pt x="325809" y="120259"/>
                    </a:cubicBezTo>
                    <a:cubicBezTo>
                      <a:pt x="325809" y="120259"/>
                      <a:pt x="271059" y="148068"/>
                      <a:pt x="210922" y="120259"/>
                    </a:cubicBezTo>
                    <a:cubicBezTo>
                      <a:pt x="150793" y="92446"/>
                      <a:pt x="115131" y="0"/>
                      <a:pt x="115131" y="0"/>
                    </a:cubicBezTo>
                    <a:close/>
                  </a:path>
                </a:pathLst>
              </a:custGeom>
              <a:solidFill>
                <a:srgbClr val="DAE6FC"/>
              </a:solidFill>
              <a:ln w="3810" cap="flat">
                <a:noFill/>
                <a:prstDash val="solid"/>
                <a:miter/>
              </a:ln>
            </p:spPr>
            <p:txBody>
              <a:bodyPr rtlCol="0" anchor="ctr"/>
              <a:lstStyle/>
              <a:p>
                <a:endParaRPr lang="en-US"/>
              </a:p>
            </p:txBody>
          </p:sp>
          <p:sp>
            <p:nvSpPr>
              <p:cNvPr id="73" name="iṥlîḓe">
                <a:extLst>
                  <a:ext uri="{FF2B5EF4-FFF2-40B4-BE49-F238E27FC236}">
                    <a16:creationId xmlns:a16="http://schemas.microsoft.com/office/drawing/2014/main" xmlns="" id="{F45B7E0C-D8C3-E4A9-C66D-DD54B3B0B79E}"/>
                  </a:ext>
                </a:extLst>
              </p:cNvPr>
              <p:cNvSpPr/>
              <p:nvPr/>
            </p:nvSpPr>
            <p:spPr>
              <a:xfrm>
                <a:off x="10928372" y="4895564"/>
                <a:ext cx="213321" cy="65399"/>
              </a:xfrm>
              <a:custGeom>
                <a:avLst/>
                <a:gdLst>
                  <a:gd name="connsiteX0" fmla="*/ 194138 w 213321"/>
                  <a:gd name="connsiteY0" fmla="*/ 28464 h 65399"/>
                  <a:gd name="connsiteX1" fmla="*/ 213322 w 213321"/>
                  <a:gd name="connsiteY1" fmla="*/ 0 h 65399"/>
                  <a:gd name="connsiteX2" fmla="*/ 138489 w 213321"/>
                  <a:gd name="connsiteY2" fmla="*/ 10820 h 65399"/>
                  <a:gd name="connsiteX3" fmla="*/ 0 w 213321"/>
                  <a:gd name="connsiteY3" fmla="*/ 40451 h 65399"/>
                  <a:gd name="connsiteX4" fmla="*/ 30784 w 213321"/>
                  <a:gd name="connsiteY4" fmla="*/ 53972 h 65399"/>
                  <a:gd name="connsiteX5" fmla="*/ 194138 w 213321"/>
                  <a:gd name="connsiteY5" fmla="*/ 28464 h 65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21" h="65399">
                    <a:moveTo>
                      <a:pt x="194138" y="28464"/>
                    </a:moveTo>
                    <a:cubicBezTo>
                      <a:pt x="202257" y="19671"/>
                      <a:pt x="208559" y="9491"/>
                      <a:pt x="213322" y="0"/>
                    </a:cubicBezTo>
                    <a:cubicBezTo>
                      <a:pt x="189455" y="28682"/>
                      <a:pt x="140634" y="10104"/>
                      <a:pt x="138489" y="10820"/>
                    </a:cubicBezTo>
                    <a:cubicBezTo>
                      <a:pt x="135795" y="11719"/>
                      <a:pt x="73156" y="64061"/>
                      <a:pt x="0" y="40451"/>
                    </a:cubicBezTo>
                    <a:cubicBezTo>
                      <a:pt x="9742" y="45529"/>
                      <a:pt x="20014" y="50143"/>
                      <a:pt x="30784" y="53972"/>
                    </a:cubicBezTo>
                    <a:cubicBezTo>
                      <a:pt x="108871" y="81724"/>
                      <a:pt x="171214" y="53287"/>
                      <a:pt x="194138" y="28464"/>
                    </a:cubicBezTo>
                    <a:close/>
                  </a:path>
                </a:pathLst>
              </a:custGeom>
              <a:solidFill>
                <a:srgbClr val="BECEEB"/>
              </a:solidFill>
              <a:ln w="3810" cap="flat">
                <a:noFill/>
                <a:prstDash val="solid"/>
                <a:miter/>
              </a:ln>
            </p:spPr>
            <p:txBody>
              <a:bodyPr rtlCol="0" anchor="ctr"/>
              <a:lstStyle/>
              <a:p>
                <a:endParaRPr lang="en-US"/>
              </a:p>
            </p:txBody>
          </p:sp>
        </p:grpSp>
        <p:grpSp>
          <p:nvGrpSpPr>
            <p:cNvPr id="39" name="iṥ1iḓê">
              <a:extLst>
                <a:ext uri="{FF2B5EF4-FFF2-40B4-BE49-F238E27FC236}">
                  <a16:creationId xmlns:a16="http://schemas.microsoft.com/office/drawing/2014/main" xmlns="" id="{75BD2F73-0A32-E885-9A78-21E112E78873}"/>
                </a:ext>
              </a:extLst>
            </p:cNvPr>
            <p:cNvGrpSpPr/>
            <p:nvPr/>
          </p:nvGrpSpPr>
          <p:grpSpPr>
            <a:xfrm>
              <a:off x="9809196" y="4458483"/>
              <a:ext cx="1333448" cy="1416092"/>
              <a:chOff x="9809196" y="4458483"/>
              <a:chExt cx="1333448" cy="1416092"/>
            </a:xfrm>
          </p:grpSpPr>
          <p:sp>
            <p:nvSpPr>
              <p:cNvPr id="40" name="ïśľiďè">
                <a:extLst>
                  <a:ext uri="{FF2B5EF4-FFF2-40B4-BE49-F238E27FC236}">
                    <a16:creationId xmlns:a16="http://schemas.microsoft.com/office/drawing/2014/main" xmlns="" id="{815D5B9C-E1ED-1B93-9362-5DF86D17B360}"/>
                  </a:ext>
                </a:extLst>
              </p:cNvPr>
              <p:cNvSpPr/>
              <p:nvPr/>
            </p:nvSpPr>
            <p:spPr>
              <a:xfrm>
                <a:off x="11013997" y="5380202"/>
                <a:ext cx="128647" cy="168957"/>
              </a:xfrm>
              <a:custGeom>
                <a:avLst/>
                <a:gdLst>
                  <a:gd name="connsiteX0" fmla="*/ 0 w 128647"/>
                  <a:gd name="connsiteY0" fmla="*/ 31785 h 168957"/>
                  <a:gd name="connsiteX1" fmla="*/ 68245 w 128647"/>
                  <a:gd name="connsiteY1" fmla="*/ 18320 h 168957"/>
                  <a:gd name="connsiteX2" fmla="*/ 127738 w 128647"/>
                  <a:gd name="connsiteY2" fmla="*/ 141086 h 168957"/>
                  <a:gd name="connsiteX3" fmla="*/ 61833 w 128647"/>
                  <a:gd name="connsiteY3" fmla="*/ 112865 h 168957"/>
                  <a:gd name="connsiteX4" fmla="*/ 8976 w 128647"/>
                  <a:gd name="connsiteY4" fmla="*/ 84481 h 168957"/>
                  <a:gd name="connsiteX5" fmla="*/ 0 w 128647"/>
                  <a:gd name="connsiteY5" fmla="*/ 31785 h 16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647" h="168957">
                    <a:moveTo>
                      <a:pt x="0" y="31785"/>
                    </a:moveTo>
                    <a:cubicBezTo>
                      <a:pt x="23089" y="12674"/>
                      <a:pt x="42844" y="-21193"/>
                      <a:pt x="68245" y="18320"/>
                    </a:cubicBezTo>
                    <a:cubicBezTo>
                      <a:pt x="93646" y="57830"/>
                      <a:pt x="120911" y="71942"/>
                      <a:pt x="127738" y="141086"/>
                    </a:cubicBezTo>
                    <a:cubicBezTo>
                      <a:pt x="134566" y="210230"/>
                      <a:pt x="101990" y="131207"/>
                      <a:pt x="61833" y="112865"/>
                    </a:cubicBezTo>
                    <a:cubicBezTo>
                      <a:pt x="21675" y="94520"/>
                      <a:pt x="8976" y="84481"/>
                      <a:pt x="8976" y="84481"/>
                    </a:cubicBezTo>
                    <a:lnTo>
                      <a:pt x="0" y="31785"/>
                    </a:lnTo>
                    <a:close/>
                  </a:path>
                </a:pathLst>
              </a:custGeom>
              <a:solidFill>
                <a:srgbClr val="1C336E"/>
              </a:solidFill>
              <a:ln w="3810" cap="flat">
                <a:noFill/>
                <a:prstDash val="solid"/>
                <a:miter/>
              </a:ln>
            </p:spPr>
            <p:txBody>
              <a:bodyPr rtlCol="0" anchor="ctr"/>
              <a:lstStyle/>
              <a:p>
                <a:endParaRPr lang="en-US"/>
              </a:p>
            </p:txBody>
          </p:sp>
          <p:sp>
            <p:nvSpPr>
              <p:cNvPr id="41" name="íṧlïďe">
                <a:extLst>
                  <a:ext uri="{FF2B5EF4-FFF2-40B4-BE49-F238E27FC236}">
                    <a16:creationId xmlns:a16="http://schemas.microsoft.com/office/drawing/2014/main" xmlns="" id="{00920D2B-B3BF-5152-8175-37269272F4D6}"/>
                  </a:ext>
                </a:extLst>
              </p:cNvPr>
              <p:cNvSpPr/>
              <p:nvPr/>
            </p:nvSpPr>
            <p:spPr>
              <a:xfrm>
                <a:off x="9859660" y="5738147"/>
                <a:ext cx="168552" cy="136428"/>
              </a:xfrm>
              <a:custGeom>
                <a:avLst/>
                <a:gdLst>
                  <a:gd name="connsiteX0" fmla="*/ 99273 w 168552"/>
                  <a:gd name="connsiteY0" fmla="*/ 45459 h 136428"/>
                  <a:gd name="connsiteX1" fmla="*/ 1980 w 168552"/>
                  <a:gd name="connsiteY1" fmla="*/ 2036 h 136428"/>
                  <a:gd name="connsiteX2" fmla="*/ 43871 w 168552"/>
                  <a:gd name="connsiteY2" fmla="*/ 96410 h 136428"/>
                  <a:gd name="connsiteX3" fmla="*/ 121480 w 168552"/>
                  <a:gd name="connsiteY3" fmla="*/ 136103 h 136428"/>
                  <a:gd name="connsiteX4" fmla="*/ 168553 w 168552"/>
                  <a:gd name="connsiteY4" fmla="*/ 99233 h 136428"/>
                  <a:gd name="connsiteX5" fmla="*/ 99273 w 168552"/>
                  <a:gd name="connsiteY5" fmla="*/ 45459 h 136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552" h="136428">
                    <a:moveTo>
                      <a:pt x="99273" y="45459"/>
                    </a:moveTo>
                    <a:cubicBezTo>
                      <a:pt x="41048" y="39965"/>
                      <a:pt x="7622" y="-10662"/>
                      <a:pt x="1980" y="2036"/>
                    </a:cubicBezTo>
                    <a:cubicBezTo>
                      <a:pt x="-3663" y="14735"/>
                      <a:pt x="571" y="82896"/>
                      <a:pt x="43871" y="96410"/>
                    </a:cubicBezTo>
                    <a:cubicBezTo>
                      <a:pt x="84569" y="109109"/>
                      <a:pt x="90909" y="131721"/>
                      <a:pt x="121480" y="136103"/>
                    </a:cubicBezTo>
                    <a:cubicBezTo>
                      <a:pt x="152056" y="140484"/>
                      <a:pt x="168553" y="99233"/>
                      <a:pt x="168553" y="99233"/>
                    </a:cubicBezTo>
                    <a:lnTo>
                      <a:pt x="99273" y="45459"/>
                    </a:lnTo>
                    <a:close/>
                  </a:path>
                </a:pathLst>
              </a:custGeom>
              <a:solidFill>
                <a:srgbClr val="1C336E"/>
              </a:solidFill>
              <a:ln w="3810" cap="flat">
                <a:noFill/>
                <a:prstDash val="solid"/>
                <a:miter/>
              </a:ln>
            </p:spPr>
            <p:txBody>
              <a:bodyPr rtlCol="0" anchor="ctr"/>
              <a:lstStyle/>
              <a:p>
                <a:endParaRPr lang="en-US"/>
              </a:p>
            </p:txBody>
          </p:sp>
          <p:sp>
            <p:nvSpPr>
              <p:cNvPr id="42" name="îṧļiḑe">
                <a:extLst>
                  <a:ext uri="{FF2B5EF4-FFF2-40B4-BE49-F238E27FC236}">
                    <a16:creationId xmlns:a16="http://schemas.microsoft.com/office/drawing/2014/main" xmlns="" id="{5C27CD9D-E2D4-62C5-0AB5-FDA90C21BA06}"/>
                  </a:ext>
                </a:extLst>
              </p:cNvPr>
              <p:cNvSpPr/>
              <p:nvPr/>
            </p:nvSpPr>
            <p:spPr>
              <a:xfrm>
                <a:off x="10344695" y="5209896"/>
                <a:ext cx="731399" cy="476929"/>
              </a:xfrm>
              <a:custGeom>
                <a:avLst/>
                <a:gdLst>
                  <a:gd name="connsiteX0" fmla="*/ 0 w 731399"/>
                  <a:gd name="connsiteY0" fmla="*/ 129974 h 476929"/>
                  <a:gd name="connsiteX1" fmla="*/ 454381 w 731399"/>
                  <a:gd name="connsiteY1" fmla="*/ 476921 h 476929"/>
                  <a:gd name="connsiteX2" fmla="*/ 731135 w 731399"/>
                  <a:gd name="connsiteY2" fmla="*/ 283167 h 476929"/>
                  <a:gd name="connsiteX3" fmla="*/ 669302 w 731399"/>
                  <a:gd name="connsiteY3" fmla="*/ 202086 h 476929"/>
                  <a:gd name="connsiteX4" fmla="*/ 437788 w 731399"/>
                  <a:gd name="connsiteY4" fmla="*/ 224573 h 476929"/>
                  <a:gd name="connsiteX5" fmla="*/ 288809 w 731399"/>
                  <a:gd name="connsiteY5" fmla="*/ 0 h 476929"/>
                  <a:gd name="connsiteX6" fmla="*/ 0 w 731399"/>
                  <a:gd name="connsiteY6" fmla="*/ 129974 h 476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1399" h="476929">
                    <a:moveTo>
                      <a:pt x="0" y="129974"/>
                    </a:moveTo>
                    <a:cubicBezTo>
                      <a:pt x="195674" y="408287"/>
                      <a:pt x="412047" y="477820"/>
                      <a:pt x="454381" y="476921"/>
                    </a:cubicBezTo>
                    <a:cubicBezTo>
                      <a:pt x="496713" y="476021"/>
                      <a:pt x="740542" y="292437"/>
                      <a:pt x="731135" y="283167"/>
                    </a:cubicBezTo>
                    <a:cubicBezTo>
                      <a:pt x="721728" y="273897"/>
                      <a:pt x="686234" y="196169"/>
                      <a:pt x="669302" y="202086"/>
                    </a:cubicBezTo>
                    <a:cubicBezTo>
                      <a:pt x="652367" y="208003"/>
                      <a:pt x="481077" y="266170"/>
                      <a:pt x="437788" y="224573"/>
                    </a:cubicBezTo>
                    <a:cubicBezTo>
                      <a:pt x="355995" y="145984"/>
                      <a:pt x="288809" y="0"/>
                      <a:pt x="288809" y="0"/>
                    </a:cubicBezTo>
                    <a:lnTo>
                      <a:pt x="0" y="129974"/>
                    </a:lnTo>
                    <a:close/>
                  </a:path>
                </a:pathLst>
              </a:custGeom>
              <a:solidFill>
                <a:srgbClr val="4875BF"/>
              </a:solidFill>
              <a:ln w="3810" cap="flat">
                <a:noFill/>
                <a:prstDash val="solid"/>
                <a:miter/>
              </a:ln>
            </p:spPr>
            <p:txBody>
              <a:bodyPr rtlCol="0" anchor="ctr"/>
              <a:lstStyle/>
              <a:p>
                <a:endParaRPr lang="en-US"/>
              </a:p>
            </p:txBody>
          </p:sp>
          <p:sp>
            <p:nvSpPr>
              <p:cNvPr id="43" name="íṩ1ïḋe">
                <a:extLst>
                  <a:ext uri="{FF2B5EF4-FFF2-40B4-BE49-F238E27FC236}">
                    <a16:creationId xmlns:a16="http://schemas.microsoft.com/office/drawing/2014/main" xmlns="" id="{11446CEE-365D-F556-F770-8899A2AD73C7}"/>
                  </a:ext>
                </a:extLst>
              </p:cNvPr>
              <p:cNvSpPr/>
              <p:nvPr/>
            </p:nvSpPr>
            <p:spPr>
              <a:xfrm>
                <a:off x="9956341" y="5154354"/>
                <a:ext cx="688827" cy="699791"/>
              </a:xfrm>
              <a:custGeom>
                <a:avLst/>
                <a:gdLst>
                  <a:gd name="connsiteX0" fmla="*/ 361070 w 688827"/>
                  <a:gd name="connsiteY0" fmla="*/ 73419 h 699791"/>
                  <a:gd name="connsiteX1" fmla="*/ 0 w 688827"/>
                  <a:gd name="connsiteY1" fmla="*/ 627998 h 699791"/>
                  <a:gd name="connsiteX2" fmla="*/ 77877 w 688827"/>
                  <a:gd name="connsiteY2" fmla="*/ 699497 h 699791"/>
                  <a:gd name="connsiteX3" fmla="*/ 495594 w 688827"/>
                  <a:gd name="connsiteY3" fmla="*/ 401741 h 699791"/>
                  <a:gd name="connsiteX4" fmla="*/ 686634 w 688827"/>
                  <a:gd name="connsiteY4" fmla="*/ 48021 h 699791"/>
                  <a:gd name="connsiteX5" fmla="*/ 540750 w 688827"/>
                  <a:gd name="connsiteY5" fmla="*/ 2930 h 699791"/>
                  <a:gd name="connsiteX6" fmla="*/ 361070 w 688827"/>
                  <a:gd name="connsiteY6" fmla="*/ 73419 h 699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827" h="699791">
                    <a:moveTo>
                      <a:pt x="361070" y="73419"/>
                    </a:moveTo>
                    <a:cubicBezTo>
                      <a:pt x="353546" y="284146"/>
                      <a:pt x="0" y="627998"/>
                      <a:pt x="0" y="627998"/>
                    </a:cubicBezTo>
                    <a:cubicBezTo>
                      <a:pt x="0" y="627998"/>
                      <a:pt x="40984" y="705140"/>
                      <a:pt x="77877" y="699497"/>
                    </a:cubicBezTo>
                    <a:cubicBezTo>
                      <a:pt x="114773" y="693854"/>
                      <a:pt x="309326" y="576868"/>
                      <a:pt x="495594" y="401741"/>
                    </a:cubicBezTo>
                    <a:cubicBezTo>
                      <a:pt x="681861" y="226615"/>
                      <a:pt x="696159" y="113233"/>
                      <a:pt x="686634" y="48021"/>
                    </a:cubicBezTo>
                    <a:cubicBezTo>
                      <a:pt x="677109" y="-17191"/>
                      <a:pt x="540750" y="2930"/>
                      <a:pt x="540750" y="2930"/>
                    </a:cubicBezTo>
                    <a:lnTo>
                      <a:pt x="361070" y="73419"/>
                    </a:lnTo>
                    <a:close/>
                  </a:path>
                </a:pathLst>
              </a:custGeom>
              <a:solidFill>
                <a:srgbClr val="5C8CDB"/>
              </a:solidFill>
              <a:ln w="3810" cap="flat">
                <a:noFill/>
                <a:prstDash val="solid"/>
                <a:miter/>
              </a:ln>
            </p:spPr>
            <p:txBody>
              <a:bodyPr rtlCol="0" anchor="ctr"/>
              <a:lstStyle/>
              <a:p>
                <a:endParaRPr lang="en-US"/>
              </a:p>
            </p:txBody>
          </p:sp>
          <p:sp>
            <p:nvSpPr>
              <p:cNvPr id="44" name="iŝļiḍê">
                <a:extLst>
                  <a:ext uri="{FF2B5EF4-FFF2-40B4-BE49-F238E27FC236}">
                    <a16:creationId xmlns:a16="http://schemas.microsoft.com/office/drawing/2014/main" xmlns="" id="{A263F2C9-E735-EF4E-8E18-8DE4722CEDA2}"/>
                  </a:ext>
                </a:extLst>
              </p:cNvPr>
              <p:cNvSpPr/>
              <p:nvPr/>
            </p:nvSpPr>
            <p:spPr>
              <a:xfrm>
                <a:off x="10364773" y="5196381"/>
                <a:ext cx="105037" cy="164036"/>
              </a:xfrm>
              <a:custGeom>
                <a:avLst/>
                <a:gdLst>
                  <a:gd name="connsiteX0" fmla="*/ 0 w 105037"/>
                  <a:gd name="connsiteY0" fmla="*/ 1758 h 164036"/>
                  <a:gd name="connsiteX1" fmla="*/ 85283 w 105037"/>
                  <a:gd name="connsiteY1" fmla="*/ 164037 h 164036"/>
                  <a:gd name="connsiteX2" fmla="*/ 105037 w 105037"/>
                  <a:gd name="connsiteY2" fmla="*/ 137226 h 164036"/>
                  <a:gd name="connsiteX3" fmla="*/ 52521 w 105037"/>
                  <a:gd name="connsiteY3" fmla="*/ 13519 h 164036"/>
                  <a:gd name="connsiteX4" fmla="*/ 0 w 105037"/>
                  <a:gd name="connsiteY4" fmla="*/ 1758 h 164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037" h="164036">
                    <a:moveTo>
                      <a:pt x="0" y="1758"/>
                    </a:moveTo>
                    <a:cubicBezTo>
                      <a:pt x="3436" y="83604"/>
                      <a:pt x="85283" y="164037"/>
                      <a:pt x="85283" y="164037"/>
                    </a:cubicBezTo>
                    <a:lnTo>
                      <a:pt x="105037" y="137226"/>
                    </a:lnTo>
                    <a:cubicBezTo>
                      <a:pt x="105037" y="137226"/>
                      <a:pt x="56445" y="33743"/>
                      <a:pt x="52521" y="13519"/>
                    </a:cubicBezTo>
                    <a:cubicBezTo>
                      <a:pt x="48592" y="-6708"/>
                      <a:pt x="0" y="1758"/>
                      <a:pt x="0" y="1758"/>
                    </a:cubicBezTo>
                    <a:close/>
                  </a:path>
                </a:pathLst>
              </a:custGeom>
              <a:solidFill>
                <a:srgbClr val="4875BF"/>
              </a:solidFill>
              <a:ln w="3810" cap="flat">
                <a:noFill/>
                <a:prstDash val="solid"/>
                <a:miter/>
              </a:ln>
            </p:spPr>
            <p:txBody>
              <a:bodyPr rtlCol="0" anchor="ctr"/>
              <a:lstStyle/>
              <a:p>
                <a:endParaRPr lang="en-US"/>
              </a:p>
            </p:txBody>
          </p:sp>
          <p:sp>
            <p:nvSpPr>
              <p:cNvPr id="45" name="iSlíḑê">
                <a:extLst>
                  <a:ext uri="{FF2B5EF4-FFF2-40B4-BE49-F238E27FC236}">
                    <a16:creationId xmlns:a16="http://schemas.microsoft.com/office/drawing/2014/main" xmlns="" id="{D74900A8-9F1C-ADF0-8166-B2F118409C28}"/>
                  </a:ext>
                </a:extLst>
              </p:cNvPr>
              <p:cNvSpPr/>
              <p:nvPr/>
            </p:nvSpPr>
            <p:spPr>
              <a:xfrm>
                <a:off x="10086573" y="4789867"/>
                <a:ext cx="556410" cy="473412"/>
              </a:xfrm>
              <a:custGeom>
                <a:avLst/>
                <a:gdLst>
                  <a:gd name="connsiteX0" fmla="*/ 105809 w 556410"/>
                  <a:gd name="connsiteY0" fmla="*/ 0 h 473412"/>
                  <a:gd name="connsiteX1" fmla="*/ 429030 w 556410"/>
                  <a:gd name="connsiteY1" fmla="*/ 127269 h 473412"/>
                  <a:gd name="connsiteX2" fmla="*/ 556411 w 556410"/>
                  <a:gd name="connsiteY2" fmla="*/ 412509 h 473412"/>
                  <a:gd name="connsiteX3" fmla="*/ 322563 w 556410"/>
                  <a:gd name="connsiteY3" fmla="*/ 457787 h 473412"/>
                  <a:gd name="connsiteX4" fmla="*/ 220258 w 556410"/>
                  <a:gd name="connsiteY4" fmla="*/ 457787 h 473412"/>
                  <a:gd name="connsiteX5" fmla="*/ 9710 w 556410"/>
                  <a:gd name="connsiteY5" fmla="*/ 265751 h 473412"/>
                  <a:gd name="connsiteX6" fmla="*/ 59693 w 556410"/>
                  <a:gd name="connsiteY6" fmla="*/ 17831 h 473412"/>
                  <a:gd name="connsiteX7" fmla="*/ 105809 w 556410"/>
                  <a:gd name="connsiteY7" fmla="*/ 0 h 47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6410" h="473412">
                    <a:moveTo>
                      <a:pt x="105809" y="0"/>
                    </a:moveTo>
                    <a:cubicBezTo>
                      <a:pt x="260472" y="1871"/>
                      <a:pt x="305629" y="7986"/>
                      <a:pt x="429030" y="127269"/>
                    </a:cubicBezTo>
                    <a:cubicBezTo>
                      <a:pt x="550623" y="244804"/>
                      <a:pt x="556411" y="412509"/>
                      <a:pt x="556411" y="412509"/>
                    </a:cubicBezTo>
                    <a:cubicBezTo>
                      <a:pt x="556411" y="412509"/>
                      <a:pt x="465336" y="393112"/>
                      <a:pt x="322563" y="457787"/>
                    </a:cubicBezTo>
                    <a:cubicBezTo>
                      <a:pt x="244951" y="492945"/>
                      <a:pt x="220258" y="457787"/>
                      <a:pt x="220258" y="457787"/>
                    </a:cubicBezTo>
                    <a:cubicBezTo>
                      <a:pt x="220258" y="457787"/>
                      <a:pt x="48225" y="357477"/>
                      <a:pt x="9710" y="265751"/>
                    </a:cubicBezTo>
                    <a:cubicBezTo>
                      <a:pt x="-28806" y="174029"/>
                      <a:pt x="59693" y="17831"/>
                      <a:pt x="59693" y="17831"/>
                    </a:cubicBezTo>
                    <a:lnTo>
                      <a:pt x="105809" y="0"/>
                    </a:lnTo>
                    <a:close/>
                  </a:path>
                </a:pathLst>
              </a:custGeom>
              <a:solidFill>
                <a:srgbClr val="BECEEB"/>
              </a:solidFill>
              <a:ln w="3810" cap="flat">
                <a:noFill/>
                <a:prstDash val="solid"/>
                <a:miter/>
              </a:ln>
            </p:spPr>
            <p:txBody>
              <a:bodyPr rtlCol="0" anchor="ctr"/>
              <a:lstStyle/>
              <a:p>
                <a:endParaRPr lang="en-US"/>
              </a:p>
            </p:txBody>
          </p:sp>
          <p:sp>
            <p:nvSpPr>
              <p:cNvPr id="46" name="ísľîḋê">
                <a:extLst>
                  <a:ext uri="{FF2B5EF4-FFF2-40B4-BE49-F238E27FC236}">
                    <a16:creationId xmlns:a16="http://schemas.microsoft.com/office/drawing/2014/main" xmlns="" id="{7B2B2EEF-810E-4B49-31B5-5DCA4E3E368C}"/>
                  </a:ext>
                </a:extLst>
              </p:cNvPr>
              <p:cNvSpPr/>
              <p:nvPr/>
            </p:nvSpPr>
            <p:spPr>
              <a:xfrm>
                <a:off x="10130790" y="4786386"/>
                <a:ext cx="85348" cy="112055"/>
              </a:xfrm>
              <a:custGeom>
                <a:avLst/>
                <a:gdLst>
                  <a:gd name="connsiteX0" fmla="*/ 58011 w 85348"/>
                  <a:gd name="connsiteY0" fmla="*/ 284 h 112055"/>
                  <a:gd name="connsiteX1" fmla="*/ 78905 w 85348"/>
                  <a:gd name="connsiteY1" fmla="*/ 52858 h 112055"/>
                  <a:gd name="connsiteX2" fmla="*/ 17758 w 85348"/>
                  <a:gd name="connsiteY2" fmla="*/ 110244 h 112055"/>
                  <a:gd name="connsiteX3" fmla="*/ 9761 w 85348"/>
                  <a:gd name="connsiteY3" fmla="*/ 31694 h 112055"/>
                  <a:gd name="connsiteX4" fmla="*/ 58011 w 85348"/>
                  <a:gd name="connsiteY4" fmla="*/ 284 h 112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348" h="112055">
                    <a:moveTo>
                      <a:pt x="58011" y="284"/>
                    </a:moveTo>
                    <a:cubicBezTo>
                      <a:pt x="86903" y="-3118"/>
                      <a:pt x="91135" y="24634"/>
                      <a:pt x="78905" y="52858"/>
                    </a:cubicBezTo>
                    <a:cubicBezTo>
                      <a:pt x="66675" y="81083"/>
                      <a:pt x="43628" y="121061"/>
                      <a:pt x="17758" y="110244"/>
                    </a:cubicBezTo>
                    <a:cubicBezTo>
                      <a:pt x="-8111" y="99424"/>
                      <a:pt x="-1056" y="45802"/>
                      <a:pt x="9761" y="31694"/>
                    </a:cubicBezTo>
                    <a:cubicBezTo>
                      <a:pt x="20577" y="17585"/>
                      <a:pt x="58011" y="284"/>
                      <a:pt x="58011" y="284"/>
                    </a:cubicBezTo>
                    <a:close/>
                  </a:path>
                </a:pathLst>
              </a:custGeom>
              <a:solidFill>
                <a:srgbClr val="5C8CDB"/>
              </a:solidFill>
              <a:ln w="3810" cap="flat">
                <a:noFill/>
                <a:prstDash val="solid"/>
                <a:miter/>
              </a:ln>
            </p:spPr>
            <p:txBody>
              <a:bodyPr rtlCol="0" anchor="ctr"/>
              <a:lstStyle/>
              <a:p>
                <a:endParaRPr lang="en-US"/>
              </a:p>
            </p:txBody>
          </p:sp>
          <p:grpSp>
            <p:nvGrpSpPr>
              <p:cNvPr id="47" name="i$ļiďê">
                <a:extLst>
                  <a:ext uri="{FF2B5EF4-FFF2-40B4-BE49-F238E27FC236}">
                    <a16:creationId xmlns:a16="http://schemas.microsoft.com/office/drawing/2014/main" xmlns="" id="{60FBE196-6623-A18B-18BF-E323D77536BA}"/>
                  </a:ext>
                </a:extLst>
              </p:cNvPr>
              <p:cNvGrpSpPr/>
              <p:nvPr/>
            </p:nvGrpSpPr>
            <p:grpSpPr>
              <a:xfrm>
                <a:off x="9978136" y="4458483"/>
                <a:ext cx="241524" cy="413299"/>
                <a:chOff x="9978136" y="4458483"/>
                <a:chExt cx="241524" cy="413299"/>
              </a:xfrm>
            </p:grpSpPr>
            <p:sp>
              <p:nvSpPr>
                <p:cNvPr id="56" name="íš1ïḓè">
                  <a:extLst>
                    <a:ext uri="{FF2B5EF4-FFF2-40B4-BE49-F238E27FC236}">
                      <a16:creationId xmlns:a16="http://schemas.microsoft.com/office/drawing/2014/main" xmlns="" id="{0B624B29-988B-B8BB-90C9-1C3562D68378}"/>
                    </a:ext>
                  </a:extLst>
                </p:cNvPr>
                <p:cNvSpPr/>
                <p:nvPr/>
              </p:nvSpPr>
              <p:spPr>
                <a:xfrm>
                  <a:off x="9978136" y="4470348"/>
                  <a:ext cx="241524" cy="337346"/>
                </a:xfrm>
                <a:custGeom>
                  <a:avLst/>
                  <a:gdLst>
                    <a:gd name="connsiteX0" fmla="*/ 240375 w 241524"/>
                    <a:gd name="connsiteY0" fmla="*/ 162703 h 337346"/>
                    <a:gd name="connsiteX1" fmla="*/ 191923 w 241524"/>
                    <a:gd name="connsiteY1" fmla="*/ 119832 h 337346"/>
                    <a:gd name="connsiteX2" fmla="*/ 187199 w 241524"/>
                    <a:gd name="connsiteY2" fmla="*/ 120488 h 337346"/>
                    <a:gd name="connsiteX3" fmla="*/ 142649 w 241524"/>
                    <a:gd name="connsiteY3" fmla="*/ 1833 h 337346"/>
                    <a:gd name="connsiteX4" fmla="*/ 27023 w 241524"/>
                    <a:gd name="connsiteY4" fmla="*/ 97300 h 337346"/>
                    <a:gd name="connsiteX5" fmla="*/ 14652 w 241524"/>
                    <a:gd name="connsiteY5" fmla="*/ 229480 h 337346"/>
                    <a:gd name="connsiteX6" fmla="*/ 217382 w 241524"/>
                    <a:gd name="connsiteY6" fmla="*/ 327504 h 337346"/>
                    <a:gd name="connsiteX7" fmla="*/ 218860 w 241524"/>
                    <a:gd name="connsiteY7" fmla="*/ 324788 h 337346"/>
                    <a:gd name="connsiteX8" fmla="*/ 223600 w 241524"/>
                    <a:gd name="connsiteY8" fmla="*/ 327504 h 337346"/>
                    <a:gd name="connsiteX9" fmla="*/ 240375 w 241524"/>
                    <a:gd name="connsiteY9" fmla="*/ 162703 h 33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524" h="337346">
                      <a:moveTo>
                        <a:pt x="240375" y="162703"/>
                      </a:moveTo>
                      <a:cubicBezTo>
                        <a:pt x="234843" y="120488"/>
                        <a:pt x="223188" y="116045"/>
                        <a:pt x="191923" y="119832"/>
                      </a:cubicBezTo>
                      <a:cubicBezTo>
                        <a:pt x="190285" y="119878"/>
                        <a:pt x="188723" y="120145"/>
                        <a:pt x="187199" y="120488"/>
                      </a:cubicBezTo>
                      <a:cubicBezTo>
                        <a:pt x="151820" y="126130"/>
                        <a:pt x="174520" y="12181"/>
                        <a:pt x="142649" y="1833"/>
                      </a:cubicBezTo>
                      <a:cubicBezTo>
                        <a:pt x="109933" y="-8790"/>
                        <a:pt x="55739" y="27245"/>
                        <a:pt x="27023" y="97300"/>
                      </a:cubicBezTo>
                      <a:cubicBezTo>
                        <a:pt x="4369" y="97608"/>
                        <a:pt x="-13984" y="154705"/>
                        <a:pt x="14652" y="229480"/>
                      </a:cubicBezTo>
                      <a:cubicBezTo>
                        <a:pt x="14652" y="229480"/>
                        <a:pt x="188498" y="376005"/>
                        <a:pt x="217382" y="327504"/>
                      </a:cubicBezTo>
                      <a:cubicBezTo>
                        <a:pt x="217896" y="326635"/>
                        <a:pt x="218373" y="325698"/>
                        <a:pt x="218860" y="324788"/>
                      </a:cubicBezTo>
                      <a:cubicBezTo>
                        <a:pt x="221752" y="326677"/>
                        <a:pt x="223436" y="327660"/>
                        <a:pt x="223600" y="327504"/>
                      </a:cubicBezTo>
                      <a:cubicBezTo>
                        <a:pt x="225535" y="325622"/>
                        <a:pt x="246612" y="210301"/>
                        <a:pt x="240375" y="162703"/>
                      </a:cubicBezTo>
                      <a:close/>
                    </a:path>
                  </a:pathLst>
                </a:custGeom>
                <a:solidFill>
                  <a:srgbClr val="1C336E"/>
                </a:solidFill>
                <a:ln w="3810" cap="flat">
                  <a:noFill/>
                  <a:prstDash val="solid"/>
                  <a:miter/>
                </a:ln>
              </p:spPr>
              <p:txBody>
                <a:bodyPr rtlCol="0" anchor="ctr"/>
                <a:lstStyle/>
                <a:p>
                  <a:endParaRPr lang="en-US"/>
                </a:p>
              </p:txBody>
            </p:sp>
            <p:sp>
              <p:nvSpPr>
                <p:cNvPr id="57" name="ïSḻíde">
                  <a:extLst>
                    <a:ext uri="{FF2B5EF4-FFF2-40B4-BE49-F238E27FC236}">
                      <a16:creationId xmlns:a16="http://schemas.microsoft.com/office/drawing/2014/main" xmlns="" id="{70318F54-7C0D-D740-40F3-96D9467D1784}"/>
                    </a:ext>
                  </a:extLst>
                </p:cNvPr>
                <p:cNvSpPr/>
                <p:nvPr/>
              </p:nvSpPr>
              <p:spPr>
                <a:xfrm>
                  <a:off x="10092251" y="4752281"/>
                  <a:ext cx="109490" cy="119501"/>
                </a:xfrm>
                <a:custGeom>
                  <a:avLst/>
                  <a:gdLst>
                    <a:gd name="connsiteX0" fmla="*/ 58037 w 109490"/>
                    <a:gd name="connsiteY0" fmla="*/ 4 h 119501"/>
                    <a:gd name="connsiteX1" fmla="*/ 100131 w 109490"/>
                    <a:gd name="connsiteY1" fmla="*/ 37586 h 119501"/>
                    <a:gd name="connsiteX2" fmla="*/ 97220 w 109490"/>
                    <a:gd name="connsiteY2" fmla="*/ 93547 h 119501"/>
                    <a:gd name="connsiteX3" fmla="*/ 67029 w 109490"/>
                    <a:gd name="connsiteY3" fmla="*/ 119352 h 119501"/>
                    <a:gd name="connsiteX4" fmla="*/ 50273 w 109490"/>
                    <a:gd name="connsiteY4" fmla="*/ 78478 h 119501"/>
                    <a:gd name="connsiteX5" fmla="*/ 0 w 109490"/>
                    <a:gd name="connsiteY5" fmla="*/ 42101 h 119501"/>
                    <a:gd name="connsiteX6" fmla="*/ 44280 w 109490"/>
                    <a:gd name="connsiteY6" fmla="*/ 0 h 119501"/>
                    <a:gd name="connsiteX7" fmla="*/ 58037 w 109490"/>
                    <a:gd name="connsiteY7" fmla="*/ 0 h 119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90" h="119501">
                      <a:moveTo>
                        <a:pt x="58037" y="4"/>
                      </a:moveTo>
                      <a:lnTo>
                        <a:pt x="100131" y="37586"/>
                      </a:lnTo>
                      <a:cubicBezTo>
                        <a:pt x="116464" y="52170"/>
                        <a:pt x="108760" y="61052"/>
                        <a:pt x="97220" y="93547"/>
                      </a:cubicBezTo>
                      <a:cubicBezTo>
                        <a:pt x="91234" y="110403"/>
                        <a:pt x="79930" y="120891"/>
                        <a:pt x="67029" y="119352"/>
                      </a:cubicBezTo>
                      <a:cubicBezTo>
                        <a:pt x="39643" y="116083"/>
                        <a:pt x="50273" y="78478"/>
                        <a:pt x="50273" y="78478"/>
                      </a:cubicBezTo>
                      <a:lnTo>
                        <a:pt x="0" y="42101"/>
                      </a:lnTo>
                      <a:lnTo>
                        <a:pt x="44280" y="0"/>
                      </a:lnTo>
                      <a:lnTo>
                        <a:pt x="58037" y="0"/>
                      </a:lnTo>
                      <a:close/>
                    </a:path>
                  </a:pathLst>
                </a:custGeom>
                <a:solidFill>
                  <a:srgbClr val="D48585"/>
                </a:solidFill>
                <a:ln w="3810" cap="flat">
                  <a:noFill/>
                  <a:prstDash val="solid"/>
                  <a:miter/>
                </a:ln>
              </p:spPr>
              <p:txBody>
                <a:bodyPr rtlCol="0" anchor="ctr"/>
                <a:lstStyle/>
                <a:p>
                  <a:endParaRPr lang="en-US"/>
                </a:p>
              </p:txBody>
            </p:sp>
            <p:sp>
              <p:nvSpPr>
                <p:cNvPr id="58" name="îṡliḓê">
                  <a:extLst>
                    <a:ext uri="{FF2B5EF4-FFF2-40B4-BE49-F238E27FC236}">
                      <a16:creationId xmlns:a16="http://schemas.microsoft.com/office/drawing/2014/main" xmlns="" id="{B79148D5-D6EA-905A-7CC5-F077E1B0CA05}"/>
                    </a:ext>
                  </a:extLst>
                </p:cNvPr>
                <p:cNvSpPr/>
                <p:nvPr/>
              </p:nvSpPr>
              <p:spPr>
                <a:xfrm>
                  <a:off x="9984557" y="4602965"/>
                  <a:ext cx="161998" cy="239611"/>
                </a:xfrm>
                <a:custGeom>
                  <a:avLst/>
                  <a:gdLst>
                    <a:gd name="connsiteX0" fmla="*/ 159739 w 161998"/>
                    <a:gd name="connsiteY0" fmla="*/ 145369 h 239611"/>
                    <a:gd name="connsiteX1" fmla="*/ 37255 w 161998"/>
                    <a:gd name="connsiteY1" fmla="*/ 237906 h 239611"/>
                    <a:gd name="connsiteX2" fmla="*/ 4421 w 161998"/>
                    <a:gd name="connsiteY2" fmla="*/ 83243 h 239611"/>
                    <a:gd name="connsiteX3" fmla="*/ 88892 w 161998"/>
                    <a:gd name="connsiteY3" fmla="*/ 1496 h 239611"/>
                    <a:gd name="connsiteX4" fmla="*/ 159739 w 161998"/>
                    <a:gd name="connsiteY4" fmla="*/ 145369 h 239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98" h="239611">
                      <a:moveTo>
                        <a:pt x="159739" y="145369"/>
                      </a:moveTo>
                      <a:cubicBezTo>
                        <a:pt x="147407" y="209876"/>
                        <a:pt x="72159" y="248368"/>
                        <a:pt x="37255" y="237906"/>
                      </a:cubicBezTo>
                      <a:cubicBezTo>
                        <a:pt x="6360" y="228644"/>
                        <a:pt x="-7912" y="147746"/>
                        <a:pt x="4421" y="83243"/>
                      </a:cubicBezTo>
                      <a:cubicBezTo>
                        <a:pt x="16754" y="18736"/>
                        <a:pt x="45889" y="-6726"/>
                        <a:pt x="88892" y="1496"/>
                      </a:cubicBezTo>
                      <a:cubicBezTo>
                        <a:pt x="131896" y="9717"/>
                        <a:pt x="172068" y="80861"/>
                        <a:pt x="159739" y="145369"/>
                      </a:cubicBezTo>
                      <a:close/>
                    </a:path>
                  </a:pathLst>
                </a:custGeom>
                <a:solidFill>
                  <a:srgbClr val="F6B1B1"/>
                </a:solidFill>
                <a:ln w="3810" cap="flat">
                  <a:noFill/>
                  <a:prstDash val="solid"/>
                  <a:miter/>
                </a:ln>
              </p:spPr>
              <p:txBody>
                <a:bodyPr rtlCol="0" anchor="ctr"/>
                <a:lstStyle/>
                <a:p>
                  <a:endParaRPr lang="en-US"/>
                </a:p>
              </p:txBody>
            </p:sp>
            <p:sp>
              <p:nvSpPr>
                <p:cNvPr id="59" name="ï$lîḓè">
                  <a:extLst>
                    <a:ext uri="{FF2B5EF4-FFF2-40B4-BE49-F238E27FC236}">
                      <a16:creationId xmlns:a16="http://schemas.microsoft.com/office/drawing/2014/main" xmlns="" id="{C9C2C235-BC4D-0485-1311-69DB0BDED437}"/>
                    </a:ext>
                  </a:extLst>
                </p:cNvPr>
                <p:cNvSpPr/>
                <p:nvPr/>
              </p:nvSpPr>
              <p:spPr>
                <a:xfrm>
                  <a:off x="9999059" y="4590836"/>
                  <a:ext cx="157768" cy="143019"/>
                </a:xfrm>
                <a:custGeom>
                  <a:avLst/>
                  <a:gdLst>
                    <a:gd name="connsiteX0" fmla="*/ 0 w 157768"/>
                    <a:gd name="connsiteY0" fmla="*/ 47412 h 143019"/>
                    <a:gd name="connsiteX1" fmla="*/ 35921 w 157768"/>
                    <a:gd name="connsiteY1" fmla="*/ 52414 h 143019"/>
                    <a:gd name="connsiteX2" fmla="*/ 103815 w 157768"/>
                    <a:gd name="connsiteY2" fmla="*/ 50273 h 143019"/>
                    <a:gd name="connsiteX3" fmla="*/ 132767 w 157768"/>
                    <a:gd name="connsiteY3" fmla="*/ 143016 h 143019"/>
                    <a:gd name="connsiteX4" fmla="*/ 157768 w 157768"/>
                    <a:gd name="connsiteY4" fmla="*/ 105453 h 143019"/>
                    <a:gd name="connsiteX5" fmla="*/ 116487 w 157768"/>
                    <a:gd name="connsiteY5" fmla="*/ 0 h 143019"/>
                    <a:gd name="connsiteX6" fmla="*/ 24113 w 157768"/>
                    <a:gd name="connsiteY6" fmla="*/ 0 h 143019"/>
                    <a:gd name="connsiteX7" fmla="*/ 0 w 157768"/>
                    <a:gd name="connsiteY7" fmla="*/ 47412 h 143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768" h="143019">
                      <a:moveTo>
                        <a:pt x="0" y="47412"/>
                      </a:moveTo>
                      <a:cubicBezTo>
                        <a:pt x="29428" y="20025"/>
                        <a:pt x="24479" y="45057"/>
                        <a:pt x="35921" y="52414"/>
                      </a:cubicBezTo>
                      <a:cubicBezTo>
                        <a:pt x="47365" y="59771"/>
                        <a:pt x="82155" y="34740"/>
                        <a:pt x="103815" y="50273"/>
                      </a:cubicBezTo>
                      <a:cubicBezTo>
                        <a:pt x="125478" y="65806"/>
                        <a:pt x="126873" y="143618"/>
                        <a:pt x="132767" y="143016"/>
                      </a:cubicBezTo>
                      <a:cubicBezTo>
                        <a:pt x="138661" y="142414"/>
                        <a:pt x="157768" y="105453"/>
                        <a:pt x="157768" y="105453"/>
                      </a:cubicBezTo>
                      <a:lnTo>
                        <a:pt x="116487" y="0"/>
                      </a:lnTo>
                      <a:lnTo>
                        <a:pt x="24113" y="0"/>
                      </a:lnTo>
                      <a:lnTo>
                        <a:pt x="0" y="47412"/>
                      </a:lnTo>
                      <a:close/>
                    </a:path>
                  </a:pathLst>
                </a:custGeom>
                <a:solidFill>
                  <a:srgbClr val="1C336E"/>
                </a:solidFill>
                <a:ln w="3810" cap="flat">
                  <a:noFill/>
                  <a:prstDash val="solid"/>
                  <a:miter/>
                </a:ln>
              </p:spPr>
              <p:txBody>
                <a:bodyPr rtlCol="0" anchor="ctr"/>
                <a:lstStyle/>
                <a:p>
                  <a:endParaRPr lang="en-US"/>
                </a:p>
              </p:txBody>
            </p:sp>
            <p:sp>
              <p:nvSpPr>
                <p:cNvPr id="60" name="ïšliḓe">
                  <a:extLst>
                    <a:ext uri="{FF2B5EF4-FFF2-40B4-BE49-F238E27FC236}">
                      <a16:creationId xmlns:a16="http://schemas.microsoft.com/office/drawing/2014/main" xmlns="" id="{8D9A6641-250F-CF04-352F-BA41C0B60A6C}"/>
                    </a:ext>
                  </a:extLst>
                </p:cNvPr>
                <p:cNvSpPr/>
                <p:nvPr/>
              </p:nvSpPr>
              <p:spPr>
                <a:xfrm>
                  <a:off x="10129455" y="4703740"/>
                  <a:ext cx="47594" cy="60227"/>
                </a:xfrm>
                <a:custGeom>
                  <a:avLst/>
                  <a:gdLst>
                    <a:gd name="connsiteX0" fmla="*/ 40596 w 47594"/>
                    <a:gd name="connsiteY0" fmla="*/ 40079 h 60227"/>
                    <a:gd name="connsiteX1" fmla="*/ 6942 w 47594"/>
                    <a:gd name="connsiteY1" fmla="*/ 58523 h 60227"/>
                    <a:gd name="connsiteX2" fmla="*/ 7000 w 47594"/>
                    <a:gd name="connsiteY2" fmla="*/ 20148 h 60227"/>
                    <a:gd name="connsiteX3" fmla="*/ 40654 w 47594"/>
                    <a:gd name="connsiteY3" fmla="*/ 1704 h 60227"/>
                    <a:gd name="connsiteX4" fmla="*/ 40596 w 47594"/>
                    <a:gd name="connsiteY4" fmla="*/ 40079 h 60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94" h="60227">
                      <a:moveTo>
                        <a:pt x="40596" y="40079"/>
                      </a:moveTo>
                      <a:cubicBezTo>
                        <a:pt x="31289" y="55768"/>
                        <a:pt x="16224" y="64024"/>
                        <a:pt x="6942" y="58523"/>
                      </a:cubicBezTo>
                      <a:cubicBezTo>
                        <a:pt x="-2339" y="53021"/>
                        <a:pt x="-2308" y="35838"/>
                        <a:pt x="7000" y="20148"/>
                      </a:cubicBezTo>
                      <a:cubicBezTo>
                        <a:pt x="16307" y="4459"/>
                        <a:pt x="31372" y="-3797"/>
                        <a:pt x="40654" y="1704"/>
                      </a:cubicBezTo>
                      <a:cubicBezTo>
                        <a:pt x="49930" y="7206"/>
                        <a:pt x="49904" y="24389"/>
                        <a:pt x="40596" y="40079"/>
                      </a:cubicBezTo>
                      <a:close/>
                    </a:path>
                  </a:pathLst>
                </a:custGeom>
                <a:solidFill>
                  <a:srgbClr val="F6B1B1"/>
                </a:solidFill>
                <a:ln w="3810" cap="flat">
                  <a:noFill/>
                  <a:prstDash val="solid"/>
                  <a:miter/>
                </a:ln>
              </p:spPr>
              <p:txBody>
                <a:bodyPr rtlCol="0" anchor="ctr"/>
                <a:lstStyle/>
                <a:p>
                  <a:endParaRPr lang="en-US"/>
                </a:p>
              </p:txBody>
            </p:sp>
            <p:sp>
              <p:nvSpPr>
                <p:cNvPr id="61" name="îşḷîḑé">
                  <a:extLst>
                    <a:ext uri="{FF2B5EF4-FFF2-40B4-BE49-F238E27FC236}">
                      <a16:creationId xmlns:a16="http://schemas.microsoft.com/office/drawing/2014/main" xmlns="" id="{7AF43D2D-D659-5CDD-0246-324C58027DC9}"/>
                    </a:ext>
                  </a:extLst>
                </p:cNvPr>
                <p:cNvSpPr/>
                <p:nvPr/>
              </p:nvSpPr>
              <p:spPr>
                <a:xfrm>
                  <a:off x="10136526" y="4715207"/>
                  <a:ext cx="32259" cy="24559"/>
                </a:xfrm>
                <a:custGeom>
                  <a:avLst/>
                  <a:gdLst>
                    <a:gd name="connsiteX0" fmla="*/ 1198 w 32259"/>
                    <a:gd name="connsiteY0" fmla="*/ 18044 h 24559"/>
                    <a:gd name="connsiteX1" fmla="*/ 32001 w 32259"/>
                    <a:gd name="connsiteY1" fmla="*/ 6065 h 24559"/>
                    <a:gd name="connsiteX2" fmla="*/ 22831 w 32259"/>
                    <a:gd name="connsiteY2" fmla="*/ 24197 h 24559"/>
                    <a:gd name="connsiteX3" fmla="*/ 16727 w 32259"/>
                    <a:gd name="connsiteY3" fmla="*/ 18642 h 24559"/>
                    <a:gd name="connsiteX4" fmla="*/ 1198 w 32259"/>
                    <a:gd name="connsiteY4" fmla="*/ 18044 h 24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59" h="24559">
                      <a:moveTo>
                        <a:pt x="1198" y="18044"/>
                      </a:moveTo>
                      <a:cubicBezTo>
                        <a:pt x="16978" y="460"/>
                        <a:pt x="29875" y="-5746"/>
                        <a:pt x="32001" y="6065"/>
                      </a:cubicBezTo>
                      <a:cubicBezTo>
                        <a:pt x="34127" y="17876"/>
                        <a:pt x="22400" y="26456"/>
                        <a:pt x="22831" y="24197"/>
                      </a:cubicBezTo>
                      <a:cubicBezTo>
                        <a:pt x="23261" y="21937"/>
                        <a:pt x="29947" y="12984"/>
                        <a:pt x="16727" y="18642"/>
                      </a:cubicBezTo>
                      <a:cubicBezTo>
                        <a:pt x="3510" y="24307"/>
                        <a:pt x="-2823" y="22520"/>
                        <a:pt x="1198" y="18044"/>
                      </a:cubicBezTo>
                      <a:close/>
                    </a:path>
                  </a:pathLst>
                </a:custGeom>
                <a:solidFill>
                  <a:srgbClr val="D48585"/>
                </a:solidFill>
                <a:ln w="3810" cap="flat">
                  <a:noFill/>
                  <a:prstDash val="solid"/>
                  <a:miter/>
                </a:ln>
              </p:spPr>
              <p:txBody>
                <a:bodyPr rtlCol="0" anchor="ctr"/>
                <a:lstStyle/>
                <a:p>
                  <a:endParaRPr lang="en-US"/>
                </a:p>
              </p:txBody>
            </p:sp>
            <p:sp>
              <p:nvSpPr>
                <p:cNvPr id="62" name="ïslïḑé">
                  <a:extLst>
                    <a:ext uri="{FF2B5EF4-FFF2-40B4-BE49-F238E27FC236}">
                      <a16:creationId xmlns:a16="http://schemas.microsoft.com/office/drawing/2014/main" xmlns="" id="{D0187696-C7AF-3750-1E5D-FF05CD9CC2A1}"/>
                    </a:ext>
                  </a:extLst>
                </p:cNvPr>
                <p:cNvSpPr/>
                <p:nvPr/>
              </p:nvSpPr>
              <p:spPr>
                <a:xfrm>
                  <a:off x="9985144" y="4679683"/>
                  <a:ext cx="36187" cy="19418"/>
                </a:xfrm>
                <a:custGeom>
                  <a:avLst/>
                  <a:gdLst>
                    <a:gd name="connsiteX0" fmla="*/ 698 w 36187"/>
                    <a:gd name="connsiteY0" fmla="*/ 10064 h 19418"/>
                    <a:gd name="connsiteX1" fmla="*/ 35986 w 36187"/>
                    <a:gd name="connsiteY1" fmla="*/ 1480 h 19418"/>
                    <a:gd name="connsiteX2" fmla="*/ 13915 w 36187"/>
                    <a:gd name="connsiteY2" fmla="*/ 18648 h 19418"/>
                    <a:gd name="connsiteX3" fmla="*/ 698 w 36187"/>
                    <a:gd name="connsiteY3" fmla="*/ 10064 h 19418"/>
                  </a:gdLst>
                  <a:ahLst/>
                  <a:cxnLst>
                    <a:cxn ang="0">
                      <a:pos x="connsiteX0" y="connsiteY0"/>
                    </a:cxn>
                    <a:cxn ang="0">
                      <a:pos x="connsiteX1" y="connsiteY1"/>
                    </a:cxn>
                    <a:cxn ang="0">
                      <a:pos x="connsiteX2" y="connsiteY2"/>
                    </a:cxn>
                    <a:cxn ang="0">
                      <a:pos x="connsiteX3" y="connsiteY3"/>
                    </a:cxn>
                  </a:cxnLst>
                  <a:rect l="l" t="t" r="r" b="b"/>
                  <a:pathLst>
                    <a:path w="36187" h="19418">
                      <a:moveTo>
                        <a:pt x="698" y="10064"/>
                      </a:moveTo>
                      <a:cubicBezTo>
                        <a:pt x="6562" y="6593"/>
                        <a:pt x="33943" y="-3831"/>
                        <a:pt x="35986" y="1480"/>
                      </a:cubicBezTo>
                      <a:cubicBezTo>
                        <a:pt x="38028" y="6795"/>
                        <a:pt x="24133" y="14968"/>
                        <a:pt x="13915" y="18648"/>
                      </a:cubicBezTo>
                      <a:cubicBezTo>
                        <a:pt x="3696" y="22329"/>
                        <a:pt x="-2087" y="11714"/>
                        <a:pt x="698" y="10064"/>
                      </a:cubicBezTo>
                      <a:close/>
                    </a:path>
                  </a:pathLst>
                </a:custGeom>
                <a:solidFill>
                  <a:srgbClr val="1C336E"/>
                </a:solidFill>
                <a:ln w="3810" cap="flat">
                  <a:noFill/>
                  <a:prstDash val="solid"/>
                  <a:miter/>
                </a:ln>
              </p:spPr>
              <p:txBody>
                <a:bodyPr rtlCol="0" anchor="ctr"/>
                <a:lstStyle/>
                <a:p>
                  <a:endParaRPr lang="en-US"/>
                </a:p>
              </p:txBody>
            </p:sp>
            <p:sp>
              <p:nvSpPr>
                <p:cNvPr id="63" name="i$ḻiďê">
                  <a:extLst>
                    <a:ext uri="{FF2B5EF4-FFF2-40B4-BE49-F238E27FC236}">
                      <a16:creationId xmlns:a16="http://schemas.microsoft.com/office/drawing/2014/main" xmlns="" id="{787A94BB-488D-C729-E1C1-EC13BBCECF29}"/>
                    </a:ext>
                  </a:extLst>
                </p:cNvPr>
                <p:cNvSpPr/>
                <p:nvPr/>
              </p:nvSpPr>
              <p:spPr>
                <a:xfrm>
                  <a:off x="10045651" y="4679685"/>
                  <a:ext cx="50628" cy="31879"/>
                </a:xfrm>
                <a:custGeom>
                  <a:avLst/>
                  <a:gdLst>
                    <a:gd name="connsiteX0" fmla="*/ 3681 w 50628"/>
                    <a:gd name="connsiteY0" fmla="*/ 0 h 31879"/>
                    <a:gd name="connsiteX1" fmla="*/ 47823 w 50628"/>
                    <a:gd name="connsiteY1" fmla="*/ 24369 h 31879"/>
                    <a:gd name="connsiteX2" fmla="*/ 25752 w 50628"/>
                    <a:gd name="connsiteY2" fmla="*/ 26003 h 31879"/>
                    <a:gd name="connsiteX3" fmla="*/ 0 w 50628"/>
                    <a:gd name="connsiteY3" fmla="*/ 9708 h 31879"/>
                    <a:gd name="connsiteX4" fmla="*/ 3681 w 50628"/>
                    <a:gd name="connsiteY4" fmla="*/ 0 h 31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28" h="31879">
                      <a:moveTo>
                        <a:pt x="3681" y="0"/>
                      </a:moveTo>
                      <a:cubicBezTo>
                        <a:pt x="13899" y="1482"/>
                        <a:pt x="38013" y="11700"/>
                        <a:pt x="47823" y="24369"/>
                      </a:cubicBezTo>
                      <a:cubicBezTo>
                        <a:pt x="57634" y="37041"/>
                        <a:pt x="39647" y="30906"/>
                        <a:pt x="25752" y="26003"/>
                      </a:cubicBezTo>
                      <a:cubicBezTo>
                        <a:pt x="11857" y="21100"/>
                        <a:pt x="0" y="13030"/>
                        <a:pt x="0" y="9708"/>
                      </a:cubicBezTo>
                      <a:cubicBezTo>
                        <a:pt x="4" y="6385"/>
                        <a:pt x="3681" y="0"/>
                        <a:pt x="3681" y="0"/>
                      </a:cubicBezTo>
                      <a:close/>
                    </a:path>
                  </a:pathLst>
                </a:custGeom>
                <a:solidFill>
                  <a:srgbClr val="1C336E"/>
                </a:solidFill>
                <a:ln w="3810" cap="flat">
                  <a:noFill/>
                  <a:prstDash val="solid"/>
                  <a:miter/>
                </a:ln>
              </p:spPr>
              <p:txBody>
                <a:bodyPr rtlCol="0" anchor="ctr"/>
                <a:lstStyle/>
                <a:p>
                  <a:endParaRPr lang="en-US"/>
                </a:p>
              </p:txBody>
            </p:sp>
            <p:sp>
              <p:nvSpPr>
                <p:cNvPr id="64" name="îšľîḋé">
                  <a:extLst>
                    <a:ext uri="{FF2B5EF4-FFF2-40B4-BE49-F238E27FC236}">
                      <a16:creationId xmlns:a16="http://schemas.microsoft.com/office/drawing/2014/main" xmlns="" id="{1CBC059E-5E1C-390D-B849-992D9F9EBBBC}"/>
                    </a:ext>
                  </a:extLst>
                </p:cNvPr>
                <p:cNvSpPr/>
                <p:nvPr/>
              </p:nvSpPr>
              <p:spPr>
                <a:xfrm>
                  <a:off x="10048574" y="4721635"/>
                  <a:ext cx="33333" cy="13389"/>
                </a:xfrm>
                <a:custGeom>
                  <a:avLst/>
                  <a:gdLst>
                    <a:gd name="connsiteX0" fmla="*/ 1576 w 33333"/>
                    <a:gd name="connsiteY0" fmla="*/ 1134 h 13389"/>
                    <a:gd name="connsiteX1" fmla="*/ 33047 w 33333"/>
                    <a:gd name="connsiteY1" fmla="*/ 12217 h 13389"/>
                    <a:gd name="connsiteX2" fmla="*/ 8115 w 33333"/>
                    <a:gd name="connsiteY2" fmla="*/ 9806 h 13389"/>
                    <a:gd name="connsiteX3" fmla="*/ 1576 w 33333"/>
                    <a:gd name="connsiteY3" fmla="*/ 1134 h 13389"/>
                  </a:gdLst>
                  <a:ahLst/>
                  <a:cxnLst>
                    <a:cxn ang="0">
                      <a:pos x="connsiteX0" y="connsiteY0"/>
                    </a:cxn>
                    <a:cxn ang="0">
                      <a:pos x="connsiteX1" y="connsiteY1"/>
                    </a:cxn>
                    <a:cxn ang="0">
                      <a:pos x="connsiteX2" y="connsiteY2"/>
                    </a:cxn>
                    <a:cxn ang="0">
                      <a:pos x="connsiteX3" y="connsiteY3"/>
                    </a:cxn>
                  </a:cxnLst>
                  <a:rect l="l" t="t" r="r" b="b"/>
                  <a:pathLst>
                    <a:path w="33333" h="13389">
                      <a:moveTo>
                        <a:pt x="1576" y="1134"/>
                      </a:moveTo>
                      <a:cubicBezTo>
                        <a:pt x="29370" y="-3686"/>
                        <a:pt x="29370" y="8167"/>
                        <a:pt x="33047" y="12217"/>
                      </a:cubicBezTo>
                      <a:cubicBezTo>
                        <a:pt x="36034" y="15505"/>
                        <a:pt x="14824" y="10952"/>
                        <a:pt x="8115" y="9806"/>
                      </a:cubicBezTo>
                      <a:cubicBezTo>
                        <a:pt x="658" y="8529"/>
                        <a:pt x="-2005" y="1755"/>
                        <a:pt x="1576" y="1134"/>
                      </a:cubicBezTo>
                      <a:close/>
                    </a:path>
                  </a:pathLst>
                </a:custGeom>
                <a:solidFill>
                  <a:srgbClr val="1C336E"/>
                </a:solidFill>
                <a:ln w="3810" cap="flat">
                  <a:noFill/>
                  <a:prstDash val="solid"/>
                  <a:miter/>
                </a:ln>
              </p:spPr>
              <p:txBody>
                <a:bodyPr rtlCol="0" anchor="ctr"/>
                <a:lstStyle/>
                <a:p>
                  <a:endParaRPr lang="en-US"/>
                </a:p>
              </p:txBody>
            </p:sp>
            <p:sp>
              <p:nvSpPr>
                <p:cNvPr id="65" name="îṧ1îḋê">
                  <a:extLst>
                    <a:ext uri="{FF2B5EF4-FFF2-40B4-BE49-F238E27FC236}">
                      <a16:creationId xmlns:a16="http://schemas.microsoft.com/office/drawing/2014/main" xmlns="" id="{52015A1D-C67D-4145-00EB-A08AF925F157}"/>
                    </a:ext>
                  </a:extLst>
                </p:cNvPr>
                <p:cNvSpPr/>
                <p:nvPr/>
              </p:nvSpPr>
              <p:spPr>
                <a:xfrm>
                  <a:off x="9987052" y="4716936"/>
                  <a:ext cx="21628" cy="10633"/>
                </a:xfrm>
                <a:custGeom>
                  <a:avLst/>
                  <a:gdLst>
                    <a:gd name="connsiteX0" fmla="*/ 1788 w 21628"/>
                    <a:gd name="connsiteY0" fmla="*/ 1832 h 10633"/>
                    <a:gd name="connsiteX1" fmla="*/ 19364 w 21628"/>
                    <a:gd name="connsiteY1" fmla="*/ 1832 h 10633"/>
                    <a:gd name="connsiteX2" fmla="*/ 16186 w 21628"/>
                    <a:gd name="connsiteY2" fmla="*/ 10553 h 10633"/>
                    <a:gd name="connsiteX3" fmla="*/ 1788 w 21628"/>
                    <a:gd name="connsiteY3" fmla="*/ 7223 h 10633"/>
                    <a:gd name="connsiteX4" fmla="*/ 1788 w 21628"/>
                    <a:gd name="connsiteY4" fmla="*/ 1832 h 10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8" h="10633">
                      <a:moveTo>
                        <a:pt x="1788" y="1832"/>
                      </a:moveTo>
                      <a:cubicBezTo>
                        <a:pt x="7511" y="506"/>
                        <a:pt x="15683" y="-1525"/>
                        <a:pt x="19364" y="1832"/>
                      </a:cubicBezTo>
                      <a:cubicBezTo>
                        <a:pt x="23044" y="5189"/>
                        <a:pt x="22412" y="11411"/>
                        <a:pt x="16186" y="10553"/>
                      </a:cubicBezTo>
                      <a:cubicBezTo>
                        <a:pt x="9961" y="9696"/>
                        <a:pt x="5812" y="8599"/>
                        <a:pt x="1788" y="7223"/>
                      </a:cubicBezTo>
                      <a:cubicBezTo>
                        <a:pt x="-2235" y="5852"/>
                        <a:pt x="1788" y="1832"/>
                        <a:pt x="1788" y="1832"/>
                      </a:cubicBezTo>
                      <a:close/>
                    </a:path>
                  </a:pathLst>
                </a:custGeom>
                <a:solidFill>
                  <a:srgbClr val="1C336E"/>
                </a:solidFill>
                <a:ln w="3810" cap="flat">
                  <a:noFill/>
                  <a:prstDash val="solid"/>
                  <a:miter/>
                </a:ln>
              </p:spPr>
              <p:txBody>
                <a:bodyPr rtlCol="0" anchor="ctr"/>
                <a:lstStyle/>
                <a:p>
                  <a:endParaRPr lang="en-US"/>
                </a:p>
              </p:txBody>
            </p:sp>
            <p:sp>
              <p:nvSpPr>
                <p:cNvPr id="66" name="iṥlïḓe">
                  <a:extLst>
                    <a:ext uri="{FF2B5EF4-FFF2-40B4-BE49-F238E27FC236}">
                      <a16:creationId xmlns:a16="http://schemas.microsoft.com/office/drawing/2014/main" xmlns="" id="{A8485A01-7E53-82BC-CA7D-DA584B21BB69}"/>
                    </a:ext>
                  </a:extLst>
                </p:cNvPr>
                <p:cNvSpPr/>
                <p:nvPr/>
              </p:nvSpPr>
              <p:spPr>
                <a:xfrm>
                  <a:off x="10008516" y="4759796"/>
                  <a:ext cx="27053" cy="8509"/>
                </a:xfrm>
                <a:custGeom>
                  <a:avLst/>
                  <a:gdLst>
                    <a:gd name="connsiteX0" fmla="*/ 27054 w 27053"/>
                    <a:gd name="connsiteY0" fmla="*/ 6795 h 8509"/>
                    <a:gd name="connsiteX1" fmla="*/ 159 w 27053"/>
                    <a:gd name="connsiteY1" fmla="*/ 1892 h 8509"/>
                    <a:gd name="connsiteX2" fmla="*/ 23781 w 27053"/>
                    <a:gd name="connsiteY2" fmla="*/ 8159 h 8509"/>
                    <a:gd name="connsiteX3" fmla="*/ 27054 w 27053"/>
                    <a:gd name="connsiteY3" fmla="*/ 6795 h 8509"/>
                  </a:gdLst>
                  <a:ahLst/>
                  <a:cxnLst>
                    <a:cxn ang="0">
                      <a:pos x="connsiteX0" y="connsiteY0"/>
                    </a:cxn>
                    <a:cxn ang="0">
                      <a:pos x="connsiteX1" y="connsiteY1"/>
                    </a:cxn>
                    <a:cxn ang="0">
                      <a:pos x="connsiteX2" y="connsiteY2"/>
                    </a:cxn>
                    <a:cxn ang="0">
                      <a:pos x="connsiteX3" y="connsiteY3"/>
                    </a:cxn>
                  </a:cxnLst>
                  <a:rect l="l" t="t" r="r" b="b"/>
                  <a:pathLst>
                    <a:path w="27053" h="8509">
                      <a:moveTo>
                        <a:pt x="27054" y="6795"/>
                      </a:moveTo>
                      <a:cubicBezTo>
                        <a:pt x="19152" y="2707"/>
                        <a:pt x="2422" y="-3015"/>
                        <a:pt x="159" y="1892"/>
                      </a:cubicBezTo>
                      <a:cubicBezTo>
                        <a:pt x="-2104" y="6795"/>
                        <a:pt x="20512" y="9523"/>
                        <a:pt x="23781" y="8159"/>
                      </a:cubicBezTo>
                      <a:cubicBezTo>
                        <a:pt x="27054" y="6795"/>
                        <a:pt x="27054" y="6795"/>
                        <a:pt x="27054" y="6795"/>
                      </a:cubicBezTo>
                      <a:close/>
                    </a:path>
                  </a:pathLst>
                </a:custGeom>
                <a:solidFill>
                  <a:srgbClr val="D97A59"/>
                </a:solidFill>
                <a:ln w="3810" cap="flat">
                  <a:noFill/>
                  <a:prstDash val="solid"/>
                  <a:miter/>
                </a:ln>
              </p:spPr>
              <p:txBody>
                <a:bodyPr rtlCol="0" anchor="ctr"/>
                <a:lstStyle/>
                <a:p>
                  <a:endParaRPr lang="en-US"/>
                </a:p>
              </p:txBody>
            </p:sp>
            <p:sp>
              <p:nvSpPr>
                <p:cNvPr id="67" name="íşḷîḋé">
                  <a:extLst>
                    <a:ext uri="{FF2B5EF4-FFF2-40B4-BE49-F238E27FC236}">
                      <a16:creationId xmlns:a16="http://schemas.microsoft.com/office/drawing/2014/main" xmlns="" id="{CFA0CF06-A014-0CEE-4D54-7AE3A754640F}"/>
                    </a:ext>
                  </a:extLst>
                </p:cNvPr>
                <p:cNvSpPr/>
                <p:nvPr/>
              </p:nvSpPr>
              <p:spPr>
                <a:xfrm>
                  <a:off x="10003238" y="4785299"/>
                  <a:ext cx="46900" cy="12555"/>
                </a:xfrm>
                <a:custGeom>
                  <a:avLst/>
                  <a:gdLst>
                    <a:gd name="connsiteX0" fmla="*/ 2092 w 46900"/>
                    <a:gd name="connsiteY0" fmla="*/ 3 h 12555"/>
                    <a:gd name="connsiteX1" fmla="*/ 45335 w 46900"/>
                    <a:gd name="connsiteY1" fmla="*/ 6888 h 12555"/>
                    <a:gd name="connsiteX2" fmla="*/ 20075 w 46900"/>
                    <a:gd name="connsiteY2" fmla="*/ 12267 h 12555"/>
                    <a:gd name="connsiteX3" fmla="*/ 2092 w 46900"/>
                    <a:gd name="connsiteY3" fmla="*/ 3 h 12555"/>
                  </a:gdLst>
                  <a:ahLst/>
                  <a:cxnLst>
                    <a:cxn ang="0">
                      <a:pos x="connsiteX0" y="connsiteY0"/>
                    </a:cxn>
                    <a:cxn ang="0">
                      <a:pos x="connsiteX1" y="connsiteY1"/>
                    </a:cxn>
                    <a:cxn ang="0">
                      <a:pos x="connsiteX2" y="connsiteY2"/>
                    </a:cxn>
                    <a:cxn ang="0">
                      <a:pos x="connsiteX3" y="connsiteY3"/>
                    </a:cxn>
                  </a:cxnLst>
                  <a:rect l="l" t="t" r="r" b="b"/>
                  <a:pathLst>
                    <a:path w="46900" h="12555">
                      <a:moveTo>
                        <a:pt x="2092" y="3"/>
                      </a:moveTo>
                      <a:cubicBezTo>
                        <a:pt x="27962" y="1199"/>
                        <a:pt x="39625" y="3889"/>
                        <a:pt x="45335" y="6888"/>
                      </a:cubicBezTo>
                      <a:cubicBezTo>
                        <a:pt x="51047" y="9886"/>
                        <a:pt x="40787" y="13628"/>
                        <a:pt x="20075" y="12267"/>
                      </a:cubicBezTo>
                      <a:cubicBezTo>
                        <a:pt x="-632" y="10903"/>
                        <a:pt x="-2560" y="-210"/>
                        <a:pt x="2092" y="3"/>
                      </a:cubicBezTo>
                      <a:close/>
                    </a:path>
                  </a:pathLst>
                </a:custGeom>
                <a:solidFill>
                  <a:srgbClr val="D97A59"/>
                </a:solidFill>
                <a:ln w="3810" cap="flat">
                  <a:noFill/>
                  <a:prstDash val="solid"/>
                  <a:miter/>
                </a:ln>
              </p:spPr>
              <p:txBody>
                <a:bodyPr rtlCol="0" anchor="ctr"/>
                <a:lstStyle/>
                <a:p>
                  <a:endParaRPr lang="en-US"/>
                </a:p>
              </p:txBody>
            </p:sp>
            <p:sp>
              <p:nvSpPr>
                <p:cNvPr id="68" name="îşļîḑé">
                  <a:extLst>
                    <a:ext uri="{FF2B5EF4-FFF2-40B4-BE49-F238E27FC236}">
                      <a16:creationId xmlns:a16="http://schemas.microsoft.com/office/drawing/2014/main" xmlns="" id="{63401D81-4D40-0E10-187D-4B4158748086}"/>
                    </a:ext>
                  </a:extLst>
                </p:cNvPr>
                <p:cNvSpPr/>
                <p:nvPr/>
              </p:nvSpPr>
              <p:spPr>
                <a:xfrm>
                  <a:off x="10014096" y="4458483"/>
                  <a:ext cx="66118" cy="184097"/>
                </a:xfrm>
                <a:custGeom>
                  <a:avLst/>
                  <a:gdLst>
                    <a:gd name="connsiteX0" fmla="*/ 64794 w 66118"/>
                    <a:gd name="connsiteY0" fmla="*/ 542 h 184097"/>
                    <a:gd name="connsiteX1" fmla="*/ 8330 w 66118"/>
                    <a:gd name="connsiteY1" fmla="*/ 65191 h 184097"/>
                    <a:gd name="connsiteX2" fmla="*/ 21623 w 66118"/>
                    <a:gd name="connsiteY2" fmla="*/ 184062 h 184097"/>
                    <a:gd name="connsiteX3" fmla="*/ 21193 w 66118"/>
                    <a:gd name="connsiteY3" fmla="*/ 174675 h 184097"/>
                    <a:gd name="connsiteX4" fmla="*/ 14867 w 66118"/>
                    <a:gd name="connsiteY4" fmla="*/ 75062 h 184097"/>
                    <a:gd name="connsiteX5" fmla="*/ 53021 w 66118"/>
                    <a:gd name="connsiteY5" fmla="*/ 12205 h 184097"/>
                    <a:gd name="connsiteX6" fmla="*/ 63205 w 66118"/>
                    <a:gd name="connsiteY6" fmla="*/ 5625 h 184097"/>
                    <a:gd name="connsiteX7" fmla="*/ 64794 w 66118"/>
                    <a:gd name="connsiteY7" fmla="*/ 542 h 184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18" h="184097">
                      <a:moveTo>
                        <a:pt x="64794" y="542"/>
                      </a:moveTo>
                      <a:cubicBezTo>
                        <a:pt x="60958" y="-3603"/>
                        <a:pt x="24194" y="15828"/>
                        <a:pt x="8330" y="65191"/>
                      </a:cubicBezTo>
                      <a:cubicBezTo>
                        <a:pt x="-14675" y="136750"/>
                        <a:pt x="16746" y="185598"/>
                        <a:pt x="21623" y="184062"/>
                      </a:cubicBezTo>
                      <a:cubicBezTo>
                        <a:pt x="23570" y="183434"/>
                        <a:pt x="22998" y="179753"/>
                        <a:pt x="21193" y="174675"/>
                      </a:cubicBezTo>
                      <a:cubicBezTo>
                        <a:pt x="14087" y="153110"/>
                        <a:pt x="-1100" y="128360"/>
                        <a:pt x="14867" y="75062"/>
                      </a:cubicBezTo>
                      <a:cubicBezTo>
                        <a:pt x="20982" y="54233"/>
                        <a:pt x="35354" y="23879"/>
                        <a:pt x="53021" y="12205"/>
                      </a:cubicBezTo>
                      <a:cubicBezTo>
                        <a:pt x="55821" y="10113"/>
                        <a:pt x="60523" y="7724"/>
                        <a:pt x="63205" y="5625"/>
                      </a:cubicBezTo>
                      <a:cubicBezTo>
                        <a:pt x="67606" y="2348"/>
                        <a:pt x="66044" y="1636"/>
                        <a:pt x="64794" y="542"/>
                      </a:cubicBezTo>
                      <a:close/>
                    </a:path>
                  </a:pathLst>
                </a:custGeom>
                <a:solidFill>
                  <a:srgbClr val="21509D"/>
                </a:solidFill>
                <a:ln w="3810" cap="flat">
                  <a:noFill/>
                  <a:prstDash val="solid"/>
                  <a:miter/>
                </a:ln>
              </p:spPr>
              <p:txBody>
                <a:bodyPr rtlCol="0" anchor="ctr"/>
                <a:lstStyle/>
                <a:p>
                  <a:endParaRPr lang="en-US"/>
                </a:p>
              </p:txBody>
            </p:sp>
            <p:sp>
              <p:nvSpPr>
                <p:cNvPr id="69" name="íṥḻíḓê">
                  <a:extLst>
                    <a:ext uri="{FF2B5EF4-FFF2-40B4-BE49-F238E27FC236}">
                      <a16:creationId xmlns:a16="http://schemas.microsoft.com/office/drawing/2014/main" xmlns="" id="{51CC207F-BC51-5A60-539F-B57E64B0800A}"/>
                    </a:ext>
                  </a:extLst>
                </p:cNvPr>
                <p:cNvSpPr/>
                <p:nvPr/>
              </p:nvSpPr>
              <p:spPr>
                <a:xfrm>
                  <a:off x="9989625" y="4503219"/>
                  <a:ext cx="65613" cy="140687"/>
                </a:xfrm>
                <a:custGeom>
                  <a:avLst/>
                  <a:gdLst>
                    <a:gd name="connsiteX0" fmla="*/ 16665 w 65613"/>
                    <a:gd name="connsiteY0" fmla="*/ 94 h 140687"/>
                    <a:gd name="connsiteX1" fmla="*/ 41102 w 65613"/>
                    <a:gd name="connsiteY1" fmla="*/ 136153 h 140687"/>
                    <a:gd name="connsiteX2" fmla="*/ 47110 w 65613"/>
                    <a:gd name="connsiteY2" fmla="*/ 140275 h 140687"/>
                    <a:gd name="connsiteX3" fmla="*/ 50718 w 65613"/>
                    <a:gd name="connsiteY3" fmla="*/ 138088 h 140687"/>
                    <a:gd name="connsiteX4" fmla="*/ 60369 w 65613"/>
                    <a:gd name="connsiteY4" fmla="*/ 74046 h 140687"/>
                    <a:gd name="connsiteX5" fmla="*/ 65239 w 65613"/>
                    <a:gd name="connsiteY5" fmla="*/ 59583 h 140687"/>
                    <a:gd name="connsiteX6" fmla="*/ 41571 w 65613"/>
                    <a:gd name="connsiteY6" fmla="*/ 126285 h 140687"/>
                    <a:gd name="connsiteX7" fmla="*/ 40634 w 65613"/>
                    <a:gd name="connsiteY7" fmla="*/ 125668 h 140687"/>
                    <a:gd name="connsiteX8" fmla="*/ 18070 w 65613"/>
                    <a:gd name="connsiteY8" fmla="*/ 98129 h 140687"/>
                    <a:gd name="connsiteX9" fmla="*/ 14413 w 65613"/>
                    <a:gd name="connsiteY9" fmla="*/ 18332 h 140687"/>
                    <a:gd name="connsiteX10" fmla="*/ 18866 w 65613"/>
                    <a:gd name="connsiteY10" fmla="*/ 5222 h 140687"/>
                    <a:gd name="connsiteX11" fmla="*/ 16665 w 65613"/>
                    <a:gd name="connsiteY11" fmla="*/ 94 h 140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613" h="140687">
                      <a:moveTo>
                        <a:pt x="16665" y="94"/>
                      </a:moveTo>
                      <a:cubicBezTo>
                        <a:pt x="10462" y="414"/>
                        <a:pt x="-29017" y="86905"/>
                        <a:pt x="41102" y="136153"/>
                      </a:cubicBezTo>
                      <a:cubicBezTo>
                        <a:pt x="43084" y="137513"/>
                        <a:pt x="45087" y="138888"/>
                        <a:pt x="47110" y="140275"/>
                      </a:cubicBezTo>
                      <a:cubicBezTo>
                        <a:pt x="48757" y="141403"/>
                        <a:pt x="50970" y="140066"/>
                        <a:pt x="50718" y="138088"/>
                      </a:cubicBezTo>
                      <a:cubicBezTo>
                        <a:pt x="47454" y="112317"/>
                        <a:pt x="51427" y="93587"/>
                        <a:pt x="60369" y="74046"/>
                      </a:cubicBezTo>
                      <a:cubicBezTo>
                        <a:pt x="63665" y="66811"/>
                        <a:pt x="66694" y="61176"/>
                        <a:pt x="65239" y="59583"/>
                      </a:cubicBezTo>
                      <a:cubicBezTo>
                        <a:pt x="61310" y="55164"/>
                        <a:pt x="39955" y="83685"/>
                        <a:pt x="41571" y="126285"/>
                      </a:cubicBezTo>
                      <a:cubicBezTo>
                        <a:pt x="41643" y="126540"/>
                        <a:pt x="40862" y="125851"/>
                        <a:pt x="40634" y="125668"/>
                      </a:cubicBezTo>
                      <a:cubicBezTo>
                        <a:pt x="31505" y="117671"/>
                        <a:pt x="24072" y="109586"/>
                        <a:pt x="18070" y="98129"/>
                      </a:cubicBezTo>
                      <a:cubicBezTo>
                        <a:pt x="3775" y="71840"/>
                        <a:pt x="7791" y="36540"/>
                        <a:pt x="14413" y="18332"/>
                      </a:cubicBezTo>
                      <a:cubicBezTo>
                        <a:pt x="16250" y="13193"/>
                        <a:pt x="18295" y="8278"/>
                        <a:pt x="18866" y="5222"/>
                      </a:cubicBezTo>
                      <a:cubicBezTo>
                        <a:pt x="20067" y="-858"/>
                        <a:pt x="18410" y="-1"/>
                        <a:pt x="16665" y="94"/>
                      </a:cubicBezTo>
                      <a:close/>
                    </a:path>
                  </a:pathLst>
                </a:custGeom>
                <a:solidFill>
                  <a:srgbClr val="21509D"/>
                </a:solidFill>
                <a:ln w="3810" cap="flat">
                  <a:noFill/>
                  <a:prstDash val="solid"/>
                  <a:miter/>
                </a:ln>
              </p:spPr>
              <p:txBody>
                <a:bodyPr rtlCol="0" anchor="ctr"/>
                <a:lstStyle/>
                <a:p>
                  <a:endParaRPr lang="en-US"/>
                </a:p>
              </p:txBody>
            </p:sp>
          </p:grpSp>
          <p:sp>
            <p:nvSpPr>
              <p:cNvPr id="48" name="îšḷidê">
                <a:extLst>
                  <a:ext uri="{FF2B5EF4-FFF2-40B4-BE49-F238E27FC236}">
                    <a16:creationId xmlns:a16="http://schemas.microsoft.com/office/drawing/2014/main" xmlns="" id="{66FEC2BA-A4D5-CE02-548C-888C68A19C04}"/>
                  </a:ext>
                </a:extLst>
              </p:cNvPr>
              <p:cNvSpPr/>
              <p:nvPr/>
            </p:nvSpPr>
            <p:spPr>
              <a:xfrm>
                <a:off x="9828374" y="4851673"/>
                <a:ext cx="333809" cy="305611"/>
              </a:xfrm>
              <a:custGeom>
                <a:avLst/>
                <a:gdLst>
                  <a:gd name="connsiteX0" fmla="*/ 0 w 333809"/>
                  <a:gd name="connsiteY0" fmla="*/ 0 h 305611"/>
                  <a:gd name="connsiteX1" fmla="*/ 5490 w 333809"/>
                  <a:gd name="connsiteY1" fmla="*/ 74120 h 305611"/>
                  <a:gd name="connsiteX2" fmla="*/ 25245 w 333809"/>
                  <a:gd name="connsiteY2" fmla="*/ 267915 h 305611"/>
                  <a:gd name="connsiteX3" fmla="*/ 203046 w 333809"/>
                  <a:gd name="connsiteY3" fmla="*/ 305546 h 305611"/>
                  <a:gd name="connsiteX4" fmla="*/ 333809 w 333809"/>
                  <a:gd name="connsiteY4" fmla="*/ 258508 h 305611"/>
                  <a:gd name="connsiteX5" fmla="*/ 328453 w 333809"/>
                  <a:gd name="connsiteY5" fmla="*/ 10150 h 305611"/>
                  <a:gd name="connsiteX6" fmla="*/ 84776 w 333809"/>
                  <a:gd name="connsiteY6" fmla="*/ 30331 h 305611"/>
                  <a:gd name="connsiteX7" fmla="*/ 0 w 333809"/>
                  <a:gd name="connsiteY7" fmla="*/ 0 h 30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809" h="305611">
                    <a:moveTo>
                      <a:pt x="0" y="0"/>
                    </a:moveTo>
                    <a:lnTo>
                      <a:pt x="5490" y="74120"/>
                    </a:lnTo>
                    <a:lnTo>
                      <a:pt x="25245" y="267915"/>
                    </a:lnTo>
                    <a:cubicBezTo>
                      <a:pt x="25245" y="267915"/>
                      <a:pt x="125906" y="307425"/>
                      <a:pt x="203046" y="305546"/>
                    </a:cubicBezTo>
                    <a:cubicBezTo>
                      <a:pt x="280188" y="303665"/>
                      <a:pt x="333809" y="258508"/>
                      <a:pt x="333809" y="258508"/>
                    </a:cubicBezTo>
                    <a:lnTo>
                      <a:pt x="328453" y="10150"/>
                    </a:lnTo>
                    <a:lnTo>
                      <a:pt x="84776" y="30331"/>
                    </a:lnTo>
                    <a:lnTo>
                      <a:pt x="0" y="0"/>
                    </a:lnTo>
                    <a:close/>
                  </a:path>
                </a:pathLst>
              </a:custGeom>
              <a:solidFill>
                <a:srgbClr val="FFFFFF"/>
              </a:solidFill>
              <a:ln w="3810" cap="flat">
                <a:noFill/>
                <a:prstDash val="solid"/>
                <a:miter/>
              </a:ln>
            </p:spPr>
            <p:txBody>
              <a:bodyPr rtlCol="0" anchor="ctr"/>
              <a:lstStyle/>
              <a:p>
                <a:endParaRPr lang="en-US"/>
              </a:p>
            </p:txBody>
          </p:sp>
          <p:sp>
            <p:nvSpPr>
              <p:cNvPr id="49" name="íśḻíḓe">
                <a:extLst>
                  <a:ext uri="{FF2B5EF4-FFF2-40B4-BE49-F238E27FC236}">
                    <a16:creationId xmlns:a16="http://schemas.microsoft.com/office/drawing/2014/main" xmlns="" id="{BF0C5084-E75C-BFF7-0CA4-80697AFD0AAA}"/>
                  </a:ext>
                </a:extLst>
              </p:cNvPr>
              <p:cNvSpPr/>
              <p:nvPr/>
            </p:nvSpPr>
            <p:spPr>
              <a:xfrm>
                <a:off x="9828374" y="4851673"/>
                <a:ext cx="328452" cy="30331"/>
              </a:xfrm>
              <a:custGeom>
                <a:avLst/>
                <a:gdLst>
                  <a:gd name="connsiteX0" fmla="*/ 328453 w 328452"/>
                  <a:gd name="connsiteY0" fmla="*/ 10150 h 30331"/>
                  <a:gd name="connsiteX1" fmla="*/ 221765 w 328452"/>
                  <a:gd name="connsiteY1" fmla="*/ 3566 h 30331"/>
                  <a:gd name="connsiteX2" fmla="*/ 0 w 328452"/>
                  <a:gd name="connsiteY2" fmla="*/ 0 h 30331"/>
                  <a:gd name="connsiteX3" fmla="*/ 84776 w 328452"/>
                  <a:gd name="connsiteY3" fmla="*/ 30331 h 30331"/>
                </a:gdLst>
                <a:ahLst/>
                <a:cxnLst>
                  <a:cxn ang="0">
                    <a:pos x="connsiteX0" y="connsiteY0"/>
                  </a:cxn>
                  <a:cxn ang="0">
                    <a:pos x="connsiteX1" y="connsiteY1"/>
                  </a:cxn>
                  <a:cxn ang="0">
                    <a:pos x="connsiteX2" y="connsiteY2"/>
                  </a:cxn>
                  <a:cxn ang="0">
                    <a:pos x="connsiteX3" y="connsiteY3"/>
                  </a:cxn>
                </a:cxnLst>
                <a:rect l="l" t="t" r="r" b="b"/>
                <a:pathLst>
                  <a:path w="328452" h="30331">
                    <a:moveTo>
                      <a:pt x="328453" y="10150"/>
                    </a:moveTo>
                    <a:lnTo>
                      <a:pt x="221765" y="3566"/>
                    </a:lnTo>
                    <a:lnTo>
                      <a:pt x="0" y="0"/>
                    </a:lnTo>
                    <a:lnTo>
                      <a:pt x="84776" y="30331"/>
                    </a:lnTo>
                    <a:close/>
                  </a:path>
                </a:pathLst>
              </a:custGeom>
              <a:solidFill>
                <a:srgbClr val="DAE6FC"/>
              </a:solidFill>
              <a:ln w="3810" cap="flat">
                <a:noFill/>
                <a:prstDash val="solid"/>
                <a:miter/>
              </a:ln>
            </p:spPr>
            <p:txBody>
              <a:bodyPr rtlCol="0" anchor="ctr"/>
              <a:lstStyle/>
              <a:p>
                <a:endParaRPr lang="en-US"/>
              </a:p>
            </p:txBody>
          </p:sp>
          <p:grpSp>
            <p:nvGrpSpPr>
              <p:cNvPr id="50" name="ísľïḓê">
                <a:extLst>
                  <a:ext uri="{FF2B5EF4-FFF2-40B4-BE49-F238E27FC236}">
                    <a16:creationId xmlns:a16="http://schemas.microsoft.com/office/drawing/2014/main" xmlns="" id="{7C04AB2D-7D3C-8308-1947-B2899F5DCBF3}"/>
                  </a:ext>
                </a:extLst>
              </p:cNvPr>
              <p:cNvGrpSpPr/>
              <p:nvPr/>
            </p:nvGrpSpPr>
            <p:grpSpPr>
              <a:xfrm>
                <a:off x="9828382" y="4851669"/>
                <a:ext cx="332495" cy="292668"/>
                <a:chOff x="9828382" y="4851669"/>
                <a:chExt cx="332495" cy="292668"/>
              </a:xfrm>
              <a:solidFill>
                <a:srgbClr val="91B6E8">
                  <a:alpha val="50000"/>
                </a:srgbClr>
              </a:solidFill>
            </p:grpSpPr>
            <p:sp>
              <p:nvSpPr>
                <p:cNvPr id="54" name="ïṧļïde">
                  <a:extLst>
                    <a:ext uri="{FF2B5EF4-FFF2-40B4-BE49-F238E27FC236}">
                      <a16:creationId xmlns:a16="http://schemas.microsoft.com/office/drawing/2014/main" xmlns="" id="{09012978-55ED-D6E3-FB37-25E0CD0DF39A}"/>
                    </a:ext>
                  </a:extLst>
                </p:cNvPr>
                <p:cNvSpPr/>
                <p:nvPr/>
              </p:nvSpPr>
              <p:spPr>
                <a:xfrm>
                  <a:off x="9828382" y="4851669"/>
                  <a:ext cx="312641" cy="292668"/>
                </a:xfrm>
                <a:custGeom>
                  <a:avLst/>
                  <a:gdLst>
                    <a:gd name="connsiteX0" fmla="*/ 297825 w 312641"/>
                    <a:gd name="connsiteY0" fmla="*/ 158938 h 292668"/>
                    <a:gd name="connsiteX1" fmla="*/ 97045 w 312641"/>
                    <a:gd name="connsiteY1" fmla="*/ 187071 h 292668"/>
                    <a:gd name="connsiteX2" fmla="*/ 88968 w 312641"/>
                    <a:gd name="connsiteY2" fmla="*/ 83881 h 292668"/>
                    <a:gd name="connsiteX3" fmla="*/ 286828 w 312641"/>
                    <a:gd name="connsiteY3" fmla="*/ 64328 h 292668"/>
                    <a:gd name="connsiteX4" fmla="*/ 312641 w 312641"/>
                    <a:gd name="connsiteY4" fmla="*/ 46772 h 292668"/>
                    <a:gd name="connsiteX5" fmla="*/ 88636 w 312641"/>
                    <a:gd name="connsiteY5" fmla="*/ 79656 h 292668"/>
                    <a:gd name="connsiteX6" fmla="*/ 84776 w 312641"/>
                    <a:gd name="connsiteY6" fmla="*/ 30331 h 292668"/>
                    <a:gd name="connsiteX7" fmla="*/ 0 w 312641"/>
                    <a:gd name="connsiteY7" fmla="*/ 0 h 292668"/>
                    <a:gd name="connsiteX8" fmla="*/ 5491 w 312641"/>
                    <a:gd name="connsiteY8" fmla="*/ 74120 h 292668"/>
                    <a:gd name="connsiteX9" fmla="*/ 25245 w 312641"/>
                    <a:gd name="connsiteY9" fmla="*/ 267915 h 292668"/>
                    <a:gd name="connsiteX10" fmla="*/ 105313 w 312641"/>
                    <a:gd name="connsiteY10" fmla="*/ 292669 h 292668"/>
                    <a:gd name="connsiteX11" fmla="*/ 98794 w 312641"/>
                    <a:gd name="connsiteY11" fmla="*/ 209397 h 292668"/>
                    <a:gd name="connsiteX12" fmla="*/ 297825 w 312641"/>
                    <a:gd name="connsiteY12" fmla="*/ 158938 h 292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2641" h="292668">
                      <a:moveTo>
                        <a:pt x="297825" y="158938"/>
                      </a:moveTo>
                      <a:lnTo>
                        <a:pt x="97045" y="187071"/>
                      </a:lnTo>
                      <a:lnTo>
                        <a:pt x="88968" y="83881"/>
                      </a:lnTo>
                      <a:lnTo>
                        <a:pt x="286828" y="64328"/>
                      </a:lnTo>
                      <a:lnTo>
                        <a:pt x="312641" y="46772"/>
                      </a:lnTo>
                      <a:lnTo>
                        <a:pt x="88636" y="79656"/>
                      </a:lnTo>
                      <a:lnTo>
                        <a:pt x="84776" y="30331"/>
                      </a:lnTo>
                      <a:lnTo>
                        <a:pt x="0" y="0"/>
                      </a:lnTo>
                      <a:lnTo>
                        <a:pt x="5491" y="74120"/>
                      </a:lnTo>
                      <a:lnTo>
                        <a:pt x="25245" y="267915"/>
                      </a:lnTo>
                      <a:cubicBezTo>
                        <a:pt x="25245" y="267915"/>
                        <a:pt x="60526" y="281761"/>
                        <a:pt x="105313" y="292669"/>
                      </a:cubicBezTo>
                      <a:lnTo>
                        <a:pt x="98794" y="209397"/>
                      </a:lnTo>
                      <a:lnTo>
                        <a:pt x="297825" y="158938"/>
                      </a:lnTo>
                      <a:close/>
                    </a:path>
                  </a:pathLst>
                </a:custGeom>
                <a:solidFill>
                  <a:srgbClr val="91B6E8">
                    <a:alpha val="50000"/>
                  </a:srgbClr>
                </a:solidFill>
                <a:ln w="3810" cap="flat">
                  <a:noFill/>
                  <a:prstDash val="solid"/>
                  <a:miter/>
                </a:ln>
              </p:spPr>
              <p:txBody>
                <a:bodyPr rtlCol="0" anchor="ctr"/>
                <a:lstStyle/>
                <a:p>
                  <a:endParaRPr lang="en-US"/>
                </a:p>
              </p:txBody>
            </p:sp>
            <p:sp>
              <p:nvSpPr>
                <p:cNvPr id="55" name="iš1îḋé">
                  <a:extLst>
                    <a:ext uri="{FF2B5EF4-FFF2-40B4-BE49-F238E27FC236}">
                      <a16:creationId xmlns:a16="http://schemas.microsoft.com/office/drawing/2014/main" xmlns="" id="{6B99B9CB-8A18-0E1A-1B5F-0C9FB6B47876}"/>
                    </a:ext>
                  </a:extLst>
                </p:cNvPr>
                <p:cNvSpPr/>
                <p:nvPr/>
              </p:nvSpPr>
              <p:spPr>
                <a:xfrm>
                  <a:off x="10003238" y="5049415"/>
                  <a:ext cx="157638" cy="37951"/>
                </a:xfrm>
                <a:custGeom>
                  <a:avLst/>
                  <a:gdLst>
                    <a:gd name="connsiteX0" fmla="*/ 0 w 157638"/>
                    <a:gd name="connsiteY0" fmla="*/ 37951 h 37951"/>
                    <a:gd name="connsiteX1" fmla="*/ 43944 w 157638"/>
                    <a:gd name="connsiteY1" fmla="*/ 37951 h 37951"/>
                    <a:gd name="connsiteX2" fmla="*/ 157639 w 157638"/>
                    <a:gd name="connsiteY2" fmla="*/ 0 h 37951"/>
                  </a:gdLst>
                  <a:ahLst/>
                  <a:cxnLst>
                    <a:cxn ang="0">
                      <a:pos x="connsiteX0" y="connsiteY0"/>
                    </a:cxn>
                    <a:cxn ang="0">
                      <a:pos x="connsiteX1" y="connsiteY1"/>
                    </a:cxn>
                    <a:cxn ang="0">
                      <a:pos x="connsiteX2" y="connsiteY2"/>
                    </a:cxn>
                  </a:cxnLst>
                  <a:rect l="l" t="t" r="r" b="b"/>
                  <a:pathLst>
                    <a:path w="157638" h="37951">
                      <a:moveTo>
                        <a:pt x="0" y="37951"/>
                      </a:moveTo>
                      <a:lnTo>
                        <a:pt x="43944" y="37951"/>
                      </a:lnTo>
                      <a:lnTo>
                        <a:pt x="157639" y="0"/>
                      </a:lnTo>
                      <a:close/>
                    </a:path>
                  </a:pathLst>
                </a:custGeom>
                <a:solidFill>
                  <a:srgbClr val="91B6E8">
                    <a:alpha val="50000"/>
                  </a:srgbClr>
                </a:solidFill>
                <a:ln w="3810" cap="flat">
                  <a:noFill/>
                  <a:prstDash val="solid"/>
                  <a:miter/>
                </a:ln>
              </p:spPr>
              <p:txBody>
                <a:bodyPr rtlCol="0" anchor="ctr"/>
                <a:lstStyle/>
                <a:p>
                  <a:endParaRPr lang="en-US"/>
                </a:p>
              </p:txBody>
            </p:sp>
          </p:grpSp>
          <p:sp>
            <p:nvSpPr>
              <p:cNvPr id="51" name="ïṣḷíḋê">
                <a:extLst>
                  <a:ext uri="{FF2B5EF4-FFF2-40B4-BE49-F238E27FC236}">
                    <a16:creationId xmlns:a16="http://schemas.microsoft.com/office/drawing/2014/main" xmlns="" id="{0C993769-59E3-2FFF-4F56-A59F177DAC19}"/>
                  </a:ext>
                </a:extLst>
              </p:cNvPr>
              <p:cNvSpPr/>
              <p:nvPr/>
            </p:nvSpPr>
            <p:spPr>
              <a:xfrm>
                <a:off x="9853409" y="5078428"/>
                <a:ext cx="119482" cy="119714"/>
              </a:xfrm>
              <a:custGeom>
                <a:avLst/>
                <a:gdLst>
                  <a:gd name="connsiteX0" fmla="*/ 119482 w 119482"/>
                  <a:gd name="connsiteY0" fmla="*/ 69815 h 119714"/>
                  <a:gd name="connsiteX1" fmla="*/ 86290 w 119482"/>
                  <a:gd name="connsiteY1" fmla="*/ 40687 h 119714"/>
                  <a:gd name="connsiteX2" fmla="*/ 36901 w 119482"/>
                  <a:gd name="connsiteY2" fmla="*/ 2119 h 119714"/>
                  <a:gd name="connsiteX3" fmla="*/ 32195 w 119482"/>
                  <a:gd name="connsiteY3" fmla="*/ 35966 h 119714"/>
                  <a:gd name="connsiteX4" fmla="*/ 210 w 119482"/>
                  <a:gd name="connsiteY4" fmla="*/ 41160 h 119714"/>
                  <a:gd name="connsiteX5" fmla="*/ 26728 w 119482"/>
                  <a:gd name="connsiteY5" fmla="*/ 87177 h 119714"/>
                  <a:gd name="connsiteX6" fmla="*/ 103222 w 119482"/>
                  <a:gd name="connsiteY6" fmla="*/ 119714 h 119714"/>
                  <a:gd name="connsiteX7" fmla="*/ 119482 w 119482"/>
                  <a:gd name="connsiteY7" fmla="*/ 69815 h 11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482" h="119714">
                    <a:moveTo>
                      <a:pt x="119482" y="69815"/>
                    </a:moveTo>
                    <a:cubicBezTo>
                      <a:pt x="98051" y="57623"/>
                      <a:pt x="112160" y="56209"/>
                      <a:pt x="86290" y="40687"/>
                    </a:cubicBezTo>
                    <a:cubicBezTo>
                      <a:pt x="60420" y="25165"/>
                      <a:pt x="46781" y="13404"/>
                      <a:pt x="36901" y="2119"/>
                    </a:cubicBezTo>
                    <a:cubicBezTo>
                      <a:pt x="27022" y="-9170"/>
                      <a:pt x="28435" y="27950"/>
                      <a:pt x="32195" y="35966"/>
                    </a:cubicBezTo>
                    <a:cubicBezTo>
                      <a:pt x="35960" y="43983"/>
                      <a:pt x="210" y="41160"/>
                      <a:pt x="210" y="41160"/>
                    </a:cubicBezTo>
                    <a:cubicBezTo>
                      <a:pt x="210" y="41160"/>
                      <a:pt x="-4140" y="57463"/>
                      <a:pt x="26728" y="87177"/>
                    </a:cubicBezTo>
                    <a:cubicBezTo>
                      <a:pt x="57597" y="116891"/>
                      <a:pt x="103222" y="119714"/>
                      <a:pt x="103222" y="119714"/>
                    </a:cubicBezTo>
                    <a:lnTo>
                      <a:pt x="119482" y="69815"/>
                    </a:lnTo>
                    <a:close/>
                  </a:path>
                </a:pathLst>
              </a:custGeom>
              <a:solidFill>
                <a:srgbClr val="D48585"/>
              </a:solidFill>
              <a:ln w="3810" cap="flat">
                <a:noFill/>
                <a:prstDash val="solid"/>
                <a:miter/>
              </a:ln>
            </p:spPr>
            <p:txBody>
              <a:bodyPr rtlCol="0" anchor="ctr"/>
              <a:lstStyle/>
              <a:p>
                <a:endParaRPr lang="en-US"/>
              </a:p>
            </p:txBody>
          </p:sp>
          <p:sp>
            <p:nvSpPr>
              <p:cNvPr id="52" name="íśḷïḋe">
                <a:extLst>
                  <a:ext uri="{FF2B5EF4-FFF2-40B4-BE49-F238E27FC236}">
                    <a16:creationId xmlns:a16="http://schemas.microsoft.com/office/drawing/2014/main" xmlns="" id="{ECFE7E31-7536-691E-C2B1-0E058CE24CAB}"/>
                  </a:ext>
                </a:extLst>
              </p:cNvPr>
              <p:cNvSpPr/>
              <p:nvPr/>
            </p:nvSpPr>
            <p:spPr>
              <a:xfrm>
                <a:off x="9943932" y="4831783"/>
                <a:ext cx="482138" cy="415865"/>
              </a:xfrm>
              <a:custGeom>
                <a:avLst/>
                <a:gdLst>
                  <a:gd name="connsiteX0" fmla="*/ 348077 w 482138"/>
                  <a:gd name="connsiteY0" fmla="*/ 878 h 415865"/>
                  <a:gd name="connsiteX1" fmla="*/ 257808 w 482138"/>
                  <a:gd name="connsiteY1" fmla="*/ 138228 h 415865"/>
                  <a:gd name="connsiteX2" fmla="*/ 111949 w 482138"/>
                  <a:gd name="connsiteY2" fmla="*/ 289687 h 415865"/>
                  <a:gd name="connsiteX3" fmla="*/ 28959 w 482138"/>
                  <a:gd name="connsiteY3" fmla="*/ 316460 h 415865"/>
                  <a:gd name="connsiteX4" fmla="*/ 0 w 482138"/>
                  <a:gd name="connsiteY4" fmla="*/ 385642 h 415865"/>
                  <a:gd name="connsiteX5" fmla="*/ 156164 w 482138"/>
                  <a:gd name="connsiteY5" fmla="*/ 415744 h 415865"/>
                  <a:gd name="connsiteX6" fmla="*/ 437449 w 482138"/>
                  <a:gd name="connsiteY6" fmla="*/ 264240 h 415865"/>
                  <a:gd name="connsiteX7" fmla="*/ 447797 w 482138"/>
                  <a:gd name="connsiteY7" fmla="*/ 40002 h 415865"/>
                  <a:gd name="connsiteX8" fmla="*/ 348077 w 482138"/>
                  <a:gd name="connsiteY8" fmla="*/ 878 h 415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2138" h="415865">
                    <a:moveTo>
                      <a:pt x="348077" y="878"/>
                    </a:moveTo>
                    <a:cubicBezTo>
                      <a:pt x="290691" y="-6647"/>
                      <a:pt x="302064" y="33804"/>
                      <a:pt x="257808" y="138228"/>
                    </a:cubicBezTo>
                    <a:cubicBezTo>
                      <a:pt x="213551" y="242653"/>
                      <a:pt x="190031" y="256761"/>
                      <a:pt x="111949" y="289687"/>
                    </a:cubicBezTo>
                    <a:cubicBezTo>
                      <a:pt x="33867" y="322613"/>
                      <a:pt x="28959" y="316460"/>
                      <a:pt x="28959" y="316460"/>
                    </a:cubicBezTo>
                    <a:lnTo>
                      <a:pt x="0" y="385642"/>
                    </a:lnTo>
                    <a:cubicBezTo>
                      <a:pt x="0" y="385642"/>
                      <a:pt x="79023" y="412925"/>
                      <a:pt x="156164" y="415744"/>
                    </a:cubicBezTo>
                    <a:cubicBezTo>
                      <a:pt x="233305" y="418564"/>
                      <a:pt x="373479" y="372379"/>
                      <a:pt x="437449" y="264240"/>
                    </a:cubicBezTo>
                    <a:cubicBezTo>
                      <a:pt x="501419" y="156101"/>
                      <a:pt x="489192" y="76304"/>
                      <a:pt x="447797" y="40002"/>
                    </a:cubicBezTo>
                    <a:cubicBezTo>
                      <a:pt x="406405" y="3697"/>
                      <a:pt x="348077" y="878"/>
                      <a:pt x="348077" y="878"/>
                    </a:cubicBezTo>
                    <a:close/>
                  </a:path>
                </a:pathLst>
              </a:custGeom>
              <a:solidFill>
                <a:srgbClr val="DAE6FC"/>
              </a:solidFill>
              <a:ln w="3810" cap="flat">
                <a:noFill/>
                <a:prstDash val="solid"/>
                <a:miter/>
              </a:ln>
            </p:spPr>
            <p:txBody>
              <a:bodyPr rtlCol="0" anchor="ctr"/>
              <a:lstStyle/>
              <a:p>
                <a:endParaRPr lang="en-US"/>
              </a:p>
            </p:txBody>
          </p:sp>
          <p:sp>
            <p:nvSpPr>
              <p:cNvPr id="53" name="î$lîḍé">
                <a:extLst>
                  <a:ext uri="{FF2B5EF4-FFF2-40B4-BE49-F238E27FC236}">
                    <a16:creationId xmlns:a16="http://schemas.microsoft.com/office/drawing/2014/main" xmlns="" id="{051DC006-9CEB-BA60-6AC8-14D61992675F}"/>
                  </a:ext>
                </a:extLst>
              </p:cNvPr>
              <p:cNvSpPr/>
              <p:nvPr/>
            </p:nvSpPr>
            <p:spPr>
              <a:xfrm>
                <a:off x="9809196" y="4925792"/>
                <a:ext cx="124800" cy="134288"/>
              </a:xfrm>
              <a:custGeom>
                <a:avLst/>
                <a:gdLst>
                  <a:gd name="connsiteX0" fmla="*/ 24669 w 124800"/>
                  <a:gd name="connsiteY0" fmla="*/ 0 h 134288"/>
                  <a:gd name="connsiteX1" fmla="*/ 6796 w 124800"/>
                  <a:gd name="connsiteY1" fmla="*/ 84814 h 134288"/>
                  <a:gd name="connsiteX2" fmla="*/ 75000 w 124800"/>
                  <a:gd name="connsiteY2" fmla="*/ 132177 h 134288"/>
                  <a:gd name="connsiteX3" fmla="*/ 94286 w 124800"/>
                  <a:gd name="connsiteY3" fmla="*/ 119005 h 134288"/>
                  <a:gd name="connsiteX4" fmla="*/ 60418 w 124800"/>
                  <a:gd name="connsiteY4" fmla="*/ 95955 h 134288"/>
                  <a:gd name="connsiteX5" fmla="*/ 122979 w 124800"/>
                  <a:gd name="connsiteY5" fmla="*/ 100169 h 134288"/>
                  <a:gd name="connsiteX6" fmla="*/ 59949 w 124800"/>
                  <a:gd name="connsiteY6" fmla="*/ 62088 h 134288"/>
                  <a:gd name="connsiteX7" fmla="*/ 106988 w 124800"/>
                  <a:gd name="connsiteY7" fmla="*/ 68294 h 134288"/>
                  <a:gd name="connsiteX8" fmla="*/ 81587 w 124800"/>
                  <a:gd name="connsiteY8" fmla="*/ 38713 h 134288"/>
                  <a:gd name="connsiteX9" fmla="*/ 24669 w 124800"/>
                  <a:gd name="connsiteY9" fmla="*/ 0 h 134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800" h="134288">
                    <a:moveTo>
                      <a:pt x="24669" y="0"/>
                    </a:moveTo>
                    <a:cubicBezTo>
                      <a:pt x="-9198" y="28693"/>
                      <a:pt x="-733" y="63795"/>
                      <a:pt x="6796" y="84814"/>
                    </a:cubicBezTo>
                    <a:cubicBezTo>
                      <a:pt x="14321" y="105834"/>
                      <a:pt x="37840" y="125120"/>
                      <a:pt x="75000" y="132177"/>
                    </a:cubicBezTo>
                    <a:cubicBezTo>
                      <a:pt x="112158" y="139232"/>
                      <a:pt x="114040" y="127002"/>
                      <a:pt x="94286" y="119005"/>
                    </a:cubicBezTo>
                    <a:cubicBezTo>
                      <a:pt x="74531" y="111008"/>
                      <a:pt x="54825" y="98054"/>
                      <a:pt x="60418" y="95955"/>
                    </a:cubicBezTo>
                    <a:cubicBezTo>
                      <a:pt x="67947" y="93132"/>
                      <a:pt x="109339" y="110067"/>
                      <a:pt x="122979" y="100169"/>
                    </a:cubicBezTo>
                    <a:cubicBezTo>
                      <a:pt x="136440" y="90404"/>
                      <a:pt x="71239" y="76200"/>
                      <a:pt x="59949" y="62088"/>
                    </a:cubicBezTo>
                    <a:cubicBezTo>
                      <a:pt x="48661" y="47976"/>
                      <a:pt x="93345" y="67917"/>
                      <a:pt x="106988" y="68294"/>
                    </a:cubicBezTo>
                    <a:cubicBezTo>
                      <a:pt x="120631" y="68672"/>
                      <a:pt x="114513" y="55794"/>
                      <a:pt x="81587" y="38713"/>
                    </a:cubicBezTo>
                    <a:cubicBezTo>
                      <a:pt x="48661" y="21637"/>
                      <a:pt x="24669" y="0"/>
                      <a:pt x="24669" y="0"/>
                    </a:cubicBezTo>
                    <a:close/>
                  </a:path>
                </a:pathLst>
              </a:custGeom>
              <a:solidFill>
                <a:srgbClr val="D48585"/>
              </a:solidFill>
              <a:ln w="3810" cap="flat">
                <a:noFill/>
                <a:prstDash val="solid"/>
                <a:miter/>
              </a:ln>
            </p:spPr>
            <p:txBody>
              <a:bodyPr rtlCol="0" anchor="ctr"/>
              <a:lstStyle/>
              <a:p>
                <a:endParaRPr lang="en-US"/>
              </a:p>
            </p:txBody>
          </p:sp>
        </p:grpSp>
      </p:grpSp>
      <p:sp>
        <p:nvSpPr>
          <p:cNvPr id="125" name="iṥḷiḍê">
            <a:extLst>
              <a:ext uri="{FF2B5EF4-FFF2-40B4-BE49-F238E27FC236}">
                <a16:creationId xmlns:a16="http://schemas.microsoft.com/office/drawing/2014/main" xmlns="" id="{FAC12569-6C5C-4CCD-FFB6-A93DEBEB032F}"/>
              </a:ext>
            </a:extLst>
          </p:cNvPr>
          <p:cNvSpPr/>
          <p:nvPr/>
        </p:nvSpPr>
        <p:spPr>
          <a:xfrm>
            <a:off x="660400" y="2886651"/>
            <a:ext cx="4560772" cy="3254131"/>
          </a:xfrm>
          <a:prstGeom prst="snip1Rect">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sp>
        <p:nvSpPr>
          <p:cNvPr id="126" name="íṧḻîde">
            <a:extLst>
              <a:ext uri="{FF2B5EF4-FFF2-40B4-BE49-F238E27FC236}">
                <a16:creationId xmlns:a16="http://schemas.microsoft.com/office/drawing/2014/main" xmlns="" id="{5812A412-8060-12BD-D62A-3CF4E83BA6BC}"/>
              </a:ext>
            </a:extLst>
          </p:cNvPr>
          <p:cNvSpPr txBox="1"/>
          <p:nvPr/>
        </p:nvSpPr>
        <p:spPr>
          <a:xfrm>
            <a:off x="1446176" y="3155249"/>
            <a:ext cx="1415772" cy="461665"/>
          </a:xfrm>
          <a:prstGeom prst="rect">
            <a:avLst/>
          </a:prstGeom>
          <a:noFill/>
        </p:spPr>
        <p:txBody>
          <a:bodyPr wrap="none" lIns="91440" tIns="45720" rIns="91440" bIns="45720" rtlCol="0" anchor="ctr" anchorCtr="0">
            <a:spAutoFit/>
          </a:bodyPr>
          <a:lstStyle/>
          <a:p>
            <a:pPr algn="ctr"/>
            <a:r>
              <a:rPr kumimoji="1" lang="zh-CN" altLang="en-US" sz="2400" b="1" smtClean="0">
                <a:solidFill>
                  <a:schemeClr val="accent1"/>
                </a:solidFill>
              </a:rPr>
              <a:t>特别注意</a:t>
            </a:r>
            <a:endParaRPr kumimoji="1" lang="en-US" altLang="zh-CN" sz="2400" b="1" dirty="0">
              <a:solidFill>
                <a:schemeClr val="accent1"/>
              </a:solidFill>
            </a:endParaRPr>
          </a:p>
        </p:txBody>
      </p:sp>
      <p:sp>
        <p:nvSpPr>
          <p:cNvPr id="127" name="îš1íḍe">
            <a:extLst>
              <a:ext uri="{FF2B5EF4-FFF2-40B4-BE49-F238E27FC236}">
                <a16:creationId xmlns:a16="http://schemas.microsoft.com/office/drawing/2014/main" xmlns="" id="{358DF12A-62AD-9483-D045-0793010706DE}"/>
              </a:ext>
            </a:extLst>
          </p:cNvPr>
          <p:cNvSpPr txBox="1"/>
          <p:nvPr/>
        </p:nvSpPr>
        <p:spPr>
          <a:xfrm>
            <a:off x="943440" y="3181917"/>
            <a:ext cx="381226" cy="381226"/>
          </a:xfrm>
          <a:prstGeom prst="roundRect">
            <a:avLst>
              <a:gd name="adj" fmla="val 50000"/>
            </a:avLst>
          </a:prstGeom>
          <a:solidFill>
            <a:schemeClr val="accent1"/>
          </a:solidFill>
        </p:spPr>
        <p:txBody>
          <a:bodyPr wrap="none" lIns="108000" tIns="108000" rIns="108000" bIns="108000" rtlCol="0" anchor="ctr" anchorCtr="0">
            <a:noAutofit/>
          </a:bodyPr>
          <a:lstStyle/>
          <a:p>
            <a:pPr algn="ctr"/>
            <a:endParaRPr kumimoji="1" lang="zh-CN" altLang="en-US" sz="2000" b="1" dirty="0">
              <a:solidFill>
                <a:schemeClr val="bg1"/>
              </a:solidFill>
            </a:endParaRPr>
          </a:p>
        </p:txBody>
      </p:sp>
      <p:sp>
        <p:nvSpPr>
          <p:cNvPr id="128" name="íšḷîḍè">
            <a:extLst>
              <a:ext uri="{FF2B5EF4-FFF2-40B4-BE49-F238E27FC236}">
                <a16:creationId xmlns:a16="http://schemas.microsoft.com/office/drawing/2014/main" xmlns="" id="{3D18EA3B-C86E-9174-9A03-F42724E9FD9C}"/>
              </a:ext>
            </a:extLst>
          </p:cNvPr>
          <p:cNvSpPr txBox="1"/>
          <p:nvPr/>
        </p:nvSpPr>
        <p:spPr>
          <a:xfrm>
            <a:off x="755868" y="3858408"/>
            <a:ext cx="4250698" cy="2310505"/>
          </a:xfrm>
          <a:prstGeom prst="rect">
            <a:avLst/>
          </a:prstGeom>
          <a:noFill/>
        </p:spPr>
        <p:txBody>
          <a:bodyPr wrap="square" lIns="90000" tIns="46800" rIns="90000" bIns="46800"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buSzPct val="25000"/>
            </a:pPr>
            <a:r>
              <a:rPr lang="zh-CN" altLang="en-US" sz="1600" b="1" smtClean="0"/>
              <a:t>志愿填报中需要特别注意：</a:t>
            </a:r>
            <a:endParaRPr lang="en-US" altLang="zh-CN" sz="1600" b="1" smtClean="0"/>
          </a:p>
          <a:p>
            <a:pPr>
              <a:lnSpc>
                <a:spcPct val="150000"/>
              </a:lnSpc>
              <a:buSzPct val="25000"/>
            </a:pPr>
            <a:r>
              <a:rPr lang="zh-CN" altLang="en-US" sz="1600" smtClean="0"/>
              <a:t>（</a:t>
            </a:r>
            <a:r>
              <a:rPr lang="en-US" altLang="zh-CN" sz="1600" smtClean="0"/>
              <a:t>1</a:t>
            </a:r>
            <a:r>
              <a:rPr lang="zh-CN" altLang="en-US" sz="1600" smtClean="0"/>
              <a:t>）院校类别，即公办院校、民办院校。</a:t>
            </a:r>
            <a:endParaRPr lang="en-US" altLang="zh-CN" sz="1600" smtClean="0"/>
          </a:p>
          <a:p>
            <a:pPr>
              <a:lnSpc>
                <a:spcPct val="150000"/>
              </a:lnSpc>
              <a:buSzPct val="25000"/>
            </a:pPr>
            <a:r>
              <a:rPr lang="zh-CN" altLang="en-US" sz="1600" smtClean="0"/>
              <a:t>（</a:t>
            </a:r>
            <a:r>
              <a:rPr lang="en-US" altLang="zh-CN" sz="1600" smtClean="0"/>
              <a:t>2</a:t>
            </a:r>
            <a:r>
              <a:rPr lang="zh-CN" altLang="en-US" sz="1600" smtClean="0"/>
              <a:t>）专业收费，部分专业收费特别贵，一定要看</a:t>
            </a:r>
            <a:r>
              <a:rPr lang="zh-CN" altLang="en-US" sz="1600" b="1" smtClean="0"/>
              <a:t>招生简章、招生计划</a:t>
            </a:r>
            <a:r>
              <a:rPr lang="zh-CN" altLang="en-US" sz="1600" smtClean="0"/>
              <a:t>等资料。</a:t>
            </a:r>
            <a:endParaRPr lang="en-US" altLang="zh-CN" sz="1600" smtClean="0"/>
          </a:p>
          <a:p>
            <a:pPr>
              <a:lnSpc>
                <a:spcPct val="150000"/>
              </a:lnSpc>
              <a:buSzPct val="25000"/>
            </a:pPr>
            <a:r>
              <a:rPr lang="zh-CN" altLang="en-US" sz="1600" smtClean="0"/>
              <a:t>（</a:t>
            </a:r>
            <a:r>
              <a:rPr lang="en-US" altLang="zh-CN" sz="1600" smtClean="0"/>
              <a:t>3</a:t>
            </a:r>
            <a:r>
              <a:rPr lang="zh-CN" altLang="en-US" sz="1600" smtClean="0"/>
              <a:t>）毕业证书上不会写“一本”或“二本”，统一为“本科”。</a:t>
            </a:r>
            <a:endParaRPr lang="en-US" altLang="zh-CN" sz="1600" dirty="0"/>
          </a:p>
        </p:txBody>
      </p:sp>
    </p:spTree>
    <p:custDataLst>
      <p:tags r:id="rId1"/>
    </p:custDataLst>
    <p:extLst>
      <p:ext uri="{BB962C8B-B14F-4D97-AF65-F5344CB8AC3E}">
        <p14:creationId xmlns:p14="http://schemas.microsoft.com/office/powerpoint/2010/main" val="2447181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isḻiḑé"/>
        <p:cNvGrpSpPr/>
        <p:nvPr/>
      </p:nvGrpSpPr>
      <p:grpSpPr>
        <a:xfrm>
          <a:off x="0" y="0"/>
          <a:ext cx="0" cy="0"/>
          <a:chOff x="0" y="0"/>
          <a:chExt cx="0" cy="0"/>
        </a:xfrm>
      </p:grpSpPr>
      <p:sp>
        <p:nvSpPr>
          <p:cNvPr id="2" name="îśľïḍê">
            <a:extLst>
              <a:ext uri="{FF2B5EF4-FFF2-40B4-BE49-F238E27FC236}">
                <a16:creationId xmlns="" xmlns:a16="http://schemas.microsoft.com/office/drawing/2014/main" id="{8FD52B0C-B015-7E59-2962-9031C2B047D7}"/>
              </a:ext>
            </a:extLst>
          </p:cNvPr>
          <p:cNvSpPr>
            <a:spLocks noGrp="1"/>
          </p:cNvSpPr>
          <p:nvPr>
            <p:ph type="title"/>
          </p:nvPr>
        </p:nvSpPr>
        <p:spPr/>
        <p:txBody>
          <a:bodyPr/>
          <a:lstStyle/>
          <a:p>
            <a:r>
              <a:rPr lang="zh-CN" altLang="en-US" smtClean="0"/>
              <a:t>专科提前批、专科批（</a:t>
            </a:r>
            <a:r>
              <a:rPr lang="en-US" altLang="zh-CN"/>
              <a:t>7</a:t>
            </a:r>
            <a:r>
              <a:rPr lang="zh-CN" altLang="en-US" smtClean="0"/>
              <a:t>月</a:t>
            </a:r>
            <a:r>
              <a:rPr lang="en-US" altLang="zh-CN"/>
              <a:t>5</a:t>
            </a:r>
            <a:r>
              <a:rPr lang="zh-CN" altLang="en-US" smtClean="0"/>
              <a:t>日</a:t>
            </a:r>
            <a:r>
              <a:rPr lang="en-US" altLang="zh-CN" smtClean="0"/>
              <a:t>17:00</a:t>
            </a:r>
            <a:r>
              <a:rPr lang="zh-CN" altLang="en-US" smtClean="0"/>
              <a:t>）</a:t>
            </a:r>
            <a:endParaRPr lang="zh-CN" altLang="en-US" dirty="0"/>
          </a:p>
        </p:txBody>
      </p:sp>
      <p:sp>
        <p:nvSpPr>
          <p:cNvPr id="5" name="íṣḷide">
            <a:extLst>
              <a:ext uri="{FF2B5EF4-FFF2-40B4-BE49-F238E27FC236}">
                <a16:creationId xmlns="" xmlns:a16="http://schemas.microsoft.com/office/drawing/2014/main" id="{8FDDFFB4-01B0-3FB6-B151-E34455CC6C79}"/>
              </a:ext>
            </a:extLst>
          </p:cNvPr>
          <p:cNvSpPr txBox="1"/>
          <p:nvPr/>
        </p:nvSpPr>
        <p:spPr>
          <a:xfrm>
            <a:off x="660400" y="1410259"/>
            <a:ext cx="10858500" cy="1015663"/>
          </a:xfrm>
          <a:prstGeom prst="rect">
            <a:avLst/>
          </a:prstGeom>
          <a:noFill/>
          <a:ln>
            <a:noFill/>
          </a:ln>
        </p:spPr>
        <p:txBody>
          <a:bodyPr wrap="square" lIns="91440" tIns="45720" rIns="91440" bIns="45720" anchor="ctr" anchorCtr="0">
            <a:spAutoFit/>
          </a:bodyPr>
          <a:lstStyle/>
          <a:p>
            <a:pPr lvl="0" indent="457200" algn="just" defTabSz="913765">
              <a:lnSpc>
                <a:spcPct val="125000"/>
              </a:lnSpc>
              <a:buSzPct val="25000"/>
              <a:defRPr/>
            </a:pPr>
            <a:r>
              <a:rPr lang="zh-CN" altLang="en-US" sz="1600" b="1"/>
              <a:t>专科提前批录取</a:t>
            </a:r>
            <a:r>
              <a:rPr lang="zh-CN" altLang="en-US" sz="1600" b="1" smtClean="0"/>
              <a:t>高校（</a:t>
            </a:r>
            <a:r>
              <a:rPr lang="zh-CN" altLang="en-US" sz="1600" b="1"/>
              <a:t>专业</a:t>
            </a:r>
            <a:r>
              <a:rPr lang="zh-CN" altLang="en-US" sz="1600" b="1" smtClean="0"/>
              <a:t>）包括：</a:t>
            </a:r>
            <a:r>
              <a:rPr lang="zh-CN" altLang="en-US" sz="1600" smtClean="0"/>
              <a:t>需要</a:t>
            </a:r>
            <a:r>
              <a:rPr lang="zh-CN" altLang="en-US" sz="1600"/>
              <a:t>单独面试的定向培养军士试点院校、公安院校专科，以及司法行政警察类、航海类、航空服务专业专科和省级公费师范生专科</a:t>
            </a:r>
            <a:r>
              <a:rPr lang="zh-CN" altLang="en-US" sz="1600" smtClean="0"/>
              <a:t>。</a:t>
            </a:r>
            <a:endParaRPr lang="en-US" altLang="zh-CN" sz="1600" smtClean="0"/>
          </a:p>
          <a:p>
            <a:pPr lvl="0" indent="457200" algn="just" defTabSz="913765">
              <a:lnSpc>
                <a:spcPct val="125000"/>
              </a:lnSpc>
              <a:buSzPct val="25000"/>
              <a:defRPr/>
            </a:pPr>
            <a:r>
              <a:rPr lang="zh-CN" altLang="en-US" sz="1600" b="1" smtClean="0">
                <a:solidFill>
                  <a:schemeClr val="accent1"/>
                </a:solidFill>
              </a:rPr>
              <a:t>专科</a:t>
            </a:r>
            <a:r>
              <a:rPr lang="zh-CN" altLang="en-US" sz="1600" b="1">
                <a:solidFill>
                  <a:schemeClr val="accent1"/>
                </a:solidFill>
              </a:rPr>
              <a:t>批录取</a:t>
            </a:r>
            <a:r>
              <a:rPr lang="zh-CN" altLang="en-US" sz="1600" b="1" smtClean="0">
                <a:solidFill>
                  <a:schemeClr val="accent1"/>
                </a:solidFill>
              </a:rPr>
              <a:t>高校（</a:t>
            </a:r>
            <a:r>
              <a:rPr lang="zh-CN" altLang="en-US" sz="1600" b="1">
                <a:solidFill>
                  <a:schemeClr val="accent1"/>
                </a:solidFill>
              </a:rPr>
              <a:t>专业</a:t>
            </a:r>
            <a:r>
              <a:rPr lang="zh-CN" altLang="en-US" sz="1600" b="1" smtClean="0">
                <a:solidFill>
                  <a:schemeClr val="accent1"/>
                </a:solidFill>
              </a:rPr>
              <a:t>）为：</a:t>
            </a:r>
            <a:r>
              <a:rPr lang="zh-CN" altLang="en-US" sz="1600" smtClean="0">
                <a:solidFill>
                  <a:schemeClr val="accent1"/>
                </a:solidFill>
              </a:rPr>
              <a:t>除</a:t>
            </a:r>
            <a:r>
              <a:rPr lang="zh-CN" altLang="en-US" sz="1600">
                <a:solidFill>
                  <a:schemeClr val="accent1"/>
                </a:solidFill>
              </a:rPr>
              <a:t>专科提前批以外的所有</a:t>
            </a:r>
            <a:r>
              <a:rPr lang="zh-CN" altLang="en-US" sz="1600" smtClean="0">
                <a:solidFill>
                  <a:schemeClr val="accent1"/>
                </a:solidFill>
              </a:rPr>
              <a:t>高职（</a:t>
            </a:r>
            <a:r>
              <a:rPr lang="zh-CN" altLang="en-US" sz="1600">
                <a:solidFill>
                  <a:schemeClr val="accent1"/>
                </a:solidFill>
              </a:rPr>
              <a:t>专科</a:t>
            </a:r>
            <a:r>
              <a:rPr lang="zh-CN" altLang="en-US" sz="1600" smtClean="0">
                <a:solidFill>
                  <a:schemeClr val="accent1"/>
                </a:solidFill>
              </a:rPr>
              <a:t>）高校（专业）。</a:t>
            </a:r>
            <a:endParaRPr lang="zh-CN" altLang="en-US" sz="1600">
              <a:solidFill>
                <a:schemeClr val="accent1"/>
              </a:solidFill>
            </a:endParaRPr>
          </a:p>
        </p:txBody>
      </p:sp>
      <p:sp>
        <p:nvSpPr>
          <p:cNvPr id="24" name="ïSḻïḑe">
            <a:extLst>
              <a:ext uri="{FF2B5EF4-FFF2-40B4-BE49-F238E27FC236}">
                <a16:creationId xmlns:a16="http://schemas.microsoft.com/office/drawing/2014/main" xmlns="" id="{AD5F33CF-FBC0-1792-136C-A9828FB5E5AB}"/>
              </a:ext>
            </a:extLst>
          </p:cNvPr>
          <p:cNvSpPr>
            <a:spLocks noGrp="1"/>
          </p:cNvSpPr>
          <p:nvPr>
            <p:ph type="sldNum" sz="quarter" idx="12"/>
          </p:nvPr>
        </p:nvSpPr>
        <p:spPr>
          <a:xfrm>
            <a:off x="8857452" y="6438900"/>
            <a:ext cx="2661448" cy="215900"/>
          </a:xfrm>
        </p:spPr>
        <p:txBody>
          <a:bodyPr/>
          <a:lstStyle/>
          <a:p>
            <a:fld id="{7F65B630-C7FF-41C0-9923-C5E5E29EED81}" type="slidenum">
              <a:rPr lang="zh-CN" altLang="en-US" smtClean="0"/>
              <a:t>6</a:t>
            </a:fld>
            <a:endParaRPr lang="zh-CN" altLang="en-US"/>
          </a:p>
        </p:txBody>
      </p:sp>
      <p:sp>
        <p:nvSpPr>
          <p:cNvPr id="46" name="îšḷïďé">
            <a:extLst>
              <a:ext uri="{FF2B5EF4-FFF2-40B4-BE49-F238E27FC236}">
                <a16:creationId xmlns="" xmlns:a16="http://schemas.microsoft.com/office/drawing/2014/main" id="{BE42ED85-E28F-0D8E-82AD-67B2E25F6C68}"/>
              </a:ext>
            </a:extLst>
          </p:cNvPr>
          <p:cNvSpPr txBox="1">
            <a:spLocks/>
          </p:cNvSpPr>
          <p:nvPr/>
        </p:nvSpPr>
        <p:spPr>
          <a:xfrm>
            <a:off x="8857452" y="6438900"/>
            <a:ext cx="2661448" cy="215900"/>
          </a:xfrm>
          <a:prstGeom prst="rect">
            <a:avLst/>
          </a:prstGeom>
        </p:spPr>
        <p:txBody>
          <a:bodyPr vert="horz" lIns="91440" tIns="45720" rIns="91440" bIns="45720" rtlCol="0" anchor="ctr"/>
          <a:lstStyle>
            <a:defPPr>
              <a:defRPr lang="zh-CN"/>
            </a:defPPr>
            <a:lvl1pPr marL="0" algn="r" defTabSz="914400" rtl="0" eaLnBrk="1" latinLnBrk="0" hangingPunct="1">
              <a:defRPr lang="zh-CN" altLang="en-US" sz="1000" kern="1200" smtClean="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65B630-C7FF-41C0-9923-C5E5E29EED81}" type="slidenum">
              <a:rPr lang="en-US" altLang="zh-CN" smtClean="0"/>
              <a:pPr/>
              <a:t>6</a:t>
            </a:fld>
            <a:endParaRPr lang="zh-CN" altLang="en-US"/>
          </a:p>
        </p:txBody>
      </p:sp>
      <p:grpSp>
        <p:nvGrpSpPr>
          <p:cNvPr id="49" name="íṧlïḑê">
            <a:extLst>
              <a:ext uri="{FF2B5EF4-FFF2-40B4-BE49-F238E27FC236}">
                <a16:creationId xmlns="" xmlns:a16="http://schemas.microsoft.com/office/drawing/2014/main" id="{433370D7-D2D5-D946-A08C-A77C04B740A0}"/>
              </a:ext>
            </a:extLst>
          </p:cNvPr>
          <p:cNvGrpSpPr/>
          <p:nvPr/>
        </p:nvGrpSpPr>
        <p:grpSpPr>
          <a:xfrm>
            <a:off x="-6350" y="2795100"/>
            <a:ext cx="12192000" cy="2775883"/>
            <a:chOff x="0" y="2453079"/>
            <a:chExt cx="12192000" cy="2775883"/>
          </a:xfrm>
        </p:grpSpPr>
        <p:cxnSp>
          <p:nvCxnSpPr>
            <p:cNvPr id="50" name="ïš1íďe">
              <a:extLst>
                <a:ext uri="{FF2B5EF4-FFF2-40B4-BE49-F238E27FC236}">
                  <a16:creationId xmlns="" xmlns:a16="http://schemas.microsoft.com/office/drawing/2014/main" id="{2F5B98C8-FAB6-03A0-0FE4-E44F06FCF72C}"/>
                </a:ext>
              </a:extLst>
            </p:cNvPr>
            <p:cNvCxnSpPr/>
            <p:nvPr/>
          </p:nvCxnSpPr>
          <p:spPr>
            <a:xfrm>
              <a:off x="0" y="4030633"/>
              <a:ext cx="12192000"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nvGrpSpPr>
            <p:cNvPr id="51" name="íṩḻíḑè">
              <a:extLst>
                <a:ext uri="{FF2B5EF4-FFF2-40B4-BE49-F238E27FC236}">
                  <a16:creationId xmlns="" xmlns:a16="http://schemas.microsoft.com/office/drawing/2014/main" id="{074DCBE8-B0E1-7BC9-BC8C-59602976B106}"/>
                </a:ext>
              </a:extLst>
            </p:cNvPr>
            <p:cNvGrpSpPr/>
            <p:nvPr/>
          </p:nvGrpSpPr>
          <p:grpSpPr>
            <a:xfrm>
              <a:off x="2648720" y="3604182"/>
              <a:ext cx="1546085" cy="1624780"/>
              <a:chOff x="4007677" y="3604182"/>
              <a:chExt cx="1546085" cy="1624780"/>
            </a:xfrm>
          </p:grpSpPr>
          <p:sp>
            <p:nvSpPr>
              <p:cNvPr id="77" name="ïṩḻiďè">
                <a:extLst>
                  <a:ext uri="{FF2B5EF4-FFF2-40B4-BE49-F238E27FC236}">
                    <a16:creationId xmlns="" xmlns:a16="http://schemas.microsoft.com/office/drawing/2014/main" id="{C24F9F1C-9688-3954-DC9A-C760DC404FFA}"/>
                  </a:ext>
                </a:extLst>
              </p:cNvPr>
              <p:cNvSpPr txBox="1"/>
              <p:nvPr/>
            </p:nvSpPr>
            <p:spPr>
              <a:xfrm>
                <a:off x="4374224" y="3604182"/>
                <a:ext cx="826658" cy="826658"/>
              </a:xfrm>
              <a:prstGeom prst="roundRect">
                <a:avLst>
                  <a:gd name="adj" fmla="val 50000"/>
                </a:avLst>
              </a:prstGeom>
              <a:solidFill>
                <a:schemeClr val="bg1"/>
              </a:solidFill>
              <a:ln w="19050">
                <a:solidFill>
                  <a:schemeClr val="accent1"/>
                </a:solidFill>
                <a:prstDash val="dash"/>
              </a:ln>
            </p:spPr>
            <p:txBody>
              <a:bodyPr wrap="none" lIns="91440" tIns="45720" rIns="91440" bIns="45720" rtlCol="0" anchor="ctr" anchorCtr="0">
                <a:noAutofit/>
              </a:bodyPr>
              <a:lstStyle>
                <a:defPPr>
                  <a:defRPr lang="zh-CN"/>
                </a:defPPr>
                <a:lvl1pPr algn="ctr">
                  <a:defRPr kumimoji="1" sz="2400" b="1"/>
                </a:lvl1pPr>
              </a:lstStyle>
              <a:p>
                <a:r>
                  <a:rPr lang="en-US" altLang="zh-CN"/>
                  <a:t>02</a:t>
                </a:r>
                <a:endParaRPr lang="zh-CN" altLang="en-US" dirty="0"/>
              </a:p>
            </p:txBody>
          </p:sp>
          <p:sp>
            <p:nvSpPr>
              <p:cNvPr id="79" name="ï$ḷïdè">
                <a:extLst>
                  <a:ext uri="{FF2B5EF4-FFF2-40B4-BE49-F238E27FC236}">
                    <a16:creationId xmlns="" xmlns:a16="http://schemas.microsoft.com/office/drawing/2014/main" id="{524082C6-55C9-C3DD-BEEC-E2623E99554B}"/>
                  </a:ext>
                </a:extLst>
              </p:cNvPr>
              <p:cNvSpPr/>
              <p:nvPr/>
            </p:nvSpPr>
            <p:spPr>
              <a:xfrm>
                <a:off x="4007677" y="4722649"/>
                <a:ext cx="1546085" cy="506313"/>
              </a:xfrm>
              <a:prstGeom prst="roundRect">
                <a:avLst>
                  <a:gd name="adj" fmla="val 16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spAutoFit/>
              </a:bodyPr>
              <a:lstStyle/>
              <a:p>
                <a:pPr algn="ctr"/>
                <a:r>
                  <a:rPr kumimoji="1" lang="zh-CN" altLang="en-US" sz="1200" b="1" smtClean="0">
                    <a:solidFill>
                      <a:srgbClr val="FFFFFF"/>
                    </a:solidFill>
                  </a:rPr>
                  <a:t>地方专项</a:t>
                </a:r>
                <a:r>
                  <a:rPr kumimoji="1" lang="en-US" altLang="zh-CN" sz="1200" b="1" smtClean="0">
                    <a:solidFill>
                      <a:srgbClr val="FFFFFF"/>
                    </a:solidFill>
                  </a:rPr>
                  <a:t/>
                </a:r>
                <a:br>
                  <a:rPr kumimoji="1" lang="en-US" altLang="zh-CN" sz="1200" b="1" smtClean="0">
                    <a:solidFill>
                      <a:srgbClr val="FFFFFF"/>
                    </a:solidFill>
                  </a:rPr>
                </a:br>
                <a:r>
                  <a:rPr kumimoji="1" lang="zh-CN" altLang="en-US" sz="1200" b="1">
                    <a:solidFill>
                      <a:srgbClr val="FFFFFF"/>
                    </a:solidFill>
                  </a:rPr>
                  <a:t>省属</a:t>
                </a:r>
                <a:r>
                  <a:rPr kumimoji="1" lang="zh-CN" altLang="en-US" sz="1200" b="1" smtClean="0">
                    <a:solidFill>
                      <a:srgbClr val="FFFFFF"/>
                    </a:solidFill>
                  </a:rPr>
                  <a:t>高校帮扶专项</a:t>
                </a:r>
                <a:endParaRPr kumimoji="1" lang="en-US" altLang="zh-CN" sz="1200" b="1" dirty="0">
                  <a:solidFill>
                    <a:srgbClr val="FFFFFF"/>
                  </a:solidFill>
                </a:endParaRPr>
              </a:p>
            </p:txBody>
          </p:sp>
        </p:grpSp>
        <p:grpSp>
          <p:nvGrpSpPr>
            <p:cNvPr id="52" name="íšľiḍè">
              <a:extLst>
                <a:ext uri="{FF2B5EF4-FFF2-40B4-BE49-F238E27FC236}">
                  <a16:creationId xmlns="" xmlns:a16="http://schemas.microsoft.com/office/drawing/2014/main" id="{D999107D-59E7-121A-75C6-EEF690D905EB}"/>
                </a:ext>
              </a:extLst>
            </p:cNvPr>
            <p:cNvGrpSpPr/>
            <p:nvPr/>
          </p:nvGrpSpPr>
          <p:grpSpPr>
            <a:xfrm>
              <a:off x="660400" y="2453079"/>
              <a:ext cx="1988320" cy="1977761"/>
              <a:chOff x="1168567" y="2453079"/>
              <a:chExt cx="1988320" cy="1977761"/>
            </a:xfrm>
          </p:grpSpPr>
          <p:sp>
            <p:nvSpPr>
              <p:cNvPr id="73" name="ïš1iďè">
                <a:extLst>
                  <a:ext uri="{FF2B5EF4-FFF2-40B4-BE49-F238E27FC236}">
                    <a16:creationId xmlns="" xmlns:a16="http://schemas.microsoft.com/office/drawing/2014/main" id="{53AD46F8-A54D-DF3D-E3C5-F775A84723F8}"/>
                  </a:ext>
                </a:extLst>
              </p:cNvPr>
              <p:cNvSpPr txBox="1"/>
              <p:nvPr/>
            </p:nvSpPr>
            <p:spPr>
              <a:xfrm>
                <a:off x="1749398" y="3604182"/>
                <a:ext cx="826658" cy="826658"/>
              </a:xfrm>
              <a:prstGeom prst="roundRect">
                <a:avLst>
                  <a:gd name="adj" fmla="val 50000"/>
                </a:avLst>
              </a:prstGeom>
              <a:solidFill>
                <a:schemeClr val="bg1"/>
              </a:solidFill>
              <a:ln w="19050">
                <a:solidFill>
                  <a:schemeClr val="accent1"/>
                </a:solidFill>
                <a:prstDash val="dash"/>
              </a:ln>
            </p:spPr>
            <p:txBody>
              <a:bodyPr wrap="none" lIns="91440" tIns="45720" rIns="91440" bIns="45720" rtlCol="0" anchor="ctr" anchorCtr="0">
                <a:noAutofit/>
              </a:bodyPr>
              <a:lstStyle/>
              <a:p>
                <a:pPr algn="ctr"/>
                <a:r>
                  <a:rPr kumimoji="1" lang="en-US" altLang="zh-CN" sz="2400" b="1" dirty="0"/>
                  <a:t>01</a:t>
                </a:r>
                <a:endParaRPr kumimoji="1" lang="zh-CN" altLang="en-US" sz="2400" b="1" dirty="0"/>
              </a:p>
            </p:txBody>
          </p:sp>
          <p:grpSp>
            <p:nvGrpSpPr>
              <p:cNvPr id="74" name="í$ḻïḑe">
                <a:extLst>
                  <a:ext uri="{FF2B5EF4-FFF2-40B4-BE49-F238E27FC236}">
                    <a16:creationId xmlns="" xmlns:a16="http://schemas.microsoft.com/office/drawing/2014/main" id="{013B7E67-2780-F330-0BE7-7E07742FD442}"/>
                  </a:ext>
                </a:extLst>
              </p:cNvPr>
              <p:cNvGrpSpPr/>
              <p:nvPr/>
            </p:nvGrpSpPr>
            <p:grpSpPr>
              <a:xfrm>
                <a:off x="1168567" y="2453079"/>
                <a:ext cx="1988320" cy="932384"/>
                <a:chOff x="3538966" y="4860872"/>
                <a:chExt cx="1988320" cy="932384"/>
              </a:xfrm>
            </p:grpSpPr>
            <p:sp>
              <p:nvSpPr>
                <p:cNvPr id="75" name="îṥľîḍé">
                  <a:extLst>
                    <a:ext uri="{FF2B5EF4-FFF2-40B4-BE49-F238E27FC236}">
                      <a16:creationId xmlns="" xmlns:a16="http://schemas.microsoft.com/office/drawing/2014/main" id="{87E30FCA-4635-817A-4F53-E015582664BB}"/>
                    </a:ext>
                  </a:extLst>
                </p:cNvPr>
                <p:cNvSpPr/>
                <p:nvPr/>
              </p:nvSpPr>
              <p:spPr>
                <a:xfrm>
                  <a:off x="3997899" y="5489468"/>
                  <a:ext cx="1070455" cy="303788"/>
                </a:xfrm>
                <a:prstGeom prst="roundRect">
                  <a:avLst>
                    <a:gd name="adj" fmla="val 16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spAutoFit/>
                </a:bodyPr>
                <a:lstStyle/>
                <a:p>
                  <a:pPr algn="ctr"/>
                  <a:r>
                    <a:rPr kumimoji="1" lang="zh-CN" altLang="en-US" sz="1200" b="1" smtClean="0">
                      <a:solidFill>
                        <a:srgbClr val="FFFFFF"/>
                      </a:solidFill>
                    </a:rPr>
                    <a:t>本科提前批</a:t>
                  </a:r>
                  <a:endParaRPr kumimoji="1" lang="en-US" altLang="zh-CN" sz="1200" b="1" dirty="0">
                    <a:solidFill>
                      <a:srgbClr val="FFFFFF"/>
                    </a:solidFill>
                  </a:endParaRPr>
                </a:p>
              </p:txBody>
            </p:sp>
            <p:sp>
              <p:nvSpPr>
                <p:cNvPr id="76" name="íṩľîḑê">
                  <a:extLst>
                    <a:ext uri="{FF2B5EF4-FFF2-40B4-BE49-F238E27FC236}">
                      <a16:creationId xmlns="" xmlns:a16="http://schemas.microsoft.com/office/drawing/2014/main" id="{E2139AC2-1E2B-4FE2-134F-488113A435C2}"/>
                    </a:ext>
                  </a:extLst>
                </p:cNvPr>
                <p:cNvSpPr/>
                <p:nvPr/>
              </p:nvSpPr>
              <p:spPr>
                <a:xfrm>
                  <a:off x="3538966" y="4860872"/>
                  <a:ext cx="1988320" cy="2895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ctr">
                    <a:lnSpc>
                      <a:spcPct val="130000"/>
                    </a:lnSpc>
                  </a:pPr>
                  <a:endParaRPr kumimoji="1" lang="en-US" altLang="zh-CN" sz="1100" dirty="0">
                    <a:solidFill>
                      <a:schemeClr val="tx1"/>
                    </a:solidFill>
                  </a:endParaRPr>
                </a:p>
              </p:txBody>
            </p:sp>
          </p:grpSp>
        </p:grpSp>
        <p:grpSp>
          <p:nvGrpSpPr>
            <p:cNvPr id="53" name="i$ľïḓe">
              <a:extLst>
                <a:ext uri="{FF2B5EF4-FFF2-40B4-BE49-F238E27FC236}">
                  <a16:creationId xmlns="" xmlns:a16="http://schemas.microsoft.com/office/drawing/2014/main" id="{9F282562-93DB-11F2-628E-12D76B8F3504}"/>
                </a:ext>
              </a:extLst>
            </p:cNvPr>
            <p:cNvGrpSpPr/>
            <p:nvPr/>
          </p:nvGrpSpPr>
          <p:grpSpPr>
            <a:xfrm>
              <a:off x="4667405" y="3081675"/>
              <a:ext cx="1070455" cy="1349165"/>
              <a:chOff x="6871864" y="3081675"/>
              <a:chExt cx="1070455" cy="1349165"/>
            </a:xfrm>
          </p:grpSpPr>
          <p:sp>
            <p:nvSpPr>
              <p:cNvPr id="69" name="iś1ïḋé">
                <a:extLst>
                  <a:ext uri="{FF2B5EF4-FFF2-40B4-BE49-F238E27FC236}">
                    <a16:creationId xmlns="" xmlns:a16="http://schemas.microsoft.com/office/drawing/2014/main" id="{44ED8B85-E5C3-8393-8742-D6790CCBE202}"/>
                  </a:ext>
                </a:extLst>
              </p:cNvPr>
              <p:cNvSpPr txBox="1"/>
              <p:nvPr/>
            </p:nvSpPr>
            <p:spPr>
              <a:xfrm>
                <a:off x="6993762" y="3604182"/>
                <a:ext cx="826658" cy="826658"/>
              </a:xfrm>
              <a:prstGeom prst="roundRect">
                <a:avLst>
                  <a:gd name="adj" fmla="val 50000"/>
                </a:avLst>
              </a:prstGeom>
              <a:solidFill>
                <a:schemeClr val="bg1"/>
              </a:solidFill>
              <a:ln w="19050">
                <a:solidFill>
                  <a:schemeClr val="accent1"/>
                </a:solidFill>
                <a:prstDash val="dash"/>
              </a:ln>
            </p:spPr>
            <p:txBody>
              <a:bodyPr wrap="none" lIns="91440" tIns="45720" rIns="91440" bIns="45720" rtlCol="0" anchor="ctr" anchorCtr="0">
                <a:noAutofit/>
              </a:bodyPr>
              <a:lstStyle>
                <a:defPPr>
                  <a:defRPr lang="zh-CN"/>
                </a:defPPr>
                <a:lvl1pPr algn="ctr">
                  <a:defRPr kumimoji="1" sz="2400" b="1"/>
                </a:lvl1pPr>
              </a:lstStyle>
              <a:p>
                <a:r>
                  <a:rPr lang="en-US" altLang="zh-CN"/>
                  <a:t>03</a:t>
                </a:r>
                <a:endParaRPr lang="zh-CN" altLang="en-US" dirty="0"/>
              </a:p>
            </p:txBody>
          </p:sp>
          <p:sp>
            <p:nvSpPr>
              <p:cNvPr id="71" name="îṧḻiďé">
                <a:extLst>
                  <a:ext uri="{FF2B5EF4-FFF2-40B4-BE49-F238E27FC236}">
                    <a16:creationId xmlns="" xmlns:a16="http://schemas.microsoft.com/office/drawing/2014/main" id="{5E2D17E8-B29A-42E6-2276-28B0CD6E246D}"/>
                  </a:ext>
                </a:extLst>
              </p:cNvPr>
              <p:cNvSpPr/>
              <p:nvPr/>
            </p:nvSpPr>
            <p:spPr>
              <a:xfrm>
                <a:off x="6871864" y="3081675"/>
                <a:ext cx="1070455" cy="303788"/>
              </a:xfrm>
              <a:prstGeom prst="roundRect">
                <a:avLst>
                  <a:gd name="adj" fmla="val 16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spAutoFit/>
              </a:bodyPr>
              <a:lstStyle/>
              <a:p>
                <a:pPr algn="ctr"/>
                <a:r>
                  <a:rPr kumimoji="1" lang="zh-CN" altLang="en-US" sz="1200" b="1" smtClean="0">
                    <a:solidFill>
                      <a:srgbClr val="FFFFFF"/>
                    </a:solidFill>
                  </a:rPr>
                  <a:t>本科一批</a:t>
                </a:r>
                <a:endParaRPr kumimoji="1" lang="en-US" altLang="zh-CN" sz="1200" b="1" dirty="0">
                  <a:solidFill>
                    <a:srgbClr val="FFFFFF"/>
                  </a:solidFill>
                </a:endParaRPr>
              </a:p>
            </p:txBody>
          </p:sp>
        </p:grpSp>
        <p:grpSp>
          <p:nvGrpSpPr>
            <p:cNvPr id="54" name="ïśliďé">
              <a:extLst>
                <a:ext uri="{FF2B5EF4-FFF2-40B4-BE49-F238E27FC236}">
                  <a16:creationId xmlns="" xmlns:a16="http://schemas.microsoft.com/office/drawing/2014/main" id="{010D70ED-DD9C-58DF-AD5F-32F572BCAC9F}"/>
                </a:ext>
              </a:extLst>
            </p:cNvPr>
            <p:cNvGrpSpPr/>
            <p:nvPr/>
          </p:nvGrpSpPr>
          <p:grpSpPr>
            <a:xfrm>
              <a:off x="6342419" y="3604182"/>
              <a:ext cx="1268498" cy="1523517"/>
              <a:chOff x="9395025" y="3604182"/>
              <a:chExt cx="1268498" cy="1523517"/>
            </a:xfrm>
          </p:grpSpPr>
          <p:sp>
            <p:nvSpPr>
              <p:cNvPr id="65" name="ïṩļïḓè">
                <a:extLst>
                  <a:ext uri="{FF2B5EF4-FFF2-40B4-BE49-F238E27FC236}">
                    <a16:creationId xmlns="" xmlns:a16="http://schemas.microsoft.com/office/drawing/2014/main" id="{0FBCCA01-499E-9800-0272-9F6DFE255E9B}"/>
                  </a:ext>
                </a:extLst>
              </p:cNvPr>
              <p:cNvSpPr txBox="1"/>
              <p:nvPr/>
            </p:nvSpPr>
            <p:spPr>
              <a:xfrm>
                <a:off x="9615945" y="3604182"/>
                <a:ext cx="826658" cy="826658"/>
              </a:xfrm>
              <a:prstGeom prst="roundRect">
                <a:avLst>
                  <a:gd name="adj" fmla="val 50000"/>
                </a:avLst>
              </a:prstGeom>
              <a:solidFill>
                <a:schemeClr val="bg1"/>
              </a:solidFill>
              <a:ln w="19050">
                <a:solidFill>
                  <a:schemeClr val="accent1"/>
                </a:solidFill>
                <a:prstDash val="dash"/>
              </a:ln>
            </p:spPr>
            <p:txBody>
              <a:bodyPr wrap="none" lIns="91440" tIns="45720" rIns="91440" bIns="45720" rtlCol="0" anchor="ctr" anchorCtr="0">
                <a:noAutofit/>
              </a:bodyPr>
              <a:lstStyle>
                <a:defPPr>
                  <a:defRPr lang="zh-CN"/>
                </a:defPPr>
                <a:lvl1pPr algn="ctr">
                  <a:defRPr kumimoji="1" sz="2400" b="1"/>
                </a:lvl1pPr>
              </a:lstStyle>
              <a:p>
                <a:r>
                  <a:rPr lang="en-US" altLang="zh-CN"/>
                  <a:t>04</a:t>
                </a:r>
                <a:endParaRPr lang="zh-CN" altLang="en-US" dirty="0"/>
              </a:p>
            </p:txBody>
          </p:sp>
          <p:sp>
            <p:nvSpPr>
              <p:cNvPr id="67" name="íş1îdê">
                <a:extLst>
                  <a:ext uri="{FF2B5EF4-FFF2-40B4-BE49-F238E27FC236}">
                    <a16:creationId xmlns="" xmlns:a16="http://schemas.microsoft.com/office/drawing/2014/main" id="{0FD5B123-7852-21EC-DDDB-6D1F2DDC387E}"/>
                  </a:ext>
                </a:extLst>
              </p:cNvPr>
              <p:cNvSpPr/>
              <p:nvPr/>
            </p:nvSpPr>
            <p:spPr>
              <a:xfrm>
                <a:off x="9395025" y="4823911"/>
                <a:ext cx="1268498" cy="303788"/>
              </a:xfrm>
              <a:prstGeom prst="roundRect">
                <a:avLst>
                  <a:gd name="adj" fmla="val 16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spAutoFit/>
              </a:bodyPr>
              <a:lstStyle/>
              <a:p>
                <a:pPr algn="ctr"/>
                <a:r>
                  <a:rPr kumimoji="1" lang="zh-CN" altLang="en-US" sz="1200" b="1">
                    <a:solidFill>
                      <a:srgbClr val="FFFFFF"/>
                    </a:solidFill>
                  </a:rPr>
                  <a:t>本科二批</a:t>
                </a:r>
                <a:endParaRPr kumimoji="1" lang="en-US" altLang="zh-CN" sz="1200" b="1" dirty="0">
                  <a:solidFill>
                    <a:srgbClr val="FFFFFF"/>
                  </a:solidFill>
                </a:endParaRPr>
              </a:p>
            </p:txBody>
          </p:sp>
        </p:grpSp>
        <p:grpSp>
          <p:nvGrpSpPr>
            <p:cNvPr id="55" name="î$ļídê">
              <a:extLst>
                <a:ext uri="{FF2B5EF4-FFF2-40B4-BE49-F238E27FC236}">
                  <a16:creationId xmlns="" xmlns:a16="http://schemas.microsoft.com/office/drawing/2014/main" id="{9CB1E1EF-E676-9A08-6771-9277425CCD55}"/>
                </a:ext>
              </a:extLst>
            </p:cNvPr>
            <p:cNvGrpSpPr/>
            <p:nvPr/>
          </p:nvGrpSpPr>
          <p:grpSpPr>
            <a:xfrm>
              <a:off x="8215477" y="3081675"/>
              <a:ext cx="1070455" cy="1349165"/>
              <a:chOff x="6871864" y="3081675"/>
              <a:chExt cx="1070455" cy="1349165"/>
            </a:xfrm>
          </p:grpSpPr>
          <p:sp>
            <p:nvSpPr>
              <p:cNvPr id="61" name="íṡḻîḑê">
                <a:extLst>
                  <a:ext uri="{FF2B5EF4-FFF2-40B4-BE49-F238E27FC236}">
                    <a16:creationId xmlns="" xmlns:a16="http://schemas.microsoft.com/office/drawing/2014/main" id="{E34FB309-B7C7-CA07-9824-4EDF4943170E}"/>
                  </a:ext>
                </a:extLst>
              </p:cNvPr>
              <p:cNvSpPr txBox="1"/>
              <p:nvPr/>
            </p:nvSpPr>
            <p:spPr>
              <a:xfrm>
                <a:off x="6993762" y="3604182"/>
                <a:ext cx="826658" cy="826658"/>
              </a:xfrm>
              <a:prstGeom prst="roundRect">
                <a:avLst>
                  <a:gd name="adj" fmla="val 50000"/>
                </a:avLst>
              </a:prstGeom>
              <a:solidFill>
                <a:schemeClr val="bg1"/>
              </a:solidFill>
              <a:ln w="19050">
                <a:solidFill>
                  <a:schemeClr val="accent1"/>
                </a:solidFill>
                <a:prstDash val="dash"/>
              </a:ln>
            </p:spPr>
            <p:txBody>
              <a:bodyPr wrap="none" lIns="91440" tIns="45720" rIns="91440" bIns="45720" rtlCol="0" anchor="ctr" anchorCtr="0">
                <a:noAutofit/>
              </a:bodyPr>
              <a:lstStyle>
                <a:defPPr>
                  <a:defRPr lang="zh-CN"/>
                </a:defPPr>
                <a:lvl1pPr algn="ctr">
                  <a:defRPr kumimoji="1" sz="2400" b="1"/>
                </a:lvl1pPr>
              </a:lstStyle>
              <a:p>
                <a:r>
                  <a:rPr lang="en-US" altLang="zh-CN"/>
                  <a:t>05</a:t>
                </a:r>
                <a:endParaRPr lang="zh-CN" altLang="en-US" dirty="0"/>
              </a:p>
            </p:txBody>
          </p:sp>
          <p:sp>
            <p:nvSpPr>
              <p:cNvPr id="63" name="íšḷïḍé">
                <a:extLst>
                  <a:ext uri="{FF2B5EF4-FFF2-40B4-BE49-F238E27FC236}">
                    <a16:creationId xmlns="" xmlns:a16="http://schemas.microsoft.com/office/drawing/2014/main" id="{FC1F1E41-F00C-0DC4-E34C-5A8983B1FF58}"/>
                  </a:ext>
                </a:extLst>
              </p:cNvPr>
              <p:cNvSpPr/>
              <p:nvPr/>
            </p:nvSpPr>
            <p:spPr>
              <a:xfrm>
                <a:off x="6871864" y="3081675"/>
                <a:ext cx="1070455" cy="303788"/>
              </a:xfrm>
              <a:prstGeom prst="roundRect">
                <a:avLst>
                  <a:gd name="adj" fmla="val 16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spAutoFit/>
              </a:bodyPr>
              <a:lstStyle/>
              <a:p>
                <a:pPr algn="ctr"/>
                <a:r>
                  <a:rPr kumimoji="1" lang="zh-CN" altLang="en-US" sz="1200" b="1" smtClean="0">
                    <a:solidFill>
                      <a:srgbClr val="FFFFFF"/>
                    </a:solidFill>
                  </a:rPr>
                  <a:t>专科提前批</a:t>
                </a:r>
                <a:endParaRPr kumimoji="1" lang="en-US" altLang="zh-CN" sz="1200" b="1" dirty="0">
                  <a:solidFill>
                    <a:srgbClr val="FFFFFF"/>
                  </a:solidFill>
                </a:endParaRPr>
              </a:p>
            </p:txBody>
          </p:sp>
        </p:grpSp>
        <p:grpSp>
          <p:nvGrpSpPr>
            <p:cNvPr id="56" name="íšlîdé">
              <a:extLst>
                <a:ext uri="{FF2B5EF4-FFF2-40B4-BE49-F238E27FC236}">
                  <a16:creationId xmlns="" xmlns:a16="http://schemas.microsoft.com/office/drawing/2014/main" id="{D299CDB5-6B11-B8BC-F827-F68708EF9319}"/>
                </a:ext>
              </a:extLst>
            </p:cNvPr>
            <p:cNvGrpSpPr/>
            <p:nvPr/>
          </p:nvGrpSpPr>
          <p:grpSpPr>
            <a:xfrm>
              <a:off x="9989513" y="3604182"/>
              <a:ext cx="1070455" cy="1523517"/>
              <a:chOff x="9494047" y="3604182"/>
              <a:chExt cx="1070455" cy="1523517"/>
            </a:xfrm>
          </p:grpSpPr>
          <p:sp>
            <p:nvSpPr>
              <p:cNvPr id="57" name="îŝḷiḋé">
                <a:extLst>
                  <a:ext uri="{FF2B5EF4-FFF2-40B4-BE49-F238E27FC236}">
                    <a16:creationId xmlns="" xmlns:a16="http://schemas.microsoft.com/office/drawing/2014/main" id="{03E48495-FD2F-ED01-F9E8-EE290332C302}"/>
                  </a:ext>
                </a:extLst>
              </p:cNvPr>
              <p:cNvSpPr txBox="1"/>
              <p:nvPr/>
            </p:nvSpPr>
            <p:spPr>
              <a:xfrm>
                <a:off x="9615945" y="3604182"/>
                <a:ext cx="826658" cy="826658"/>
              </a:xfrm>
              <a:prstGeom prst="roundRect">
                <a:avLst>
                  <a:gd name="adj" fmla="val 50000"/>
                </a:avLst>
              </a:prstGeom>
              <a:solidFill>
                <a:schemeClr val="bg1"/>
              </a:solidFill>
              <a:ln w="19050">
                <a:solidFill>
                  <a:schemeClr val="accent1"/>
                </a:solidFill>
                <a:prstDash val="dash"/>
              </a:ln>
            </p:spPr>
            <p:txBody>
              <a:bodyPr wrap="none" lIns="91440" tIns="45720" rIns="91440" bIns="45720" rtlCol="0" anchor="ctr" anchorCtr="0">
                <a:noAutofit/>
              </a:bodyPr>
              <a:lstStyle>
                <a:defPPr>
                  <a:defRPr lang="zh-CN"/>
                </a:defPPr>
                <a:lvl1pPr algn="ctr">
                  <a:defRPr kumimoji="1" sz="2400" b="1"/>
                </a:lvl1pPr>
              </a:lstStyle>
              <a:p>
                <a:r>
                  <a:rPr lang="en-US" altLang="zh-CN"/>
                  <a:t>06</a:t>
                </a:r>
                <a:endParaRPr lang="zh-CN" altLang="en-US" dirty="0"/>
              </a:p>
            </p:txBody>
          </p:sp>
          <p:sp>
            <p:nvSpPr>
              <p:cNvPr id="59" name="ïśḷïḑè">
                <a:extLst>
                  <a:ext uri="{FF2B5EF4-FFF2-40B4-BE49-F238E27FC236}">
                    <a16:creationId xmlns="" xmlns:a16="http://schemas.microsoft.com/office/drawing/2014/main" id="{15D0A4B8-3979-69C0-692A-5C930C296AFF}"/>
                  </a:ext>
                </a:extLst>
              </p:cNvPr>
              <p:cNvSpPr/>
              <p:nvPr/>
            </p:nvSpPr>
            <p:spPr>
              <a:xfrm>
                <a:off x="9494047" y="4823911"/>
                <a:ext cx="1070455" cy="303788"/>
              </a:xfrm>
              <a:prstGeom prst="roundRect">
                <a:avLst>
                  <a:gd name="adj" fmla="val 16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spAutoFit/>
              </a:bodyPr>
              <a:lstStyle/>
              <a:p>
                <a:pPr algn="ctr"/>
                <a:r>
                  <a:rPr kumimoji="1" lang="zh-CN" altLang="en-US" sz="1200" b="1" smtClean="0">
                    <a:solidFill>
                      <a:srgbClr val="FFFFFF"/>
                    </a:solidFill>
                  </a:rPr>
                  <a:t>专科批</a:t>
                </a:r>
                <a:endParaRPr kumimoji="1" lang="en-US" altLang="zh-CN" sz="1200" b="1" dirty="0">
                  <a:solidFill>
                    <a:srgbClr val="FFFFFF"/>
                  </a:solidFill>
                </a:endParaRPr>
              </a:p>
            </p:txBody>
          </p:sp>
        </p:grpSp>
      </p:grpSp>
      <p:sp>
        <p:nvSpPr>
          <p:cNvPr id="81" name="iŝļïďè">
            <a:extLst>
              <a:ext uri="{FF2B5EF4-FFF2-40B4-BE49-F238E27FC236}">
                <a16:creationId xmlns="" xmlns:a16="http://schemas.microsoft.com/office/drawing/2014/main" id="{990A2128-EFB2-1F0E-0CC9-C5E09088805B}"/>
              </a:ext>
            </a:extLst>
          </p:cNvPr>
          <p:cNvSpPr txBox="1"/>
          <p:nvPr/>
        </p:nvSpPr>
        <p:spPr>
          <a:xfrm>
            <a:off x="660398" y="6235700"/>
            <a:ext cx="6828421" cy="369332"/>
          </a:xfrm>
          <a:prstGeom prst="rect">
            <a:avLst/>
          </a:prstGeom>
          <a:noFill/>
        </p:spPr>
        <p:txBody>
          <a:bodyPr wrap="square" rtlCol="0">
            <a:spAutoFit/>
          </a:bodyPr>
          <a:lstStyle/>
          <a:p>
            <a:pPr>
              <a:lnSpc>
                <a:spcPct val="150000"/>
              </a:lnSpc>
            </a:pPr>
            <a:r>
              <a:rPr lang="zh-CN" altLang="en-US" sz="1200" kern="100" smtClean="0">
                <a:effectLst/>
              </a:rPr>
              <a:t>上图为录取</a:t>
            </a:r>
            <a:r>
              <a:rPr lang="zh-CN" altLang="en-US" sz="1200" kern="100"/>
              <a:t>次序</a:t>
            </a:r>
            <a:r>
              <a:rPr lang="zh-CN" altLang="en-US" sz="1200" kern="100" smtClean="0">
                <a:effectLst/>
              </a:rPr>
              <a:t>，不包含所有批次，详请查看</a:t>
            </a:r>
            <a:r>
              <a:rPr lang="en-US" altLang="zh-CN" sz="1200" kern="100" smtClean="0">
                <a:effectLst/>
              </a:rPr>
              <a:t>《</a:t>
            </a:r>
            <a:r>
              <a:rPr lang="zh-CN" altLang="en-US" sz="1200" kern="100" smtClean="0">
                <a:hlinkClick r:id="rId3"/>
              </a:rPr>
              <a:t>招生考试报</a:t>
            </a:r>
            <a:r>
              <a:rPr lang="zh-CN" altLang="en-US" sz="1200" kern="100" smtClean="0"/>
              <a:t>（要更新）</a:t>
            </a:r>
            <a:r>
              <a:rPr lang="en-US" altLang="zh-CN" sz="1200" kern="100" smtClean="0">
                <a:effectLst/>
              </a:rPr>
              <a:t>》</a:t>
            </a:r>
          </a:p>
        </p:txBody>
      </p:sp>
    </p:spTree>
    <p:custDataLst>
      <p:tags r:id="rId1"/>
    </p:custDataLst>
    <p:extLst>
      <p:ext uri="{BB962C8B-B14F-4D97-AF65-F5344CB8AC3E}">
        <p14:creationId xmlns:p14="http://schemas.microsoft.com/office/powerpoint/2010/main" val="2974791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iṩḻiḑe"/>
        <p:cNvGrpSpPr/>
        <p:nvPr/>
      </p:nvGrpSpPr>
      <p:grpSpPr>
        <a:xfrm>
          <a:off x="0" y="0"/>
          <a:ext cx="0" cy="0"/>
          <a:chOff x="0" y="0"/>
          <a:chExt cx="0" cy="0"/>
        </a:xfrm>
      </p:grpSpPr>
      <p:sp>
        <p:nvSpPr>
          <p:cNvPr id="2" name="îś1îḍê">
            <a:extLst>
              <a:ext uri="{FF2B5EF4-FFF2-40B4-BE49-F238E27FC236}">
                <a16:creationId xmlns="" xmlns:a16="http://schemas.microsoft.com/office/drawing/2014/main" id="{F3D1D932-C2AD-B8B7-8AB2-2F077CB38BA5}"/>
              </a:ext>
            </a:extLst>
          </p:cNvPr>
          <p:cNvSpPr txBox="1"/>
          <p:nvPr/>
        </p:nvSpPr>
        <p:spPr>
          <a:xfrm>
            <a:off x="666750" y="496939"/>
            <a:ext cx="9532720" cy="584775"/>
          </a:xfrm>
          <a:prstGeom prst="rect">
            <a:avLst/>
          </a:prstGeom>
          <a:noFill/>
        </p:spPr>
        <p:txBody>
          <a:bodyPr wrap="square">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lang="zh-CN" altLang="en-US" sz="3200" b="1" smtClean="0">
                <a:solidFill>
                  <a:schemeClr val="accent1"/>
                </a:solidFill>
              </a:rPr>
              <a:t>特殊</a:t>
            </a:r>
            <a:r>
              <a:rPr lang="zh-CN" altLang="en-US" sz="3200" b="1">
                <a:solidFill>
                  <a:schemeClr val="accent1"/>
                </a:solidFill>
              </a:rPr>
              <a:t>批次</a:t>
            </a:r>
            <a:endParaRPr kumimoji="0" lang="en-US" altLang="zh-CN" sz="3200" b="1" i="0" u="none" strike="noStrike" kern="1200" cap="none" spc="0" normalizeH="0" baseline="0" noProof="0" dirty="0">
              <a:ln>
                <a:noFill/>
              </a:ln>
              <a:effectLst/>
              <a:uLnTx/>
              <a:uFillTx/>
            </a:endParaRPr>
          </a:p>
        </p:txBody>
      </p:sp>
      <p:grpSp>
        <p:nvGrpSpPr>
          <p:cNvPr id="43" name="组合 42">
            <a:extLst>
              <a:ext uri="{FF2B5EF4-FFF2-40B4-BE49-F238E27FC236}">
                <a16:creationId xmlns:a16="http://schemas.microsoft.com/office/drawing/2014/main" xmlns="" id="{6AE63929-7251-EEA8-EC1F-40B05550E59C}"/>
              </a:ext>
            </a:extLst>
          </p:cNvPr>
          <p:cNvGrpSpPr/>
          <p:nvPr/>
        </p:nvGrpSpPr>
        <p:grpSpPr>
          <a:xfrm>
            <a:off x="1293698" y="2191036"/>
            <a:ext cx="10422814" cy="4053824"/>
            <a:chOff x="1299490" y="1546733"/>
            <a:chExt cx="10422814" cy="4053824"/>
          </a:xfrm>
        </p:grpSpPr>
        <p:sp>
          <p:nvSpPr>
            <p:cNvPr id="44" name="îṧļîdè">
              <a:extLst>
                <a:ext uri="{FF2B5EF4-FFF2-40B4-BE49-F238E27FC236}">
                  <a16:creationId xmlns:a16="http://schemas.microsoft.com/office/drawing/2014/main" xmlns="" id="{27F53E1D-F29E-7DD3-23BB-81DFDFAA73C0}"/>
                </a:ext>
              </a:extLst>
            </p:cNvPr>
            <p:cNvSpPr/>
            <p:nvPr/>
          </p:nvSpPr>
          <p:spPr>
            <a:xfrm>
              <a:off x="8391883" y="3504929"/>
              <a:ext cx="3330421" cy="572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zh-CN" altLang="en-US" sz="1200" smtClean="0">
                  <a:solidFill>
                    <a:schemeClr val="tx1"/>
                  </a:solidFill>
                </a:rPr>
                <a:t>到定向地区工作，地方有户口限制，地方优师实施区域无会东</a:t>
              </a:r>
              <a:endParaRPr kumimoji="1" lang="en-US" altLang="zh-CN" sz="1200" dirty="0">
                <a:solidFill>
                  <a:schemeClr val="tx1"/>
                </a:solidFill>
              </a:endParaRPr>
            </a:p>
          </p:txBody>
        </p:sp>
        <p:grpSp>
          <p:nvGrpSpPr>
            <p:cNvPr id="45" name="íṧḷïḓê"/>
            <p:cNvGrpSpPr/>
            <p:nvPr/>
          </p:nvGrpSpPr>
          <p:grpSpPr>
            <a:xfrm>
              <a:off x="1299490" y="1546733"/>
              <a:ext cx="9517056" cy="4053824"/>
              <a:chOff x="1299490" y="1546733"/>
              <a:chExt cx="9517056" cy="4053824"/>
            </a:xfrm>
          </p:grpSpPr>
          <p:sp>
            <p:nvSpPr>
              <p:cNvPr id="46" name="íṣḻïḑè"/>
              <p:cNvSpPr/>
              <p:nvPr/>
            </p:nvSpPr>
            <p:spPr>
              <a:xfrm>
                <a:off x="4296000" y="1919566"/>
                <a:ext cx="3600000" cy="3600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iṧḷïďé">
                <a:extLst>
                  <a:ext uri="{FF2B5EF4-FFF2-40B4-BE49-F238E27FC236}">
                    <a16:creationId xmlns:a16="http://schemas.microsoft.com/office/drawing/2014/main" xmlns="" id="{930F342B-EF67-0EF5-2550-F876EF4C8C4F}"/>
                  </a:ext>
                </a:extLst>
              </p:cNvPr>
              <p:cNvSpPr/>
              <p:nvPr/>
            </p:nvSpPr>
            <p:spPr>
              <a:xfrm>
                <a:off x="3930557" y="3273145"/>
                <a:ext cx="738032" cy="7484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2</a:t>
                </a:r>
                <a:endParaRPr lang="zh-CN" altLang="en-US" sz="2400" dirty="0"/>
              </a:p>
            </p:txBody>
          </p:sp>
          <p:sp>
            <p:nvSpPr>
              <p:cNvPr id="48" name="íṧļîḋé">
                <a:extLst>
                  <a:ext uri="{FF2B5EF4-FFF2-40B4-BE49-F238E27FC236}">
                    <a16:creationId xmlns:a16="http://schemas.microsoft.com/office/drawing/2014/main" xmlns="" id="{CD1F85D2-25CD-0234-83BC-1B0F95B9512C}"/>
                  </a:ext>
                </a:extLst>
              </p:cNvPr>
              <p:cNvSpPr/>
              <p:nvPr/>
            </p:nvSpPr>
            <p:spPr>
              <a:xfrm>
                <a:off x="4817398" y="1771927"/>
                <a:ext cx="738032" cy="7484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a:t>
                </a:r>
                <a:endParaRPr lang="zh-CN" altLang="en-US" sz="2400" dirty="0"/>
              </a:p>
            </p:txBody>
          </p:sp>
          <p:sp>
            <p:nvSpPr>
              <p:cNvPr id="49" name="i$ḷïḍê">
                <a:extLst>
                  <a:ext uri="{FF2B5EF4-FFF2-40B4-BE49-F238E27FC236}">
                    <a16:creationId xmlns:a16="http://schemas.microsoft.com/office/drawing/2014/main" xmlns="" id="{7FC133F4-9E64-B272-6408-A0BF5FEE7021}"/>
                  </a:ext>
                </a:extLst>
              </p:cNvPr>
              <p:cNvSpPr/>
              <p:nvPr/>
            </p:nvSpPr>
            <p:spPr>
              <a:xfrm>
                <a:off x="6499638" y="1771927"/>
                <a:ext cx="738032" cy="7484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6</a:t>
                </a:r>
                <a:endParaRPr lang="zh-CN" altLang="en-US" sz="2400" dirty="0"/>
              </a:p>
            </p:txBody>
          </p:sp>
          <p:sp>
            <p:nvSpPr>
              <p:cNvPr id="50" name="iṣlîḓè">
                <a:extLst>
                  <a:ext uri="{FF2B5EF4-FFF2-40B4-BE49-F238E27FC236}">
                    <a16:creationId xmlns:a16="http://schemas.microsoft.com/office/drawing/2014/main" xmlns="" id="{7368FDF3-1CF3-6E26-047A-0F899DC38739}"/>
                  </a:ext>
                </a:extLst>
              </p:cNvPr>
              <p:cNvSpPr/>
              <p:nvPr/>
            </p:nvSpPr>
            <p:spPr>
              <a:xfrm>
                <a:off x="7455056" y="3273145"/>
                <a:ext cx="738032" cy="74843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400" dirty="0"/>
                  <a:t>5</a:t>
                </a:r>
                <a:endParaRPr lang="zh-CN" altLang="en-US" sz="2400" dirty="0"/>
              </a:p>
            </p:txBody>
          </p:sp>
          <p:sp>
            <p:nvSpPr>
              <p:cNvPr id="51" name="íṣḷïḋe">
                <a:extLst>
                  <a:ext uri="{FF2B5EF4-FFF2-40B4-BE49-F238E27FC236}">
                    <a16:creationId xmlns:a16="http://schemas.microsoft.com/office/drawing/2014/main" xmlns="" id="{71CF40EF-4137-EB84-729E-44CE918C538D}"/>
                  </a:ext>
                </a:extLst>
              </p:cNvPr>
              <p:cNvSpPr/>
              <p:nvPr/>
            </p:nvSpPr>
            <p:spPr>
              <a:xfrm>
                <a:off x="6499638" y="4797221"/>
                <a:ext cx="738032" cy="7484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4</a:t>
                </a:r>
                <a:endParaRPr lang="zh-CN" altLang="en-US" sz="2400" dirty="0"/>
              </a:p>
            </p:txBody>
          </p:sp>
          <p:sp>
            <p:nvSpPr>
              <p:cNvPr id="52" name="iṡḻíḋe">
                <a:extLst>
                  <a:ext uri="{FF2B5EF4-FFF2-40B4-BE49-F238E27FC236}">
                    <a16:creationId xmlns:a16="http://schemas.microsoft.com/office/drawing/2014/main" xmlns="" id="{BCB44222-2F75-E98C-7E05-6DFCFE874BA8}"/>
                  </a:ext>
                </a:extLst>
              </p:cNvPr>
              <p:cNvSpPr/>
              <p:nvPr/>
            </p:nvSpPr>
            <p:spPr>
              <a:xfrm>
                <a:off x="4817398" y="4785791"/>
                <a:ext cx="738032" cy="7484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a:t>
                </a:r>
                <a:endParaRPr lang="zh-CN" altLang="en-US" sz="2400" dirty="0"/>
              </a:p>
            </p:txBody>
          </p:sp>
          <p:sp>
            <p:nvSpPr>
              <p:cNvPr id="53" name="îŝḻïḋè">
                <a:extLst>
                  <a:ext uri="{FF2B5EF4-FFF2-40B4-BE49-F238E27FC236}">
                    <a16:creationId xmlns:a16="http://schemas.microsoft.com/office/drawing/2014/main" xmlns="" id="{DBAEF712-3D32-FD52-3DB2-6BC47665B272}"/>
                  </a:ext>
                </a:extLst>
              </p:cNvPr>
              <p:cNvSpPr/>
              <p:nvPr/>
            </p:nvSpPr>
            <p:spPr>
              <a:xfrm>
                <a:off x="4854070" y="3323521"/>
                <a:ext cx="2483860"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ctr"/>
                <a:r>
                  <a:rPr kumimoji="1" lang="en-US" altLang="zh-CN" sz="2800" b="1" dirty="0">
                    <a:solidFill>
                      <a:schemeClr val="tx1"/>
                    </a:solidFill>
                  </a:rPr>
                  <a:t>Text</a:t>
                </a:r>
                <a:r>
                  <a:rPr kumimoji="1" lang="zh-CN" altLang="en-US" sz="2800" b="1" dirty="0">
                    <a:solidFill>
                      <a:schemeClr val="tx1"/>
                    </a:solidFill>
                  </a:rPr>
                  <a:t> </a:t>
                </a:r>
                <a:r>
                  <a:rPr kumimoji="1" lang="en-US" altLang="zh-CN" sz="2800" b="1" dirty="0">
                    <a:solidFill>
                      <a:schemeClr val="tx1"/>
                    </a:solidFill>
                  </a:rPr>
                  <a:t>here</a:t>
                </a:r>
              </a:p>
            </p:txBody>
          </p:sp>
          <p:grpSp>
            <p:nvGrpSpPr>
              <p:cNvPr id="54" name="ïṧľiḓé">
                <a:extLst>
                  <a:ext uri="{FF2B5EF4-FFF2-40B4-BE49-F238E27FC236}">
                    <a16:creationId xmlns:a16="http://schemas.microsoft.com/office/drawing/2014/main" xmlns="" id="{5BB379C5-DC26-3FD9-E507-0E2B80F33B7A}"/>
                  </a:ext>
                </a:extLst>
              </p:cNvPr>
              <p:cNvGrpSpPr/>
              <p:nvPr/>
            </p:nvGrpSpPr>
            <p:grpSpPr>
              <a:xfrm>
                <a:off x="1695696" y="1546733"/>
                <a:ext cx="2956026" cy="826862"/>
                <a:chOff x="1597445" y="1931552"/>
                <a:chExt cx="2359847" cy="640596"/>
              </a:xfrm>
            </p:grpSpPr>
            <p:sp>
              <p:nvSpPr>
                <p:cNvPr id="65" name="iṡ1ïḑe">
                  <a:extLst>
                    <a:ext uri="{FF2B5EF4-FFF2-40B4-BE49-F238E27FC236}">
                      <a16:creationId xmlns:a16="http://schemas.microsoft.com/office/drawing/2014/main" xmlns="" id="{4CD16551-EBED-4F57-7522-41833BA888DA}"/>
                    </a:ext>
                  </a:extLst>
                </p:cNvPr>
                <p:cNvSpPr/>
                <p:nvPr/>
              </p:nvSpPr>
              <p:spPr>
                <a:xfrm>
                  <a:off x="2233250" y="1931552"/>
                  <a:ext cx="1724042" cy="2579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noAutofit/>
                </a:bodyPr>
                <a:lstStyle/>
                <a:p>
                  <a:pPr algn="r"/>
                  <a:r>
                    <a:rPr kumimoji="1" lang="zh-CN" altLang="en-US" b="1" smtClean="0">
                      <a:solidFill>
                        <a:schemeClr val="tx1"/>
                      </a:solidFill>
                    </a:rPr>
                    <a:t>国家专项</a:t>
                  </a:r>
                  <a:endParaRPr kumimoji="1" lang="en-US" altLang="zh-CN" b="1" dirty="0">
                    <a:solidFill>
                      <a:schemeClr val="tx1"/>
                    </a:solidFill>
                  </a:endParaRPr>
                </a:p>
              </p:txBody>
            </p:sp>
            <p:sp>
              <p:nvSpPr>
                <p:cNvPr id="66" name="íṣ1íḑè">
                  <a:extLst>
                    <a:ext uri="{FF2B5EF4-FFF2-40B4-BE49-F238E27FC236}">
                      <a16:creationId xmlns:a16="http://schemas.microsoft.com/office/drawing/2014/main" xmlns="" id="{94E3BC73-16AC-322A-4591-0EF08FAB741C}"/>
                    </a:ext>
                  </a:extLst>
                </p:cNvPr>
                <p:cNvSpPr/>
                <p:nvPr/>
              </p:nvSpPr>
              <p:spPr>
                <a:xfrm>
                  <a:off x="1597445" y="2147965"/>
                  <a:ext cx="2359847" cy="4241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r">
                    <a:lnSpc>
                      <a:spcPct val="130000"/>
                    </a:lnSpc>
                  </a:pPr>
                  <a:r>
                    <a:rPr kumimoji="1" lang="zh-CN" altLang="en-US" sz="1400">
                      <a:solidFill>
                        <a:schemeClr val="tx1"/>
                      </a:solidFill>
                    </a:rPr>
                    <a:t>报名资格已</a:t>
                  </a:r>
                  <a:r>
                    <a:rPr kumimoji="1" lang="zh-CN" altLang="en-US" sz="1400" smtClean="0">
                      <a:solidFill>
                        <a:schemeClr val="tx1"/>
                      </a:solidFill>
                    </a:rPr>
                    <a:t>确定，实施区域无会东</a:t>
                  </a:r>
                  <a:endParaRPr kumimoji="1" lang="zh-CN" altLang="en-US" sz="1400" dirty="0">
                    <a:solidFill>
                      <a:schemeClr val="tx1"/>
                    </a:solidFill>
                  </a:endParaRPr>
                </a:p>
              </p:txBody>
            </p:sp>
          </p:grpSp>
          <p:grpSp>
            <p:nvGrpSpPr>
              <p:cNvPr id="55" name="iṡļíḍê">
                <a:extLst>
                  <a:ext uri="{FF2B5EF4-FFF2-40B4-BE49-F238E27FC236}">
                    <a16:creationId xmlns:a16="http://schemas.microsoft.com/office/drawing/2014/main" xmlns="" id="{6E3000C6-2E60-5C87-16D9-A9634CA0A07D}"/>
                  </a:ext>
                </a:extLst>
              </p:cNvPr>
              <p:cNvGrpSpPr/>
              <p:nvPr/>
            </p:nvGrpSpPr>
            <p:grpSpPr>
              <a:xfrm>
                <a:off x="1299490" y="3211158"/>
                <a:ext cx="2466678" cy="662331"/>
                <a:chOff x="2155491" y="1899162"/>
                <a:chExt cx="1969192" cy="513128"/>
              </a:xfrm>
            </p:grpSpPr>
            <p:sp>
              <p:nvSpPr>
                <p:cNvPr id="63" name="îṧḻîḍé">
                  <a:extLst>
                    <a:ext uri="{FF2B5EF4-FFF2-40B4-BE49-F238E27FC236}">
                      <a16:creationId xmlns:a16="http://schemas.microsoft.com/office/drawing/2014/main" xmlns="" id="{724CDF85-3376-223D-D549-774BBD48B91E}"/>
                    </a:ext>
                  </a:extLst>
                </p:cNvPr>
                <p:cNvSpPr/>
                <p:nvPr/>
              </p:nvSpPr>
              <p:spPr>
                <a:xfrm>
                  <a:off x="3134698" y="1899162"/>
                  <a:ext cx="989985" cy="2861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r"/>
                  <a:r>
                    <a:rPr kumimoji="1" lang="zh-CN" altLang="en-US" b="1" smtClean="0">
                      <a:solidFill>
                        <a:schemeClr val="tx1"/>
                      </a:solidFill>
                      <a:hlinkClick r:id="rId4"/>
                    </a:rPr>
                    <a:t>高校专项</a:t>
                  </a:r>
                  <a:endParaRPr kumimoji="1" lang="en-US" altLang="zh-CN" b="1" dirty="0">
                    <a:solidFill>
                      <a:schemeClr val="tx1"/>
                    </a:solidFill>
                  </a:endParaRPr>
                </a:p>
              </p:txBody>
            </p:sp>
            <p:sp>
              <p:nvSpPr>
                <p:cNvPr id="64" name="iṡľïḓê">
                  <a:extLst>
                    <a:ext uri="{FF2B5EF4-FFF2-40B4-BE49-F238E27FC236}">
                      <a16:creationId xmlns:a16="http://schemas.microsoft.com/office/drawing/2014/main" xmlns="" id="{27F53E1D-F29E-7DD3-23BB-81DFDFAA73C0}"/>
                    </a:ext>
                  </a:extLst>
                </p:cNvPr>
                <p:cNvSpPr/>
                <p:nvPr/>
              </p:nvSpPr>
              <p:spPr>
                <a:xfrm>
                  <a:off x="2155491" y="2123773"/>
                  <a:ext cx="1969192" cy="28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r">
                    <a:lnSpc>
                      <a:spcPct val="130000"/>
                    </a:lnSpc>
                  </a:pPr>
                  <a:r>
                    <a:rPr kumimoji="1" lang="zh-CN" altLang="en-US" sz="1400">
                      <a:solidFill>
                        <a:schemeClr val="tx1"/>
                      </a:solidFill>
                    </a:rPr>
                    <a:t>报名资格已</a:t>
                  </a:r>
                  <a:r>
                    <a:rPr kumimoji="1" lang="zh-CN" altLang="en-US" sz="1400" smtClean="0">
                      <a:solidFill>
                        <a:schemeClr val="tx1"/>
                      </a:solidFill>
                    </a:rPr>
                    <a:t>确定</a:t>
                  </a:r>
                  <a:endParaRPr kumimoji="1" lang="zh-CN" altLang="en-US" sz="1400" dirty="0">
                    <a:solidFill>
                      <a:schemeClr val="tx1"/>
                    </a:solidFill>
                  </a:endParaRPr>
                </a:p>
              </p:txBody>
            </p:sp>
          </p:grpSp>
          <p:sp>
            <p:nvSpPr>
              <p:cNvPr id="56" name="isḻiḓê">
                <a:extLst>
                  <a:ext uri="{FF2B5EF4-FFF2-40B4-BE49-F238E27FC236}">
                    <a16:creationId xmlns:a16="http://schemas.microsoft.com/office/drawing/2014/main" xmlns="" id="{724CDF85-3376-223D-D549-774BBD48B91E}"/>
                  </a:ext>
                </a:extLst>
              </p:cNvPr>
              <p:cNvSpPr/>
              <p:nvPr/>
            </p:nvSpPr>
            <p:spPr>
              <a:xfrm>
                <a:off x="2706443" y="4938226"/>
                <a:ext cx="1945280"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r"/>
                <a:r>
                  <a:rPr kumimoji="1" lang="zh-CN" altLang="en-US" b="1" smtClean="0">
                    <a:solidFill>
                      <a:schemeClr val="tx1"/>
                    </a:solidFill>
                  </a:rPr>
                  <a:t>地方专项</a:t>
                </a:r>
                <a:endParaRPr kumimoji="1" lang="en-US" altLang="zh-CN" b="1" dirty="0">
                  <a:solidFill>
                    <a:schemeClr val="tx1"/>
                  </a:solidFill>
                </a:endParaRPr>
              </a:p>
            </p:txBody>
          </p:sp>
          <p:sp>
            <p:nvSpPr>
              <p:cNvPr id="57" name="ï$ḻïdé">
                <a:extLst>
                  <a:ext uri="{FF2B5EF4-FFF2-40B4-BE49-F238E27FC236}">
                    <a16:creationId xmlns:a16="http://schemas.microsoft.com/office/drawing/2014/main" xmlns="" id="{27F53E1D-F29E-7DD3-23BB-81DFDFAA73C0}"/>
                  </a:ext>
                </a:extLst>
              </p:cNvPr>
              <p:cNvSpPr/>
              <p:nvPr/>
            </p:nvSpPr>
            <p:spPr>
              <a:xfrm>
                <a:off x="2185044" y="5228147"/>
                <a:ext cx="2466678" cy="372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r">
                  <a:lnSpc>
                    <a:spcPct val="130000"/>
                  </a:lnSpc>
                </a:pPr>
                <a:r>
                  <a:rPr kumimoji="1" lang="zh-CN" altLang="en-US" sz="1400">
                    <a:solidFill>
                      <a:schemeClr val="tx1"/>
                    </a:solidFill>
                  </a:rPr>
                  <a:t>报名资格已</a:t>
                </a:r>
                <a:r>
                  <a:rPr kumimoji="1" lang="zh-CN" altLang="en-US" sz="1400" smtClean="0">
                    <a:solidFill>
                      <a:schemeClr val="tx1"/>
                    </a:solidFill>
                  </a:rPr>
                  <a:t>确定</a:t>
                </a:r>
                <a:endParaRPr kumimoji="1" lang="zh-CN" altLang="en-US" sz="1400" dirty="0">
                  <a:solidFill>
                    <a:schemeClr val="tx1"/>
                  </a:solidFill>
                </a:endParaRPr>
              </a:p>
            </p:txBody>
          </p:sp>
          <p:sp>
            <p:nvSpPr>
              <p:cNvPr id="58" name="ïslîḓê">
                <a:extLst>
                  <a:ext uri="{FF2B5EF4-FFF2-40B4-BE49-F238E27FC236}">
                    <a16:creationId xmlns:a16="http://schemas.microsoft.com/office/drawing/2014/main" xmlns="" id="{724CDF85-3376-223D-D549-774BBD48B91E}"/>
                  </a:ext>
                </a:extLst>
              </p:cNvPr>
              <p:cNvSpPr/>
              <p:nvPr/>
            </p:nvSpPr>
            <p:spPr>
              <a:xfrm>
                <a:off x="7437636" y="4938226"/>
                <a:ext cx="2904348"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r>
                  <a:rPr kumimoji="1" lang="zh-CN" altLang="en-US" b="1" smtClean="0">
                    <a:solidFill>
                      <a:schemeClr val="tx1"/>
                    </a:solidFill>
                  </a:rPr>
                  <a:t>公费师范生、定向医学生</a:t>
                </a:r>
                <a:endParaRPr kumimoji="1" lang="en-US" altLang="zh-CN" b="1" dirty="0">
                  <a:solidFill>
                    <a:schemeClr val="tx1"/>
                  </a:solidFill>
                </a:endParaRPr>
              </a:p>
            </p:txBody>
          </p:sp>
          <p:sp>
            <p:nvSpPr>
              <p:cNvPr id="59" name="ïṡľîḓê">
                <a:extLst>
                  <a:ext uri="{FF2B5EF4-FFF2-40B4-BE49-F238E27FC236}">
                    <a16:creationId xmlns:a16="http://schemas.microsoft.com/office/drawing/2014/main" xmlns="" id="{27F53E1D-F29E-7DD3-23BB-81DFDFAA73C0}"/>
                  </a:ext>
                </a:extLst>
              </p:cNvPr>
              <p:cNvSpPr/>
              <p:nvPr/>
            </p:nvSpPr>
            <p:spPr>
              <a:xfrm>
                <a:off x="7437636" y="5228147"/>
                <a:ext cx="3378910" cy="332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zh-CN" altLang="en-US" sz="1200" smtClean="0">
                    <a:solidFill>
                      <a:schemeClr val="tx1"/>
                    </a:solidFill>
                  </a:rPr>
                  <a:t>到</a:t>
                </a:r>
                <a:r>
                  <a:rPr kumimoji="1" lang="zh-CN" altLang="en-US" sz="1200">
                    <a:solidFill>
                      <a:schemeClr val="tx1"/>
                    </a:solidFill>
                  </a:rPr>
                  <a:t>定向地区</a:t>
                </a:r>
                <a:r>
                  <a:rPr kumimoji="1" lang="zh-CN" altLang="en-US" sz="1200" smtClean="0">
                    <a:solidFill>
                      <a:schemeClr val="tx1"/>
                    </a:solidFill>
                  </a:rPr>
                  <a:t>工作，省级公费师范生本专科均有</a:t>
                </a:r>
                <a:endParaRPr kumimoji="1" lang="zh-CN" altLang="en-US" sz="1200" dirty="0">
                  <a:solidFill>
                    <a:schemeClr val="tx1"/>
                  </a:solidFill>
                </a:endParaRPr>
              </a:p>
            </p:txBody>
          </p:sp>
          <p:sp>
            <p:nvSpPr>
              <p:cNvPr id="60" name="îṩḻíďe">
                <a:extLst>
                  <a:ext uri="{FF2B5EF4-FFF2-40B4-BE49-F238E27FC236}">
                    <a16:creationId xmlns:a16="http://schemas.microsoft.com/office/drawing/2014/main" xmlns="" id="{724CDF85-3376-223D-D549-774BBD48B91E}"/>
                  </a:ext>
                </a:extLst>
              </p:cNvPr>
              <p:cNvSpPr/>
              <p:nvPr/>
            </p:nvSpPr>
            <p:spPr>
              <a:xfrm>
                <a:off x="8391883" y="3215008"/>
                <a:ext cx="2290583"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r>
                  <a:rPr kumimoji="1" lang="zh-CN" altLang="en-US" b="1" smtClean="0">
                    <a:solidFill>
                      <a:schemeClr val="tx1"/>
                    </a:solidFill>
                  </a:rPr>
                  <a:t>国家、地方优师计划</a:t>
                </a:r>
                <a:endParaRPr kumimoji="1" lang="en-US" altLang="zh-CN" b="1" dirty="0">
                  <a:solidFill>
                    <a:schemeClr val="tx1"/>
                  </a:solidFill>
                </a:endParaRPr>
              </a:p>
            </p:txBody>
          </p:sp>
          <p:sp>
            <p:nvSpPr>
              <p:cNvPr id="61" name="îṩḻiḋè">
                <a:extLst>
                  <a:ext uri="{FF2B5EF4-FFF2-40B4-BE49-F238E27FC236}">
                    <a16:creationId xmlns:a16="http://schemas.microsoft.com/office/drawing/2014/main" xmlns="" id="{724CDF85-3376-223D-D549-774BBD48B91E}"/>
                  </a:ext>
                </a:extLst>
              </p:cNvPr>
              <p:cNvSpPr/>
              <p:nvPr/>
            </p:nvSpPr>
            <p:spPr>
              <a:xfrm>
                <a:off x="7437636" y="1550236"/>
                <a:ext cx="1683215"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r>
                  <a:rPr kumimoji="1" lang="zh-CN" altLang="en-US" b="1" smtClean="0">
                    <a:solidFill>
                      <a:schemeClr val="tx1"/>
                    </a:solidFill>
                  </a:rPr>
                  <a:t>乡村振兴计划</a:t>
                </a:r>
                <a:endParaRPr kumimoji="1" lang="en-US" altLang="zh-CN" b="1" dirty="0">
                  <a:solidFill>
                    <a:schemeClr val="tx1"/>
                  </a:solidFill>
                </a:endParaRPr>
              </a:p>
            </p:txBody>
          </p:sp>
          <p:sp>
            <p:nvSpPr>
              <p:cNvPr id="62" name="íšļïḍe">
                <a:extLst>
                  <a:ext uri="{FF2B5EF4-FFF2-40B4-BE49-F238E27FC236}">
                    <a16:creationId xmlns:a16="http://schemas.microsoft.com/office/drawing/2014/main" xmlns="" id="{27F53E1D-F29E-7DD3-23BB-81DFDFAA73C0}"/>
                  </a:ext>
                </a:extLst>
              </p:cNvPr>
              <p:cNvSpPr/>
              <p:nvPr/>
            </p:nvSpPr>
            <p:spPr>
              <a:xfrm>
                <a:off x="7437636" y="1840157"/>
                <a:ext cx="3378910" cy="332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zh-CN" altLang="en-US" sz="1200" smtClean="0">
                    <a:solidFill>
                      <a:schemeClr val="tx1"/>
                    </a:solidFill>
                  </a:rPr>
                  <a:t>到定向地区工作，户口限制</a:t>
                </a:r>
                <a:r>
                  <a:rPr kumimoji="1" lang="zh-CN" altLang="en-US" sz="1200">
                    <a:solidFill>
                      <a:schemeClr val="tx1"/>
                    </a:solidFill>
                  </a:rPr>
                  <a:t>，实施区域无会东</a:t>
                </a:r>
              </a:p>
            </p:txBody>
          </p:sp>
        </p:grpSp>
      </p:grpSp>
      <p:sp>
        <p:nvSpPr>
          <p:cNvPr id="67" name="íṣ1iḑé">
            <a:extLst>
              <a:ext uri="{FF2B5EF4-FFF2-40B4-BE49-F238E27FC236}">
                <a16:creationId xmlns:a16="http://schemas.microsoft.com/office/drawing/2014/main" xmlns="" id="{05E4C2DF-7C6D-9DD2-49FA-448CE377607E}"/>
              </a:ext>
            </a:extLst>
          </p:cNvPr>
          <p:cNvSpPr txBox="1"/>
          <p:nvPr/>
        </p:nvSpPr>
        <p:spPr>
          <a:xfrm>
            <a:off x="660400" y="1256987"/>
            <a:ext cx="10858499" cy="523220"/>
          </a:xfrm>
          <a:prstGeom prst="rect">
            <a:avLst/>
          </a:prstGeom>
          <a:noFill/>
          <a:ln>
            <a:noFill/>
          </a:ln>
        </p:spPr>
        <p:txBody>
          <a:bodyPr wrap="square" lIns="91440" tIns="45720" rIns="91440" bIns="45720" anchor="t" anchorCtr="0">
            <a:spAutoFit/>
          </a:bodyPr>
          <a:lstStyle/>
          <a:p>
            <a:pPr algn="ctr">
              <a:buSzPct val="25000"/>
            </a:pPr>
            <a:r>
              <a:rPr lang="zh-CN" altLang="en-US" sz="2800" b="1" smtClean="0"/>
              <a:t>重点关注批次填报和录取时间（放弃后再无专项计划资格）</a:t>
            </a:r>
            <a:endParaRPr lang="en-US" sz="2800" b="1" dirty="0">
              <a:solidFill>
                <a:schemeClr val="accent1"/>
              </a:solidFill>
            </a:endParaRPr>
          </a:p>
        </p:txBody>
      </p:sp>
      <p:sp>
        <p:nvSpPr>
          <p:cNvPr id="28" name="iŝļïďè">
            <a:extLst>
              <a:ext uri="{FF2B5EF4-FFF2-40B4-BE49-F238E27FC236}">
                <a16:creationId xmlns="" xmlns:a16="http://schemas.microsoft.com/office/drawing/2014/main" id="{990A2128-EFB2-1F0E-0CC9-C5E09088805B}"/>
              </a:ext>
            </a:extLst>
          </p:cNvPr>
          <p:cNvSpPr txBox="1"/>
          <p:nvPr/>
        </p:nvSpPr>
        <p:spPr>
          <a:xfrm>
            <a:off x="660398" y="6235700"/>
            <a:ext cx="7229810" cy="369332"/>
          </a:xfrm>
          <a:prstGeom prst="rect">
            <a:avLst/>
          </a:prstGeom>
          <a:noFill/>
        </p:spPr>
        <p:txBody>
          <a:bodyPr wrap="square" rtlCol="0">
            <a:spAutoFit/>
          </a:bodyPr>
          <a:lstStyle/>
          <a:p>
            <a:pPr>
              <a:lnSpc>
                <a:spcPct val="150000"/>
              </a:lnSpc>
            </a:pPr>
            <a:r>
              <a:rPr lang="zh-CN" altLang="en-US" sz="1200" kern="100" smtClean="0">
                <a:hlinkClick r:id="rId5"/>
              </a:rPr>
              <a:t>四川省集中连片特殊困难县和原国家级扶贫开发重点县名单（共</a:t>
            </a:r>
            <a:r>
              <a:rPr lang="en-US" altLang="zh-CN" sz="1200" kern="100" smtClean="0">
                <a:hlinkClick r:id="rId5"/>
              </a:rPr>
              <a:t>68</a:t>
            </a:r>
            <a:r>
              <a:rPr lang="zh-CN" altLang="en-US" sz="1200" kern="100" smtClean="0">
                <a:hlinkClick r:id="rId5"/>
              </a:rPr>
              <a:t>个县、市、区），招生考试报第三页</a:t>
            </a:r>
            <a:endParaRPr lang="en-US" altLang="zh-CN" sz="1200" kern="100"/>
          </a:p>
        </p:txBody>
      </p:sp>
      <p:sp>
        <p:nvSpPr>
          <p:cNvPr id="29" name="iŝļïďè">
            <a:extLst>
              <a:ext uri="{FF2B5EF4-FFF2-40B4-BE49-F238E27FC236}">
                <a16:creationId xmlns="" xmlns:a16="http://schemas.microsoft.com/office/drawing/2014/main" id="{990A2128-EFB2-1F0E-0CC9-C5E09088805B}"/>
              </a:ext>
            </a:extLst>
          </p:cNvPr>
          <p:cNvSpPr txBox="1"/>
          <p:nvPr/>
        </p:nvSpPr>
        <p:spPr>
          <a:xfrm>
            <a:off x="6493846" y="6202742"/>
            <a:ext cx="5025053" cy="369332"/>
          </a:xfrm>
          <a:prstGeom prst="rect">
            <a:avLst/>
          </a:prstGeom>
          <a:noFill/>
        </p:spPr>
        <p:txBody>
          <a:bodyPr wrap="square" rtlCol="0">
            <a:spAutoFit/>
          </a:bodyPr>
          <a:lstStyle/>
          <a:p>
            <a:pPr algn="r">
              <a:lnSpc>
                <a:spcPct val="150000"/>
              </a:lnSpc>
            </a:pPr>
            <a:r>
              <a:rPr lang="zh-CN" altLang="en-US" sz="1200" kern="100" smtClean="0">
                <a:hlinkClick r:id="rId6"/>
              </a:rPr>
              <a:t>招生考试报</a:t>
            </a:r>
            <a:r>
              <a:rPr lang="zh-CN" altLang="en-US" sz="1200" kern="100" smtClean="0"/>
              <a:t>（要更新）</a:t>
            </a:r>
            <a:endParaRPr lang="en-US" altLang="zh-CN" sz="1200" kern="100" smtClean="0">
              <a:effectLst/>
            </a:endParaRPr>
          </a:p>
        </p:txBody>
      </p:sp>
    </p:spTree>
    <p:custDataLst>
      <p:tags r:id="rId1"/>
    </p:custDataLst>
    <p:extLst>
      <p:ext uri="{BB962C8B-B14F-4D97-AF65-F5344CB8AC3E}">
        <p14:creationId xmlns:p14="http://schemas.microsoft.com/office/powerpoint/2010/main" val="2507881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iṩḻiḑe"/>
        <p:cNvGrpSpPr/>
        <p:nvPr/>
      </p:nvGrpSpPr>
      <p:grpSpPr>
        <a:xfrm>
          <a:off x="0" y="0"/>
          <a:ext cx="0" cy="0"/>
          <a:chOff x="0" y="0"/>
          <a:chExt cx="0" cy="0"/>
        </a:xfrm>
      </p:grpSpPr>
      <p:sp>
        <p:nvSpPr>
          <p:cNvPr id="2" name="îś1îḍê">
            <a:extLst>
              <a:ext uri="{FF2B5EF4-FFF2-40B4-BE49-F238E27FC236}">
                <a16:creationId xmlns="" xmlns:a16="http://schemas.microsoft.com/office/drawing/2014/main" id="{F3D1D932-C2AD-B8B7-8AB2-2F077CB38BA5}"/>
              </a:ext>
            </a:extLst>
          </p:cNvPr>
          <p:cNvSpPr txBox="1"/>
          <p:nvPr/>
        </p:nvSpPr>
        <p:spPr>
          <a:xfrm>
            <a:off x="1329640" y="2059395"/>
            <a:ext cx="9532720" cy="2739211"/>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lang="zh-CN" altLang="en-US" sz="4400" b="1" smtClean="0">
                <a:solidFill>
                  <a:schemeClr val="accent1"/>
                </a:solidFill>
              </a:rPr>
              <a:t>平行志愿投档规则</a:t>
            </a:r>
            <a:endParaRPr lang="en-US" altLang="zh-CN" sz="4400" b="1" smtClean="0">
              <a:solidFill>
                <a:schemeClr val="accent1"/>
              </a:solidFill>
            </a:endParaRPr>
          </a:p>
          <a:p>
            <a:pPr marL="0" marR="0" lvl="0" indent="0" algn="ctr" defTabSz="913765" rtl="0" eaLnBrk="1" fontAlgn="auto" latinLnBrk="0" hangingPunct="1">
              <a:lnSpc>
                <a:spcPct val="100000"/>
              </a:lnSpc>
              <a:spcBef>
                <a:spcPts val="0"/>
              </a:spcBef>
              <a:spcAft>
                <a:spcPts val="0"/>
              </a:spcAft>
              <a:buClrTx/>
              <a:buSzPct val="25000"/>
              <a:buFontTx/>
              <a:buNone/>
              <a:defRPr/>
            </a:pPr>
            <a:endParaRPr lang="en-US" altLang="zh-CN" sz="4400" b="1" smtClean="0">
              <a:solidFill>
                <a:schemeClr val="accent1"/>
              </a:solidFill>
            </a:endParaRPr>
          </a:p>
          <a:p>
            <a:pPr marR="0" lvl="0" algn="ctr" defTabSz="913765" rtl="0" eaLnBrk="1" fontAlgn="auto" latinLnBrk="0" hangingPunct="1">
              <a:lnSpc>
                <a:spcPct val="100000"/>
              </a:lnSpc>
              <a:spcBef>
                <a:spcPts val="0"/>
              </a:spcBef>
              <a:spcAft>
                <a:spcPts val="0"/>
              </a:spcAft>
              <a:buClrTx/>
              <a:buSzPct val="25000"/>
              <a:defRPr/>
            </a:pPr>
            <a:r>
              <a:rPr kumimoji="0" lang="en-US" altLang="zh-CN" sz="2800" b="1" i="0" u="none" strike="noStrike" kern="1200" cap="none" spc="0" normalizeH="0" baseline="0" noProof="0" smtClean="0">
                <a:ln>
                  <a:noFill/>
                </a:ln>
                <a:effectLst/>
                <a:uLnTx/>
                <a:uFillTx/>
              </a:rPr>
              <a:t>1</a:t>
            </a:r>
            <a:r>
              <a:rPr lang="en-US" altLang="zh-CN" sz="2800" b="1" noProof="0" smtClean="0"/>
              <a:t>. </a:t>
            </a:r>
            <a:r>
              <a:rPr kumimoji="0" lang="zh-CN" altLang="en-US" sz="2800" b="1" i="0" u="none" strike="noStrike" kern="1200" cap="none" spc="0" normalizeH="0" baseline="0" noProof="0" smtClean="0">
                <a:ln>
                  <a:noFill/>
                </a:ln>
                <a:effectLst/>
                <a:uLnTx/>
                <a:uFillTx/>
              </a:rPr>
              <a:t>位次优先、先后投档</a:t>
            </a:r>
            <a:endParaRPr kumimoji="0" lang="en-US" altLang="zh-CN" sz="2800" b="1" i="0" u="none" strike="noStrike" kern="1200" cap="none" spc="0" normalizeH="0" baseline="0" noProof="0" smtClean="0">
              <a:ln>
                <a:noFill/>
              </a:ln>
              <a:effectLst/>
              <a:uLnTx/>
              <a:uFillTx/>
            </a:endParaRPr>
          </a:p>
          <a:p>
            <a:pPr marR="0" lvl="0" algn="ctr" defTabSz="913765" rtl="0" eaLnBrk="1" fontAlgn="auto" latinLnBrk="0" hangingPunct="1">
              <a:lnSpc>
                <a:spcPct val="100000"/>
              </a:lnSpc>
              <a:spcBef>
                <a:spcPts val="0"/>
              </a:spcBef>
              <a:spcAft>
                <a:spcPts val="0"/>
              </a:spcAft>
              <a:buClrTx/>
              <a:buSzPct val="25000"/>
              <a:defRPr/>
            </a:pPr>
            <a:r>
              <a:rPr lang="en-US" altLang="zh-CN" sz="2800" b="1" smtClean="0"/>
              <a:t>2. </a:t>
            </a:r>
            <a:r>
              <a:rPr lang="zh-CN" altLang="en-US" sz="2800" b="1" smtClean="0"/>
              <a:t>遵循志愿、按序检索</a:t>
            </a:r>
            <a:endParaRPr lang="en-US" altLang="zh-CN" sz="2800" b="1" smtClean="0"/>
          </a:p>
          <a:p>
            <a:pPr marR="0" lvl="0" algn="ctr" defTabSz="913765" rtl="0" eaLnBrk="1" fontAlgn="auto" latinLnBrk="0" hangingPunct="1">
              <a:lnSpc>
                <a:spcPct val="100000"/>
              </a:lnSpc>
              <a:spcBef>
                <a:spcPts val="0"/>
              </a:spcBef>
              <a:spcAft>
                <a:spcPts val="0"/>
              </a:spcAft>
              <a:buClrTx/>
              <a:buSzPct val="25000"/>
              <a:defRPr/>
            </a:pPr>
            <a:r>
              <a:rPr kumimoji="0" lang="en-US" altLang="zh-CN" sz="2800" b="1" i="0" u="none" strike="noStrike" kern="1200" cap="none" spc="0" normalizeH="0" baseline="0" noProof="0" smtClean="0">
                <a:ln>
                  <a:noFill/>
                </a:ln>
                <a:effectLst/>
                <a:uLnTx/>
                <a:uFillTx/>
              </a:rPr>
              <a:t>3.</a:t>
            </a:r>
            <a:r>
              <a:rPr kumimoji="0" lang="en-US" altLang="zh-CN" sz="2800" b="1" i="0" u="none" strike="noStrike" kern="1200" cap="none" spc="0" normalizeH="0" noProof="0" smtClean="0">
                <a:ln>
                  <a:noFill/>
                </a:ln>
                <a:effectLst/>
                <a:uLnTx/>
                <a:uFillTx/>
              </a:rPr>
              <a:t> </a:t>
            </a:r>
            <a:r>
              <a:rPr kumimoji="0" lang="zh-CN" altLang="en-US" sz="2800" b="1" i="0" u="none" strike="noStrike" kern="1200" cap="none" spc="0" normalizeH="0" baseline="0" noProof="0" smtClean="0">
                <a:ln>
                  <a:noFill/>
                </a:ln>
                <a:effectLst/>
                <a:uLnTx/>
                <a:uFillTx/>
              </a:rPr>
              <a:t>一</a:t>
            </a:r>
            <a:r>
              <a:rPr kumimoji="0" lang="zh-CN" altLang="en-US" sz="2800" b="1" i="0" u="none" strike="noStrike" kern="1200" cap="none" spc="0" normalizeH="0" baseline="0" noProof="0">
                <a:ln>
                  <a:noFill/>
                </a:ln>
                <a:effectLst/>
                <a:uLnTx/>
                <a:uFillTx/>
              </a:rPr>
              <a:t>轮投</a:t>
            </a:r>
            <a:r>
              <a:rPr kumimoji="0" lang="zh-CN" altLang="en-US" sz="2800" b="1" i="0" u="none" strike="noStrike" kern="1200" cap="none" spc="0" normalizeH="0" baseline="0" noProof="0" smtClean="0">
                <a:ln>
                  <a:noFill/>
                </a:ln>
                <a:effectLst/>
                <a:uLnTx/>
                <a:uFillTx/>
              </a:rPr>
              <a:t>档、一次机会</a:t>
            </a:r>
            <a:endParaRPr kumimoji="0" lang="en-US" altLang="zh-CN" sz="2800" b="1" i="0" u="none" strike="noStrike" kern="1200" cap="none" spc="0" normalizeH="0" baseline="0" noProof="0" dirty="0">
              <a:ln>
                <a:noFill/>
              </a:ln>
              <a:effectLst/>
              <a:uLnTx/>
              <a:uFillTx/>
            </a:endParaRPr>
          </a:p>
        </p:txBody>
      </p:sp>
      <p:sp>
        <p:nvSpPr>
          <p:cNvPr id="30" name="iŝļïďè">
            <a:extLst>
              <a:ext uri="{FF2B5EF4-FFF2-40B4-BE49-F238E27FC236}">
                <a16:creationId xmlns="" xmlns:a16="http://schemas.microsoft.com/office/drawing/2014/main" id="{990A2128-EFB2-1F0E-0CC9-C5E09088805B}"/>
              </a:ext>
            </a:extLst>
          </p:cNvPr>
          <p:cNvSpPr txBox="1"/>
          <p:nvPr/>
        </p:nvSpPr>
        <p:spPr>
          <a:xfrm>
            <a:off x="660398" y="6235700"/>
            <a:ext cx="6828421" cy="369332"/>
          </a:xfrm>
          <a:prstGeom prst="rect">
            <a:avLst/>
          </a:prstGeom>
          <a:noFill/>
        </p:spPr>
        <p:txBody>
          <a:bodyPr wrap="square" rtlCol="0">
            <a:spAutoFit/>
          </a:bodyPr>
          <a:lstStyle/>
          <a:p>
            <a:pPr>
              <a:lnSpc>
                <a:spcPct val="150000"/>
              </a:lnSpc>
            </a:pPr>
            <a:r>
              <a:rPr lang="zh-CN" altLang="en-US" sz="1200" kern="100" smtClean="0">
                <a:effectLst/>
              </a:rPr>
              <a:t>详细可查看 四川省教育考试院 公众号推文：</a:t>
            </a:r>
            <a:r>
              <a:rPr lang="zh-CN" altLang="en-US" sz="1200">
                <a:hlinkClick r:id="rId4"/>
              </a:rPr>
              <a:t>一图看懂平行志愿投档</a:t>
            </a:r>
            <a:r>
              <a:rPr lang="zh-CN" altLang="en-US" sz="1200" smtClean="0">
                <a:hlinkClick r:id="rId4"/>
              </a:rPr>
              <a:t>原则</a:t>
            </a:r>
            <a:endParaRPr lang="zh-CN" altLang="en-US" sz="1200"/>
          </a:p>
        </p:txBody>
      </p:sp>
      <p:pic>
        <p:nvPicPr>
          <p:cNvPr id="4" name="îşlîďe">
            <a:extLst>
              <a:ext uri="{FF2B5EF4-FFF2-40B4-BE49-F238E27FC236}">
                <a16:creationId xmlns="" xmlns:a16="http://schemas.microsoft.com/office/drawing/2014/main" id="{80AEA291-7B92-255B-0B65-D3A8BFC80084}"/>
              </a:ext>
            </a:extLst>
          </p:cNvPr>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flipH="1">
            <a:off x="8905615" y="0"/>
            <a:ext cx="3286385" cy="2264229"/>
          </a:xfrm>
          <a:prstGeom prst="rect">
            <a:avLst/>
          </a:prstGeom>
        </p:spPr>
      </p:pic>
    </p:spTree>
    <p:custDataLst>
      <p:tags r:id="rId1"/>
    </p:custDataLst>
    <p:extLst>
      <p:ext uri="{BB962C8B-B14F-4D97-AF65-F5344CB8AC3E}">
        <p14:creationId xmlns:p14="http://schemas.microsoft.com/office/powerpoint/2010/main" val="256254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îṥlïdé"/>
        <p:cNvGrpSpPr/>
        <p:nvPr/>
      </p:nvGrpSpPr>
      <p:grpSpPr>
        <a:xfrm>
          <a:off x="0" y="0"/>
          <a:ext cx="0" cy="0"/>
          <a:chOff x="0" y="0"/>
          <a:chExt cx="0" cy="0"/>
        </a:xfrm>
      </p:grpSpPr>
      <p:sp>
        <p:nvSpPr>
          <p:cNvPr id="4" name="íšlídè">
            <a:extLst>
              <a:ext uri="{FF2B5EF4-FFF2-40B4-BE49-F238E27FC236}">
                <a16:creationId xmlns="" xmlns:a16="http://schemas.microsoft.com/office/drawing/2014/main" id="{3E7816B9-4368-481C-AF7D-011CB1B5D3BB}"/>
              </a:ext>
            </a:extLst>
          </p:cNvPr>
          <p:cNvSpPr>
            <a:spLocks noGrp="1"/>
          </p:cNvSpPr>
          <p:nvPr>
            <p:ph type="title"/>
          </p:nvPr>
        </p:nvSpPr>
        <p:spPr>
          <a:xfrm>
            <a:off x="660400" y="3179066"/>
            <a:ext cx="5731164" cy="951057"/>
          </a:xfrm>
        </p:spPr>
        <p:txBody>
          <a:bodyPr>
            <a:normAutofit/>
          </a:bodyPr>
          <a:lstStyle/>
          <a:p>
            <a:r>
              <a:rPr lang="zh-CN" altLang="en-US" sz="4000" smtClean="0"/>
              <a:t>工具介绍</a:t>
            </a:r>
            <a:endParaRPr lang="zh-CN" altLang="en-US" sz="4000" dirty="0"/>
          </a:p>
        </p:txBody>
      </p:sp>
      <p:sp>
        <p:nvSpPr>
          <p:cNvPr id="5" name="iṡḻïďé">
            <a:extLst>
              <a:ext uri="{FF2B5EF4-FFF2-40B4-BE49-F238E27FC236}">
                <a16:creationId xmlns="" xmlns:a16="http://schemas.microsoft.com/office/drawing/2014/main" id="{7239E965-33B6-4BC1-B1B3-CD2DC6B7EA81}"/>
              </a:ext>
            </a:extLst>
          </p:cNvPr>
          <p:cNvSpPr>
            <a:spLocks noGrp="1"/>
          </p:cNvSpPr>
          <p:nvPr>
            <p:ph type="body" idx="1"/>
          </p:nvPr>
        </p:nvSpPr>
        <p:spPr>
          <a:xfrm>
            <a:off x="660400" y="4130124"/>
            <a:ext cx="5731164" cy="1660970"/>
          </a:xfrm>
        </p:spPr>
        <p:txBody>
          <a:bodyPr>
            <a:normAutofit/>
          </a:bodyPr>
          <a:lstStyle/>
          <a:p>
            <a:r>
              <a:rPr lang="en-US" altLang="zh-CN" sz="2000"/>
              <a:t>The college entrance examination volunteer application </a:t>
            </a:r>
            <a:r>
              <a:rPr lang="en-US" altLang="zh-CN" sz="2000" smtClean="0"/>
              <a:t>tools</a:t>
            </a:r>
            <a:endParaRPr lang="en-US" altLang="zh-CN" sz="2000"/>
          </a:p>
        </p:txBody>
      </p:sp>
      <p:sp>
        <p:nvSpPr>
          <p:cNvPr id="2" name="ïṩḻídè">
            <a:extLst>
              <a:ext uri="{FF2B5EF4-FFF2-40B4-BE49-F238E27FC236}">
                <a16:creationId xmlns=""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t>9</a:t>
            </a:fld>
            <a:r>
              <a:rPr lang="zh-CN" altLang="en-US" sz="100" smtClean="0"/>
              <a:t> </a:t>
            </a:r>
            <a:endParaRPr lang="zh-CN" altLang="en-US" sz="100"/>
          </a:p>
        </p:txBody>
      </p:sp>
      <p:sp>
        <p:nvSpPr>
          <p:cNvPr id="6" name="íSľíḍê">
            <a:extLst>
              <a:ext uri="{FF2B5EF4-FFF2-40B4-BE49-F238E27FC236}">
                <a16:creationId xmlns="" xmlns:a16="http://schemas.microsoft.com/office/drawing/2014/main" id="{AC172E59-E2CA-B931-FF25-4EC1632C82C3}"/>
              </a:ext>
            </a:extLst>
          </p:cNvPr>
          <p:cNvSpPr txBox="1">
            <a:spLocks/>
          </p:cNvSpPr>
          <p:nvPr/>
        </p:nvSpPr>
        <p:spPr>
          <a:xfrm>
            <a:off x="584200" y="2058438"/>
            <a:ext cx="1444626" cy="1311128"/>
          </a:xfrm>
          <a:prstGeom prst="rect">
            <a:avLst/>
          </a:prstGeom>
        </p:spPr>
        <p:txBody>
          <a:bodyPr vert="horz" wrap="none" lIns="91440" tIns="45720" rIns="91440" bIns="45720" rtlCol="0" anchor="b">
            <a:spAutoFit/>
          </a:bodyPr>
          <a:lstStyle>
            <a:lvl1pPr algn="l" defTabSz="914400" rtl="0" eaLnBrk="1" latinLnBrk="0" hangingPunct="1">
              <a:lnSpc>
                <a:spcPct val="90000"/>
              </a:lnSpc>
              <a:spcBef>
                <a:spcPct val="0"/>
              </a:spcBef>
              <a:buNone/>
              <a:defRPr lang="zh-CN" altLang="en-US" sz="2400" b="1" kern="1200">
                <a:solidFill>
                  <a:schemeClr val="tx1"/>
                </a:solidFill>
                <a:latin typeface="+mj-lt"/>
                <a:ea typeface="+mj-ea"/>
                <a:cs typeface="+mj-cs"/>
              </a:defRPr>
            </a:lvl1pPr>
          </a:lstStyle>
          <a:p>
            <a:r>
              <a:rPr lang="en-GB" altLang="zh-CN" sz="8800" smtClean="0">
                <a:solidFill>
                  <a:srgbClr val="033E38"/>
                </a:solidFill>
              </a:rPr>
              <a:t>0</a:t>
            </a:r>
            <a:r>
              <a:rPr lang="en-GB" altLang="zh-CN" sz="100" smtClean="0">
                <a:solidFill>
                  <a:srgbClr val="033E38"/>
                </a:solidFill>
              </a:rPr>
              <a:t> </a:t>
            </a:r>
            <a:r>
              <a:rPr lang="en-GB" altLang="zh-CN" sz="8800" smtClean="0">
                <a:solidFill>
                  <a:srgbClr val="033E38"/>
                </a:solidFill>
              </a:rPr>
              <a:t>2</a:t>
            </a:r>
            <a:endParaRPr lang="en-GB" sz="8800" dirty="0">
              <a:solidFill>
                <a:srgbClr val="033E38"/>
              </a:solidFill>
            </a:endParaRPr>
          </a:p>
        </p:txBody>
      </p:sp>
    </p:spTree>
    <p:custDataLst>
      <p:tags r:id="rId1"/>
    </p:custDataLst>
    <p:extLst>
      <p:ext uri="{BB962C8B-B14F-4D97-AF65-F5344CB8AC3E}">
        <p14:creationId xmlns:p14="http://schemas.microsoft.com/office/powerpoint/2010/main" val="133300798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 name="ISLIDE.THEME" val="#782110"/>
  <p:tag name="ISLIDE.TEMPLATE" val="#923558"/>
</p:tagLst>
</file>

<file path=ppt/tags/tag10.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SMARTDIAGRAM" val="#839440;"/>
  <p:tag name="ISLIDE.TEMPLAT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DIAGRAM" val="#918543;"/>
  <p:tag name="ISLIDE.TEMPLATE" val="https://www.islide.cc;"/>
  <p:tag name="ISLIDE.VECTOR" val="#976940;#204926;#839897;#919063;"/>
</p:tagLst>
</file>

<file path=ppt/tags/tag14.xml><?xml version="1.0" encoding="utf-8"?>
<p:tagLst xmlns:a="http://schemas.openxmlformats.org/drawingml/2006/main" xmlns:r="http://schemas.openxmlformats.org/officeDocument/2006/relationships" xmlns:p="http://schemas.openxmlformats.org/presentationml/2006/main">
  <p:tag name="ISLIDE.DIAGRAM" val="#901275;"/>
  <p:tag name="ISLIDE.TEMPLATE" val="https://www.islide.cc;"/>
</p:tagLst>
</file>

<file path=ppt/tags/tag15.xml><?xml version="1.0" encoding="utf-8"?>
<p:tagLst xmlns:a="http://schemas.openxmlformats.org/drawingml/2006/main" xmlns:r="http://schemas.openxmlformats.org/officeDocument/2006/relationships" xmlns:p="http://schemas.openxmlformats.org/presentationml/2006/main">
  <p:tag name="ISLIDE.TEMPLATE" val="https://www.islide.cc;"/>
  <p:tag name="ISLIDE.DIAGRAM" val="#878022;#988839;"/>
</p:tagLst>
</file>

<file path=ppt/tags/tag16.xml><?xml version="1.0" encoding="utf-8"?>
<p:tagLst xmlns:a="http://schemas.openxmlformats.org/drawingml/2006/main" xmlns:r="http://schemas.openxmlformats.org/officeDocument/2006/relationships" xmlns:p="http://schemas.openxmlformats.org/presentationml/2006/main">
  <p:tag name="ISLIDE.DIAGRAM" val="#901275;"/>
  <p:tag name="ISLIDE.TEMPLATE" val="https://www.islide.cc;"/>
</p:tagLst>
</file>

<file path=ppt/tags/tag17.xml><?xml version="1.0" encoding="utf-8"?>
<p:tagLst xmlns:a="http://schemas.openxmlformats.org/drawingml/2006/main" xmlns:r="http://schemas.openxmlformats.org/officeDocument/2006/relationships" xmlns:p="http://schemas.openxmlformats.org/presentationml/2006/main">
  <p:tag name="ISLIDE.TEMPLATE" val="https://www.islide.cc;"/>
  <p:tag name="ISLIDE.DIAGRAM" val="#878022;#950675;#935007;"/>
</p:tagLst>
</file>

<file path=ppt/tags/tag18.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 name="ISLIDE.VECTOR" val="#185275;"/>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DIAGRAM" val="#918797;"/>
  <p:tag name="ISLIDE.TEMPLAT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EMPLATE" val="https://www.islide.cc;"/>
  <p:tag name="ISLIDE.DIAGRAM" val="#918797;#927309;"/>
</p:tagLst>
</file>

<file path=ppt/tags/tag7.xml><?xml version="1.0" encoding="utf-8"?>
<p:tagLst xmlns:a="http://schemas.openxmlformats.org/drawingml/2006/main" xmlns:r="http://schemas.openxmlformats.org/officeDocument/2006/relationships" xmlns:p="http://schemas.openxmlformats.org/presentationml/2006/main">
  <p:tag name="ISLIDE.TEMPLATE" val="https://www.islide.cc;"/>
  <p:tag name="ISLIDE.DIAGRAM" val="#918797;#927309;#932887;#914610;"/>
</p:tagLst>
</file>

<file path=ppt/tags/tag8.xml><?xml version="1.0" encoding="utf-8"?>
<p:tagLst xmlns:a="http://schemas.openxmlformats.org/drawingml/2006/main" xmlns:r="http://schemas.openxmlformats.org/officeDocument/2006/relationships" xmlns:p="http://schemas.openxmlformats.org/presentationml/2006/main">
  <p:tag name="ISLIDE.TEMPLATE" val="https://www.islide.cc;"/>
  <p:tag name="ISLIDE.DIAGRAM" val="#901260;#914701;"/>
</p:tagLst>
</file>

<file path=ppt/tags/tag9.xml><?xml version="1.0" encoding="utf-8"?>
<p:tagLst xmlns:a="http://schemas.openxmlformats.org/drawingml/2006/main" xmlns:r="http://schemas.openxmlformats.org/officeDocument/2006/relationships" xmlns:p="http://schemas.openxmlformats.org/presentationml/2006/main">
  <p:tag name="ISLIDE.TEMPLATE" val="https://www.islide.cc;"/>
  <p:tag name="ISLIDE.DIAGRAM" val="#901260;#914701;"/>
</p:tagLst>
</file>

<file path=ppt/theme/theme1.xml><?xml version="1.0" encoding="utf-8"?>
<a:theme xmlns:a="http://schemas.openxmlformats.org/drawingml/2006/main" name="Designed by iSlide">
  <a:themeElements>
    <a:clrScheme name="iSlide VI标准">
      <a:dk1>
        <a:srgbClr val="000000"/>
      </a:dk1>
      <a:lt1>
        <a:srgbClr val="FFFFFF"/>
      </a:lt1>
      <a:dk2>
        <a:srgbClr val="778495"/>
      </a:dk2>
      <a:lt2>
        <a:srgbClr val="F0F0F0"/>
      </a:lt2>
      <a:accent1>
        <a:srgbClr val="683733"/>
      </a:accent1>
      <a:accent2>
        <a:srgbClr val="033E38"/>
      </a:accent2>
      <a:accent3>
        <a:srgbClr val="A25B2E"/>
      </a:accent3>
      <a:accent4>
        <a:srgbClr val="B29D44"/>
      </a:accent4>
      <a:accent5>
        <a:srgbClr val="B4B4B4"/>
      </a:accent5>
      <a:accent6>
        <a:srgbClr val="D8D8D8"/>
      </a:accent6>
      <a:hlink>
        <a:srgbClr val="4472C4"/>
      </a:hlink>
      <a:folHlink>
        <a:srgbClr val="BFBFBF"/>
      </a:folHlink>
    </a:clrScheme>
    <a:fontScheme name="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Default.potx" id="{1D9758C4-BF53-48D5-9F51-21F468A6C710}" vid="{F0E1EFAF-5478-48F0-8152-DA9350739A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Slide VI标准">
    <a:dk1>
      <a:srgbClr val="000000"/>
    </a:dk1>
    <a:lt1>
      <a:srgbClr val="FFFFFF"/>
    </a:lt1>
    <a:dk2>
      <a:srgbClr val="778495"/>
    </a:dk2>
    <a:lt2>
      <a:srgbClr val="F0F0F0"/>
    </a:lt2>
    <a:accent1>
      <a:srgbClr val="683733"/>
    </a:accent1>
    <a:accent2>
      <a:srgbClr val="033E38"/>
    </a:accent2>
    <a:accent3>
      <a:srgbClr val="A25B2E"/>
    </a:accent3>
    <a:accent4>
      <a:srgbClr val="B29D44"/>
    </a:accent4>
    <a:accent5>
      <a:srgbClr val="B4B4B4"/>
    </a:accent5>
    <a:accent6>
      <a:srgbClr val="D8D8D8"/>
    </a:accent6>
    <a:hlink>
      <a:srgbClr val="4472C4"/>
    </a:hlink>
    <a:folHlink>
      <a:srgbClr val="BFBFBF"/>
    </a:folHlink>
  </a:clrScheme>
</a:themeOverride>
</file>

<file path=ppt/theme/themeOverride2.xml><?xml version="1.0" encoding="utf-8"?>
<a:themeOverride xmlns:a="http://schemas.openxmlformats.org/drawingml/2006/main">
  <a:clrScheme name="iSlide VI标准">
    <a:dk1>
      <a:srgbClr val="000000"/>
    </a:dk1>
    <a:lt1>
      <a:srgbClr val="FFFFFF"/>
    </a:lt1>
    <a:dk2>
      <a:srgbClr val="778495"/>
    </a:dk2>
    <a:lt2>
      <a:srgbClr val="F0F0F0"/>
    </a:lt2>
    <a:accent1>
      <a:srgbClr val="683733"/>
    </a:accent1>
    <a:accent2>
      <a:srgbClr val="033E38"/>
    </a:accent2>
    <a:accent3>
      <a:srgbClr val="A25B2E"/>
    </a:accent3>
    <a:accent4>
      <a:srgbClr val="B29D44"/>
    </a:accent4>
    <a:accent5>
      <a:srgbClr val="B4B4B4"/>
    </a:accent5>
    <a:accent6>
      <a:srgbClr val="D8D8D8"/>
    </a:accent6>
    <a:hlink>
      <a:srgbClr val="4472C4"/>
    </a:hlink>
    <a:folHlink>
      <a:srgbClr val="BFBFBF"/>
    </a:folHlink>
  </a:clrScheme>
</a:themeOverride>
</file>

<file path=ppt/theme/themeOverride3.xml><?xml version="1.0" encoding="utf-8"?>
<a:themeOverride xmlns:a="http://schemas.openxmlformats.org/drawingml/2006/main">
  <a:clrScheme name="iSlide VI标准">
    <a:dk1>
      <a:srgbClr val="000000"/>
    </a:dk1>
    <a:lt1>
      <a:srgbClr val="FFFFFF"/>
    </a:lt1>
    <a:dk2>
      <a:srgbClr val="778495"/>
    </a:dk2>
    <a:lt2>
      <a:srgbClr val="F0F0F0"/>
    </a:lt2>
    <a:accent1>
      <a:srgbClr val="683733"/>
    </a:accent1>
    <a:accent2>
      <a:srgbClr val="033E38"/>
    </a:accent2>
    <a:accent3>
      <a:srgbClr val="A25B2E"/>
    </a:accent3>
    <a:accent4>
      <a:srgbClr val="B29D44"/>
    </a:accent4>
    <a:accent5>
      <a:srgbClr val="B4B4B4"/>
    </a:accent5>
    <a:accent6>
      <a:srgbClr val="D8D8D8"/>
    </a:accent6>
    <a:hlink>
      <a:srgbClr val="4472C4"/>
    </a:hlink>
    <a:folHlink>
      <a:srgbClr val="BFBFBF"/>
    </a:folHlink>
  </a:clrScheme>
</a:themeOverride>
</file>

<file path=ppt/theme/themeOverride4.xml><?xml version="1.0" encoding="utf-8"?>
<a:themeOverride xmlns:a="http://schemas.openxmlformats.org/drawingml/2006/main">
  <a:clrScheme name="iSlide VI标准">
    <a:dk1>
      <a:srgbClr val="000000"/>
    </a:dk1>
    <a:lt1>
      <a:srgbClr val="FFFFFF"/>
    </a:lt1>
    <a:dk2>
      <a:srgbClr val="778495"/>
    </a:dk2>
    <a:lt2>
      <a:srgbClr val="F0F0F0"/>
    </a:lt2>
    <a:accent1>
      <a:srgbClr val="683733"/>
    </a:accent1>
    <a:accent2>
      <a:srgbClr val="033E38"/>
    </a:accent2>
    <a:accent3>
      <a:srgbClr val="A25B2E"/>
    </a:accent3>
    <a:accent4>
      <a:srgbClr val="B29D44"/>
    </a:accent4>
    <a:accent5>
      <a:srgbClr val="B4B4B4"/>
    </a:accent5>
    <a:accent6>
      <a:srgbClr val="D8D8D8"/>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Rin</Template>
  <TotalTime>488</TotalTime>
  <Words>1772</Words>
  <Application>Microsoft Office PowerPoint</Application>
  <PresentationFormat>宽屏</PresentationFormat>
  <Paragraphs>198</Paragraphs>
  <Slides>17</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Arial Unicode MS</vt:lpstr>
      <vt:lpstr>等线</vt:lpstr>
      <vt:lpstr>宋体</vt:lpstr>
      <vt:lpstr>微软雅黑</vt:lpstr>
      <vt:lpstr>Arial</vt:lpstr>
      <vt:lpstr>Calibri</vt:lpstr>
      <vt:lpstr>Designed by iSlide</vt:lpstr>
      <vt:lpstr>2023年高考志愿填报与职业发展讲解答疑会</vt:lpstr>
      <vt:lpstr>PowerPoint 演示文稿</vt:lpstr>
      <vt:lpstr>政策解读</vt:lpstr>
      <vt:lpstr>本科提前批（6月26日12:00）</vt:lpstr>
      <vt:lpstr>本科一批、二批（6月29日17:00）</vt:lpstr>
      <vt:lpstr>专科提前批、专科批（7月5日17:00）</vt:lpstr>
      <vt:lpstr>PowerPoint 演示文稿</vt:lpstr>
      <vt:lpstr>PowerPoint 演示文稿</vt:lpstr>
      <vt:lpstr>工具介绍</vt:lpstr>
      <vt:lpstr>常用工具</vt:lpstr>
      <vt:lpstr>经历分享</vt:lpstr>
      <vt:lpstr>经历简述</vt:lpstr>
      <vt:lpstr>成都理工大学（穷究于理，成就于工）</vt:lpstr>
      <vt:lpstr>比尔咨询公司</vt:lpstr>
      <vt:lpstr>四川大学（海纳百川，有容乃大）</vt:lpstr>
      <vt:lpstr>关于未来</vt:lpstr>
      <vt:lpstr>PowerPoint 演示文稿</vt:lpstr>
    </vt:vector>
  </TitlesOfParts>
  <Manager>iSlide</Manager>
  <Company>iSlide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Rin</dc:creator>
  <cp:lastModifiedBy>Microsoft 帐户</cp:lastModifiedBy>
  <cp:revision>299</cp:revision>
  <cp:lastPrinted>2022-10-16T16:00:00Z</cp:lastPrinted>
  <dcterms:created xsi:type="dcterms:W3CDTF">2022-10-16T16:00:00Z</dcterms:created>
  <dcterms:modified xsi:type="dcterms:W3CDTF">2023-05-09T02:21:12Z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EMPLATE">
    <vt:lpwstr>37d7d174-89da-47dc-9147-9760cc50e719</vt:lpwstr>
  </property>
</Properties>
</file>