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12192000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C56"/>
    <a:srgbClr val="0F4E39"/>
    <a:srgbClr val="D53446"/>
    <a:srgbClr val="AF1420"/>
    <a:srgbClr val="6E493E"/>
    <a:srgbClr val="010C12"/>
    <a:srgbClr val="3EF8F4"/>
    <a:srgbClr val="00EBDB"/>
    <a:srgbClr val="41C6F5"/>
    <a:srgbClr val="6AB8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5721" autoAdjust="0"/>
  </p:normalViewPr>
  <p:slideViewPr>
    <p:cSldViewPr snapToGrid="0" showGuides="1">
      <p:cViewPr varScale="1">
        <p:scale>
          <a:sx n="59" d="100"/>
          <a:sy n="59" d="100"/>
        </p:scale>
        <p:origin x="96" y="21"/>
      </p:cViewPr>
      <p:guideLst/>
    </p:cSldViewPr>
  </p:slideViewPr>
  <p:outlineViewPr>
    <p:cViewPr>
      <p:scale>
        <a:sx n="33" d="100"/>
        <a:sy n="33" d="100"/>
      </p:scale>
      <p:origin x="0" y="-25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9D74C39-3B15-4CE7-A389-3B1ED4B76D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D853CF-E253-4F4C-BC60-1A6FD269D5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0D586-13B1-4C92-B1F5-5AFCDCC4C69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849D32-28C5-4A6E-82C2-12EADA61D0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7A1D0A-0B29-47E8-9D76-E002739D08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D223-7B7B-4E4A-A2F3-62B8256FF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380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A3D24-6083-4546-8C6D-DEE86BAAAE49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D8765-8EF3-408C-9341-152904E41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4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87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">
            <a:extLst>
              <a:ext uri="{FF2B5EF4-FFF2-40B4-BE49-F238E27FC236}">
                <a16:creationId xmlns:a16="http://schemas.microsoft.com/office/drawing/2014/main" id="{B5CD923F-6B5D-D655-B8BD-408B63099C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3782"/>
            <a:ext cx="12192000" cy="6858000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42BCB9CC-1D1E-4B47-8BEF-4B064F6E8A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4C4A721-803B-47CB-B99E-1D01E8E016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43952" y="6011047"/>
            <a:ext cx="2787650" cy="345367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r">
              <a:buNone/>
              <a:defRPr lang="en-US" altLang="zh-CN" sz="1200" b="0" smtClean="0">
                <a:solidFill>
                  <a:schemeClr val="bg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CA939A61-406D-45DC-B757-059EFAA058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6011047"/>
            <a:ext cx="2787650" cy="345367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>
              <a:buNone/>
              <a:defRPr lang="en-US" altLang="zh-CN" sz="1200" b="0" smtClean="0">
                <a:solidFill>
                  <a:schemeClr val="bg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www.islide.cc</a:t>
            </a:r>
            <a:endParaRPr lang="en-US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4EF3F9F2-2DBE-4016-9D2B-F5CF4BE8EB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" y="723900"/>
            <a:ext cx="1039091" cy="296271"/>
          </a:xfrm>
        </p:spPr>
        <p:txBody>
          <a:bodyPr vert="horz" wrap="none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>
                <a:solidFill>
                  <a:schemeClr val="bg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LGOO HERE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545B57F-7D9D-4AD8-9FE4-E5267D65BB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1320" y="2783368"/>
            <a:ext cx="10871202" cy="1338828"/>
          </a:xfrm>
        </p:spPr>
        <p:txBody>
          <a:bodyPr vert="horz" wrap="square" lIns="91440" tIns="45720" rIns="91440" bIns="45720" rtlCol="0" anchor="b">
            <a:spAutoFit/>
          </a:bodyPr>
          <a:lstStyle>
            <a:lvl1pPr algn="l">
              <a:defRPr lang="zh-CN" altLang="en-US" sz="9000" b="1" dirty="0">
                <a:solidFill>
                  <a:schemeClr val="bg1"/>
                </a:solidFill>
              </a:defRPr>
            </a:lvl1pPr>
          </a:lstStyle>
          <a:p>
            <a:pPr lvl="0" defTabSz="914354"/>
            <a:r>
              <a:rPr lang="en-US" altLang="zh-CN" dirty="0"/>
              <a:t>Click to edit Master </a:t>
            </a:r>
            <a:endParaRPr lang="zh-CN" altLang="en-US" dirty="0"/>
          </a:p>
        </p:txBody>
      </p:sp>
      <p:pic>
        <p:nvPicPr>
          <p:cNvPr id="306" name="图形 305">
            <a:extLst>
              <a:ext uri="{FF2B5EF4-FFF2-40B4-BE49-F238E27FC236}">
                <a16:creationId xmlns:a16="http://schemas.microsoft.com/office/drawing/2014/main" id="{B26ED53C-ED58-458E-B21A-8CF41DBE119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981200" y="6858000"/>
            <a:ext cx="1466850" cy="1809750"/>
          </a:xfrm>
          <a:prstGeom prst="rect">
            <a:avLst/>
          </a:prstGeom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42DDB65F-C302-4F35-9CCB-12FB82E259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0630" y="1858957"/>
            <a:ext cx="4696938" cy="51729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zh-CN" altLang="en-US" sz="2600" b="1">
                <a:solidFill>
                  <a:schemeClr val="bg1"/>
                </a:solidFill>
              </a:defRPr>
            </a:lvl1pPr>
          </a:lstStyle>
          <a:p>
            <a:pPr marL="228600" lvl="0" indent="-228600" defTabSz="914354"/>
            <a:r>
              <a:rPr lang="en-US" altLang="zh-CN" dirty="0"/>
              <a:t>Click to edit Master subtitle</a:t>
            </a:r>
            <a:endParaRPr lang="zh-CN" altLang="en-US" dirty="0"/>
          </a:p>
        </p:txBody>
      </p:sp>
      <p:sp>
        <p:nvSpPr>
          <p:cNvPr id="5" name="ïṣḻíḓè">
            <a:extLst>
              <a:ext uri="{FF2B5EF4-FFF2-40B4-BE49-F238E27FC236}">
                <a16:creationId xmlns:a16="http://schemas.microsoft.com/office/drawing/2014/main" id="{808B7E4F-96E8-DBB0-2393-2996FFCB4920}"/>
              </a:ext>
            </a:extLst>
          </p:cNvPr>
          <p:cNvSpPr>
            <a:spLocks noEditPoints="1"/>
          </p:cNvSpPr>
          <p:nvPr userDrawn="1"/>
        </p:nvSpPr>
        <p:spPr bwMode="auto">
          <a:xfrm rot="845092">
            <a:off x="9714135" y="832121"/>
            <a:ext cx="1315000" cy="919486"/>
          </a:xfrm>
          <a:custGeom>
            <a:avLst/>
            <a:gdLst>
              <a:gd name="T0" fmla="*/ 1104 w 1911"/>
              <a:gd name="T1" fmla="*/ 78 h 1334"/>
              <a:gd name="T2" fmla="*/ 1144 w 1911"/>
              <a:gd name="T3" fmla="*/ 420 h 1334"/>
              <a:gd name="T4" fmla="*/ 1519 w 1911"/>
              <a:gd name="T5" fmla="*/ 177 h 1334"/>
              <a:gd name="T6" fmla="*/ 1652 w 1911"/>
              <a:gd name="T7" fmla="*/ 118 h 1334"/>
              <a:gd name="T8" fmla="*/ 1796 w 1911"/>
              <a:gd name="T9" fmla="*/ 274 h 1334"/>
              <a:gd name="T10" fmla="*/ 1879 w 1911"/>
              <a:gd name="T11" fmla="*/ 589 h 1334"/>
              <a:gd name="T12" fmla="*/ 1504 w 1911"/>
              <a:gd name="T13" fmla="*/ 1194 h 1334"/>
              <a:gd name="T14" fmla="*/ 807 w 1911"/>
              <a:gd name="T15" fmla="*/ 1277 h 1334"/>
              <a:gd name="T16" fmla="*/ 63 w 1911"/>
              <a:gd name="T17" fmla="*/ 1328 h 1334"/>
              <a:gd name="T18" fmla="*/ 28 w 1911"/>
              <a:gd name="T19" fmla="*/ 1028 h 1334"/>
              <a:gd name="T20" fmla="*/ 181 w 1911"/>
              <a:gd name="T21" fmla="*/ 745 h 1334"/>
              <a:gd name="T22" fmla="*/ 747 w 1911"/>
              <a:gd name="T23" fmla="*/ 392 h 1334"/>
              <a:gd name="T24" fmla="*/ 999 w 1911"/>
              <a:gd name="T25" fmla="*/ 662 h 1334"/>
              <a:gd name="T26" fmla="*/ 1084 w 1911"/>
              <a:gd name="T27" fmla="*/ 171 h 1334"/>
              <a:gd name="T28" fmla="*/ 825 w 1911"/>
              <a:gd name="T29" fmla="*/ 607 h 1334"/>
              <a:gd name="T30" fmla="*/ 969 w 1911"/>
              <a:gd name="T31" fmla="*/ 745 h 1334"/>
              <a:gd name="T32" fmla="*/ 1074 w 1911"/>
              <a:gd name="T33" fmla="*/ 539 h 1334"/>
              <a:gd name="T34" fmla="*/ 1014 w 1911"/>
              <a:gd name="T35" fmla="*/ 971 h 1334"/>
              <a:gd name="T36" fmla="*/ 1559 w 1911"/>
              <a:gd name="T37" fmla="*/ 166 h 1334"/>
              <a:gd name="T38" fmla="*/ 1091 w 1911"/>
              <a:gd name="T39" fmla="*/ 915 h 1334"/>
              <a:gd name="T40" fmla="*/ 949 w 1911"/>
              <a:gd name="T41" fmla="*/ 1081 h 1334"/>
              <a:gd name="T42" fmla="*/ 1233 w 1911"/>
              <a:gd name="T43" fmla="*/ 858 h 1334"/>
              <a:gd name="T44" fmla="*/ 1632 w 1911"/>
              <a:gd name="T45" fmla="*/ 166 h 1334"/>
              <a:gd name="T46" fmla="*/ 1730 w 1911"/>
              <a:gd name="T47" fmla="*/ 224 h 1334"/>
              <a:gd name="T48" fmla="*/ 1682 w 1911"/>
              <a:gd name="T49" fmla="*/ 174 h 1334"/>
              <a:gd name="T50" fmla="*/ 1489 w 1911"/>
              <a:gd name="T51" fmla="*/ 798 h 1334"/>
              <a:gd name="T52" fmla="*/ 1597 w 1911"/>
              <a:gd name="T53" fmla="*/ 445 h 1334"/>
              <a:gd name="T54" fmla="*/ 1572 w 1911"/>
              <a:gd name="T55" fmla="*/ 735 h 1334"/>
              <a:gd name="T56" fmla="*/ 1625 w 1911"/>
              <a:gd name="T57" fmla="*/ 694 h 1334"/>
              <a:gd name="T58" fmla="*/ 1167 w 1911"/>
              <a:gd name="T59" fmla="*/ 1009 h 1334"/>
              <a:gd name="T60" fmla="*/ 1712 w 1911"/>
              <a:gd name="T61" fmla="*/ 533 h 1334"/>
              <a:gd name="T62" fmla="*/ 1670 w 1911"/>
              <a:gd name="T63" fmla="*/ 538 h 1334"/>
              <a:gd name="T64" fmla="*/ 400 w 1911"/>
              <a:gd name="T65" fmla="*/ 445 h 1334"/>
              <a:gd name="T66" fmla="*/ 423 w 1911"/>
              <a:gd name="T67" fmla="*/ 1029 h 1334"/>
              <a:gd name="T68" fmla="*/ 817 w 1911"/>
              <a:gd name="T69" fmla="*/ 622 h 1334"/>
              <a:gd name="T70" fmla="*/ 1821 w 1911"/>
              <a:gd name="T71" fmla="*/ 421 h 1334"/>
              <a:gd name="T72" fmla="*/ 1637 w 1911"/>
              <a:gd name="T73" fmla="*/ 1107 h 1334"/>
              <a:gd name="T74" fmla="*/ 1149 w 1911"/>
              <a:gd name="T75" fmla="*/ 1140 h 1334"/>
              <a:gd name="T76" fmla="*/ 1270 w 1911"/>
              <a:gd name="T77" fmla="*/ 1172 h 1334"/>
              <a:gd name="T78" fmla="*/ 1725 w 1911"/>
              <a:gd name="T79" fmla="*/ 1150 h 1334"/>
              <a:gd name="T80" fmla="*/ 1884 w 1911"/>
              <a:gd name="T81" fmla="*/ 498 h 1334"/>
              <a:gd name="T82" fmla="*/ 1625 w 1911"/>
              <a:gd name="T83" fmla="*/ 926 h 1334"/>
              <a:gd name="T84" fmla="*/ 938 w 1911"/>
              <a:gd name="T85" fmla="*/ 1204 h 1334"/>
              <a:gd name="T86" fmla="*/ 1736 w 1911"/>
              <a:gd name="T87" fmla="*/ 722 h 1334"/>
              <a:gd name="T88" fmla="*/ 1672 w 1911"/>
              <a:gd name="T89" fmla="*/ 513 h 1334"/>
              <a:gd name="T90" fmla="*/ 1110 w 1911"/>
              <a:gd name="T91" fmla="*/ 1031 h 1334"/>
              <a:gd name="T92" fmla="*/ 1439 w 1911"/>
              <a:gd name="T93" fmla="*/ 843 h 1334"/>
              <a:gd name="T94" fmla="*/ 1454 w 1911"/>
              <a:gd name="T95" fmla="*/ 803 h 1334"/>
              <a:gd name="T96" fmla="*/ 31 w 1911"/>
              <a:gd name="T97" fmla="*/ 1009 h 1334"/>
              <a:gd name="T98" fmla="*/ 553 w 1911"/>
              <a:gd name="T99" fmla="*/ 1104 h 1334"/>
              <a:gd name="T100" fmla="*/ 335 w 1911"/>
              <a:gd name="T101" fmla="*/ 1087 h 1334"/>
              <a:gd name="T102" fmla="*/ 551 w 1911"/>
              <a:gd name="T103" fmla="*/ 1087 h 1334"/>
              <a:gd name="T104" fmla="*/ 88 w 1911"/>
              <a:gd name="T105" fmla="*/ 1082 h 1334"/>
              <a:gd name="T106" fmla="*/ 611 w 1911"/>
              <a:gd name="T107" fmla="*/ 1157 h 1334"/>
              <a:gd name="T108" fmla="*/ 451 w 1911"/>
              <a:gd name="T109" fmla="*/ 1145 h 1334"/>
              <a:gd name="T110" fmla="*/ 78 w 1911"/>
              <a:gd name="T111" fmla="*/ 1170 h 1334"/>
              <a:gd name="T112" fmla="*/ 793 w 1911"/>
              <a:gd name="T113" fmla="*/ 1242 h 1334"/>
              <a:gd name="T114" fmla="*/ 315 w 1911"/>
              <a:gd name="T115" fmla="*/ 1260 h 1334"/>
              <a:gd name="T116" fmla="*/ 123 w 1911"/>
              <a:gd name="T117" fmla="*/ 1137 h 1334"/>
              <a:gd name="T118" fmla="*/ 146 w 1911"/>
              <a:gd name="T119" fmla="*/ 1243 h 1334"/>
              <a:gd name="T120" fmla="*/ 740 w 1911"/>
              <a:gd name="T121" fmla="*/ 1213 h 1334"/>
              <a:gd name="T122" fmla="*/ 928 w 1911"/>
              <a:gd name="T123" fmla="*/ 1250 h 1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11" h="1334">
                <a:moveTo>
                  <a:pt x="1011" y="260"/>
                </a:moveTo>
                <a:cubicBezTo>
                  <a:pt x="1011" y="259"/>
                  <a:pt x="1011" y="257"/>
                  <a:pt x="1009" y="257"/>
                </a:cubicBezTo>
                <a:cubicBezTo>
                  <a:pt x="1009" y="264"/>
                  <a:pt x="1006" y="257"/>
                  <a:pt x="1009" y="255"/>
                </a:cubicBezTo>
                <a:cubicBezTo>
                  <a:pt x="1010" y="250"/>
                  <a:pt x="1014" y="256"/>
                  <a:pt x="1014" y="252"/>
                </a:cubicBezTo>
                <a:cubicBezTo>
                  <a:pt x="1011" y="249"/>
                  <a:pt x="1018" y="243"/>
                  <a:pt x="1022" y="242"/>
                </a:cubicBezTo>
                <a:cubicBezTo>
                  <a:pt x="1026" y="225"/>
                  <a:pt x="1042" y="206"/>
                  <a:pt x="1054" y="192"/>
                </a:cubicBezTo>
                <a:cubicBezTo>
                  <a:pt x="1060" y="153"/>
                  <a:pt x="1109" y="124"/>
                  <a:pt x="1104" y="78"/>
                </a:cubicBezTo>
                <a:cubicBezTo>
                  <a:pt x="1110" y="79"/>
                  <a:pt x="1119" y="63"/>
                  <a:pt x="1112" y="56"/>
                </a:cubicBezTo>
                <a:cubicBezTo>
                  <a:pt x="1127" y="49"/>
                  <a:pt x="1124" y="5"/>
                  <a:pt x="1137" y="0"/>
                </a:cubicBezTo>
                <a:cubicBezTo>
                  <a:pt x="1154" y="12"/>
                  <a:pt x="1154" y="42"/>
                  <a:pt x="1159" y="65"/>
                </a:cubicBezTo>
                <a:cubicBezTo>
                  <a:pt x="1162" y="79"/>
                  <a:pt x="1168" y="92"/>
                  <a:pt x="1170" y="104"/>
                </a:cubicBezTo>
                <a:cubicBezTo>
                  <a:pt x="1174" y="124"/>
                  <a:pt x="1172" y="149"/>
                  <a:pt x="1174" y="174"/>
                </a:cubicBezTo>
                <a:cubicBezTo>
                  <a:pt x="1175" y="206"/>
                  <a:pt x="1174" y="238"/>
                  <a:pt x="1179" y="257"/>
                </a:cubicBezTo>
                <a:cubicBezTo>
                  <a:pt x="1171" y="314"/>
                  <a:pt x="1161" y="369"/>
                  <a:pt x="1144" y="420"/>
                </a:cubicBezTo>
                <a:cubicBezTo>
                  <a:pt x="1178" y="388"/>
                  <a:pt x="1215" y="356"/>
                  <a:pt x="1253" y="325"/>
                </a:cubicBezTo>
                <a:cubicBezTo>
                  <a:pt x="1264" y="317"/>
                  <a:pt x="1274" y="306"/>
                  <a:pt x="1285" y="299"/>
                </a:cubicBezTo>
                <a:cubicBezTo>
                  <a:pt x="1296" y="291"/>
                  <a:pt x="1312" y="289"/>
                  <a:pt x="1320" y="275"/>
                </a:cubicBezTo>
                <a:cubicBezTo>
                  <a:pt x="1322" y="277"/>
                  <a:pt x="1324" y="277"/>
                  <a:pt x="1326" y="275"/>
                </a:cubicBezTo>
                <a:cubicBezTo>
                  <a:pt x="1353" y="255"/>
                  <a:pt x="1383" y="248"/>
                  <a:pt x="1409" y="227"/>
                </a:cubicBezTo>
                <a:cubicBezTo>
                  <a:pt x="1443" y="217"/>
                  <a:pt x="1470" y="199"/>
                  <a:pt x="1504" y="189"/>
                </a:cubicBezTo>
                <a:cubicBezTo>
                  <a:pt x="1508" y="184"/>
                  <a:pt x="1514" y="182"/>
                  <a:pt x="1519" y="177"/>
                </a:cubicBezTo>
                <a:cubicBezTo>
                  <a:pt x="1524" y="173"/>
                  <a:pt x="1527" y="166"/>
                  <a:pt x="1531" y="162"/>
                </a:cubicBezTo>
                <a:cubicBezTo>
                  <a:pt x="1535" y="159"/>
                  <a:pt x="1541" y="159"/>
                  <a:pt x="1544" y="156"/>
                </a:cubicBezTo>
                <a:cubicBezTo>
                  <a:pt x="1560" y="142"/>
                  <a:pt x="1568" y="116"/>
                  <a:pt x="1580" y="96"/>
                </a:cubicBezTo>
                <a:cubicBezTo>
                  <a:pt x="1581" y="88"/>
                  <a:pt x="1576" y="81"/>
                  <a:pt x="1582" y="76"/>
                </a:cubicBezTo>
                <a:cubicBezTo>
                  <a:pt x="1588" y="76"/>
                  <a:pt x="1587" y="78"/>
                  <a:pt x="1592" y="76"/>
                </a:cubicBezTo>
                <a:cubicBezTo>
                  <a:pt x="1595" y="96"/>
                  <a:pt x="1605" y="115"/>
                  <a:pt x="1605" y="133"/>
                </a:cubicBezTo>
                <a:cubicBezTo>
                  <a:pt x="1625" y="129"/>
                  <a:pt x="1635" y="121"/>
                  <a:pt x="1652" y="118"/>
                </a:cubicBezTo>
                <a:cubicBezTo>
                  <a:pt x="1661" y="130"/>
                  <a:pt x="1671" y="143"/>
                  <a:pt x="1678" y="158"/>
                </a:cubicBezTo>
                <a:cubicBezTo>
                  <a:pt x="1686" y="158"/>
                  <a:pt x="1691" y="147"/>
                  <a:pt x="1697" y="151"/>
                </a:cubicBezTo>
                <a:cubicBezTo>
                  <a:pt x="1711" y="153"/>
                  <a:pt x="1701" y="180"/>
                  <a:pt x="1713" y="184"/>
                </a:cubicBezTo>
                <a:cubicBezTo>
                  <a:pt x="1722" y="180"/>
                  <a:pt x="1735" y="174"/>
                  <a:pt x="1743" y="179"/>
                </a:cubicBezTo>
                <a:cubicBezTo>
                  <a:pt x="1758" y="212"/>
                  <a:pt x="1742" y="253"/>
                  <a:pt x="1733" y="285"/>
                </a:cubicBezTo>
                <a:cubicBezTo>
                  <a:pt x="1744" y="281"/>
                  <a:pt x="1760" y="285"/>
                  <a:pt x="1773" y="282"/>
                </a:cubicBezTo>
                <a:cubicBezTo>
                  <a:pt x="1782" y="280"/>
                  <a:pt x="1788" y="271"/>
                  <a:pt x="1796" y="274"/>
                </a:cubicBezTo>
                <a:cubicBezTo>
                  <a:pt x="1801" y="283"/>
                  <a:pt x="1794" y="295"/>
                  <a:pt x="1791" y="305"/>
                </a:cubicBezTo>
                <a:cubicBezTo>
                  <a:pt x="1783" y="332"/>
                  <a:pt x="1776" y="362"/>
                  <a:pt x="1768" y="388"/>
                </a:cubicBezTo>
                <a:cubicBezTo>
                  <a:pt x="1811" y="388"/>
                  <a:pt x="1846" y="384"/>
                  <a:pt x="1886" y="380"/>
                </a:cubicBezTo>
                <a:cubicBezTo>
                  <a:pt x="1905" y="401"/>
                  <a:pt x="1911" y="414"/>
                  <a:pt x="1906" y="448"/>
                </a:cubicBezTo>
                <a:cubicBezTo>
                  <a:pt x="1903" y="465"/>
                  <a:pt x="1896" y="485"/>
                  <a:pt x="1893" y="506"/>
                </a:cubicBezTo>
                <a:cubicBezTo>
                  <a:pt x="1890" y="522"/>
                  <a:pt x="1892" y="539"/>
                  <a:pt x="1889" y="554"/>
                </a:cubicBezTo>
                <a:cubicBezTo>
                  <a:pt x="1887" y="567"/>
                  <a:pt x="1881" y="578"/>
                  <a:pt x="1879" y="589"/>
                </a:cubicBezTo>
                <a:cubicBezTo>
                  <a:pt x="1876" y="609"/>
                  <a:pt x="1870" y="626"/>
                  <a:pt x="1864" y="647"/>
                </a:cubicBezTo>
                <a:cubicBezTo>
                  <a:pt x="1840" y="739"/>
                  <a:pt x="1819" y="838"/>
                  <a:pt x="1795" y="926"/>
                </a:cubicBezTo>
                <a:cubicBezTo>
                  <a:pt x="1787" y="954"/>
                  <a:pt x="1775" y="981"/>
                  <a:pt x="1771" y="1008"/>
                </a:cubicBezTo>
                <a:cubicBezTo>
                  <a:pt x="1762" y="1068"/>
                  <a:pt x="1753" y="1121"/>
                  <a:pt x="1731" y="1169"/>
                </a:cubicBezTo>
                <a:cubicBezTo>
                  <a:pt x="1726" y="1173"/>
                  <a:pt x="1717" y="1175"/>
                  <a:pt x="1712" y="1179"/>
                </a:cubicBezTo>
                <a:cubicBezTo>
                  <a:pt x="1689" y="1183"/>
                  <a:pt x="1666" y="1181"/>
                  <a:pt x="1640" y="1179"/>
                </a:cubicBezTo>
                <a:cubicBezTo>
                  <a:pt x="1593" y="1175"/>
                  <a:pt x="1547" y="1191"/>
                  <a:pt x="1504" y="1194"/>
                </a:cubicBezTo>
                <a:cubicBezTo>
                  <a:pt x="1487" y="1195"/>
                  <a:pt x="1469" y="1189"/>
                  <a:pt x="1456" y="1200"/>
                </a:cubicBezTo>
                <a:cubicBezTo>
                  <a:pt x="1380" y="1205"/>
                  <a:pt x="1296" y="1209"/>
                  <a:pt x="1212" y="1215"/>
                </a:cubicBezTo>
                <a:cubicBezTo>
                  <a:pt x="1126" y="1221"/>
                  <a:pt x="1032" y="1231"/>
                  <a:pt x="954" y="1255"/>
                </a:cubicBezTo>
                <a:cubicBezTo>
                  <a:pt x="953" y="1256"/>
                  <a:pt x="949" y="1258"/>
                  <a:pt x="948" y="1258"/>
                </a:cubicBezTo>
                <a:cubicBezTo>
                  <a:pt x="932" y="1266"/>
                  <a:pt x="919" y="1280"/>
                  <a:pt x="901" y="1283"/>
                </a:cubicBezTo>
                <a:cubicBezTo>
                  <a:pt x="883" y="1287"/>
                  <a:pt x="860" y="1286"/>
                  <a:pt x="840" y="1285"/>
                </a:cubicBezTo>
                <a:cubicBezTo>
                  <a:pt x="830" y="1284"/>
                  <a:pt x="812" y="1276"/>
                  <a:pt x="807" y="1277"/>
                </a:cubicBezTo>
                <a:cubicBezTo>
                  <a:pt x="781" y="1280"/>
                  <a:pt x="751" y="1279"/>
                  <a:pt x="724" y="1280"/>
                </a:cubicBezTo>
                <a:cubicBezTo>
                  <a:pt x="685" y="1281"/>
                  <a:pt x="651" y="1287"/>
                  <a:pt x="609" y="1293"/>
                </a:cubicBezTo>
                <a:cubicBezTo>
                  <a:pt x="566" y="1300"/>
                  <a:pt x="520" y="1301"/>
                  <a:pt x="476" y="1305"/>
                </a:cubicBezTo>
                <a:cubicBezTo>
                  <a:pt x="402" y="1312"/>
                  <a:pt x="329" y="1324"/>
                  <a:pt x="252" y="1325"/>
                </a:cubicBezTo>
                <a:cubicBezTo>
                  <a:pt x="243" y="1325"/>
                  <a:pt x="233" y="1322"/>
                  <a:pt x="224" y="1323"/>
                </a:cubicBezTo>
                <a:cubicBezTo>
                  <a:pt x="198" y="1325"/>
                  <a:pt x="174" y="1332"/>
                  <a:pt x="149" y="1333"/>
                </a:cubicBezTo>
                <a:cubicBezTo>
                  <a:pt x="122" y="1334"/>
                  <a:pt x="91" y="1329"/>
                  <a:pt x="63" y="1328"/>
                </a:cubicBezTo>
                <a:cubicBezTo>
                  <a:pt x="45" y="1328"/>
                  <a:pt x="30" y="1323"/>
                  <a:pt x="13" y="1318"/>
                </a:cubicBezTo>
                <a:cubicBezTo>
                  <a:pt x="9" y="1309"/>
                  <a:pt x="10" y="1294"/>
                  <a:pt x="3" y="1288"/>
                </a:cubicBezTo>
                <a:cubicBezTo>
                  <a:pt x="28" y="1234"/>
                  <a:pt x="58" y="1176"/>
                  <a:pt x="86" y="1130"/>
                </a:cubicBezTo>
                <a:cubicBezTo>
                  <a:pt x="62" y="1130"/>
                  <a:pt x="41" y="1136"/>
                  <a:pt x="20" y="1135"/>
                </a:cubicBezTo>
                <a:cubicBezTo>
                  <a:pt x="13" y="1116"/>
                  <a:pt x="31" y="1095"/>
                  <a:pt x="38" y="1077"/>
                </a:cubicBezTo>
                <a:cubicBezTo>
                  <a:pt x="23" y="1069"/>
                  <a:pt x="12" y="1081"/>
                  <a:pt x="3" y="1072"/>
                </a:cubicBezTo>
                <a:cubicBezTo>
                  <a:pt x="0" y="1052"/>
                  <a:pt x="22" y="1045"/>
                  <a:pt x="28" y="1028"/>
                </a:cubicBezTo>
                <a:cubicBezTo>
                  <a:pt x="26" y="1028"/>
                  <a:pt x="15" y="1030"/>
                  <a:pt x="13" y="1023"/>
                </a:cubicBezTo>
                <a:cubicBezTo>
                  <a:pt x="19" y="1000"/>
                  <a:pt x="36" y="988"/>
                  <a:pt x="45" y="968"/>
                </a:cubicBezTo>
                <a:cubicBezTo>
                  <a:pt x="36" y="968"/>
                  <a:pt x="22" y="971"/>
                  <a:pt x="18" y="959"/>
                </a:cubicBezTo>
                <a:cubicBezTo>
                  <a:pt x="24" y="940"/>
                  <a:pt x="44" y="936"/>
                  <a:pt x="48" y="915"/>
                </a:cubicBezTo>
                <a:cubicBezTo>
                  <a:pt x="53" y="916"/>
                  <a:pt x="53" y="912"/>
                  <a:pt x="56" y="911"/>
                </a:cubicBezTo>
                <a:cubicBezTo>
                  <a:pt x="91" y="854"/>
                  <a:pt x="139" y="810"/>
                  <a:pt x="171" y="750"/>
                </a:cubicBezTo>
                <a:cubicBezTo>
                  <a:pt x="174" y="749"/>
                  <a:pt x="176" y="745"/>
                  <a:pt x="181" y="745"/>
                </a:cubicBezTo>
                <a:cubicBezTo>
                  <a:pt x="193" y="725"/>
                  <a:pt x="203" y="703"/>
                  <a:pt x="222" y="689"/>
                </a:cubicBezTo>
                <a:cubicBezTo>
                  <a:pt x="264" y="612"/>
                  <a:pt x="311" y="566"/>
                  <a:pt x="347" y="480"/>
                </a:cubicBezTo>
                <a:cubicBezTo>
                  <a:pt x="352" y="477"/>
                  <a:pt x="352" y="477"/>
                  <a:pt x="358" y="478"/>
                </a:cubicBezTo>
                <a:cubicBezTo>
                  <a:pt x="380" y="442"/>
                  <a:pt x="405" y="411"/>
                  <a:pt x="426" y="375"/>
                </a:cubicBezTo>
                <a:cubicBezTo>
                  <a:pt x="434" y="375"/>
                  <a:pt x="433" y="383"/>
                  <a:pt x="440" y="383"/>
                </a:cubicBezTo>
                <a:cubicBezTo>
                  <a:pt x="474" y="375"/>
                  <a:pt x="518" y="378"/>
                  <a:pt x="559" y="382"/>
                </a:cubicBezTo>
                <a:cubicBezTo>
                  <a:pt x="622" y="387"/>
                  <a:pt x="688" y="386"/>
                  <a:pt x="747" y="392"/>
                </a:cubicBezTo>
                <a:cubicBezTo>
                  <a:pt x="789" y="406"/>
                  <a:pt x="855" y="408"/>
                  <a:pt x="908" y="426"/>
                </a:cubicBezTo>
                <a:cubicBezTo>
                  <a:pt x="918" y="409"/>
                  <a:pt x="928" y="392"/>
                  <a:pt x="936" y="373"/>
                </a:cubicBezTo>
                <a:cubicBezTo>
                  <a:pt x="941" y="371"/>
                  <a:pt x="941" y="374"/>
                  <a:pt x="944" y="372"/>
                </a:cubicBezTo>
                <a:cubicBezTo>
                  <a:pt x="968" y="336"/>
                  <a:pt x="987" y="296"/>
                  <a:pt x="1011" y="260"/>
                </a:cubicBezTo>
                <a:close/>
                <a:moveTo>
                  <a:pt x="976" y="737"/>
                </a:moveTo>
                <a:cubicBezTo>
                  <a:pt x="982" y="724"/>
                  <a:pt x="985" y="712"/>
                  <a:pt x="989" y="699"/>
                </a:cubicBezTo>
                <a:cubicBezTo>
                  <a:pt x="992" y="691"/>
                  <a:pt x="1001" y="662"/>
                  <a:pt x="999" y="662"/>
                </a:cubicBezTo>
                <a:cubicBezTo>
                  <a:pt x="1004" y="661"/>
                  <a:pt x="1008" y="648"/>
                  <a:pt x="1008" y="639"/>
                </a:cubicBezTo>
                <a:cubicBezTo>
                  <a:pt x="1032" y="593"/>
                  <a:pt x="1055" y="546"/>
                  <a:pt x="1079" y="500"/>
                </a:cubicBezTo>
                <a:cubicBezTo>
                  <a:pt x="1085" y="496"/>
                  <a:pt x="1087" y="498"/>
                  <a:pt x="1092" y="493"/>
                </a:cubicBezTo>
                <a:cubicBezTo>
                  <a:pt x="1102" y="470"/>
                  <a:pt x="1117" y="453"/>
                  <a:pt x="1130" y="433"/>
                </a:cubicBezTo>
                <a:cubicBezTo>
                  <a:pt x="1162" y="308"/>
                  <a:pt x="1182" y="158"/>
                  <a:pt x="1139" y="38"/>
                </a:cubicBezTo>
                <a:cubicBezTo>
                  <a:pt x="1122" y="69"/>
                  <a:pt x="1117" y="103"/>
                  <a:pt x="1106" y="134"/>
                </a:cubicBezTo>
                <a:cubicBezTo>
                  <a:pt x="1101" y="147"/>
                  <a:pt x="1090" y="161"/>
                  <a:pt x="1084" y="171"/>
                </a:cubicBezTo>
                <a:cubicBezTo>
                  <a:pt x="1081" y="175"/>
                  <a:pt x="1081" y="182"/>
                  <a:pt x="1079" y="186"/>
                </a:cubicBezTo>
                <a:cubicBezTo>
                  <a:pt x="1073" y="194"/>
                  <a:pt x="1065" y="201"/>
                  <a:pt x="1059" y="209"/>
                </a:cubicBezTo>
                <a:cubicBezTo>
                  <a:pt x="1049" y="224"/>
                  <a:pt x="1039" y="239"/>
                  <a:pt x="1031" y="252"/>
                </a:cubicBezTo>
                <a:cubicBezTo>
                  <a:pt x="1019" y="271"/>
                  <a:pt x="1008" y="290"/>
                  <a:pt x="999" y="310"/>
                </a:cubicBezTo>
                <a:cubicBezTo>
                  <a:pt x="963" y="349"/>
                  <a:pt x="942" y="404"/>
                  <a:pt x="911" y="448"/>
                </a:cubicBezTo>
                <a:cubicBezTo>
                  <a:pt x="915" y="454"/>
                  <a:pt x="908" y="455"/>
                  <a:pt x="910" y="463"/>
                </a:cubicBezTo>
                <a:cubicBezTo>
                  <a:pt x="881" y="510"/>
                  <a:pt x="845" y="557"/>
                  <a:pt x="825" y="607"/>
                </a:cubicBezTo>
                <a:cubicBezTo>
                  <a:pt x="829" y="632"/>
                  <a:pt x="839" y="651"/>
                  <a:pt x="845" y="672"/>
                </a:cubicBezTo>
                <a:cubicBezTo>
                  <a:pt x="887" y="829"/>
                  <a:pt x="832" y="979"/>
                  <a:pt x="856" y="1160"/>
                </a:cubicBezTo>
                <a:cubicBezTo>
                  <a:pt x="883" y="1028"/>
                  <a:pt x="910" y="916"/>
                  <a:pt x="951" y="800"/>
                </a:cubicBezTo>
                <a:cubicBezTo>
                  <a:pt x="956" y="796"/>
                  <a:pt x="949" y="796"/>
                  <a:pt x="949" y="792"/>
                </a:cubicBezTo>
                <a:cubicBezTo>
                  <a:pt x="954" y="793"/>
                  <a:pt x="956" y="795"/>
                  <a:pt x="956" y="788"/>
                </a:cubicBezTo>
                <a:cubicBezTo>
                  <a:pt x="961" y="774"/>
                  <a:pt x="968" y="761"/>
                  <a:pt x="973" y="745"/>
                </a:cubicBezTo>
                <a:cubicBezTo>
                  <a:pt x="972" y="739"/>
                  <a:pt x="970" y="752"/>
                  <a:pt x="969" y="745"/>
                </a:cubicBezTo>
                <a:cubicBezTo>
                  <a:pt x="968" y="739"/>
                  <a:pt x="978" y="744"/>
                  <a:pt x="976" y="737"/>
                </a:cubicBezTo>
                <a:close/>
                <a:moveTo>
                  <a:pt x="1559" y="166"/>
                </a:moveTo>
                <a:cubicBezTo>
                  <a:pt x="1540" y="182"/>
                  <a:pt x="1519" y="196"/>
                  <a:pt x="1496" y="207"/>
                </a:cubicBezTo>
                <a:cubicBezTo>
                  <a:pt x="1428" y="231"/>
                  <a:pt x="1367" y="262"/>
                  <a:pt x="1315" y="295"/>
                </a:cubicBezTo>
                <a:cubicBezTo>
                  <a:pt x="1275" y="321"/>
                  <a:pt x="1241" y="351"/>
                  <a:pt x="1205" y="380"/>
                </a:cubicBezTo>
                <a:cubicBezTo>
                  <a:pt x="1169" y="409"/>
                  <a:pt x="1137" y="441"/>
                  <a:pt x="1112" y="481"/>
                </a:cubicBezTo>
                <a:cubicBezTo>
                  <a:pt x="1100" y="501"/>
                  <a:pt x="1087" y="520"/>
                  <a:pt x="1074" y="539"/>
                </a:cubicBezTo>
                <a:cubicBezTo>
                  <a:pt x="1055" y="567"/>
                  <a:pt x="1042" y="606"/>
                  <a:pt x="1029" y="636"/>
                </a:cubicBezTo>
                <a:cubicBezTo>
                  <a:pt x="998" y="709"/>
                  <a:pt x="976" y="783"/>
                  <a:pt x="948" y="857"/>
                </a:cubicBezTo>
                <a:cubicBezTo>
                  <a:pt x="915" y="941"/>
                  <a:pt x="896" y="1032"/>
                  <a:pt x="873" y="1124"/>
                </a:cubicBezTo>
                <a:cubicBezTo>
                  <a:pt x="879" y="1137"/>
                  <a:pt x="865" y="1155"/>
                  <a:pt x="871" y="1167"/>
                </a:cubicBezTo>
                <a:cubicBezTo>
                  <a:pt x="878" y="1150"/>
                  <a:pt x="881" y="1130"/>
                  <a:pt x="896" y="1122"/>
                </a:cubicBezTo>
                <a:cubicBezTo>
                  <a:pt x="917" y="1088"/>
                  <a:pt x="943" y="1045"/>
                  <a:pt x="968" y="1018"/>
                </a:cubicBezTo>
                <a:cubicBezTo>
                  <a:pt x="981" y="1002"/>
                  <a:pt x="999" y="988"/>
                  <a:pt x="1014" y="971"/>
                </a:cubicBezTo>
                <a:cubicBezTo>
                  <a:pt x="1029" y="955"/>
                  <a:pt x="1042" y="936"/>
                  <a:pt x="1057" y="923"/>
                </a:cubicBezTo>
                <a:cubicBezTo>
                  <a:pt x="1154" y="842"/>
                  <a:pt x="1261" y="760"/>
                  <a:pt x="1418" y="760"/>
                </a:cubicBezTo>
                <a:cubicBezTo>
                  <a:pt x="1426" y="681"/>
                  <a:pt x="1443" y="614"/>
                  <a:pt x="1467" y="534"/>
                </a:cubicBezTo>
                <a:cubicBezTo>
                  <a:pt x="1481" y="490"/>
                  <a:pt x="1498" y="445"/>
                  <a:pt x="1514" y="403"/>
                </a:cubicBezTo>
                <a:cubicBezTo>
                  <a:pt x="1548" y="310"/>
                  <a:pt x="1619" y="220"/>
                  <a:pt x="1590" y="118"/>
                </a:cubicBezTo>
                <a:cubicBezTo>
                  <a:pt x="1590" y="117"/>
                  <a:pt x="1590" y="116"/>
                  <a:pt x="1589" y="116"/>
                </a:cubicBezTo>
                <a:cubicBezTo>
                  <a:pt x="1582" y="136"/>
                  <a:pt x="1567" y="147"/>
                  <a:pt x="1559" y="166"/>
                </a:cubicBezTo>
                <a:close/>
                <a:moveTo>
                  <a:pt x="1607" y="141"/>
                </a:moveTo>
                <a:cubicBezTo>
                  <a:pt x="1620" y="237"/>
                  <a:pt x="1570" y="305"/>
                  <a:pt x="1536" y="380"/>
                </a:cubicBezTo>
                <a:cubicBezTo>
                  <a:pt x="1523" y="408"/>
                  <a:pt x="1514" y="440"/>
                  <a:pt x="1504" y="470"/>
                </a:cubicBezTo>
                <a:cubicBezTo>
                  <a:pt x="1472" y="565"/>
                  <a:pt x="1439" y="664"/>
                  <a:pt x="1428" y="774"/>
                </a:cubicBezTo>
                <a:cubicBezTo>
                  <a:pt x="1393" y="776"/>
                  <a:pt x="1359" y="777"/>
                  <a:pt x="1326" y="778"/>
                </a:cubicBezTo>
                <a:cubicBezTo>
                  <a:pt x="1261" y="798"/>
                  <a:pt x="1199" y="829"/>
                  <a:pt x="1145" y="866"/>
                </a:cubicBezTo>
                <a:cubicBezTo>
                  <a:pt x="1124" y="881"/>
                  <a:pt x="1107" y="900"/>
                  <a:pt x="1091" y="915"/>
                </a:cubicBezTo>
                <a:cubicBezTo>
                  <a:pt x="1079" y="925"/>
                  <a:pt x="1065" y="932"/>
                  <a:pt x="1054" y="943"/>
                </a:cubicBezTo>
                <a:cubicBezTo>
                  <a:pt x="1043" y="954"/>
                  <a:pt x="1034" y="966"/>
                  <a:pt x="1022" y="978"/>
                </a:cubicBezTo>
                <a:cubicBezTo>
                  <a:pt x="1001" y="1000"/>
                  <a:pt x="977" y="1021"/>
                  <a:pt x="958" y="1046"/>
                </a:cubicBezTo>
                <a:cubicBezTo>
                  <a:pt x="919" y="1096"/>
                  <a:pt x="887" y="1151"/>
                  <a:pt x="860" y="1210"/>
                </a:cubicBezTo>
                <a:cubicBezTo>
                  <a:pt x="875" y="1198"/>
                  <a:pt x="882" y="1171"/>
                  <a:pt x="893" y="1152"/>
                </a:cubicBezTo>
                <a:cubicBezTo>
                  <a:pt x="900" y="1140"/>
                  <a:pt x="912" y="1132"/>
                  <a:pt x="921" y="1121"/>
                </a:cubicBezTo>
                <a:cubicBezTo>
                  <a:pt x="931" y="1108"/>
                  <a:pt x="939" y="1094"/>
                  <a:pt x="949" y="1081"/>
                </a:cubicBezTo>
                <a:cubicBezTo>
                  <a:pt x="959" y="1069"/>
                  <a:pt x="966" y="1050"/>
                  <a:pt x="981" y="1047"/>
                </a:cubicBezTo>
                <a:cubicBezTo>
                  <a:pt x="958" y="1088"/>
                  <a:pt x="921" y="1123"/>
                  <a:pt x="900" y="1164"/>
                </a:cubicBezTo>
                <a:cubicBezTo>
                  <a:pt x="892" y="1178"/>
                  <a:pt x="884" y="1193"/>
                  <a:pt x="881" y="1209"/>
                </a:cubicBezTo>
                <a:cubicBezTo>
                  <a:pt x="887" y="1210"/>
                  <a:pt x="894" y="1204"/>
                  <a:pt x="901" y="1205"/>
                </a:cubicBezTo>
                <a:cubicBezTo>
                  <a:pt x="964" y="1118"/>
                  <a:pt x="1026" y="1030"/>
                  <a:pt x="1102" y="956"/>
                </a:cubicBezTo>
                <a:cubicBezTo>
                  <a:pt x="1107" y="956"/>
                  <a:pt x="1110" y="954"/>
                  <a:pt x="1114" y="953"/>
                </a:cubicBezTo>
                <a:cubicBezTo>
                  <a:pt x="1151" y="921"/>
                  <a:pt x="1191" y="887"/>
                  <a:pt x="1233" y="858"/>
                </a:cubicBezTo>
                <a:cubicBezTo>
                  <a:pt x="1285" y="823"/>
                  <a:pt x="1338" y="793"/>
                  <a:pt x="1414" y="792"/>
                </a:cubicBezTo>
                <a:cubicBezTo>
                  <a:pt x="1432" y="791"/>
                  <a:pt x="1436" y="794"/>
                  <a:pt x="1453" y="792"/>
                </a:cubicBezTo>
                <a:cubicBezTo>
                  <a:pt x="1487" y="671"/>
                  <a:pt x="1526" y="557"/>
                  <a:pt x="1550" y="426"/>
                </a:cubicBezTo>
                <a:cubicBezTo>
                  <a:pt x="1552" y="420"/>
                  <a:pt x="1558" y="420"/>
                  <a:pt x="1559" y="413"/>
                </a:cubicBezTo>
                <a:cubicBezTo>
                  <a:pt x="1577" y="370"/>
                  <a:pt x="1578" y="317"/>
                  <a:pt x="1595" y="275"/>
                </a:cubicBezTo>
                <a:cubicBezTo>
                  <a:pt x="1597" y="271"/>
                  <a:pt x="1602" y="268"/>
                  <a:pt x="1604" y="264"/>
                </a:cubicBezTo>
                <a:cubicBezTo>
                  <a:pt x="1615" y="232"/>
                  <a:pt x="1622" y="195"/>
                  <a:pt x="1632" y="166"/>
                </a:cubicBezTo>
                <a:cubicBezTo>
                  <a:pt x="1635" y="157"/>
                  <a:pt x="1643" y="146"/>
                  <a:pt x="1638" y="136"/>
                </a:cubicBezTo>
                <a:cubicBezTo>
                  <a:pt x="1627" y="138"/>
                  <a:pt x="1620" y="144"/>
                  <a:pt x="1607" y="141"/>
                </a:cubicBezTo>
                <a:close/>
                <a:moveTo>
                  <a:pt x="1670" y="538"/>
                </a:moveTo>
                <a:cubicBezTo>
                  <a:pt x="1664" y="534"/>
                  <a:pt x="1667" y="542"/>
                  <a:pt x="1662" y="548"/>
                </a:cubicBezTo>
                <a:cubicBezTo>
                  <a:pt x="1671" y="473"/>
                  <a:pt x="1691" y="394"/>
                  <a:pt x="1705" y="312"/>
                </a:cubicBezTo>
                <a:cubicBezTo>
                  <a:pt x="1708" y="307"/>
                  <a:pt x="1711" y="304"/>
                  <a:pt x="1713" y="299"/>
                </a:cubicBezTo>
                <a:cubicBezTo>
                  <a:pt x="1712" y="280"/>
                  <a:pt x="1726" y="248"/>
                  <a:pt x="1730" y="224"/>
                </a:cubicBezTo>
                <a:cubicBezTo>
                  <a:pt x="1734" y="220"/>
                  <a:pt x="1737" y="215"/>
                  <a:pt x="1738" y="207"/>
                </a:cubicBezTo>
                <a:cubicBezTo>
                  <a:pt x="1733" y="200"/>
                  <a:pt x="1728" y="198"/>
                  <a:pt x="1720" y="196"/>
                </a:cubicBezTo>
                <a:cubicBezTo>
                  <a:pt x="1702" y="210"/>
                  <a:pt x="1708" y="249"/>
                  <a:pt x="1693" y="267"/>
                </a:cubicBezTo>
                <a:cubicBezTo>
                  <a:pt x="1691" y="251"/>
                  <a:pt x="1700" y="222"/>
                  <a:pt x="1703" y="201"/>
                </a:cubicBezTo>
                <a:cubicBezTo>
                  <a:pt x="1696" y="196"/>
                  <a:pt x="1698" y="182"/>
                  <a:pt x="1693" y="174"/>
                </a:cubicBezTo>
                <a:cubicBezTo>
                  <a:pt x="1686" y="195"/>
                  <a:pt x="1684" y="222"/>
                  <a:pt x="1672" y="239"/>
                </a:cubicBezTo>
                <a:cubicBezTo>
                  <a:pt x="1672" y="215"/>
                  <a:pt x="1682" y="193"/>
                  <a:pt x="1682" y="174"/>
                </a:cubicBezTo>
                <a:cubicBezTo>
                  <a:pt x="1672" y="184"/>
                  <a:pt x="1674" y="200"/>
                  <a:pt x="1670" y="214"/>
                </a:cubicBezTo>
                <a:cubicBezTo>
                  <a:pt x="1662" y="240"/>
                  <a:pt x="1651" y="268"/>
                  <a:pt x="1647" y="294"/>
                </a:cubicBezTo>
                <a:cubicBezTo>
                  <a:pt x="1645" y="308"/>
                  <a:pt x="1645" y="318"/>
                  <a:pt x="1637" y="320"/>
                </a:cubicBezTo>
                <a:cubicBezTo>
                  <a:pt x="1642" y="264"/>
                  <a:pt x="1661" y="220"/>
                  <a:pt x="1668" y="162"/>
                </a:cubicBezTo>
                <a:cubicBezTo>
                  <a:pt x="1663" y="157"/>
                  <a:pt x="1661" y="149"/>
                  <a:pt x="1653" y="146"/>
                </a:cubicBezTo>
                <a:cubicBezTo>
                  <a:pt x="1582" y="349"/>
                  <a:pt x="1535" y="578"/>
                  <a:pt x="1464" y="785"/>
                </a:cubicBezTo>
                <a:cubicBezTo>
                  <a:pt x="1470" y="792"/>
                  <a:pt x="1475" y="800"/>
                  <a:pt x="1489" y="798"/>
                </a:cubicBezTo>
                <a:cubicBezTo>
                  <a:pt x="1491" y="766"/>
                  <a:pt x="1506" y="738"/>
                  <a:pt x="1514" y="707"/>
                </a:cubicBezTo>
                <a:cubicBezTo>
                  <a:pt x="1518" y="691"/>
                  <a:pt x="1515" y="673"/>
                  <a:pt x="1526" y="659"/>
                </a:cubicBezTo>
                <a:cubicBezTo>
                  <a:pt x="1523" y="706"/>
                  <a:pt x="1506" y="749"/>
                  <a:pt x="1499" y="797"/>
                </a:cubicBezTo>
                <a:cubicBezTo>
                  <a:pt x="1506" y="793"/>
                  <a:pt x="1511" y="799"/>
                  <a:pt x="1516" y="797"/>
                </a:cubicBezTo>
                <a:cubicBezTo>
                  <a:pt x="1530" y="722"/>
                  <a:pt x="1557" y="646"/>
                  <a:pt x="1570" y="564"/>
                </a:cubicBezTo>
                <a:cubicBezTo>
                  <a:pt x="1580" y="554"/>
                  <a:pt x="1578" y="538"/>
                  <a:pt x="1580" y="521"/>
                </a:cubicBezTo>
                <a:cubicBezTo>
                  <a:pt x="1585" y="496"/>
                  <a:pt x="1592" y="471"/>
                  <a:pt x="1597" y="445"/>
                </a:cubicBezTo>
                <a:cubicBezTo>
                  <a:pt x="1599" y="432"/>
                  <a:pt x="1604" y="419"/>
                  <a:pt x="1607" y="407"/>
                </a:cubicBezTo>
                <a:cubicBezTo>
                  <a:pt x="1610" y="394"/>
                  <a:pt x="1608" y="378"/>
                  <a:pt x="1620" y="372"/>
                </a:cubicBezTo>
                <a:cubicBezTo>
                  <a:pt x="1609" y="460"/>
                  <a:pt x="1584" y="561"/>
                  <a:pt x="1560" y="654"/>
                </a:cubicBezTo>
                <a:cubicBezTo>
                  <a:pt x="1555" y="674"/>
                  <a:pt x="1554" y="696"/>
                  <a:pt x="1549" y="715"/>
                </a:cubicBezTo>
                <a:cubicBezTo>
                  <a:pt x="1540" y="749"/>
                  <a:pt x="1517" y="792"/>
                  <a:pt x="1519" y="825"/>
                </a:cubicBezTo>
                <a:cubicBezTo>
                  <a:pt x="1528" y="833"/>
                  <a:pt x="1531" y="831"/>
                  <a:pt x="1544" y="835"/>
                </a:cubicBezTo>
                <a:cubicBezTo>
                  <a:pt x="1546" y="798"/>
                  <a:pt x="1563" y="767"/>
                  <a:pt x="1572" y="735"/>
                </a:cubicBezTo>
                <a:cubicBezTo>
                  <a:pt x="1580" y="706"/>
                  <a:pt x="1577" y="676"/>
                  <a:pt x="1594" y="651"/>
                </a:cubicBezTo>
                <a:cubicBezTo>
                  <a:pt x="1589" y="683"/>
                  <a:pt x="1585" y="740"/>
                  <a:pt x="1565" y="767"/>
                </a:cubicBezTo>
                <a:cubicBezTo>
                  <a:pt x="1560" y="789"/>
                  <a:pt x="1555" y="812"/>
                  <a:pt x="1550" y="835"/>
                </a:cubicBezTo>
                <a:cubicBezTo>
                  <a:pt x="1559" y="829"/>
                  <a:pt x="1560" y="853"/>
                  <a:pt x="1567" y="858"/>
                </a:cubicBezTo>
                <a:cubicBezTo>
                  <a:pt x="1579" y="780"/>
                  <a:pt x="1615" y="707"/>
                  <a:pt x="1630" y="627"/>
                </a:cubicBezTo>
                <a:cubicBezTo>
                  <a:pt x="1632" y="620"/>
                  <a:pt x="1627" y="609"/>
                  <a:pt x="1637" y="606"/>
                </a:cubicBezTo>
                <a:cubicBezTo>
                  <a:pt x="1638" y="633"/>
                  <a:pt x="1633" y="663"/>
                  <a:pt x="1625" y="694"/>
                </a:cubicBezTo>
                <a:cubicBezTo>
                  <a:pt x="1611" y="749"/>
                  <a:pt x="1584" y="813"/>
                  <a:pt x="1574" y="873"/>
                </a:cubicBezTo>
                <a:cubicBezTo>
                  <a:pt x="1568" y="875"/>
                  <a:pt x="1565" y="880"/>
                  <a:pt x="1560" y="883"/>
                </a:cubicBezTo>
                <a:cubicBezTo>
                  <a:pt x="1541" y="885"/>
                  <a:pt x="1520" y="878"/>
                  <a:pt x="1494" y="883"/>
                </a:cubicBezTo>
                <a:cubicBezTo>
                  <a:pt x="1453" y="892"/>
                  <a:pt x="1405" y="907"/>
                  <a:pt x="1363" y="916"/>
                </a:cubicBezTo>
                <a:cubicBezTo>
                  <a:pt x="1316" y="927"/>
                  <a:pt x="1277" y="954"/>
                  <a:pt x="1238" y="971"/>
                </a:cubicBezTo>
                <a:cubicBezTo>
                  <a:pt x="1219" y="980"/>
                  <a:pt x="1205" y="990"/>
                  <a:pt x="1192" y="998"/>
                </a:cubicBezTo>
                <a:cubicBezTo>
                  <a:pt x="1184" y="1002"/>
                  <a:pt x="1174" y="1005"/>
                  <a:pt x="1167" y="1009"/>
                </a:cubicBezTo>
                <a:cubicBezTo>
                  <a:pt x="1104" y="1056"/>
                  <a:pt x="1034" y="1096"/>
                  <a:pt x="983" y="1157"/>
                </a:cubicBezTo>
                <a:cubicBezTo>
                  <a:pt x="1044" y="1120"/>
                  <a:pt x="1108" y="1087"/>
                  <a:pt x="1174" y="1054"/>
                </a:cubicBezTo>
                <a:cubicBezTo>
                  <a:pt x="1180" y="1051"/>
                  <a:pt x="1184" y="1045"/>
                  <a:pt x="1190" y="1042"/>
                </a:cubicBezTo>
                <a:cubicBezTo>
                  <a:pt x="1271" y="1006"/>
                  <a:pt x="1368" y="987"/>
                  <a:pt x="1462" y="971"/>
                </a:cubicBezTo>
                <a:cubicBezTo>
                  <a:pt x="1509" y="957"/>
                  <a:pt x="1549" y="959"/>
                  <a:pt x="1600" y="953"/>
                </a:cubicBezTo>
                <a:cubicBezTo>
                  <a:pt x="1632" y="858"/>
                  <a:pt x="1649" y="770"/>
                  <a:pt x="1672" y="672"/>
                </a:cubicBezTo>
                <a:cubicBezTo>
                  <a:pt x="1682" y="627"/>
                  <a:pt x="1701" y="577"/>
                  <a:pt x="1712" y="533"/>
                </a:cubicBezTo>
                <a:cubicBezTo>
                  <a:pt x="1718" y="506"/>
                  <a:pt x="1722" y="484"/>
                  <a:pt x="1728" y="456"/>
                </a:cubicBezTo>
                <a:cubicBezTo>
                  <a:pt x="1734" y="432"/>
                  <a:pt x="1748" y="410"/>
                  <a:pt x="1750" y="385"/>
                </a:cubicBezTo>
                <a:cubicBezTo>
                  <a:pt x="1763" y="362"/>
                  <a:pt x="1769" y="320"/>
                  <a:pt x="1776" y="292"/>
                </a:cubicBezTo>
                <a:cubicBezTo>
                  <a:pt x="1760" y="293"/>
                  <a:pt x="1742" y="298"/>
                  <a:pt x="1731" y="300"/>
                </a:cubicBezTo>
                <a:cubicBezTo>
                  <a:pt x="1714" y="340"/>
                  <a:pt x="1711" y="395"/>
                  <a:pt x="1695" y="436"/>
                </a:cubicBezTo>
                <a:cubicBezTo>
                  <a:pt x="1695" y="435"/>
                  <a:pt x="1694" y="432"/>
                  <a:pt x="1693" y="435"/>
                </a:cubicBezTo>
                <a:cubicBezTo>
                  <a:pt x="1691" y="471"/>
                  <a:pt x="1677" y="501"/>
                  <a:pt x="1670" y="538"/>
                </a:cubicBezTo>
                <a:close/>
                <a:moveTo>
                  <a:pt x="745" y="412"/>
                </a:moveTo>
                <a:cubicBezTo>
                  <a:pt x="727" y="401"/>
                  <a:pt x="705" y="407"/>
                  <a:pt x="684" y="405"/>
                </a:cubicBezTo>
                <a:cubicBezTo>
                  <a:pt x="654" y="402"/>
                  <a:pt x="627" y="392"/>
                  <a:pt x="606" y="397"/>
                </a:cubicBezTo>
                <a:cubicBezTo>
                  <a:pt x="607" y="396"/>
                  <a:pt x="608" y="398"/>
                  <a:pt x="606" y="398"/>
                </a:cubicBezTo>
                <a:cubicBezTo>
                  <a:pt x="578" y="397"/>
                  <a:pt x="554" y="390"/>
                  <a:pt x="526" y="390"/>
                </a:cubicBezTo>
                <a:cubicBezTo>
                  <a:pt x="500" y="390"/>
                  <a:pt x="474" y="390"/>
                  <a:pt x="443" y="390"/>
                </a:cubicBezTo>
                <a:cubicBezTo>
                  <a:pt x="425" y="403"/>
                  <a:pt x="413" y="424"/>
                  <a:pt x="400" y="445"/>
                </a:cubicBezTo>
                <a:cubicBezTo>
                  <a:pt x="368" y="496"/>
                  <a:pt x="326" y="542"/>
                  <a:pt x="300" y="593"/>
                </a:cubicBezTo>
                <a:cubicBezTo>
                  <a:pt x="296" y="597"/>
                  <a:pt x="298" y="588"/>
                  <a:pt x="294" y="593"/>
                </a:cubicBezTo>
                <a:cubicBezTo>
                  <a:pt x="271" y="653"/>
                  <a:pt x="218" y="697"/>
                  <a:pt x="191" y="759"/>
                </a:cubicBezTo>
                <a:cubicBezTo>
                  <a:pt x="143" y="820"/>
                  <a:pt x="94" y="880"/>
                  <a:pt x="51" y="946"/>
                </a:cubicBezTo>
                <a:cubicBezTo>
                  <a:pt x="118" y="950"/>
                  <a:pt x="183" y="967"/>
                  <a:pt x="249" y="984"/>
                </a:cubicBezTo>
                <a:cubicBezTo>
                  <a:pt x="276" y="991"/>
                  <a:pt x="302" y="1002"/>
                  <a:pt x="328" y="1009"/>
                </a:cubicBezTo>
                <a:cubicBezTo>
                  <a:pt x="362" y="1018"/>
                  <a:pt x="398" y="1028"/>
                  <a:pt x="423" y="1029"/>
                </a:cubicBezTo>
                <a:cubicBezTo>
                  <a:pt x="484" y="1047"/>
                  <a:pt x="560" y="1072"/>
                  <a:pt x="629" y="1097"/>
                </a:cubicBezTo>
                <a:cubicBezTo>
                  <a:pt x="638" y="1101"/>
                  <a:pt x="646" y="1108"/>
                  <a:pt x="656" y="1112"/>
                </a:cubicBezTo>
                <a:cubicBezTo>
                  <a:pt x="690" y="1126"/>
                  <a:pt x="730" y="1126"/>
                  <a:pt x="754" y="1150"/>
                </a:cubicBezTo>
                <a:cubicBezTo>
                  <a:pt x="793" y="1158"/>
                  <a:pt x="817" y="1182"/>
                  <a:pt x="848" y="1199"/>
                </a:cubicBezTo>
                <a:cubicBezTo>
                  <a:pt x="836" y="1142"/>
                  <a:pt x="837" y="1090"/>
                  <a:pt x="833" y="1041"/>
                </a:cubicBezTo>
                <a:cubicBezTo>
                  <a:pt x="843" y="937"/>
                  <a:pt x="846" y="846"/>
                  <a:pt x="843" y="750"/>
                </a:cubicBezTo>
                <a:cubicBezTo>
                  <a:pt x="842" y="704"/>
                  <a:pt x="819" y="667"/>
                  <a:pt x="817" y="622"/>
                </a:cubicBezTo>
                <a:cubicBezTo>
                  <a:pt x="810" y="613"/>
                  <a:pt x="808" y="606"/>
                  <a:pt x="807" y="598"/>
                </a:cubicBezTo>
                <a:cubicBezTo>
                  <a:pt x="843" y="555"/>
                  <a:pt x="872" y="491"/>
                  <a:pt x="903" y="438"/>
                </a:cubicBezTo>
                <a:cubicBezTo>
                  <a:pt x="850" y="428"/>
                  <a:pt x="790" y="407"/>
                  <a:pt x="745" y="412"/>
                </a:cubicBezTo>
                <a:close/>
                <a:moveTo>
                  <a:pt x="1831" y="402"/>
                </a:moveTo>
                <a:cubicBezTo>
                  <a:pt x="1809" y="402"/>
                  <a:pt x="1795" y="401"/>
                  <a:pt x="1776" y="407"/>
                </a:cubicBezTo>
                <a:cubicBezTo>
                  <a:pt x="1768" y="409"/>
                  <a:pt x="1756" y="409"/>
                  <a:pt x="1760" y="421"/>
                </a:cubicBezTo>
                <a:cubicBezTo>
                  <a:pt x="1777" y="426"/>
                  <a:pt x="1798" y="427"/>
                  <a:pt x="1821" y="421"/>
                </a:cubicBezTo>
                <a:cubicBezTo>
                  <a:pt x="1821" y="425"/>
                  <a:pt x="1823" y="427"/>
                  <a:pt x="1826" y="426"/>
                </a:cubicBezTo>
                <a:cubicBezTo>
                  <a:pt x="1825" y="503"/>
                  <a:pt x="1786" y="571"/>
                  <a:pt x="1770" y="637"/>
                </a:cubicBezTo>
                <a:cubicBezTo>
                  <a:pt x="1761" y="670"/>
                  <a:pt x="1755" y="705"/>
                  <a:pt x="1746" y="737"/>
                </a:cubicBezTo>
                <a:cubicBezTo>
                  <a:pt x="1737" y="772"/>
                  <a:pt x="1725" y="809"/>
                  <a:pt x="1715" y="845"/>
                </a:cubicBezTo>
                <a:cubicBezTo>
                  <a:pt x="1705" y="880"/>
                  <a:pt x="1690" y="914"/>
                  <a:pt x="1683" y="948"/>
                </a:cubicBezTo>
                <a:cubicBezTo>
                  <a:pt x="1678" y="977"/>
                  <a:pt x="1673" y="1006"/>
                  <a:pt x="1667" y="1034"/>
                </a:cubicBezTo>
                <a:cubicBezTo>
                  <a:pt x="1661" y="1059"/>
                  <a:pt x="1655" y="1087"/>
                  <a:pt x="1637" y="1107"/>
                </a:cubicBezTo>
                <a:cubicBezTo>
                  <a:pt x="1631" y="1104"/>
                  <a:pt x="1624" y="1103"/>
                  <a:pt x="1619" y="1099"/>
                </a:cubicBezTo>
                <a:cubicBezTo>
                  <a:pt x="1570" y="1100"/>
                  <a:pt x="1511" y="1091"/>
                  <a:pt x="1467" y="1101"/>
                </a:cubicBezTo>
                <a:cubicBezTo>
                  <a:pt x="1453" y="1090"/>
                  <a:pt x="1446" y="1101"/>
                  <a:pt x="1434" y="1104"/>
                </a:cubicBezTo>
                <a:cubicBezTo>
                  <a:pt x="1414" y="1108"/>
                  <a:pt x="1388" y="1107"/>
                  <a:pt x="1366" y="1109"/>
                </a:cubicBezTo>
                <a:cubicBezTo>
                  <a:pt x="1347" y="1111"/>
                  <a:pt x="1329" y="1114"/>
                  <a:pt x="1310" y="1116"/>
                </a:cubicBezTo>
                <a:cubicBezTo>
                  <a:pt x="1265" y="1120"/>
                  <a:pt x="1217" y="1124"/>
                  <a:pt x="1172" y="1132"/>
                </a:cubicBezTo>
                <a:cubicBezTo>
                  <a:pt x="1164" y="1134"/>
                  <a:pt x="1157" y="1139"/>
                  <a:pt x="1149" y="1140"/>
                </a:cubicBezTo>
                <a:cubicBezTo>
                  <a:pt x="1095" y="1152"/>
                  <a:pt x="1044" y="1164"/>
                  <a:pt x="1001" y="1194"/>
                </a:cubicBezTo>
                <a:cubicBezTo>
                  <a:pt x="1091" y="1180"/>
                  <a:pt x="1183" y="1171"/>
                  <a:pt x="1275" y="1159"/>
                </a:cubicBezTo>
                <a:cubicBezTo>
                  <a:pt x="1314" y="1154"/>
                  <a:pt x="1355" y="1143"/>
                  <a:pt x="1396" y="1144"/>
                </a:cubicBezTo>
                <a:cubicBezTo>
                  <a:pt x="1423" y="1144"/>
                  <a:pt x="1445" y="1146"/>
                  <a:pt x="1467" y="1145"/>
                </a:cubicBezTo>
                <a:cubicBezTo>
                  <a:pt x="1478" y="1145"/>
                  <a:pt x="1498" y="1137"/>
                  <a:pt x="1499" y="1154"/>
                </a:cubicBezTo>
                <a:cubicBezTo>
                  <a:pt x="1479" y="1164"/>
                  <a:pt x="1457" y="1156"/>
                  <a:pt x="1436" y="1155"/>
                </a:cubicBezTo>
                <a:cubicBezTo>
                  <a:pt x="1377" y="1155"/>
                  <a:pt x="1315" y="1168"/>
                  <a:pt x="1270" y="1172"/>
                </a:cubicBezTo>
                <a:cubicBezTo>
                  <a:pt x="1223" y="1176"/>
                  <a:pt x="1190" y="1179"/>
                  <a:pt x="1154" y="1184"/>
                </a:cubicBezTo>
                <a:cubicBezTo>
                  <a:pt x="1127" y="1187"/>
                  <a:pt x="1101" y="1196"/>
                  <a:pt x="1076" y="1199"/>
                </a:cubicBezTo>
                <a:cubicBezTo>
                  <a:pt x="1021" y="1204"/>
                  <a:pt x="976" y="1207"/>
                  <a:pt x="936" y="1233"/>
                </a:cubicBezTo>
                <a:cubicBezTo>
                  <a:pt x="940" y="1235"/>
                  <a:pt x="942" y="1240"/>
                  <a:pt x="941" y="1247"/>
                </a:cubicBezTo>
                <a:cubicBezTo>
                  <a:pt x="966" y="1235"/>
                  <a:pt x="995" y="1224"/>
                  <a:pt x="1026" y="1220"/>
                </a:cubicBezTo>
                <a:cubicBezTo>
                  <a:pt x="1201" y="1197"/>
                  <a:pt x="1410" y="1192"/>
                  <a:pt x="1597" y="1167"/>
                </a:cubicBezTo>
                <a:cubicBezTo>
                  <a:pt x="1642" y="1161"/>
                  <a:pt x="1696" y="1180"/>
                  <a:pt x="1725" y="1150"/>
                </a:cubicBezTo>
                <a:cubicBezTo>
                  <a:pt x="1751" y="1082"/>
                  <a:pt x="1756" y="1007"/>
                  <a:pt x="1775" y="935"/>
                </a:cubicBezTo>
                <a:cubicBezTo>
                  <a:pt x="1781" y="911"/>
                  <a:pt x="1792" y="889"/>
                  <a:pt x="1798" y="865"/>
                </a:cubicBezTo>
                <a:cubicBezTo>
                  <a:pt x="1805" y="839"/>
                  <a:pt x="1812" y="813"/>
                  <a:pt x="1818" y="787"/>
                </a:cubicBezTo>
                <a:cubicBezTo>
                  <a:pt x="1823" y="761"/>
                  <a:pt x="1831" y="736"/>
                  <a:pt x="1836" y="710"/>
                </a:cubicBezTo>
                <a:cubicBezTo>
                  <a:pt x="1842" y="684"/>
                  <a:pt x="1847" y="656"/>
                  <a:pt x="1854" y="631"/>
                </a:cubicBezTo>
                <a:cubicBezTo>
                  <a:pt x="1857" y="621"/>
                  <a:pt x="1864" y="612"/>
                  <a:pt x="1866" y="602"/>
                </a:cubicBezTo>
                <a:cubicBezTo>
                  <a:pt x="1874" y="568"/>
                  <a:pt x="1875" y="530"/>
                  <a:pt x="1884" y="498"/>
                </a:cubicBezTo>
                <a:cubicBezTo>
                  <a:pt x="1881" y="472"/>
                  <a:pt x="1906" y="427"/>
                  <a:pt x="1886" y="403"/>
                </a:cubicBezTo>
                <a:cubicBezTo>
                  <a:pt x="1869" y="396"/>
                  <a:pt x="1850" y="401"/>
                  <a:pt x="1831" y="402"/>
                </a:cubicBezTo>
                <a:close/>
                <a:moveTo>
                  <a:pt x="1755" y="435"/>
                </a:moveTo>
                <a:cubicBezTo>
                  <a:pt x="1732" y="509"/>
                  <a:pt x="1720" y="583"/>
                  <a:pt x="1698" y="657"/>
                </a:cubicBezTo>
                <a:cubicBezTo>
                  <a:pt x="1692" y="679"/>
                  <a:pt x="1686" y="699"/>
                  <a:pt x="1680" y="720"/>
                </a:cubicBezTo>
                <a:cubicBezTo>
                  <a:pt x="1674" y="743"/>
                  <a:pt x="1670" y="765"/>
                  <a:pt x="1665" y="788"/>
                </a:cubicBezTo>
                <a:cubicBezTo>
                  <a:pt x="1655" y="835"/>
                  <a:pt x="1637" y="881"/>
                  <a:pt x="1625" y="926"/>
                </a:cubicBezTo>
                <a:cubicBezTo>
                  <a:pt x="1623" y="935"/>
                  <a:pt x="1627" y="947"/>
                  <a:pt x="1615" y="953"/>
                </a:cubicBezTo>
                <a:cubicBezTo>
                  <a:pt x="1618" y="958"/>
                  <a:pt x="1620" y="963"/>
                  <a:pt x="1615" y="968"/>
                </a:cubicBezTo>
                <a:cubicBezTo>
                  <a:pt x="1563" y="969"/>
                  <a:pt x="1506" y="973"/>
                  <a:pt x="1448" y="984"/>
                </a:cubicBezTo>
                <a:cubicBezTo>
                  <a:pt x="1360" y="1001"/>
                  <a:pt x="1274" y="1022"/>
                  <a:pt x="1198" y="1056"/>
                </a:cubicBezTo>
                <a:cubicBezTo>
                  <a:pt x="1149" y="1078"/>
                  <a:pt x="1103" y="1107"/>
                  <a:pt x="1057" y="1132"/>
                </a:cubicBezTo>
                <a:cubicBezTo>
                  <a:pt x="1034" y="1145"/>
                  <a:pt x="1010" y="1158"/>
                  <a:pt x="988" y="1172"/>
                </a:cubicBezTo>
                <a:cubicBezTo>
                  <a:pt x="971" y="1183"/>
                  <a:pt x="952" y="1192"/>
                  <a:pt x="938" y="1204"/>
                </a:cubicBezTo>
                <a:cubicBezTo>
                  <a:pt x="935" y="1206"/>
                  <a:pt x="927" y="1211"/>
                  <a:pt x="930" y="1217"/>
                </a:cubicBezTo>
                <a:cubicBezTo>
                  <a:pt x="937" y="1219"/>
                  <a:pt x="943" y="1208"/>
                  <a:pt x="949" y="1204"/>
                </a:cubicBezTo>
                <a:cubicBezTo>
                  <a:pt x="962" y="1195"/>
                  <a:pt x="979" y="1188"/>
                  <a:pt x="994" y="1180"/>
                </a:cubicBezTo>
                <a:cubicBezTo>
                  <a:pt x="1009" y="1173"/>
                  <a:pt x="1026" y="1166"/>
                  <a:pt x="1041" y="1159"/>
                </a:cubicBezTo>
                <a:cubicBezTo>
                  <a:pt x="1135" y="1115"/>
                  <a:pt x="1249" y="1107"/>
                  <a:pt x="1363" y="1096"/>
                </a:cubicBezTo>
                <a:cubicBezTo>
                  <a:pt x="1452" y="1087"/>
                  <a:pt x="1547" y="1072"/>
                  <a:pt x="1638" y="1089"/>
                </a:cubicBezTo>
                <a:cubicBezTo>
                  <a:pt x="1666" y="968"/>
                  <a:pt x="1702" y="836"/>
                  <a:pt x="1736" y="722"/>
                </a:cubicBezTo>
                <a:cubicBezTo>
                  <a:pt x="1739" y="713"/>
                  <a:pt x="1739" y="704"/>
                  <a:pt x="1741" y="694"/>
                </a:cubicBezTo>
                <a:cubicBezTo>
                  <a:pt x="1745" y="681"/>
                  <a:pt x="1753" y="670"/>
                  <a:pt x="1756" y="657"/>
                </a:cubicBezTo>
                <a:cubicBezTo>
                  <a:pt x="1761" y="643"/>
                  <a:pt x="1762" y="627"/>
                  <a:pt x="1766" y="612"/>
                </a:cubicBezTo>
                <a:cubicBezTo>
                  <a:pt x="1784" y="556"/>
                  <a:pt x="1806" y="496"/>
                  <a:pt x="1811" y="445"/>
                </a:cubicBezTo>
                <a:cubicBezTo>
                  <a:pt x="1794" y="440"/>
                  <a:pt x="1773" y="439"/>
                  <a:pt x="1755" y="435"/>
                </a:cubicBezTo>
                <a:close/>
                <a:moveTo>
                  <a:pt x="1668" y="534"/>
                </a:moveTo>
                <a:cubicBezTo>
                  <a:pt x="1669" y="528"/>
                  <a:pt x="1675" y="518"/>
                  <a:pt x="1672" y="513"/>
                </a:cubicBezTo>
                <a:cubicBezTo>
                  <a:pt x="1670" y="518"/>
                  <a:pt x="1665" y="529"/>
                  <a:pt x="1668" y="534"/>
                </a:cubicBezTo>
                <a:close/>
                <a:moveTo>
                  <a:pt x="1376" y="805"/>
                </a:moveTo>
                <a:cubicBezTo>
                  <a:pt x="1316" y="813"/>
                  <a:pt x="1274" y="847"/>
                  <a:pt x="1227" y="875"/>
                </a:cubicBezTo>
                <a:cubicBezTo>
                  <a:pt x="1192" y="906"/>
                  <a:pt x="1153" y="931"/>
                  <a:pt x="1117" y="961"/>
                </a:cubicBezTo>
                <a:cubicBezTo>
                  <a:pt x="1046" y="1034"/>
                  <a:pt x="974" y="1116"/>
                  <a:pt x="920" y="1200"/>
                </a:cubicBezTo>
                <a:cubicBezTo>
                  <a:pt x="963" y="1150"/>
                  <a:pt x="1011" y="1105"/>
                  <a:pt x="1064" y="1064"/>
                </a:cubicBezTo>
                <a:cubicBezTo>
                  <a:pt x="1081" y="1060"/>
                  <a:pt x="1096" y="1043"/>
                  <a:pt x="1110" y="1031"/>
                </a:cubicBezTo>
                <a:cubicBezTo>
                  <a:pt x="1148" y="1013"/>
                  <a:pt x="1179" y="983"/>
                  <a:pt x="1217" y="963"/>
                </a:cubicBezTo>
                <a:cubicBezTo>
                  <a:pt x="1254" y="943"/>
                  <a:pt x="1289" y="921"/>
                  <a:pt x="1333" y="908"/>
                </a:cubicBezTo>
                <a:cubicBezTo>
                  <a:pt x="1335" y="904"/>
                  <a:pt x="1341" y="904"/>
                  <a:pt x="1343" y="900"/>
                </a:cubicBezTo>
                <a:cubicBezTo>
                  <a:pt x="1400" y="881"/>
                  <a:pt x="1484" y="852"/>
                  <a:pt x="1554" y="868"/>
                </a:cubicBezTo>
                <a:cubicBezTo>
                  <a:pt x="1556" y="858"/>
                  <a:pt x="1550" y="857"/>
                  <a:pt x="1549" y="850"/>
                </a:cubicBezTo>
                <a:cubicBezTo>
                  <a:pt x="1538" y="849"/>
                  <a:pt x="1529" y="848"/>
                  <a:pt x="1522" y="848"/>
                </a:cubicBezTo>
                <a:cubicBezTo>
                  <a:pt x="1500" y="836"/>
                  <a:pt x="1468" y="839"/>
                  <a:pt x="1439" y="843"/>
                </a:cubicBezTo>
                <a:cubicBezTo>
                  <a:pt x="1400" y="849"/>
                  <a:pt x="1356" y="862"/>
                  <a:pt x="1326" y="880"/>
                </a:cubicBezTo>
                <a:cubicBezTo>
                  <a:pt x="1313" y="888"/>
                  <a:pt x="1303" y="901"/>
                  <a:pt x="1288" y="901"/>
                </a:cubicBezTo>
                <a:cubicBezTo>
                  <a:pt x="1293" y="895"/>
                  <a:pt x="1302" y="892"/>
                  <a:pt x="1310" y="888"/>
                </a:cubicBezTo>
                <a:cubicBezTo>
                  <a:pt x="1350" y="842"/>
                  <a:pt x="1434" y="832"/>
                  <a:pt x="1509" y="827"/>
                </a:cubicBezTo>
                <a:cubicBezTo>
                  <a:pt x="1510" y="820"/>
                  <a:pt x="1509" y="814"/>
                  <a:pt x="1506" y="812"/>
                </a:cubicBezTo>
                <a:cubicBezTo>
                  <a:pt x="1447" y="810"/>
                  <a:pt x="1378" y="834"/>
                  <a:pt x="1331" y="850"/>
                </a:cubicBezTo>
                <a:cubicBezTo>
                  <a:pt x="1362" y="825"/>
                  <a:pt x="1414" y="814"/>
                  <a:pt x="1454" y="803"/>
                </a:cubicBezTo>
                <a:cubicBezTo>
                  <a:pt x="1427" y="803"/>
                  <a:pt x="1401" y="802"/>
                  <a:pt x="1376" y="805"/>
                </a:cubicBezTo>
                <a:close/>
                <a:moveTo>
                  <a:pt x="411" y="1047"/>
                </a:moveTo>
                <a:cubicBezTo>
                  <a:pt x="407" y="1046"/>
                  <a:pt x="403" y="1045"/>
                  <a:pt x="398" y="1044"/>
                </a:cubicBezTo>
                <a:cubicBezTo>
                  <a:pt x="343" y="1029"/>
                  <a:pt x="290" y="1012"/>
                  <a:pt x="240" y="1001"/>
                </a:cubicBezTo>
                <a:cubicBezTo>
                  <a:pt x="184" y="988"/>
                  <a:pt x="124" y="978"/>
                  <a:pt x="74" y="969"/>
                </a:cubicBezTo>
                <a:cubicBezTo>
                  <a:pt x="66" y="974"/>
                  <a:pt x="62" y="971"/>
                  <a:pt x="54" y="973"/>
                </a:cubicBezTo>
                <a:cubicBezTo>
                  <a:pt x="47" y="986"/>
                  <a:pt x="37" y="995"/>
                  <a:pt x="31" y="1009"/>
                </a:cubicBezTo>
                <a:cubicBezTo>
                  <a:pt x="59" y="1010"/>
                  <a:pt x="79" y="1013"/>
                  <a:pt x="103" y="1016"/>
                </a:cubicBezTo>
                <a:cubicBezTo>
                  <a:pt x="193" y="1029"/>
                  <a:pt x="282" y="1046"/>
                  <a:pt x="368" y="1057"/>
                </a:cubicBezTo>
                <a:cubicBezTo>
                  <a:pt x="405" y="1062"/>
                  <a:pt x="447" y="1065"/>
                  <a:pt x="491" y="1072"/>
                </a:cubicBezTo>
                <a:cubicBezTo>
                  <a:pt x="494" y="1073"/>
                  <a:pt x="502" y="1078"/>
                  <a:pt x="504" y="1072"/>
                </a:cubicBezTo>
                <a:cubicBezTo>
                  <a:pt x="475" y="1064"/>
                  <a:pt x="441" y="1058"/>
                  <a:pt x="411" y="1047"/>
                </a:cubicBezTo>
                <a:close/>
                <a:moveTo>
                  <a:pt x="617" y="1129"/>
                </a:moveTo>
                <a:cubicBezTo>
                  <a:pt x="596" y="1121"/>
                  <a:pt x="576" y="1112"/>
                  <a:pt x="553" y="1104"/>
                </a:cubicBezTo>
                <a:cubicBezTo>
                  <a:pt x="543" y="1101"/>
                  <a:pt x="532" y="1096"/>
                  <a:pt x="521" y="1092"/>
                </a:cubicBezTo>
                <a:cubicBezTo>
                  <a:pt x="499" y="1086"/>
                  <a:pt x="470" y="1087"/>
                  <a:pt x="445" y="1082"/>
                </a:cubicBezTo>
                <a:cubicBezTo>
                  <a:pt x="408" y="1076"/>
                  <a:pt x="366" y="1072"/>
                  <a:pt x="327" y="1067"/>
                </a:cubicBezTo>
                <a:cubicBezTo>
                  <a:pt x="229" y="1056"/>
                  <a:pt x="137" y="1030"/>
                  <a:pt x="46" y="1024"/>
                </a:cubicBezTo>
                <a:cubicBezTo>
                  <a:pt x="35" y="1032"/>
                  <a:pt x="26" y="1050"/>
                  <a:pt x="23" y="1061"/>
                </a:cubicBezTo>
                <a:cubicBezTo>
                  <a:pt x="67" y="1062"/>
                  <a:pt x="112" y="1071"/>
                  <a:pt x="161" y="1076"/>
                </a:cubicBezTo>
                <a:cubicBezTo>
                  <a:pt x="214" y="1081"/>
                  <a:pt x="288" y="1081"/>
                  <a:pt x="335" y="1087"/>
                </a:cubicBezTo>
                <a:cubicBezTo>
                  <a:pt x="358" y="1091"/>
                  <a:pt x="382" y="1091"/>
                  <a:pt x="402" y="1096"/>
                </a:cubicBezTo>
                <a:cubicBezTo>
                  <a:pt x="407" y="1097"/>
                  <a:pt x="412" y="1101"/>
                  <a:pt x="416" y="1102"/>
                </a:cubicBezTo>
                <a:cubicBezTo>
                  <a:pt x="446" y="1110"/>
                  <a:pt x="478" y="1107"/>
                  <a:pt x="508" y="1114"/>
                </a:cubicBezTo>
                <a:cubicBezTo>
                  <a:pt x="556" y="1126"/>
                  <a:pt x="600" y="1138"/>
                  <a:pt x="642" y="1150"/>
                </a:cubicBezTo>
                <a:cubicBezTo>
                  <a:pt x="658" y="1155"/>
                  <a:pt x="674" y="1163"/>
                  <a:pt x="690" y="1160"/>
                </a:cubicBezTo>
                <a:cubicBezTo>
                  <a:pt x="662" y="1154"/>
                  <a:pt x="640" y="1137"/>
                  <a:pt x="617" y="1129"/>
                </a:cubicBezTo>
                <a:close/>
                <a:moveTo>
                  <a:pt x="551" y="1087"/>
                </a:moveTo>
                <a:cubicBezTo>
                  <a:pt x="537" y="1082"/>
                  <a:pt x="522" y="1077"/>
                  <a:pt x="508" y="1072"/>
                </a:cubicBezTo>
                <a:cubicBezTo>
                  <a:pt x="518" y="1080"/>
                  <a:pt x="540" y="1085"/>
                  <a:pt x="551" y="1087"/>
                </a:cubicBezTo>
                <a:close/>
                <a:moveTo>
                  <a:pt x="446" y="1119"/>
                </a:moveTo>
                <a:cubicBezTo>
                  <a:pt x="423" y="1116"/>
                  <a:pt x="404" y="1112"/>
                  <a:pt x="378" y="1109"/>
                </a:cubicBezTo>
                <a:cubicBezTo>
                  <a:pt x="340" y="1105"/>
                  <a:pt x="301" y="1094"/>
                  <a:pt x="265" y="1092"/>
                </a:cubicBezTo>
                <a:cubicBezTo>
                  <a:pt x="211" y="1090"/>
                  <a:pt x="164" y="1092"/>
                  <a:pt x="119" y="1086"/>
                </a:cubicBezTo>
                <a:cubicBezTo>
                  <a:pt x="108" y="1084"/>
                  <a:pt x="98" y="1083"/>
                  <a:pt x="88" y="1082"/>
                </a:cubicBezTo>
                <a:cubicBezTo>
                  <a:pt x="78" y="1081"/>
                  <a:pt x="60" y="1075"/>
                  <a:pt x="53" y="1077"/>
                </a:cubicBezTo>
                <a:cubicBezTo>
                  <a:pt x="38" y="1082"/>
                  <a:pt x="33" y="1108"/>
                  <a:pt x="30" y="1122"/>
                </a:cubicBezTo>
                <a:cubicBezTo>
                  <a:pt x="55" y="1116"/>
                  <a:pt x="89" y="1123"/>
                  <a:pt x="101" y="1109"/>
                </a:cubicBezTo>
                <a:cubicBezTo>
                  <a:pt x="114" y="1122"/>
                  <a:pt x="141" y="1112"/>
                  <a:pt x="162" y="1112"/>
                </a:cubicBezTo>
                <a:cubicBezTo>
                  <a:pt x="171" y="1112"/>
                  <a:pt x="181" y="1117"/>
                  <a:pt x="191" y="1117"/>
                </a:cubicBezTo>
                <a:cubicBezTo>
                  <a:pt x="234" y="1119"/>
                  <a:pt x="284" y="1121"/>
                  <a:pt x="332" y="1121"/>
                </a:cubicBezTo>
                <a:cubicBezTo>
                  <a:pt x="431" y="1121"/>
                  <a:pt x="525" y="1151"/>
                  <a:pt x="611" y="1157"/>
                </a:cubicBezTo>
                <a:cubicBezTo>
                  <a:pt x="563" y="1140"/>
                  <a:pt x="505" y="1126"/>
                  <a:pt x="446" y="1119"/>
                </a:cubicBezTo>
                <a:close/>
                <a:moveTo>
                  <a:pt x="722" y="1155"/>
                </a:moveTo>
                <a:cubicBezTo>
                  <a:pt x="755" y="1171"/>
                  <a:pt x="795" y="1189"/>
                  <a:pt x="827" y="1200"/>
                </a:cubicBezTo>
                <a:cubicBezTo>
                  <a:pt x="757" y="1159"/>
                  <a:pt x="681" y="1132"/>
                  <a:pt x="597" y="1104"/>
                </a:cubicBezTo>
                <a:cubicBezTo>
                  <a:pt x="638" y="1121"/>
                  <a:pt x="680" y="1145"/>
                  <a:pt x="722" y="1155"/>
                </a:cubicBezTo>
                <a:close/>
                <a:moveTo>
                  <a:pt x="519" y="1157"/>
                </a:moveTo>
                <a:cubicBezTo>
                  <a:pt x="496" y="1154"/>
                  <a:pt x="474" y="1149"/>
                  <a:pt x="451" y="1145"/>
                </a:cubicBezTo>
                <a:cubicBezTo>
                  <a:pt x="358" y="1129"/>
                  <a:pt x="232" y="1131"/>
                  <a:pt x="149" y="1127"/>
                </a:cubicBezTo>
                <a:cubicBezTo>
                  <a:pt x="120" y="1147"/>
                  <a:pt x="122" y="1195"/>
                  <a:pt x="101" y="1227"/>
                </a:cubicBezTo>
                <a:cubicBezTo>
                  <a:pt x="166" y="1205"/>
                  <a:pt x="245" y="1183"/>
                  <a:pt x="330" y="1177"/>
                </a:cubicBezTo>
                <a:cubicBezTo>
                  <a:pt x="472" y="1167"/>
                  <a:pt x="616" y="1184"/>
                  <a:pt x="732" y="1199"/>
                </a:cubicBezTo>
                <a:cubicBezTo>
                  <a:pt x="660" y="1178"/>
                  <a:pt x="590" y="1167"/>
                  <a:pt x="519" y="1157"/>
                </a:cubicBezTo>
                <a:close/>
                <a:moveTo>
                  <a:pt x="111" y="1127"/>
                </a:moveTo>
                <a:cubicBezTo>
                  <a:pt x="95" y="1138"/>
                  <a:pt x="89" y="1152"/>
                  <a:pt x="78" y="1170"/>
                </a:cubicBezTo>
                <a:cubicBezTo>
                  <a:pt x="71" y="1181"/>
                  <a:pt x="64" y="1192"/>
                  <a:pt x="58" y="1204"/>
                </a:cubicBezTo>
                <a:cubicBezTo>
                  <a:pt x="38" y="1239"/>
                  <a:pt x="22" y="1266"/>
                  <a:pt x="23" y="1305"/>
                </a:cubicBezTo>
                <a:cubicBezTo>
                  <a:pt x="90" y="1333"/>
                  <a:pt x="179" y="1311"/>
                  <a:pt x="244" y="1311"/>
                </a:cubicBezTo>
                <a:cubicBezTo>
                  <a:pt x="322" y="1312"/>
                  <a:pt x="402" y="1298"/>
                  <a:pt x="480" y="1292"/>
                </a:cubicBezTo>
                <a:cubicBezTo>
                  <a:pt x="522" y="1288"/>
                  <a:pt x="563" y="1283"/>
                  <a:pt x="602" y="1282"/>
                </a:cubicBezTo>
                <a:cubicBezTo>
                  <a:pt x="663" y="1264"/>
                  <a:pt x="736" y="1266"/>
                  <a:pt x="800" y="1263"/>
                </a:cubicBezTo>
                <a:cubicBezTo>
                  <a:pt x="798" y="1256"/>
                  <a:pt x="796" y="1248"/>
                  <a:pt x="793" y="1242"/>
                </a:cubicBezTo>
                <a:cubicBezTo>
                  <a:pt x="700" y="1248"/>
                  <a:pt x="613" y="1249"/>
                  <a:pt x="529" y="1263"/>
                </a:cubicBezTo>
                <a:cubicBezTo>
                  <a:pt x="514" y="1266"/>
                  <a:pt x="501" y="1271"/>
                  <a:pt x="486" y="1272"/>
                </a:cubicBezTo>
                <a:cubicBezTo>
                  <a:pt x="480" y="1272"/>
                  <a:pt x="474" y="1269"/>
                  <a:pt x="468" y="1270"/>
                </a:cubicBezTo>
                <a:cubicBezTo>
                  <a:pt x="397" y="1278"/>
                  <a:pt x="318" y="1298"/>
                  <a:pt x="242" y="1297"/>
                </a:cubicBezTo>
                <a:cubicBezTo>
                  <a:pt x="280" y="1281"/>
                  <a:pt x="322" y="1286"/>
                  <a:pt x="362" y="1277"/>
                </a:cubicBezTo>
                <a:cubicBezTo>
                  <a:pt x="408" y="1266"/>
                  <a:pt x="456" y="1255"/>
                  <a:pt x="503" y="1253"/>
                </a:cubicBezTo>
                <a:cubicBezTo>
                  <a:pt x="447" y="1252"/>
                  <a:pt x="385" y="1252"/>
                  <a:pt x="315" y="1260"/>
                </a:cubicBezTo>
                <a:cubicBezTo>
                  <a:pt x="299" y="1262"/>
                  <a:pt x="284" y="1262"/>
                  <a:pt x="269" y="1263"/>
                </a:cubicBezTo>
                <a:cubicBezTo>
                  <a:pt x="236" y="1267"/>
                  <a:pt x="204" y="1275"/>
                  <a:pt x="174" y="1275"/>
                </a:cubicBezTo>
                <a:cubicBezTo>
                  <a:pt x="151" y="1275"/>
                  <a:pt x="129" y="1271"/>
                  <a:pt x="108" y="1273"/>
                </a:cubicBezTo>
                <a:cubicBezTo>
                  <a:pt x="99" y="1274"/>
                  <a:pt x="90" y="1281"/>
                  <a:pt x="81" y="1278"/>
                </a:cubicBezTo>
                <a:cubicBezTo>
                  <a:pt x="77" y="1270"/>
                  <a:pt x="82" y="1261"/>
                  <a:pt x="86" y="1257"/>
                </a:cubicBezTo>
                <a:cubicBezTo>
                  <a:pt x="83" y="1247"/>
                  <a:pt x="85" y="1231"/>
                  <a:pt x="86" y="1228"/>
                </a:cubicBezTo>
                <a:cubicBezTo>
                  <a:pt x="97" y="1202"/>
                  <a:pt x="116" y="1169"/>
                  <a:pt x="123" y="1137"/>
                </a:cubicBezTo>
                <a:cubicBezTo>
                  <a:pt x="126" y="1136"/>
                  <a:pt x="138" y="1128"/>
                  <a:pt x="131" y="1127"/>
                </a:cubicBezTo>
                <a:cubicBezTo>
                  <a:pt x="126" y="1128"/>
                  <a:pt x="117" y="1128"/>
                  <a:pt x="111" y="1127"/>
                </a:cubicBezTo>
                <a:close/>
                <a:moveTo>
                  <a:pt x="358" y="1187"/>
                </a:moveTo>
                <a:cubicBezTo>
                  <a:pt x="356" y="1187"/>
                  <a:pt x="357" y="1190"/>
                  <a:pt x="355" y="1190"/>
                </a:cubicBezTo>
                <a:cubicBezTo>
                  <a:pt x="315" y="1190"/>
                  <a:pt x="271" y="1198"/>
                  <a:pt x="227" y="1205"/>
                </a:cubicBezTo>
                <a:cubicBezTo>
                  <a:pt x="185" y="1212"/>
                  <a:pt x="141" y="1224"/>
                  <a:pt x="104" y="1243"/>
                </a:cubicBezTo>
                <a:cubicBezTo>
                  <a:pt x="118" y="1244"/>
                  <a:pt x="134" y="1239"/>
                  <a:pt x="146" y="1243"/>
                </a:cubicBezTo>
                <a:cubicBezTo>
                  <a:pt x="130" y="1253"/>
                  <a:pt x="101" y="1244"/>
                  <a:pt x="98" y="1262"/>
                </a:cubicBezTo>
                <a:cubicBezTo>
                  <a:pt x="231" y="1259"/>
                  <a:pt x="378" y="1237"/>
                  <a:pt x="504" y="1238"/>
                </a:cubicBezTo>
                <a:cubicBezTo>
                  <a:pt x="610" y="1240"/>
                  <a:pt x="679" y="1236"/>
                  <a:pt x="775" y="1227"/>
                </a:cubicBezTo>
                <a:cubicBezTo>
                  <a:pt x="731" y="1225"/>
                  <a:pt x="685" y="1216"/>
                  <a:pt x="627" y="1215"/>
                </a:cubicBezTo>
                <a:cubicBezTo>
                  <a:pt x="636" y="1210"/>
                  <a:pt x="653" y="1206"/>
                  <a:pt x="664" y="1209"/>
                </a:cubicBezTo>
                <a:cubicBezTo>
                  <a:pt x="557" y="1177"/>
                  <a:pt x="446" y="1195"/>
                  <a:pt x="358" y="1187"/>
                </a:cubicBezTo>
                <a:close/>
                <a:moveTo>
                  <a:pt x="740" y="1213"/>
                </a:moveTo>
                <a:cubicBezTo>
                  <a:pt x="727" y="1212"/>
                  <a:pt x="710" y="1207"/>
                  <a:pt x="697" y="1210"/>
                </a:cubicBezTo>
                <a:cubicBezTo>
                  <a:pt x="712" y="1211"/>
                  <a:pt x="732" y="1216"/>
                  <a:pt x="740" y="1213"/>
                </a:cubicBezTo>
                <a:close/>
                <a:moveTo>
                  <a:pt x="868" y="1252"/>
                </a:moveTo>
                <a:cubicBezTo>
                  <a:pt x="863" y="1253"/>
                  <a:pt x="854" y="1249"/>
                  <a:pt x="858" y="1255"/>
                </a:cubicBezTo>
                <a:cubicBezTo>
                  <a:pt x="845" y="1252"/>
                  <a:pt x="823" y="1246"/>
                  <a:pt x="808" y="1242"/>
                </a:cubicBezTo>
                <a:cubicBezTo>
                  <a:pt x="806" y="1257"/>
                  <a:pt x="818" y="1259"/>
                  <a:pt x="822" y="1268"/>
                </a:cubicBezTo>
                <a:cubicBezTo>
                  <a:pt x="862" y="1274"/>
                  <a:pt x="906" y="1279"/>
                  <a:pt x="928" y="1250"/>
                </a:cubicBezTo>
                <a:cubicBezTo>
                  <a:pt x="927" y="1244"/>
                  <a:pt x="923" y="1238"/>
                  <a:pt x="916" y="1230"/>
                </a:cubicBezTo>
                <a:cubicBezTo>
                  <a:pt x="908" y="1233"/>
                  <a:pt x="901" y="1236"/>
                  <a:pt x="896" y="1242"/>
                </a:cubicBezTo>
                <a:cubicBezTo>
                  <a:pt x="892" y="1235"/>
                  <a:pt x="879" y="1248"/>
                  <a:pt x="868" y="1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6" name="ï$ḻídê">
            <a:extLst>
              <a:ext uri="{FF2B5EF4-FFF2-40B4-BE49-F238E27FC236}">
                <a16:creationId xmlns:a16="http://schemas.microsoft.com/office/drawing/2014/main" id="{4DF70867-D971-329E-0A9E-FB8F61DAE82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34089" y="4788968"/>
            <a:ext cx="1291711" cy="676870"/>
          </a:xfrm>
          <a:custGeom>
            <a:avLst/>
            <a:gdLst>
              <a:gd name="T0" fmla="*/ 1728 w 1740"/>
              <a:gd name="T1" fmla="*/ 243 h 912"/>
              <a:gd name="T2" fmla="*/ 1646 w 1740"/>
              <a:gd name="T3" fmla="*/ 354 h 912"/>
              <a:gd name="T4" fmla="*/ 1239 w 1740"/>
              <a:gd name="T5" fmla="*/ 623 h 912"/>
              <a:gd name="T6" fmla="*/ 1010 w 1740"/>
              <a:gd name="T7" fmla="*/ 773 h 912"/>
              <a:gd name="T8" fmla="*/ 718 w 1740"/>
              <a:gd name="T9" fmla="*/ 776 h 912"/>
              <a:gd name="T10" fmla="*/ 615 w 1740"/>
              <a:gd name="T11" fmla="*/ 902 h 912"/>
              <a:gd name="T12" fmla="*/ 624 w 1740"/>
              <a:gd name="T13" fmla="*/ 820 h 912"/>
              <a:gd name="T14" fmla="*/ 545 w 1740"/>
              <a:gd name="T15" fmla="*/ 732 h 912"/>
              <a:gd name="T16" fmla="*/ 9 w 1740"/>
              <a:gd name="T17" fmla="*/ 594 h 912"/>
              <a:gd name="T18" fmla="*/ 9 w 1740"/>
              <a:gd name="T19" fmla="*/ 550 h 912"/>
              <a:gd name="T20" fmla="*/ 114 w 1740"/>
              <a:gd name="T21" fmla="*/ 497 h 912"/>
              <a:gd name="T22" fmla="*/ 94 w 1740"/>
              <a:gd name="T23" fmla="*/ 427 h 912"/>
              <a:gd name="T24" fmla="*/ 47 w 1740"/>
              <a:gd name="T25" fmla="*/ 374 h 912"/>
              <a:gd name="T26" fmla="*/ 392 w 1740"/>
              <a:gd name="T27" fmla="*/ 207 h 912"/>
              <a:gd name="T28" fmla="*/ 641 w 1740"/>
              <a:gd name="T29" fmla="*/ 96 h 912"/>
              <a:gd name="T30" fmla="*/ 741 w 1740"/>
              <a:gd name="T31" fmla="*/ 46 h 912"/>
              <a:gd name="T32" fmla="*/ 975 w 1740"/>
              <a:gd name="T33" fmla="*/ 20 h 912"/>
              <a:gd name="T34" fmla="*/ 1388 w 1740"/>
              <a:gd name="T35" fmla="*/ 67 h 912"/>
              <a:gd name="T36" fmla="*/ 1614 w 1740"/>
              <a:gd name="T37" fmla="*/ 114 h 912"/>
              <a:gd name="T38" fmla="*/ 873 w 1740"/>
              <a:gd name="T39" fmla="*/ 38 h 912"/>
              <a:gd name="T40" fmla="*/ 662 w 1740"/>
              <a:gd name="T41" fmla="*/ 114 h 912"/>
              <a:gd name="T42" fmla="*/ 501 w 1740"/>
              <a:gd name="T43" fmla="*/ 184 h 912"/>
              <a:gd name="T44" fmla="*/ 234 w 1740"/>
              <a:gd name="T45" fmla="*/ 404 h 912"/>
              <a:gd name="T46" fmla="*/ 498 w 1740"/>
              <a:gd name="T47" fmla="*/ 448 h 912"/>
              <a:gd name="T48" fmla="*/ 972 w 1740"/>
              <a:gd name="T49" fmla="*/ 582 h 912"/>
              <a:gd name="T50" fmla="*/ 914 w 1740"/>
              <a:gd name="T51" fmla="*/ 743 h 912"/>
              <a:gd name="T52" fmla="*/ 750 w 1740"/>
              <a:gd name="T53" fmla="*/ 755 h 912"/>
              <a:gd name="T54" fmla="*/ 978 w 1740"/>
              <a:gd name="T55" fmla="*/ 758 h 912"/>
              <a:gd name="T56" fmla="*/ 970 w 1740"/>
              <a:gd name="T57" fmla="*/ 506 h 912"/>
              <a:gd name="T58" fmla="*/ 618 w 1740"/>
              <a:gd name="T59" fmla="*/ 433 h 912"/>
              <a:gd name="T60" fmla="*/ 993 w 1740"/>
              <a:gd name="T61" fmla="*/ 494 h 912"/>
              <a:gd name="T62" fmla="*/ 1057 w 1740"/>
              <a:gd name="T63" fmla="*/ 64 h 912"/>
              <a:gd name="T64" fmla="*/ 1034 w 1740"/>
              <a:gd name="T65" fmla="*/ 720 h 912"/>
              <a:gd name="T66" fmla="*/ 1681 w 1740"/>
              <a:gd name="T67" fmla="*/ 289 h 912"/>
              <a:gd name="T68" fmla="*/ 1582 w 1740"/>
              <a:gd name="T69" fmla="*/ 178 h 912"/>
              <a:gd name="T70" fmla="*/ 1268 w 1740"/>
              <a:gd name="T71" fmla="*/ 377 h 912"/>
              <a:gd name="T72" fmla="*/ 1131 w 1740"/>
              <a:gd name="T73" fmla="*/ 453 h 912"/>
              <a:gd name="T74" fmla="*/ 1034 w 1740"/>
              <a:gd name="T75" fmla="*/ 717 h 912"/>
              <a:gd name="T76" fmla="*/ 337 w 1740"/>
              <a:gd name="T77" fmla="*/ 486 h 912"/>
              <a:gd name="T78" fmla="*/ 135 w 1740"/>
              <a:gd name="T79" fmla="*/ 480 h 912"/>
              <a:gd name="T80" fmla="*/ 193 w 1740"/>
              <a:gd name="T81" fmla="*/ 515 h 912"/>
              <a:gd name="T82" fmla="*/ 164 w 1740"/>
              <a:gd name="T83" fmla="*/ 530 h 912"/>
              <a:gd name="T84" fmla="*/ 164 w 1740"/>
              <a:gd name="T85" fmla="*/ 544 h 912"/>
              <a:gd name="T86" fmla="*/ 592 w 1740"/>
              <a:gd name="T87" fmla="*/ 574 h 912"/>
              <a:gd name="T88" fmla="*/ 665 w 1740"/>
              <a:gd name="T89" fmla="*/ 568 h 912"/>
              <a:gd name="T90" fmla="*/ 785 w 1740"/>
              <a:gd name="T91" fmla="*/ 585 h 912"/>
              <a:gd name="T92" fmla="*/ 797 w 1740"/>
              <a:gd name="T93" fmla="*/ 609 h 912"/>
              <a:gd name="T94" fmla="*/ 946 w 1740"/>
              <a:gd name="T95" fmla="*/ 688 h 912"/>
              <a:gd name="T96" fmla="*/ 964 w 1740"/>
              <a:gd name="T97" fmla="*/ 650 h 912"/>
              <a:gd name="T98" fmla="*/ 961 w 1740"/>
              <a:gd name="T99" fmla="*/ 626 h 912"/>
              <a:gd name="T100" fmla="*/ 108 w 1740"/>
              <a:gd name="T101" fmla="*/ 410 h 912"/>
              <a:gd name="T102" fmla="*/ 299 w 1740"/>
              <a:gd name="T103" fmla="*/ 606 h 912"/>
              <a:gd name="T104" fmla="*/ 29 w 1740"/>
              <a:gd name="T105" fmla="*/ 576 h 912"/>
              <a:gd name="T106" fmla="*/ 554 w 1740"/>
              <a:gd name="T107" fmla="*/ 667 h 912"/>
              <a:gd name="T108" fmla="*/ 586 w 1740"/>
              <a:gd name="T109" fmla="*/ 612 h 912"/>
              <a:gd name="T110" fmla="*/ 568 w 1740"/>
              <a:gd name="T111" fmla="*/ 732 h 912"/>
              <a:gd name="T112" fmla="*/ 521 w 1740"/>
              <a:gd name="T113" fmla="*/ 840 h 912"/>
              <a:gd name="T114" fmla="*/ 633 w 1740"/>
              <a:gd name="T115" fmla="*/ 746 h 912"/>
              <a:gd name="T116" fmla="*/ 677 w 1740"/>
              <a:gd name="T117" fmla="*/ 837 h 912"/>
              <a:gd name="T118" fmla="*/ 764 w 1740"/>
              <a:gd name="T119" fmla="*/ 603 h 912"/>
              <a:gd name="T120" fmla="*/ 586 w 1740"/>
              <a:gd name="T121" fmla="*/ 6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0" h="912">
                <a:moveTo>
                  <a:pt x="1614" y="114"/>
                </a:moveTo>
                <a:cubicBezTo>
                  <a:pt x="1680" y="59"/>
                  <a:pt x="1740" y="185"/>
                  <a:pt x="1728" y="243"/>
                </a:cubicBezTo>
                <a:cubicBezTo>
                  <a:pt x="1725" y="255"/>
                  <a:pt x="1714" y="271"/>
                  <a:pt x="1705" y="286"/>
                </a:cubicBezTo>
                <a:cubicBezTo>
                  <a:pt x="1685" y="319"/>
                  <a:pt x="1674" y="334"/>
                  <a:pt x="1646" y="354"/>
                </a:cubicBezTo>
                <a:cubicBezTo>
                  <a:pt x="1610" y="380"/>
                  <a:pt x="1553" y="405"/>
                  <a:pt x="1523" y="430"/>
                </a:cubicBezTo>
                <a:cubicBezTo>
                  <a:pt x="1444" y="510"/>
                  <a:pt x="1325" y="550"/>
                  <a:pt x="1239" y="623"/>
                </a:cubicBezTo>
                <a:cubicBezTo>
                  <a:pt x="1192" y="637"/>
                  <a:pt x="1160" y="666"/>
                  <a:pt x="1128" y="694"/>
                </a:cubicBezTo>
                <a:cubicBezTo>
                  <a:pt x="1081" y="712"/>
                  <a:pt x="1043" y="739"/>
                  <a:pt x="1010" y="773"/>
                </a:cubicBezTo>
                <a:cubicBezTo>
                  <a:pt x="982" y="784"/>
                  <a:pt x="952" y="798"/>
                  <a:pt x="899" y="796"/>
                </a:cubicBezTo>
                <a:cubicBezTo>
                  <a:pt x="833" y="793"/>
                  <a:pt x="764" y="787"/>
                  <a:pt x="718" y="776"/>
                </a:cubicBezTo>
                <a:cubicBezTo>
                  <a:pt x="724" y="824"/>
                  <a:pt x="694" y="861"/>
                  <a:pt x="662" y="887"/>
                </a:cubicBezTo>
                <a:cubicBezTo>
                  <a:pt x="648" y="898"/>
                  <a:pt x="628" y="912"/>
                  <a:pt x="615" y="902"/>
                </a:cubicBezTo>
                <a:cubicBezTo>
                  <a:pt x="602" y="859"/>
                  <a:pt x="655" y="843"/>
                  <a:pt x="633" y="799"/>
                </a:cubicBezTo>
                <a:cubicBezTo>
                  <a:pt x="628" y="804"/>
                  <a:pt x="629" y="815"/>
                  <a:pt x="624" y="820"/>
                </a:cubicBezTo>
                <a:cubicBezTo>
                  <a:pt x="597" y="866"/>
                  <a:pt x="406" y="900"/>
                  <a:pt x="504" y="823"/>
                </a:cubicBezTo>
                <a:cubicBezTo>
                  <a:pt x="512" y="786"/>
                  <a:pt x="541" y="763"/>
                  <a:pt x="545" y="732"/>
                </a:cubicBezTo>
                <a:cubicBezTo>
                  <a:pt x="535" y="719"/>
                  <a:pt x="511" y="720"/>
                  <a:pt x="501" y="708"/>
                </a:cubicBezTo>
                <a:cubicBezTo>
                  <a:pt x="333" y="668"/>
                  <a:pt x="170" y="640"/>
                  <a:pt x="9" y="594"/>
                </a:cubicBezTo>
                <a:cubicBezTo>
                  <a:pt x="9" y="589"/>
                  <a:pt x="7" y="586"/>
                  <a:pt x="3" y="585"/>
                </a:cubicBezTo>
                <a:cubicBezTo>
                  <a:pt x="0" y="568"/>
                  <a:pt x="8" y="563"/>
                  <a:pt x="9" y="550"/>
                </a:cubicBezTo>
                <a:cubicBezTo>
                  <a:pt x="34" y="538"/>
                  <a:pt x="55" y="530"/>
                  <a:pt x="91" y="538"/>
                </a:cubicBezTo>
                <a:cubicBezTo>
                  <a:pt x="91" y="527"/>
                  <a:pt x="100" y="505"/>
                  <a:pt x="114" y="497"/>
                </a:cubicBezTo>
                <a:cubicBezTo>
                  <a:pt x="85" y="491"/>
                  <a:pt x="92" y="448"/>
                  <a:pt x="117" y="442"/>
                </a:cubicBezTo>
                <a:cubicBezTo>
                  <a:pt x="116" y="430"/>
                  <a:pt x="98" y="436"/>
                  <a:pt x="94" y="427"/>
                </a:cubicBezTo>
                <a:cubicBezTo>
                  <a:pt x="90" y="418"/>
                  <a:pt x="91" y="412"/>
                  <a:pt x="97" y="407"/>
                </a:cubicBezTo>
                <a:cubicBezTo>
                  <a:pt x="74" y="397"/>
                  <a:pt x="46" y="403"/>
                  <a:pt x="47" y="374"/>
                </a:cubicBezTo>
                <a:cubicBezTo>
                  <a:pt x="48" y="356"/>
                  <a:pt x="67" y="355"/>
                  <a:pt x="82" y="348"/>
                </a:cubicBezTo>
                <a:cubicBezTo>
                  <a:pt x="175" y="303"/>
                  <a:pt x="284" y="256"/>
                  <a:pt x="392" y="207"/>
                </a:cubicBezTo>
                <a:cubicBezTo>
                  <a:pt x="458" y="178"/>
                  <a:pt x="517" y="147"/>
                  <a:pt x="583" y="120"/>
                </a:cubicBezTo>
                <a:cubicBezTo>
                  <a:pt x="603" y="111"/>
                  <a:pt x="622" y="105"/>
                  <a:pt x="641" y="96"/>
                </a:cubicBezTo>
                <a:cubicBezTo>
                  <a:pt x="670" y="83"/>
                  <a:pt x="693" y="67"/>
                  <a:pt x="729" y="58"/>
                </a:cubicBezTo>
                <a:cubicBezTo>
                  <a:pt x="733" y="54"/>
                  <a:pt x="737" y="50"/>
                  <a:pt x="741" y="46"/>
                </a:cubicBezTo>
                <a:cubicBezTo>
                  <a:pt x="765" y="47"/>
                  <a:pt x="777" y="28"/>
                  <a:pt x="797" y="20"/>
                </a:cubicBezTo>
                <a:cubicBezTo>
                  <a:pt x="844" y="0"/>
                  <a:pt x="919" y="14"/>
                  <a:pt x="975" y="20"/>
                </a:cubicBezTo>
                <a:cubicBezTo>
                  <a:pt x="1074" y="30"/>
                  <a:pt x="1180" y="53"/>
                  <a:pt x="1280" y="64"/>
                </a:cubicBezTo>
                <a:cubicBezTo>
                  <a:pt x="1317" y="68"/>
                  <a:pt x="1353" y="63"/>
                  <a:pt x="1388" y="67"/>
                </a:cubicBezTo>
                <a:cubicBezTo>
                  <a:pt x="1468" y="75"/>
                  <a:pt x="1546" y="103"/>
                  <a:pt x="1608" y="105"/>
                </a:cubicBezTo>
                <a:cubicBezTo>
                  <a:pt x="1614" y="103"/>
                  <a:pt x="1614" y="109"/>
                  <a:pt x="1614" y="114"/>
                </a:cubicBezTo>
                <a:close/>
                <a:moveTo>
                  <a:pt x="1057" y="64"/>
                </a:moveTo>
                <a:cubicBezTo>
                  <a:pt x="994" y="58"/>
                  <a:pt x="933" y="44"/>
                  <a:pt x="873" y="38"/>
                </a:cubicBezTo>
                <a:cubicBezTo>
                  <a:pt x="835" y="34"/>
                  <a:pt x="798" y="52"/>
                  <a:pt x="770" y="64"/>
                </a:cubicBezTo>
                <a:cubicBezTo>
                  <a:pt x="734" y="80"/>
                  <a:pt x="698" y="97"/>
                  <a:pt x="662" y="114"/>
                </a:cubicBezTo>
                <a:cubicBezTo>
                  <a:pt x="621" y="133"/>
                  <a:pt x="575" y="144"/>
                  <a:pt x="533" y="163"/>
                </a:cubicBezTo>
                <a:cubicBezTo>
                  <a:pt x="522" y="169"/>
                  <a:pt x="513" y="178"/>
                  <a:pt x="501" y="184"/>
                </a:cubicBezTo>
                <a:cubicBezTo>
                  <a:pt x="357" y="250"/>
                  <a:pt x="204" y="303"/>
                  <a:pt x="67" y="380"/>
                </a:cubicBezTo>
                <a:cubicBezTo>
                  <a:pt x="125" y="398"/>
                  <a:pt x="182" y="398"/>
                  <a:pt x="234" y="404"/>
                </a:cubicBezTo>
                <a:cubicBezTo>
                  <a:pt x="265" y="407"/>
                  <a:pt x="293" y="417"/>
                  <a:pt x="322" y="421"/>
                </a:cubicBezTo>
                <a:cubicBezTo>
                  <a:pt x="380" y="430"/>
                  <a:pt x="440" y="437"/>
                  <a:pt x="498" y="448"/>
                </a:cubicBezTo>
                <a:cubicBezTo>
                  <a:pt x="561" y="459"/>
                  <a:pt x="618" y="478"/>
                  <a:pt x="677" y="492"/>
                </a:cubicBezTo>
                <a:cubicBezTo>
                  <a:pt x="778" y="516"/>
                  <a:pt x="894" y="513"/>
                  <a:pt x="972" y="582"/>
                </a:cubicBezTo>
                <a:cubicBezTo>
                  <a:pt x="994" y="610"/>
                  <a:pt x="989" y="653"/>
                  <a:pt x="987" y="685"/>
                </a:cubicBezTo>
                <a:cubicBezTo>
                  <a:pt x="964" y="709"/>
                  <a:pt x="953" y="741"/>
                  <a:pt x="914" y="743"/>
                </a:cubicBezTo>
                <a:cubicBezTo>
                  <a:pt x="855" y="748"/>
                  <a:pt x="763" y="718"/>
                  <a:pt x="712" y="729"/>
                </a:cubicBezTo>
                <a:cubicBezTo>
                  <a:pt x="704" y="753"/>
                  <a:pt x="737" y="752"/>
                  <a:pt x="750" y="755"/>
                </a:cubicBezTo>
                <a:cubicBezTo>
                  <a:pt x="785" y="763"/>
                  <a:pt x="809" y="762"/>
                  <a:pt x="844" y="764"/>
                </a:cubicBezTo>
                <a:cubicBezTo>
                  <a:pt x="892" y="766"/>
                  <a:pt x="937" y="782"/>
                  <a:pt x="978" y="758"/>
                </a:cubicBezTo>
                <a:cubicBezTo>
                  <a:pt x="999" y="728"/>
                  <a:pt x="1025" y="692"/>
                  <a:pt x="1028" y="658"/>
                </a:cubicBezTo>
                <a:cubicBezTo>
                  <a:pt x="1032" y="604"/>
                  <a:pt x="1012" y="527"/>
                  <a:pt x="970" y="506"/>
                </a:cubicBezTo>
                <a:cubicBezTo>
                  <a:pt x="909" y="477"/>
                  <a:pt x="805" y="473"/>
                  <a:pt x="718" y="465"/>
                </a:cubicBezTo>
                <a:cubicBezTo>
                  <a:pt x="685" y="462"/>
                  <a:pt x="638" y="465"/>
                  <a:pt x="618" y="433"/>
                </a:cubicBezTo>
                <a:cubicBezTo>
                  <a:pt x="637" y="427"/>
                  <a:pt x="651" y="439"/>
                  <a:pt x="671" y="442"/>
                </a:cubicBezTo>
                <a:cubicBezTo>
                  <a:pt x="772" y="458"/>
                  <a:pt x="923" y="445"/>
                  <a:pt x="993" y="494"/>
                </a:cubicBezTo>
                <a:cubicBezTo>
                  <a:pt x="1206" y="387"/>
                  <a:pt x="1417" y="278"/>
                  <a:pt x="1590" y="131"/>
                </a:cubicBezTo>
                <a:cubicBezTo>
                  <a:pt x="1421" y="118"/>
                  <a:pt x="1248" y="81"/>
                  <a:pt x="1057" y="64"/>
                </a:cubicBezTo>
                <a:close/>
                <a:moveTo>
                  <a:pt x="1034" y="717"/>
                </a:moveTo>
                <a:cubicBezTo>
                  <a:pt x="1033" y="720"/>
                  <a:pt x="1030" y="724"/>
                  <a:pt x="1034" y="720"/>
                </a:cubicBezTo>
                <a:cubicBezTo>
                  <a:pt x="1222" y="599"/>
                  <a:pt x="1422" y="491"/>
                  <a:pt x="1593" y="354"/>
                </a:cubicBezTo>
                <a:cubicBezTo>
                  <a:pt x="1619" y="339"/>
                  <a:pt x="1659" y="318"/>
                  <a:pt x="1681" y="289"/>
                </a:cubicBezTo>
                <a:cubicBezTo>
                  <a:pt x="1723" y="238"/>
                  <a:pt x="1693" y="168"/>
                  <a:pt x="1655" y="134"/>
                </a:cubicBezTo>
                <a:cubicBezTo>
                  <a:pt x="1619" y="132"/>
                  <a:pt x="1603" y="162"/>
                  <a:pt x="1582" y="178"/>
                </a:cubicBezTo>
                <a:cubicBezTo>
                  <a:pt x="1547" y="206"/>
                  <a:pt x="1505" y="224"/>
                  <a:pt x="1473" y="254"/>
                </a:cubicBezTo>
                <a:cubicBezTo>
                  <a:pt x="1401" y="293"/>
                  <a:pt x="1337" y="337"/>
                  <a:pt x="1268" y="377"/>
                </a:cubicBezTo>
                <a:cubicBezTo>
                  <a:pt x="1234" y="398"/>
                  <a:pt x="1197" y="411"/>
                  <a:pt x="1163" y="430"/>
                </a:cubicBezTo>
                <a:cubicBezTo>
                  <a:pt x="1151" y="437"/>
                  <a:pt x="1143" y="447"/>
                  <a:pt x="1131" y="453"/>
                </a:cubicBezTo>
                <a:cubicBezTo>
                  <a:pt x="1091" y="473"/>
                  <a:pt x="1049" y="485"/>
                  <a:pt x="1016" y="515"/>
                </a:cubicBezTo>
                <a:cubicBezTo>
                  <a:pt x="1061" y="570"/>
                  <a:pt x="1067" y="664"/>
                  <a:pt x="1034" y="717"/>
                </a:cubicBezTo>
                <a:close/>
                <a:moveTo>
                  <a:pt x="138" y="459"/>
                </a:moveTo>
                <a:cubicBezTo>
                  <a:pt x="199" y="473"/>
                  <a:pt x="278" y="479"/>
                  <a:pt x="337" y="486"/>
                </a:cubicBezTo>
                <a:cubicBezTo>
                  <a:pt x="364" y="489"/>
                  <a:pt x="404" y="487"/>
                  <a:pt x="413" y="512"/>
                </a:cubicBezTo>
                <a:cubicBezTo>
                  <a:pt x="327" y="499"/>
                  <a:pt x="225" y="494"/>
                  <a:pt x="135" y="480"/>
                </a:cubicBezTo>
                <a:cubicBezTo>
                  <a:pt x="135" y="489"/>
                  <a:pt x="141" y="493"/>
                  <a:pt x="141" y="503"/>
                </a:cubicBezTo>
                <a:cubicBezTo>
                  <a:pt x="156" y="503"/>
                  <a:pt x="173" y="512"/>
                  <a:pt x="193" y="515"/>
                </a:cubicBezTo>
                <a:cubicBezTo>
                  <a:pt x="240" y="522"/>
                  <a:pt x="299" y="511"/>
                  <a:pt x="322" y="538"/>
                </a:cubicBezTo>
                <a:cubicBezTo>
                  <a:pt x="264" y="536"/>
                  <a:pt x="211" y="538"/>
                  <a:pt x="164" y="530"/>
                </a:cubicBezTo>
                <a:cubicBezTo>
                  <a:pt x="148" y="527"/>
                  <a:pt x="132" y="512"/>
                  <a:pt x="117" y="524"/>
                </a:cubicBezTo>
                <a:cubicBezTo>
                  <a:pt x="113" y="549"/>
                  <a:pt x="150" y="547"/>
                  <a:pt x="164" y="544"/>
                </a:cubicBezTo>
                <a:cubicBezTo>
                  <a:pt x="299" y="579"/>
                  <a:pt x="425" y="616"/>
                  <a:pt x="554" y="641"/>
                </a:cubicBezTo>
                <a:cubicBezTo>
                  <a:pt x="553" y="619"/>
                  <a:pt x="565" y="585"/>
                  <a:pt x="592" y="574"/>
                </a:cubicBezTo>
                <a:cubicBezTo>
                  <a:pt x="554" y="562"/>
                  <a:pt x="507" y="575"/>
                  <a:pt x="489" y="547"/>
                </a:cubicBezTo>
                <a:cubicBezTo>
                  <a:pt x="545" y="533"/>
                  <a:pt x="606" y="559"/>
                  <a:pt x="665" y="568"/>
                </a:cubicBezTo>
                <a:cubicBezTo>
                  <a:pt x="686" y="571"/>
                  <a:pt x="709" y="567"/>
                  <a:pt x="729" y="571"/>
                </a:cubicBezTo>
                <a:cubicBezTo>
                  <a:pt x="747" y="574"/>
                  <a:pt x="766" y="582"/>
                  <a:pt x="785" y="585"/>
                </a:cubicBezTo>
                <a:cubicBezTo>
                  <a:pt x="808" y="589"/>
                  <a:pt x="835" y="583"/>
                  <a:pt x="852" y="600"/>
                </a:cubicBezTo>
                <a:cubicBezTo>
                  <a:pt x="845" y="621"/>
                  <a:pt x="817" y="608"/>
                  <a:pt x="797" y="609"/>
                </a:cubicBezTo>
                <a:cubicBezTo>
                  <a:pt x="770" y="643"/>
                  <a:pt x="713" y="646"/>
                  <a:pt x="712" y="705"/>
                </a:cubicBezTo>
                <a:cubicBezTo>
                  <a:pt x="780" y="698"/>
                  <a:pt x="904" y="752"/>
                  <a:pt x="946" y="688"/>
                </a:cubicBezTo>
                <a:cubicBezTo>
                  <a:pt x="916" y="678"/>
                  <a:pt x="883" y="688"/>
                  <a:pt x="864" y="667"/>
                </a:cubicBezTo>
                <a:cubicBezTo>
                  <a:pt x="894" y="664"/>
                  <a:pt x="966" y="676"/>
                  <a:pt x="964" y="650"/>
                </a:cubicBezTo>
                <a:cubicBezTo>
                  <a:pt x="940" y="640"/>
                  <a:pt x="887" y="655"/>
                  <a:pt x="864" y="629"/>
                </a:cubicBezTo>
                <a:cubicBezTo>
                  <a:pt x="896" y="624"/>
                  <a:pt x="939" y="626"/>
                  <a:pt x="961" y="626"/>
                </a:cubicBezTo>
                <a:cubicBezTo>
                  <a:pt x="950" y="563"/>
                  <a:pt x="885" y="558"/>
                  <a:pt x="826" y="544"/>
                </a:cubicBezTo>
                <a:cubicBezTo>
                  <a:pt x="596" y="491"/>
                  <a:pt x="354" y="435"/>
                  <a:pt x="108" y="410"/>
                </a:cubicBezTo>
                <a:cubicBezTo>
                  <a:pt x="131" y="412"/>
                  <a:pt x="144" y="437"/>
                  <a:pt x="138" y="459"/>
                </a:cubicBezTo>
                <a:close/>
                <a:moveTo>
                  <a:pt x="299" y="606"/>
                </a:moveTo>
                <a:cubicBezTo>
                  <a:pt x="258" y="594"/>
                  <a:pt x="217" y="577"/>
                  <a:pt x="173" y="571"/>
                </a:cubicBezTo>
                <a:cubicBezTo>
                  <a:pt x="125" y="563"/>
                  <a:pt x="52" y="543"/>
                  <a:pt x="29" y="576"/>
                </a:cubicBezTo>
                <a:cubicBezTo>
                  <a:pt x="190" y="619"/>
                  <a:pt x="392" y="653"/>
                  <a:pt x="554" y="699"/>
                </a:cubicBezTo>
                <a:cubicBezTo>
                  <a:pt x="557" y="684"/>
                  <a:pt x="555" y="687"/>
                  <a:pt x="554" y="667"/>
                </a:cubicBezTo>
                <a:cubicBezTo>
                  <a:pt x="467" y="644"/>
                  <a:pt x="392" y="632"/>
                  <a:pt x="299" y="606"/>
                </a:cubicBezTo>
                <a:close/>
                <a:moveTo>
                  <a:pt x="586" y="612"/>
                </a:moveTo>
                <a:cubicBezTo>
                  <a:pt x="573" y="636"/>
                  <a:pt x="589" y="680"/>
                  <a:pt x="580" y="714"/>
                </a:cubicBezTo>
                <a:cubicBezTo>
                  <a:pt x="578" y="721"/>
                  <a:pt x="571" y="725"/>
                  <a:pt x="568" y="732"/>
                </a:cubicBezTo>
                <a:cubicBezTo>
                  <a:pt x="562" y="750"/>
                  <a:pt x="561" y="770"/>
                  <a:pt x="554" y="784"/>
                </a:cubicBezTo>
                <a:cubicBezTo>
                  <a:pt x="544" y="803"/>
                  <a:pt x="529" y="819"/>
                  <a:pt x="521" y="840"/>
                </a:cubicBezTo>
                <a:cubicBezTo>
                  <a:pt x="568" y="834"/>
                  <a:pt x="622" y="808"/>
                  <a:pt x="606" y="758"/>
                </a:cubicBezTo>
                <a:cubicBezTo>
                  <a:pt x="615" y="751"/>
                  <a:pt x="622" y="745"/>
                  <a:pt x="633" y="746"/>
                </a:cubicBezTo>
                <a:cubicBezTo>
                  <a:pt x="652" y="775"/>
                  <a:pt x="665" y="818"/>
                  <a:pt x="653" y="861"/>
                </a:cubicBezTo>
                <a:cubicBezTo>
                  <a:pt x="658" y="850"/>
                  <a:pt x="668" y="845"/>
                  <a:pt x="677" y="837"/>
                </a:cubicBezTo>
                <a:cubicBezTo>
                  <a:pt x="706" y="789"/>
                  <a:pt x="669" y="721"/>
                  <a:pt x="691" y="670"/>
                </a:cubicBezTo>
                <a:cubicBezTo>
                  <a:pt x="706" y="638"/>
                  <a:pt x="734" y="625"/>
                  <a:pt x="764" y="603"/>
                </a:cubicBezTo>
                <a:cubicBezTo>
                  <a:pt x="722" y="586"/>
                  <a:pt x="660" y="589"/>
                  <a:pt x="612" y="576"/>
                </a:cubicBezTo>
                <a:cubicBezTo>
                  <a:pt x="611" y="597"/>
                  <a:pt x="594" y="596"/>
                  <a:pt x="586" y="6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10" name="îsľîḓè">
            <a:extLst>
              <a:ext uri="{FF2B5EF4-FFF2-40B4-BE49-F238E27FC236}">
                <a16:creationId xmlns:a16="http://schemas.microsoft.com/office/drawing/2014/main" id="{F485E8E9-CDE5-74FA-5002-001A0825DE0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701090" y="5392171"/>
            <a:ext cx="1415572" cy="650037"/>
          </a:xfrm>
          <a:custGeom>
            <a:avLst/>
            <a:gdLst>
              <a:gd name="T0" fmla="*/ 50 w 223"/>
              <a:gd name="T1" fmla="*/ 10 h 102"/>
              <a:gd name="T2" fmla="*/ 12 w 223"/>
              <a:gd name="T3" fmla="*/ 1 h 102"/>
              <a:gd name="T4" fmla="*/ 1 w 223"/>
              <a:gd name="T5" fmla="*/ 42 h 102"/>
              <a:gd name="T6" fmla="*/ 157 w 223"/>
              <a:gd name="T7" fmla="*/ 88 h 102"/>
              <a:gd name="T8" fmla="*/ 213 w 223"/>
              <a:gd name="T9" fmla="*/ 101 h 102"/>
              <a:gd name="T10" fmla="*/ 221 w 223"/>
              <a:gd name="T11" fmla="*/ 59 h 102"/>
              <a:gd name="T12" fmla="*/ 206 w 223"/>
              <a:gd name="T13" fmla="*/ 77 h 102"/>
              <a:gd name="T14" fmla="*/ 220 w 223"/>
              <a:gd name="T15" fmla="*/ 62 h 102"/>
              <a:gd name="T16" fmla="*/ 107 w 223"/>
              <a:gd name="T17" fmla="*/ 69 h 102"/>
              <a:gd name="T18" fmla="*/ 3 w 223"/>
              <a:gd name="T19" fmla="*/ 40 h 102"/>
              <a:gd name="T20" fmla="*/ 18 w 223"/>
              <a:gd name="T21" fmla="*/ 5 h 102"/>
              <a:gd name="T22" fmla="*/ 21 w 223"/>
              <a:gd name="T23" fmla="*/ 6 h 102"/>
              <a:gd name="T24" fmla="*/ 26 w 223"/>
              <a:gd name="T25" fmla="*/ 6 h 102"/>
              <a:gd name="T26" fmla="*/ 24 w 223"/>
              <a:gd name="T27" fmla="*/ 25 h 102"/>
              <a:gd name="T28" fmla="*/ 35 w 223"/>
              <a:gd name="T29" fmla="*/ 8 h 102"/>
              <a:gd name="T30" fmla="*/ 38 w 223"/>
              <a:gd name="T31" fmla="*/ 9 h 102"/>
              <a:gd name="T32" fmla="*/ 38 w 223"/>
              <a:gd name="T33" fmla="*/ 30 h 102"/>
              <a:gd name="T34" fmla="*/ 58 w 223"/>
              <a:gd name="T35" fmla="*/ 15 h 102"/>
              <a:gd name="T36" fmla="*/ 54 w 223"/>
              <a:gd name="T37" fmla="*/ 34 h 102"/>
              <a:gd name="T38" fmla="*/ 67 w 223"/>
              <a:gd name="T39" fmla="*/ 17 h 102"/>
              <a:gd name="T40" fmla="*/ 65 w 223"/>
              <a:gd name="T41" fmla="*/ 32 h 102"/>
              <a:gd name="T42" fmla="*/ 73 w 223"/>
              <a:gd name="T43" fmla="*/ 19 h 102"/>
              <a:gd name="T44" fmla="*/ 71 w 223"/>
              <a:gd name="T45" fmla="*/ 40 h 102"/>
              <a:gd name="T46" fmla="*/ 84 w 223"/>
              <a:gd name="T47" fmla="*/ 22 h 102"/>
              <a:gd name="T48" fmla="*/ 87 w 223"/>
              <a:gd name="T49" fmla="*/ 23 h 102"/>
              <a:gd name="T50" fmla="*/ 87 w 223"/>
              <a:gd name="T51" fmla="*/ 34 h 102"/>
              <a:gd name="T52" fmla="*/ 90 w 223"/>
              <a:gd name="T53" fmla="*/ 35 h 102"/>
              <a:gd name="T54" fmla="*/ 98 w 223"/>
              <a:gd name="T55" fmla="*/ 26 h 102"/>
              <a:gd name="T56" fmla="*/ 101 w 223"/>
              <a:gd name="T57" fmla="*/ 27 h 102"/>
              <a:gd name="T58" fmla="*/ 100 w 223"/>
              <a:gd name="T59" fmla="*/ 47 h 102"/>
              <a:gd name="T60" fmla="*/ 109 w 223"/>
              <a:gd name="T61" fmla="*/ 29 h 102"/>
              <a:gd name="T62" fmla="*/ 112 w 223"/>
              <a:gd name="T63" fmla="*/ 48 h 102"/>
              <a:gd name="T64" fmla="*/ 120 w 223"/>
              <a:gd name="T65" fmla="*/ 33 h 102"/>
              <a:gd name="T66" fmla="*/ 119 w 223"/>
              <a:gd name="T67" fmla="*/ 55 h 102"/>
              <a:gd name="T68" fmla="*/ 129 w 223"/>
              <a:gd name="T69" fmla="*/ 35 h 102"/>
              <a:gd name="T70" fmla="*/ 129 w 223"/>
              <a:gd name="T71" fmla="*/ 54 h 102"/>
              <a:gd name="T72" fmla="*/ 136 w 223"/>
              <a:gd name="T73" fmla="*/ 38 h 102"/>
              <a:gd name="T74" fmla="*/ 137 w 223"/>
              <a:gd name="T75" fmla="*/ 58 h 102"/>
              <a:gd name="T76" fmla="*/ 146 w 223"/>
              <a:gd name="T77" fmla="*/ 41 h 102"/>
              <a:gd name="T78" fmla="*/ 145 w 223"/>
              <a:gd name="T79" fmla="*/ 58 h 102"/>
              <a:gd name="T80" fmla="*/ 153 w 223"/>
              <a:gd name="T81" fmla="*/ 43 h 102"/>
              <a:gd name="T82" fmla="*/ 155 w 223"/>
              <a:gd name="T83" fmla="*/ 61 h 102"/>
              <a:gd name="T84" fmla="*/ 163 w 223"/>
              <a:gd name="T85" fmla="*/ 45 h 102"/>
              <a:gd name="T86" fmla="*/ 163 w 223"/>
              <a:gd name="T87" fmla="*/ 68 h 102"/>
              <a:gd name="T88" fmla="*/ 179 w 223"/>
              <a:gd name="T89" fmla="*/ 50 h 102"/>
              <a:gd name="T90" fmla="*/ 182 w 223"/>
              <a:gd name="T91" fmla="*/ 51 h 102"/>
              <a:gd name="T92" fmla="*/ 185 w 223"/>
              <a:gd name="T93" fmla="*/ 70 h 102"/>
              <a:gd name="T94" fmla="*/ 199 w 223"/>
              <a:gd name="T95" fmla="*/ 56 h 102"/>
              <a:gd name="T96" fmla="*/ 202 w 223"/>
              <a:gd name="T97" fmla="*/ 5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23" h="102">
                <a:moveTo>
                  <a:pt x="178" y="47"/>
                </a:moveTo>
                <a:cubicBezTo>
                  <a:pt x="162" y="42"/>
                  <a:pt x="147" y="38"/>
                  <a:pt x="131" y="33"/>
                </a:cubicBezTo>
                <a:cubicBezTo>
                  <a:pt x="104" y="25"/>
                  <a:pt x="77" y="17"/>
                  <a:pt x="50" y="10"/>
                </a:cubicBezTo>
                <a:cubicBezTo>
                  <a:pt x="42" y="7"/>
                  <a:pt x="34" y="5"/>
                  <a:pt x="26" y="3"/>
                </a:cubicBezTo>
                <a:cubicBezTo>
                  <a:pt x="22" y="2"/>
                  <a:pt x="18" y="1"/>
                  <a:pt x="15" y="1"/>
                </a:cubicBezTo>
                <a:cubicBezTo>
                  <a:pt x="14" y="0"/>
                  <a:pt x="13" y="0"/>
                  <a:pt x="12" y="1"/>
                </a:cubicBezTo>
                <a:cubicBezTo>
                  <a:pt x="8" y="14"/>
                  <a:pt x="4" y="26"/>
                  <a:pt x="0" y="39"/>
                </a:cubicBezTo>
                <a:cubicBezTo>
                  <a:pt x="0" y="39"/>
                  <a:pt x="0" y="40"/>
                  <a:pt x="0" y="40"/>
                </a:cubicBezTo>
                <a:cubicBezTo>
                  <a:pt x="0" y="41"/>
                  <a:pt x="0" y="42"/>
                  <a:pt x="1" y="42"/>
                </a:cubicBezTo>
                <a:cubicBezTo>
                  <a:pt x="18" y="47"/>
                  <a:pt x="35" y="52"/>
                  <a:pt x="53" y="57"/>
                </a:cubicBezTo>
                <a:cubicBezTo>
                  <a:pt x="70" y="62"/>
                  <a:pt x="88" y="65"/>
                  <a:pt x="105" y="71"/>
                </a:cubicBezTo>
                <a:cubicBezTo>
                  <a:pt x="122" y="76"/>
                  <a:pt x="139" y="83"/>
                  <a:pt x="157" y="88"/>
                </a:cubicBezTo>
                <a:cubicBezTo>
                  <a:pt x="175" y="93"/>
                  <a:pt x="193" y="97"/>
                  <a:pt x="211" y="102"/>
                </a:cubicBezTo>
                <a:cubicBezTo>
                  <a:pt x="212" y="102"/>
                  <a:pt x="212" y="102"/>
                  <a:pt x="212" y="102"/>
                </a:cubicBezTo>
                <a:cubicBezTo>
                  <a:pt x="212" y="102"/>
                  <a:pt x="213" y="102"/>
                  <a:pt x="213" y="101"/>
                </a:cubicBezTo>
                <a:cubicBezTo>
                  <a:pt x="216" y="88"/>
                  <a:pt x="219" y="75"/>
                  <a:pt x="223" y="61"/>
                </a:cubicBezTo>
                <a:cubicBezTo>
                  <a:pt x="223" y="61"/>
                  <a:pt x="223" y="60"/>
                  <a:pt x="222" y="60"/>
                </a:cubicBezTo>
                <a:cubicBezTo>
                  <a:pt x="222" y="59"/>
                  <a:pt x="222" y="59"/>
                  <a:pt x="221" y="59"/>
                </a:cubicBezTo>
                <a:cubicBezTo>
                  <a:pt x="207" y="56"/>
                  <a:pt x="192" y="51"/>
                  <a:pt x="178" y="47"/>
                </a:cubicBezTo>
                <a:close/>
                <a:moveTo>
                  <a:pt x="209" y="59"/>
                </a:moveTo>
                <a:cubicBezTo>
                  <a:pt x="208" y="65"/>
                  <a:pt x="206" y="71"/>
                  <a:pt x="206" y="77"/>
                </a:cubicBezTo>
                <a:cubicBezTo>
                  <a:pt x="206" y="79"/>
                  <a:pt x="208" y="79"/>
                  <a:pt x="208" y="77"/>
                </a:cubicBezTo>
                <a:cubicBezTo>
                  <a:pt x="208" y="71"/>
                  <a:pt x="211" y="66"/>
                  <a:pt x="212" y="60"/>
                </a:cubicBezTo>
                <a:cubicBezTo>
                  <a:pt x="215" y="61"/>
                  <a:pt x="217" y="61"/>
                  <a:pt x="220" y="62"/>
                </a:cubicBezTo>
                <a:cubicBezTo>
                  <a:pt x="217" y="74"/>
                  <a:pt x="214" y="87"/>
                  <a:pt x="211" y="99"/>
                </a:cubicBezTo>
                <a:cubicBezTo>
                  <a:pt x="194" y="94"/>
                  <a:pt x="176" y="90"/>
                  <a:pt x="159" y="85"/>
                </a:cubicBezTo>
                <a:cubicBezTo>
                  <a:pt x="142" y="80"/>
                  <a:pt x="125" y="74"/>
                  <a:pt x="107" y="69"/>
                </a:cubicBezTo>
                <a:cubicBezTo>
                  <a:pt x="90" y="63"/>
                  <a:pt x="73" y="59"/>
                  <a:pt x="55" y="55"/>
                </a:cubicBezTo>
                <a:cubicBezTo>
                  <a:pt x="38" y="50"/>
                  <a:pt x="20" y="45"/>
                  <a:pt x="3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6" y="27"/>
                  <a:pt x="11" y="16"/>
                  <a:pt x="14" y="4"/>
                </a:cubicBezTo>
                <a:cubicBezTo>
                  <a:pt x="16" y="4"/>
                  <a:pt x="17" y="4"/>
                  <a:pt x="18" y="4"/>
                </a:cubicBezTo>
                <a:cubicBezTo>
                  <a:pt x="18" y="4"/>
                  <a:pt x="18" y="5"/>
                  <a:pt x="18" y="5"/>
                </a:cubicBezTo>
                <a:cubicBezTo>
                  <a:pt x="17" y="9"/>
                  <a:pt x="15" y="14"/>
                  <a:pt x="14" y="19"/>
                </a:cubicBezTo>
                <a:cubicBezTo>
                  <a:pt x="14" y="20"/>
                  <a:pt x="17" y="20"/>
                  <a:pt x="17" y="19"/>
                </a:cubicBezTo>
                <a:cubicBezTo>
                  <a:pt x="18" y="14"/>
                  <a:pt x="20" y="10"/>
                  <a:pt x="21" y="6"/>
                </a:cubicBezTo>
                <a:cubicBezTo>
                  <a:pt x="21" y="5"/>
                  <a:pt x="21" y="5"/>
                  <a:pt x="21" y="5"/>
                </a:cubicBezTo>
                <a:cubicBezTo>
                  <a:pt x="22" y="5"/>
                  <a:pt x="23" y="5"/>
                  <a:pt x="23" y="6"/>
                </a:cubicBezTo>
                <a:cubicBezTo>
                  <a:pt x="24" y="6"/>
                  <a:pt x="25" y="6"/>
                  <a:pt x="26" y="6"/>
                </a:cubicBezTo>
                <a:cubicBezTo>
                  <a:pt x="26" y="6"/>
                  <a:pt x="26" y="7"/>
                  <a:pt x="26" y="7"/>
                </a:cubicBezTo>
                <a:cubicBezTo>
                  <a:pt x="24" y="13"/>
                  <a:pt x="22" y="19"/>
                  <a:pt x="21" y="25"/>
                </a:cubicBezTo>
                <a:cubicBezTo>
                  <a:pt x="21" y="27"/>
                  <a:pt x="24" y="27"/>
                  <a:pt x="24" y="25"/>
                </a:cubicBezTo>
                <a:cubicBezTo>
                  <a:pt x="25" y="19"/>
                  <a:pt x="27" y="14"/>
                  <a:pt x="28" y="8"/>
                </a:cubicBezTo>
                <a:cubicBezTo>
                  <a:pt x="29" y="7"/>
                  <a:pt x="29" y="7"/>
                  <a:pt x="28" y="7"/>
                </a:cubicBezTo>
                <a:cubicBezTo>
                  <a:pt x="31" y="7"/>
                  <a:pt x="33" y="8"/>
                  <a:pt x="35" y="8"/>
                </a:cubicBezTo>
                <a:cubicBezTo>
                  <a:pt x="33" y="13"/>
                  <a:pt x="30" y="18"/>
                  <a:pt x="29" y="24"/>
                </a:cubicBezTo>
                <a:cubicBezTo>
                  <a:pt x="29" y="25"/>
                  <a:pt x="32" y="25"/>
                  <a:pt x="32" y="24"/>
                </a:cubicBezTo>
                <a:cubicBezTo>
                  <a:pt x="33" y="18"/>
                  <a:pt x="36" y="14"/>
                  <a:pt x="38" y="9"/>
                </a:cubicBezTo>
                <a:cubicBezTo>
                  <a:pt x="39" y="10"/>
                  <a:pt x="41" y="10"/>
                  <a:pt x="42" y="10"/>
                </a:cubicBezTo>
                <a:cubicBezTo>
                  <a:pt x="43" y="11"/>
                  <a:pt x="43" y="11"/>
                  <a:pt x="44" y="11"/>
                </a:cubicBezTo>
                <a:cubicBezTo>
                  <a:pt x="41" y="17"/>
                  <a:pt x="40" y="23"/>
                  <a:pt x="38" y="30"/>
                </a:cubicBezTo>
                <a:cubicBezTo>
                  <a:pt x="38" y="32"/>
                  <a:pt x="41" y="32"/>
                  <a:pt x="41" y="31"/>
                </a:cubicBezTo>
                <a:cubicBezTo>
                  <a:pt x="43" y="24"/>
                  <a:pt x="43" y="17"/>
                  <a:pt x="47" y="12"/>
                </a:cubicBezTo>
                <a:cubicBezTo>
                  <a:pt x="50" y="13"/>
                  <a:pt x="54" y="14"/>
                  <a:pt x="58" y="15"/>
                </a:cubicBezTo>
                <a:cubicBezTo>
                  <a:pt x="57" y="15"/>
                  <a:pt x="57" y="15"/>
                  <a:pt x="57" y="16"/>
                </a:cubicBezTo>
                <a:cubicBezTo>
                  <a:pt x="55" y="22"/>
                  <a:pt x="54" y="28"/>
                  <a:pt x="52" y="34"/>
                </a:cubicBezTo>
                <a:cubicBezTo>
                  <a:pt x="51" y="35"/>
                  <a:pt x="54" y="36"/>
                  <a:pt x="54" y="34"/>
                </a:cubicBezTo>
                <a:cubicBezTo>
                  <a:pt x="57" y="29"/>
                  <a:pt x="58" y="22"/>
                  <a:pt x="60" y="16"/>
                </a:cubicBezTo>
                <a:cubicBezTo>
                  <a:pt x="60" y="16"/>
                  <a:pt x="60" y="16"/>
                  <a:pt x="60" y="15"/>
                </a:cubicBezTo>
                <a:cubicBezTo>
                  <a:pt x="62" y="16"/>
                  <a:pt x="64" y="17"/>
                  <a:pt x="67" y="17"/>
                </a:cubicBezTo>
                <a:cubicBezTo>
                  <a:pt x="67" y="17"/>
                  <a:pt x="67" y="17"/>
                  <a:pt x="67" y="17"/>
                </a:cubicBezTo>
                <a:cubicBezTo>
                  <a:pt x="65" y="22"/>
                  <a:pt x="63" y="27"/>
                  <a:pt x="62" y="32"/>
                </a:cubicBezTo>
                <a:cubicBezTo>
                  <a:pt x="62" y="34"/>
                  <a:pt x="65" y="34"/>
                  <a:pt x="65" y="32"/>
                </a:cubicBezTo>
                <a:cubicBezTo>
                  <a:pt x="66" y="27"/>
                  <a:pt x="68" y="23"/>
                  <a:pt x="69" y="18"/>
                </a:cubicBezTo>
                <a:cubicBezTo>
                  <a:pt x="69" y="18"/>
                  <a:pt x="69" y="18"/>
                  <a:pt x="69" y="18"/>
                </a:cubicBezTo>
                <a:cubicBezTo>
                  <a:pt x="71" y="18"/>
                  <a:pt x="72" y="19"/>
                  <a:pt x="73" y="19"/>
                </a:cubicBezTo>
                <a:cubicBezTo>
                  <a:pt x="73" y="19"/>
                  <a:pt x="73" y="19"/>
                  <a:pt x="73" y="20"/>
                </a:cubicBezTo>
                <a:cubicBezTo>
                  <a:pt x="71" y="26"/>
                  <a:pt x="69" y="33"/>
                  <a:pt x="68" y="40"/>
                </a:cubicBezTo>
                <a:cubicBezTo>
                  <a:pt x="68" y="42"/>
                  <a:pt x="71" y="42"/>
                  <a:pt x="71" y="40"/>
                </a:cubicBezTo>
                <a:cubicBezTo>
                  <a:pt x="72" y="33"/>
                  <a:pt x="74" y="27"/>
                  <a:pt x="76" y="20"/>
                </a:cubicBezTo>
                <a:cubicBezTo>
                  <a:pt x="76" y="20"/>
                  <a:pt x="76" y="20"/>
                  <a:pt x="76" y="20"/>
                </a:cubicBezTo>
                <a:cubicBezTo>
                  <a:pt x="78" y="21"/>
                  <a:pt x="81" y="21"/>
                  <a:pt x="84" y="22"/>
                </a:cubicBezTo>
                <a:cubicBezTo>
                  <a:pt x="82" y="28"/>
                  <a:pt x="79" y="33"/>
                  <a:pt x="78" y="39"/>
                </a:cubicBezTo>
                <a:cubicBezTo>
                  <a:pt x="78" y="41"/>
                  <a:pt x="81" y="41"/>
                  <a:pt x="81" y="39"/>
                </a:cubicBezTo>
                <a:cubicBezTo>
                  <a:pt x="82" y="34"/>
                  <a:pt x="85" y="28"/>
                  <a:pt x="87" y="23"/>
                </a:cubicBezTo>
                <a:cubicBezTo>
                  <a:pt x="88" y="23"/>
                  <a:pt x="89" y="24"/>
                  <a:pt x="90" y="24"/>
                </a:cubicBezTo>
                <a:cubicBezTo>
                  <a:pt x="89" y="24"/>
                  <a:pt x="89" y="24"/>
                  <a:pt x="89" y="25"/>
                </a:cubicBezTo>
                <a:cubicBezTo>
                  <a:pt x="89" y="28"/>
                  <a:pt x="88" y="31"/>
                  <a:pt x="87" y="34"/>
                </a:cubicBezTo>
                <a:cubicBezTo>
                  <a:pt x="86" y="37"/>
                  <a:pt x="85" y="41"/>
                  <a:pt x="84" y="45"/>
                </a:cubicBezTo>
                <a:cubicBezTo>
                  <a:pt x="84" y="46"/>
                  <a:pt x="87" y="47"/>
                  <a:pt x="87" y="45"/>
                </a:cubicBezTo>
                <a:cubicBezTo>
                  <a:pt x="88" y="42"/>
                  <a:pt x="89" y="38"/>
                  <a:pt x="90" y="35"/>
                </a:cubicBezTo>
                <a:cubicBezTo>
                  <a:pt x="91" y="31"/>
                  <a:pt x="92" y="28"/>
                  <a:pt x="92" y="25"/>
                </a:cubicBezTo>
                <a:cubicBezTo>
                  <a:pt x="92" y="25"/>
                  <a:pt x="92" y="25"/>
                  <a:pt x="92" y="25"/>
                </a:cubicBezTo>
                <a:cubicBezTo>
                  <a:pt x="94" y="25"/>
                  <a:pt x="96" y="26"/>
                  <a:pt x="98" y="26"/>
                </a:cubicBezTo>
                <a:cubicBezTo>
                  <a:pt x="97" y="32"/>
                  <a:pt x="95" y="37"/>
                  <a:pt x="93" y="42"/>
                </a:cubicBezTo>
                <a:cubicBezTo>
                  <a:pt x="93" y="44"/>
                  <a:pt x="95" y="44"/>
                  <a:pt x="96" y="43"/>
                </a:cubicBezTo>
                <a:cubicBezTo>
                  <a:pt x="98" y="37"/>
                  <a:pt x="99" y="32"/>
                  <a:pt x="101" y="27"/>
                </a:cubicBezTo>
                <a:cubicBezTo>
                  <a:pt x="103" y="28"/>
                  <a:pt x="104" y="28"/>
                  <a:pt x="106" y="29"/>
                </a:cubicBezTo>
                <a:cubicBezTo>
                  <a:pt x="105" y="32"/>
                  <a:pt x="104" y="34"/>
                  <a:pt x="103" y="37"/>
                </a:cubicBezTo>
                <a:cubicBezTo>
                  <a:pt x="101" y="40"/>
                  <a:pt x="101" y="44"/>
                  <a:pt x="100" y="47"/>
                </a:cubicBezTo>
                <a:cubicBezTo>
                  <a:pt x="100" y="49"/>
                  <a:pt x="102" y="50"/>
                  <a:pt x="103" y="48"/>
                </a:cubicBezTo>
                <a:cubicBezTo>
                  <a:pt x="104" y="45"/>
                  <a:pt x="104" y="42"/>
                  <a:pt x="105" y="39"/>
                </a:cubicBezTo>
                <a:cubicBezTo>
                  <a:pt x="106" y="36"/>
                  <a:pt x="108" y="33"/>
                  <a:pt x="109" y="29"/>
                </a:cubicBezTo>
                <a:cubicBezTo>
                  <a:pt x="112" y="30"/>
                  <a:pt x="115" y="31"/>
                  <a:pt x="119" y="32"/>
                </a:cubicBezTo>
                <a:cubicBezTo>
                  <a:pt x="118" y="33"/>
                  <a:pt x="118" y="33"/>
                  <a:pt x="118" y="33"/>
                </a:cubicBezTo>
                <a:cubicBezTo>
                  <a:pt x="116" y="38"/>
                  <a:pt x="114" y="43"/>
                  <a:pt x="112" y="48"/>
                </a:cubicBezTo>
                <a:cubicBezTo>
                  <a:pt x="111" y="50"/>
                  <a:pt x="113" y="51"/>
                  <a:pt x="114" y="50"/>
                </a:cubicBezTo>
                <a:cubicBezTo>
                  <a:pt x="117" y="45"/>
                  <a:pt x="119" y="40"/>
                  <a:pt x="121" y="34"/>
                </a:cubicBezTo>
                <a:cubicBezTo>
                  <a:pt x="121" y="34"/>
                  <a:pt x="121" y="33"/>
                  <a:pt x="120" y="33"/>
                </a:cubicBezTo>
                <a:cubicBezTo>
                  <a:pt x="122" y="33"/>
                  <a:pt x="124" y="34"/>
                  <a:pt x="126" y="35"/>
                </a:cubicBezTo>
                <a:cubicBezTo>
                  <a:pt x="126" y="35"/>
                  <a:pt x="126" y="35"/>
                  <a:pt x="126" y="35"/>
                </a:cubicBezTo>
                <a:cubicBezTo>
                  <a:pt x="124" y="42"/>
                  <a:pt x="122" y="48"/>
                  <a:pt x="119" y="55"/>
                </a:cubicBezTo>
                <a:cubicBezTo>
                  <a:pt x="118" y="57"/>
                  <a:pt x="121" y="57"/>
                  <a:pt x="122" y="56"/>
                </a:cubicBezTo>
                <a:cubicBezTo>
                  <a:pt x="125" y="49"/>
                  <a:pt x="127" y="43"/>
                  <a:pt x="129" y="36"/>
                </a:cubicBezTo>
                <a:cubicBezTo>
                  <a:pt x="129" y="36"/>
                  <a:pt x="129" y="36"/>
                  <a:pt x="129" y="35"/>
                </a:cubicBezTo>
                <a:cubicBezTo>
                  <a:pt x="130" y="36"/>
                  <a:pt x="132" y="36"/>
                  <a:pt x="134" y="37"/>
                </a:cubicBezTo>
                <a:cubicBezTo>
                  <a:pt x="134" y="37"/>
                  <a:pt x="134" y="37"/>
                  <a:pt x="133" y="37"/>
                </a:cubicBezTo>
                <a:cubicBezTo>
                  <a:pt x="132" y="42"/>
                  <a:pt x="129" y="48"/>
                  <a:pt x="129" y="54"/>
                </a:cubicBezTo>
                <a:cubicBezTo>
                  <a:pt x="129" y="55"/>
                  <a:pt x="132" y="56"/>
                  <a:pt x="132" y="54"/>
                </a:cubicBezTo>
                <a:cubicBezTo>
                  <a:pt x="132" y="48"/>
                  <a:pt x="135" y="43"/>
                  <a:pt x="136" y="38"/>
                </a:cubicBezTo>
                <a:cubicBezTo>
                  <a:pt x="136" y="38"/>
                  <a:pt x="136" y="38"/>
                  <a:pt x="136" y="38"/>
                </a:cubicBezTo>
                <a:cubicBezTo>
                  <a:pt x="139" y="38"/>
                  <a:pt x="141" y="39"/>
                  <a:pt x="144" y="40"/>
                </a:cubicBezTo>
                <a:cubicBezTo>
                  <a:pt x="144" y="40"/>
                  <a:pt x="144" y="40"/>
                  <a:pt x="144" y="40"/>
                </a:cubicBezTo>
                <a:cubicBezTo>
                  <a:pt x="142" y="46"/>
                  <a:pt x="140" y="52"/>
                  <a:pt x="137" y="58"/>
                </a:cubicBezTo>
                <a:cubicBezTo>
                  <a:pt x="136" y="59"/>
                  <a:pt x="139" y="61"/>
                  <a:pt x="140" y="59"/>
                </a:cubicBezTo>
                <a:cubicBezTo>
                  <a:pt x="142" y="53"/>
                  <a:pt x="145" y="47"/>
                  <a:pt x="146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8" y="41"/>
                  <a:pt x="149" y="41"/>
                  <a:pt x="151" y="42"/>
                </a:cubicBezTo>
                <a:cubicBezTo>
                  <a:pt x="151" y="42"/>
                  <a:pt x="151" y="42"/>
                  <a:pt x="151" y="42"/>
                </a:cubicBezTo>
                <a:cubicBezTo>
                  <a:pt x="149" y="48"/>
                  <a:pt x="147" y="53"/>
                  <a:pt x="145" y="58"/>
                </a:cubicBezTo>
                <a:cubicBezTo>
                  <a:pt x="145" y="60"/>
                  <a:pt x="148" y="61"/>
                  <a:pt x="148" y="59"/>
                </a:cubicBezTo>
                <a:cubicBezTo>
                  <a:pt x="150" y="54"/>
                  <a:pt x="152" y="49"/>
                  <a:pt x="153" y="43"/>
                </a:cubicBezTo>
                <a:cubicBezTo>
                  <a:pt x="153" y="43"/>
                  <a:pt x="153" y="43"/>
                  <a:pt x="153" y="43"/>
                </a:cubicBezTo>
                <a:cubicBezTo>
                  <a:pt x="156" y="43"/>
                  <a:pt x="158" y="44"/>
                  <a:pt x="161" y="45"/>
                </a:cubicBezTo>
                <a:cubicBezTo>
                  <a:pt x="161" y="45"/>
                  <a:pt x="160" y="45"/>
                  <a:pt x="160" y="45"/>
                </a:cubicBezTo>
                <a:cubicBezTo>
                  <a:pt x="158" y="50"/>
                  <a:pt x="157" y="56"/>
                  <a:pt x="155" y="61"/>
                </a:cubicBezTo>
                <a:cubicBezTo>
                  <a:pt x="155" y="63"/>
                  <a:pt x="157" y="64"/>
                  <a:pt x="158" y="62"/>
                </a:cubicBezTo>
                <a:cubicBezTo>
                  <a:pt x="159" y="57"/>
                  <a:pt x="161" y="52"/>
                  <a:pt x="163" y="47"/>
                </a:cubicBezTo>
                <a:cubicBezTo>
                  <a:pt x="163" y="46"/>
                  <a:pt x="163" y="46"/>
                  <a:pt x="163" y="45"/>
                </a:cubicBezTo>
                <a:cubicBezTo>
                  <a:pt x="164" y="46"/>
                  <a:pt x="166" y="46"/>
                  <a:pt x="167" y="47"/>
                </a:cubicBezTo>
                <a:cubicBezTo>
                  <a:pt x="168" y="47"/>
                  <a:pt x="169" y="47"/>
                  <a:pt x="170" y="47"/>
                </a:cubicBezTo>
                <a:cubicBezTo>
                  <a:pt x="168" y="54"/>
                  <a:pt x="164" y="61"/>
                  <a:pt x="163" y="68"/>
                </a:cubicBezTo>
                <a:cubicBezTo>
                  <a:pt x="162" y="69"/>
                  <a:pt x="165" y="70"/>
                  <a:pt x="166" y="68"/>
                </a:cubicBezTo>
                <a:cubicBezTo>
                  <a:pt x="167" y="61"/>
                  <a:pt x="170" y="55"/>
                  <a:pt x="173" y="48"/>
                </a:cubicBezTo>
                <a:cubicBezTo>
                  <a:pt x="175" y="49"/>
                  <a:pt x="177" y="50"/>
                  <a:pt x="179" y="50"/>
                </a:cubicBezTo>
                <a:cubicBezTo>
                  <a:pt x="178" y="56"/>
                  <a:pt x="174" y="61"/>
                  <a:pt x="175" y="67"/>
                </a:cubicBezTo>
                <a:cubicBezTo>
                  <a:pt x="175" y="69"/>
                  <a:pt x="178" y="69"/>
                  <a:pt x="177" y="67"/>
                </a:cubicBezTo>
                <a:cubicBezTo>
                  <a:pt x="177" y="62"/>
                  <a:pt x="180" y="56"/>
                  <a:pt x="182" y="51"/>
                </a:cubicBezTo>
                <a:cubicBezTo>
                  <a:pt x="185" y="52"/>
                  <a:pt x="188" y="53"/>
                  <a:pt x="190" y="54"/>
                </a:cubicBezTo>
                <a:cubicBezTo>
                  <a:pt x="190" y="54"/>
                  <a:pt x="190" y="54"/>
                  <a:pt x="190" y="54"/>
                </a:cubicBezTo>
                <a:cubicBezTo>
                  <a:pt x="189" y="59"/>
                  <a:pt x="187" y="65"/>
                  <a:pt x="185" y="70"/>
                </a:cubicBezTo>
                <a:cubicBezTo>
                  <a:pt x="184" y="72"/>
                  <a:pt x="187" y="73"/>
                  <a:pt x="187" y="72"/>
                </a:cubicBezTo>
                <a:cubicBezTo>
                  <a:pt x="190" y="66"/>
                  <a:pt x="192" y="60"/>
                  <a:pt x="193" y="54"/>
                </a:cubicBezTo>
                <a:cubicBezTo>
                  <a:pt x="195" y="55"/>
                  <a:pt x="197" y="56"/>
                  <a:pt x="199" y="56"/>
                </a:cubicBezTo>
                <a:cubicBezTo>
                  <a:pt x="198" y="61"/>
                  <a:pt x="197" y="67"/>
                  <a:pt x="195" y="72"/>
                </a:cubicBezTo>
                <a:cubicBezTo>
                  <a:pt x="195" y="74"/>
                  <a:pt x="198" y="75"/>
                  <a:pt x="198" y="73"/>
                </a:cubicBezTo>
                <a:cubicBezTo>
                  <a:pt x="200" y="68"/>
                  <a:pt x="201" y="62"/>
                  <a:pt x="202" y="57"/>
                </a:cubicBezTo>
                <a:cubicBezTo>
                  <a:pt x="205" y="58"/>
                  <a:pt x="207" y="58"/>
                  <a:pt x="209" y="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11" name="ïṩḻîḍè">
            <a:extLst>
              <a:ext uri="{FF2B5EF4-FFF2-40B4-BE49-F238E27FC236}">
                <a16:creationId xmlns:a16="http://schemas.microsoft.com/office/drawing/2014/main" id="{3E3184E9-546E-F581-5EDE-D1BB0B67481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422638" y="4426672"/>
            <a:ext cx="1199884" cy="1495121"/>
          </a:xfrm>
          <a:custGeom>
            <a:avLst/>
            <a:gdLst>
              <a:gd name="T0" fmla="*/ 196 w 268"/>
              <a:gd name="T1" fmla="*/ 288 h 334"/>
              <a:gd name="T2" fmla="*/ 192 w 268"/>
              <a:gd name="T3" fmla="*/ 88 h 334"/>
              <a:gd name="T4" fmla="*/ 172 w 268"/>
              <a:gd name="T5" fmla="*/ 88 h 334"/>
              <a:gd name="T6" fmla="*/ 201 w 268"/>
              <a:gd name="T7" fmla="*/ 244 h 334"/>
              <a:gd name="T8" fmla="*/ 263 w 268"/>
              <a:gd name="T9" fmla="*/ 254 h 334"/>
              <a:gd name="T10" fmla="*/ 211 w 268"/>
              <a:gd name="T11" fmla="*/ 300 h 334"/>
              <a:gd name="T12" fmla="*/ 246 w 268"/>
              <a:gd name="T13" fmla="*/ 271 h 334"/>
              <a:gd name="T14" fmla="*/ 245 w 268"/>
              <a:gd name="T15" fmla="*/ 215 h 334"/>
              <a:gd name="T16" fmla="*/ 204 w 268"/>
              <a:gd name="T17" fmla="*/ 199 h 334"/>
              <a:gd name="T18" fmla="*/ 210 w 268"/>
              <a:gd name="T19" fmla="*/ 221 h 334"/>
              <a:gd name="T20" fmla="*/ 206 w 268"/>
              <a:gd name="T21" fmla="*/ 167 h 334"/>
              <a:gd name="T22" fmla="*/ 238 w 268"/>
              <a:gd name="T23" fmla="*/ 165 h 334"/>
              <a:gd name="T24" fmla="*/ 219 w 268"/>
              <a:gd name="T25" fmla="*/ 176 h 334"/>
              <a:gd name="T26" fmla="*/ 203 w 268"/>
              <a:gd name="T27" fmla="*/ 212 h 334"/>
              <a:gd name="T28" fmla="*/ 216 w 268"/>
              <a:gd name="T29" fmla="*/ 266 h 334"/>
              <a:gd name="T30" fmla="*/ 231 w 268"/>
              <a:gd name="T31" fmla="*/ 237 h 334"/>
              <a:gd name="T32" fmla="*/ 207 w 268"/>
              <a:gd name="T33" fmla="*/ 158 h 334"/>
              <a:gd name="T34" fmla="*/ 159 w 268"/>
              <a:gd name="T35" fmla="*/ 313 h 334"/>
              <a:gd name="T36" fmla="*/ 133 w 268"/>
              <a:gd name="T37" fmla="*/ 306 h 334"/>
              <a:gd name="T38" fmla="*/ 166 w 268"/>
              <a:gd name="T39" fmla="*/ 259 h 334"/>
              <a:gd name="T40" fmla="*/ 156 w 268"/>
              <a:gd name="T41" fmla="*/ 224 h 334"/>
              <a:gd name="T42" fmla="*/ 98 w 268"/>
              <a:gd name="T43" fmla="*/ 284 h 334"/>
              <a:gd name="T44" fmla="*/ 109 w 268"/>
              <a:gd name="T45" fmla="*/ 265 h 334"/>
              <a:gd name="T46" fmla="*/ 169 w 268"/>
              <a:gd name="T47" fmla="*/ 240 h 334"/>
              <a:gd name="T48" fmla="*/ 174 w 268"/>
              <a:gd name="T49" fmla="*/ 201 h 334"/>
              <a:gd name="T50" fmla="*/ 130 w 268"/>
              <a:gd name="T51" fmla="*/ 215 h 334"/>
              <a:gd name="T52" fmla="*/ 129 w 268"/>
              <a:gd name="T53" fmla="*/ 194 h 334"/>
              <a:gd name="T54" fmla="*/ 138 w 268"/>
              <a:gd name="T55" fmla="*/ 178 h 334"/>
              <a:gd name="T56" fmla="*/ 126 w 268"/>
              <a:gd name="T57" fmla="*/ 191 h 334"/>
              <a:gd name="T58" fmla="*/ 118 w 268"/>
              <a:gd name="T59" fmla="*/ 184 h 334"/>
              <a:gd name="T60" fmla="*/ 176 w 268"/>
              <a:gd name="T61" fmla="*/ 167 h 334"/>
              <a:gd name="T62" fmla="*/ 160 w 268"/>
              <a:gd name="T63" fmla="*/ 174 h 334"/>
              <a:gd name="T64" fmla="*/ 97 w 268"/>
              <a:gd name="T65" fmla="*/ 201 h 334"/>
              <a:gd name="T66" fmla="*/ 170 w 268"/>
              <a:gd name="T67" fmla="*/ 256 h 334"/>
              <a:gd name="T68" fmla="*/ 134 w 268"/>
              <a:gd name="T69" fmla="*/ 304 h 334"/>
              <a:gd name="T70" fmla="*/ 163 w 268"/>
              <a:gd name="T71" fmla="*/ 304 h 334"/>
              <a:gd name="T72" fmla="*/ 193 w 268"/>
              <a:gd name="T73" fmla="*/ 312 h 334"/>
              <a:gd name="T74" fmla="*/ 258 w 268"/>
              <a:gd name="T75" fmla="*/ 275 h 334"/>
              <a:gd name="T76" fmla="*/ 207 w 268"/>
              <a:gd name="T77" fmla="*/ 260 h 334"/>
              <a:gd name="T78" fmla="*/ 106 w 268"/>
              <a:gd name="T79" fmla="*/ 133 h 334"/>
              <a:gd name="T80" fmla="*/ 30 w 268"/>
              <a:gd name="T81" fmla="*/ 256 h 334"/>
              <a:gd name="T82" fmla="*/ 48 w 268"/>
              <a:gd name="T83" fmla="*/ 76 h 334"/>
              <a:gd name="T84" fmla="*/ 121 w 268"/>
              <a:gd name="T85" fmla="*/ 15 h 334"/>
              <a:gd name="T86" fmla="*/ 99 w 268"/>
              <a:gd name="T87" fmla="*/ 46 h 334"/>
              <a:gd name="T88" fmla="*/ 139 w 268"/>
              <a:gd name="T89" fmla="*/ 36 h 334"/>
              <a:gd name="T90" fmla="*/ 38 w 268"/>
              <a:gd name="T91" fmla="*/ 168 h 334"/>
              <a:gd name="T92" fmla="*/ 14 w 268"/>
              <a:gd name="T93" fmla="*/ 153 h 334"/>
              <a:gd name="T94" fmla="*/ 41 w 268"/>
              <a:gd name="T95" fmla="*/ 123 h 334"/>
              <a:gd name="T96" fmla="*/ 34 w 268"/>
              <a:gd name="T97" fmla="*/ 154 h 334"/>
              <a:gd name="T98" fmla="*/ 37 w 268"/>
              <a:gd name="T99" fmla="*/ 105 h 334"/>
              <a:gd name="T100" fmla="*/ 35 w 268"/>
              <a:gd name="T101" fmla="*/ 86 h 334"/>
              <a:gd name="T102" fmla="*/ 23 w 268"/>
              <a:gd name="T103" fmla="*/ 120 h 334"/>
              <a:gd name="T104" fmla="*/ 27 w 268"/>
              <a:gd name="T105" fmla="*/ 140 h 334"/>
              <a:gd name="T106" fmla="*/ 21 w 268"/>
              <a:gd name="T107" fmla="*/ 178 h 334"/>
              <a:gd name="T108" fmla="*/ 8 w 268"/>
              <a:gd name="T109" fmla="*/ 209 h 334"/>
              <a:gd name="T110" fmla="*/ 19 w 268"/>
              <a:gd name="T111" fmla="*/ 214 h 334"/>
              <a:gd name="T112" fmla="*/ 36 w 268"/>
              <a:gd name="T113" fmla="*/ 182 h 334"/>
              <a:gd name="T114" fmla="*/ 9 w 268"/>
              <a:gd name="T115" fmla="*/ 205 h 334"/>
              <a:gd name="T116" fmla="*/ 31 w 268"/>
              <a:gd name="T117" fmla="*/ 230 h 334"/>
              <a:gd name="T118" fmla="*/ 33 w 268"/>
              <a:gd name="T119" fmla="*/ 250 h 334"/>
              <a:gd name="T120" fmla="*/ 145 w 268"/>
              <a:gd name="T121" fmla="*/ 30 h 334"/>
              <a:gd name="T122" fmla="*/ 5 w 268"/>
              <a:gd name="T123" fmla="*/ 257 h 334"/>
              <a:gd name="T124" fmla="*/ 80 w 268"/>
              <a:gd name="T125" fmla="*/ 294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8" h="334">
                <a:moveTo>
                  <a:pt x="261" y="170"/>
                </a:moveTo>
                <a:cubicBezTo>
                  <a:pt x="261" y="170"/>
                  <a:pt x="261" y="170"/>
                  <a:pt x="261" y="169"/>
                </a:cubicBezTo>
                <a:cubicBezTo>
                  <a:pt x="261" y="168"/>
                  <a:pt x="261" y="166"/>
                  <a:pt x="261" y="164"/>
                </a:cubicBezTo>
                <a:cubicBezTo>
                  <a:pt x="259" y="151"/>
                  <a:pt x="256" y="139"/>
                  <a:pt x="251" y="127"/>
                </a:cubicBezTo>
                <a:cubicBezTo>
                  <a:pt x="250" y="124"/>
                  <a:pt x="249" y="121"/>
                  <a:pt x="248" y="119"/>
                </a:cubicBezTo>
                <a:cubicBezTo>
                  <a:pt x="248" y="119"/>
                  <a:pt x="248" y="118"/>
                  <a:pt x="247" y="118"/>
                </a:cubicBezTo>
                <a:cubicBezTo>
                  <a:pt x="238" y="98"/>
                  <a:pt x="223" y="82"/>
                  <a:pt x="206" y="68"/>
                </a:cubicBezTo>
                <a:cubicBezTo>
                  <a:pt x="190" y="56"/>
                  <a:pt x="172" y="47"/>
                  <a:pt x="153" y="42"/>
                </a:cubicBezTo>
                <a:cubicBezTo>
                  <a:pt x="152" y="38"/>
                  <a:pt x="152" y="33"/>
                  <a:pt x="148" y="29"/>
                </a:cubicBezTo>
                <a:cubicBezTo>
                  <a:pt x="144" y="25"/>
                  <a:pt x="138" y="26"/>
                  <a:pt x="132" y="24"/>
                </a:cubicBezTo>
                <a:cubicBezTo>
                  <a:pt x="124" y="23"/>
                  <a:pt x="124" y="10"/>
                  <a:pt x="118" y="6"/>
                </a:cubicBezTo>
                <a:cubicBezTo>
                  <a:pt x="110" y="0"/>
                  <a:pt x="103" y="8"/>
                  <a:pt x="100" y="14"/>
                </a:cubicBezTo>
                <a:cubicBezTo>
                  <a:pt x="97" y="19"/>
                  <a:pt x="93" y="24"/>
                  <a:pt x="91" y="30"/>
                </a:cubicBezTo>
                <a:cubicBezTo>
                  <a:pt x="88" y="36"/>
                  <a:pt x="89" y="41"/>
                  <a:pt x="90" y="47"/>
                </a:cubicBezTo>
                <a:cubicBezTo>
                  <a:pt x="90" y="47"/>
                  <a:pt x="90" y="47"/>
                  <a:pt x="90" y="47"/>
                </a:cubicBezTo>
                <a:cubicBezTo>
                  <a:pt x="76" y="49"/>
                  <a:pt x="64" y="52"/>
                  <a:pt x="53" y="59"/>
                </a:cubicBezTo>
                <a:cubicBezTo>
                  <a:pt x="43" y="66"/>
                  <a:pt x="36" y="76"/>
                  <a:pt x="32" y="86"/>
                </a:cubicBezTo>
                <a:cubicBezTo>
                  <a:pt x="26" y="99"/>
                  <a:pt x="23" y="113"/>
                  <a:pt x="19" y="127"/>
                </a:cubicBezTo>
                <a:cubicBezTo>
                  <a:pt x="14" y="142"/>
                  <a:pt x="10" y="157"/>
                  <a:pt x="8" y="172"/>
                </a:cubicBezTo>
                <a:cubicBezTo>
                  <a:pt x="5" y="187"/>
                  <a:pt x="5" y="201"/>
                  <a:pt x="5" y="216"/>
                </a:cubicBezTo>
                <a:cubicBezTo>
                  <a:pt x="5" y="224"/>
                  <a:pt x="3" y="231"/>
                  <a:pt x="2" y="239"/>
                </a:cubicBezTo>
                <a:cubicBezTo>
                  <a:pt x="0" y="245"/>
                  <a:pt x="0" y="251"/>
                  <a:pt x="1" y="257"/>
                </a:cubicBezTo>
                <a:cubicBezTo>
                  <a:pt x="3" y="262"/>
                  <a:pt x="8" y="267"/>
                  <a:pt x="13" y="268"/>
                </a:cubicBezTo>
                <a:cubicBezTo>
                  <a:pt x="13" y="269"/>
                  <a:pt x="13" y="269"/>
                  <a:pt x="13" y="269"/>
                </a:cubicBezTo>
                <a:cubicBezTo>
                  <a:pt x="15" y="276"/>
                  <a:pt x="18" y="284"/>
                  <a:pt x="25" y="287"/>
                </a:cubicBezTo>
                <a:cubicBezTo>
                  <a:pt x="32" y="290"/>
                  <a:pt x="42" y="284"/>
                  <a:pt x="48" y="290"/>
                </a:cubicBezTo>
                <a:cubicBezTo>
                  <a:pt x="48" y="291"/>
                  <a:pt x="48" y="291"/>
                  <a:pt x="48" y="291"/>
                </a:cubicBezTo>
                <a:cubicBezTo>
                  <a:pt x="49" y="291"/>
                  <a:pt x="49" y="292"/>
                  <a:pt x="49" y="292"/>
                </a:cubicBezTo>
                <a:cubicBezTo>
                  <a:pt x="55" y="301"/>
                  <a:pt x="61" y="309"/>
                  <a:pt x="70" y="315"/>
                </a:cubicBezTo>
                <a:cubicBezTo>
                  <a:pt x="87" y="327"/>
                  <a:pt x="109" y="329"/>
                  <a:pt x="130" y="330"/>
                </a:cubicBezTo>
                <a:cubicBezTo>
                  <a:pt x="144" y="330"/>
                  <a:pt x="159" y="330"/>
                  <a:pt x="173" y="331"/>
                </a:cubicBezTo>
                <a:cubicBezTo>
                  <a:pt x="188" y="332"/>
                  <a:pt x="201" y="334"/>
                  <a:pt x="215" y="329"/>
                </a:cubicBezTo>
                <a:cubicBezTo>
                  <a:pt x="235" y="321"/>
                  <a:pt x="250" y="302"/>
                  <a:pt x="258" y="283"/>
                </a:cubicBezTo>
                <a:cubicBezTo>
                  <a:pt x="262" y="272"/>
                  <a:pt x="265" y="261"/>
                  <a:pt x="266" y="250"/>
                </a:cubicBezTo>
                <a:cubicBezTo>
                  <a:pt x="268" y="235"/>
                  <a:pt x="265" y="219"/>
                  <a:pt x="264" y="204"/>
                </a:cubicBezTo>
                <a:cubicBezTo>
                  <a:pt x="262" y="193"/>
                  <a:pt x="262" y="182"/>
                  <a:pt x="261" y="170"/>
                </a:cubicBezTo>
                <a:close/>
                <a:moveTo>
                  <a:pt x="261" y="264"/>
                </a:moveTo>
                <a:cubicBezTo>
                  <a:pt x="261" y="264"/>
                  <a:pt x="261" y="263"/>
                  <a:pt x="261" y="264"/>
                </a:cubicBezTo>
                <a:cubicBezTo>
                  <a:pt x="256" y="265"/>
                  <a:pt x="250" y="268"/>
                  <a:pt x="245" y="270"/>
                </a:cubicBezTo>
                <a:cubicBezTo>
                  <a:pt x="239" y="272"/>
                  <a:pt x="233" y="275"/>
                  <a:pt x="227" y="277"/>
                </a:cubicBezTo>
                <a:cubicBezTo>
                  <a:pt x="221" y="279"/>
                  <a:pt x="215" y="281"/>
                  <a:pt x="209" y="283"/>
                </a:cubicBezTo>
                <a:cubicBezTo>
                  <a:pt x="205" y="285"/>
                  <a:pt x="200" y="286"/>
                  <a:pt x="196" y="288"/>
                </a:cubicBezTo>
                <a:cubicBezTo>
                  <a:pt x="196" y="287"/>
                  <a:pt x="196" y="286"/>
                  <a:pt x="197" y="285"/>
                </a:cubicBezTo>
                <a:cubicBezTo>
                  <a:pt x="202" y="284"/>
                  <a:pt x="206" y="282"/>
                  <a:pt x="211" y="280"/>
                </a:cubicBezTo>
                <a:cubicBezTo>
                  <a:pt x="217" y="278"/>
                  <a:pt x="224" y="277"/>
                  <a:pt x="230" y="275"/>
                </a:cubicBezTo>
                <a:cubicBezTo>
                  <a:pt x="236" y="274"/>
                  <a:pt x="241" y="272"/>
                  <a:pt x="246" y="269"/>
                </a:cubicBezTo>
                <a:cubicBezTo>
                  <a:pt x="251" y="267"/>
                  <a:pt x="257" y="265"/>
                  <a:pt x="261" y="263"/>
                </a:cubicBezTo>
                <a:cubicBezTo>
                  <a:pt x="261" y="263"/>
                  <a:pt x="261" y="263"/>
                  <a:pt x="261" y="264"/>
                </a:cubicBezTo>
                <a:close/>
                <a:moveTo>
                  <a:pt x="260" y="269"/>
                </a:moveTo>
                <a:cubicBezTo>
                  <a:pt x="260" y="269"/>
                  <a:pt x="259" y="269"/>
                  <a:pt x="259" y="269"/>
                </a:cubicBezTo>
                <a:cubicBezTo>
                  <a:pt x="255" y="272"/>
                  <a:pt x="249" y="273"/>
                  <a:pt x="244" y="275"/>
                </a:cubicBezTo>
                <a:cubicBezTo>
                  <a:pt x="238" y="277"/>
                  <a:pt x="232" y="280"/>
                  <a:pt x="226" y="282"/>
                </a:cubicBezTo>
                <a:cubicBezTo>
                  <a:pt x="220" y="284"/>
                  <a:pt x="214" y="286"/>
                  <a:pt x="208" y="288"/>
                </a:cubicBezTo>
                <a:cubicBezTo>
                  <a:pt x="205" y="289"/>
                  <a:pt x="203" y="290"/>
                  <a:pt x="200" y="291"/>
                </a:cubicBezTo>
                <a:cubicBezTo>
                  <a:pt x="199" y="291"/>
                  <a:pt x="197" y="291"/>
                  <a:pt x="196" y="292"/>
                </a:cubicBezTo>
                <a:cubicBezTo>
                  <a:pt x="198" y="291"/>
                  <a:pt x="199" y="290"/>
                  <a:pt x="201" y="290"/>
                </a:cubicBezTo>
                <a:cubicBezTo>
                  <a:pt x="206" y="287"/>
                  <a:pt x="213" y="285"/>
                  <a:pt x="219" y="283"/>
                </a:cubicBezTo>
                <a:cubicBezTo>
                  <a:pt x="225" y="281"/>
                  <a:pt x="231" y="278"/>
                  <a:pt x="237" y="276"/>
                </a:cubicBezTo>
                <a:cubicBezTo>
                  <a:pt x="242" y="274"/>
                  <a:pt x="247" y="272"/>
                  <a:pt x="252" y="270"/>
                </a:cubicBezTo>
                <a:cubicBezTo>
                  <a:pt x="255" y="268"/>
                  <a:pt x="259" y="267"/>
                  <a:pt x="261" y="264"/>
                </a:cubicBezTo>
                <a:cubicBezTo>
                  <a:pt x="261" y="266"/>
                  <a:pt x="260" y="267"/>
                  <a:pt x="260" y="269"/>
                </a:cubicBezTo>
                <a:close/>
                <a:moveTo>
                  <a:pt x="204" y="92"/>
                </a:moveTo>
                <a:cubicBezTo>
                  <a:pt x="206" y="93"/>
                  <a:pt x="209" y="94"/>
                  <a:pt x="211" y="95"/>
                </a:cubicBezTo>
                <a:cubicBezTo>
                  <a:pt x="209" y="94"/>
                  <a:pt x="207" y="93"/>
                  <a:pt x="204" y="93"/>
                </a:cubicBezTo>
                <a:cubicBezTo>
                  <a:pt x="204" y="93"/>
                  <a:pt x="204" y="92"/>
                  <a:pt x="203" y="92"/>
                </a:cubicBezTo>
                <a:cubicBezTo>
                  <a:pt x="203" y="92"/>
                  <a:pt x="204" y="92"/>
                  <a:pt x="204" y="92"/>
                </a:cubicBezTo>
                <a:close/>
                <a:moveTo>
                  <a:pt x="201" y="92"/>
                </a:moveTo>
                <a:cubicBezTo>
                  <a:pt x="201" y="92"/>
                  <a:pt x="200" y="91"/>
                  <a:pt x="200" y="91"/>
                </a:cubicBezTo>
                <a:cubicBezTo>
                  <a:pt x="200" y="91"/>
                  <a:pt x="200" y="91"/>
                  <a:pt x="200" y="90"/>
                </a:cubicBezTo>
                <a:cubicBezTo>
                  <a:pt x="200" y="90"/>
                  <a:pt x="200" y="90"/>
                  <a:pt x="200" y="90"/>
                </a:cubicBezTo>
                <a:cubicBezTo>
                  <a:pt x="200" y="90"/>
                  <a:pt x="201" y="91"/>
                  <a:pt x="201" y="91"/>
                </a:cubicBezTo>
                <a:cubicBezTo>
                  <a:pt x="201" y="91"/>
                  <a:pt x="201" y="91"/>
                  <a:pt x="201" y="92"/>
                </a:cubicBezTo>
                <a:close/>
                <a:moveTo>
                  <a:pt x="197" y="90"/>
                </a:moveTo>
                <a:cubicBezTo>
                  <a:pt x="197" y="90"/>
                  <a:pt x="197" y="90"/>
                  <a:pt x="196" y="90"/>
                </a:cubicBezTo>
                <a:cubicBezTo>
                  <a:pt x="196" y="90"/>
                  <a:pt x="197" y="90"/>
                  <a:pt x="197" y="90"/>
                </a:cubicBezTo>
                <a:cubicBezTo>
                  <a:pt x="197" y="90"/>
                  <a:pt x="197" y="89"/>
                  <a:pt x="197" y="89"/>
                </a:cubicBezTo>
                <a:cubicBezTo>
                  <a:pt x="197" y="89"/>
                  <a:pt x="197" y="89"/>
                  <a:pt x="197" y="89"/>
                </a:cubicBezTo>
                <a:cubicBezTo>
                  <a:pt x="197" y="89"/>
                  <a:pt x="197" y="89"/>
                  <a:pt x="197" y="89"/>
                </a:cubicBezTo>
                <a:cubicBezTo>
                  <a:pt x="197" y="89"/>
                  <a:pt x="197" y="89"/>
                  <a:pt x="197" y="89"/>
                </a:cubicBezTo>
                <a:cubicBezTo>
                  <a:pt x="197" y="90"/>
                  <a:pt x="197" y="90"/>
                  <a:pt x="197" y="90"/>
                </a:cubicBezTo>
                <a:cubicBezTo>
                  <a:pt x="197" y="90"/>
                  <a:pt x="197" y="90"/>
                  <a:pt x="197" y="90"/>
                </a:cubicBezTo>
                <a:close/>
                <a:moveTo>
                  <a:pt x="194" y="90"/>
                </a:moveTo>
                <a:cubicBezTo>
                  <a:pt x="193" y="90"/>
                  <a:pt x="192" y="89"/>
                  <a:pt x="192" y="89"/>
                </a:cubicBezTo>
                <a:cubicBezTo>
                  <a:pt x="192" y="89"/>
                  <a:pt x="192" y="89"/>
                  <a:pt x="192" y="88"/>
                </a:cubicBezTo>
                <a:cubicBezTo>
                  <a:pt x="192" y="88"/>
                  <a:pt x="193" y="88"/>
                  <a:pt x="194" y="89"/>
                </a:cubicBezTo>
                <a:cubicBezTo>
                  <a:pt x="194" y="89"/>
                  <a:pt x="194" y="89"/>
                  <a:pt x="194" y="90"/>
                </a:cubicBezTo>
                <a:cubicBezTo>
                  <a:pt x="194" y="90"/>
                  <a:pt x="194" y="90"/>
                  <a:pt x="194" y="90"/>
                </a:cubicBezTo>
                <a:close/>
                <a:moveTo>
                  <a:pt x="189" y="89"/>
                </a:moveTo>
                <a:cubicBezTo>
                  <a:pt x="188" y="89"/>
                  <a:pt x="188" y="89"/>
                  <a:pt x="187" y="89"/>
                </a:cubicBezTo>
                <a:cubicBezTo>
                  <a:pt x="187" y="88"/>
                  <a:pt x="187" y="88"/>
                  <a:pt x="187" y="88"/>
                </a:cubicBezTo>
                <a:cubicBezTo>
                  <a:pt x="188" y="88"/>
                  <a:pt x="188" y="88"/>
                  <a:pt x="189" y="88"/>
                </a:cubicBezTo>
                <a:cubicBezTo>
                  <a:pt x="189" y="88"/>
                  <a:pt x="189" y="88"/>
                  <a:pt x="189" y="89"/>
                </a:cubicBezTo>
                <a:close/>
                <a:moveTo>
                  <a:pt x="184" y="87"/>
                </a:moveTo>
                <a:cubicBezTo>
                  <a:pt x="184" y="88"/>
                  <a:pt x="184" y="88"/>
                  <a:pt x="184" y="88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4" y="88"/>
                  <a:pt x="183" y="88"/>
                  <a:pt x="183" y="88"/>
                </a:cubicBezTo>
                <a:cubicBezTo>
                  <a:pt x="183" y="88"/>
                  <a:pt x="183" y="88"/>
                  <a:pt x="183" y="87"/>
                </a:cubicBezTo>
                <a:cubicBezTo>
                  <a:pt x="183" y="87"/>
                  <a:pt x="184" y="87"/>
                  <a:pt x="184" y="87"/>
                </a:cubicBezTo>
                <a:close/>
                <a:moveTo>
                  <a:pt x="180" y="87"/>
                </a:move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8"/>
                  <a:pt x="180" y="88"/>
                </a:cubicBezTo>
                <a:cubicBezTo>
                  <a:pt x="180" y="88"/>
                  <a:pt x="180" y="88"/>
                  <a:pt x="180" y="88"/>
                </a:cubicBezTo>
                <a:cubicBezTo>
                  <a:pt x="180" y="87"/>
                  <a:pt x="180" y="88"/>
                  <a:pt x="180" y="88"/>
                </a:cubicBezTo>
                <a:cubicBezTo>
                  <a:pt x="180" y="88"/>
                  <a:pt x="180" y="88"/>
                  <a:pt x="180" y="88"/>
                </a:cubicBezTo>
                <a:cubicBezTo>
                  <a:pt x="180" y="88"/>
                  <a:pt x="180" y="88"/>
                  <a:pt x="180" y="88"/>
                </a:cubicBezTo>
                <a:cubicBezTo>
                  <a:pt x="180" y="88"/>
                  <a:pt x="180" y="88"/>
                  <a:pt x="180" y="88"/>
                </a:cubicBezTo>
                <a:cubicBezTo>
                  <a:pt x="180" y="88"/>
                  <a:pt x="180" y="88"/>
                  <a:pt x="179" y="88"/>
                </a:cubicBezTo>
                <a:cubicBezTo>
                  <a:pt x="179" y="88"/>
                  <a:pt x="179" y="88"/>
                  <a:pt x="179" y="88"/>
                </a:cubicBezTo>
                <a:cubicBezTo>
                  <a:pt x="179" y="88"/>
                  <a:pt x="179" y="88"/>
                  <a:pt x="179" y="88"/>
                </a:cubicBezTo>
                <a:cubicBezTo>
                  <a:pt x="179" y="88"/>
                  <a:pt x="179" y="87"/>
                  <a:pt x="179" y="87"/>
                </a:cubicBezTo>
                <a:cubicBezTo>
                  <a:pt x="179" y="87"/>
                  <a:pt x="179" y="87"/>
                  <a:pt x="179" y="87"/>
                </a:cubicBezTo>
                <a:cubicBezTo>
                  <a:pt x="179" y="87"/>
                  <a:pt x="180" y="87"/>
                  <a:pt x="180" y="87"/>
                </a:cubicBezTo>
                <a:close/>
                <a:moveTo>
                  <a:pt x="176" y="88"/>
                </a:moveTo>
                <a:cubicBezTo>
                  <a:pt x="176" y="88"/>
                  <a:pt x="176" y="88"/>
                  <a:pt x="176" y="88"/>
                </a:cubicBezTo>
                <a:cubicBezTo>
                  <a:pt x="176" y="88"/>
                  <a:pt x="176" y="88"/>
                  <a:pt x="176" y="88"/>
                </a:cubicBezTo>
                <a:cubicBezTo>
                  <a:pt x="176" y="88"/>
                  <a:pt x="176" y="88"/>
                  <a:pt x="176" y="88"/>
                </a:cubicBezTo>
                <a:cubicBezTo>
                  <a:pt x="176" y="88"/>
                  <a:pt x="176" y="88"/>
                  <a:pt x="176" y="88"/>
                </a:cubicBezTo>
                <a:cubicBezTo>
                  <a:pt x="176" y="88"/>
                  <a:pt x="175" y="88"/>
                  <a:pt x="175" y="88"/>
                </a:cubicBezTo>
                <a:cubicBezTo>
                  <a:pt x="175" y="88"/>
                  <a:pt x="175" y="88"/>
                  <a:pt x="175" y="88"/>
                </a:cubicBezTo>
                <a:cubicBezTo>
                  <a:pt x="175" y="88"/>
                  <a:pt x="176" y="88"/>
                  <a:pt x="176" y="88"/>
                </a:cubicBezTo>
                <a:close/>
                <a:moveTo>
                  <a:pt x="172" y="88"/>
                </a:moveTo>
                <a:cubicBezTo>
                  <a:pt x="172" y="88"/>
                  <a:pt x="172" y="89"/>
                  <a:pt x="172" y="89"/>
                </a:cubicBezTo>
                <a:cubicBezTo>
                  <a:pt x="172" y="89"/>
                  <a:pt x="172" y="89"/>
                  <a:pt x="172" y="89"/>
                </a:cubicBezTo>
                <a:cubicBezTo>
                  <a:pt x="172" y="89"/>
                  <a:pt x="171" y="89"/>
                  <a:pt x="171" y="89"/>
                </a:cubicBezTo>
                <a:cubicBezTo>
                  <a:pt x="171" y="89"/>
                  <a:pt x="171" y="89"/>
                  <a:pt x="171" y="89"/>
                </a:cubicBezTo>
                <a:cubicBezTo>
                  <a:pt x="171" y="88"/>
                  <a:pt x="172" y="88"/>
                  <a:pt x="172" y="88"/>
                </a:cubicBezTo>
                <a:close/>
                <a:moveTo>
                  <a:pt x="166" y="102"/>
                </a:moveTo>
                <a:cubicBezTo>
                  <a:pt x="166" y="99"/>
                  <a:pt x="167" y="96"/>
                  <a:pt x="168" y="94"/>
                </a:cubicBezTo>
                <a:cubicBezTo>
                  <a:pt x="168" y="96"/>
                  <a:pt x="169" y="99"/>
                  <a:pt x="169" y="101"/>
                </a:cubicBezTo>
                <a:cubicBezTo>
                  <a:pt x="170" y="105"/>
                  <a:pt x="171" y="110"/>
                  <a:pt x="168" y="113"/>
                </a:cubicBezTo>
                <a:cubicBezTo>
                  <a:pt x="166" y="116"/>
                  <a:pt x="165" y="110"/>
                  <a:pt x="165" y="109"/>
                </a:cubicBezTo>
                <a:cubicBezTo>
                  <a:pt x="165" y="107"/>
                  <a:pt x="165" y="104"/>
                  <a:pt x="166" y="102"/>
                </a:cubicBezTo>
                <a:close/>
                <a:moveTo>
                  <a:pt x="171" y="94"/>
                </a:moveTo>
                <a:cubicBezTo>
                  <a:pt x="175" y="96"/>
                  <a:pt x="178" y="98"/>
                  <a:pt x="181" y="101"/>
                </a:cubicBezTo>
                <a:cubicBezTo>
                  <a:pt x="183" y="103"/>
                  <a:pt x="185" y="105"/>
                  <a:pt x="186" y="108"/>
                </a:cubicBezTo>
                <a:cubicBezTo>
                  <a:pt x="187" y="110"/>
                  <a:pt x="184" y="113"/>
                  <a:pt x="182" y="113"/>
                </a:cubicBezTo>
                <a:cubicBezTo>
                  <a:pt x="178" y="114"/>
                  <a:pt x="175" y="106"/>
                  <a:pt x="174" y="103"/>
                </a:cubicBezTo>
                <a:cubicBezTo>
                  <a:pt x="173" y="100"/>
                  <a:pt x="172" y="97"/>
                  <a:pt x="171" y="94"/>
                </a:cubicBezTo>
                <a:close/>
                <a:moveTo>
                  <a:pt x="168" y="86"/>
                </a:moveTo>
                <a:cubicBezTo>
                  <a:pt x="168" y="85"/>
                  <a:pt x="169" y="85"/>
                  <a:pt x="170" y="85"/>
                </a:cubicBezTo>
                <a:cubicBezTo>
                  <a:pt x="171" y="85"/>
                  <a:pt x="171" y="85"/>
                  <a:pt x="171" y="85"/>
                </a:cubicBezTo>
                <a:cubicBezTo>
                  <a:pt x="170" y="85"/>
                  <a:pt x="169" y="86"/>
                  <a:pt x="168" y="86"/>
                </a:cubicBezTo>
                <a:close/>
                <a:moveTo>
                  <a:pt x="165" y="90"/>
                </a:moveTo>
                <a:cubicBezTo>
                  <a:pt x="165" y="90"/>
                  <a:pt x="165" y="90"/>
                  <a:pt x="165" y="90"/>
                </a:cubicBezTo>
                <a:cubicBezTo>
                  <a:pt x="163" y="90"/>
                  <a:pt x="161" y="91"/>
                  <a:pt x="160" y="91"/>
                </a:cubicBezTo>
                <a:cubicBezTo>
                  <a:pt x="161" y="91"/>
                  <a:pt x="163" y="90"/>
                  <a:pt x="165" y="90"/>
                </a:cubicBezTo>
                <a:close/>
                <a:moveTo>
                  <a:pt x="134" y="164"/>
                </a:moveTo>
                <a:cubicBezTo>
                  <a:pt x="134" y="165"/>
                  <a:pt x="134" y="165"/>
                  <a:pt x="134" y="165"/>
                </a:cubicBezTo>
                <a:cubicBezTo>
                  <a:pt x="134" y="165"/>
                  <a:pt x="134" y="165"/>
                  <a:pt x="134" y="165"/>
                </a:cubicBezTo>
                <a:cubicBezTo>
                  <a:pt x="134" y="166"/>
                  <a:pt x="133" y="166"/>
                  <a:pt x="133" y="166"/>
                </a:cubicBezTo>
                <a:cubicBezTo>
                  <a:pt x="133" y="166"/>
                  <a:pt x="133" y="165"/>
                  <a:pt x="133" y="165"/>
                </a:cubicBezTo>
                <a:cubicBezTo>
                  <a:pt x="133" y="165"/>
                  <a:pt x="134" y="164"/>
                  <a:pt x="134" y="164"/>
                </a:cubicBezTo>
                <a:close/>
                <a:moveTo>
                  <a:pt x="262" y="215"/>
                </a:moveTo>
                <a:cubicBezTo>
                  <a:pt x="262" y="215"/>
                  <a:pt x="262" y="215"/>
                  <a:pt x="262" y="215"/>
                </a:cubicBezTo>
                <a:cubicBezTo>
                  <a:pt x="251" y="221"/>
                  <a:pt x="240" y="225"/>
                  <a:pt x="229" y="230"/>
                </a:cubicBezTo>
                <a:cubicBezTo>
                  <a:pt x="224" y="232"/>
                  <a:pt x="218" y="235"/>
                  <a:pt x="213" y="237"/>
                </a:cubicBezTo>
                <a:cubicBezTo>
                  <a:pt x="211" y="239"/>
                  <a:pt x="208" y="240"/>
                  <a:pt x="206" y="241"/>
                </a:cubicBezTo>
                <a:cubicBezTo>
                  <a:pt x="204" y="242"/>
                  <a:pt x="203" y="242"/>
                  <a:pt x="201" y="243"/>
                </a:cubicBezTo>
                <a:cubicBezTo>
                  <a:pt x="202" y="243"/>
                  <a:pt x="203" y="242"/>
                  <a:pt x="204" y="241"/>
                </a:cubicBezTo>
                <a:cubicBezTo>
                  <a:pt x="209" y="239"/>
                  <a:pt x="213" y="236"/>
                  <a:pt x="218" y="234"/>
                </a:cubicBezTo>
                <a:cubicBezTo>
                  <a:pt x="224" y="231"/>
                  <a:pt x="229" y="229"/>
                  <a:pt x="234" y="227"/>
                </a:cubicBezTo>
                <a:cubicBezTo>
                  <a:pt x="243" y="222"/>
                  <a:pt x="254" y="218"/>
                  <a:pt x="261" y="212"/>
                </a:cubicBezTo>
                <a:cubicBezTo>
                  <a:pt x="262" y="213"/>
                  <a:pt x="262" y="214"/>
                  <a:pt x="262" y="215"/>
                </a:cubicBezTo>
                <a:close/>
                <a:moveTo>
                  <a:pt x="262" y="221"/>
                </a:moveTo>
                <a:cubicBezTo>
                  <a:pt x="262" y="221"/>
                  <a:pt x="262" y="221"/>
                  <a:pt x="262" y="221"/>
                </a:cubicBezTo>
                <a:cubicBezTo>
                  <a:pt x="252" y="225"/>
                  <a:pt x="241" y="229"/>
                  <a:pt x="230" y="232"/>
                </a:cubicBezTo>
                <a:cubicBezTo>
                  <a:pt x="220" y="236"/>
                  <a:pt x="210" y="241"/>
                  <a:pt x="201" y="245"/>
                </a:cubicBezTo>
                <a:cubicBezTo>
                  <a:pt x="201" y="245"/>
                  <a:pt x="201" y="244"/>
                  <a:pt x="201" y="244"/>
                </a:cubicBezTo>
                <a:cubicBezTo>
                  <a:pt x="205" y="242"/>
                  <a:pt x="209" y="240"/>
                  <a:pt x="214" y="238"/>
                </a:cubicBezTo>
                <a:cubicBezTo>
                  <a:pt x="219" y="235"/>
                  <a:pt x="224" y="233"/>
                  <a:pt x="230" y="231"/>
                </a:cubicBezTo>
                <a:cubicBezTo>
                  <a:pt x="240" y="226"/>
                  <a:pt x="252" y="222"/>
                  <a:pt x="262" y="216"/>
                </a:cubicBezTo>
                <a:cubicBezTo>
                  <a:pt x="262" y="216"/>
                  <a:pt x="262" y="216"/>
                  <a:pt x="262" y="216"/>
                </a:cubicBezTo>
                <a:cubicBezTo>
                  <a:pt x="262" y="218"/>
                  <a:pt x="262" y="219"/>
                  <a:pt x="262" y="221"/>
                </a:cubicBezTo>
                <a:close/>
                <a:moveTo>
                  <a:pt x="263" y="231"/>
                </a:moveTo>
                <a:cubicBezTo>
                  <a:pt x="263" y="231"/>
                  <a:pt x="263" y="231"/>
                  <a:pt x="263" y="231"/>
                </a:cubicBezTo>
                <a:cubicBezTo>
                  <a:pt x="252" y="235"/>
                  <a:pt x="241" y="240"/>
                  <a:pt x="229" y="243"/>
                </a:cubicBezTo>
                <a:cubicBezTo>
                  <a:pt x="224" y="245"/>
                  <a:pt x="219" y="246"/>
                  <a:pt x="214" y="248"/>
                </a:cubicBezTo>
                <a:cubicBezTo>
                  <a:pt x="212" y="249"/>
                  <a:pt x="209" y="251"/>
                  <a:pt x="207" y="252"/>
                </a:cubicBezTo>
                <a:cubicBezTo>
                  <a:pt x="207" y="251"/>
                  <a:pt x="208" y="251"/>
                  <a:pt x="209" y="251"/>
                </a:cubicBezTo>
                <a:cubicBezTo>
                  <a:pt x="211" y="249"/>
                  <a:pt x="213" y="248"/>
                  <a:pt x="216" y="247"/>
                </a:cubicBezTo>
                <a:cubicBezTo>
                  <a:pt x="221" y="244"/>
                  <a:pt x="227" y="242"/>
                  <a:pt x="232" y="239"/>
                </a:cubicBezTo>
                <a:cubicBezTo>
                  <a:pt x="243" y="235"/>
                  <a:pt x="253" y="231"/>
                  <a:pt x="263" y="226"/>
                </a:cubicBezTo>
                <a:cubicBezTo>
                  <a:pt x="263" y="228"/>
                  <a:pt x="263" y="229"/>
                  <a:pt x="263" y="231"/>
                </a:cubicBezTo>
                <a:close/>
                <a:moveTo>
                  <a:pt x="263" y="249"/>
                </a:moveTo>
                <a:cubicBezTo>
                  <a:pt x="263" y="249"/>
                  <a:pt x="263" y="250"/>
                  <a:pt x="263" y="251"/>
                </a:cubicBezTo>
                <a:cubicBezTo>
                  <a:pt x="253" y="255"/>
                  <a:pt x="243" y="259"/>
                  <a:pt x="232" y="263"/>
                </a:cubicBezTo>
                <a:cubicBezTo>
                  <a:pt x="229" y="264"/>
                  <a:pt x="226" y="265"/>
                  <a:pt x="222" y="266"/>
                </a:cubicBezTo>
                <a:cubicBezTo>
                  <a:pt x="216" y="269"/>
                  <a:pt x="209" y="271"/>
                  <a:pt x="202" y="274"/>
                </a:cubicBezTo>
                <a:cubicBezTo>
                  <a:pt x="201" y="274"/>
                  <a:pt x="200" y="274"/>
                  <a:pt x="199" y="275"/>
                </a:cubicBezTo>
                <a:cubicBezTo>
                  <a:pt x="200" y="274"/>
                  <a:pt x="202" y="274"/>
                  <a:pt x="204" y="273"/>
                </a:cubicBezTo>
                <a:cubicBezTo>
                  <a:pt x="207" y="272"/>
                  <a:pt x="210" y="270"/>
                  <a:pt x="212" y="269"/>
                </a:cubicBezTo>
                <a:cubicBezTo>
                  <a:pt x="222" y="263"/>
                  <a:pt x="234" y="260"/>
                  <a:pt x="245" y="256"/>
                </a:cubicBezTo>
                <a:cubicBezTo>
                  <a:pt x="251" y="254"/>
                  <a:pt x="258" y="252"/>
                  <a:pt x="263" y="249"/>
                </a:cubicBezTo>
                <a:close/>
                <a:moveTo>
                  <a:pt x="259" y="250"/>
                </a:moveTo>
                <a:cubicBezTo>
                  <a:pt x="259" y="250"/>
                  <a:pt x="260" y="250"/>
                  <a:pt x="260" y="250"/>
                </a:cubicBezTo>
                <a:cubicBezTo>
                  <a:pt x="260" y="250"/>
                  <a:pt x="259" y="250"/>
                  <a:pt x="259" y="250"/>
                </a:cubicBezTo>
                <a:close/>
                <a:moveTo>
                  <a:pt x="260" y="250"/>
                </a:moveTo>
                <a:cubicBezTo>
                  <a:pt x="260" y="249"/>
                  <a:pt x="261" y="249"/>
                  <a:pt x="261" y="249"/>
                </a:cubicBezTo>
                <a:cubicBezTo>
                  <a:pt x="261" y="249"/>
                  <a:pt x="260" y="249"/>
                  <a:pt x="260" y="250"/>
                </a:cubicBezTo>
                <a:close/>
                <a:moveTo>
                  <a:pt x="263" y="254"/>
                </a:moveTo>
                <a:cubicBezTo>
                  <a:pt x="249" y="261"/>
                  <a:pt x="235" y="266"/>
                  <a:pt x="221" y="271"/>
                </a:cubicBezTo>
                <a:cubicBezTo>
                  <a:pt x="214" y="273"/>
                  <a:pt x="207" y="275"/>
                  <a:pt x="200" y="277"/>
                </a:cubicBezTo>
                <a:cubicBezTo>
                  <a:pt x="197" y="278"/>
                  <a:pt x="200" y="277"/>
                  <a:pt x="200" y="277"/>
                </a:cubicBezTo>
                <a:cubicBezTo>
                  <a:pt x="202" y="276"/>
                  <a:pt x="204" y="275"/>
                  <a:pt x="205" y="275"/>
                </a:cubicBezTo>
                <a:cubicBezTo>
                  <a:pt x="208" y="274"/>
                  <a:pt x="211" y="272"/>
                  <a:pt x="214" y="271"/>
                </a:cubicBezTo>
                <a:cubicBezTo>
                  <a:pt x="221" y="269"/>
                  <a:pt x="227" y="266"/>
                  <a:pt x="233" y="264"/>
                </a:cubicBezTo>
                <a:cubicBezTo>
                  <a:pt x="243" y="261"/>
                  <a:pt x="252" y="257"/>
                  <a:pt x="261" y="253"/>
                </a:cubicBezTo>
                <a:cubicBezTo>
                  <a:pt x="262" y="253"/>
                  <a:pt x="262" y="253"/>
                  <a:pt x="262" y="252"/>
                </a:cubicBezTo>
                <a:cubicBezTo>
                  <a:pt x="263" y="252"/>
                  <a:pt x="263" y="252"/>
                  <a:pt x="263" y="252"/>
                </a:cubicBezTo>
                <a:cubicBezTo>
                  <a:pt x="263" y="253"/>
                  <a:pt x="263" y="253"/>
                  <a:pt x="263" y="254"/>
                </a:cubicBezTo>
                <a:close/>
                <a:moveTo>
                  <a:pt x="231" y="270"/>
                </a:moveTo>
                <a:cubicBezTo>
                  <a:pt x="240" y="267"/>
                  <a:pt x="250" y="264"/>
                  <a:pt x="259" y="259"/>
                </a:cubicBezTo>
                <a:cubicBezTo>
                  <a:pt x="261" y="259"/>
                  <a:pt x="261" y="259"/>
                  <a:pt x="261" y="259"/>
                </a:cubicBezTo>
                <a:cubicBezTo>
                  <a:pt x="261" y="258"/>
                  <a:pt x="262" y="258"/>
                  <a:pt x="262" y="258"/>
                </a:cubicBezTo>
                <a:cubicBezTo>
                  <a:pt x="262" y="259"/>
                  <a:pt x="262" y="260"/>
                  <a:pt x="262" y="262"/>
                </a:cubicBezTo>
                <a:cubicBezTo>
                  <a:pt x="257" y="264"/>
                  <a:pt x="252" y="266"/>
                  <a:pt x="247" y="268"/>
                </a:cubicBezTo>
                <a:cubicBezTo>
                  <a:pt x="242" y="271"/>
                  <a:pt x="236" y="273"/>
                  <a:pt x="230" y="274"/>
                </a:cubicBezTo>
                <a:cubicBezTo>
                  <a:pt x="224" y="276"/>
                  <a:pt x="218" y="277"/>
                  <a:pt x="213" y="279"/>
                </a:cubicBezTo>
                <a:cubicBezTo>
                  <a:pt x="210" y="280"/>
                  <a:pt x="208" y="281"/>
                  <a:pt x="205" y="282"/>
                </a:cubicBezTo>
                <a:cubicBezTo>
                  <a:pt x="203" y="283"/>
                  <a:pt x="199" y="283"/>
                  <a:pt x="197" y="284"/>
                </a:cubicBezTo>
                <a:cubicBezTo>
                  <a:pt x="200" y="283"/>
                  <a:pt x="203" y="281"/>
                  <a:pt x="206" y="280"/>
                </a:cubicBezTo>
                <a:cubicBezTo>
                  <a:pt x="214" y="276"/>
                  <a:pt x="222" y="273"/>
                  <a:pt x="231" y="270"/>
                </a:cubicBezTo>
                <a:close/>
                <a:moveTo>
                  <a:pt x="197" y="284"/>
                </a:moveTo>
                <a:cubicBezTo>
                  <a:pt x="197" y="284"/>
                  <a:pt x="197" y="283"/>
                  <a:pt x="197" y="283"/>
                </a:cubicBezTo>
                <a:cubicBezTo>
                  <a:pt x="198" y="282"/>
                  <a:pt x="200" y="282"/>
                  <a:pt x="201" y="281"/>
                </a:cubicBezTo>
                <a:cubicBezTo>
                  <a:pt x="199" y="282"/>
                  <a:pt x="198" y="283"/>
                  <a:pt x="197" y="284"/>
                </a:cubicBezTo>
                <a:close/>
                <a:moveTo>
                  <a:pt x="194" y="308"/>
                </a:moveTo>
                <a:cubicBezTo>
                  <a:pt x="194" y="308"/>
                  <a:pt x="194" y="308"/>
                  <a:pt x="194" y="308"/>
                </a:cubicBezTo>
                <a:cubicBezTo>
                  <a:pt x="198" y="308"/>
                  <a:pt x="201" y="307"/>
                  <a:pt x="205" y="305"/>
                </a:cubicBezTo>
                <a:cubicBezTo>
                  <a:pt x="211" y="303"/>
                  <a:pt x="216" y="302"/>
                  <a:pt x="222" y="300"/>
                </a:cubicBezTo>
                <a:cubicBezTo>
                  <a:pt x="227" y="298"/>
                  <a:pt x="233" y="297"/>
                  <a:pt x="238" y="294"/>
                </a:cubicBezTo>
                <a:cubicBezTo>
                  <a:pt x="241" y="293"/>
                  <a:pt x="243" y="292"/>
                  <a:pt x="245" y="291"/>
                </a:cubicBezTo>
                <a:cubicBezTo>
                  <a:pt x="247" y="290"/>
                  <a:pt x="249" y="289"/>
                  <a:pt x="250" y="288"/>
                </a:cubicBezTo>
                <a:cubicBezTo>
                  <a:pt x="251" y="288"/>
                  <a:pt x="252" y="288"/>
                  <a:pt x="252" y="287"/>
                </a:cubicBezTo>
                <a:cubicBezTo>
                  <a:pt x="252" y="288"/>
                  <a:pt x="251" y="289"/>
                  <a:pt x="251" y="290"/>
                </a:cubicBezTo>
                <a:cubicBezTo>
                  <a:pt x="249" y="293"/>
                  <a:pt x="243" y="293"/>
                  <a:pt x="240" y="294"/>
                </a:cubicBezTo>
                <a:cubicBezTo>
                  <a:pt x="233" y="296"/>
                  <a:pt x="227" y="298"/>
                  <a:pt x="220" y="301"/>
                </a:cubicBezTo>
                <a:cubicBezTo>
                  <a:pt x="214" y="303"/>
                  <a:pt x="208" y="305"/>
                  <a:pt x="202" y="307"/>
                </a:cubicBezTo>
                <a:cubicBezTo>
                  <a:pt x="199" y="308"/>
                  <a:pt x="196" y="308"/>
                  <a:pt x="193" y="310"/>
                </a:cubicBezTo>
                <a:cubicBezTo>
                  <a:pt x="193" y="310"/>
                  <a:pt x="193" y="309"/>
                  <a:pt x="194" y="308"/>
                </a:cubicBezTo>
                <a:close/>
                <a:moveTo>
                  <a:pt x="207" y="302"/>
                </a:moveTo>
                <a:cubicBezTo>
                  <a:pt x="213" y="300"/>
                  <a:pt x="218" y="298"/>
                  <a:pt x="224" y="297"/>
                </a:cubicBezTo>
                <a:cubicBezTo>
                  <a:pt x="229" y="295"/>
                  <a:pt x="234" y="294"/>
                  <a:pt x="240" y="292"/>
                </a:cubicBezTo>
                <a:cubicBezTo>
                  <a:pt x="240" y="292"/>
                  <a:pt x="241" y="292"/>
                  <a:pt x="242" y="292"/>
                </a:cubicBezTo>
                <a:cubicBezTo>
                  <a:pt x="236" y="295"/>
                  <a:pt x="231" y="296"/>
                  <a:pt x="225" y="298"/>
                </a:cubicBezTo>
                <a:cubicBezTo>
                  <a:pt x="220" y="300"/>
                  <a:pt x="215" y="301"/>
                  <a:pt x="209" y="303"/>
                </a:cubicBezTo>
                <a:cubicBezTo>
                  <a:pt x="205" y="304"/>
                  <a:pt x="201" y="306"/>
                  <a:pt x="197" y="307"/>
                </a:cubicBezTo>
                <a:cubicBezTo>
                  <a:pt x="192" y="308"/>
                  <a:pt x="197" y="306"/>
                  <a:pt x="198" y="306"/>
                </a:cubicBezTo>
                <a:cubicBezTo>
                  <a:pt x="201" y="304"/>
                  <a:pt x="204" y="303"/>
                  <a:pt x="207" y="302"/>
                </a:cubicBezTo>
                <a:close/>
                <a:moveTo>
                  <a:pt x="238" y="292"/>
                </a:moveTo>
                <a:cubicBezTo>
                  <a:pt x="233" y="294"/>
                  <a:pt x="227" y="295"/>
                  <a:pt x="222" y="297"/>
                </a:cubicBezTo>
                <a:cubicBezTo>
                  <a:pt x="219" y="298"/>
                  <a:pt x="215" y="299"/>
                  <a:pt x="211" y="300"/>
                </a:cubicBezTo>
                <a:cubicBezTo>
                  <a:pt x="214" y="299"/>
                  <a:pt x="217" y="298"/>
                  <a:pt x="219" y="297"/>
                </a:cubicBezTo>
                <a:cubicBezTo>
                  <a:pt x="228" y="295"/>
                  <a:pt x="238" y="292"/>
                  <a:pt x="247" y="289"/>
                </a:cubicBezTo>
                <a:cubicBezTo>
                  <a:pt x="244" y="290"/>
                  <a:pt x="241" y="291"/>
                  <a:pt x="238" y="292"/>
                </a:cubicBezTo>
                <a:close/>
                <a:moveTo>
                  <a:pt x="194" y="307"/>
                </a:moveTo>
                <a:cubicBezTo>
                  <a:pt x="194" y="306"/>
                  <a:pt x="194" y="306"/>
                  <a:pt x="194" y="305"/>
                </a:cubicBezTo>
                <a:cubicBezTo>
                  <a:pt x="196" y="305"/>
                  <a:pt x="198" y="304"/>
                  <a:pt x="201" y="304"/>
                </a:cubicBezTo>
                <a:cubicBezTo>
                  <a:pt x="198" y="305"/>
                  <a:pt x="196" y="306"/>
                  <a:pt x="194" y="307"/>
                </a:cubicBezTo>
                <a:close/>
                <a:moveTo>
                  <a:pt x="194" y="302"/>
                </a:moveTo>
                <a:cubicBezTo>
                  <a:pt x="200" y="300"/>
                  <a:pt x="205" y="298"/>
                  <a:pt x="210" y="297"/>
                </a:cubicBezTo>
                <a:cubicBezTo>
                  <a:pt x="216" y="295"/>
                  <a:pt x="221" y="293"/>
                  <a:pt x="227" y="292"/>
                </a:cubicBezTo>
                <a:cubicBezTo>
                  <a:pt x="228" y="292"/>
                  <a:pt x="229" y="291"/>
                  <a:pt x="230" y="291"/>
                </a:cubicBezTo>
                <a:cubicBezTo>
                  <a:pt x="218" y="295"/>
                  <a:pt x="206" y="299"/>
                  <a:pt x="194" y="304"/>
                </a:cubicBezTo>
                <a:cubicBezTo>
                  <a:pt x="194" y="303"/>
                  <a:pt x="194" y="303"/>
                  <a:pt x="194" y="302"/>
                </a:cubicBezTo>
                <a:close/>
                <a:moveTo>
                  <a:pt x="195" y="297"/>
                </a:moveTo>
                <a:cubicBezTo>
                  <a:pt x="200" y="296"/>
                  <a:pt x="205" y="294"/>
                  <a:pt x="209" y="292"/>
                </a:cubicBezTo>
                <a:cubicBezTo>
                  <a:pt x="215" y="290"/>
                  <a:pt x="221" y="288"/>
                  <a:pt x="226" y="286"/>
                </a:cubicBezTo>
                <a:cubicBezTo>
                  <a:pt x="232" y="285"/>
                  <a:pt x="238" y="283"/>
                  <a:pt x="244" y="281"/>
                </a:cubicBezTo>
                <a:cubicBezTo>
                  <a:pt x="246" y="280"/>
                  <a:pt x="249" y="278"/>
                  <a:pt x="252" y="277"/>
                </a:cubicBezTo>
                <a:cubicBezTo>
                  <a:pt x="253" y="277"/>
                  <a:pt x="254" y="276"/>
                  <a:pt x="255" y="276"/>
                </a:cubicBezTo>
                <a:cubicBezTo>
                  <a:pt x="256" y="276"/>
                  <a:pt x="256" y="275"/>
                  <a:pt x="257" y="275"/>
                </a:cubicBezTo>
                <a:cubicBezTo>
                  <a:pt x="257" y="275"/>
                  <a:pt x="257" y="275"/>
                  <a:pt x="257" y="275"/>
                </a:cubicBezTo>
                <a:cubicBezTo>
                  <a:pt x="253" y="278"/>
                  <a:pt x="248" y="280"/>
                  <a:pt x="243" y="282"/>
                </a:cubicBezTo>
                <a:cubicBezTo>
                  <a:pt x="237" y="285"/>
                  <a:pt x="231" y="287"/>
                  <a:pt x="224" y="289"/>
                </a:cubicBezTo>
                <a:cubicBezTo>
                  <a:pt x="214" y="293"/>
                  <a:pt x="204" y="296"/>
                  <a:pt x="195" y="301"/>
                </a:cubicBezTo>
                <a:cubicBezTo>
                  <a:pt x="195" y="299"/>
                  <a:pt x="195" y="298"/>
                  <a:pt x="195" y="297"/>
                </a:cubicBezTo>
                <a:close/>
                <a:moveTo>
                  <a:pt x="196" y="293"/>
                </a:moveTo>
                <a:cubicBezTo>
                  <a:pt x="200" y="292"/>
                  <a:pt x="204" y="290"/>
                  <a:pt x="208" y="288"/>
                </a:cubicBezTo>
                <a:cubicBezTo>
                  <a:pt x="215" y="286"/>
                  <a:pt x="221" y="284"/>
                  <a:pt x="228" y="282"/>
                </a:cubicBezTo>
                <a:cubicBezTo>
                  <a:pt x="233" y="280"/>
                  <a:pt x="239" y="278"/>
                  <a:pt x="244" y="276"/>
                </a:cubicBezTo>
                <a:cubicBezTo>
                  <a:pt x="248" y="274"/>
                  <a:pt x="253" y="273"/>
                  <a:pt x="257" y="271"/>
                </a:cubicBezTo>
                <a:cubicBezTo>
                  <a:pt x="253" y="273"/>
                  <a:pt x="249" y="274"/>
                  <a:pt x="246" y="276"/>
                </a:cubicBezTo>
                <a:cubicBezTo>
                  <a:pt x="239" y="279"/>
                  <a:pt x="233" y="281"/>
                  <a:pt x="226" y="284"/>
                </a:cubicBezTo>
                <a:cubicBezTo>
                  <a:pt x="216" y="287"/>
                  <a:pt x="205" y="291"/>
                  <a:pt x="195" y="296"/>
                </a:cubicBezTo>
                <a:cubicBezTo>
                  <a:pt x="195" y="295"/>
                  <a:pt x="195" y="294"/>
                  <a:pt x="196" y="293"/>
                </a:cubicBezTo>
                <a:close/>
                <a:moveTo>
                  <a:pt x="196" y="289"/>
                </a:moveTo>
                <a:cubicBezTo>
                  <a:pt x="201" y="286"/>
                  <a:pt x="206" y="285"/>
                  <a:pt x="211" y="284"/>
                </a:cubicBezTo>
                <a:cubicBezTo>
                  <a:pt x="218" y="281"/>
                  <a:pt x="224" y="279"/>
                  <a:pt x="230" y="276"/>
                </a:cubicBezTo>
                <a:cubicBezTo>
                  <a:pt x="236" y="274"/>
                  <a:pt x="242" y="272"/>
                  <a:pt x="247" y="270"/>
                </a:cubicBezTo>
                <a:cubicBezTo>
                  <a:pt x="250" y="269"/>
                  <a:pt x="252" y="268"/>
                  <a:pt x="255" y="267"/>
                </a:cubicBezTo>
                <a:cubicBezTo>
                  <a:pt x="256" y="267"/>
                  <a:pt x="257" y="266"/>
                  <a:pt x="258" y="265"/>
                </a:cubicBezTo>
                <a:cubicBezTo>
                  <a:pt x="262" y="263"/>
                  <a:pt x="258" y="266"/>
                  <a:pt x="257" y="266"/>
                </a:cubicBezTo>
                <a:cubicBezTo>
                  <a:pt x="254" y="269"/>
                  <a:pt x="250" y="270"/>
                  <a:pt x="246" y="271"/>
                </a:cubicBezTo>
                <a:cubicBezTo>
                  <a:pt x="240" y="274"/>
                  <a:pt x="233" y="276"/>
                  <a:pt x="227" y="279"/>
                </a:cubicBezTo>
                <a:cubicBezTo>
                  <a:pt x="221" y="281"/>
                  <a:pt x="216" y="283"/>
                  <a:pt x="210" y="285"/>
                </a:cubicBezTo>
                <a:cubicBezTo>
                  <a:pt x="205" y="287"/>
                  <a:pt x="200" y="289"/>
                  <a:pt x="196" y="291"/>
                </a:cubicBezTo>
                <a:cubicBezTo>
                  <a:pt x="196" y="291"/>
                  <a:pt x="196" y="290"/>
                  <a:pt x="196" y="289"/>
                </a:cubicBezTo>
                <a:close/>
                <a:moveTo>
                  <a:pt x="210" y="161"/>
                </a:moveTo>
                <a:cubicBezTo>
                  <a:pt x="209" y="162"/>
                  <a:pt x="208" y="162"/>
                  <a:pt x="206" y="163"/>
                </a:cubicBezTo>
                <a:cubicBezTo>
                  <a:pt x="206" y="162"/>
                  <a:pt x="206" y="162"/>
                  <a:pt x="206" y="161"/>
                </a:cubicBezTo>
                <a:cubicBezTo>
                  <a:pt x="208" y="161"/>
                  <a:pt x="209" y="161"/>
                  <a:pt x="210" y="161"/>
                </a:cubicBezTo>
                <a:close/>
                <a:moveTo>
                  <a:pt x="201" y="246"/>
                </a:moveTo>
                <a:cubicBezTo>
                  <a:pt x="212" y="241"/>
                  <a:pt x="223" y="236"/>
                  <a:pt x="234" y="232"/>
                </a:cubicBezTo>
                <a:cubicBezTo>
                  <a:pt x="239" y="230"/>
                  <a:pt x="245" y="228"/>
                  <a:pt x="251" y="226"/>
                </a:cubicBezTo>
                <a:cubicBezTo>
                  <a:pt x="253" y="225"/>
                  <a:pt x="255" y="224"/>
                  <a:pt x="257" y="224"/>
                </a:cubicBezTo>
                <a:cubicBezTo>
                  <a:pt x="256" y="224"/>
                  <a:pt x="256" y="224"/>
                  <a:pt x="256" y="224"/>
                </a:cubicBezTo>
                <a:cubicBezTo>
                  <a:pt x="245" y="229"/>
                  <a:pt x="234" y="233"/>
                  <a:pt x="223" y="238"/>
                </a:cubicBezTo>
                <a:cubicBezTo>
                  <a:pt x="218" y="240"/>
                  <a:pt x="214" y="243"/>
                  <a:pt x="209" y="245"/>
                </a:cubicBezTo>
                <a:cubicBezTo>
                  <a:pt x="206" y="246"/>
                  <a:pt x="203" y="247"/>
                  <a:pt x="200" y="249"/>
                </a:cubicBezTo>
                <a:cubicBezTo>
                  <a:pt x="200" y="248"/>
                  <a:pt x="200" y="247"/>
                  <a:pt x="201" y="246"/>
                </a:cubicBezTo>
                <a:close/>
                <a:moveTo>
                  <a:pt x="201" y="240"/>
                </a:moveTo>
                <a:cubicBezTo>
                  <a:pt x="205" y="239"/>
                  <a:pt x="208" y="236"/>
                  <a:pt x="212" y="234"/>
                </a:cubicBezTo>
                <a:cubicBezTo>
                  <a:pt x="217" y="232"/>
                  <a:pt x="223" y="230"/>
                  <a:pt x="228" y="227"/>
                </a:cubicBezTo>
                <a:cubicBezTo>
                  <a:pt x="233" y="225"/>
                  <a:pt x="238" y="223"/>
                  <a:pt x="244" y="220"/>
                </a:cubicBezTo>
                <a:cubicBezTo>
                  <a:pt x="246" y="219"/>
                  <a:pt x="249" y="218"/>
                  <a:pt x="251" y="216"/>
                </a:cubicBezTo>
                <a:cubicBezTo>
                  <a:pt x="253" y="216"/>
                  <a:pt x="254" y="215"/>
                  <a:pt x="256" y="214"/>
                </a:cubicBezTo>
                <a:cubicBezTo>
                  <a:pt x="256" y="214"/>
                  <a:pt x="262" y="210"/>
                  <a:pt x="259" y="213"/>
                </a:cubicBezTo>
                <a:cubicBezTo>
                  <a:pt x="249" y="220"/>
                  <a:pt x="238" y="224"/>
                  <a:pt x="227" y="229"/>
                </a:cubicBezTo>
                <a:cubicBezTo>
                  <a:pt x="218" y="233"/>
                  <a:pt x="209" y="237"/>
                  <a:pt x="201" y="242"/>
                </a:cubicBezTo>
                <a:cubicBezTo>
                  <a:pt x="201" y="242"/>
                  <a:pt x="201" y="241"/>
                  <a:pt x="201" y="240"/>
                </a:cubicBezTo>
                <a:close/>
                <a:moveTo>
                  <a:pt x="207" y="236"/>
                </a:moveTo>
                <a:cubicBezTo>
                  <a:pt x="207" y="236"/>
                  <a:pt x="200" y="241"/>
                  <a:pt x="203" y="238"/>
                </a:cubicBezTo>
                <a:cubicBezTo>
                  <a:pt x="205" y="237"/>
                  <a:pt x="207" y="236"/>
                  <a:pt x="209" y="235"/>
                </a:cubicBezTo>
                <a:cubicBezTo>
                  <a:pt x="208" y="235"/>
                  <a:pt x="208" y="236"/>
                  <a:pt x="207" y="236"/>
                </a:cubicBezTo>
                <a:close/>
                <a:moveTo>
                  <a:pt x="213" y="233"/>
                </a:moveTo>
                <a:cubicBezTo>
                  <a:pt x="209" y="235"/>
                  <a:pt x="205" y="237"/>
                  <a:pt x="201" y="239"/>
                </a:cubicBezTo>
                <a:cubicBezTo>
                  <a:pt x="201" y="239"/>
                  <a:pt x="201" y="238"/>
                  <a:pt x="201" y="238"/>
                </a:cubicBezTo>
                <a:cubicBezTo>
                  <a:pt x="201" y="237"/>
                  <a:pt x="201" y="236"/>
                  <a:pt x="201" y="236"/>
                </a:cubicBezTo>
                <a:cubicBezTo>
                  <a:pt x="211" y="232"/>
                  <a:pt x="220" y="226"/>
                  <a:pt x="229" y="222"/>
                </a:cubicBezTo>
                <a:cubicBezTo>
                  <a:pt x="235" y="219"/>
                  <a:pt x="241" y="216"/>
                  <a:pt x="247" y="214"/>
                </a:cubicBezTo>
                <a:cubicBezTo>
                  <a:pt x="249" y="213"/>
                  <a:pt x="252" y="211"/>
                  <a:pt x="254" y="210"/>
                </a:cubicBezTo>
                <a:cubicBezTo>
                  <a:pt x="255" y="209"/>
                  <a:pt x="257" y="208"/>
                  <a:pt x="258" y="207"/>
                </a:cubicBezTo>
                <a:cubicBezTo>
                  <a:pt x="258" y="207"/>
                  <a:pt x="258" y="207"/>
                  <a:pt x="258" y="207"/>
                </a:cubicBezTo>
                <a:cubicBezTo>
                  <a:pt x="258" y="207"/>
                  <a:pt x="258" y="207"/>
                  <a:pt x="258" y="207"/>
                </a:cubicBezTo>
                <a:cubicBezTo>
                  <a:pt x="255" y="211"/>
                  <a:pt x="249" y="213"/>
                  <a:pt x="245" y="215"/>
                </a:cubicBezTo>
                <a:cubicBezTo>
                  <a:pt x="240" y="218"/>
                  <a:pt x="234" y="221"/>
                  <a:pt x="228" y="224"/>
                </a:cubicBezTo>
                <a:cubicBezTo>
                  <a:pt x="223" y="227"/>
                  <a:pt x="218" y="230"/>
                  <a:pt x="213" y="233"/>
                </a:cubicBezTo>
                <a:close/>
                <a:moveTo>
                  <a:pt x="248" y="212"/>
                </a:moveTo>
                <a:cubicBezTo>
                  <a:pt x="243" y="215"/>
                  <a:pt x="237" y="217"/>
                  <a:pt x="232" y="219"/>
                </a:cubicBezTo>
                <a:cubicBezTo>
                  <a:pt x="224" y="223"/>
                  <a:pt x="217" y="227"/>
                  <a:pt x="210" y="231"/>
                </a:cubicBezTo>
                <a:cubicBezTo>
                  <a:pt x="211" y="230"/>
                  <a:pt x="212" y="229"/>
                  <a:pt x="213" y="229"/>
                </a:cubicBezTo>
                <a:cubicBezTo>
                  <a:pt x="218" y="225"/>
                  <a:pt x="223" y="222"/>
                  <a:pt x="228" y="220"/>
                </a:cubicBezTo>
                <a:cubicBezTo>
                  <a:pt x="239" y="215"/>
                  <a:pt x="250" y="209"/>
                  <a:pt x="261" y="203"/>
                </a:cubicBezTo>
                <a:cubicBezTo>
                  <a:pt x="261" y="203"/>
                  <a:pt x="261" y="204"/>
                  <a:pt x="261" y="205"/>
                </a:cubicBezTo>
                <a:cubicBezTo>
                  <a:pt x="261" y="205"/>
                  <a:pt x="260" y="205"/>
                  <a:pt x="260" y="205"/>
                </a:cubicBezTo>
                <a:cubicBezTo>
                  <a:pt x="256" y="207"/>
                  <a:pt x="252" y="210"/>
                  <a:pt x="248" y="212"/>
                </a:cubicBezTo>
                <a:close/>
                <a:moveTo>
                  <a:pt x="259" y="187"/>
                </a:moveTo>
                <a:cubicBezTo>
                  <a:pt x="250" y="192"/>
                  <a:pt x="239" y="195"/>
                  <a:pt x="230" y="199"/>
                </a:cubicBezTo>
                <a:cubicBezTo>
                  <a:pt x="225" y="202"/>
                  <a:pt x="220" y="204"/>
                  <a:pt x="215" y="206"/>
                </a:cubicBezTo>
                <a:cubicBezTo>
                  <a:pt x="214" y="207"/>
                  <a:pt x="212" y="208"/>
                  <a:pt x="210" y="209"/>
                </a:cubicBezTo>
                <a:cubicBezTo>
                  <a:pt x="208" y="211"/>
                  <a:pt x="205" y="212"/>
                  <a:pt x="203" y="213"/>
                </a:cubicBezTo>
                <a:cubicBezTo>
                  <a:pt x="211" y="207"/>
                  <a:pt x="220" y="203"/>
                  <a:pt x="229" y="198"/>
                </a:cubicBezTo>
                <a:cubicBezTo>
                  <a:pt x="234" y="196"/>
                  <a:pt x="239" y="193"/>
                  <a:pt x="243" y="191"/>
                </a:cubicBezTo>
                <a:cubicBezTo>
                  <a:pt x="246" y="190"/>
                  <a:pt x="249" y="189"/>
                  <a:pt x="252" y="187"/>
                </a:cubicBezTo>
                <a:cubicBezTo>
                  <a:pt x="253" y="187"/>
                  <a:pt x="254" y="186"/>
                  <a:pt x="255" y="186"/>
                </a:cubicBezTo>
                <a:cubicBezTo>
                  <a:pt x="255" y="185"/>
                  <a:pt x="256" y="185"/>
                  <a:pt x="257" y="185"/>
                </a:cubicBezTo>
                <a:cubicBezTo>
                  <a:pt x="258" y="185"/>
                  <a:pt x="258" y="184"/>
                  <a:pt x="258" y="184"/>
                </a:cubicBezTo>
                <a:cubicBezTo>
                  <a:pt x="258" y="184"/>
                  <a:pt x="259" y="184"/>
                  <a:pt x="259" y="183"/>
                </a:cubicBezTo>
                <a:cubicBezTo>
                  <a:pt x="259" y="186"/>
                  <a:pt x="259" y="188"/>
                  <a:pt x="260" y="191"/>
                </a:cubicBezTo>
                <a:cubicBezTo>
                  <a:pt x="250" y="194"/>
                  <a:pt x="240" y="200"/>
                  <a:pt x="231" y="204"/>
                </a:cubicBezTo>
                <a:cubicBezTo>
                  <a:pt x="226" y="206"/>
                  <a:pt x="220" y="209"/>
                  <a:pt x="215" y="211"/>
                </a:cubicBezTo>
                <a:cubicBezTo>
                  <a:pt x="213" y="213"/>
                  <a:pt x="211" y="214"/>
                  <a:pt x="208" y="216"/>
                </a:cubicBezTo>
                <a:cubicBezTo>
                  <a:pt x="207" y="216"/>
                  <a:pt x="206" y="217"/>
                  <a:pt x="205" y="217"/>
                </a:cubicBezTo>
                <a:cubicBezTo>
                  <a:pt x="205" y="218"/>
                  <a:pt x="201" y="221"/>
                  <a:pt x="204" y="218"/>
                </a:cubicBezTo>
                <a:cubicBezTo>
                  <a:pt x="213" y="211"/>
                  <a:pt x="222" y="206"/>
                  <a:pt x="232" y="201"/>
                </a:cubicBezTo>
                <a:cubicBezTo>
                  <a:pt x="237" y="199"/>
                  <a:pt x="242" y="196"/>
                  <a:pt x="247" y="194"/>
                </a:cubicBezTo>
                <a:cubicBezTo>
                  <a:pt x="251" y="192"/>
                  <a:pt x="255" y="190"/>
                  <a:pt x="259" y="187"/>
                </a:cubicBezTo>
                <a:cubicBezTo>
                  <a:pt x="259" y="187"/>
                  <a:pt x="259" y="187"/>
                  <a:pt x="259" y="187"/>
                </a:cubicBezTo>
                <a:close/>
                <a:moveTo>
                  <a:pt x="203" y="206"/>
                </a:moveTo>
                <a:cubicBezTo>
                  <a:pt x="212" y="202"/>
                  <a:pt x="221" y="198"/>
                  <a:pt x="230" y="193"/>
                </a:cubicBezTo>
                <a:cubicBezTo>
                  <a:pt x="235" y="191"/>
                  <a:pt x="240" y="188"/>
                  <a:pt x="245" y="186"/>
                </a:cubicBezTo>
                <a:cubicBezTo>
                  <a:pt x="248" y="185"/>
                  <a:pt x="250" y="184"/>
                  <a:pt x="253" y="182"/>
                </a:cubicBezTo>
                <a:cubicBezTo>
                  <a:pt x="253" y="182"/>
                  <a:pt x="253" y="182"/>
                  <a:pt x="253" y="182"/>
                </a:cubicBezTo>
                <a:cubicBezTo>
                  <a:pt x="246" y="187"/>
                  <a:pt x="238" y="190"/>
                  <a:pt x="230" y="193"/>
                </a:cubicBezTo>
                <a:cubicBezTo>
                  <a:pt x="220" y="198"/>
                  <a:pt x="212" y="204"/>
                  <a:pt x="203" y="209"/>
                </a:cubicBezTo>
                <a:cubicBezTo>
                  <a:pt x="203" y="208"/>
                  <a:pt x="203" y="207"/>
                  <a:pt x="203" y="206"/>
                </a:cubicBezTo>
                <a:close/>
                <a:moveTo>
                  <a:pt x="204" y="199"/>
                </a:moveTo>
                <a:cubicBezTo>
                  <a:pt x="204" y="199"/>
                  <a:pt x="204" y="199"/>
                  <a:pt x="204" y="199"/>
                </a:cubicBezTo>
                <a:cubicBezTo>
                  <a:pt x="212" y="194"/>
                  <a:pt x="221" y="190"/>
                  <a:pt x="230" y="186"/>
                </a:cubicBezTo>
                <a:cubicBezTo>
                  <a:pt x="240" y="182"/>
                  <a:pt x="248" y="177"/>
                  <a:pt x="257" y="172"/>
                </a:cubicBezTo>
                <a:cubicBezTo>
                  <a:pt x="258" y="173"/>
                  <a:pt x="258" y="173"/>
                  <a:pt x="258" y="173"/>
                </a:cubicBezTo>
                <a:cubicBezTo>
                  <a:pt x="258" y="173"/>
                  <a:pt x="258" y="174"/>
                  <a:pt x="258" y="174"/>
                </a:cubicBezTo>
                <a:cubicBezTo>
                  <a:pt x="258" y="174"/>
                  <a:pt x="258" y="174"/>
                  <a:pt x="258" y="174"/>
                </a:cubicBezTo>
                <a:cubicBezTo>
                  <a:pt x="249" y="179"/>
                  <a:pt x="240" y="183"/>
                  <a:pt x="231" y="188"/>
                </a:cubicBezTo>
                <a:cubicBezTo>
                  <a:pt x="226" y="190"/>
                  <a:pt x="221" y="192"/>
                  <a:pt x="215" y="194"/>
                </a:cubicBezTo>
                <a:cubicBezTo>
                  <a:pt x="211" y="196"/>
                  <a:pt x="207" y="199"/>
                  <a:pt x="203" y="201"/>
                </a:cubicBezTo>
                <a:cubicBezTo>
                  <a:pt x="203" y="200"/>
                  <a:pt x="203" y="200"/>
                  <a:pt x="204" y="199"/>
                </a:cubicBezTo>
                <a:close/>
                <a:moveTo>
                  <a:pt x="258" y="175"/>
                </a:moveTo>
                <a:cubicBezTo>
                  <a:pt x="259" y="176"/>
                  <a:pt x="259" y="177"/>
                  <a:pt x="259" y="179"/>
                </a:cubicBezTo>
                <a:cubicBezTo>
                  <a:pt x="259" y="179"/>
                  <a:pt x="259" y="179"/>
                  <a:pt x="258" y="179"/>
                </a:cubicBezTo>
                <a:cubicBezTo>
                  <a:pt x="249" y="184"/>
                  <a:pt x="239" y="188"/>
                  <a:pt x="230" y="192"/>
                </a:cubicBezTo>
                <a:cubicBezTo>
                  <a:pt x="225" y="195"/>
                  <a:pt x="220" y="197"/>
                  <a:pt x="215" y="200"/>
                </a:cubicBezTo>
                <a:cubicBezTo>
                  <a:pt x="212" y="201"/>
                  <a:pt x="209" y="202"/>
                  <a:pt x="207" y="204"/>
                </a:cubicBezTo>
                <a:cubicBezTo>
                  <a:pt x="200" y="207"/>
                  <a:pt x="205" y="204"/>
                  <a:pt x="207" y="203"/>
                </a:cubicBezTo>
                <a:cubicBezTo>
                  <a:pt x="215" y="197"/>
                  <a:pt x="225" y="193"/>
                  <a:pt x="234" y="189"/>
                </a:cubicBezTo>
                <a:cubicBezTo>
                  <a:pt x="242" y="185"/>
                  <a:pt x="252" y="181"/>
                  <a:pt x="258" y="175"/>
                </a:cubicBezTo>
                <a:close/>
                <a:moveTo>
                  <a:pt x="232" y="193"/>
                </a:moveTo>
                <a:cubicBezTo>
                  <a:pt x="241" y="189"/>
                  <a:pt x="250" y="185"/>
                  <a:pt x="259" y="179"/>
                </a:cubicBezTo>
                <a:cubicBezTo>
                  <a:pt x="259" y="179"/>
                  <a:pt x="259" y="179"/>
                  <a:pt x="259" y="179"/>
                </a:cubicBezTo>
                <a:cubicBezTo>
                  <a:pt x="259" y="180"/>
                  <a:pt x="259" y="182"/>
                  <a:pt x="259" y="183"/>
                </a:cubicBezTo>
                <a:cubicBezTo>
                  <a:pt x="257" y="184"/>
                  <a:pt x="255" y="185"/>
                  <a:pt x="252" y="186"/>
                </a:cubicBezTo>
                <a:cubicBezTo>
                  <a:pt x="245" y="190"/>
                  <a:pt x="237" y="193"/>
                  <a:pt x="229" y="196"/>
                </a:cubicBezTo>
                <a:cubicBezTo>
                  <a:pt x="224" y="199"/>
                  <a:pt x="219" y="201"/>
                  <a:pt x="214" y="204"/>
                </a:cubicBezTo>
                <a:cubicBezTo>
                  <a:pt x="212" y="205"/>
                  <a:pt x="210" y="206"/>
                  <a:pt x="208" y="207"/>
                </a:cubicBezTo>
                <a:cubicBezTo>
                  <a:pt x="208" y="207"/>
                  <a:pt x="208" y="207"/>
                  <a:pt x="207" y="207"/>
                </a:cubicBezTo>
                <a:cubicBezTo>
                  <a:pt x="215" y="202"/>
                  <a:pt x="223" y="197"/>
                  <a:pt x="232" y="193"/>
                </a:cubicBezTo>
                <a:close/>
                <a:moveTo>
                  <a:pt x="228" y="206"/>
                </a:moveTo>
                <a:cubicBezTo>
                  <a:pt x="233" y="204"/>
                  <a:pt x="238" y="202"/>
                  <a:pt x="242" y="199"/>
                </a:cubicBezTo>
                <a:cubicBezTo>
                  <a:pt x="247" y="197"/>
                  <a:pt x="254" y="195"/>
                  <a:pt x="258" y="192"/>
                </a:cubicBezTo>
                <a:cubicBezTo>
                  <a:pt x="249" y="198"/>
                  <a:pt x="239" y="202"/>
                  <a:pt x="229" y="207"/>
                </a:cubicBezTo>
                <a:cubicBezTo>
                  <a:pt x="219" y="211"/>
                  <a:pt x="211" y="217"/>
                  <a:pt x="202" y="222"/>
                </a:cubicBezTo>
                <a:cubicBezTo>
                  <a:pt x="202" y="221"/>
                  <a:pt x="202" y="220"/>
                  <a:pt x="202" y="220"/>
                </a:cubicBezTo>
                <a:cubicBezTo>
                  <a:pt x="211" y="216"/>
                  <a:pt x="219" y="210"/>
                  <a:pt x="228" y="206"/>
                </a:cubicBezTo>
                <a:close/>
                <a:moveTo>
                  <a:pt x="202" y="223"/>
                </a:moveTo>
                <a:cubicBezTo>
                  <a:pt x="206" y="223"/>
                  <a:pt x="209" y="220"/>
                  <a:pt x="213" y="218"/>
                </a:cubicBezTo>
                <a:cubicBezTo>
                  <a:pt x="218" y="215"/>
                  <a:pt x="223" y="212"/>
                  <a:pt x="229" y="210"/>
                </a:cubicBezTo>
                <a:cubicBezTo>
                  <a:pt x="232" y="208"/>
                  <a:pt x="235" y="207"/>
                  <a:pt x="238" y="205"/>
                </a:cubicBezTo>
                <a:cubicBezTo>
                  <a:pt x="234" y="207"/>
                  <a:pt x="229" y="210"/>
                  <a:pt x="224" y="212"/>
                </a:cubicBezTo>
                <a:cubicBezTo>
                  <a:pt x="219" y="215"/>
                  <a:pt x="215" y="218"/>
                  <a:pt x="210" y="221"/>
                </a:cubicBezTo>
                <a:cubicBezTo>
                  <a:pt x="207" y="223"/>
                  <a:pt x="204" y="224"/>
                  <a:pt x="202" y="226"/>
                </a:cubicBezTo>
                <a:cubicBezTo>
                  <a:pt x="202" y="225"/>
                  <a:pt x="202" y="224"/>
                  <a:pt x="202" y="223"/>
                </a:cubicBezTo>
                <a:close/>
                <a:moveTo>
                  <a:pt x="202" y="228"/>
                </a:moveTo>
                <a:cubicBezTo>
                  <a:pt x="211" y="224"/>
                  <a:pt x="220" y="219"/>
                  <a:pt x="229" y="215"/>
                </a:cubicBezTo>
                <a:cubicBezTo>
                  <a:pt x="234" y="212"/>
                  <a:pt x="240" y="210"/>
                  <a:pt x="245" y="207"/>
                </a:cubicBezTo>
                <a:cubicBezTo>
                  <a:pt x="247" y="206"/>
                  <a:pt x="249" y="205"/>
                  <a:pt x="252" y="204"/>
                </a:cubicBezTo>
                <a:cubicBezTo>
                  <a:pt x="243" y="208"/>
                  <a:pt x="235" y="213"/>
                  <a:pt x="226" y="217"/>
                </a:cubicBezTo>
                <a:cubicBezTo>
                  <a:pt x="221" y="219"/>
                  <a:pt x="216" y="222"/>
                  <a:pt x="211" y="225"/>
                </a:cubicBezTo>
                <a:cubicBezTo>
                  <a:pt x="208" y="227"/>
                  <a:pt x="204" y="229"/>
                  <a:pt x="201" y="231"/>
                </a:cubicBezTo>
                <a:cubicBezTo>
                  <a:pt x="201" y="230"/>
                  <a:pt x="202" y="229"/>
                  <a:pt x="202" y="228"/>
                </a:cubicBezTo>
                <a:close/>
                <a:moveTo>
                  <a:pt x="214" y="224"/>
                </a:moveTo>
                <a:cubicBezTo>
                  <a:pt x="219" y="221"/>
                  <a:pt x="224" y="218"/>
                  <a:pt x="230" y="216"/>
                </a:cubicBezTo>
                <a:cubicBezTo>
                  <a:pt x="240" y="211"/>
                  <a:pt x="250" y="206"/>
                  <a:pt x="260" y="200"/>
                </a:cubicBezTo>
                <a:cubicBezTo>
                  <a:pt x="260" y="200"/>
                  <a:pt x="260" y="199"/>
                  <a:pt x="260" y="199"/>
                </a:cubicBezTo>
                <a:cubicBezTo>
                  <a:pt x="249" y="204"/>
                  <a:pt x="239" y="209"/>
                  <a:pt x="228" y="214"/>
                </a:cubicBezTo>
                <a:cubicBezTo>
                  <a:pt x="223" y="216"/>
                  <a:pt x="219" y="219"/>
                  <a:pt x="214" y="221"/>
                </a:cubicBezTo>
                <a:cubicBezTo>
                  <a:pt x="211" y="222"/>
                  <a:pt x="209" y="224"/>
                  <a:pt x="206" y="225"/>
                </a:cubicBezTo>
                <a:cubicBezTo>
                  <a:pt x="205" y="226"/>
                  <a:pt x="203" y="226"/>
                  <a:pt x="202" y="227"/>
                </a:cubicBezTo>
                <a:cubicBezTo>
                  <a:pt x="202" y="227"/>
                  <a:pt x="202" y="227"/>
                  <a:pt x="202" y="227"/>
                </a:cubicBezTo>
                <a:cubicBezTo>
                  <a:pt x="202" y="226"/>
                  <a:pt x="204" y="226"/>
                  <a:pt x="204" y="226"/>
                </a:cubicBezTo>
                <a:cubicBezTo>
                  <a:pt x="212" y="220"/>
                  <a:pt x="220" y="215"/>
                  <a:pt x="229" y="210"/>
                </a:cubicBezTo>
                <a:cubicBezTo>
                  <a:pt x="239" y="205"/>
                  <a:pt x="250" y="201"/>
                  <a:pt x="259" y="195"/>
                </a:cubicBezTo>
                <a:cubicBezTo>
                  <a:pt x="260" y="195"/>
                  <a:pt x="259" y="194"/>
                  <a:pt x="259" y="194"/>
                </a:cubicBezTo>
                <a:cubicBezTo>
                  <a:pt x="249" y="199"/>
                  <a:pt x="240" y="204"/>
                  <a:pt x="230" y="208"/>
                </a:cubicBezTo>
                <a:cubicBezTo>
                  <a:pt x="221" y="213"/>
                  <a:pt x="210" y="218"/>
                  <a:pt x="203" y="223"/>
                </a:cubicBezTo>
                <a:cubicBezTo>
                  <a:pt x="212" y="217"/>
                  <a:pt x="221" y="211"/>
                  <a:pt x="231" y="207"/>
                </a:cubicBezTo>
                <a:cubicBezTo>
                  <a:pt x="241" y="202"/>
                  <a:pt x="250" y="198"/>
                  <a:pt x="260" y="192"/>
                </a:cubicBezTo>
                <a:cubicBezTo>
                  <a:pt x="260" y="193"/>
                  <a:pt x="260" y="194"/>
                  <a:pt x="260" y="195"/>
                </a:cubicBezTo>
                <a:cubicBezTo>
                  <a:pt x="260" y="198"/>
                  <a:pt x="260" y="200"/>
                  <a:pt x="260" y="202"/>
                </a:cubicBezTo>
                <a:cubicBezTo>
                  <a:pt x="260" y="202"/>
                  <a:pt x="260" y="202"/>
                  <a:pt x="260" y="202"/>
                </a:cubicBezTo>
                <a:cubicBezTo>
                  <a:pt x="260" y="202"/>
                  <a:pt x="259" y="203"/>
                  <a:pt x="259" y="203"/>
                </a:cubicBezTo>
                <a:cubicBezTo>
                  <a:pt x="258" y="203"/>
                  <a:pt x="258" y="203"/>
                  <a:pt x="257" y="203"/>
                </a:cubicBezTo>
                <a:cubicBezTo>
                  <a:pt x="248" y="208"/>
                  <a:pt x="238" y="213"/>
                  <a:pt x="229" y="217"/>
                </a:cubicBezTo>
                <a:cubicBezTo>
                  <a:pt x="224" y="220"/>
                  <a:pt x="219" y="222"/>
                  <a:pt x="215" y="225"/>
                </a:cubicBezTo>
                <a:cubicBezTo>
                  <a:pt x="212" y="226"/>
                  <a:pt x="210" y="227"/>
                  <a:pt x="208" y="229"/>
                </a:cubicBezTo>
                <a:cubicBezTo>
                  <a:pt x="207" y="230"/>
                  <a:pt x="203" y="230"/>
                  <a:pt x="202" y="232"/>
                </a:cubicBezTo>
                <a:cubicBezTo>
                  <a:pt x="205" y="228"/>
                  <a:pt x="210" y="226"/>
                  <a:pt x="214" y="224"/>
                </a:cubicBezTo>
                <a:close/>
                <a:moveTo>
                  <a:pt x="206" y="163"/>
                </a:moveTo>
                <a:cubicBezTo>
                  <a:pt x="208" y="163"/>
                  <a:pt x="209" y="163"/>
                  <a:pt x="209" y="162"/>
                </a:cubicBezTo>
                <a:cubicBezTo>
                  <a:pt x="209" y="163"/>
                  <a:pt x="208" y="164"/>
                  <a:pt x="206" y="165"/>
                </a:cubicBezTo>
                <a:cubicBezTo>
                  <a:pt x="206" y="164"/>
                  <a:pt x="206" y="164"/>
                  <a:pt x="206" y="163"/>
                </a:cubicBezTo>
                <a:close/>
                <a:moveTo>
                  <a:pt x="206" y="167"/>
                </a:moveTo>
                <a:cubicBezTo>
                  <a:pt x="209" y="166"/>
                  <a:pt x="212" y="164"/>
                  <a:pt x="214" y="163"/>
                </a:cubicBezTo>
                <a:cubicBezTo>
                  <a:pt x="212" y="165"/>
                  <a:pt x="209" y="167"/>
                  <a:pt x="206" y="169"/>
                </a:cubicBezTo>
                <a:cubicBezTo>
                  <a:pt x="206" y="168"/>
                  <a:pt x="206" y="167"/>
                  <a:pt x="206" y="167"/>
                </a:cubicBezTo>
                <a:close/>
                <a:moveTo>
                  <a:pt x="206" y="171"/>
                </a:moveTo>
                <a:cubicBezTo>
                  <a:pt x="211" y="169"/>
                  <a:pt x="216" y="166"/>
                  <a:pt x="219" y="164"/>
                </a:cubicBezTo>
                <a:cubicBezTo>
                  <a:pt x="215" y="167"/>
                  <a:pt x="210" y="170"/>
                  <a:pt x="206" y="173"/>
                </a:cubicBezTo>
                <a:cubicBezTo>
                  <a:pt x="206" y="172"/>
                  <a:pt x="206" y="172"/>
                  <a:pt x="206" y="171"/>
                </a:cubicBezTo>
                <a:close/>
                <a:moveTo>
                  <a:pt x="206" y="175"/>
                </a:moveTo>
                <a:cubicBezTo>
                  <a:pt x="213" y="173"/>
                  <a:pt x="219" y="168"/>
                  <a:pt x="226" y="164"/>
                </a:cubicBezTo>
                <a:cubicBezTo>
                  <a:pt x="219" y="168"/>
                  <a:pt x="212" y="174"/>
                  <a:pt x="206" y="178"/>
                </a:cubicBezTo>
                <a:cubicBezTo>
                  <a:pt x="206" y="177"/>
                  <a:pt x="206" y="176"/>
                  <a:pt x="206" y="175"/>
                </a:cubicBezTo>
                <a:close/>
                <a:moveTo>
                  <a:pt x="228" y="164"/>
                </a:moveTo>
                <a:cubicBezTo>
                  <a:pt x="229" y="164"/>
                  <a:pt x="230" y="164"/>
                  <a:pt x="230" y="164"/>
                </a:cubicBezTo>
                <a:cubicBezTo>
                  <a:pt x="225" y="166"/>
                  <a:pt x="220" y="169"/>
                  <a:pt x="215" y="172"/>
                </a:cubicBezTo>
                <a:cubicBezTo>
                  <a:pt x="219" y="169"/>
                  <a:pt x="223" y="167"/>
                  <a:pt x="227" y="164"/>
                </a:cubicBezTo>
                <a:cubicBezTo>
                  <a:pt x="228" y="164"/>
                  <a:pt x="228" y="164"/>
                  <a:pt x="228" y="164"/>
                </a:cubicBezTo>
                <a:close/>
                <a:moveTo>
                  <a:pt x="206" y="179"/>
                </a:moveTo>
                <a:cubicBezTo>
                  <a:pt x="206" y="180"/>
                  <a:pt x="206" y="179"/>
                  <a:pt x="207" y="179"/>
                </a:cubicBezTo>
                <a:cubicBezTo>
                  <a:pt x="210" y="176"/>
                  <a:pt x="213" y="174"/>
                  <a:pt x="217" y="172"/>
                </a:cubicBezTo>
                <a:cubicBezTo>
                  <a:pt x="219" y="171"/>
                  <a:pt x="221" y="169"/>
                  <a:pt x="224" y="168"/>
                </a:cubicBezTo>
                <a:cubicBezTo>
                  <a:pt x="226" y="167"/>
                  <a:pt x="229" y="166"/>
                  <a:pt x="231" y="164"/>
                </a:cubicBezTo>
                <a:cubicBezTo>
                  <a:pt x="227" y="168"/>
                  <a:pt x="222" y="170"/>
                  <a:pt x="218" y="173"/>
                </a:cubicBezTo>
                <a:cubicBezTo>
                  <a:pt x="213" y="176"/>
                  <a:pt x="209" y="179"/>
                  <a:pt x="205" y="182"/>
                </a:cubicBezTo>
                <a:cubicBezTo>
                  <a:pt x="205" y="181"/>
                  <a:pt x="206" y="180"/>
                  <a:pt x="206" y="179"/>
                </a:cubicBezTo>
                <a:cubicBezTo>
                  <a:pt x="206" y="179"/>
                  <a:pt x="206" y="179"/>
                  <a:pt x="206" y="179"/>
                </a:cubicBezTo>
                <a:close/>
                <a:moveTo>
                  <a:pt x="209" y="180"/>
                </a:moveTo>
                <a:cubicBezTo>
                  <a:pt x="212" y="178"/>
                  <a:pt x="215" y="176"/>
                  <a:pt x="218" y="174"/>
                </a:cubicBezTo>
                <a:cubicBezTo>
                  <a:pt x="223" y="171"/>
                  <a:pt x="228" y="168"/>
                  <a:pt x="232" y="164"/>
                </a:cubicBezTo>
                <a:cubicBezTo>
                  <a:pt x="234" y="164"/>
                  <a:pt x="235" y="164"/>
                  <a:pt x="236" y="164"/>
                </a:cubicBezTo>
                <a:cubicBezTo>
                  <a:pt x="232" y="167"/>
                  <a:pt x="227" y="169"/>
                  <a:pt x="223" y="172"/>
                </a:cubicBezTo>
                <a:cubicBezTo>
                  <a:pt x="218" y="174"/>
                  <a:pt x="214" y="177"/>
                  <a:pt x="209" y="180"/>
                </a:cubicBezTo>
                <a:cubicBezTo>
                  <a:pt x="209" y="180"/>
                  <a:pt x="209" y="180"/>
                  <a:pt x="209" y="180"/>
                </a:cubicBezTo>
                <a:close/>
                <a:moveTo>
                  <a:pt x="238" y="165"/>
                </a:moveTo>
                <a:cubicBezTo>
                  <a:pt x="239" y="165"/>
                  <a:pt x="241" y="165"/>
                  <a:pt x="242" y="165"/>
                </a:cubicBezTo>
                <a:cubicBezTo>
                  <a:pt x="240" y="167"/>
                  <a:pt x="238" y="168"/>
                  <a:pt x="235" y="170"/>
                </a:cubicBezTo>
                <a:cubicBezTo>
                  <a:pt x="232" y="172"/>
                  <a:pt x="228" y="173"/>
                  <a:pt x="225" y="175"/>
                </a:cubicBezTo>
                <a:cubicBezTo>
                  <a:pt x="218" y="178"/>
                  <a:pt x="213" y="183"/>
                  <a:pt x="206" y="186"/>
                </a:cubicBezTo>
                <a:cubicBezTo>
                  <a:pt x="205" y="186"/>
                  <a:pt x="205" y="186"/>
                  <a:pt x="205" y="187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6" y="185"/>
                  <a:pt x="210" y="183"/>
                  <a:pt x="211" y="182"/>
                </a:cubicBezTo>
                <a:cubicBezTo>
                  <a:pt x="214" y="180"/>
                  <a:pt x="218" y="178"/>
                  <a:pt x="221" y="176"/>
                </a:cubicBezTo>
                <a:cubicBezTo>
                  <a:pt x="226" y="172"/>
                  <a:pt x="232" y="169"/>
                  <a:pt x="238" y="165"/>
                </a:cubicBezTo>
                <a:close/>
                <a:moveTo>
                  <a:pt x="205" y="187"/>
                </a:moveTo>
                <a:cubicBezTo>
                  <a:pt x="211" y="184"/>
                  <a:pt x="217" y="181"/>
                  <a:pt x="222" y="177"/>
                </a:cubicBezTo>
                <a:cubicBezTo>
                  <a:pt x="229" y="173"/>
                  <a:pt x="235" y="170"/>
                  <a:pt x="242" y="166"/>
                </a:cubicBezTo>
                <a:cubicBezTo>
                  <a:pt x="230" y="174"/>
                  <a:pt x="217" y="181"/>
                  <a:pt x="204" y="190"/>
                </a:cubicBezTo>
                <a:cubicBezTo>
                  <a:pt x="205" y="189"/>
                  <a:pt x="205" y="188"/>
                  <a:pt x="205" y="187"/>
                </a:cubicBezTo>
                <a:close/>
                <a:moveTo>
                  <a:pt x="205" y="191"/>
                </a:moveTo>
                <a:cubicBezTo>
                  <a:pt x="207" y="189"/>
                  <a:pt x="209" y="188"/>
                  <a:pt x="211" y="186"/>
                </a:cubicBezTo>
                <a:cubicBezTo>
                  <a:pt x="214" y="184"/>
                  <a:pt x="218" y="182"/>
                  <a:pt x="221" y="179"/>
                </a:cubicBezTo>
                <a:cubicBezTo>
                  <a:pt x="228" y="175"/>
                  <a:pt x="236" y="171"/>
                  <a:pt x="243" y="166"/>
                </a:cubicBezTo>
                <a:cubicBezTo>
                  <a:pt x="243" y="166"/>
                  <a:pt x="243" y="166"/>
                  <a:pt x="243" y="166"/>
                </a:cubicBezTo>
                <a:cubicBezTo>
                  <a:pt x="245" y="166"/>
                  <a:pt x="246" y="166"/>
                  <a:pt x="248" y="167"/>
                </a:cubicBezTo>
                <a:cubicBezTo>
                  <a:pt x="242" y="171"/>
                  <a:pt x="235" y="174"/>
                  <a:pt x="228" y="177"/>
                </a:cubicBezTo>
                <a:cubicBezTo>
                  <a:pt x="221" y="181"/>
                  <a:pt x="215" y="185"/>
                  <a:pt x="207" y="189"/>
                </a:cubicBezTo>
                <a:cubicBezTo>
                  <a:pt x="207" y="189"/>
                  <a:pt x="204" y="191"/>
                  <a:pt x="205" y="191"/>
                </a:cubicBezTo>
                <a:close/>
                <a:moveTo>
                  <a:pt x="206" y="174"/>
                </a:moveTo>
                <a:cubicBezTo>
                  <a:pt x="206" y="174"/>
                  <a:pt x="206" y="174"/>
                  <a:pt x="206" y="174"/>
                </a:cubicBezTo>
                <a:cubicBezTo>
                  <a:pt x="209" y="173"/>
                  <a:pt x="212" y="170"/>
                  <a:pt x="215" y="168"/>
                </a:cubicBezTo>
                <a:cubicBezTo>
                  <a:pt x="217" y="166"/>
                  <a:pt x="219" y="165"/>
                  <a:pt x="222" y="163"/>
                </a:cubicBezTo>
                <a:cubicBezTo>
                  <a:pt x="223" y="163"/>
                  <a:pt x="225" y="163"/>
                  <a:pt x="226" y="163"/>
                </a:cubicBezTo>
                <a:cubicBezTo>
                  <a:pt x="219" y="167"/>
                  <a:pt x="213" y="172"/>
                  <a:pt x="206" y="174"/>
                </a:cubicBezTo>
                <a:close/>
                <a:moveTo>
                  <a:pt x="210" y="168"/>
                </a:moveTo>
                <a:cubicBezTo>
                  <a:pt x="209" y="169"/>
                  <a:pt x="208" y="169"/>
                  <a:pt x="208" y="170"/>
                </a:cubicBezTo>
                <a:cubicBezTo>
                  <a:pt x="204" y="171"/>
                  <a:pt x="211" y="166"/>
                  <a:pt x="210" y="167"/>
                </a:cubicBezTo>
                <a:cubicBezTo>
                  <a:pt x="212" y="165"/>
                  <a:pt x="214" y="164"/>
                  <a:pt x="216" y="162"/>
                </a:cubicBezTo>
                <a:cubicBezTo>
                  <a:pt x="216" y="162"/>
                  <a:pt x="216" y="162"/>
                  <a:pt x="216" y="162"/>
                </a:cubicBezTo>
                <a:cubicBezTo>
                  <a:pt x="218" y="162"/>
                  <a:pt x="219" y="162"/>
                  <a:pt x="220" y="163"/>
                </a:cubicBezTo>
                <a:cubicBezTo>
                  <a:pt x="220" y="163"/>
                  <a:pt x="220" y="163"/>
                  <a:pt x="220" y="163"/>
                </a:cubicBezTo>
                <a:cubicBezTo>
                  <a:pt x="217" y="164"/>
                  <a:pt x="214" y="166"/>
                  <a:pt x="210" y="168"/>
                </a:cubicBezTo>
                <a:close/>
                <a:moveTo>
                  <a:pt x="215" y="162"/>
                </a:moveTo>
                <a:cubicBezTo>
                  <a:pt x="213" y="163"/>
                  <a:pt x="210" y="164"/>
                  <a:pt x="208" y="165"/>
                </a:cubicBezTo>
                <a:cubicBezTo>
                  <a:pt x="207" y="165"/>
                  <a:pt x="207" y="166"/>
                  <a:pt x="206" y="166"/>
                </a:cubicBezTo>
                <a:cubicBezTo>
                  <a:pt x="206" y="166"/>
                  <a:pt x="206" y="166"/>
                  <a:pt x="206" y="166"/>
                </a:cubicBezTo>
                <a:cubicBezTo>
                  <a:pt x="207" y="165"/>
                  <a:pt x="208" y="165"/>
                  <a:pt x="208" y="165"/>
                </a:cubicBezTo>
                <a:cubicBezTo>
                  <a:pt x="209" y="164"/>
                  <a:pt x="210" y="163"/>
                  <a:pt x="211" y="162"/>
                </a:cubicBezTo>
                <a:cubicBezTo>
                  <a:pt x="211" y="162"/>
                  <a:pt x="211" y="162"/>
                  <a:pt x="211" y="161"/>
                </a:cubicBezTo>
                <a:cubicBezTo>
                  <a:pt x="212" y="162"/>
                  <a:pt x="214" y="162"/>
                  <a:pt x="215" y="162"/>
                </a:cubicBezTo>
                <a:close/>
                <a:moveTo>
                  <a:pt x="205" y="183"/>
                </a:moveTo>
                <a:cubicBezTo>
                  <a:pt x="210" y="181"/>
                  <a:pt x="215" y="177"/>
                  <a:pt x="220" y="174"/>
                </a:cubicBezTo>
                <a:cubicBezTo>
                  <a:pt x="224" y="172"/>
                  <a:pt x="228" y="170"/>
                  <a:pt x="232" y="168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1" y="169"/>
                  <a:pt x="229" y="170"/>
                  <a:pt x="228" y="171"/>
                </a:cubicBezTo>
                <a:cubicBezTo>
                  <a:pt x="225" y="173"/>
                  <a:pt x="222" y="174"/>
                  <a:pt x="219" y="176"/>
                </a:cubicBezTo>
                <a:cubicBezTo>
                  <a:pt x="214" y="180"/>
                  <a:pt x="209" y="182"/>
                  <a:pt x="205" y="186"/>
                </a:cubicBezTo>
                <a:cubicBezTo>
                  <a:pt x="205" y="185"/>
                  <a:pt x="205" y="184"/>
                  <a:pt x="205" y="183"/>
                </a:cubicBezTo>
                <a:close/>
                <a:moveTo>
                  <a:pt x="204" y="191"/>
                </a:moveTo>
                <a:cubicBezTo>
                  <a:pt x="212" y="188"/>
                  <a:pt x="219" y="183"/>
                  <a:pt x="226" y="179"/>
                </a:cubicBezTo>
                <a:cubicBezTo>
                  <a:pt x="233" y="175"/>
                  <a:pt x="242" y="172"/>
                  <a:pt x="248" y="167"/>
                </a:cubicBezTo>
                <a:cubicBezTo>
                  <a:pt x="248" y="167"/>
                  <a:pt x="249" y="167"/>
                  <a:pt x="249" y="167"/>
                </a:cubicBezTo>
                <a:cubicBezTo>
                  <a:pt x="249" y="167"/>
                  <a:pt x="249" y="167"/>
                  <a:pt x="250" y="168"/>
                </a:cubicBezTo>
                <a:cubicBezTo>
                  <a:pt x="247" y="169"/>
                  <a:pt x="244" y="171"/>
                  <a:pt x="241" y="173"/>
                </a:cubicBezTo>
                <a:cubicBezTo>
                  <a:pt x="237" y="175"/>
                  <a:pt x="233" y="177"/>
                  <a:pt x="229" y="180"/>
                </a:cubicBezTo>
                <a:cubicBezTo>
                  <a:pt x="221" y="184"/>
                  <a:pt x="213" y="188"/>
                  <a:pt x="204" y="193"/>
                </a:cubicBezTo>
                <a:cubicBezTo>
                  <a:pt x="204" y="193"/>
                  <a:pt x="204" y="193"/>
                  <a:pt x="205" y="193"/>
                </a:cubicBezTo>
                <a:cubicBezTo>
                  <a:pt x="213" y="189"/>
                  <a:pt x="221" y="185"/>
                  <a:pt x="229" y="180"/>
                </a:cubicBezTo>
                <a:cubicBezTo>
                  <a:pt x="233" y="178"/>
                  <a:pt x="236" y="176"/>
                  <a:pt x="240" y="174"/>
                </a:cubicBezTo>
                <a:cubicBezTo>
                  <a:pt x="242" y="173"/>
                  <a:pt x="244" y="172"/>
                  <a:pt x="246" y="171"/>
                </a:cubicBezTo>
                <a:cubicBezTo>
                  <a:pt x="248" y="170"/>
                  <a:pt x="249" y="169"/>
                  <a:pt x="251" y="168"/>
                </a:cubicBezTo>
                <a:cubicBezTo>
                  <a:pt x="252" y="169"/>
                  <a:pt x="254" y="169"/>
                  <a:pt x="255" y="170"/>
                </a:cubicBezTo>
                <a:cubicBezTo>
                  <a:pt x="238" y="180"/>
                  <a:pt x="221" y="187"/>
                  <a:pt x="204" y="196"/>
                </a:cubicBezTo>
                <a:cubicBezTo>
                  <a:pt x="204" y="196"/>
                  <a:pt x="204" y="197"/>
                  <a:pt x="205" y="197"/>
                </a:cubicBezTo>
                <a:cubicBezTo>
                  <a:pt x="221" y="187"/>
                  <a:pt x="239" y="180"/>
                  <a:pt x="256" y="171"/>
                </a:cubicBezTo>
                <a:cubicBezTo>
                  <a:pt x="256" y="171"/>
                  <a:pt x="256" y="172"/>
                  <a:pt x="257" y="172"/>
                </a:cubicBezTo>
                <a:cubicBezTo>
                  <a:pt x="248" y="176"/>
                  <a:pt x="239" y="181"/>
                  <a:pt x="230" y="185"/>
                </a:cubicBezTo>
                <a:cubicBezTo>
                  <a:pt x="221" y="189"/>
                  <a:pt x="212" y="193"/>
                  <a:pt x="204" y="198"/>
                </a:cubicBezTo>
                <a:cubicBezTo>
                  <a:pt x="204" y="197"/>
                  <a:pt x="204" y="196"/>
                  <a:pt x="204" y="195"/>
                </a:cubicBezTo>
                <a:cubicBezTo>
                  <a:pt x="211" y="191"/>
                  <a:pt x="219" y="187"/>
                  <a:pt x="227" y="184"/>
                </a:cubicBezTo>
                <a:cubicBezTo>
                  <a:pt x="236" y="179"/>
                  <a:pt x="244" y="175"/>
                  <a:pt x="253" y="170"/>
                </a:cubicBezTo>
                <a:cubicBezTo>
                  <a:pt x="254" y="170"/>
                  <a:pt x="253" y="169"/>
                  <a:pt x="253" y="170"/>
                </a:cubicBezTo>
                <a:cubicBezTo>
                  <a:pt x="244" y="174"/>
                  <a:pt x="235" y="179"/>
                  <a:pt x="227" y="183"/>
                </a:cubicBezTo>
                <a:cubicBezTo>
                  <a:pt x="219" y="187"/>
                  <a:pt x="211" y="190"/>
                  <a:pt x="204" y="195"/>
                </a:cubicBezTo>
                <a:cubicBezTo>
                  <a:pt x="204" y="193"/>
                  <a:pt x="204" y="192"/>
                  <a:pt x="204" y="191"/>
                </a:cubicBezTo>
                <a:close/>
                <a:moveTo>
                  <a:pt x="203" y="202"/>
                </a:moveTo>
                <a:cubicBezTo>
                  <a:pt x="208" y="200"/>
                  <a:pt x="212" y="197"/>
                  <a:pt x="216" y="195"/>
                </a:cubicBezTo>
                <a:cubicBezTo>
                  <a:pt x="221" y="193"/>
                  <a:pt x="226" y="191"/>
                  <a:pt x="231" y="188"/>
                </a:cubicBezTo>
                <a:cubicBezTo>
                  <a:pt x="236" y="186"/>
                  <a:pt x="241" y="184"/>
                  <a:pt x="246" y="181"/>
                </a:cubicBezTo>
                <a:cubicBezTo>
                  <a:pt x="248" y="180"/>
                  <a:pt x="250" y="179"/>
                  <a:pt x="252" y="178"/>
                </a:cubicBezTo>
                <a:cubicBezTo>
                  <a:pt x="254" y="177"/>
                  <a:pt x="260" y="173"/>
                  <a:pt x="255" y="177"/>
                </a:cubicBezTo>
                <a:cubicBezTo>
                  <a:pt x="247" y="182"/>
                  <a:pt x="237" y="186"/>
                  <a:pt x="229" y="190"/>
                </a:cubicBezTo>
                <a:cubicBezTo>
                  <a:pt x="220" y="195"/>
                  <a:pt x="211" y="199"/>
                  <a:pt x="203" y="205"/>
                </a:cubicBezTo>
                <a:cubicBezTo>
                  <a:pt x="203" y="204"/>
                  <a:pt x="203" y="203"/>
                  <a:pt x="203" y="202"/>
                </a:cubicBezTo>
                <a:close/>
                <a:moveTo>
                  <a:pt x="203" y="210"/>
                </a:moveTo>
                <a:cubicBezTo>
                  <a:pt x="212" y="206"/>
                  <a:pt x="221" y="201"/>
                  <a:pt x="231" y="196"/>
                </a:cubicBezTo>
                <a:cubicBezTo>
                  <a:pt x="233" y="196"/>
                  <a:pt x="234" y="195"/>
                  <a:pt x="235" y="194"/>
                </a:cubicBezTo>
                <a:cubicBezTo>
                  <a:pt x="224" y="200"/>
                  <a:pt x="213" y="205"/>
                  <a:pt x="203" y="212"/>
                </a:cubicBezTo>
                <a:cubicBezTo>
                  <a:pt x="203" y="212"/>
                  <a:pt x="203" y="211"/>
                  <a:pt x="203" y="210"/>
                </a:cubicBezTo>
                <a:close/>
                <a:moveTo>
                  <a:pt x="202" y="214"/>
                </a:moveTo>
                <a:cubicBezTo>
                  <a:pt x="206" y="213"/>
                  <a:pt x="208" y="212"/>
                  <a:pt x="211" y="210"/>
                </a:cubicBezTo>
                <a:cubicBezTo>
                  <a:pt x="216" y="207"/>
                  <a:pt x="220" y="205"/>
                  <a:pt x="225" y="202"/>
                </a:cubicBezTo>
                <a:cubicBezTo>
                  <a:pt x="236" y="197"/>
                  <a:pt x="247" y="193"/>
                  <a:pt x="258" y="188"/>
                </a:cubicBezTo>
                <a:cubicBezTo>
                  <a:pt x="239" y="197"/>
                  <a:pt x="219" y="206"/>
                  <a:pt x="202" y="218"/>
                </a:cubicBezTo>
                <a:cubicBezTo>
                  <a:pt x="202" y="217"/>
                  <a:pt x="202" y="215"/>
                  <a:pt x="202" y="214"/>
                </a:cubicBezTo>
                <a:close/>
                <a:moveTo>
                  <a:pt x="201" y="232"/>
                </a:moveTo>
                <a:cubicBezTo>
                  <a:pt x="205" y="231"/>
                  <a:pt x="208" y="230"/>
                  <a:pt x="211" y="228"/>
                </a:cubicBezTo>
                <a:cubicBezTo>
                  <a:pt x="216" y="225"/>
                  <a:pt x="221" y="222"/>
                  <a:pt x="226" y="220"/>
                </a:cubicBezTo>
                <a:cubicBezTo>
                  <a:pt x="234" y="216"/>
                  <a:pt x="241" y="212"/>
                  <a:pt x="249" y="209"/>
                </a:cubicBezTo>
                <a:cubicBezTo>
                  <a:pt x="247" y="209"/>
                  <a:pt x="246" y="210"/>
                  <a:pt x="244" y="211"/>
                </a:cubicBezTo>
                <a:cubicBezTo>
                  <a:pt x="239" y="214"/>
                  <a:pt x="234" y="217"/>
                  <a:pt x="228" y="219"/>
                </a:cubicBezTo>
                <a:cubicBezTo>
                  <a:pt x="223" y="222"/>
                  <a:pt x="218" y="225"/>
                  <a:pt x="213" y="228"/>
                </a:cubicBezTo>
                <a:cubicBezTo>
                  <a:pt x="209" y="230"/>
                  <a:pt x="205" y="232"/>
                  <a:pt x="201" y="234"/>
                </a:cubicBezTo>
                <a:cubicBezTo>
                  <a:pt x="201" y="234"/>
                  <a:pt x="201" y="233"/>
                  <a:pt x="201" y="232"/>
                </a:cubicBezTo>
                <a:close/>
                <a:moveTo>
                  <a:pt x="200" y="251"/>
                </a:moveTo>
                <a:cubicBezTo>
                  <a:pt x="211" y="246"/>
                  <a:pt x="222" y="241"/>
                  <a:pt x="233" y="237"/>
                </a:cubicBezTo>
                <a:cubicBezTo>
                  <a:pt x="239" y="235"/>
                  <a:pt x="244" y="233"/>
                  <a:pt x="250" y="231"/>
                </a:cubicBezTo>
                <a:cubicBezTo>
                  <a:pt x="243" y="234"/>
                  <a:pt x="236" y="237"/>
                  <a:pt x="229" y="240"/>
                </a:cubicBezTo>
                <a:cubicBezTo>
                  <a:pt x="223" y="242"/>
                  <a:pt x="218" y="245"/>
                  <a:pt x="213" y="248"/>
                </a:cubicBezTo>
                <a:cubicBezTo>
                  <a:pt x="209" y="250"/>
                  <a:pt x="204" y="252"/>
                  <a:pt x="200" y="254"/>
                </a:cubicBezTo>
                <a:cubicBezTo>
                  <a:pt x="200" y="253"/>
                  <a:pt x="200" y="252"/>
                  <a:pt x="200" y="251"/>
                </a:cubicBezTo>
                <a:close/>
                <a:moveTo>
                  <a:pt x="205" y="252"/>
                </a:moveTo>
                <a:cubicBezTo>
                  <a:pt x="204" y="253"/>
                  <a:pt x="198" y="256"/>
                  <a:pt x="202" y="254"/>
                </a:cubicBezTo>
                <a:cubicBezTo>
                  <a:pt x="203" y="253"/>
                  <a:pt x="204" y="253"/>
                  <a:pt x="205" y="252"/>
                </a:cubicBezTo>
                <a:close/>
                <a:moveTo>
                  <a:pt x="198" y="276"/>
                </a:moveTo>
                <a:cubicBezTo>
                  <a:pt x="203" y="275"/>
                  <a:pt x="209" y="272"/>
                  <a:pt x="214" y="270"/>
                </a:cubicBezTo>
                <a:cubicBezTo>
                  <a:pt x="217" y="269"/>
                  <a:pt x="219" y="268"/>
                  <a:pt x="222" y="267"/>
                </a:cubicBezTo>
                <a:cubicBezTo>
                  <a:pt x="217" y="269"/>
                  <a:pt x="212" y="271"/>
                  <a:pt x="208" y="273"/>
                </a:cubicBezTo>
                <a:cubicBezTo>
                  <a:pt x="204" y="274"/>
                  <a:pt x="201" y="275"/>
                  <a:pt x="197" y="278"/>
                </a:cubicBezTo>
                <a:cubicBezTo>
                  <a:pt x="198" y="277"/>
                  <a:pt x="198" y="276"/>
                  <a:pt x="198" y="276"/>
                </a:cubicBezTo>
                <a:close/>
                <a:moveTo>
                  <a:pt x="197" y="282"/>
                </a:moveTo>
                <a:cubicBezTo>
                  <a:pt x="197" y="281"/>
                  <a:pt x="197" y="280"/>
                  <a:pt x="197" y="279"/>
                </a:cubicBezTo>
                <a:cubicBezTo>
                  <a:pt x="203" y="278"/>
                  <a:pt x="208" y="275"/>
                  <a:pt x="214" y="274"/>
                </a:cubicBezTo>
                <a:cubicBezTo>
                  <a:pt x="220" y="272"/>
                  <a:pt x="227" y="269"/>
                  <a:pt x="233" y="267"/>
                </a:cubicBezTo>
                <a:cubicBezTo>
                  <a:pt x="236" y="266"/>
                  <a:pt x="240" y="265"/>
                  <a:pt x="243" y="264"/>
                </a:cubicBezTo>
                <a:cubicBezTo>
                  <a:pt x="228" y="270"/>
                  <a:pt x="211" y="274"/>
                  <a:pt x="197" y="282"/>
                </a:cubicBezTo>
                <a:close/>
                <a:moveTo>
                  <a:pt x="212" y="268"/>
                </a:moveTo>
                <a:cubicBezTo>
                  <a:pt x="207" y="270"/>
                  <a:pt x="202" y="272"/>
                  <a:pt x="198" y="275"/>
                </a:cubicBezTo>
                <a:cubicBezTo>
                  <a:pt x="198" y="274"/>
                  <a:pt x="198" y="274"/>
                  <a:pt x="198" y="273"/>
                </a:cubicBezTo>
                <a:cubicBezTo>
                  <a:pt x="204" y="270"/>
                  <a:pt x="210" y="268"/>
                  <a:pt x="216" y="266"/>
                </a:cubicBezTo>
                <a:cubicBezTo>
                  <a:pt x="215" y="266"/>
                  <a:pt x="213" y="267"/>
                  <a:pt x="212" y="268"/>
                </a:cubicBezTo>
                <a:close/>
                <a:moveTo>
                  <a:pt x="198" y="272"/>
                </a:moveTo>
                <a:cubicBezTo>
                  <a:pt x="198" y="271"/>
                  <a:pt x="199" y="270"/>
                  <a:pt x="199" y="268"/>
                </a:cubicBezTo>
                <a:cubicBezTo>
                  <a:pt x="203" y="267"/>
                  <a:pt x="207" y="265"/>
                  <a:pt x="212" y="263"/>
                </a:cubicBezTo>
                <a:cubicBezTo>
                  <a:pt x="218" y="260"/>
                  <a:pt x="224" y="258"/>
                  <a:pt x="230" y="256"/>
                </a:cubicBezTo>
                <a:cubicBezTo>
                  <a:pt x="241" y="252"/>
                  <a:pt x="253" y="247"/>
                  <a:pt x="263" y="243"/>
                </a:cubicBezTo>
                <a:cubicBezTo>
                  <a:pt x="258" y="245"/>
                  <a:pt x="253" y="248"/>
                  <a:pt x="248" y="250"/>
                </a:cubicBezTo>
                <a:cubicBezTo>
                  <a:pt x="242" y="253"/>
                  <a:pt x="235" y="255"/>
                  <a:pt x="229" y="258"/>
                </a:cubicBezTo>
                <a:cubicBezTo>
                  <a:pt x="218" y="262"/>
                  <a:pt x="208" y="266"/>
                  <a:pt x="198" y="272"/>
                </a:cubicBezTo>
                <a:close/>
                <a:moveTo>
                  <a:pt x="205" y="265"/>
                </a:moveTo>
                <a:cubicBezTo>
                  <a:pt x="203" y="266"/>
                  <a:pt x="201" y="267"/>
                  <a:pt x="199" y="268"/>
                </a:cubicBezTo>
                <a:cubicBezTo>
                  <a:pt x="200" y="267"/>
                  <a:pt x="202" y="266"/>
                  <a:pt x="203" y="265"/>
                </a:cubicBezTo>
                <a:cubicBezTo>
                  <a:pt x="206" y="264"/>
                  <a:pt x="209" y="263"/>
                  <a:pt x="212" y="262"/>
                </a:cubicBezTo>
                <a:cubicBezTo>
                  <a:pt x="212" y="262"/>
                  <a:pt x="213" y="262"/>
                  <a:pt x="214" y="261"/>
                </a:cubicBezTo>
                <a:cubicBezTo>
                  <a:pt x="211" y="263"/>
                  <a:pt x="208" y="264"/>
                  <a:pt x="205" y="265"/>
                </a:cubicBezTo>
                <a:close/>
                <a:moveTo>
                  <a:pt x="210" y="262"/>
                </a:moveTo>
                <a:cubicBezTo>
                  <a:pt x="206" y="264"/>
                  <a:pt x="202" y="265"/>
                  <a:pt x="199" y="267"/>
                </a:cubicBezTo>
                <a:cubicBezTo>
                  <a:pt x="199" y="266"/>
                  <a:pt x="199" y="265"/>
                  <a:pt x="199" y="264"/>
                </a:cubicBezTo>
                <a:cubicBezTo>
                  <a:pt x="205" y="262"/>
                  <a:pt x="210" y="259"/>
                  <a:pt x="215" y="257"/>
                </a:cubicBezTo>
                <a:cubicBezTo>
                  <a:pt x="221" y="254"/>
                  <a:pt x="227" y="253"/>
                  <a:pt x="233" y="251"/>
                </a:cubicBezTo>
                <a:cubicBezTo>
                  <a:pt x="239" y="248"/>
                  <a:pt x="245" y="247"/>
                  <a:pt x="251" y="245"/>
                </a:cubicBezTo>
                <a:cubicBezTo>
                  <a:pt x="252" y="245"/>
                  <a:pt x="253" y="245"/>
                  <a:pt x="253" y="244"/>
                </a:cubicBezTo>
                <a:cubicBezTo>
                  <a:pt x="252" y="245"/>
                  <a:pt x="251" y="245"/>
                  <a:pt x="250" y="246"/>
                </a:cubicBezTo>
                <a:cubicBezTo>
                  <a:pt x="243" y="249"/>
                  <a:pt x="236" y="252"/>
                  <a:pt x="229" y="254"/>
                </a:cubicBezTo>
                <a:cubicBezTo>
                  <a:pt x="223" y="257"/>
                  <a:pt x="216" y="260"/>
                  <a:pt x="210" y="262"/>
                </a:cubicBezTo>
                <a:close/>
                <a:moveTo>
                  <a:pt x="199" y="263"/>
                </a:moveTo>
                <a:cubicBezTo>
                  <a:pt x="199" y="262"/>
                  <a:pt x="199" y="261"/>
                  <a:pt x="200" y="259"/>
                </a:cubicBezTo>
                <a:cubicBezTo>
                  <a:pt x="205" y="258"/>
                  <a:pt x="209" y="256"/>
                  <a:pt x="214" y="254"/>
                </a:cubicBezTo>
                <a:cubicBezTo>
                  <a:pt x="220" y="251"/>
                  <a:pt x="226" y="249"/>
                  <a:pt x="232" y="247"/>
                </a:cubicBezTo>
                <a:cubicBezTo>
                  <a:pt x="238" y="245"/>
                  <a:pt x="243" y="244"/>
                  <a:pt x="249" y="241"/>
                </a:cubicBezTo>
                <a:cubicBezTo>
                  <a:pt x="243" y="244"/>
                  <a:pt x="237" y="246"/>
                  <a:pt x="232" y="248"/>
                </a:cubicBezTo>
                <a:cubicBezTo>
                  <a:pt x="220" y="252"/>
                  <a:pt x="210" y="258"/>
                  <a:pt x="199" y="263"/>
                </a:cubicBezTo>
                <a:close/>
                <a:moveTo>
                  <a:pt x="200" y="255"/>
                </a:moveTo>
                <a:cubicBezTo>
                  <a:pt x="210" y="251"/>
                  <a:pt x="220" y="247"/>
                  <a:pt x="231" y="243"/>
                </a:cubicBezTo>
                <a:cubicBezTo>
                  <a:pt x="237" y="242"/>
                  <a:pt x="242" y="240"/>
                  <a:pt x="248" y="238"/>
                </a:cubicBezTo>
                <a:cubicBezTo>
                  <a:pt x="251" y="236"/>
                  <a:pt x="253" y="235"/>
                  <a:pt x="256" y="234"/>
                </a:cubicBezTo>
                <a:cubicBezTo>
                  <a:pt x="257" y="234"/>
                  <a:pt x="257" y="234"/>
                  <a:pt x="257" y="234"/>
                </a:cubicBezTo>
                <a:cubicBezTo>
                  <a:pt x="247" y="238"/>
                  <a:pt x="237" y="243"/>
                  <a:pt x="227" y="247"/>
                </a:cubicBezTo>
                <a:cubicBezTo>
                  <a:pt x="218" y="250"/>
                  <a:pt x="208" y="253"/>
                  <a:pt x="200" y="258"/>
                </a:cubicBezTo>
                <a:cubicBezTo>
                  <a:pt x="200" y="257"/>
                  <a:pt x="200" y="256"/>
                  <a:pt x="200" y="255"/>
                </a:cubicBezTo>
                <a:close/>
                <a:moveTo>
                  <a:pt x="248" y="231"/>
                </a:moveTo>
                <a:cubicBezTo>
                  <a:pt x="243" y="233"/>
                  <a:pt x="237" y="235"/>
                  <a:pt x="231" y="237"/>
                </a:cubicBezTo>
                <a:cubicBezTo>
                  <a:pt x="226" y="238"/>
                  <a:pt x="221" y="241"/>
                  <a:pt x="216" y="243"/>
                </a:cubicBezTo>
                <a:cubicBezTo>
                  <a:pt x="213" y="244"/>
                  <a:pt x="210" y="245"/>
                  <a:pt x="207" y="246"/>
                </a:cubicBezTo>
                <a:cubicBezTo>
                  <a:pt x="206" y="247"/>
                  <a:pt x="205" y="248"/>
                  <a:pt x="204" y="248"/>
                </a:cubicBezTo>
                <a:cubicBezTo>
                  <a:pt x="204" y="248"/>
                  <a:pt x="199" y="251"/>
                  <a:pt x="201" y="249"/>
                </a:cubicBezTo>
                <a:cubicBezTo>
                  <a:pt x="205" y="246"/>
                  <a:pt x="211" y="245"/>
                  <a:pt x="215" y="243"/>
                </a:cubicBezTo>
                <a:cubicBezTo>
                  <a:pt x="220" y="241"/>
                  <a:pt x="224" y="238"/>
                  <a:pt x="229" y="236"/>
                </a:cubicBezTo>
                <a:cubicBezTo>
                  <a:pt x="239" y="232"/>
                  <a:pt x="250" y="228"/>
                  <a:pt x="260" y="223"/>
                </a:cubicBezTo>
                <a:cubicBezTo>
                  <a:pt x="261" y="223"/>
                  <a:pt x="261" y="223"/>
                  <a:pt x="261" y="222"/>
                </a:cubicBezTo>
                <a:cubicBezTo>
                  <a:pt x="261" y="222"/>
                  <a:pt x="262" y="222"/>
                  <a:pt x="263" y="222"/>
                </a:cubicBezTo>
                <a:cubicBezTo>
                  <a:pt x="263" y="223"/>
                  <a:pt x="263" y="224"/>
                  <a:pt x="263" y="226"/>
                </a:cubicBezTo>
                <a:cubicBezTo>
                  <a:pt x="258" y="227"/>
                  <a:pt x="253" y="229"/>
                  <a:pt x="248" y="231"/>
                </a:cubicBezTo>
                <a:close/>
                <a:moveTo>
                  <a:pt x="261" y="211"/>
                </a:moveTo>
                <a:cubicBezTo>
                  <a:pt x="257" y="213"/>
                  <a:pt x="252" y="215"/>
                  <a:pt x="248" y="217"/>
                </a:cubicBezTo>
                <a:cubicBezTo>
                  <a:pt x="242" y="220"/>
                  <a:pt x="236" y="223"/>
                  <a:pt x="231" y="225"/>
                </a:cubicBezTo>
                <a:cubicBezTo>
                  <a:pt x="225" y="228"/>
                  <a:pt x="219" y="231"/>
                  <a:pt x="214" y="233"/>
                </a:cubicBezTo>
                <a:cubicBezTo>
                  <a:pt x="215" y="232"/>
                  <a:pt x="216" y="232"/>
                  <a:pt x="217" y="231"/>
                </a:cubicBezTo>
                <a:cubicBezTo>
                  <a:pt x="223" y="229"/>
                  <a:pt x="228" y="225"/>
                  <a:pt x="233" y="222"/>
                </a:cubicBezTo>
                <a:cubicBezTo>
                  <a:pt x="239" y="220"/>
                  <a:pt x="244" y="217"/>
                  <a:pt x="249" y="214"/>
                </a:cubicBezTo>
                <a:cubicBezTo>
                  <a:pt x="253" y="211"/>
                  <a:pt x="258" y="209"/>
                  <a:pt x="261" y="205"/>
                </a:cubicBezTo>
                <a:cubicBezTo>
                  <a:pt x="261" y="205"/>
                  <a:pt x="261" y="205"/>
                  <a:pt x="261" y="205"/>
                </a:cubicBezTo>
                <a:cubicBezTo>
                  <a:pt x="261" y="207"/>
                  <a:pt x="261" y="209"/>
                  <a:pt x="261" y="211"/>
                </a:cubicBezTo>
                <a:cubicBezTo>
                  <a:pt x="261" y="211"/>
                  <a:pt x="261" y="211"/>
                  <a:pt x="261" y="211"/>
                </a:cubicBezTo>
                <a:close/>
                <a:moveTo>
                  <a:pt x="224" y="160"/>
                </a:moveTo>
                <a:cubicBezTo>
                  <a:pt x="222" y="160"/>
                  <a:pt x="219" y="160"/>
                  <a:pt x="217" y="159"/>
                </a:cubicBezTo>
                <a:cubicBezTo>
                  <a:pt x="217" y="159"/>
                  <a:pt x="217" y="159"/>
                  <a:pt x="217" y="159"/>
                </a:cubicBezTo>
                <a:cubicBezTo>
                  <a:pt x="217" y="159"/>
                  <a:pt x="217" y="159"/>
                  <a:pt x="217" y="158"/>
                </a:cubicBezTo>
                <a:cubicBezTo>
                  <a:pt x="218" y="159"/>
                  <a:pt x="218" y="159"/>
                  <a:pt x="218" y="159"/>
                </a:cubicBezTo>
                <a:cubicBezTo>
                  <a:pt x="221" y="159"/>
                  <a:pt x="224" y="160"/>
                  <a:pt x="227" y="161"/>
                </a:cubicBezTo>
                <a:cubicBezTo>
                  <a:pt x="226" y="161"/>
                  <a:pt x="225" y="161"/>
                  <a:pt x="224" y="160"/>
                </a:cubicBezTo>
                <a:close/>
                <a:moveTo>
                  <a:pt x="214" y="159"/>
                </a:moveTo>
                <a:cubicBezTo>
                  <a:pt x="213" y="159"/>
                  <a:pt x="211" y="159"/>
                  <a:pt x="210" y="159"/>
                </a:cubicBezTo>
                <a:cubicBezTo>
                  <a:pt x="210" y="158"/>
                  <a:pt x="210" y="158"/>
                  <a:pt x="210" y="157"/>
                </a:cubicBezTo>
                <a:cubicBezTo>
                  <a:pt x="211" y="157"/>
                  <a:pt x="213" y="158"/>
                  <a:pt x="214" y="158"/>
                </a:cubicBezTo>
                <a:cubicBezTo>
                  <a:pt x="214" y="158"/>
                  <a:pt x="214" y="158"/>
                  <a:pt x="214" y="159"/>
                </a:cubicBezTo>
                <a:cubicBezTo>
                  <a:pt x="214" y="159"/>
                  <a:pt x="214" y="159"/>
                  <a:pt x="214" y="159"/>
                </a:cubicBezTo>
                <a:close/>
                <a:moveTo>
                  <a:pt x="207" y="158"/>
                </a:moveTo>
                <a:cubicBezTo>
                  <a:pt x="207" y="158"/>
                  <a:pt x="207" y="158"/>
                  <a:pt x="207" y="158"/>
                </a:cubicBezTo>
                <a:cubicBezTo>
                  <a:pt x="206" y="158"/>
                  <a:pt x="205" y="158"/>
                  <a:pt x="204" y="158"/>
                </a:cubicBezTo>
                <a:cubicBezTo>
                  <a:pt x="204" y="158"/>
                  <a:pt x="204" y="158"/>
                  <a:pt x="204" y="158"/>
                </a:cubicBezTo>
                <a:cubicBezTo>
                  <a:pt x="204" y="158"/>
                  <a:pt x="204" y="157"/>
                  <a:pt x="204" y="156"/>
                </a:cubicBezTo>
                <a:cubicBezTo>
                  <a:pt x="205" y="156"/>
                  <a:pt x="206" y="157"/>
                  <a:pt x="207" y="157"/>
                </a:cubicBezTo>
                <a:cubicBezTo>
                  <a:pt x="207" y="157"/>
                  <a:pt x="207" y="157"/>
                  <a:pt x="207" y="158"/>
                </a:cubicBezTo>
                <a:close/>
                <a:moveTo>
                  <a:pt x="201" y="158"/>
                </a:moveTo>
                <a:cubicBezTo>
                  <a:pt x="201" y="158"/>
                  <a:pt x="201" y="158"/>
                  <a:pt x="200" y="158"/>
                </a:cubicBezTo>
                <a:cubicBezTo>
                  <a:pt x="200" y="158"/>
                  <a:pt x="199" y="158"/>
                  <a:pt x="198" y="158"/>
                </a:cubicBezTo>
                <a:cubicBezTo>
                  <a:pt x="198" y="157"/>
                  <a:pt x="198" y="157"/>
                  <a:pt x="198" y="156"/>
                </a:cubicBezTo>
                <a:cubicBezTo>
                  <a:pt x="199" y="156"/>
                  <a:pt x="200" y="156"/>
                  <a:pt x="201" y="156"/>
                </a:cubicBezTo>
                <a:cubicBezTo>
                  <a:pt x="201" y="157"/>
                  <a:pt x="201" y="157"/>
                  <a:pt x="201" y="158"/>
                </a:cubicBezTo>
                <a:close/>
                <a:moveTo>
                  <a:pt x="196" y="158"/>
                </a:moveTo>
                <a:cubicBezTo>
                  <a:pt x="195" y="158"/>
                  <a:pt x="194" y="158"/>
                  <a:pt x="193" y="158"/>
                </a:cubicBezTo>
                <a:cubicBezTo>
                  <a:pt x="193" y="158"/>
                  <a:pt x="193" y="157"/>
                  <a:pt x="193" y="156"/>
                </a:cubicBezTo>
                <a:cubicBezTo>
                  <a:pt x="194" y="156"/>
                  <a:pt x="195" y="156"/>
                  <a:pt x="196" y="156"/>
                </a:cubicBezTo>
                <a:cubicBezTo>
                  <a:pt x="196" y="157"/>
                  <a:pt x="196" y="157"/>
                  <a:pt x="196" y="158"/>
                </a:cubicBezTo>
                <a:close/>
                <a:moveTo>
                  <a:pt x="190" y="156"/>
                </a:moveTo>
                <a:cubicBezTo>
                  <a:pt x="190" y="157"/>
                  <a:pt x="190" y="158"/>
                  <a:pt x="190" y="158"/>
                </a:cubicBezTo>
                <a:cubicBezTo>
                  <a:pt x="190" y="158"/>
                  <a:pt x="189" y="159"/>
                  <a:pt x="188" y="159"/>
                </a:cubicBezTo>
                <a:cubicBezTo>
                  <a:pt x="189" y="158"/>
                  <a:pt x="189" y="157"/>
                  <a:pt x="189" y="156"/>
                </a:cubicBezTo>
                <a:cubicBezTo>
                  <a:pt x="189" y="156"/>
                  <a:pt x="189" y="156"/>
                  <a:pt x="190" y="156"/>
                </a:cubicBezTo>
                <a:close/>
                <a:moveTo>
                  <a:pt x="186" y="159"/>
                </a:moveTo>
                <a:cubicBezTo>
                  <a:pt x="184" y="159"/>
                  <a:pt x="183" y="159"/>
                  <a:pt x="182" y="159"/>
                </a:cubicBezTo>
                <a:cubicBezTo>
                  <a:pt x="182" y="158"/>
                  <a:pt x="182" y="158"/>
                  <a:pt x="182" y="157"/>
                </a:cubicBezTo>
                <a:cubicBezTo>
                  <a:pt x="183" y="157"/>
                  <a:pt x="185" y="157"/>
                  <a:pt x="186" y="157"/>
                </a:cubicBezTo>
                <a:cubicBezTo>
                  <a:pt x="186" y="157"/>
                  <a:pt x="186" y="158"/>
                  <a:pt x="186" y="159"/>
                </a:cubicBezTo>
                <a:close/>
                <a:moveTo>
                  <a:pt x="179" y="159"/>
                </a:moveTo>
                <a:cubicBezTo>
                  <a:pt x="179" y="159"/>
                  <a:pt x="179" y="159"/>
                  <a:pt x="179" y="160"/>
                </a:cubicBezTo>
                <a:cubicBezTo>
                  <a:pt x="178" y="160"/>
                  <a:pt x="177" y="160"/>
                  <a:pt x="176" y="160"/>
                </a:cubicBezTo>
                <a:cubicBezTo>
                  <a:pt x="176" y="159"/>
                  <a:pt x="176" y="159"/>
                  <a:pt x="176" y="158"/>
                </a:cubicBezTo>
                <a:cubicBezTo>
                  <a:pt x="176" y="158"/>
                  <a:pt x="176" y="158"/>
                  <a:pt x="176" y="158"/>
                </a:cubicBezTo>
                <a:cubicBezTo>
                  <a:pt x="177" y="158"/>
                  <a:pt x="178" y="157"/>
                  <a:pt x="179" y="157"/>
                </a:cubicBezTo>
                <a:cubicBezTo>
                  <a:pt x="179" y="158"/>
                  <a:pt x="179" y="159"/>
                  <a:pt x="179" y="159"/>
                </a:cubicBezTo>
                <a:close/>
                <a:moveTo>
                  <a:pt x="163" y="313"/>
                </a:moveTo>
                <a:cubicBezTo>
                  <a:pt x="163" y="313"/>
                  <a:pt x="164" y="312"/>
                  <a:pt x="164" y="312"/>
                </a:cubicBezTo>
                <a:cubicBezTo>
                  <a:pt x="164" y="313"/>
                  <a:pt x="164" y="313"/>
                  <a:pt x="164" y="314"/>
                </a:cubicBezTo>
                <a:cubicBezTo>
                  <a:pt x="162" y="315"/>
                  <a:pt x="159" y="316"/>
                  <a:pt x="163" y="313"/>
                </a:cubicBezTo>
                <a:close/>
                <a:moveTo>
                  <a:pt x="154" y="313"/>
                </a:moveTo>
                <a:cubicBezTo>
                  <a:pt x="153" y="314"/>
                  <a:pt x="151" y="314"/>
                  <a:pt x="149" y="315"/>
                </a:cubicBezTo>
                <a:cubicBezTo>
                  <a:pt x="154" y="310"/>
                  <a:pt x="161" y="307"/>
                  <a:pt x="166" y="302"/>
                </a:cubicBezTo>
                <a:cubicBezTo>
                  <a:pt x="165" y="303"/>
                  <a:pt x="165" y="304"/>
                  <a:pt x="165" y="305"/>
                </a:cubicBezTo>
                <a:cubicBezTo>
                  <a:pt x="163" y="307"/>
                  <a:pt x="160" y="309"/>
                  <a:pt x="157" y="310"/>
                </a:cubicBezTo>
                <a:cubicBezTo>
                  <a:pt x="157" y="310"/>
                  <a:pt x="154" y="312"/>
                  <a:pt x="154" y="313"/>
                </a:cubicBezTo>
                <a:close/>
                <a:moveTo>
                  <a:pt x="165" y="307"/>
                </a:moveTo>
                <a:cubicBezTo>
                  <a:pt x="165" y="308"/>
                  <a:pt x="165" y="309"/>
                  <a:pt x="165" y="310"/>
                </a:cubicBezTo>
                <a:cubicBezTo>
                  <a:pt x="164" y="310"/>
                  <a:pt x="163" y="311"/>
                  <a:pt x="162" y="311"/>
                </a:cubicBezTo>
                <a:cubicBezTo>
                  <a:pt x="161" y="312"/>
                  <a:pt x="160" y="312"/>
                  <a:pt x="159" y="313"/>
                </a:cubicBezTo>
                <a:cubicBezTo>
                  <a:pt x="159" y="313"/>
                  <a:pt x="155" y="316"/>
                  <a:pt x="157" y="314"/>
                </a:cubicBezTo>
                <a:cubicBezTo>
                  <a:pt x="159" y="311"/>
                  <a:pt x="162" y="309"/>
                  <a:pt x="165" y="307"/>
                </a:cubicBezTo>
                <a:close/>
                <a:moveTo>
                  <a:pt x="166" y="301"/>
                </a:moveTo>
                <a:cubicBezTo>
                  <a:pt x="166" y="301"/>
                  <a:pt x="166" y="301"/>
                  <a:pt x="166" y="301"/>
                </a:cubicBezTo>
                <a:cubicBezTo>
                  <a:pt x="162" y="304"/>
                  <a:pt x="157" y="306"/>
                  <a:pt x="153" y="309"/>
                </a:cubicBezTo>
                <a:cubicBezTo>
                  <a:pt x="151" y="310"/>
                  <a:pt x="149" y="312"/>
                  <a:pt x="147" y="314"/>
                </a:cubicBezTo>
                <a:cubicBezTo>
                  <a:pt x="146" y="314"/>
                  <a:pt x="144" y="315"/>
                  <a:pt x="143" y="316"/>
                </a:cubicBezTo>
                <a:cubicBezTo>
                  <a:pt x="143" y="316"/>
                  <a:pt x="143" y="316"/>
                  <a:pt x="143" y="316"/>
                </a:cubicBezTo>
                <a:cubicBezTo>
                  <a:pt x="143" y="316"/>
                  <a:pt x="144" y="316"/>
                  <a:pt x="144" y="315"/>
                </a:cubicBezTo>
                <a:cubicBezTo>
                  <a:pt x="151" y="309"/>
                  <a:pt x="160" y="305"/>
                  <a:pt x="166" y="298"/>
                </a:cubicBezTo>
                <a:cubicBezTo>
                  <a:pt x="166" y="299"/>
                  <a:pt x="166" y="300"/>
                  <a:pt x="166" y="301"/>
                </a:cubicBezTo>
                <a:close/>
                <a:moveTo>
                  <a:pt x="166" y="296"/>
                </a:moveTo>
                <a:cubicBezTo>
                  <a:pt x="162" y="299"/>
                  <a:pt x="157" y="303"/>
                  <a:pt x="152" y="306"/>
                </a:cubicBezTo>
                <a:cubicBezTo>
                  <a:pt x="149" y="307"/>
                  <a:pt x="147" y="309"/>
                  <a:pt x="144" y="310"/>
                </a:cubicBezTo>
                <a:cubicBezTo>
                  <a:pt x="143" y="311"/>
                  <a:pt x="142" y="312"/>
                  <a:pt x="141" y="313"/>
                </a:cubicBezTo>
                <a:cubicBezTo>
                  <a:pt x="149" y="306"/>
                  <a:pt x="159" y="301"/>
                  <a:pt x="167" y="294"/>
                </a:cubicBezTo>
                <a:cubicBezTo>
                  <a:pt x="167" y="293"/>
                  <a:pt x="167" y="293"/>
                  <a:pt x="167" y="293"/>
                </a:cubicBezTo>
                <a:cubicBezTo>
                  <a:pt x="167" y="294"/>
                  <a:pt x="167" y="295"/>
                  <a:pt x="166" y="296"/>
                </a:cubicBezTo>
                <a:close/>
                <a:moveTo>
                  <a:pt x="167" y="293"/>
                </a:moveTo>
                <a:cubicBezTo>
                  <a:pt x="167" y="293"/>
                  <a:pt x="167" y="293"/>
                  <a:pt x="166" y="293"/>
                </a:cubicBezTo>
                <a:cubicBezTo>
                  <a:pt x="160" y="296"/>
                  <a:pt x="154" y="301"/>
                  <a:pt x="147" y="304"/>
                </a:cubicBezTo>
                <a:cubicBezTo>
                  <a:pt x="144" y="306"/>
                  <a:pt x="141" y="308"/>
                  <a:pt x="139" y="310"/>
                </a:cubicBezTo>
                <a:cubicBezTo>
                  <a:pt x="138" y="311"/>
                  <a:pt x="137" y="312"/>
                  <a:pt x="135" y="313"/>
                </a:cubicBezTo>
                <a:cubicBezTo>
                  <a:pt x="134" y="313"/>
                  <a:pt x="131" y="316"/>
                  <a:pt x="134" y="313"/>
                </a:cubicBezTo>
                <a:cubicBezTo>
                  <a:pt x="141" y="307"/>
                  <a:pt x="148" y="303"/>
                  <a:pt x="155" y="298"/>
                </a:cubicBezTo>
                <a:cubicBezTo>
                  <a:pt x="159" y="295"/>
                  <a:pt x="164" y="293"/>
                  <a:pt x="167" y="290"/>
                </a:cubicBezTo>
                <a:cubicBezTo>
                  <a:pt x="167" y="291"/>
                  <a:pt x="167" y="292"/>
                  <a:pt x="167" y="293"/>
                </a:cubicBezTo>
                <a:close/>
                <a:moveTo>
                  <a:pt x="163" y="293"/>
                </a:moveTo>
                <a:cubicBezTo>
                  <a:pt x="164" y="292"/>
                  <a:pt x="165" y="291"/>
                  <a:pt x="166" y="290"/>
                </a:cubicBezTo>
                <a:cubicBezTo>
                  <a:pt x="165" y="291"/>
                  <a:pt x="163" y="292"/>
                  <a:pt x="164" y="292"/>
                </a:cubicBezTo>
                <a:cubicBezTo>
                  <a:pt x="164" y="292"/>
                  <a:pt x="163" y="292"/>
                  <a:pt x="163" y="293"/>
                </a:cubicBezTo>
                <a:close/>
                <a:moveTo>
                  <a:pt x="168" y="288"/>
                </a:moveTo>
                <a:cubicBezTo>
                  <a:pt x="161" y="293"/>
                  <a:pt x="154" y="297"/>
                  <a:pt x="147" y="301"/>
                </a:cubicBezTo>
                <a:cubicBezTo>
                  <a:pt x="144" y="303"/>
                  <a:pt x="140" y="305"/>
                  <a:pt x="137" y="307"/>
                </a:cubicBezTo>
                <a:cubicBezTo>
                  <a:pt x="137" y="307"/>
                  <a:pt x="136" y="308"/>
                  <a:pt x="136" y="308"/>
                </a:cubicBezTo>
                <a:cubicBezTo>
                  <a:pt x="141" y="304"/>
                  <a:pt x="146" y="300"/>
                  <a:pt x="151" y="297"/>
                </a:cubicBezTo>
                <a:cubicBezTo>
                  <a:pt x="157" y="293"/>
                  <a:pt x="163" y="290"/>
                  <a:pt x="168" y="285"/>
                </a:cubicBezTo>
                <a:cubicBezTo>
                  <a:pt x="168" y="286"/>
                  <a:pt x="168" y="287"/>
                  <a:pt x="168" y="288"/>
                </a:cubicBezTo>
                <a:close/>
                <a:moveTo>
                  <a:pt x="168" y="284"/>
                </a:moveTo>
                <a:cubicBezTo>
                  <a:pt x="161" y="289"/>
                  <a:pt x="154" y="293"/>
                  <a:pt x="147" y="297"/>
                </a:cubicBezTo>
                <a:cubicBezTo>
                  <a:pt x="141" y="300"/>
                  <a:pt x="136" y="304"/>
                  <a:pt x="131" y="308"/>
                </a:cubicBezTo>
                <a:cubicBezTo>
                  <a:pt x="132" y="307"/>
                  <a:pt x="133" y="306"/>
                  <a:pt x="133" y="306"/>
                </a:cubicBezTo>
                <a:cubicBezTo>
                  <a:pt x="138" y="302"/>
                  <a:pt x="143" y="298"/>
                  <a:pt x="148" y="295"/>
                </a:cubicBezTo>
                <a:cubicBezTo>
                  <a:pt x="155" y="290"/>
                  <a:pt x="163" y="286"/>
                  <a:pt x="168" y="280"/>
                </a:cubicBezTo>
                <a:cubicBezTo>
                  <a:pt x="168" y="281"/>
                  <a:pt x="168" y="283"/>
                  <a:pt x="168" y="284"/>
                </a:cubicBezTo>
                <a:close/>
                <a:moveTo>
                  <a:pt x="169" y="277"/>
                </a:moveTo>
                <a:cubicBezTo>
                  <a:pt x="169" y="278"/>
                  <a:pt x="169" y="278"/>
                  <a:pt x="169" y="279"/>
                </a:cubicBezTo>
                <a:cubicBezTo>
                  <a:pt x="161" y="285"/>
                  <a:pt x="152" y="290"/>
                  <a:pt x="144" y="295"/>
                </a:cubicBezTo>
                <a:cubicBezTo>
                  <a:pt x="138" y="299"/>
                  <a:pt x="132" y="302"/>
                  <a:pt x="127" y="306"/>
                </a:cubicBezTo>
                <a:cubicBezTo>
                  <a:pt x="128" y="305"/>
                  <a:pt x="128" y="305"/>
                  <a:pt x="129" y="304"/>
                </a:cubicBezTo>
                <a:cubicBezTo>
                  <a:pt x="134" y="301"/>
                  <a:pt x="139" y="297"/>
                  <a:pt x="144" y="294"/>
                </a:cubicBezTo>
                <a:cubicBezTo>
                  <a:pt x="152" y="288"/>
                  <a:pt x="161" y="283"/>
                  <a:pt x="169" y="276"/>
                </a:cubicBezTo>
                <a:cubicBezTo>
                  <a:pt x="169" y="276"/>
                  <a:pt x="169" y="277"/>
                  <a:pt x="169" y="277"/>
                </a:cubicBezTo>
                <a:close/>
                <a:moveTo>
                  <a:pt x="169" y="275"/>
                </a:moveTo>
                <a:cubicBezTo>
                  <a:pt x="159" y="282"/>
                  <a:pt x="148" y="289"/>
                  <a:pt x="137" y="295"/>
                </a:cubicBezTo>
                <a:cubicBezTo>
                  <a:pt x="134" y="297"/>
                  <a:pt x="131" y="299"/>
                  <a:pt x="128" y="300"/>
                </a:cubicBezTo>
                <a:cubicBezTo>
                  <a:pt x="133" y="297"/>
                  <a:pt x="139" y="293"/>
                  <a:pt x="145" y="289"/>
                </a:cubicBezTo>
                <a:cubicBezTo>
                  <a:pt x="149" y="286"/>
                  <a:pt x="154" y="283"/>
                  <a:pt x="158" y="280"/>
                </a:cubicBezTo>
                <a:cubicBezTo>
                  <a:pt x="162" y="277"/>
                  <a:pt x="166" y="274"/>
                  <a:pt x="169" y="271"/>
                </a:cubicBezTo>
                <a:cubicBezTo>
                  <a:pt x="169" y="272"/>
                  <a:pt x="169" y="273"/>
                  <a:pt x="169" y="275"/>
                </a:cubicBezTo>
                <a:close/>
                <a:moveTo>
                  <a:pt x="169" y="269"/>
                </a:moveTo>
                <a:cubicBezTo>
                  <a:pt x="160" y="279"/>
                  <a:pt x="147" y="284"/>
                  <a:pt x="136" y="291"/>
                </a:cubicBezTo>
                <a:cubicBezTo>
                  <a:pt x="131" y="294"/>
                  <a:pt x="125" y="298"/>
                  <a:pt x="120" y="301"/>
                </a:cubicBezTo>
                <a:cubicBezTo>
                  <a:pt x="123" y="298"/>
                  <a:pt x="127" y="296"/>
                  <a:pt x="130" y="294"/>
                </a:cubicBezTo>
                <a:cubicBezTo>
                  <a:pt x="135" y="290"/>
                  <a:pt x="141" y="286"/>
                  <a:pt x="146" y="283"/>
                </a:cubicBezTo>
                <a:cubicBezTo>
                  <a:pt x="154" y="278"/>
                  <a:pt x="164" y="272"/>
                  <a:pt x="169" y="265"/>
                </a:cubicBezTo>
                <a:cubicBezTo>
                  <a:pt x="169" y="266"/>
                  <a:pt x="169" y="268"/>
                  <a:pt x="169" y="269"/>
                </a:cubicBezTo>
                <a:close/>
                <a:moveTo>
                  <a:pt x="169" y="263"/>
                </a:moveTo>
                <a:cubicBezTo>
                  <a:pt x="161" y="269"/>
                  <a:pt x="154" y="275"/>
                  <a:pt x="146" y="281"/>
                </a:cubicBezTo>
                <a:cubicBezTo>
                  <a:pt x="137" y="287"/>
                  <a:pt x="127" y="292"/>
                  <a:pt x="118" y="297"/>
                </a:cubicBezTo>
                <a:cubicBezTo>
                  <a:pt x="114" y="300"/>
                  <a:pt x="109" y="303"/>
                  <a:pt x="105" y="305"/>
                </a:cubicBezTo>
                <a:cubicBezTo>
                  <a:pt x="104" y="306"/>
                  <a:pt x="103" y="306"/>
                  <a:pt x="102" y="306"/>
                </a:cubicBezTo>
                <a:cubicBezTo>
                  <a:pt x="102" y="306"/>
                  <a:pt x="102" y="306"/>
                  <a:pt x="102" y="306"/>
                </a:cubicBezTo>
                <a:cubicBezTo>
                  <a:pt x="108" y="304"/>
                  <a:pt x="112" y="300"/>
                  <a:pt x="117" y="296"/>
                </a:cubicBezTo>
                <a:cubicBezTo>
                  <a:pt x="125" y="291"/>
                  <a:pt x="132" y="286"/>
                  <a:pt x="139" y="281"/>
                </a:cubicBezTo>
                <a:cubicBezTo>
                  <a:pt x="146" y="277"/>
                  <a:pt x="152" y="272"/>
                  <a:pt x="159" y="267"/>
                </a:cubicBezTo>
                <a:cubicBezTo>
                  <a:pt x="162" y="265"/>
                  <a:pt x="168" y="262"/>
                  <a:pt x="170" y="258"/>
                </a:cubicBezTo>
                <a:cubicBezTo>
                  <a:pt x="170" y="260"/>
                  <a:pt x="170" y="261"/>
                  <a:pt x="169" y="263"/>
                </a:cubicBezTo>
                <a:close/>
                <a:moveTo>
                  <a:pt x="104" y="305"/>
                </a:moveTo>
                <a:cubicBezTo>
                  <a:pt x="104" y="304"/>
                  <a:pt x="104" y="304"/>
                  <a:pt x="104" y="304"/>
                </a:cubicBezTo>
                <a:cubicBezTo>
                  <a:pt x="106" y="302"/>
                  <a:pt x="108" y="301"/>
                  <a:pt x="110" y="299"/>
                </a:cubicBezTo>
                <a:cubicBezTo>
                  <a:pt x="119" y="292"/>
                  <a:pt x="129" y="286"/>
                  <a:pt x="138" y="279"/>
                </a:cubicBezTo>
                <a:cubicBezTo>
                  <a:pt x="146" y="274"/>
                  <a:pt x="154" y="268"/>
                  <a:pt x="162" y="262"/>
                </a:cubicBezTo>
                <a:cubicBezTo>
                  <a:pt x="164" y="261"/>
                  <a:pt x="165" y="260"/>
                  <a:pt x="166" y="259"/>
                </a:cubicBezTo>
                <a:cubicBezTo>
                  <a:pt x="167" y="258"/>
                  <a:pt x="168" y="257"/>
                  <a:pt x="169" y="257"/>
                </a:cubicBezTo>
                <a:cubicBezTo>
                  <a:pt x="169" y="257"/>
                  <a:pt x="169" y="257"/>
                  <a:pt x="169" y="258"/>
                </a:cubicBezTo>
                <a:cubicBezTo>
                  <a:pt x="168" y="259"/>
                  <a:pt x="167" y="260"/>
                  <a:pt x="166" y="261"/>
                </a:cubicBezTo>
                <a:cubicBezTo>
                  <a:pt x="162" y="264"/>
                  <a:pt x="158" y="267"/>
                  <a:pt x="154" y="270"/>
                </a:cubicBezTo>
                <a:cubicBezTo>
                  <a:pt x="145" y="277"/>
                  <a:pt x="136" y="283"/>
                  <a:pt x="126" y="289"/>
                </a:cubicBezTo>
                <a:cubicBezTo>
                  <a:pt x="119" y="294"/>
                  <a:pt x="112" y="301"/>
                  <a:pt x="104" y="305"/>
                </a:cubicBezTo>
                <a:close/>
                <a:moveTo>
                  <a:pt x="98" y="305"/>
                </a:moveTo>
                <a:cubicBezTo>
                  <a:pt x="99" y="305"/>
                  <a:pt x="99" y="304"/>
                  <a:pt x="99" y="304"/>
                </a:cubicBezTo>
                <a:cubicBezTo>
                  <a:pt x="111" y="292"/>
                  <a:pt x="125" y="283"/>
                  <a:pt x="137" y="273"/>
                </a:cubicBezTo>
                <a:cubicBezTo>
                  <a:pt x="144" y="268"/>
                  <a:pt x="150" y="263"/>
                  <a:pt x="157" y="257"/>
                </a:cubicBezTo>
                <a:cubicBezTo>
                  <a:pt x="162" y="253"/>
                  <a:pt x="167" y="249"/>
                  <a:pt x="171" y="244"/>
                </a:cubicBezTo>
                <a:cubicBezTo>
                  <a:pt x="170" y="246"/>
                  <a:pt x="170" y="247"/>
                  <a:pt x="170" y="249"/>
                </a:cubicBezTo>
                <a:cubicBezTo>
                  <a:pt x="165" y="253"/>
                  <a:pt x="160" y="256"/>
                  <a:pt x="155" y="260"/>
                </a:cubicBezTo>
                <a:cubicBezTo>
                  <a:pt x="148" y="266"/>
                  <a:pt x="143" y="271"/>
                  <a:pt x="136" y="276"/>
                </a:cubicBezTo>
                <a:cubicBezTo>
                  <a:pt x="129" y="282"/>
                  <a:pt x="122" y="287"/>
                  <a:pt x="115" y="293"/>
                </a:cubicBezTo>
                <a:cubicBezTo>
                  <a:pt x="112" y="295"/>
                  <a:pt x="108" y="298"/>
                  <a:pt x="105" y="301"/>
                </a:cubicBezTo>
                <a:cubicBezTo>
                  <a:pt x="103" y="302"/>
                  <a:pt x="102" y="303"/>
                  <a:pt x="101" y="304"/>
                </a:cubicBezTo>
                <a:cubicBezTo>
                  <a:pt x="100" y="304"/>
                  <a:pt x="99" y="305"/>
                  <a:pt x="99" y="305"/>
                </a:cubicBezTo>
                <a:cubicBezTo>
                  <a:pt x="99" y="305"/>
                  <a:pt x="98" y="305"/>
                  <a:pt x="98" y="305"/>
                </a:cubicBezTo>
                <a:close/>
                <a:moveTo>
                  <a:pt x="98" y="268"/>
                </a:moveTo>
                <a:cubicBezTo>
                  <a:pt x="100" y="266"/>
                  <a:pt x="103" y="263"/>
                  <a:pt x="105" y="261"/>
                </a:cubicBezTo>
                <a:cubicBezTo>
                  <a:pt x="111" y="256"/>
                  <a:pt x="118" y="251"/>
                  <a:pt x="124" y="247"/>
                </a:cubicBezTo>
                <a:cubicBezTo>
                  <a:pt x="133" y="241"/>
                  <a:pt x="142" y="235"/>
                  <a:pt x="151" y="229"/>
                </a:cubicBezTo>
                <a:cubicBezTo>
                  <a:pt x="155" y="226"/>
                  <a:pt x="158" y="223"/>
                  <a:pt x="161" y="220"/>
                </a:cubicBezTo>
                <a:cubicBezTo>
                  <a:pt x="164" y="218"/>
                  <a:pt x="166" y="216"/>
                  <a:pt x="168" y="214"/>
                </a:cubicBezTo>
                <a:cubicBezTo>
                  <a:pt x="169" y="214"/>
                  <a:pt x="169" y="213"/>
                  <a:pt x="170" y="212"/>
                </a:cubicBezTo>
                <a:cubicBezTo>
                  <a:pt x="170" y="212"/>
                  <a:pt x="171" y="212"/>
                  <a:pt x="171" y="212"/>
                </a:cubicBezTo>
                <a:cubicBezTo>
                  <a:pt x="172" y="211"/>
                  <a:pt x="172" y="211"/>
                  <a:pt x="173" y="210"/>
                </a:cubicBezTo>
                <a:cubicBezTo>
                  <a:pt x="173" y="211"/>
                  <a:pt x="173" y="213"/>
                  <a:pt x="173" y="214"/>
                </a:cubicBezTo>
                <a:cubicBezTo>
                  <a:pt x="171" y="215"/>
                  <a:pt x="170" y="217"/>
                  <a:pt x="168" y="218"/>
                </a:cubicBezTo>
                <a:cubicBezTo>
                  <a:pt x="165" y="221"/>
                  <a:pt x="161" y="223"/>
                  <a:pt x="158" y="226"/>
                </a:cubicBezTo>
                <a:cubicBezTo>
                  <a:pt x="156" y="227"/>
                  <a:pt x="155" y="228"/>
                  <a:pt x="154" y="229"/>
                </a:cubicBezTo>
                <a:cubicBezTo>
                  <a:pt x="145" y="235"/>
                  <a:pt x="136" y="241"/>
                  <a:pt x="127" y="247"/>
                </a:cubicBezTo>
                <a:cubicBezTo>
                  <a:pt x="116" y="254"/>
                  <a:pt x="105" y="262"/>
                  <a:pt x="95" y="271"/>
                </a:cubicBezTo>
                <a:cubicBezTo>
                  <a:pt x="90" y="276"/>
                  <a:pt x="97" y="269"/>
                  <a:pt x="98" y="268"/>
                </a:cubicBezTo>
                <a:close/>
                <a:moveTo>
                  <a:pt x="93" y="272"/>
                </a:moveTo>
                <a:cubicBezTo>
                  <a:pt x="93" y="271"/>
                  <a:pt x="93" y="269"/>
                  <a:pt x="93" y="267"/>
                </a:cubicBezTo>
                <a:cubicBezTo>
                  <a:pt x="95" y="266"/>
                  <a:pt x="97" y="264"/>
                  <a:pt x="99" y="263"/>
                </a:cubicBezTo>
                <a:cubicBezTo>
                  <a:pt x="103" y="261"/>
                  <a:pt x="106" y="258"/>
                  <a:pt x="109" y="256"/>
                </a:cubicBezTo>
                <a:cubicBezTo>
                  <a:pt x="116" y="251"/>
                  <a:pt x="123" y="246"/>
                  <a:pt x="130" y="241"/>
                </a:cubicBezTo>
                <a:cubicBezTo>
                  <a:pt x="142" y="234"/>
                  <a:pt x="152" y="225"/>
                  <a:pt x="163" y="217"/>
                </a:cubicBezTo>
                <a:cubicBezTo>
                  <a:pt x="161" y="219"/>
                  <a:pt x="159" y="222"/>
                  <a:pt x="156" y="224"/>
                </a:cubicBezTo>
                <a:cubicBezTo>
                  <a:pt x="148" y="230"/>
                  <a:pt x="139" y="236"/>
                  <a:pt x="131" y="241"/>
                </a:cubicBezTo>
                <a:cubicBezTo>
                  <a:pt x="118" y="250"/>
                  <a:pt x="104" y="260"/>
                  <a:pt x="93" y="272"/>
                </a:cubicBezTo>
                <a:close/>
                <a:moveTo>
                  <a:pt x="173" y="215"/>
                </a:moveTo>
                <a:cubicBezTo>
                  <a:pt x="173" y="215"/>
                  <a:pt x="173" y="215"/>
                  <a:pt x="172" y="215"/>
                </a:cubicBezTo>
                <a:cubicBezTo>
                  <a:pt x="173" y="215"/>
                  <a:pt x="173" y="215"/>
                  <a:pt x="173" y="215"/>
                </a:cubicBezTo>
                <a:close/>
                <a:moveTo>
                  <a:pt x="158" y="227"/>
                </a:moveTo>
                <a:cubicBezTo>
                  <a:pt x="163" y="224"/>
                  <a:pt x="168" y="220"/>
                  <a:pt x="173" y="216"/>
                </a:cubicBezTo>
                <a:cubicBezTo>
                  <a:pt x="173" y="216"/>
                  <a:pt x="173" y="217"/>
                  <a:pt x="173" y="217"/>
                </a:cubicBezTo>
                <a:cubicBezTo>
                  <a:pt x="161" y="225"/>
                  <a:pt x="151" y="234"/>
                  <a:pt x="140" y="242"/>
                </a:cubicBezTo>
                <a:cubicBezTo>
                  <a:pt x="127" y="250"/>
                  <a:pt x="116" y="259"/>
                  <a:pt x="104" y="268"/>
                </a:cubicBezTo>
                <a:cubicBezTo>
                  <a:pt x="102" y="270"/>
                  <a:pt x="99" y="272"/>
                  <a:pt x="97" y="275"/>
                </a:cubicBezTo>
                <a:cubicBezTo>
                  <a:pt x="97" y="274"/>
                  <a:pt x="92" y="279"/>
                  <a:pt x="95" y="275"/>
                </a:cubicBezTo>
                <a:cubicBezTo>
                  <a:pt x="96" y="274"/>
                  <a:pt x="97" y="273"/>
                  <a:pt x="99" y="272"/>
                </a:cubicBezTo>
                <a:cubicBezTo>
                  <a:pt x="104" y="266"/>
                  <a:pt x="110" y="261"/>
                  <a:pt x="117" y="256"/>
                </a:cubicBezTo>
                <a:cubicBezTo>
                  <a:pt x="128" y="248"/>
                  <a:pt x="141" y="240"/>
                  <a:pt x="152" y="231"/>
                </a:cubicBezTo>
                <a:cubicBezTo>
                  <a:pt x="154" y="230"/>
                  <a:pt x="156" y="228"/>
                  <a:pt x="158" y="227"/>
                </a:cubicBezTo>
                <a:close/>
                <a:moveTo>
                  <a:pt x="95" y="300"/>
                </a:moveTo>
                <a:cubicBezTo>
                  <a:pt x="95" y="298"/>
                  <a:pt x="95" y="297"/>
                  <a:pt x="95" y="295"/>
                </a:cubicBezTo>
                <a:cubicBezTo>
                  <a:pt x="97" y="294"/>
                  <a:pt x="99" y="292"/>
                  <a:pt x="101" y="290"/>
                </a:cubicBezTo>
                <a:cubicBezTo>
                  <a:pt x="104" y="287"/>
                  <a:pt x="107" y="284"/>
                  <a:pt x="111" y="282"/>
                </a:cubicBezTo>
                <a:cubicBezTo>
                  <a:pt x="118" y="275"/>
                  <a:pt x="125" y="269"/>
                  <a:pt x="132" y="263"/>
                </a:cubicBezTo>
                <a:cubicBezTo>
                  <a:pt x="139" y="258"/>
                  <a:pt x="147" y="253"/>
                  <a:pt x="154" y="248"/>
                </a:cubicBezTo>
                <a:cubicBezTo>
                  <a:pt x="157" y="245"/>
                  <a:pt x="160" y="243"/>
                  <a:pt x="164" y="240"/>
                </a:cubicBezTo>
                <a:cubicBezTo>
                  <a:pt x="160" y="244"/>
                  <a:pt x="155" y="248"/>
                  <a:pt x="151" y="251"/>
                </a:cubicBezTo>
                <a:cubicBezTo>
                  <a:pt x="144" y="257"/>
                  <a:pt x="137" y="263"/>
                  <a:pt x="130" y="268"/>
                </a:cubicBezTo>
                <a:cubicBezTo>
                  <a:pt x="123" y="274"/>
                  <a:pt x="116" y="280"/>
                  <a:pt x="110" y="286"/>
                </a:cubicBezTo>
                <a:cubicBezTo>
                  <a:pt x="105" y="291"/>
                  <a:pt x="99" y="294"/>
                  <a:pt x="95" y="300"/>
                </a:cubicBezTo>
                <a:close/>
                <a:moveTo>
                  <a:pt x="171" y="232"/>
                </a:moveTo>
                <a:cubicBezTo>
                  <a:pt x="171" y="232"/>
                  <a:pt x="171" y="232"/>
                  <a:pt x="171" y="233"/>
                </a:cubicBezTo>
                <a:cubicBezTo>
                  <a:pt x="158" y="244"/>
                  <a:pt x="144" y="254"/>
                  <a:pt x="130" y="264"/>
                </a:cubicBezTo>
                <a:cubicBezTo>
                  <a:pt x="124" y="269"/>
                  <a:pt x="118" y="274"/>
                  <a:pt x="111" y="280"/>
                </a:cubicBezTo>
                <a:cubicBezTo>
                  <a:pt x="108" y="282"/>
                  <a:pt x="105" y="285"/>
                  <a:pt x="102" y="288"/>
                </a:cubicBezTo>
                <a:cubicBezTo>
                  <a:pt x="101" y="289"/>
                  <a:pt x="100" y="290"/>
                  <a:pt x="98" y="292"/>
                </a:cubicBezTo>
                <a:cubicBezTo>
                  <a:pt x="97" y="293"/>
                  <a:pt x="94" y="296"/>
                  <a:pt x="97" y="293"/>
                </a:cubicBezTo>
                <a:cubicBezTo>
                  <a:pt x="109" y="280"/>
                  <a:pt x="122" y="268"/>
                  <a:pt x="136" y="257"/>
                </a:cubicBezTo>
                <a:cubicBezTo>
                  <a:pt x="148" y="247"/>
                  <a:pt x="161" y="238"/>
                  <a:pt x="172" y="226"/>
                </a:cubicBezTo>
                <a:cubicBezTo>
                  <a:pt x="172" y="228"/>
                  <a:pt x="172" y="230"/>
                  <a:pt x="171" y="232"/>
                </a:cubicBezTo>
                <a:close/>
                <a:moveTo>
                  <a:pt x="172" y="224"/>
                </a:moveTo>
                <a:cubicBezTo>
                  <a:pt x="170" y="225"/>
                  <a:pt x="169" y="227"/>
                  <a:pt x="167" y="229"/>
                </a:cubicBezTo>
                <a:cubicBezTo>
                  <a:pt x="165" y="231"/>
                  <a:pt x="162" y="233"/>
                  <a:pt x="159" y="236"/>
                </a:cubicBezTo>
                <a:cubicBezTo>
                  <a:pt x="152" y="242"/>
                  <a:pt x="144" y="247"/>
                  <a:pt x="137" y="252"/>
                </a:cubicBezTo>
                <a:cubicBezTo>
                  <a:pt x="123" y="262"/>
                  <a:pt x="111" y="273"/>
                  <a:pt x="98" y="284"/>
                </a:cubicBezTo>
                <a:cubicBezTo>
                  <a:pt x="97" y="285"/>
                  <a:pt x="93" y="288"/>
                  <a:pt x="96" y="285"/>
                </a:cubicBezTo>
                <a:cubicBezTo>
                  <a:pt x="98" y="284"/>
                  <a:pt x="99" y="282"/>
                  <a:pt x="101" y="280"/>
                </a:cubicBezTo>
                <a:cubicBezTo>
                  <a:pt x="104" y="277"/>
                  <a:pt x="107" y="275"/>
                  <a:pt x="110" y="272"/>
                </a:cubicBezTo>
                <a:cubicBezTo>
                  <a:pt x="117" y="266"/>
                  <a:pt x="125" y="260"/>
                  <a:pt x="132" y="254"/>
                </a:cubicBezTo>
                <a:cubicBezTo>
                  <a:pt x="146" y="244"/>
                  <a:pt x="159" y="234"/>
                  <a:pt x="172" y="222"/>
                </a:cubicBezTo>
                <a:cubicBezTo>
                  <a:pt x="172" y="223"/>
                  <a:pt x="172" y="224"/>
                  <a:pt x="172" y="224"/>
                </a:cubicBezTo>
                <a:close/>
                <a:moveTo>
                  <a:pt x="94" y="283"/>
                </a:moveTo>
                <a:cubicBezTo>
                  <a:pt x="95" y="283"/>
                  <a:pt x="96" y="282"/>
                  <a:pt x="97" y="281"/>
                </a:cubicBezTo>
                <a:cubicBezTo>
                  <a:pt x="100" y="278"/>
                  <a:pt x="103" y="275"/>
                  <a:pt x="106" y="273"/>
                </a:cubicBezTo>
                <a:cubicBezTo>
                  <a:pt x="113" y="266"/>
                  <a:pt x="120" y="261"/>
                  <a:pt x="128" y="255"/>
                </a:cubicBezTo>
                <a:cubicBezTo>
                  <a:pt x="135" y="250"/>
                  <a:pt x="143" y="245"/>
                  <a:pt x="150" y="240"/>
                </a:cubicBezTo>
                <a:cubicBezTo>
                  <a:pt x="144" y="245"/>
                  <a:pt x="138" y="249"/>
                  <a:pt x="132" y="254"/>
                </a:cubicBezTo>
                <a:cubicBezTo>
                  <a:pt x="119" y="264"/>
                  <a:pt x="105" y="274"/>
                  <a:pt x="94" y="286"/>
                </a:cubicBezTo>
                <a:cubicBezTo>
                  <a:pt x="94" y="285"/>
                  <a:pt x="94" y="284"/>
                  <a:pt x="94" y="283"/>
                </a:cubicBezTo>
                <a:close/>
                <a:moveTo>
                  <a:pt x="171" y="222"/>
                </a:moveTo>
                <a:cubicBezTo>
                  <a:pt x="170" y="224"/>
                  <a:pt x="168" y="225"/>
                  <a:pt x="166" y="227"/>
                </a:cubicBezTo>
                <a:cubicBezTo>
                  <a:pt x="165" y="228"/>
                  <a:pt x="163" y="229"/>
                  <a:pt x="162" y="230"/>
                </a:cubicBezTo>
                <a:cubicBezTo>
                  <a:pt x="164" y="229"/>
                  <a:pt x="166" y="227"/>
                  <a:pt x="168" y="225"/>
                </a:cubicBezTo>
                <a:cubicBezTo>
                  <a:pt x="168" y="225"/>
                  <a:pt x="173" y="221"/>
                  <a:pt x="171" y="222"/>
                </a:cubicBezTo>
                <a:close/>
                <a:moveTo>
                  <a:pt x="155" y="235"/>
                </a:moveTo>
                <a:cubicBezTo>
                  <a:pt x="148" y="241"/>
                  <a:pt x="139" y="247"/>
                  <a:pt x="131" y="252"/>
                </a:cubicBezTo>
                <a:cubicBezTo>
                  <a:pt x="124" y="257"/>
                  <a:pt x="117" y="262"/>
                  <a:pt x="111" y="268"/>
                </a:cubicBezTo>
                <a:cubicBezTo>
                  <a:pt x="107" y="271"/>
                  <a:pt x="104" y="274"/>
                  <a:pt x="100" y="277"/>
                </a:cubicBezTo>
                <a:cubicBezTo>
                  <a:pt x="99" y="278"/>
                  <a:pt x="97" y="280"/>
                  <a:pt x="96" y="281"/>
                </a:cubicBezTo>
                <a:cubicBezTo>
                  <a:pt x="94" y="282"/>
                  <a:pt x="94" y="282"/>
                  <a:pt x="95" y="280"/>
                </a:cubicBezTo>
                <a:cubicBezTo>
                  <a:pt x="96" y="279"/>
                  <a:pt x="97" y="278"/>
                  <a:pt x="98" y="277"/>
                </a:cubicBezTo>
                <a:cubicBezTo>
                  <a:pt x="100" y="274"/>
                  <a:pt x="104" y="272"/>
                  <a:pt x="107" y="270"/>
                </a:cubicBezTo>
                <a:cubicBezTo>
                  <a:pt x="110" y="267"/>
                  <a:pt x="113" y="264"/>
                  <a:pt x="117" y="261"/>
                </a:cubicBezTo>
                <a:cubicBezTo>
                  <a:pt x="124" y="254"/>
                  <a:pt x="132" y="249"/>
                  <a:pt x="140" y="244"/>
                </a:cubicBezTo>
                <a:cubicBezTo>
                  <a:pt x="147" y="239"/>
                  <a:pt x="153" y="234"/>
                  <a:pt x="160" y="230"/>
                </a:cubicBezTo>
                <a:cubicBezTo>
                  <a:pt x="162" y="228"/>
                  <a:pt x="164" y="227"/>
                  <a:pt x="166" y="226"/>
                </a:cubicBezTo>
                <a:cubicBezTo>
                  <a:pt x="162" y="229"/>
                  <a:pt x="159" y="232"/>
                  <a:pt x="155" y="235"/>
                </a:cubicBezTo>
                <a:close/>
                <a:moveTo>
                  <a:pt x="173" y="219"/>
                </a:moveTo>
                <a:cubicBezTo>
                  <a:pt x="172" y="219"/>
                  <a:pt x="171" y="220"/>
                  <a:pt x="171" y="221"/>
                </a:cubicBezTo>
                <a:cubicBezTo>
                  <a:pt x="166" y="226"/>
                  <a:pt x="159" y="229"/>
                  <a:pt x="154" y="233"/>
                </a:cubicBezTo>
                <a:cubicBezTo>
                  <a:pt x="154" y="233"/>
                  <a:pt x="154" y="233"/>
                  <a:pt x="155" y="232"/>
                </a:cubicBezTo>
                <a:cubicBezTo>
                  <a:pt x="158" y="230"/>
                  <a:pt x="162" y="227"/>
                  <a:pt x="165" y="224"/>
                </a:cubicBezTo>
                <a:cubicBezTo>
                  <a:pt x="167" y="222"/>
                  <a:pt x="169" y="221"/>
                  <a:pt x="172" y="219"/>
                </a:cubicBezTo>
                <a:cubicBezTo>
                  <a:pt x="172" y="219"/>
                  <a:pt x="172" y="219"/>
                  <a:pt x="173" y="218"/>
                </a:cubicBezTo>
                <a:cubicBezTo>
                  <a:pt x="173" y="219"/>
                  <a:pt x="173" y="219"/>
                  <a:pt x="173" y="219"/>
                </a:cubicBezTo>
                <a:close/>
                <a:moveTo>
                  <a:pt x="99" y="274"/>
                </a:moveTo>
                <a:cubicBezTo>
                  <a:pt x="102" y="271"/>
                  <a:pt x="106" y="268"/>
                  <a:pt x="109" y="265"/>
                </a:cubicBezTo>
                <a:cubicBezTo>
                  <a:pt x="117" y="259"/>
                  <a:pt x="125" y="253"/>
                  <a:pt x="134" y="247"/>
                </a:cubicBezTo>
                <a:cubicBezTo>
                  <a:pt x="138" y="244"/>
                  <a:pt x="143" y="241"/>
                  <a:pt x="148" y="238"/>
                </a:cubicBezTo>
                <a:cubicBezTo>
                  <a:pt x="142" y="242"/>
                  <a:pt x="136" y="246"/>
                  <a:pt x="130" y="250"/>
                </a:cubicBezTo>
                <a:cubicBezTo>
                  <a:pt x="123" y="255"/>
                  <a:pt x="116" y="260"/>
                  <a:pt x="110" y="266"/>
                </a:cubicBezTo>
                <a:cubicBezTo>
                  <a:pt x="104" y="271"/>
                  <a:pt x="99" y="275"/>
                  <a:pt x="94" y="281"/>
                </a:cubicBezTo>
                <a:cubicBezTo>
                  <a:pt x="94" y="280"/>
                  <a:pt x="94" y="279"/>
                  <a:pt x="94" y="278"/>
                </a:cubicBezTo>
                <a:cubicBezTo>
                  <a:pt x="96" y="277"/>
                  <a:pt x="97" y="276"/>
                  <a:pt x="99" y="274"/>
                </a:cubicBezTo>
                <a:close/>
                <a:moveTo>
                  <a:pt x="100" y="284"/>
                </a:moveTo>
                <a:cubicBezTo>
                  <a:pt x="103" y="281"/>
                  <a:pt x="107" y="277"/>
                  <a:pt x="110" y="274"/>
                </a:cubicBezTo>
                <a:cubicBezTo>
                  <a:pt x="118" y="268"/>
                  <a:pt x="125" y="262"/>
                  <a:pt x="133" y="256"/>
                </a:cubicBezTo>
                <a:cubicBezTo>
                  <a:pt x="140" y="251"/>
                  <a:pt x="147" y="246"/>
                  <a:pt x="155" y="240"/>
                </a:cubicBezTo>
                <a:cubicBezTo>
                  <a:pt x="158" y="238"/>
                  <a:pt x="161" y="236"/>
                  <a:pt x="164" y="233"/>
                </a:cubicBezTo>
                <a:cubicBezTo>
                  <a:pt x="167" y="231"/>
                  <a:pt x="169" y="227"/>
                  <a:pt x="172" y="225"/>
                </a:cubicBezTo>
                <a:cubicBezTo>
                  <a:pt x="172" y="225"/>
                  <a:pt x="172" y="225"/>
                  <a:pt x="172" y="225"/>
                </a:cubicBezTo>
                <a:cubicBezTo>
                  <a:pt x="170" y="227"/>
                  <a:pt x="167" y="230"/>
                  <a:pt x="165" y="232"/>
                </a:cubicBezTo>
                <a:cubicBezTo>
                  <a:pt x="162" y="235"/>
                  <a:pt x="159" y="238"/>
                  <a:pt x="155" y="241"/>
                </a:cubicBezTo>
                <a:cubicBezTo>
                  <a:pt x="148" y="247"/>
                  <a:pt x="141" y="252"/>
                  <a:pt x="134" y="257"/>
                </a:cubicBezTo>
                <a:cubicBezTo>
                  <a:pt x="120" y="268"/>
                  <a:pt x="107" y="281"/>
                  <a:pt x="95" y="294"/>
                </a:cubicBezTo>
                <a:cubicBezTo>
                  <a:pt x="95" y="292"/>
                  <a:pt x="94" y="290"/>
                  <a:pt x="94" y="288"/>
                </a:cubicBezTo>
                <a:cubicBezTo>
                  <a:pt x="96" y="287"/>
                  <a:pt x="98" y="285"/>
                  <a:pt x="100" y="284"/>
                </a:cubicBezTo>
                <a:close/>
                <a:moveTo>
                  <a:pt x="96" y="301"/>
                </a:moveTo>
                <a:cubicBezTo>
                  <a:pt x="96" y="301"/>
                  <a:pt x="96" y="301"/>
                  <a:pt x="96" y="301"/>
                </a:cubicBezTo>
                <a:cubicBezTo>
                  <a:pt x="96" y="301"/>
                  <a:pt x="96" y="301"/>
                  <a:pt x="96" y="301"/>
                </a:cubicBezTo>
                <a:cubicBezTo>
                  <a:pt x="96" y="301"/>
                  <a:pt x="96" y="301"/>
                  <a:pt x="96" y="301"/>
                </a:cubicBezTo>
                <a:close/>
                <a:moveTo>
                  <a:pt x="99" y="298"/>
                </a:moveTo>
                <a:cubicBezTo>
                  <a:pt x="103" y="295"/>
                  <a:pt x="107" y="292"/>
                  <a:pt x="111" y="289"/>
                </a:cubicBezTo>
                <a:cubicBezTo>
                  <a:pt x="114" y="286"/>
                  <a:pt x="116" y="284"/>
                  <a:pt x="119" y="282"/>
                </a:cubicBezTo>
                <a:cubicBezTo>
                  <a:pt x="126" y="276"/>
                  <a:pt x="133" y="271"/>
                  <a:pt x="140" y="265"/>
                </a:cubicBezTo>
                <a:cubicBezTo>
                  <a:pt x="148" y="259"/>
                  <a:pt x="154" y="254"/>
                  <a:pt x="162" y="248"/>
                </a:cubicBezTo>
                <a:cubicBezTo>
                  <a:pt x="165" y="245"/>
                  <a:pt x="169" y="242"/>
                  <a:pt x="171" y="238"/>
                </a:cubicBezTo>
                <a:cubicBezTo>
                  <a:pt x="171" y="240"/>
                  <a:pt x="171" y="241"/>
                  <a:pt x="171" y="243"/>
                </a:cubicBezTo>
                <a:cubicBezTo>
                  <a:pt x="157" y="253"/>
                  <a:pt x="144" y="264"/>
                  <a:pt x="131" y="276"/>
                </a:cubicBezTo>
                <a:cubicBezTo>
                  <a:pt x="124" y="282"/>
                  <a:pt x="117" y="288"/>
                  <a:pt x="109" y="293"/>
                </a:cubicBezTo>
                <a:cubicBezTo>
                  <a:pt x="106" y="295"/>
                  <a:pt x="104" y="297"/>
                  <a:pt x="102" y="299"/>
                </a:cubicBezTo>
                <a:cubicBezTo>
                  <a:pt x="100" y="300"/>
                  <a:pt x="98" y="302"/>
                  <a:pt x="96" y="303"/>
                </a:cubicBezTo>
                <a:cubicBezTo>
                  <a:pt x="96" y="303"/>
                  <a:pt x="98" y="300"/>
                  <a:pt x="99" y="298"/>
                </a:cubicBezTo>
                <a:close/>
                <a:moveTo>
                  <a:pt x="123" y="278"/>
                </a:moveTo>
                <a:cubicBezTo>
                  <a:pt x="127" y="275"/>
                  <a:pt x="130" y="272"/>
                  <a:pt x="134" y="268"/>
                </a:cubicBezTo>
                <a:cubicBezTo>
                  <a:pt x="141" y="262"/>
                  <a:pt x="147" y="256"/>
                  <a:pt x="155" y="250"/>
                </a:cubicBezTo>
                <a:cubicBezTo>
                  <a:pt x="158" y="248"/>
                  <a:pt x="161" y="246"/>
                  <a:pt x="164" y="244"/>
                </a:cubicBezTo>
                <a:cubicBezTo>
                  <a:pt x="166" y="243"/>
                  <a:pt x="167" y="241"/>
                  <a:pt x="168" y="240"/>
                </a:cubicBezTo>
                <a:cubicBezTo>
                  <a:pt x="169" y="240"/>
                  <a:pt x="171" y="237"/>
                  <a:pt x="169" y="240"/>
                </a:cubicBezTo>
                <a:cubicBezTo>
                  <a:pt x="166" y="245"/>
                  <a:pt x="158" y="250"/>
                  <a:pt x="153" y="254"/>
                </a:cubicBezTo>
                <a:cubicBezTo>
                  <a:pt x="146" y="260"/>
                  <a:pt x="138" y="266"/>
                  <a:pt x="131" y="271"/>
                </a:cubicBezTo>
                <a:cubicBezTo>
                  <a:pt x="128" y="273"/>
                  <a:pt x="126" y="276"/>
                  <a:pt x="123" y="278"/>
                </a:cubicBezTo>
                <a:close/>
                <a:moveTo>
                  <a:pt x="168" y="245"/>
                </a:moveTo>
                <a:cubicBezTo>
                  <a:pt x="172" y="243"/>
                  <a:pt x="169" y="246"/>
                  <a:pt x="168" y="246"/>
                </a:cubicBezTo>
                <a:cubicBezTo>
                  <a:pt x="167" y="248"/>
                  <a:pt x="165" y="249"/>
                  <a:pt x="164" y="251"/>
                </a:cubicBezTo>
                <a:cubicBezTo>
                  <a:pt x="161" y="253"/>
                  <a:pt x="158" y="255"/>
                  <a:pt x="155" y="258"/>
                </a:cubicBezTo>
                <a:cubicBezTo>
                  <a:pt x="148" y="263"/>
                  <a:pt x="142" y="268"/>
                  <a:pt x="135" y="274"/>
                </a:cubicBezTo>
                <a:cubicBezTo>
                  <a:pt x="132" y="276"/>
                  <a:pt x="129" y="278"/>
                  <a:pt x="126" y="281"/>
                </a:cubicBezTo>
                <a:cubicBezTo>
                  <a:pt x="126" y="280"/>
                  <a:pt x="127" y="280"/>
                  <a:pt x="127" y="280"/>
                </a:cubicBezTo>
                <a:cubicBezTo>
                  <a:pt x="141" y="268"/>
                  <a:pt x="154" y="256"/>
                  <a:pt x="168" y="245"/>
                </a:cubicBezTo>
                <a:close/>
                <a:moveTo>
                  <a:pt x="171" y="236"/>
                </a:moveTo>
                <a:cubicBezTo>
                  <a:pt x="171" y="236"/>
                  <a:pt x="171" y="236"/>
                  <a:pt x="171" y="237"/>
                </a:cubicBezTo>
                <a:cubicBezTo>
                  <a:pt x="165" y="242"/>
                  <a:pt x="159" y="246"/>
                  <a:pt x="153" y="251"/>
                </a:cubicBezTo>
                <a:cubicBezTo>
                  <a:pt x="146" y="256"/>
                  <a:pt x="140" y="262"/>
                  <a:pt x="133" y="268"/>
                </a:cubicBezTo>
                <a:cubicBezTo>
                  <a:pt x="127" y="274"/>
                  <a:pt x="120" y="280"/>
                  <a:pt x="113" y="286"/>
                </a:cubicBezTo>
                <a:cubicBezTo>
                  <a:pt x="110" y="288"/>
                  <a:pt x="107" y="291"/>
                  <a:pt x="104" y="293"/>
                </a:cubicBezTo>
                <a:cubicBezTo>
                  <a:pt x="101" y="295"/>
                  <a:pt x="98" y="298"/>
                  <a:pt x="96" y="300"/>
                </a:cubicBezTo>
                <a:cubicBezTo>
                  <a:pt x="98" y="297"/>
                  <a:pt x="101" y="295"/>
                  <a:pt x="104" y="293"/>
                </a:cubicBezTo>
                <a:cubicBezTo>
                  <a:pt x="107" y="290"/>
                  <a:pt x="110" y="287"/>
                  <a:pt x="113" y="284"/>
                </a:cubicBezTo>
                <a:cubicBezTo>
                  <a:pt x="120" y="278"/>
                  <a:pt x="126" y="272"/>
                  <a:pt x="133" y="267"/>
                </a:cubicBezTo>
                <a:cubicBezTo>
                  <a:pt x="140" y="261"/>
                  <a:pt x="147" y="255"/>
                  <a:pt x="154" y="249"/>
                </a:cubicBezTo>
                <a:cubicBezTo>
                  <a:pt x="160" y="244"/>
                  <a:pt x="166" y="239"/>
                  <a:pt x="171" y="234"/>
                </a:cubicBezTo>
                <a:cubicBezTo>
                  <a:pt x="171" y="235"/>
                  <a:pt x="171" y="235"/>
                  <a:pt x="171" y="236"/>
                </a:cubicBezTo>
                <a:close/>
                <a:moveTo>
                  <a:pt x="172" y="221"/>
                </a:moveTo>
                <a:cubicBezTo>
                  <a:pt x="171" y="222"/>
                  <a:pt x="170" y="223"/>
                  <a:pt x="169" y="223"/>
                </a:cubicBezTo>
                <a:cubicBezTo>
                  <a:pt x="170" y="222"/>
                  <a:pt x="171" y="221"/>
                  <a:pt x="172" y="220"/>
                </a:cubicBezTo>
                <a:cubicBezTo>
                  <a:pt x="172" y="220"/>
                  <a:pt x="172" y="221"/>
                  <a:pt x="172" y="221"/>
                </a:cubicBezTo>
                <a:close/>
                <a:moveTo>
                  <a:pt x="173" y="209"/>
                </a:moveTo>
                <a:cubicBezTo>
                  <a:pt x="173" y="209"/>
                  <a:pt x="172" y="210"/>
                  <a:pt x="171" y="210"/>
                </a:cubicBezTo>
                <a:cubicBezTo>
                  <a:pt x="171" y="211"/>
                  <a:pt x="171" y="211"/>
                  <a:pt x="171" y="211"/>
                </a:cubicBezTo>
                <a:cubicBezTo>
                  <a:pt x="161" y="218"/>
                  <a:pt x="152" y="226"/>
                  <a:pt x="142" y="232"/>
                </a:cubicBezTo>
                <a:cubicBezTo>
                  <a:pt x="133" y="239"/>
                  <a:pt x="123" y="245"/>
                  <a:pt x="113" y="252"/>
                </a:cubicBezTo>
                <a:cubicBezTo>
                  <a:pt x="109" y="255"/>
                  <a:pt x="105" y="258"/>
                  <a:pt x="100" y="261"/>
                </a:cubicBezTo>
                <a:cubicBezTo>
                  <a:pt x="98" y="263"/>
                  <a:pt x="96" y="264"/>
                  <a:pt x="94" y="266"/>
                </a:cubicBezTo>
                <a:cubicBezTo>
                  <a:pt x="93" y="267"/>
                  <a:pt x="93" y="267"/>
                  <a:pt x="94" y="265"/>
                </a:cubicBezTo>
                <a:cubicBezTo>
                  <a:pt x="96" y="264"/>
                  <a:pt x="97" y="263"/>
                  <a:pt x="99" y="261"/>
                </a:cubicBezTo>
                <a:cubicBezTo>
                  <a:pt x="108" y="255"/>
                  <a:pt x="116" y="249"/>
                  <a:pt x="125" y="242"/>
                </a:cubicBezTo>
                <a:cubicBezTo>
                  <a:pt x="141" y="229"/>
                  <a:pt x="159" y="217"/>
                  <a:pt x="174" y="202"/>
                </a:cubicBezTo>
                <a:cubicBezTo>
                  <a:pt x="174" y="205"/>
                  <a:pt x="174" y="207"/>
                  <a:pt x="173" y="209"/>
                </a:cubicBezTo>
                <a:close/>
                <a:moveTo>
                  <a:pt x="174" y="199"/>
                </a:moveTo>
                <a:cubicBezTo>
                  <a:pt x="174" y="200"/>
                  <a:pt x="174" y="200"/>
                  <a:pt x="174" y="201"/>
                </a:cubicBezTo>
                <a:cubicBezTo>
                  <a:pt x="167" y="205"/>
                  <a:pt x="162" y="211"/>
                  <a:pt x="156" y="216"/>
                </a:cubicBezTo>
                <a:cubicBezTo>
                  <a:pt x="148" y="221"/>
                  <a:pt x="141" y="226"/>
                  <a:pt x="133" y="232"/>
                </a:cubicBezTo>
                <a:cubicBezTo>
                  <a:pt x="127" y="236"/>
                  <a:pt x="121" y="240"/>
                  <a:pt x="115" y="245"/>
                </a:cubicBezTo>
                <a:cubicBezTo>
                  <a:pt x="121" y="240"/>
                  <a:pt x="127" y="235"/>
                  <a:pt x="134" y="230"/>
                </a:cubicBezTo>
                <a:cubicBezTo>
                  <a:pt x="148" y="219"/>
                  <a:pt x="161" y="207"/>
                  <a:pt x="175" y="195"/>
                </a:cubicBezTo>
                <a:cubicBezTo>
                  <a:pt x="175" y="197"/>
                  <a:pt x="174" y="198"/>
                  <a:pt x="174" y="199"/>
                </a:cubicBezTo>
                <a:close/>
                <a:moveTo>
                  <a:pt x="102" y="247"/>
                </a:moveTo>
                <a:cubicBezTo>
                  <a:pt x="100" y="249"/>
                  <a:pt x="97" y="251"/>
                  <a:pt x="94" y="253"/>
                </a:cubicBezTo>
                <a:cubicBezTo>
                  <a:pt x="94" y="253"/>
                  <a:pt x="93" y="254"/>
                  <a:pt x="92" y="254"/>
                </a:cubicBezTo>
                <a:cubicBezTo>
                  <a:pt x="92" y="254"/>
                  <a:pt x="92" y="254"/>
                  <a:pt x="92" y="254"/>
                </a:cubicBezTo>
                <a:cubicBezTo>
                  <a:pt x="93" y="253"/>
                  <a:pt x="95" y="252"/>
                  <a:pt x="96" y="251"/>
                </a:cubicBezTo>
                <a:cubicBezTo>
                  <a:pt x="101" y="246"/>
                  <a:pt x="107" y="242"/>
                  <a:pt x="112" y="237"/>
                </a:cubicBezTo>
                <a:cubicBezTo>
                  <a:pt x="117" y="232"/>
                  <a:pt x="123" y="228"/>
                  <a:pt x="128" y="224"/>
                </a:cubicBezTo>
                <a:cubicBezTo>
                  <a:pt x="135" y="219"/>
                  <a:pt x="142" y="214"/>
                  <a:pt x="149" y="209"/>
                </a:cubicBezTo>
                <a:cubicBezTo>
                  <a:pt x="154" y="205"/>
                  <a:pt x="159" y="201"/>
                  <a:pt x="164" y="197"/>
                </a:cubicBezTo>
                <a:cubicBezTo>
                  <a:pt x="166" y="196"/>
                  <a:pt x="168" y="194"/>
                  <a:pt x="170" y="193"/>
                </a:cubicBezTo>
                <a:cubicBezTo>
                  <a:pt x="171" y="192"/>
                  <a:pt x="173" y="191"/>
                  <a:pt x="175" y="189"/>
                </a:cubicBezTo>
                <a:cubicBezTo>
                  <a:pt x="175" y="189"/>
                  <a:pt x="175" y="189"/>
                  <a:pt x="175" y="189"/>
                </a:cubicBezTo>
                <a:cubicBezTo>
                  <a:pt x="175" y="191"/>
                  <a:pt x="175" y="192"/>
                  <a:pt x="175" y="194"/>
                </a:cubicBezTo>
                <a:cubicBezTo>
                  <a:pt x="151" y="212"/>
                  <a:pt x="126" y="229"/>
                  <a:pt x="102" y="247"/>
                </a:cubicBezTo>
                <a:close/>
                <a:moveTo>
                  <a:pt x="176" y="187"/>
                </a:moveTo>
                <a:cubicBezTo>
                  <a:pt x="174" y="188"/>
                  <a:pt x="173" y="189"/>
                  <a:pt x="172" y="191"/>
                </a:cubicBezTo>
                <a:cubicBezTo>
                  <a:pt x="171" y="191"/>
                  <a:pt x="170" y="191"/>
                  <a:pt x="170" y="192"/>
                </a:cubicBezTo>
                <a:cubicBezTo>
                  <a:pt x="157" y="200"/>
                  <a:pt x="146" y="209"/>
                  <a:pt x="134" y="217"/>
                </a:cubicBezTo>
                <a:cubicBezTo>
                  <a:pt x="122" y="226"/>
                  <a:pt x="110" y="234"/>
                  <a:pt x="99" y="243"/>
                </a:cubicBezTo>
                <a:cubicBezTo>
                  <a:pt x="97" y="245"/>
                  <a:pt x="94" y="247"/>
                  <a:pt x="92" y="249"/>
                </a:cubicBezTo>
                <a:cubicBezTo>
                  <a:pt x="94" y="247"/>
                  <a:pt x="96" y="246"/>
                  <a:pt x="97" y="244"/>
                </a:cubicBezTo>
                <a:cubicBezTo>
                  <a:pt x="103" y="240"/>
                  <a:pt x="108" y="234"/>
                  <a:pt x="114" y="230"/>
                </a:cubicBezTo>
                <a:cubicBezTo>
                  <a:pt x="124" y="221"/>
                  <a:pt x="136" y="212"/>
                  <a:pt x="147" y="204"/>
                </a:cubicBezTo>
                <a:cubicBezTo>
                  <a:pt x="157" y="197"/>
                  <a:pt x="168" y="189"/>
                  <a:pt x="176" y="180"/>
                </a:cubicBezTo>
                <a:cubicBezTo>
                  <a:pt x="176" y="182"/>
                  <a:pt x="176" y="185"/>
                  <a:pt x="176" y="187"/>
                </a:cubicBezTo>
                <a:close/>
                <a:moveTo>
                  <a:pt x="130" y="215"/>
                </a:moveTo>
                <a:cubicBezTo>
                  <a:pt x="123" y="221"/>
                  <a:pt x="115" y="227"/>
                  <a:pt x="108" y="233"/>
                </a:cubicBezTo>
                <a:cubicBezTo>
                  <a:pt x="104" y="236"/>
                  <a:pt x="101" y="239"/>
                  <a:pt x="98" y="242"/>
                </a:cubicBezTo>
                <a:cubicBezTo>
                  <a:pt x="96" y="244"/>
                  <a:pt x="94" y="246"/>
                  <a:pt x="92" y="248"/>
                </a:cubicBezTo>
                <a:cubicBezTo>
                  <a:pt x="92" y="246"/>
                  <a:pt x="92" y="245"/>
                  <a:pt x="92" y="244"/>
                </a:cubicBezTo>
                <a:cubicBezTo>
                  <a:pt x="98" y="240"/>
                  <a:pt x="104" y="234"/>
                  <a:pt x="110" y="229"/>
                </a:cubicBezTo>
                <a:cubicBezTo>
                  <a:pt x="118" y="222"/>
                  <a:pt x="127" y="215"/>
                  <a:pt x="136" y="209"/>
                </a:cubicBezTo>
                <a:cubicBezTo>
                  <a:pt x="143" y="203"/>
                  <a:pt x="151" y="198"/>
                  <a:pt x="159" y="192"/>
                </a:cubicBezTo>
                <a:cubicBezTo>
                  <a:pt x="163" y="189"/>
                  <a:pt x="166" y="187"/>
                  <a:pt x="170" y="184"/>
                </a:cubicBezTo>
                <a:cubicBezTo>
                  <a:pt x="171" y="183"/>
                  <a:pt x="172" y="182"/>
                  <a:pt x="173" y="182"/>
                </a:cubicBezTo>
                <a:cubicBezTo>
                  <a:pt x="160" y="195"/>
                  <a:pt x="144" y="204"/>
                  <a:pt x="130" y="215"/>
                </a:cubicBezTo>
                <a:close/>
                <a:moveTo>
                  <a:pt x="92" y="250"/>
                </a:moveTo>
                <a:cubicBezTo>
                  <a:pt x="94" y="248"/>
                  <a:pt x="96" y="246"/>
                  <a:pt x="98" y="245"/>
                </a:cubicBezTo>
                <a:cubicBezTo>
                  <a:pt x="102" y="241"/>
                  <a:pt x="107" y="238"/>
                  <a:pt x="111" y="235"/>
                </a:cubicBezTo>
                <a:cubicBezTo>
                  <a:pt x="118" y="229"/>
                  <a:pt x="126" y="224"/>
                  <a:pt x="134" y="218"/>
                </a:cubicBezTo>
                <a:cubicBezTo>
                  <a:pt x="142" y="212"/>
                  <a:pt x="150" y="206"/>
                  <a:pt x="158" y="201"/>
                </a:cubicBezTo>
                <a:cubicBezTo>
                  <a:pt x="160" y="200"/>
                  <a:pt x="162" y="198"/>
                  <a:pt x="163" y="197"/>
                </a:cubicBezTo>
                <a:cubicBezTo>
                  <a:pt x="140" y="216"/>
                  <a:pt x="115" y="233"/>
                  <a:pt x="92" y="254"/>
                </a:cubicBezTo>
                <a:cubicBezTo>
                  <a:pt x="92" y="252"/>
                  <a:pt x="92" y="251"/>
                  <a:pt x="92" y="250"/>
                </a:cubicBezTo>
                <a:close/>
                <a:moveTo>
                  <a:pt x="92" y="255"/>
                </a:moveTo>
                <a:cubicBezTo>
                  <a:pt x="99" y="251"/>
                  <a:pt x="105" y="246"/>
                  <a:pt x="111" y="241"/>
                </a:cubicBezTo>
                <a:cubicBezTo>
                  <a:pt x="119" y="236"/>
                  <a:pt x="126" y="231"/>
                  <a:pt x="133" y="226"/>
                </a:cubicBezTo>
                <a:cubicBezTo>
                  <a:pt x="141" y="220"/>
                  <a:pt x="148" y="215"/>
                  <a:pt x="155" y="210"/>
                </a:cubicBezTo>
                <a:cubicBezTo>
                  <a:pt x="159" y="207"/>
                  <a:pt x="163" y="204"/>
                  <a:pt x="167" y="201"/>
                </a:cubicBezTo>
                <a:cubicBezTo>
                  <a:pt x="167" y="201"/>
                  <a:pt x="168" y="200"/>
                  <a:pt x="169" y="199"/>
                </a:cubicBezTo>
                <a:cubicBezTo>
                  <a:pt x="157" y="210"/>
                  <a:pt x="144" y="221"/>
                  <a:pt x="131" y="231"/>
                </a:cubicBezTo>
                <a:cubicBezTo>
                  <a:pt x="124" y="236"/>
                  <a:pt x="118" y="241"/>
                  <a:pt x="111" y="247"/>
                </a:cubicBezTo>
                <a:cubicBezTo>
                  <a:pt x="105" y="251"/>
                  <a:pt x="98" y="255"/>
                  <a:pt x="92" y="261"/>
                </a:cubicBezTo>
                <a:cubicBezTo>
                  <a:pt x="92" y="259"/>
                  <a:pt x="92" y="257"/>
                  <a:pt x="92" y="255"/>
                </a:cubicBezTo>
                <a:close/>
                <a:moveTo>
                  <a:pt x="92" y="262"/>
                </a:moveTo>
                <a:cubicBezTo>
                  <a:pt x="96" y="258"/>
                  <a:pt x="100" y="255"/>
                  <a:pt x="104" y="252"/>
                </a:cubicBezTo>
                <a:cubicBezTo>
                  <a:pt x="103" y="253"/>
                  <a:pt x="102" y="254"/>
                  <a:pt x="101" y="255"/>
                </a:cubicBezTo>
                <a:cubicBezTo>
                  <a:pt x="98" y="257"/>
                  <a:pt x="94" y="260"/>
                  <a:pt x="92" y="262"/>
                </a:cubicBezTo>
                <a:cubicBezTo>
                  <a:pt x="92" y="262"/>
                  <a:pt x="92" y="262"/>
                  <a:pt x="92" y="262"/>
                </a:cubicBezTo>
                <a:close/>
                <a:moveTo>
                  <a:pt x="92" y="196"/>
                </a:moveTo>
                <a:cubicBezTo>
                  <a:pt x="95" y="193"/>
                  <a:pt x="99" y="190"/>
                  <a:pt x="102" y="188"/>
                </a:cubicBezTo>
                <a:cubicBezTo>
                  <a:pt x="98" y="190"/>
                  <a:pt x="95" y="193"/>
                  <a:pt x="92" y="197"/>
                </a:cubicBezTo>
                <a:cubicBezTo>
                  <a:pt x="92" y="197"/>
                  <a:pt x="92" y="197"/>
                  <a:pt x="92" y="196"/>
                </a:cubicBezTo>
                <a:cubicBezTo>
                  <a:pt x="92" y="196"/>
                  <a:pt x="92" y="196"/>
                  <a:pt x="92" y="196"/>
                </a:cubicBezTo>
                <a:close/>
                <a:moveTo>
                  <a:pt x="152" y="167"/>
                </a:moveTo>
                <a:cubicBezTo>
                  <a:pt x="146" y="171"/>
                  <a:pt x="141" y="175"/>
                  <a:pt x="135" y="179"/>
                </a:cubicBezTo>
                <a:cubicBezTo>
                  <a:pt x="135" y="177"/>
                  <a:pt x="135" y="176"/>
                  <a:pt x="135" y="175"/>
                </a:cubicBezTo>
                <a:cubicBezTo>
                  <a:pt x="137" y="173"/>
                  <a:pt x="139" y="172"/>
                  <a:pt x="140" y="170"/>
                </a:cubicBezTo>
                <a:cubicBezTo>
                  <a:pt x="144" y="169"/>
                  <a:pt x="148" y="168"/>
                  <a:pt x="152" y="167"/>
                </a:cubicBezTo>
                <a:close/>
                <a:moveTo>
                  <a:pt x="161" y="165"/>
                </a:moveTo>
                <a:cubicBezTo>
                  <a:pt x="152" y="172"/>
                  <a:pt x="143" y="179"/>
                  <a:pt x="134" y="185"/>
                </a:cubicBezTo>
                <a:cubicBezTo>
                  <a:pt x="134" y="185"/>
                  <a:pt x="135" y="184"/>
                  <a:pt x="135" y="184"/>
                </a:cubicBezTo>
                <a:cubicBezTo>
                  <a:pt x="141" y="179"/>
                  <a:pt x="147" y="173"/>
                  <a:pt x="153" y="167"/>
                </a:cubicBezTo>
                <a:cubicBezTo>
                  <a:pt x="153" y="167"/>
                  <a:pt x="153" y="167"/>
                  <a:pt x="153" y="167"/>
                </a:cubicBezTo>
                <a:cubicBezTo>
                  <a:pt x="156" y="166"/>
                  <a:pt x="158" y="166"/>
                  <a:pt x="161" y="165"/>
                </a:cubicBezTo>
                <a:close/>
                <a:moveTo>
                  <a:pt x="167" y="164"/>
                </a:moveTo>
                <a:cubicBezTo>
                  <a:pt x="155" y="174"/>
                  <a:pt x="142" y="184"/>
                  <a:pt x="129" y="194"/>
                </a:cubicBezTo>
                <a:cubicBezTo>
                  <a:pt x="129" y="194"/>
                  <a:pt x="129" y="194"/>
                  <a:pt x="129" y="194"/>
                </a:cubicBezTo>
                <a:cubicBezTo>
                  <a:pt x="127" y="196"/>
                  <a:pt x="125" y="197"/>
                  <a:pt x="122" y="199"/>
                </a:cubicBezTo>
                <a:cubicBezTo>
                  <a:pt x="116" y="203"/>
                  <a:pt x="110" y="208"/>
                  <a:pt x="104" y="214"/>
                </a:cubicBezTo>
                <a:cubicBezTo>
                  <a:pt x="102" y="216"/>
                  <a:pt x="100" y="217"/>
                  <a:pt x="99" y="219"/>
                </a:cubicBezTo>
                <a:cubicBezTo>
                  <a:pt x="96" y="221"/>
                  <a:pt x="94" y="223"/>
                  <a:pt x="91" y="225"/>
                </a:cubicBezTo>
                <a:cubicBezTo>
                  <a:pt x="91" y="225"/>
                  <a:pt x="91" y="225"/>
                  <a:pt x="91" y="225"/>
                </a:cubicBezTo>
                <a:cubicBezTo>
                  <a:pt x="94" y="223"/>
                  <a:pt x="97" y="220"/>
                  <a:pt x="99" y="218"/>
                </a:cubicBezTo>
                <a:cubicBezTo>
                  <a:pt x="101" y="215"/>
                  <a:pt x="104" y="212"/>
                  <a:pt x="107" y="209"/>
                </a:cubicBezTo>
                <a:cubicBezTo>
                  <a:pt x="113" y="204"/>
                  <a:pt x="120" y="199"/>
                  <a:pt x="126" y="194"/>
                </a:cubicBezTo>
                <a:cubicBezTo>
                  <a:pt x="127" y="193"/>
                  <a:pt x="129" y="192"/>
                  <a:pt x="130" y="191"/>
                </a:cubicBezTo>
                <a:cubicBezTo>
                  <a:pt x="131" y="191"/>
                  <a:pt x="132" y="190"/>
                  <a:pt x="132" y="189"/>
                </a:cubicBezTo>
                <a:cubicBezTo>
                  <a:pt x="143" y="182"/>
                  <a:pt x="153" y="174"/>
                  <a:pt x="162" y="165"/>
                </a:cubicBezTo>
                <a:cubicBezTo>
                  <a:pt x="162" y="165"/>
                  <a:pt x="162" y="165"/>
                  <a:pt x="162" y="165"/>
                </a:cubicBezTo>
                <a:cubicBezTo>
                  <a:pt x="164" y="165"/>
                  <a:pt x="166" y="164"/>
                  <a:pt x="167" y="164"/>
                </a:cubicBezTo>
                <a:close/>
                <a:moveTo>
                  <a:pt x="139" y="170"/>
                </a:moveTo>
                <a:cubicBezTo>
                  <a:pt x="139" y="171"/>
                  <a:pt x="138" y="172"/>
                  <a:pt x="137" y="172"/>
                </a:cubicBezTo>
                <a:cubicBezTo>
                  <a:pt x="137" y="173"/>
                  <a:pt x="136" y="173"/>
                  <a:pt x="135" y="174"/>
                </a:cubicBezTo>
                <a:cubicBezTo>
                  <a:pt x="135" y="173"/>
                  <a:pt x="135" y="172"/>
                  <a:pt x="135" y="172"/>
                </a:cubicBezTo>
                <a:cubicBezTo>
                  <a:pt x="135" y="172"/>
                  <a:pt x="136" y="171"/>
                  <a:pt x="136" y="171"/>
                </a:cubicBezTo>
                <a:cubicBezTo>
                  <a:pt x="136" y="171"/>
                  <a:pt x="136" y="171"/>
                  <a:pt x="137" y="171"/>
                </a:cubicBezTo>
                <a:cubicBezTo>
                  <a:pt x="137" y="171"/>
                  <a:pt x="138" y="170"/>
                  <a:pt x="139" y="170"/>
                </a:cubicBezTo>
                <a:close/>
                <a:moveTo>
                  <a:pt x="132" y="173"/>
                </a:moveTo>
                <a:cubicBezTo>
                  <a:pt x="132" y="173"/>
                  <a:pt x="132" y="173"/>
                  <a:pt x="132" y="173"/>
                </a:cubicBezTo>
                <a:cubicBezTo>
                  <a:pt x="132" y="173"/>
                  <a:pt x="132" y="173"/>
                  <a:pt x="132" y="172"/>
                </a:cubicBezTo>
                <a:cubicBezTo>
                  <a:pt x="132" y="173"/>
                  <a:pt x="132" y="173"/>
                  <a:pt x="132" y="173"/>
                </a:cubicBezTo>
                <a:close/>
                <a:moveTo>
                  <a:pt x="131" y="175"/>
                </a:moveTo>
                <a:cubicBezTo>
                  <a:pt x="131" y="174"/>
                  <a:pt x="132" y="174"/>
                  <a:pt x="132" y="174"/>
                </a:cubicBezTo>
                <a:cubicBezTo>
                  <a:pt x="132" y="175"/>
                  <a:pt x="133" y="176"/>
                  <a:pt x="133" y="177"/>
                </a:cubicBezTo>
                <a:cubicBezTo>
                  <a:pt x="131" y="178"/>
                  <a:pt x="130" y="179"/>
                  <a:pt x="129" y="180"/>
                </a:cubicBezTo>
                <a:cubicBezTo>
                  <a:pt x="129" y="178"/>
                  <a:pt x="130" y="176"/>
                  <a:pt x="131" y="175"/>
                </a:cubicBezTo>
                <a:close/>
                <a:moveTo>
                  <a:pt x="131" y="178"/>
                </a:moveTo>
                <a:cubicBezTo>
                  <a:pt x="132" y="178"/>
                  <a:pt x="132" y="177"/>
                  <a:pt x="133" y="177"/>
                </a:cubicBezTo>
                <a:cubicBezTo>
                  <a:pt x="133" y="178"/>
                  <a:pt x="133" y="180"/>
                  <a:pt x="132" y="181"/>
                </a:cubicBezTo>
                <a:cubicBezTo>
                  <a:pt x="131" y="182"/>
                  <a:pt x="129" y="183"/>
                  <a:pt x="127" y="185"/>
                </a:cubicBezTo>
                <a:cubicBezTo>
                  <a:pt x="128" y="183"/>
                  <a:pt x="128" y="181"/>
                  <a:pt x="128" y="180"/>
                </a:cubicBezTo>
                <a:cubicBezTo>
                  <a:pt x="129" y="179"/>
                  <a:pt x="130" y="179"/>
                  <a:pt x="131" y="178"/>
                </a:cubicBezTo>
                <a:close/>
                <a:moveTo>
                  <a:pt x="131" y="186"/>
                </a:moveTo>
                <a:cubicBezTo>
                  <a:pt x="130" y="187"/>
                  <a:pt x="129" y="188"/>
                  <a:pt x="128" y="189"/>
                </a:cubicBezTo>
                <a:cubicBezTo>
                  <a:pt x="127" y="188"/>
                  <a:pt x="127" y="187"/>
                  <a:pt x="127" y="186"/>
                </a:cubicBezTo>
                <a:cubicBezTo>
                  <a:pt x="129" y="184"/>
                  <a:pt x="131" y="183"/>
                  <a:pt x="132" y="182"/>
                </a:cubicBezTo>
                <a:cubicBezTo>
                  <a:pt x="132" y="183"/>
                  <a:pt x="132" y="185"/>
                  <a:pt x="131" y="186"/>
                </a:cubicBezTo>
                <a:close/>
                <a:moveTo>
                  <a:pt x="135" y="180"/>
                </a:moveTo>
                <a:cubicBezTo>
                  <a:pt x="136" y="179"/>
                  <a:pt x="137" y="178"/>
                  <a:pt x="138" y="178"/>
                </a:cubicBezTo>
                <a:cubicBezTo>
                  <a:pt x="141" y="176"/>
                  <a:pt x="144" y="173"/>
                  <a:pt x="147" y="171"/>
                </a:cubicBezTo>
                <a:cubicBezTo>
                  <a:pt x="148" y="170"/>
                  <a:pt x="149" y="170"/>
                  <a:pt x="150" y="169"/>
                </a:cubicBezTo>
                <a:cubicBezTo>
                  <a:pt x="150" y="169"/>
                  <a:pt x="150" y="169"/>
                  <a:pt x="150" y="169"/>
                </a:cubicBezTo>
                <a:cubicBezTo>
                  <a:pt x="150" y="170"/>
                  <a:pt x="149" y="170"/>
                  <a:pt x="148" y="171"/>
                </a:cubicBezTo>
                <a:cubicBezTo>
                  <a:pt x="144" y="175"/>
                  <a:pt x="140" y="179"/>
                  <a:pt x="135" y="183"/>
                </a:cubicBezTo>
                <a:cubicBezTo>
                  <a:pt x="135" y="182"/>
                  <a:pt x="135" y="181"/>
                  <a:pt x="135" y="180"/>
                </a:cubicBezTo>
                <a:close/>
                <a:moveTo>
                  <a:pt x="127" y="191"/>
                </a:moveTo>
                <a:cubicBezTo>
                  <a:pt x="128" y="191"/>
                  <a:pt x="128" y="192"/>
                  <a:pt x="128" y="191"/>
                </a:cubicBezTo>
                <a:cubicBezTo>
                  <a:pt x="126" y="193"/>
                  <a:pt x="123" y="195"/>
                  <a:pt x="120" y="197"/>
                </a:cubicBezTo>
                <a:cubicBezTo>
                  <a:pt x="115" y="202"/>
                  <a:pt x="109" y="206"/>
                  <a:pt x="104" y="211"/>
                </a:cubicBezTo>
                <a:cubicBezTo>
                  <a:pt x="101" y="214"/>
                  <a:pt x="99" y="217"/>
                  <a:pt x="96" y="219"/>
                </a:cubicBezTo>
                <a:cubicBezTo>
                  <a:pt x="94" y="221"/>
                  <a:pt x="93" y="222"/>
                  <a:pt x="91" y="224"/>
                </a:cubicBezTo>
                <a:cubicBezTo>
                  <a:pt x="91" y="223"/>
                  <a:pt x="91" y="222"/>
                  <a:pt x="91" y="221"/>
                </a:cubicBezTo>
                <a:cubicBezTo>
                  <a:pt x="96" y="217"/>
                  <a:pt x="100" y="213"/>
                  <a:pt x="105" y="209"/>
                </a:cubicBezTo>
                <a:cubicBezTo>
                  <a:pt x="112" y="203"/>
                  <a:pt x="119" y="197"/>
                  <a:pt x="126" y="192"/>
                </a:cubicBezTo>
                <a:cubicBezTo>
                  <a:pt x="126" y="192"/>
                  <a:pt x="126" y="192"/>
                  <a:pt x="127" y="191"/>
                </a:cubicBezTo>
                <a:cubicBezTo>
                  <a:pt x="127" y="191"/>
                  <a:pt x="127" y="191"/>
                  <a:pt x="127" y="191"/>
                </a:cubicBezTo>
                <a:close/>
                <a:moveTo>
                  <a:pt x="134" y="186"/>
                </a:moveTo>
                <a:cubicBezTo>
                  <a:pt x="138" y="183"/>
                  <a:pt x="142" y="180"/>
                  <a:pt x="146" y="177"/>
                </a:cubicBezTo>
                <a:cubicBezTo>
                  <a:pt x="149" y="175"/>
                  <a:pt x="152" y="173"/>
                  <a:pt x="155" y="171"/>
                </a:cubicBezTo>
                <a:cubicBezTo>
                  <a:pt x="156" y="170"/>
                  <a:pt x="156" y="170"/>
                  <a:pt x="157" y="169"/>
                </a:cubicBezTo>
                <a:cubicBezTo>
                  <a:pt x="150" y="176"/>
                  <a:pt x="142" y="182"/>
                  <a:pt x="133" y="188"/>
                </a:cubicBezTo>
                <a:cubicBezTo>
                  <a:pt x="134" y="187"/>
                  <a:pt x="134" y="187"/>
                  <a:pt x="134" y="186"/>
                </a:cubicBezTo>
                <a:close/>
                <a:moveTo>
                  <a:pt x="92" y="214"/>
                </a:moveTo>
                <a:cubicBezTo>
                  <a:pt x="96" y="211"/>
                  <a:pt x="99" y="207"/>
                  <a:pt x="102" y="204"/>
                </a:cubicBezTo>
                <a:cubicBezTo>
                  <a:pt x="108" y="199"/>
                  <a:pt x="114" y="195"/>
                  <a:pt x="120" y="191"/>
                </a:cubicBezTo>
                <a:cubicBezTo>
                  <a:pt x="122" y="190"/>
                  <a:pt x="123" y="189"/>
                  <a:pt x="124" y="188"/>
                </a:cubicBezTo>
                <a:cubicBezTo>
                  <a:pt x="124" y="189"/>
                  <a:pt x="124" y="190"/>
                  <a:pt x="125" y="190"/>
                </a:cubicBezTo>
                <a:cubicBezTo>
                  <a:pt x="122" y="193"/>
                  <a:pt x="119" y="195"/>
                  <a:pt x="116" y="197"/>
                </a:cubicBezTo>
                <a:cubicBezTo>
                  <a:pt x="111" y="201"/>
                  <a:pt x="106" y="204"/>
                  <a:pt x="102" y="208"/>
                </a:cubicBezTo>
                <a:cubicBezTo>
                  <a:pt x="99" y="211"/>
                  <a:pt x="94" y="215"/>
                  <a:pt x="91" y="219"/>
                </a:cubicBezTo>
                <a:cubicBezTo>
                  <a:pt x="91" y="217"/>
                  <a:pt x="92" y="215"/>
                  <a:pt x="92" y="214"/>
                </a:cubicBezTo>
                <a:close/>
                <a:moveTo>
                  <a:pt x="124" y="193"/>
                </a:moveTo>
                <a:cubicBezTo>
                  <a:pt x="118" y="197"/>
                  <a:pt x="112" y="201"/>
                  <a:pt x="107" y="206"/>
                </a:cubicBezTo>
                <a:cubicBezTo>
                  <a:pt x="104" y="208"/>
                  <a:pt x="102" y="210"/>
                  <a:pt x="99" y="213"/>
                </a:cubicBezTo>
                <a:cubicBezTo>
                  <a:pt x="98" y="214"/>
                  <a:pt x="97" y="215"/>
                  <a:pt x="96" y="216"/>
                </a:cubicBezTo>
                <a:cubicBezTo>
                  <a:pt x="95" y="217"/>
                  <a:pt x="93" y="219"/>
                  <a:pt x="91" y="220"/>
                </a:cubicBezTo>
                <a:cubicBezTo>
                  <a:pt x="91" y="220"/>
                  <a:pt x="91" y="220"/>
                  <a:pt x="91" y="220"/>
                </a:cubicBezTo>
                <a:cubicBezTo>
                  <a:pt x="93" y="217"/>
                  <a:pt x="96" y="215"/>
                  <a:pt x="98" y="213"/>
                </a:cubicBezTo>
                <a:cubicBezTo>
                  <a:pt x="100" y="211"/>
                  <a:pt x="102" y="209"/>
                  <a:pt x="105" y="207"/>
                </a:cubicBezTo>
                <a:cubicBezTo>
                  <a:pt x="111" y="202"/>
                  <a:pt x="117" y="197"/>
                  <a:pt x="123" y="193"/>
                </a:cubicBezTo>
                <a:cubicBezTo>
                  <a:pt x="124" y="192"/>
                  <a:pt x="125" y="192"/>
                  <a:pt x="126" y="191"/>
                </a:cubicBezTo>
                <a:cubicBezTo>
                  <a:pt x="126" y="191"/>
                  <a:pt x="126" y="191"/>
                  <a:pt x="126" y="191"/>
                </a:cubicBezTo>
                <a:cubicBezTo>
                  <a:pt x="125" y="192"/>
                  <a:pt x="125" y="192"/>
                  <a:pt x="124" y="193"/>
                </a:cubicBezTo>
                <a:close/>
                <a:moveTo>
                  <a:pt x="129" y="188"/>
                </a:moveTo>
                <a:cubicBezTo>
                  <a:pt x="129" y="189"/>
                  <a:pt x="128" y="189"/>
                  <a:pt x="128" y="189"/>
                </a:cubicBezTo>
                <a:cubicBezTo>
                  <a:pt x="129" y="188"/>
                  <a:pt x="130" y="188"/>
                  <a:pt x="131" y="187"/>
                </a:cubicBezTo>
                <a:cubicBezTo>
                  <a:pt x="130" y="188"/>
                  <a:pt x="130" y="188"/>
                  <a:pt x="129" y="188"/>
                </a:cubicBezTo>
                <a:close/>
                <a:moveTo>
                  <a:pt x="124" y="187"/>
                </a:moveTo>
                <a:cubicBezTo>
                  <a:pt x="122" y="188"/>
                  <a:pt x="121" y="189"/>
                  <a:pt x="120" y="190"/>
                </a:cubicBezTo>
                <a:cubicBezTo>
                  <a:pt x="115" y="193"/>
                  <a:pt x="110" y="197"/>
                  <a:pt x="106" y="201"/>
                </a:cubicBezTo>
                <a:cubicBezTo>
                  <a:pt x="101" y="204"/>
                  <a:pt x="97" y="209"/>
                  <a:pt x="92" y="212"/>
                </a:cubicBezTo>
                <a:cubicBezTo>
                  <a:pt x="92" y="213"/>
                  <a:pt x="92" y="213"/>
                  <a:pt x="92" y="213"/>
                </a:cubicBezTo>
                <a:cubicBezTo>
                  <a:pt x="92" y="213"/>
                  <a:pt x="92" y="213"/>
                  <a:pt x="92" y="212"/>
                </a:cubicBezTo>
                <a:cubicBezTo>
                  <a:pt x="92" y="211"/>
                  <a:pt x="94" y="209"/>
                  <a:pt x="95" y="209"/>
                </a:cubicBezTo>
                <a:cubicBezTo>
                  <a:pt x="97" y="207"/>
                  <a:pt x="99" y="204"/>
                  <a:pt x="102" y="202"/>
                </a:cubicBezTo>
                <a:cubicBezTo>
                  <a:pt x="106" y="198"/>
                  <a:pt x="111" y="194"/>
                  <a:pt x="116" y="190"/>
                </a:cubicBezTo>
                <a:cubicBezTo>
                  <a:pt x="119" y="188"/>
                  <a:pt x="121" y="185"/>
                  <a:pt x="124" y="183"/>
                </a:cubicBezTo>
                <a:cubicBezTo>
                  <a:pt x="124" y="185"/>
                  <a:pt x="124" y="186"/>
                  <a:pt x="124" y="187"/>
                </a:cubicBezTo>
                <a:close/>
                <a:moveTo>
                  <a:pt x="91" y="230"/>
                </a:moveTo>
                <a:cubicBezTo>
                  <a:pt x="93" y="229"/>
                  <a:pt x="94" y="228"/>
                  <a:pt x="95" y="227"/>
                </a:cubicBezTo>
                <a:cubicBezTo>
                  <a:pt x="94" y="229"/>
                  <a:pt x="93" y="230"/>
                  <a:pt x="91" y="231"/>
                </a:cubicBezTo>
                <a:cubicBezTo>
                  <a:pt x="91" y="231"/>
                  <a:pt x="91" y="230"/>
                  <a:pt x="91" y="230"/>
                </a:cubicBezTo>
                <a:close/>
                <a:moveTo>
                  <a:pt x="91" y="226"/>
                </a:moveTo>
                <a:cubicBezTo>
                  <a:pt x="92" y="225"/>
                  <a:pt x="93" y="225"/>
                  <a:pt x="94" y="224"/>
                </a:cubicBezTo>
                <a:cubicBezTo>
                  <a:pt x="93" y="225"/>
                  <a:pt x="92" y="227"/>
                  <a:pt x="91" y="228"/>
                </a:cubicBezTo>
                <a:cubicBezTo>
                  <a:pt x="91" y="227"/>
                  <a:pt x="91" y="226"/>
                  <a:pt x="91" y="226"/>
                </a:cubicBezTo>
                <a:close/>
                <a:moveTo>
                  <a:pt x="92" y="198"/>
                </a:moveTo>
                <a:cubicBezTo>
                  <a:pt x="96" y="193"/>
                  <a:pt x="101" y="189"/>
                  <a:pt x="106" y="186"/>
                </a:cubicBezTo>
                <a:cubicBezTo>
                  <a:pt x="106" y="185"/>
                  <a:pt x="107" y="184"/>
                  <a:pt x="108" y="184"/>
                </a:cubicBezTo>
                <a:cubicBezTo>
                  <a:pt x="110" y="182"/>
                  <a:pt x="112" y="181"/>
                  <a:pt x="114" y="180"/>
                </a:cubicBezTo>
                <a:cubicBezTo>
                  <a:pt x="107" y="187"/>
                  <a:pt x="99" y="193"/>
                  <a:pt x="92" y="200"/>
                </a:cubicBezTo>
                <a:cubicBezTo>
                  <a:pt x="92" y="200"/>
                  <a:pt x="92" y="199"/>
                  <a:pt x="92" y="198"/>
                </a:cubicBezTo>
                <a:close/>
                <a:moveTo>
                  <a:pt x="92" y="201"/>
                </a:moveTo>
                <a:cubicBezTo>
                  <a:pt x="93" y="200"/>
                  <a:pt x="94" y="199"/>
                  <a:pt x="95" y="198"/>
                </a:cubicBezTo>
                <a:cubicBezTo>
                  <a:pt x="98" y="195"/>
                  <a:pt x="101" y="192"/>
                  <a:pt x="104" y="190"/>
                </a:cubicBezTo>
                <a:cubicBezTo>
                  <a:pt x="108" y="186"/>
                  <a:pt x="112" y="183"/>
                  <a:pt x="116" y="179"/>
                </a:cubicBezTo>
                <a:cubicBezTo>
                  <a:pt x="117" y="179"/>
                  <a:pt x="118" y="178"/>
                  <a:pt x="120" y="178"/>
                </a:cubicBezTo>
                <a:cubicBezTo>
                  <a:pt x="117" y="180"/>
                  <a:pt x="115" y="181"/>
                  <a:pt x="113" y="183"/>
                </a:cubicBezTo>
                <a:cubicBezTo>
                  <a:pt x="107" y="188"/>
                  <a:pt x="101" y="193"/>
                  <a:pt x="95" y="198"/>
                </a:cubicBezTo>
                <a:cubicBezTo>
                  <a:pt x="94" y="199"/>
                  <a:pt x="93" y="200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lose/>
                <a:moveTo>
                  <a:pt x="126" y="178"/>
                </a:moveTo>
                <a:cubicBezTo>
                  <a:pt x="124" y="180"/>
                  <a:pt x="121" y="182"/>
                  <a:pt x="118" y="184"/>
                </a:cubicBezTo>
                <a:cubicBezTo>
                  <a:pt x="110" y="191"/>
                  <a:pt x="102" y="198"/>
                  <a:pt x="94" y="205"/>
                </a:cubicBezTo>
                <a:cubicBezTo>
                  <a:pt x="94" y="205"/>
                  <a:pt x="93" y="207"/>
                  <a:pt x="92" y="207"/>
                </a:cubicBezTo>
                <a:cubicBezTo>
                  <a:pt x="92" y="207"/>
                  <a:pt x="92" y="207"/>
                  <a:pt x="92" y="207"/>
                </a:cubicBezTo>
                <a:cubicBezTo>
                  <a:pt x="92" y="207"/>
                  <a:pt x="92" y="207"/>
                  <a:pt x="92" y="206"/>
                </a:cubicBezTo>
                <a:cubicBezTo>
                  <a:pt x="94" y="205"/>
                  <a:pt x="96" y="203"/>
                  <a:pt x="98" y="201"/>
                </a:cubicBezTo>
                <a:cubicBezTo>
                  <a:pt x="101" y="198"/>
                  <a:pt x="105" y="195"/>
                  <a:pt x="108" y="191"/>
                </a:cubicBezTo>
                <a:cubicBezTo>
                  <a:pt x="115" y="186"/>
                  <a:pt x="122" y="180"/>
                  <a:pt x="128" y="174"/>
                </a:cubicBezTo>
                <a:cubicBezTo>
                  <a:pt x="128" y="175"/>
                  <a:pt x="127" y="176"/>
                  <a:pt x="126" y="178"/>
                </a:cubicBezTo>
                <a:close/>
                <a:moveTo>
                  <a:pt x="115" y="188"/>
                </a:moveTo>
                <a:cubicBezTo>
                  <a:pt x="118" y="185"/>
                  <a:pt x="122" y="182"/>
                  <a:pt x="126" y="179"/>
                </a:cubicBezTo>
                <a:cubicBezTo>
                  <a:pt x="125" y="180"/>
                  <a:pt x="125" y="182"/>
                  <a:pt x="124" y="183"/>
                </a:cubicBezTo>
                <a:cubicBezTo>
                  <a:pt x="120" y="186"/>
                  <a:pt x="116" y="188"/>
                  <a:pt x="113" y="191"/>
                </a:cubicBezTo>
                <a:cubicBezTo>
                  <a:pt x="108" y="195"/>
                  <a:pt x="104" y="199"/>
                  <a:pt x="100" y="203"/>
                </a:cubicBezTo>
                <a:cubicBezTo>
                  <a:pt x="97" y="205"/>
                  <a:pt x="94" y="208"/>
                  <a:pt x="92" y="211"/>
                </a:cubicBezTo>
                <a:cubicBezTo>
                  <a:pt x="92" y="210"/>
                  <a:pt x="92" y="209"/>
                  <a:pt x="92" y="208"/>
                </a:cubicBezTo>
                <a:cubicBezTo>
                  <a:pt x="100" y="202"/>
                  <a:pt x="107" y="195"/>
                  <a:pt x="115" y="188"/>
                </a:cubicBezTo>
                <a:close/>
                <a:moveTo>
                  <a:pt x="91" y="233"/>
                </a:moveTo>
                <a:cubicBezTo>
                  <a:pt x="94" y="232"/>
                  <a:pt x="96" y="230"/>
                  <a:pt x="98" y="228"/>
                </a:cubicBezTo>
                <a:cubicBezTo>
                  <a:pt x="101" y="224"/>
                  <a:pt x="106" y="221"/>
                  <a:pt x="109" y="218"/>
                </a:cubicBezTo>
                <a:cubicBezTo>
                  <a:pt x="117" y="211"/>
                  <a:pt x="126" y="205"/>
                  <a:pt x="134" y="199"/>
                </a:cubicBezTo>
                <a:cubicBezTo>
                  <a:pt x="138" y="197"/>
                  <a:pt x="143" y="194"/>
                  <a:pt x="147" y="191"/>
                </a:cubicBezTo>
                <a:cubicBezTo>
                  <a:pt x="140" y="196"/>
                  <a:pt x="134" y="201"/>
                  <a:pt x="128" y="206"/>
                </a:cubicBezTo>
                <a:cubicBezTo>
                  <a:pt x="120" y="211"/>
                  <a:pt x="113" y="217"/>
                  <a:pt x="106" y="224"/>
                </a:cubicBezTo>
                <a:cubicBezTo>
                  <a:pt x="103" y="227"/>
                  <a:pt x="100" y="230"/>
                  <a:pt x="97" y="233"/>
                </a:cubicBezTo>
                <a:cubicBezTo>
                  <a:pt x="95" y="234"/>
                  <a:pt x="93" y="236"/>
                  <a:pt x="92" y="237"/>
                </a:cubicBezTo>
                <a:cubicBezTo>
                  <a:pt x="92" y="236"/>
                  <a:pt x="91" y="235"/>
                  <a:pt x="91" y="233"/>
                </a:cubicBezTo>
                <a:close/>
                <a:moveTo>
                  <a:pt x="92" y="238"/>
                </a:moveTo>
                <a:cubicBezTo>
                  <a:pt x="92" y="238"/>
                  <a:pt x="93" y="237"/>
                  <a:pt x="93" y="237"/>
                </a:cubicBezTo>
                <a:cubicBezTo>
                  <a:pt x="94" y="236"/>
                  <a:pt x="95" y="235"/>
                  <a:pt x="96" y="234"/>
                </a:cubicBezTo>
                <a:cubicBezTo>
                  <a:pt x="99" y="232"/>
                  <a:pt x="101" y="229"/>
                  <a:pt x="104" y="227"/>
                </a:cubicBezTo>
                <a:cubicBezTo>
                  <a:pt x="115" y="216"/>
                  <a:pt x="127" y="207"/>
                  <a:pt x="139" y="198"/>
                </a:cubicBezTo>
                <a:cubicBezTo>
                  <a:pt x="151" y="189"/>
                  <a:pt x="162" y="180"/>
                  <a:pt x="172" y="171"/>
                </a:cubicBezTo>
                <a:cubicBezTo>
                  <a:pt x="173" y="171"/>
                  <a:pt x="173" y="170"/>
                  <a:pt x="173" y="170"/>
                </a:cubicBezTo>
                <a:cubicBezTo>
                  <a:pt x="173" y="170"/>
                  <a:pt x="174" y="170"/>
                  <a:pt x="174" y="170"/>
                </a:cubicBezTo>
                <a:cubicBezTo>
                  <a:pt x="174" y="169"/>
                  <a:pt x="175" y="169"/>
                  <a:pt x="175" y="169"/>
                </a:cubicBezTo>
                <a:cubicBezTo>
                  <a:pt x="175" y="168"/>
                  <a:pt x="175" y="168"/>
                  <a:pt x="176" y="168"/>
                </a:cubicBezTo>
                <a:cubicBezTo>
                  <a:pt x="176" y="170"/>
                  <a:pt x="176" y="171"/>
                  <a:pt x="176" y="173"/>
                </a:cubicBezTo>
                <a:cubicBezTo>
                  <a:pt x="153" y="193"/>
                  <a:pt x="127" y="207"/>
                  <a:pt x="105" y="227"/>
                </a:cubicBezTo>
                <a:cubicBezTo>
                  <a:pt x="100" y="231"/>
                  <a:pt x="96" y="236"/>
                  <a:pt x="92" y="239"/>
                </a:cubicBezTo>
                <a:cubicBezTo>
                  <a:pt x="92" y="239"/>
                  <a:pt x="92" y="239"/>
                  <a:pt x="92" y="238"/>
                </a:cubicBezTo>
                <a:close/>
                <a:moveTo>
                  <a:pt x="175" y="164"/>
                </a:moveTo>
                <a:cubicBezTo>
                  <a:pt x="175" y="165"/>
                  <a:pt x="175" y="166"/>
                  <a:pt x="176" y="167"/>
                </a:cubicBezTo>
                <a:cubicBezTo>
                  <a:pt x="174" y="168"/>
                  <a:pt x="173" y="169"/>
                  <a:pt x="172" y="170"/>
                </a:cubicBezTo>
                <a:cubicBezTo>
                  <a:pt x="171" y="171"/>
                  <a:pt x="171" y="171"/>
                  <a:pt x="170" y="171"/>
                </a:cubicBezTo>
                <a:cubicBezTo>
                  <a:pt x="168" y="173"/>
                  <a:pt x="166" y="174"/>
                  <a:pt x="165" y="176"/>
                </a:cubicBezTo>
                <a:cubicBezTo>
                  <a:pt x="158" y="181"/>
                  <a:pt x="151" y="186"/>
                  <a:pt x="145" y="191"/>
                </a:cubicBezTo>
                <a:cubicBezTo>
                  <a:pt x="133" y="200"/>
                  <a:pt x="120" y="208"/>
                  <a:pt x="109" y="218"/>
                </a:cubicBezTo>
                <a:cubicBezTo>
                  <a:pt x="103" y="222"/>
                  <a:pt x="98" y="228"/>
                  <a:pt x="92" y="232"/>
                </a:cubicBezTo>
                <a:cubicBezTo>
                  <a:pt x="92" y="232"/>
                  <a:pt x="92" y="232"/>
                  <a:pt x="91" y="233"/>
                </a:cubicBezTo>
                <a:cubicBezTo>
                  <a:pt x="91" y="232"/>
                  <a:pt x="91" y="232"/>
                  <a:pt x="91" y="232"/>
                </a:cubicBezTo>
                <a:cubicBezTo>
                  <a:pt x="92" y="232"/>
                  <a:pt x="92" y="231"/>
                  <a:pt x="93" y="231"/>
                </a:cubicBezTo>
                <a:cubicBezTo>
                  <a:pt x="94" y="230"/>
                  <a:pt x="95" y="229"/>
                  <a:pt x="96" y="227"/>
                </a:cubicBezTo>
                <a:cubicBezTo>
                  <a:pt x="99" y="225"/>
                  <a:pt x="101" y="222"/>
                  <a:pt x="104" y="219"/>
                </a:cubicBezTo>
                <a:cubicBezTo>
                  <a:pt x="115" y="209"/>
                  <a:pt x="127" y="200"/>
                  <a:pt x="139" y="191"/>
                </a:cubicBezTo>
                <a:cubicBezTo>
                  <a:pt x="143" y="188"/>
                  <a:pt x="148" y="184"/>
                  <a:pt x="153" y="181"/>
                </a:cubicBezTo>
                <a:cubicBezTo>
                  <a:pt x="156" y="178"/>
                  <a:pt x="159" y="176"/>
                  <a:pt x="163" y="173"/>
                </a:cubicBezTo>
                <a:cubicBezTo>
                  <a:pt x="165" y="171"/>
                  <a:pt x="166" y="170"/>
                  <a:pt x="168" y="168"/>
                </a:cubicBezTo>
                <a:cubicBezTo>
                  <a:pt x="169" y="167"/>
                  <a:pt x="170" y="166"/>
                  <a:pt x="172" y="166"/>
                </a:cubicBezTo>
                <a:cubicBezTo>
                  <a:pt x="173" y="165"/>
                  <a:pt x="173" y="165"/>
                  <a:pt x="173" y="165"/>
                </a:cubicBezTo>
                <a:cubicBezTo>
                  <a:pt x="174" y="164"/>
                  <a:pt x="174" y="164"/>
                  <a:pt x="174" y="164"/>
                </a:cubicBezTo>
                <a:cubicBezTo>
                  <a:pt x="175" y="164"/>
                  <a:pt x="175" y="163"/>
                  <a:pt x="174" y="163"/>
                </a:cubicBezTo>
                <a:cubicBezTo>
                  <a:pt x="174" y="163"/>
                  <a:pt x="173" y="164"/>
                  <a:pt x="173" y="164"/>
                </a:cubicBezTo>
                <a:cubicBezTo>
                  <a:pt x="173" y="164"/>
                  <a:pt x="173" y="164"/>
                  <a:pt x="173" y="164"/>
                </a:cubicBezTo>
                <a:cubicBezTo>
                  <a:pt x="166" y="168"/>
                  <a:pt x="159" y="174"/>
                  <a:pt x="153" y="179"/>
                </a:cubicBezTo>
                <a:cubicBezTo>
                  <a:pt x="147" y="184"/>
                  <a:pt x="142" y="188"/>
                  <a:pt x="136" y="192"/>
                </a:cubicBezTo>
                <a:cubicBezTo>
                  <a:pt x="135" y="193"/>
                  <a:pt x="134" y="194"/>
                  <a:pt x="132" y="195"/>
                </a:cubicBezTo>
                <a:cubicBezTo>
                  <a:pt x="118" y="205"/>
                  <a:pt x="106" y="216"/>
                  <a:pt x="93" y="228"/>
                </a:cubicBezTo>
                <a:cubicBezTo>
                  <a:pt x="92" y="229"/>
                  <a:pt x="92" y="229"/>
                  <a:pt x="91" y="229"/>
                </a:cubicBezTo>
                <a:cubicBezTo>
                  <a:pt x="91" y="229"/>
                  <a:pt x="91" y="229"/>
                  <a:pt x="91" y="229"/>
                </a:cubicBezTo>
                <a:cubicBezTo>
                  <a:pt x="92" y="228"/>
                  <a:pt x="93" y="228"/>
                  <a:pt x="93" y="227"/>
                </a:cubicBezTo>
                <a:cubicBezTo>
                  <a:pt x="94" y="226"/>
                  <a:pt x="96" y="224"/>
                  <a:pt x="97" y="223"/>
                </a:cubicBezTo>
                <a:cubicBezTo>
                  <a:pt x="98" y="221"/>
                  <a:pt x="100" y="219"/>
                  <a:pt x="101" y="218"/>
                </a:cubicBezTo>
                <a:cubicBezTo>
                  <a:pt x="103" y="216"/>
                  <a:pt x="105" y="214"/>
                  <a:pt x="107" y="212"/>
                </a:cubicBezTo>
                <a:cubicBezTo>
                  <a:pt x="114" y="206"/>
                  <a:pt x="121" y="201"/>
                  <a:pt x="129" y="195"/>
                </a:cubicBezTo>
                <a:cubicBezTo>
                  <a:pt x="129" y="195"/>
                  <a:pt x="129" y="195"/>
                  <a:pt x="129" y="195"/>
                </a:cubicBezTo>
                <a:cubicBezTo>
                  <a:pt x="133" y="192"/>
                  <a:pt x="138" y="188"/>
                  <a:pt x="143" y="185"/>
                </a:cubicBezTo>
                <a:cubicBezTo>
                  <a:pt x="144" y="184"/>
                  <a:pt x="145" y="183"/>
                  <a:pt x="146" y="182"/>
                </a:cubicBezTo>
                <a:cubicBezTo>
                  <a:pt x="147" y="181"/>
                  <a:pt x="148" y="181"/>
                  <a:pt x="149" y="180"/>
                </a:cubicBezTo>
                <a:cubicBezTo>
                  <a:pt x="156" y="175"/>
                  <a:pt x="163" y="170"/>
                  <a:pt x="169" y="164"/>
                </a:cubicBezTo>
                <a:cubicBezTo>
                  <a:pt x="169" y="164"/>
                  <a:pt x="170" y="164"/>
                  <a:pt x="170" y="164"/>
                </a:cubicBezTo>
                <a:cubicBezTo>
                  <a:pt x="172" y="163"/>
                  <a:pt x="173" y="163"/>
                  <a:pt x="175" y="163"/>
                </a:cubicBezTo>
                <a:cubicBezTo>
                  <a:pt x="175" y="163"/>
                  <a:pt x="175" y="163"/>
                  <a:pt x="175" y="164"/>
                </a:cubicBezTo>
                <a:close/>
                <a:moveTo>
                  <a:pt x="154" y="179"/>
                </a:moveTo>
                <a:cubicBezTo>
                  <a:pt x="156" y="177"/>
                  <a:pt x="158" y="176"/>
                  <a:pt x="160" y="174"/>
                </a:cubicBezTo>
                <a:cubicBezTo>
                  <a:pt x="158" y="175"/>
                  <a:pt x="157" y="177"/>
                  <a:pt x="155" y="178"/>
                </a:cubicBezTo>
                <a:cubicBezTo>
                  <a:pt x="155" y="178"/>
                  <a:pt x="154" y="179"/>
                  <a:pt x="154" y="179"/>
                </a:cubicBezTo>
                <a:close/>
                <a:moveTo>
                  <a:pt x="173" y="160"/>
                </a:moveTo>
                <a:cubicBezTo>
                  <a:pt x="173" y="160"/>
                  <a:pt x="173" y="160"/>
                  <a:pt x="173" y="160"/>
                </a:cubicBezTo>
                <a:cubicBezTo>
                  <a:pt x="172" y="161"/>
                  <a:pt x="171" y="161"/>
                  <a:pt x="170" y="161"/>
                </a:cubicBezTo>
                <a:cubicBezTo>
                  <a:pt x="170" y="160"/>
                  <a:pt x="170" y="159"/>
                  <a:pt x="170" y="159"/>
                </a:cubicBezTo>
                <a:cubicBezTo>
                  <a:pt x="171" y="159"/>
                  <a:pt x="171" y="159"/>
                  <a:pt x="171" y="159"/>
                </a:cubicBezTo>
                <a:cubicBezTo>
                  <a:pt x="172" y="159"/>
                  <a:pt x="173" y="158"/>
                  <a:pt x="173" y="158"/>
                </a:cubicBezTo>
                <a:cubicBezTo>
                  <a:pt x="173" y="159"/>
                  <a:pt x="173" y="159"/>
                  <a:pt x="173" y="160"/>
                </a:cubicBezTo>
                <a:close/>
                <a:moveTo>
                  <a:pt x="167" y="160"/>
                </a:moveTo>
                <a:cubicBezTo>
                  <a:pt x="167" y="160"/>
                  <a:pt x="167" y="161"/>
                  <a:pt x="167" y="161"/>
                </a:cubicBezTo>
                <a:cubicBezTo>
                  <a:pt x="167" y="161"/>
                  <a:pt x="166" y="161"/>
                  <a:pt x="165" y="161"/>
                </a:cubicBezTo>
                <a:cubicBezTo>
                  <a:pt x="165" y="161"/>
                  <a:pt x="165" y="160"/>
                  <a:pt x="165" y="160"/>
                </a:cubicBezTo>
                <a:cubicBezTo>
                  <a:pt x="166" y="160"/>
                  <a:pt x="167" y="160"/>
                  <a:pt x="167" y="159"/>
                </a:cubicBezTo>
                <a:cubicBezTo>
                  <a:pt x="167" y="160"/>
                  <a:pt x="167" y="160"/>
                  <a:pt x="167" y="160"/>
                </a:cubicBezTo>
                <a:close/>
                <a:moveTo>
                  <a:pt x="162" y="162"/>
                </a:moveTo>
                <a:cubicBezTo>
                  <a:pt x="161" y="162"/>
                  <a:pt x="160" y="162"/>
                  <a:pt x="159" y="162"/>
                </a:cubicBezTo>
                <a:cubicBezTo>
                  <a:pt x="159" y="162"/>
                  <a:pt x="159" y="162"/>
                  <a:pt x="159" y="161"/>
                </a:cubicBezTo>
                <a:cubicBezTo>
                  <a:pt x="160" y="161"/>
                  <a:pt x="161" y="161"/>
                  <a:pt x="162" y="160"/>
                </a:cubicBezTo>
                <a:cubicBezTo>
                  <a:pt x="162" y="161"/>
                  <a:pt x="162" y="161"/>
                  <a:pt x="162" y="162"/>
                </a:cubicBezTo>
                <a:close/>
                <a:moveTo>
                  <a:pt x="156" y="163"/>
                </a:moveTo>
                <a:cubicBezTo>
                  <a:pt x="155" y="163"/>
                  <a:pt x="153" y="163"/>
                  <a:pt x="152" y="164"/>
                </a:cubicBezTo>
                <a:cubicBezTo>
                  <a:pt x="152" y="164"/>
                  <a:pt x="152" y="163"/>
                  <a:pt x="152" y="163"/>
                </a:cubicBezTo>
                <a:cubicBezTo>
                  <a:pt x="153" y="163"/>
                  <a:pt x="155" y="162"/>
                  <a:pt x="156" y="162"/>
                </a:cubicBezTo>
                <a:cubicBezTo>
                  <a:pt x="156" y="162"/>
                  <a:pt x="156" y="163"/>
                  <a:pt x="156" y="163"/>
                </a:cubicBezTo>
                <a:close/>
                <a:moveTo>
                  <a:pt x="149" y="164"/>
                </a:moveTo>
                <a:cubicBezTo>
                  <a:pt x="146" y="165"/>
                  <a:pt x="142" y="166"/>
                  <a:pt x="139" y="167"/>
                </a:cubicBezTo>
                <a:cubicBezTo>
                  <a:pt x="142" y="166"/>
                  <a:pt x="146" y="165"/>
                  <a:pt x="149" y="164"/>
                </a:cubicBezTo>
                <a:cubicBezTo>
                  <a:pt x="149" y="164"/>
                  <a:pt x="149" y="164"/>
                  <a:pt x="149" y="164"/>
                </a:cubicBezTo>
                <a:close/>
                <a:moveTo>
                  <a:pt x="92" y="192"/>
                </a:moveTo>
                <a:cubicBezTo>
                  <a:pt x="92" y="192"/>
                  <a:pt x="92" y="192"/>
                  <a:pt x="92" y="192"/>
                </a:cubicBezTo>
                <a:cubicBezTo>
                  <a:pt x="93" y="191"/>
                  <a:pt x="94" y="191"/>
                  <a:pt x="94" y="190"/>
                </a:cubicBezTo>
                <a:cubicBezTo>
                  <a:pt x="94" y="191"/>
                  <a:pt x="93" y="191"/>
                  <a:pt x="92" y="192"/>
                </a:cubicBezTo>
                <a:close/>
                <a:moveTo>
                  <a:pt x="92" y="202"/>
                </a:moveTo>
                <a:cubicBezTo>
                  <a:pt x="94" y="200"/>
                  <a:pt x="96" y="199"/>
                  <a:pt x="98" y="197"/>
                </a:cubicBezTo>
                <a:cubicBezTo>
                  <a:pt x="101" y="193"/>
                  <a:pt x="105" y="190"/>
                  <a:pt x="110" y="187"/>
                </a:cubicBezTo>
                <a:cubicBezTo>
                  <a:pt x="113" y="184"/>
                  <a:pt x="116" y="182"/>
                  <a:pt x="119" y="179"/>
                </a:cubicBezTo>
                <a:cubicBezTo>
                  <a:pt x="121" y="178"/>
                  <a:pt x="122" y="177"/>
                  <a:pt x="123" y="176"/>
                </a:cubicBezTo>
                <a:cubicBezTo>
                  <a:pt x="124" y="176"/>
                  <a:pt x="125" y="175"/>
                  <a:pt x="126" y="175"/>
                </a:cubicBezTo>
                <a:cubicBezTo>
                  <a:pt x="126" y="175"/>
                  <a:pt x="126" y="175"/>
                  <a:pt x="127" y="175"/>
                </a:cubicBezTo>
                <a:cubicBezTo>
                  <a:pt x="120" y="181"/>
                  <a:pt x="113" y="186"/>
                  <a:pt x="107" y="192"/>
                </a:cubicBezTo>
                <a:cubicBezTo>
                  <a:pt x="103" y="195"/>
                  <a:pt x="100" y="198"/>
                  <a:pt x="97" y="201"/>
                </a:cubicBezTo>
                <a:cubicBezTo>
                  <a:pt x="95" y="203"/>
                  <a:pt x="93" y="204"/>
                  <a:pt x="92" y="206"/>
                </a:cubicBezTo>
                <a:cubicBezTo>
                  <a:pt x="92" y="205"/>
                  <a:pt x="92" y="203"/>
                  <a:pt x="92" y="202"/>
                </a:cubicBezTo>
                <a:close/>
                <a:moveTo>
                  <a:pt x="96" y="237"/>
                </a:moveTo>
                <a:cubicBezTo>
                  <a:pt x="98" y="234"/>
                  <a:pt x="101" y="231"/>
                  <a:pt x="104" y="228"/>
                </a:cubicBezTo>
                <a:cubicBezTo>
                  <a:pt x="112" y="221"/>
                  <a:pt x="121" y="215"/>
                  <a:pt x="129" y="208"/>
                </a:cubicBezTo>
                <a:cubicBezTo>
                  <a:pt x="145" y="197"/>
                  <a:pt x="161" y="187"/>
                  <a:pt x="176" y="174"/>
                </a:cubicBezTo>
                <a:cubicBezTo>
                  <a:pt x="176" y="176"/>
                  <a:pt x="176" y="177"/>
                  <a:pt x="176" y="178"/>
                </a:cubicBezTo>
                <a:cubicBezTo>
                  <a:pt x="174" y="181"/>
                  <a:pt x="171" y="182"/>
                  <a:pt x="168" y="184"/>
                </a:cubicBezTo>
                <a:cubicBezTo>
                  <a:pt x="164" y="188"/>
                  <a:pt x="160" y="191"/>
                  <a:pt x="156" y="194"/>
                </a:cubicBezTo>
                <a:cubicBezTo>
                  <a:pt x="148" y="199"/>
                  <a:pt x="140" y="204"/>
                  <a:pt x="132" y="210"/>
                </a:cubicBezTo>
                <a:cubicBezTo>
                  <a:pt x="125" y="215"/>
                  <a:pt x="119" y="221"/>
                  <a:pt x="112" y="226"/>
                </a:cubicBezTo>
                <a:cubicBezTo>
                  <a:pt x="105" y="232"/>
                  <a:pt x="99" y="238"/>
                  <a:pt x="92" y="243"/>
                </a:cubicBezTo>
                <a:cubicBezTo>
                  <a:pt x="92" y="242"/>
                  <a:pt x="92" y="241"/>
                  <a:pt x="92" y="240"/>
                </a:cubicBezTo>
                <a:cubicBezTo>
                  <a:pt x="93" y="239"/>
                  <a:pt x="94" y="238"/>
                  <a:pt x="96" y="237"/>
                </a:cubicBezTo>
                <a:close/>
                <a:moveTo>
                  <a:pt x="98" y="258"/>
                </a:moveTo>
                <a:cubicBezTo>
                  <a:pt x="101" y="255"/>
                  <a:pt x="106" y="252"/>
                  <a:pt x="110" y="249"/>
                </a:cubicBezTo>
                <a:cubicBezTo>
                  <a:pt x="117" y="244"/>
                  <a:pt x="125" y="239"/>
                  <a:pt x="132" y="233"/>
                </a:cubicBezTo>
                <a:cubicBezTo>
                  <a:pt x="146" y="224"/>
                  <a:pt x="162" y="213"/>
                  <a:pt x="174" y="202"/>
                </a:cubicBezTo>
                <a:cubicBezTo>
                  <a:pt x="161" y="214"/>
                  <a:pt x="146" y="224"/>
                  <a:pt x="132" y="235"/>
                </a:cubicBezTo>
                <a:cubicBezTo>
                  <a:pt x="125" y="241"/>
                  <a:pt x="118" y="246"/>
                  <a:pt x="111" y="251"/>
                </a:cubicBezTo>
                <a:cubicBezTo>
                  <a:pt x="105" y="256"/>
                  <a:pt x="98" y="260"/>
                  <a:pt x="93" y="266"/>
                </a:cubicBezTo>
                <a:cubicBezTo>
                  <a:pt x="93" y="265"/>
                  <a:pt x="93" y="264"/>
                  <a:pt x="93" y="263"/>
                </a:cubicBezTo>
                <a:cubicBezTo>
                  <a:pt x="94" y="261"/>
                  <a:pt x="96" y="260"/>
                  <a:pt x="98" y="258"/>
                </a:cubicBezTo>
                <a:close/>
                <a:moveTo>
                  <a:pt x="110" y="260"/>
                </a:moveTo>
                <a:cubicBezTo>
                  <a:pt x="118" y="254"/>
                  <a:pt x="125" y="248"/>
                  <a:pt x="133" y="243"/>
                </a:cubicBezTo>
                <a:cubicBezTo>
                  <a:pt x="135" y="242"/>
                  <a:pt x="137" y="241"/>
                  <a:pt x="138" y="240"/>
                </a:cubicBezTo>
                <a:cubicBezTo>
                  <a:pt x="136" y="241"/>
                  <a:pt x="135" y="243"/>
                  <a:pt x="133" y="244"/>
                </a:cubicBezTo>
                <a:cubicBezTo>
                  <a:pt x="119" y="253"/>
                  <a:pt x="105" y="264"/>
                  <a:pt x="93" y="276"/>
                </a:cubicBezTo>
                <a:cubicBezTo>
                  <a:pt x="93" y="275"/>
                  <a:pt x="93" y="274"/>
                  <a:pt x="93" y="274"/>
                </a:cubicBezTo>
                <a:cubicBezTo>
                  <a:pt x="99" y="270"/>
                  <a:pt x="104" y="264"/>
                  <a:pt x="110" y="260"/>
                </a:cubicBezTo>
                <a:close/>
                <a:moveTo>
                  <a:pt x="100" y="301"/>
                </a:moveTo>
                <a:cubicBezTo>
                  <a:pt x="103" y="298"/>
                  <a:pt x="106" y="296"/>
                  <a:pt x="109" y="294"/>
                </a:cubicBezTo>
                <a:cubicBezTo>
                  <a:pt x="109" y="294"/>
                  <a:pt x="109" y="294"/>
                  <a:pt x="110" y="294"/>
                </a:cubicBezTo>
                <a:cubicBezTo>
                  <a:pt x="105" y="297"/>
                  <a:pt x="102" y="301"/>
                  <a:pt x="98" y="304"/>
                </a:cubicBezTo>
                <a:cubicBezTo>
                  <a:pt x="97" y="304"/>
                  <a:pt x="97" y="304"/>
                  <a:pt x="96" y="303"/>
                </a:cubicBezTo>
                <a:cubicBezTo>
                  <a:pt x="96" y="303"/>
                  <a:pt x="96" y="303"/>
                  <a:pt x="96" y="303"/>
                </a:cubicBezTo>
                <a:cubicBezTo>
                  <a:pt x="98" y="303"/>
                  <a:pt x="99" y="302"/>
                  <a:pt x="100" y="301"/>
                </a:cubicBezTo>
                <a:close/>
                <a:moveTo>
                  <a:pt x="115" y="294"/>
                </a:moveTo>
                <a:cubicBezTo>
                  <a:pt x="121" y="289"/>
                  <a:pt x="128" y="284"/>
                  <a:pt x="135" y="278"/>
                </a:cubicBezTo>
                <a:cubicBezTo>
                  <a:pt x="142" y="273"/>
                  <a:pt x="148" y="267"/>
                  <a:pt x="154" y="262"/>
                </a:cubicBezTo>
                <a:cubicBezTo>
                  <a:pt x="159" y="257"/>
                  <a:pt x="165" y="254"/>
                  <a:pt x="170" y="250"/>
                </a:cubicBezTo>
                <a:cubicBezTo>
                  <a:pt x="170" y="252"/>
                  <a:pt x="170" y="254"/>
                  <a:pt x="170" y="256"/>
                </a:cubicBezTo>
                <a:cubicBezTo>
                  <a:pt x="167" y="257"/>
                  <a:pt x="166" y="259"/>
                  <a:pt x="163" y="260"/>
                </a:cubicBezTo>
                <a:cubicBezTo>
                  <a:pt x="160" y="263"/>
                  <a:pt x="157" y="265"/>
                  <a:pt x="154" y="267"/>
                </a:cubicBezTo>
                <a:cubicBezTo>
                  <a:pt x="147" y="272"/>
                  <a:pt x="141" y="276"/>
                  <a:pt x="135" y="281"/>
                </a:cubicBezTo>
                <a:cubicBezTo>
                  <a:pt x="124" y="289"/>
                  <a:pt x="111" y="296"/>
                  <a:pt x="102" y="306"/>
                </a:cubicBezTo>
                <a:cubicBezTo>
                  <a:pt x="101" y="306"/>
                  <a:pt x="101" y="306"/>
                  <a:pt x="101" y="306"/>
                </a:cubicBezTo>
                <a:cubicBezTo>
                  <a:pt x="100" y="306"/>
                  <a:pt x="100" y="305"/>
                  <a:pt x="99" y="305"/>
                </a:cubicBezTo>
                <a:cubicBezTo>
                  <a:pt x="105" y="302"/>
                  <a:pt x="110" y="298"/>
                  <a:pt x="115" y="294"/>
                </a:cubicBezTo>
                <a:close/>
                <a:moveTo>
                  <a:pt x="114" y="301"/>
                </a:moveTo>
                <a:cubicBezTo>
                  <a:pt x="120" y="297"/>
                  <a:pt x="126" y="293"/>
                  <a:pt x="132" y="290"/>
                </a:cubicBezTo>
                <a:cubicBezTo>
                  <a:pt x="138" y="286"/>
                  <a:pt x="145" y="282"/>
                  <a:pt x="150" y="278"/>
                </a:cubicBezTo>
                <a:cubicBezTo>
                  <a:pt x="156" y="274"/>
                  <a:pt x="161" y="270"/>
                  <a:pt x="167" y="266"/>
                </a:cubicBezTo>
                <a:cubicBezTo>
                  <a:pt x="168" y="265"/>
                  <a:pt x="170" y="263"/>
                  <a:pt x="167" y="266"/>
                </a:cubicBezTo>
                <a:cubicBezTo>
                  <a:pt x="166" y="267"/>
                  <a:pt x="165" y="268"/>
                  <a:pt x="164" y="269"/>
                </a:cubicBezTo>
                <a:cubicBezTo>
                  <a:pt x="161" y="271"/>
                  <a:pt x="159" y="273"/>
                  <a:pt x="156" y="275"/>
                </a:cubicBezTo>
                <a:cubicBezTo>
                  <a:pt x="150" y="279"/>
                  <a:pt x="144" y="283"/>
                  <a:pt x="139" y="287"/>
                </a:cubicBezTo>
                <a:cubicBezTo>
                  <a:pt x="133" y="291"/>
                  <a:pt x="127" y="295"/>
                  <a:pt x="121" y="299"/>
                </a:cubicBezTo>
                <a:cubicBezTo>
                  <a:pt x="116" y="302"/>
                  <a:pt x="111" y="305"/>
                  <a:pt x="107" y="309"/>
                </a:cubicBezTo>
                <a:cubicBezTo>
                  <a:pt x="107" y="309"/>
                  <a:pt x="107" y="309"/>
                  <a:pt x="106" y="309"/>
                </a:cubicBezTo>
                <a:cubicBezTo>
                  <a:pt x="105" y="308"/>
                  <a:pt x="104" y="308"/>
                  <a:pt x="103" y="307"/>
                </a:cubicBezTo>
                <a:cubicBezTo>
                  <a:pt x="107" y="306"/>
                  <a:pt x="111" y="302"/>
                  <a:pt x="114" y="301"/>
                </a:cubicBezTo>
                <a:close/>
                <a:moveTo>
                  <a:pt x="140" y="290"/>
                </a:moveTo>
                <a:cubicBezTo>
                  <a:pt x="146" y="286"/>
                  <a:pt x="151" y="283"/>
                  <a:pt x="157" y="280"/>
                </a:cubicBezTo>
                <a:cubicBezTo>
                  <a:pt x="152" y="284"/>
                  <a:pt x="147" y="287"/>
                  <a:pt x="141" y="290"/>
                </a:cubicBezTo>
                <a:cubicBezTo>
                  <a:pt x="131" y="297"/>
                  <a:pt x="122" y="304"/>
                  <a:pt x="112" y="311"/>
                </a:cubicBezTo>
                <a:cubicBezTo>
                  <a:pt x="110" y="310"/>
                  <a:pt x="109" y="310"/>
                  <a:pt x="107" y="309"/>
                </a:cubicBezTo>
                <a:cubicBezTo>
                  <a:pt x="118" y="303"/>
                  <a:pt x="129" y="296"/>
                  <a:pt x="140" y="290"/>
                </a:cubicBezTo>
                <a:close/>
                <a:moveTo>
                  <a:pt x="149" y="289"/>
                </a:moveTo>
                <a:cubicBezTo>
                  <a:pt x="153" y="286"/>
                  <a:pt x="158" y="283"/>
                  <a:pt x="162" y="280"/>
                </a:cubicBezTo>
                <a:cubicBezTo>
                  <a:pt x="159" y="282"/>
                  <a:pt x="156" y="284"/>
                  <a:pt x="153" y="286"/>
                </a:cubicBezTo>
                <a:cubicBezTo>
                  <a:pt x="142" y="294"/>
                  <a:pt x="130" y="302"/>
                  <a:pt x="120" y="311"/>
                </a:cubicBezTo>
                <a:cubicBezTo>
                  <a:pt x="119" y="311"/>
                  <a:pt x="119" y="311"/>
                  <a:pt x="119" y="311"/>
                </a:cubicBezTo>
                <a:cubicBezTo>
                  <a:pt x="119" y="311"/>
                  <a:pt x="118" y="312"/>
                  <a:pt x="117" y="312"/>
                </a:cubicBezTo>
                <a:cubicBezTo>
                  <a:pt x="116" y="312"/>
                  <a:pt x="114" y="311"/>
                  <a:pt x="113" y="311"/>
                </a:cubicBezTo>
                <a:cubicBezTo>
                  <a:pt x="125" y="304"/>
                  <a:pt x="137" y="296"/>
                  <a:pt x="149" y="289"/>
                </a:cubicBezTo>
                <a:close/>
                <a:moveTo>
                  <a:pt x="121" y="311"/>
                </a:moveTo>
                <a:cubicBezTo>
                  <a:pt x="122" y="310"/>
                  <a:pt x="122" y="310"/>
                  <a:pt x="122" y="310"/>
                </a:cubicBezTo>
                <a:cubicBezTo>
                  <a:pt x="124" y="309"/>
                  <a:pt x="125" y="308"/>
                  <a:pt x="127" y="307"/>
                </a:cubicBezTo>
                <a:cubicBezTo>
                  <a:pt x="130" y="305"/>
                  <a:pt x="133" y="303"/>
                  <a:pt x="136" y="301"/>
                </a:cubicBezTo>
                <a:cubicBezTo>
                  <a:pt x="143" y="297"/>
                  <a:pt x="149" y="293"/>
                  <a:pt x="156" y="289"/>
                </a:cubicBezTo>
                <a:cubicBezTo>
                  <a:pt x="158" y="287"/>
                  <a:pt x="160" y="286"/>
                  <a:pt x="163" y="284"/>
                </a:cubicBezTo>
                <a:cubicBezTo>
                  <a:pt x="159" y="287"/>
                  <a:pt x="154" y="290"/>
                  <a:pt x="150" y="292"/>
                </a:cubicBezTo>
                <a:cubicBezTo>
                  <a:pt x="145" y="296"/>
                  <a:pt x="140" y="300"/>
                  <a:pt x="134" y="304"/>
                </a:cubicBezTo>
                <a:cubicBezTo>
                  <a:pt x="132" y="306"/>
                  <a:pt x="130" y="307"/>
                  <a:pt x="128" y="309"/>
                </a:cubicBezTo>
                <a:cubicBezTo>
                  <a:pt x="127" y="310"/>
                  <a:pt x="127" y="310"/>
                  <a:pt x="127" y="310"/>
                </a:cubicBezTo>
                <a:cubicBezTo>
                  <a:pt x="126" y="311"/>
                  <a:pt x="126" y="311"/>
                  <a:pt x="125" y="312"/>
                </a:cubicBezTo>
                <a:cubicBezTo>
                  <a:pt x="125" y="312"/>
                  <a:pt x="124" y="313"/>
                  <a:pt x="123" y="313"/>
                </a:cubicBezTo>
                <a:cubicBezTo>
                  <a:pt x="123" y="313"/>
                  <a:pt x="123" y="313"/>
                  <a:pt x="123" y="314"/>
                </a:cubicBezTo>
                <a:cubicBezTo>
                  <a:pt x="121" y="313"/>
                  <a:pt x="120" y="313"/>
                  <a:pt x="118" y="312"/>
                </a:cubicBezTo>
                <a:cubicBezTo>
                  <a:pt x="119" y="312"/>
                  <a:pt x="120" y="311"/>
                  <a:pt x="121" y="311"/>
                </a:cubicBezTo>
                <a:close/>
                <a:moveTo>
                  <a:pt x="125" y="313"/>
                </a:moveTo>
                <a:cubicBezTo>
                  <a:pt x="125" y="313"/>
                  <a:pt x="125" y="313"/>
                  <a:pt x="125" y="313"/>
                </a:cubicBezTo>
                <a:cubicBezTo>
                  <a:pt x="127" y="312"/>
                  <a:pt x="129" y="310"/>
                  <a:pt x="131" y="309"/>
                </a:cubicBezTo>
                <a:cubicBezTo>
                  <a:pt x="136" y="305"/>
                  <a:pt x="142" y="300"/>
                  <a:pt x="148" y="297"/>
                </a:cubicBezTo>
                <a:cubicBezTo>
                  <a:pt x="153" y="294"/>
                  <a:pt x="159" y="291"/>
                  <a:pt x="163" y="288"/>
                </a:cubicBezTo>
                <a:cubicBezTo>
                  <a:pt x="163" y="288"/>
                  <a:pt x="162" y="289"/>
                  <a:pt x="162" y="289"/>
                </a:cubicBezTo>
                <a:cubicBezTo>
                  <a:pt x="159" y="291"/>
                  <a:pt x="156" y="293"/>
                  <a:pt x="154" y="294"/>
                </a:cubicBezTo>
                <a:cubicBezTo>
                  <a:pt x="148" y="298"/>
                  <a:pt x="143" y="301"/>
                  <a:pt x="138" y="305"/>
                </a:cubicBezTo>
                <a:cubicBezTo>
                  <a:pt x="134" y="308"/>
                  <a:pt x="131" y="311"/>
                  <a:pt x="127" y="314"/>
                </a:cubicBezTo>
                <a:cubicBezTo>
                  <a:pt x="127" y="314"/>
                  <a:pt x="127" y="314"/>
                  <a:pt x="127" y="314"/>
                </a:cubicBezTo>
                <a:cubicBezTo>
                  <a:pt x="126" y="314"/>
                  <a:pt x="125" y="314"/>
                  <a:pt x="124" y="314"/>
                </a:cubicBezTo>
                <a:cubicBezTo>
                  <a:pt x="124" y="313"/>
                  <a:pt x="125" y="313"/>
                  <a:pt x="125" y="313"/>
                </a:cubicBezTo>
                <a:close/>
                <a:moveTo>
                  <a:pt x="129" y="313"/>
                </a:moveTo>
                <a:cubicBezTo>
                  <a:pt x="130" y="314"/>
                  <a:pt x="130" y="313"/>
                  <a:pt x="130" y="313"/>
                </a:cubicBezTo>
                <a:cubicBezTo>
                  <a:pt x="138" y="307"/>
                  <a:pt x="146" y="303"/>
                  <a:pt x="154" y="298"/>
                </a:cubicBezTo>
                <a:cubicBezTo>
                  <a:pt x="152" y="299"/>
                  <a:pt x="151" y="300"/>
                  <a:pt x="150" y="301"/>
                </a:cubicBezTo>
                <a:cubicBezTo>
                  <a:pt x="143" y="305"/>
                  <a:pt x="137" y="309"/>
                  <a:pt x="131" y="315"/>
                </a:cubicBezTo>
                <a:cubicBezTo>
                  <a:pt x="130" y="315"/>
                  <a:pt x="129" y="315"/>
                  <a:pt x="128" y="314"/>
                </a:cubicBezTo>
                <a:cubicBezTo>
                  <a:pt x="128" y="314"/>
                  <a:pt x="129" y="314"/>
                  <a:pt x="129" y="313"/>
                </a:cubicBezTo>
                <a:close/>
                <a:moveTo>
                  <a:pt x="146" y="306"/>
                </a:moveTo>
                <a:cubicBezTo>
                  <a:pt x="152" y="302"/>
                  <a:pt x="158" y="299"/>
                  <a:pt x="164" y="295"/>
                </a:cubicBezTo>
                <a:cubicBezTo>
                  <a:pt x="164" y="295"/>
                  <a:pt x="165" y="295"/>
                  <a:pt x="165" y="294"/>
                </a:cubicBezTo>
                <a:cubicBezTo>
                  <a:pt x="165" y="295"/>
                  <a:pt x="164" y="295"/>
                  <a:pt x="164" y="295"/>
                </a:cubicBezTo>
                <a:cubicBezTo>
                  <a:pt x="163" y="297"/>
                  <a:pt x="161" y="298"/>
                  <a:pt x="159" y="299"/>
                </a:cubicBezTo>
                <a:cubicBezTo>
                  <a:pt x="157" y="301"/>
                  <a:pt x="154" y="302"/>
                  <a:pt x="151" y="304"/>
                </a:cubicBezTo>
                <a:cubicBezTo>
                  <a:pt x="146" y="308"/>
                  <a:pt x="141" y="311"/>
                  <a:pt x="136" y="315"/>
                </a:cubicBezTo>
                <a:cubicBezTo>
                  <a:pt x="135" y="315"/>
                  <a:pt x="134" y="315"/>
                  <a:pt x="133" y="315"/>
                </a:cubicBezTo>
                <a:cubicBezTo>
                  <a:pt x="137" y="312"/>
                  <a:pt x="141" y="309"/>
                  <a:pt x="146" y="306"/>
                </a:cubicBezTo>
                <a:close/>
                <a:moveTo>
                  <a:pt x="152" y="306"/>
                </a:moveTo>
                <a:cubicBezTo>
                  <a:pt x="156" y="303"/>
                  <a:pt x="163" y="301"/>
                  <a:pt x="166" y="297"/>
                </a:cubicBezTo>
                <a:cubicBezTo>
                  <a:pt x="159" y="305"/>
                  <a:pt x="150" y="309"/>
                  <a:pt x="142" y="316"/>
                </a:cubicBezTo>
                <a:cubicBezTo>
                  <a:pt x="141" y="316"/>
                  <a:pt x="139" y="316"/>
                  <a:pt x="138" y="316"/>
                </a:cubicBezTo>
                <a:cubicBezTo>
                  <a:pt x="142" y="312"/>
                  <a:pt x="147" y="309"/>
                  <a:pt x="152" y="306"/>
                </a:cubicBezTo>
                <a:close/>
                <a:moveTo>
                  <a:pt x="152" y="310"/>
                </a:moveTo>
                <a:cubicBezTo>
                  <a:pt x="155" y="308"/>
                  <a:pt x="159" y="306"/>
                  <a:pt x="163" y="304"/>
                </a:cubicBezTo>
                <a:cubicBezTo>
                  <a:pt x="164" y="304"/>
                  <a:pt x="164" y="303"/>
                  <a:pt x="164" y="303"/>
                </a:cubicBezTo>
                <a:cubicBezTo>
                  <a:pt x="163" y="304"/>
                  <a:pt x="163" y="304"/>
                  <a:pt x="162" y="304"/>
                </a:cubicBezTo>
                <a:cubicBezTo>
                  <a:pt x="160" y="306"/>
                  <a:pt x="158" y="308"/>
                  <a:pt x="156" y="309"/>
                </a:cubicBezTo>
                <a:cubicBezTo>
                  <a:pt x="153" y="311"/>
                  <a:pt x="150" y="313"/>
                  <a:pt x="148" y="316"/>
                </a:cubicBezTo>
                <a:cubicBezTo>
                  <a:pt x="148" y="316"/>
                  <a:pt x="148" y="316"/>
                  <a:pt x="148" y="316"/>
                </a:cubicBezTo>
                <a:cubicBezTo>
                  <a:pt x="147" y="316"/>
                  <a:pt x="145" y="316"/>
                  <a:pt x="144" y="316"/>
                </a:cubicBezTo>
                <a:cubicBezTo>
                  <a:pt x="147" y="314"/>
                  <a:pt x="149" y="312"/>
                  <a:pt x="152" y="310"/>
                </a:cubicBezTo>
                <a:close/>
                <a:moveTo>
                  <a:pt x="154" y="313"/>
                </a:moveTo>
                <a:cubicBezTo>
                  <a:pt x="157" y="311"/>
                  <a:pt x="160" y="310"/>
                  <a:pt x="162" y="308"/>
                </a:cubicBezTo>
                <a:cubicBezTo>
                  <a:pt x="162" y="309"/>
                  <a:pt x="161" y="309"/>
                  <a:pt x="160" y="310"/>
                </a:cubicBezTo>
                <a:cubicBezTo>
                  <a:pt x="158" y="311"/>
                  <a:pt x="156" y="313"/>
                  <a:pt x="155" y="315"/>
                </a:cubicBezTo>
                <a:cubicBezTo>
                  <a:pt x="154" y="316"/>
                  <a:pt x="155" y="316"/>
                  <a:pt x="155" y="316"/>
                </a:cubicBezTo>
                <a:cubicBezTo>
                  <a:pt x="158" y="314"/>
                  <a:pt x="161" y="313"/>
                  <a:pt x="163" y="311"/>
                </a:cubicBezTo>
                <a:cubicBezTo>
                  <a:pt x="166" y="310"/>
                  <a:pt x="162" y="313"/>
                  <a:pt x="161" y="313"/>
                </a:cubicBezTo>
                <a:cubicBezTo>
                  <a:pt x="160" y="314"/>
                  <a:pt x="160" y="315"/>
                  <a:pt x="159" y="315"/>
                </a:cubicBezTo>
                <a:cubicBezTo>
                  <a:pt x="159" y="316"/>
                  <a:pt x="159" y="316"/>
                  <a:pt x="159" y="316"/>
                </a:cubicBezTo>
                <a:cubicBezTo>
                  <a:pt x="156" y="316"/>
                  <a:pt x="153" y="316"/>
                  <a:pt x="150" y="316"/>
                </a:cubicBezTo>
                <a:cubicBezTo>
                  <a:pt x="151" y="315"/>
                  <a:pt x="153" y="314"/>
                  <a:pt x="154" y="313"/>
                </a:cubicBezTo>
                <a:close/>
                <a:moveTo>
                  <a:pt x="162" y="316"/>
                </a:moveTo>
                <a:cubicBezTo>
                  <a:pt x="162" y="316"/>
                  <a:pt x="164" y="315"/>
                  <a:pt x="164" y="315"/>
                </a:cubicBezTo>
                <a:cubicBezTo>
                  <a:pt x="164" y="315"/>
                  <a:pt x="164" y="315"/>
                  <a:pt x="164" y="315"/>
                </a:cubicBezTo>
                <a:cubicBezTo>
                  <a:pt x="164" y="315"/>
                  <a:pt x="164" y="316"/>
                  <a:pt x="164" y="316"/>
                </a:cubicBezTo>
                <a:cubicBezTo>
                  <a:pt x="164" y="316"/>
                  <a:pt x="163" y="316"/>
                  <a:pt x="162" y="316"/>
                </a:cubicBezTo>
                <a:cubicBezTo>
                  <a:pt x="162" y="316"/>
                  <a:pt x="162" y="316"/>
                  <a:pt x="161" y="316"/>
                </a:cubicBezTo>
                <a:cubicBezTo>
                  <a:pt x="161" y="316"/>
                  <a:pt x="162" y="316"/>
                  <a:pt x="162" y="316"/>
                </a:cubicBezTo>
                <a:close/>
                <a:moveTo>
                  <a:pt x="167" y="315"/>
                </a:moveTo>
                <a:cubicBezTo>
                  <a:pt x="168" y="302"/>
                  <a:pt x="171" y="290"/>
                  <a:pt x="172" y="277"/>
                </a:cubicBezTo>
                <a:cubicBezTo>
                  <a:pt x="172" y="264"/>
                  <a:pt x="173" y="251"/>
                  <a:pt x="174" y="238"/>
                </a:cubicBezTo>
                <a:cubicBezTo>
                  <a:pt x="175" y="225"/>
                  <a:pt x="176" y="212"/>
                  <a:pt x="177" y="199"/>
                </a:cubicBezTo>
                <a:cubicBezTo>
                  <a:pt x="178" y="187"/>
                  <a:pt x="181" y="175"/>
                  <a:pt x="178" y="163"/>
                </a:cubicBezTo>
                <a:cubicBezTo>
                  <a:pt x="178" y="163"/>
                  <a:pt x="178" y="163"/>
                  <a:pt x="178" y="163"/>
                </a:cubicBezTo>
                <a:cubicBezTo>
                  <a:pt x="186" y="162"/>
                  <a:pt x="195" y="161"/>
                  <a:pt x="203" y="161"/>
                </a:cubicBezTo>
                <a:cubicBezTo>
                  <a:pt x="204" y="173"/>
                  <a:pt x="202" y="184"/>
                  <a:pt x="201" y="196"/>
                </a:cubicBezTo>
                <a:cubicBezTo>
                  <a:pt x="200" y="208"/>
                  <a:pt x="199" y="221"/>
                  <a:pt x="198" y="234"/>
                </a:cubicBezTo>
                <a:cubicBezTo>
                  <a:pt x="198" y="247"/>
                  <a:pt x="197" y="260"/>
                  <a:pt x="195" y="273"/>
                </a:cubicBezTo>
                <a:cubicBezTo>
                  <a:pt x="194" y="286"/>
                  <a:pt x="192" y="299"/>
                  <a:pt x="190" y="312"/>
                </a:cubicBezTo>
                <a:cubicBezTo>
                  <a:pt x="190" y="312"/>
                  <a:pt x="190" y="312"/>
                  <a:pt x="190" y="313"/>
                </a:cubicBezTo>
                <a:cubicBezTo>
                  <a:pt x="182" y="314"/>
                  <a:pt x="175" y="315"/>
                  <a:pt x="167" y="315"/>
                </a:cubicBezTo>
                <a:cubicBezTo>
                  <a:pt x="167" y="315"/>
                  <a:pt x="167" y="315"/>
                  <a:pt x="167" y="315"/>
                </a:cubicBezTo>
                <a:close/>
                <a:moveTo>
                  <a:pt x="193" y="311"/>
                </a:moveTo>
                <a:cubicBezTo>
                  <a:pt x="194" y="312"/>
                  <a:pt x="195" y="311"/>
                  <a:pt x="195" y="311"/>
                </a:cubicBezTo>
                <a:cubicBezTo>
                  <a:pt x="195" y="312"/>
                  <a:pt x="194" y="312"/>
                  <a:pt x="193" y="312"/>
                </a:cubicBezTo>
                <a:cubicBezTo>
                  <a:pt x="193" y="312"/>
                  <a:pt x="193" y="312"/>
                  <a:pt x="193" y="311"/>
                </a:cubicBezTo>
                <a:close/>
                <a:moveTo>
                  <a:pt x="249" y="293"/>
                </a:moveTo>
                <a:cubicBezTo>
                  <a:pt x="249" y="294"/>
                  <a:pt x="249" y="294"/>
                  <a:pt x="249" y="294"/>
                </a:cubicBezTo>
                <a:cubicBezTo>
                  <a:pt x="249" y="293"/>
                  <a:pt x="248" y="293"/>
                  <a:pt x="247" y="293"/>
                </a:cubicBezTo>
                <a:cubicBezTo>
                  <a:pt x="246" y="294"/>
                  <a:pt x="244" y="295"/>
                  <a:pt x="242" y="296"/>
                </a:cubicBezTo>
                <a:cubicBezTo>
                  <a:pt x="234" y="298"/>
                  <a:pt x="226" y="300"/>
                  <a:pt x="217" y="303"/>
                </a:cubicBezTo>
                <a:cubicBezTo>
                  <a:pt x="213" y="304"/>
                  <a:pt x="209" y="306"/>
                  <a:pt x="205" y="307"/>
                </a:cubicBezTo>
                <a:cubicBezTo>
                  <a:pt x="202" y="308"/>
                  <a:pt x="200" y="309"/>
                  <a:pt x="198" y="310"/>
                </a:cubicBezTo>
                <a:cubicBezTo>
                  <a:pt x="194" y="311"/>
                  <a:pt x="194" y="310"/>
                  <a:pt x="198" y="309"/>
                </a:cubicBezTo>
                <a:cubicBezTo>
                  <a:pt x="202" y="307"/>
                  <a:pt x="207" y="306"/>
                  <a:pt x="212" y="304"/>
                </a:cubicBezTo>
                <a:cubicBezTo>
                  <a:pt x="218" y="303"/>
                  <a:pt x="223" y="300"/>
                  <a:pt x="229" y="298"/>
                </a:cubicBezTo>
                <a:cubicBezTo>
                  <a:pt x="235" y="297"/>
                  <a:pt x="241" y="295"/>
                  <a:pt x="246" y="293"/>
                </a:cubicBezTo>
                <a:cubicBezTo>
                  <a:pt x="247" y="293"/>
                  <a:pt x="250" y="292"/>
                  <a:pt x="250" y="292"/>
                </a:cubicBezTo>
                <a:cubicBezTo>
                  <a:pt x="251" y="291"/>
                  <a:pt x="252" y="289"/>
                  <a:pt x="252" y="288"/>
                </a:cubicBezTo>
                <a:cubicBezTo>
                  <a:pt x="251" y="290"/>
                  <a:pt x="250" y="292"/>
                  <a:pt x="249" y="293"/>
                </a:cubicBezTo>
                <a:close/>
                <a:moveTo>
                  <a:pt x="238" y="298"/>
                </a:moveTo>
                <a:cubicBezTo>
                  <a:pt x="225" y="303"/>
                  <a:pt x="212" y="308"/>
                  <a:pt x="198" y="311"/>
                </a:cubicBezTo>
                <a:cubicBezTo>
                  <a:pt x="199" y="310"/>
                  <a:pt x="200" y="310"/>
                  <a:pt x="202" y="309"/>
                </a:cubicBezTo>
                <a:cubicBezTo>
                  <a:pt x="206" y="308"/>
                  <a:pt x="211" y="306"/>
                  <a:pt x="216" y="304"/>
                </a:cubicBezTo>
                <a:cubicBezTo>
                  <a:pt x="223" y="302"/>
                  <a:pt x="230" y="300"/>
                  <a:pt x="238" y="298"/>
                </a:cubicBezTo>
                <a:close/>
                <a:moveTo>
                  <a:pt x="253" y="286"/>
                </a:moveTo>
                <a:cubicBezTo>
                  <a:pt x="253" y="286"/>
                  <a:pt x="252" y="286"/>
                  <a:pt x="252" y="286"/>
                </a:cubicBezTo>
                <a:cubicBezTo>
                  <a:pt x="252" y="286"/>
                  <a:pt x="251" y="286"/>
                  <a:pt x="251" y="287"/>
                </a:cubicBezTo>
                <a:cubicBezTo>
                  <a:pt x="241" y="290"/>
                  <a:pt x="231" y="293"/>
                  <a:pt x="221" y="296"/>
                </a:cubicBezTo>
                <a:cubicBezTo>
                  <a:pt x="216" y="298"/>
                  <a:pt x="211" y="299"/>
                  <a:pt x="206" y="301"/>
                </a:cubicBezTo>
                <a:cubicBezTo>
                  <a:pt x="203" y="302"/>
                  <a:pt x="201" y="303"/>
                  <a:pt x="199" y="304"/>
                </a:cubicBezTo>
                <a:cubicBezTo>
                  <a:pt x="198" y="304"/>
                  <a:pt x="197" y="304"/>
                  <a:pt x="196" y="304"/>
                </a:cubicBezTo>
                <a:cubicBezTo>
                  <a:pt x="193" y="305"/>
                  <a:pt x="198" y="303"/>
                  <a:pt x="198" y="303"/>
                </a:cubicBezTo>
                <a:cubicBezTo>
                  <a:pt x="209" y="299"/>
                  <a:pt x="220" y="295"/>
                  <a:pt x="231" y="291"/>
                </a:cubicBezTo>
                <a:cubicBezTo>
                  <a:pt x="233" y="291"/>
                  <a:pt x="235" y="290"/>
                  <a:pt x="237" y="289"/>
                </a:cubicBezTo>
                <a:cubicBezTo>
                  <a:pt x="243" y="288"/>
                  <a:pt x="249" y="286"/>
                  <a:pt x="255" y="283"/>
                </a:cubicBezTo>
                <a:cubicBezTo>
                  <a:pt x="254" y="284"/>
                  <a:pt x="254" y="285"/>
                  <a:pt x="253" y="286"/>
                </a:cubicBezTo>
                <a:close/>
                <a:moveTo>
                  <a:pt x="256" y="279"/>
                </a:moveTo>
                <a:cubicBezTo>
                  <a:pt x="256" y="280"/>
                  <a:pt x="256" y="281"/>
                  <a:pt x="255" y="281"/>
                </a:cubicBezTo>
                <a:cubicBezTo>
                  <a:pt x="249" y="284"/>
                  <a:pt x="243" y="286"/>
                  <a:pt x="237" y="289"/>
                </a:cubicBezTo>
                <a:cubicBezTo>
                  <a:pt x="231" y="290"/>
                  <a:pt x="225" y="292"/>
                  <a:pt x="220" y="293"/>
                </a:cubicBezTo>
                <a:cubicBezTo>
                  <a:pt x="215" y="294"/>
                  <a:pt x="210" y="296"/>
                  <a:pt x="205" y="297"/>
                </a:cubicBezTo>
                <a:cubicBezTo>
                  <a:pt x="202" y="298"/>
                  <a:pt x="199" y="299"/>
                  <a:pt x="197" y="300"/>
                </a:cubicBezTo>
                <a:cubicBezTo>
                  <a:pt x="192" y="302"/>
                  <a:pt x="199" y="299"/>
                  <a:pt x="200" y="299"/>
                </a:cubicBezTo>
                <a:cubicBezTo>
                  <a:pt x="210" y="294"/>
                  <a:pt x="222" y="291"/>
                  <a:pt x="233" y="287"/>
                </a:cubicBezTo>
                <a:cubicBezTo>
                  <a:pt x="238" y="285"/>
                  <a:pt x="243" y="283"/>
                  <a:pt x="248" y="281"/>
                </a:cubicBezTo>
                <a:cubicBezTo>
                  <a:pt x="251" y="279"/>
                  <a:pt x="255" y="278"/>
                  <a:pt x="258" y="275"/>
                </a:cubicBezTo>
                <a:cubicBezTo>
                  <a:pt x="257" y="277"/>
                  <a:pt x="257" y="278"/>
                  <a:pt x="256" y="279"/>
                </a:cubicBezTo>
                <a:close/>
                <a:moveTo>
                  <a:pt x="258" y="274"/>
                </a:moveTo>
                <a:cubicBezTo>
                  <a:pt x="247" y="279"/>
                  <a:pt x="235" y="283"/>
                  <a:pt x="223" y="287"/>
                </a:cubicBezTo>
                <a:cubicBezTo>
                  <a:pt x="217" y="289"/>
                  <a:pt x="211" y="290"/>
                  <a:pt x="206" y="292"/>
                </a:cubicBezTo>
                <a:cubicBezTo>
                  <a:pt x="203" y="294"/>
                  <a:pt x="200" y="295"/>
                  <a:pt x="197" y="296"/>
                </a:cubicBezTo>
                <a:cubicBezTo>
                  <a:pt x="193" y="297"/>
                  <a:pt x="199" y="295"/>
                  <a:pt x="200" y="294"/>
                </a:cubicBezTo>
                <a:cubicBezTo>
                  <a:pt x="212" y="289"/>
                  <a:pt x="223" y="285"/>
                  <a:pt x="235" y="281"/>
                </a:cubicBezTo>
                <a:cubicBezTo>
                  <a:pt x="240" y="279"/>
                  <a:pt x="245" y="277"/>
                  <a:pt x="250" y="275"/>
                </a:cubicBezTo>
                <a:cubicBezTo>
                  <a:pt x="253" y="274"/>
                  <a:pt x="257" y="272"/>
                  <a:pt x="259" y="270"/>
                </a:cubicBezTo>
                <a:cubicBezTo>
                  <a:pt x="259" y="271"/>
                  <a:pt x="259" y="273"/>
                  <a:pt x="258" y="274"/>
                </a:cubicBezTo>
                <a:close/>
                <a:moveTo>
                  <a:pt x="257" y="271"/>
                </a:moveTo>
                <a:cubicBezTo>
                  <a:pt x="257" y="271"/>
                  <a:pt x="258" y="271"/>
                  <a:pt x="259" y="271"/>
                </a:cubicBezTo>
                <a:cubicBezTo>
                  <a:pt x="258" y="271"/>
                  <a:pt x="257" y="271"/>
                  <a:pt x="257" y="271"/>
                </a:cubicBezTo>
                <a:close/>
                <a:moveTo>
                  <a:pt x="262" y="257"/>
                </a:moveTo>
                <a:cubicBezTo>
                  <a:pt x="262" y="257"/>
                  <a:pt x="262" y="257"/>
                  <a:pt x="262" y="257"/>
                </a:cubicBezTo>
                <a:cubicBezTo>
                  <a:pt x="246" y="265"/>
                  <a:pt x="229" y="269"/>
                  <a:pt x="212" y="276"/>
                </a:cubicBezTo>
                <a:cubicBezTo>
                  <a:pt x="211" y="277"/>
                  <a:pt x="209" y="277"/>
                  <a:pt x="208" y="278"/>
                </a:cubicBezTo>
                <a:cubicBezTo>
                  <a:pt x="206" y="279"/>
                  <a:pt x="203" y="280"/>
                  <a:pt x="201" y="281"/>
                </a:cubicBezTo>
                <a:cubicBezTo>
                  <a:pt x="202" y="280"/>
                  <a:pt x="203" y="280"/>
                  <a:pt x="204" y="279"/>
                </a:cubicBezTo>
                <a:cubicBezTo>
                  <a:pt x="223" y="270"/>
                  <a:pt x="245" y="266"/>
                  <a:pt x="263" y="255"/>
                </a:cubicBezTo>
                <a:cubicBezTo>
                  <a:pt x="263" y="256"/>
                  <a:pt x="263" y="256"/>
                  <a:pt x="262" y="257"/>
                </a:cubicBezTo>
                <a:close/>
                <a:moveTo>
                  <a:pt x="264" y="248"/>
                </a:moveTo>
                <a:cubicBezTo>
                  <a:pt x="258" y="250"/>
                  <a:pt x="253" y="252"/>
                  <a:pt x="248" y="254"/>
                </a:cubicBezTo>
                <a:cubicBezTo>
                  <a:pt x="242" y="256"/>
                  <a:pt x="236" y="258"/>
                  <a:pt x="230" y="260"/>
                </a:cubicBezTo>
                <a:cubicBezTo>
                  <a:pt x="223" y="262"/>
                  <a:pt x="216" y="265"/>
                  <a:pt x="209" y="267"/>
                </a:cubicBezTo>
                <a:cubicBezTo>
                  <a:pt x="208" y="268"/>
                  <a:pt x="206" y="269"/>
                  <a:pt x="204" y="269"/>
                </a:cubicBezTo>
                <a:cubicBezTo>
                  <a:pt x="205" y="269"/>
                  <a:pt x="206" y="269"/>
                  <a:pt x="207" y="268"/>
                </a:cubicBezTo>
                <a:cubicBezTo>
                  <a:pt x="216" y="263"/>
                  <a:pt x="226" y="260"/>
                  <a:pt x="236" y="256"/>
                </a:cubicBezTo>
                <a:cubicBezTo>
                  <a:pt x="245" y="252"/>
                  <a:pt x="254" y="247"/>
                  <a:pt x="264" y="244"/>
                </a:cubicBezTo>
                <a:cubicBezTo>
                  <a:pt x="264" y="245"/>
                  <a:pt x="264" y="246"/>
                  <a:pt x="264" y="248"/>
                </a:cubicBezTo>
                <a:close/>
                <a:moveTo>
                  <a:pt x="264" y="243"/>
                </a:moveTo>
                <a:cubicBezTo>
                  <a:pt x="257" y="244"/>
                  <a:pt x="251" y="247"/>
                  <a:pt x="245" y="250"/>
                </a:cubicBezTo>
                <a:cubicBezTo>
                  <a:pt x="242" y="251"/>
                  <a:pt x="238" y="252"/>
                  <a:pt x="234" y="254"/>
                </a:cubicBezTo>
                <a:cubicBezTo>
                  <a:pt x="240" y="251"/>
                  <a:pt x="246" y="249"/>
                  <a:pt x="252" y="246"/>
                </a:cubicBezTo>
                <a:cubicBezTo>
                  <a:pt x="253" y="245"/>
                  <a:pt x="255" y="244"/>
                  <a:pt x="257" y="243"/>
                </a:cubicBezTo>
                <a:cubicBezTo>
                  <a:pt x="259" y="243"/>
                  <a:pt x="262" y="242"/>
                  <a:pt x="264" y="241"/>
                </a:cubicBezTo>
                <a:cubicBezTo>
                  <a:pt x="264" y="242"/>
                  <a:pt x="264" y="242"/>
                  <a:pt x="264" y="243"/>
                </a:cubicBezTo>
                <a:close/>
                <a:moveTo>
                  <a:pt x="264" y="240"/>
                </a:moveTo>
                <a:cubicBezTo>
                  <a:pt x="262" y="240"/>
                  <a:pt x="261" y="241"/>
                  <a:pt x="259" y="242"/>
                </a:cubicBezTo>
                <a:cubicBezTo>
                  <a:pt x="252" y="244"/>
                  <a:pt x="245" y="246"/>
                  <a:pt x="238" y="248"/>
                </a:cubicBezTo>
                <a:cubicBezTo>
                  <a:pt x="231" y="250"/>
                  <a:pt x="224" y="252"/>
                  <a:pt x="218" y="255"/>
                </a:cubicBezTo>
                <a:cubicBezTo>
                  <a:pt x="214" y="256"/>
                  <a:pt x="210" y="258"/>
                  <a:pt x="207" y="260"/>
                </a:cubicBezTo>
                <a:cubicBezTo>
                  <a:pt x="211" y="258"/>
                  <a:pt x="214" y="256"/>
                  <a:pt x="218" y="254"/>
                </a:cubicBezTo>
                <a:cubicBezTo>
                  <a:pt x="226" y="250"/>
                  <a:pt x="234" y="248"/>
                  <a:pt x="242" y="245"/>
                </a:cubicBezTo>
                <a:cubicBezTo>
                  <a:pt x="247" y="243"/>
                  <a:pt x="252" y="240"/>
                  <a:pt x="257" y="238"/>
                </a:cubicBezTo>
                <a:cubicBezTo>
                  <a:pt x="259" y="237"/>
                  <a:pt x="261" y="236"/>
                  <a:pt x="264" y="235"/>
                </a:cubicBezTo>
                <a:cubicBezTo>
                  <a:pt x="264" y="237"/>
                  <a:pt x="264" y="238"/>
                  <a:pt x="264" y="240"/>
                </a:cubicBezTo>
                <a:close/>
                <a:moveTo>
                  <a:pt x="258" y="236"/>
                </a:moveTo>
                <a:cubicBezTo>
                  <a:pt x="256" y="237"/>
                  <a:pt x="253" y="239"/>
                  <a:pt x="251" y="240"/>
                </a:cubicBezTo>
                <a:cubicBezTo>
                  <a:pt x="237" y="246"/>
                  <a:pt x="222" y="249"/>
                  <a:pt x="208" y="256"/>
                </a:cubicBezTo>
                <a:cubicBezTo>
                  <a:pt x="206" y="256"/>
                  <a:pt x="204" y="257"/>
                  <a:pt x="202" y="258"/>
                </a:cubicBezTo>
                <a:cubicBezTo>
                  <a:pt x="200" y="259"/>
                  <a:pt x="199" y="259"/>
                  <a:pt x="201" y="258"/>
                </a:cubicBezTo>
                <a:cubicBezTo>
                  <a:pt x="204" y="256"/>
                  <a:pt x="208" y="255"/>
                  <a:pt x="211" y="254"/>
                </a:cubicBezTo>
                <a:cubicBezTo>
                  <a:pt x="217" y="251"/>
                  <a:pt x="223" y="249"/>
                  <a:pt x="229" y="247"/>
                </a:cubicBezTo>
                <a:cubicBezTo>
                  <a:pt x="235" y="245"/>
                  <a:pt x="240" y="242"/>
                  <a:pt x="246" y="240"/>
                </a:cubicBezTo>
                <a:cubicBezTo>
                  <a:pt x="252" y="237"/>
                  <a:pt x="258" y="235"/>
                  <a:pt x="263" y="232"/>
                </a:cubicBezTo>
                <a:cubicBezTo>
                  <a:pt x="263" y="233"/>
                  <a:pt x="264" y="233"/>
                  <a:pt x="264" y="234"/>
                </a:cubicBezTo>
                <a:cubicBezTo>
                  <a:pt x="262" y="235"/>
                  <a:pt x="260" y="236"/>
                  <a:pt x="258" y="236"/>
                </a:cubicBezTo>
                <a:close/>
                <a:moveTo>
                  <a:pt x="258" y="167"/>
                </a:moveTo>
                <a:cubicBezTo>
                  <a:pt x="245" y="161"/>
                  <a:pt x="232" y="159"/>
                  <a:pt x="219" y="156"/>
                </a:cubicBezTo>
                <a:cubicBezTo>
                  <a:pt x="204" y="152"/>
                  <a:pt x="189" y="153"/>
                  <a:pt x="174" y="155"/>
                </a:cubicBezTo>
                <a:cubicBezTo>
                  <a:pt x="161" y="157"/>
                  <a:pt x="149" y="160"/>
                  <a:pt x="137" y="164"/>
                </a:cubicBezTo>
                <a:cubicBezTo>
                  <a:pt x="137" y="163"/>
                  <a:pt x="137" y="162"/>
                  <a:pt x="135" y="162"/>
                </a:cubicBezTo>
                <a:cubicBezTo>
                  <a:pt x="133" y="161"/>
                  <a:pt x="132" y="162"/>
                  <a:pt x="131" y="163"/>
                </a:cubicBezTo>
                <a:cubicBezTo>
                  <a:pt x="130" y="164"/>
                  <a:pt x="130" y="166"/>
                  <a:pt x="130" y="167"/>
                </a:cubicBezTo>
                <a:cubicBezTo>
                  <a:pt x="116" y="172"/>
                  <a:pt x="104" y="179"/>
                  <a:pt x="93" y="187"/>
                </a:cubicBezTo>
                <a:cubicBezTo>
                  <a:pt x="95" y="170"/>
                  <a:pt x="102" y="151"/>
                  <a:pt x="109" y="135"/>
                </a:cubicBezTo>
                <a:cubicBezTo>
                  <a:pt x="112" y="128"/>
                  <a:pt x="116" y="121"/>
                  <a:pt x="122" y="115"/>
                </a:cubicBezTo>
                <a:cubicBezTo>
                  <a:pt x="129" y="108"/>
                  <a:pt x="137" y="104"/>
                  <a:pt x="145" y="100"/>
                </a:cubicBezTo>
                <a:cubicBezTo>
                  <a:pt x="151" y="97"/>
                  <a:pt x="158" y="95"/>
                  <a:pt x="164" y="93"/>
                </a:cubicBezTo>
                <a:cubicBezTo>
                  <a:pt x="163" y="102"/>
                  <a:pt x="159" y="119"/>
                  <a:pt x="168" y="117"/>
                </a:cubicBezTo>
                <a:cubicBezTo>
                  <a:pt x="172" y="116"/>
                  <a:pt x="173" y="112"/>
                  <a:pt x="173" y="108"/>
                </a:cubicBezTo>
                <a:cubicBezTo>
                  <a:pt x="176" y="114"/>
                  <a:pt x="179" y="118"/>
                  <a:pt x="185" y="116"/>
                </a:cubicBezTo>
                <a:cubicBezTo>
                  <a:pt x="191" y="113"/>
                  <a:pt x="189" y="106"/>
                  <a:pt x="186" y="102"/>
                </a:cubicBezTo>
                <a:cubicBezTo>
                  <a:pt x="183" y="98"/>
                  <a:pt x="178" y="94"/>
                  <a:pt x="173" y="92"/>
                </a:cubicBezTo>
                <a:cubicBezTo>
                  <a:pt x="174" y="91"/>
                  <a:pt x="174" y="91"/>
                  <a:pt x="175" y="91"/>
                </a:cubicBezTo>
                <a:cubicBezTo>
                  <a:pt x="184" y="90"/>
                  <a:pt x="193" y="92"/>
                  <a:pt x="202" y="95"/>
                </a:cubicBezTo>
                <a:cubicBezTo>
                  <a:pt x="211" y="98"/>
                  <a:pt x="220" y="101"/>
                  <a:pt x="227" y="105"/>
                </a:cubicBezTo>
                <a:cubicBezTo>
                  <a:pt x="232" y="109"/>
                  <a:pt x="237" y="113"/>
                  <a:pt x="242" y="117"/>
                </a:cubicBezTo>
                <a:cubicBezTo>
                  <a:pt x="243" y="119"/>
                  <a:pt x="244" y="120"/>
                  <a:pt x="246" y="122"/>
                </a:cubicBezTo>
                <a:cubicBezTo>
                  <a:pt x="246" y="123"/>
                  <a:pt x="246" y="123"/>
                  <a:pt x="246" y="123"/>
                </a:cubicBezTo>
                <a:cubicBezTo>
                  <a:pt x="253" y="137"/>
                  <a:pt x="256" y="152"/>
                  <a:pt x="258" y="167"/>
                </a:cubicBezTo>
                <a:close/>
                <a:moveTo>
                  <a:pt x="97" y="158"/>
                </a:moveTo>
                <a:cubicBezTo>
                  <a:pt x="99" y="150"/>
                  <a:pt x="102" y="141"/>
                  <a:pt x="106" y="133"/>
                </a:cubicBezTo>
                <a:cubicBezTo>
                  <a:pt x="103" y="141"/>
                  <a:pt x="100" y="150"/>
                  <a:pt x="97" y="158"/>
                </a:cubicBezTo>
                <a:close/>
                <a:moveTo>
                  <a:pt x="240" y="111"/>
                </a:moveTo>
                <a:cubicBezTo>
                  <a:pt x="237" y="108"/>
                  <a:pt x="233" y="105"/>
                  <a:pt x="229" y="103"/>
                </a:cubicBezTo>
                <a:cubicBezTo>
                  <a:pt x="216" y="93"/>
                  <a:pt x="202" y="85"/>
                  <a:pt x="185" y="84"/>
                </a:cubicBezTo>
                <a:cubicBezTo>
                  <a:pt x="181" y="84"/>
                  <a:pt x="178" y="84"/>
                  <a:pt x="174" y="85"/>
                </a:cubicBezTo>
                <a:cubicBezTo>
                  <a:pt x="174" y="83"/>
                  <a:pt x="173" y="82"/>
                  <a:pt x="171" y="82"/>
                </a:cubicBezTo>
                <a:cubicBezTo>
                  <a:pt x="168" y="82"/>
                  <a:pt x="165" y="83"/>
                  <a:pt x="164" y="86"/>
                </a:cubicBezTo>
                <a:cubicBezTo>
                  <a:pt x="164" y="86"/>
                  <a:pt x="164" y="86"/>
                  <a:pt x="164" y="87"/>
                </a:cubicBezTo>
                <a:cubicBezTo>
                  <a:pt x="147" y="91"/>
                  <a:pt x="130" y="101"/>
                  <a:pt x="117" y="113"/>
                </a:cubicBezTo>
                <a:cubicBezTo>
                  <a:pt x="99" y="131"/>
                  <a:pt x="93" y="157"/>
                  <a:pt x="90" y="182"/>
                </a:cubicBezTo>
                <a:cubicBezTo>
                  <a:pt x="88" y="213"/>
                  <a:pt x="88" y="245"/>
                  <a:pt x="90" y="276"/>
                </a:cubicBezTo>
                <a:cubicBezTo>
                  <a:pt x="91" y="285"/>
                  <a:pt x="92" y="293"/>
                  <a:pt x="93" y="301"/>
                </a:cubicBezTo>
                <a:cubicBezTo>
                  <a:pt x="86" y="296"/>
                  <a:pt x="80" y="289"/>
                  <a:pt x="76" y="281"/>
                </a:cubicBezTo>
                <a:cubicBezTo>
                  <a:pt x="71" y="270"/>
                  <a:pt x="73" y="258"/>
                  <a:pt x="75" y="246"/>
                </a:cubicBezTo>
                <a:cubicBezTo>
                  <a:pt x="77" y="231"/>
                  <a:pt x="76" y="216"/>
                  <a:pt x="77" y="201"/>
                </a:cubicBezTo>
                <a:cubicBezTo>
                  <a:pt x="78" y="194"/>
                  <a:pt x="79" y="186"/>
                  <a:pt x="79" y="179"/>
                </a:cubicBezTo>
                <a:cubicBezTo>
                  <a:pt x="80" y="172"/>
                  <a:pt x="79" y="165"/>
                  <a:pt x="78" y="158"/>
                </a:cubicBezTo>
                <a:cubicBezTo>
                  <a:pt x="76" y="144"/>
                  <a:pt x="72" y="130"/>
                  <a:pt x="75" y="114"/>
                </a:cubicBezTo>
                <a:cubicBezTo>
                  <a:pt x="77" y="100"/>
                  <a:pt x="86" y="88"/>
                  <a:pt x="96" y="79"/>
                </a:cubicBezTo>
                <a:cubicBezTo>
                  <a:pt x="107" y="70"/>
                  <a:pt x="120" y="65"/>
                  <a:pt x="134" y="62"/>
                </a:cubicBezTo>
                <a:cubicBezTo>
                  <a:pt x="142" y="61"/>
                  <a:pt x="151" y="61"/>
                  <a:pt x="159" y="60"/>
                </a:cubicBezTo>
                <a:cubicBezTo>
                  <a:pt x="166" y="59"/>
                  <a:pt x="173" y="57"/>
                  <a:pt x="181" y="56"/>
                </a:cubicBezTo>
                <a:cubicBezTo>
                  <a:pt x="181" y="56"/>
                  <a:pt x="181" y="56"/>
                  <a:pt x="181" y="56"/>
                </a:cubicBezTo>
                <a:cubicBezTo>
                  <a:pt x="183" y="57"/>
                  <a:pt x="186" y="59"/>
                  <a:pt x="189" y="60"/>
                </a:cubicBezTo>
                <a:cubicBezTo>
                  <a:pt x="209" y="72"/>
                  <a:pt x="228" y="90"/>
                  <a:pt x="240" y="111"/>
                </a:cubicBezTo>
                <a:close/>
                <a:moveTo>
                  <a:pt x="41" y="229"/>
                </a:moveTo>
                <a:cubicBezTo>
                  <a:pt x="39" y="243"/>
                  <a:pt x="39" y="257"/>
                  <a:pt x="38" y="272"/>
                </a:cubicBezTo>
                <a:cubicBezTo>
                  <a:pt x="38" y="272"/>
                  <a:pt x="38" y="272"/>
                  <a:pt x="38" y="272"/>
                </a:cubicBezTo>
                <a:cubicBezTo>
                  <a:pt x="39" y="275"/>
                  <a:pt x="39" y="278"/>
                  <a:pt x="40" y="280"/>
                </a:cubicBezTo>
                <a:cubicBezTo>
                  <a:pt x="33" y="277"/>
                  <a:pt x="24" y="275"/>
                  <a:pt x="29" y="266"/>
                </a:cubicBezTo>
                <a:cubicBezTo>
                  <a:pt x="29" y="266"/>
                  <a:pt x="29" y="266"/>
                  <a:pt x="29" y="266"/>
                </a:cubicBezTo>
                <a:cubicBezTo>
                  <a:pt x="33" y="262"/>
                  <a:pt x="36" y="256"/>
                  <a:pt x="36" y="250"/>
                </a:cubicBezTo>
                <a:cubicBezTo>
                  <a:pt x="36" y="243"/>
                  <a:pt x="34" y="237"/>
                  <a:pt x="34" y="231"/>
                </a:cubicBezTo>
                <a:cubicBezTo>
                  <a:pt x="34" y="222"/>
                  <a:pt x="36" y="213"/>
                  <a:pt x="37" y="204"/>
                </a:cubicBezTo>
                <a:cubicBezTo>
                  <a:pt x="40" y="189"/>
                  <a:pt x="39" y="174"/>
                  <a:pt x="42" y="160"/>
                </a:cubicBezTo>
                <a:cubicBezTo>
                  <a:pt x="43" y="169"/>
                  <a:pt x="44" y="178"/>
                  <a:pt x="44" y="187"/>
                </a:cubicBezTo>
                <a:cubicBezTo>
                  <a:pt x="44" y="188"/>
                  <a:pt x="44" y="189"/>
                  <a:pt x="44" y="190"/>
                </a:cubicBezTo>
                <a:cubicBezTo>
                  <a:pt x="44" y="190"/>
                  <a:pt x="44" y="190"/>
                  <a:pt x="44" y="190"/>
                </a:cubicBezTo>
                <a:cubicBezTo>
                  <a:pt x="44" y="203"/>
                  <a:pt x="42" y="216"/>
                  <a:pt x="41" y="229"/>
                </a:cubicBezTo>
                <a:close/>
                <a:moveTo>
                  <a:pt x="15" y="266"/>
                </a:moveTo>
                <a:cubicBezTo>
                  <a:pt x="19" y="265"/>
                  <a:pt x="23" y="262"/>
                  <a:pt x="26" y="259"/>
                </a:cubicBezTo>
                <a:cubicBezTo>
                  <a:pt x="27" y="258"/>
                  <a:pt x="33" y="252"/>
                  <a:pt x="30" y="256"/>
                </a:cubicBezTo>
                <a:cubicBezTo>
                  <a:pt x="28" y="260"/>
                  <a:pt x="25" y="262"/>
                  <a:pt x="22" y="265"/>
                </a:cubicBezTo>
                <a:cubicBezTo>
                  <a:pt x="22" y="265"/>
                  <a:pt x="22" y="265"/>
                  <a:pt x="22" y="265"/>
                </a:cubicBezTo>
                <a:cubicBezTo>
                  <a:pt x="26" y="265"/>
                  <a:pt x="28" y="262"/>
                  <a:pt x="30" y="260"/>
                </a:cubicBezTo>
                <a:cubicBezTo>
                  <a:pt x="30" y="260"/>
                  <a:pt x="30" y="260"/>
                  <a:pt x="30" y="260"/>
                </a:cubicBezTo>
                <a:cubicBezTo>
                  <a:pt x="28" y="263"/>
                  <a:pt x="25" y="266"/>
                  <a:pt x="20" y="266"/>
                </a:cubicBezTo>
                <a:cubicBezTo>
                  <a:pt x="18" y="267"/>
                  <a:pt x="16" y="267"/>
                  <a:pt x="15" y="266"/>
                </a:cubicBezTo>
                <a:close/>
                <a:moveTo>
                  <a:pt x="8" y="186"/>
                </a:moveTo>
                <a:cubicBezTo>
                  <a:pt x="8" y="186"/>
                  <a:pt x="8" y="186"/>
                  <a:pt x="9" y="186"/>
                </a:cubicBezTo>
                <a:cubicBezTo>
                  <a:pt x="13" y="183"/>
                  <a:pt x="19" y="182"/>
                  <a:pt x="24" y="180"/>
                </a:cubicBezTo>
                <a:cubicBezTo>
                  <a:pt x="26" y="179"/>
                  <a:pt x="29" y="178"/>
                  <a:pt x="31" y="177"/>
                </a:cubicBezTo>
                <a:cubicBezTo>
                  <a:pt x="32" y="176"/>
                  <a:pt x="34" y="175"/>
                  <a:pt x="36" y="175"/>
                </a:cubicBezTo>
                <a:cubicBezTo>
                  <a:pt x="34" y="175"/>
                  <a:pt x="33" y="176"/>
                  <a:pt x="32" y="177"/>
                </a:cubicBezTo>
                <a:cubicBezTo>
                  <a:pt x="25" y="182"/>
                  <a:pt x="15" y="184"/>
                  <a:pt x="8" y="190"/>
                </a:cubicBezTo>
                <a:cubicBezTo>
                  <a:pt x="8" y="189"/>
                  <a:pt x="8" y="188"/>
                  <a:pt x="8" y="186"/>
                </a:cubicBezTo>
                <a:close/>
                <a:moveTo>
                  <a:pt x="45" y="69"/>
                </a:moveTo>
                <a:cubicBezTo>
                  <a:pt x="51" y="66"/>
                  <a:pt x="56" y="63"/>
                  <a:pt x="62" y="60"/>
                </a:cubicBezTo>
                <a:cubicBezTo>
                  <a:pt x="65" y="58"/>
                  <a:pt x="68" y="57"/>
                  <a:pt x="71" y="55"/>
                </a:cubicBezTo>
                <a:cubicBezTo>
                  <a:pt x="71" y="55"/>
                  <a:pt x="72" y="55"/>
                  <a:pt x="72" y="55"/>
                </a:cubicBezTo>
                <a:cubicBezTo>
                  <a:pt x="61" y="61"/>
                  <a:pt x="51" y="67"/>
                  <a:pt x="42" y="74"/>
                </a:cubicBezTo>
                <a:cubicBezTo>
                  <a:pt x="43" y="72"/>
                  <a:pt x="44" y="71"/>
                  <a:pt x="45" y="69"/>
                </a:cubicBezTo>
                <a:close/>
                <a:moveTo>
                  <a:pt x="83" y="51"/>
                </a:moveTo>
                <a:cubicBezTo>
                  <a:pt x="82" y="52"/>
                  <a:pt x="81" y="52"/>
                  <a:pt x="80" y="53"/>
                </a:cubicBezTo>
                <a:cubicBezTo>
                  <a:pt x="76" y="55"/>
                  <a:pt x="72" y="57"/>
                  <a:pt x="67" y="60"/>
                </a:cubicBezTo>
                <a:cubicBezTo>
                  <a:pt x="60" y="64"/>
                  <a:pt x="52" y="68"/>
                  <a:pt x="44" y="73"/>
                </a:cubicBezTo>
                <a:cubicBezTo>
                  <a:pt x="45" y="73"/>
                  <a:pt x="45" y="72"/>
                  <a:pt x="45" y="72"/>
                </a:cubicBezTo>
                <a:cubicBezTo>
                  <a:pt x="49" y="69"/>
                  <a:pt x="53" y="67"/>
                  <a:pt x="57" y="64"/>
                </a:cubicBezTo>
                <a:cubicBezTo>
                  <a:pt x="64" y="60"/>
                  <a:pt x="72" y="57"/>
                  <a:pt x="78" y="52"/>
                </a:cubicBezTo>
                <a:cubicBezTo>
                  <a:pt x="80" y="52"/>
                  <a:pt x="82" y="51"/>
                  <a:pt x="83" y="51"/>
                </a:cubicBezTo>
                <a:close/>
                <a:moveTo>
                  <a:pt x="40" y="77"/>
                </a:moveTo>
                <a:cubicBezTo>
                  <a:pt x="40" y="76"/>
                  <a:pt x="40" y="76"/>
                  <a:pt x="41" y="76"/>
                </a:cubicBezTo>
                <a:cubicBezTo>
                  <a:pt x="48" y="71"/>
                  <a:pt x="55" y="67"/>
                  <a:pt x="63" y="63"/>
                </a:cubicBezTo>
                <a:cubicBezTo>
                  <a:pt x="67" y="61"/>
                  <a:pt x="71" y="58"/>
                  <a:pt x="76" y="56"/>
                </a:cubicBezTo>
                <a:cubicBezTo>
                  <a:pt x="78" y="55"/>
                  <a:pt x="80" y="54"/>
                  <a:pt x="82" y="52"/>
                </a:cubicBezTo>
                <a:cubicBezTo>
                  <a:pt x="83" y="52"/>
                  <a:pt x="84" y="51"/>
                  <a:pt x="85" y="51"/>
                </a:cubicBezTo>
                <a:cubicBezTo>
                  <a:pt x="85" y="51"/>
                  <a:pt x="85" y="51"/>
                  <a:pt x="85" y="51"/>
                </a:cubicBezTo>
                <a:cubicBezTo>
                  <a:pt x="85" y="51"/>
                  <a:pt x="85" y="51"/>
                  <a:pt x="86" y="51"/>
                </a:cubicBezTo>
                <a:cubicBezTo>
                  <a:pt x="85" y="51"/>
                  <a:pt x="84" y="51"/>
                  <a:pt x="84" y="52"/>
                </a:cubicBezTo>
                <a:cubicBezTo>
                  <a:pt x="76" y="57"/>
                  <a:pt x="68" y="61"/>
                  <a:pt x="59" y="66"/>
                </a:cubicBezTo>
                <a:cubicBezTo>
                  <a:pt x="52" y="70"/>
                  <a:pt x="45" y="75"/>
                  <a:pt x="38" y="80"/>
                </a:cubicBezTo>
                <a:cubicBezTo>
                  <a:pt x="39" y="79"/>
                  <a:pt x="39" y="78"/>
                  <a:pt x="40" y="77"/>
                </a:cubicBezTo>
                <a:close/>
                <a:moveTo>
                  <a:pt x="37" y="82"/>
                </a:moveTo>
                <a:cubicBezTo>
                  <a:pt x="41" y="80"/>
                  <a:pt x="44" y="78"/>
                  <a:pt x="48" y="76"/>
                </a:cubicBezTo>
                <a:cubicBezTo>
                  <a:pt x="53" y="73"/>
                  <a:pt x="59" y="71"/>
                  <a:pt x="63" y="68"/>
                </a:cubicBezTo>
                <a:cubicBezTo>
                  <a:pt x="66" y="67"/>
                  <a:pt x="68" y="65"/>
                  <a:pt x="70" y="64"/>
                </a:cubicBezTo>
                <a:cubicBezTo>
                  <a:pt x="68" y="66"/>
                  <a:pt x="66" y="68"/>
                  <a:pt x="64" y="70"/>
                </a:cubicBezTo>
                <a:cubicBezTo>
                  <a:pt x="55" y="75"/>
                  <a:pt x="46" y="80"/>
                  <a:pt x="36" y="84"/>
                </a:cubicBezTo>
                <a:cubicBezTo>
                  <a:pt x="36" y="83"/>
                  <a:pt x="36" y="83"/>
                  <a:pt x="37" y="82"/>
                </a:cubicBezTo>
                <a:close/>
                <a:moveTo>
                  <a:pt x="105" y="11"/>
                </a:moveTo>
                <a:cubicBezTo>
                  <a:pt x="106" y="11"/>
                  <a:pt x="107" y="11"/>
                  <a:pt x="108" y="10"/>
                </a:cubicBezTo>
                <a:cubicBezTo>
                  <a:pt x="109" y="10"/>
                  <a:pt x="110" y="9"/>
                  <a:pt x="111" y="9"/>
                </a:cubicBezTo>
                <a:cubicBezTo>
                  <a:pt x="111" y="9"/>
                  <a:pt x="115" y="6"/>
                  <a:pt x="113" y="8"/>
                </a:cubicBezTo>
                <a:cubicBezTo>
                  <a:pt x="110" y="10"/>
                  <a:pt x="107" y="11"/>
                  <a:pt x="104" y="12"/>
                </a:cubicBezTo>
                <a:cubicBezTo>
                  <a:pt x="105" y="12"/>
                  <a:pt x="105" y="11"/>
                  <a:pt x="105" y="11"/>
                </a:cubicBezTo>
                <a:close/>
                <a:moveTo>
                  <a:pt x="117" y="9"/>
                </a:moveTo>
                <a:cubicBezTo>
                  <a:pt x="117" y="9"/>
                  <a:pt x="117" y="9"/>
                  <a:pt x="117" y="9"/>
                </a:cubicBezTo>
                <a:cubicBezTo>
                  <a:pt x="114" y="10"/>
                  <a:pt x="112" y="11"/>
                  <a:pt x="109" y="12"/>
                </a:cubicBezTo>
                <a:cubicBezTo>
                  <a:pt x="108" y="12"/>
                  <a:pt x="107" y="13"/>
                  <a:pt x="105" y="13"/>
                </a:cubicBezTo>
                <a:cubicBezTo>
                  <a:pt x="105" y="13"/>
                  <a:pt x="104" y="14"/>
                  <a:pt x="103" y="14"/>
                </a:cubicBezTo>
                <a:cubicBezTo>
                  <a:pt x="103" y="14"/>
                  <a:pt x="103" y="14"/>
                  <a:pt x="104" y="13"/>
                </a:cubicBezTo>
                <a:cubicBezTo>
                  <a:pt x="107" y="12"/>
                  <a:pt x="112" y="10"/>
                  <a:pt x="115" y="8"/>
                </a:cubicBezTo>
                <a:cubicBezTo>
                  <a:pt x="115" y="8"/>
                  <a:pt x="116" y="8"/>
                  <a:pt x="117" y="9"/>
                </a:cubicBezTo>
                <a:close/>
                <a:moveTo>
                  <a:pt x="103" y="14"/>
                </a:moveTo>
                <a:cubicBezTo>
                  <a:pt x="105" y="14"/>
                  <a:pt x="106" y="13"/>
                  <a:pt x="108" y="13"/>
                </a:cubicBezTo>
                <a:cubicBezTo>
                  <a:pt x="110" y="12"/>
                  <a:pt x="111" y="12"/>
                  <a:pt x="112" y="11"/>
                </a:cubicBezTo>
                <a:cubicBezTo>
                  <a:pt x="114" y="10"/>
                  <a:pt x="117" y="9"/>
                  <a:pt x="113" y="11"/>
                </a:cubicBezTo>
                <a:cubicBezTo>
                  <a:pt x="110" y="13"/>
                  <a:pt x="106" y="14"/>
                  <a:pt x="102" y="16"/>
                </a:cubicBezTo>
                <a:cubicBezTo>
                  <a:pt x="102" y="16"/>
                  <a:pt x="103" y="15"/>
                  <a:pt x="103" y="14"/>
                </a:cubicBezTo>
                <a:close/>
                <a:moveTo>
                  <a:pt x="101" y="19"/>
                </a:moveTo>
                <a:cubicBezTo>
                  <a:pt x="103" y="18"/>
                  <a:pt x="105" y="17"/>
                  <a:pt x="107" y="16"/>
                </a:cubicBezTo>
                <a:cubicBezTo>
                  <a:pt x="106" y="17"/>
                  <a:pt x="106" y="18"/>
                  <a:pt x="105" y="19"/>
                </a:cubicBezTo>
                <a:cubicBezTo>
                  <a:pt x="103" y="20"/>
                  <a:pt x="101" y="20"/>
                  <a:pt x="100" y="21"/>
                </a:cubicBezTo>
                <a:cubicBezTo>
                  <a:pt x="100" y="20"/>
                  <a:pt x="100" y="19"/>
                  <a:pt x="101" y="19"/>
                </a:cubicBezTo>
                <a:close/>
                <a:moveTo>
                  <a:pt x="119" y="12"/>
                </a:moveTo>
                <a:cubicBezTo>
                  <a:pt x="119" y="13"/>
                  <a:pt x="120" y="13"/>
                  <a:pt x="120" y="14"/>
                </a:cubicBezTo>
                <a:cubicBezTo>
                  <a:pt x="118" y="14"/>
                  <a:pt x="117" y="14"/>
                  <a:pt x="115" y="15"/>
                </a:cubicBezTo>
                <a:cubicBezTo>
                  <a:pt x="115" y="15"/>
                  <a:pt x="115" y="15"/>
                  <a:pt x="115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15"/>
                  <a:pt x="114" y="15"/>
                  <a:pt x="115" y="14"/>
                </a:cubicBezTo>
                <a:cubicBezTo>
                  <a:pt x="116" y="14"/>
                  <a:pt x="118" y="13"/>
                  <a:pt x="119" y="12"/>
                </a:cubicBezTo>
                <a:cubicBezTo>
                  <a:pt x="119" y="12"/>
                  <a:pt x="119" y="12"/>
                  <a:pt x="119" y="12"/>
                </a:cubicBezTo>
                <a:close/>
                <a:moveTo>
                  <a:pt x="123" y="19"/>
                </a:moveTo>
                <a:cubicBezTo>
                  <a:pt x="122" y="19"/>
                  <a:pt x="122" y="18"/>
                  <a:pt x="122" y="18"/>
                </a:cubicBezTo>
                <a:cubicBezTo>
                  <a:pt x="122" y="18"/>
                  <a:pt x="122" y="18"/>
                  <a:pt x="122" y="18"/>
                </a:cubicBezTo>
                <a:cubicBezTo>
                  <a:pt x="120" y="17"/>
                  <a:pt x="119" y="16"/>
                  <a:pt x="121" y="15"/>
                </a:cubicBezTo>
                <a:cubicBezTo>
                  <a:pt x="121" y="16"/>
                  <a:pt x="122" y="17"/>
                  <a:pt x="123" y="19"/>
                </a:cubicBezTo>
                <a:close/>
                <a:moveTo>
                  <a:pt x="142" y="40"/>
                </a:moveTo>
                <a:cubicBezTo>
                  <a:pt x="141" y="40"/>
                  <a:pt x="140" y="40"/>
                  <a:pt x="139" y="40"/>
                </a:cubicBezTo>
                <a:cubicBezTo>
                  <a:pt x="139" y="40"/>
                  <a:pt x="139" y="39"/>
                  <a:pt x="139" y="39"/>
                </a:cubicBezTo>
                <a:cubicBezTo>
                  <a:pt x="142" y="38"/>
                  <a:pt x="145" y="37"/>
                  <a:pt x="148" y="37"/>
                </a:cubicBezTo>
                <a:cubicBezTo>
                  <a:pt x="148" y="37"/>
                  <a:pt x="145" y="39"/>
                  <a:pt x="144" y="39"/>
                </a:cubicBezTo>
                <a:cubicBezTo>
                  <a:pt x="144" y="39"/>
                  <a:pt x="143" y="40"/>
                  <a:pt x="142" y="40"/>
                </a:cubicBezTo>
                <a:close/>
                <a:moveTo>
                  <a:pt x="105" y="44"/>
                </a:moveTo>
                <a:cubicBezTo>
                  <a:pt x="105" y="37"/>
                  <a:pt x="103" y="23"/>
                  <a:pt x="110" y="18"/>
                </a:cubicBezTo>
                <a:cubicBezTo>
                  <a:pt x="114" y="15"/>
                  <a:pt x="121" y="22"/>
                  <a:pt x="125" y="24"/>
                </a:cubicBezTo>
                <a:cubicBezTo>
                  <a:pt x="131" y="28"/>
                  <a:pt x="137" y="32"/>
                  <a:pt x="136" y="40"/>
                </a:cubicBezTo>
                <a:cubicBezTo>
                  <a:pt x="126" y="39"/>
                  <a:pt x="115" y="41"/>
                  <a:pt x="105" y="44"/>
                </a:cubicBezTo>
                <a:close/>
                <a:moveTo>
                  <a:pt x="92" y="42"/>
                </a:moveTo>
                <a:cubicBezTo>
                  <a:pt x="94" y="41"/>
                  <a:pt x="96" y="40"/>
                  <a:pt x="98" y="39"/>
                </a:cubicBezTo>
                <a:cubicBezTo>
                  <a:pt x="98" y="40"/>
                  <a:pt x="98" y="41"/>
                  <a:pt x="98" y="41"/>
                </a:cubicBezTo>
                <a:cubicBezTo>
                  <a:pt x="97" y="42"/>
                  <a:pt x="96" y="42"/>
                  <a:pt x="96" y="43"/>
                </a:cubicBezTo>
                <a:cubicBezTo>
                  <a:pt x="95" y="43"/>
                  <a:pt x="94" y="44"/>
                  <a:pt x="93" y="44"/>
                </a:cubicBezTo>
                <a:cubicBezTo>
                  <a:pt x="92" y="43"/>
                  <a:pt x="92" y="43"/>
                  <a:pt x="92" y="42"/>
                </a:cubicBezTo>
                <a:close/>
                <a:moveTo>
                  <a:pt x="92" y="41"/>
                </a:moveTo>
                <a:cubicBezTo>
                  <a:pt x="92" y="40"/>
                  <a:pt x="92" y="39"/>
                  <a:pt x="92" y="39"/>
                </a:cubicBezTo>
                <a:cubicBezTo>
                  <a:pt x="92" y="39"/>
                  <a:pt x="92" y="39"/>
                  <a:pt x="92" y="39"/>
                </a:cubicBezTo>
                <a:cubicBezTo>
                  <a:pt x="93" y="38"/>
                  <a:pt x="94" y="38"/>
                  <a:pt x="95" y="38"/>
                </a:cubicBezTo>
                <a:cubicBezTo>
                  <a:pt x="95" y="37"/>
                  <a:pt x="101" y="36"/>
                  <a:pt x="98" y="37"/>
                </a:cubicBezTo>
                <a:cubicBezTo>
                  <a:pt x="96" y="39"/>
                  <a:pt x="94" y="40"/>
                  <a:pt x="92" y="41"/>
                </a:cubicBezTo>
                <a:close/>
                <a:moveTo>
                  <a:pt x="94" y="37"/>
                </a:moveTo>
                <a:cubicBezTo>
                  <a:pt x="95" y="37"/>
                  <a:pt x="96" y="36"/>
                  <a:pt x="96" y="36"/>
                </a:cubicBezTo>
                <a:cubicBezTo>
                  <a:pt x="94" y="37"/>
                  <a:pt x="92" y="39"/>
                  <a:pt x="94" y="37"/>
                </a:cubicBezTo>
                <a:close/>
                <a:moveTo>
                  <a:pt x="92" y="38"/>
                </a:moveTo>
                <a:cubicBezTo>
                  <a:pt x="92" y="37"/>
                  <a:pt x="92" y="36"/>
                  <a:pt x="92" y="36"/>
                </a:cubicBezTo>
                <a:cubicBezTo>
                  <a:pt x="93" y="35"/>
                  <a:pt x="94" y="35"/>
                  <a:pt x="94" y="35"/>
                </a:cubicBezTo>
                <a:cubicBezTo>
                  <a:pt x="95" y="34"/>
                  <a:pt x="103" y="31"/>
                  <a:pt x="99" y="34"/>
                </a:cubicBezTo>
                <a:cubicBezTo>
                  <a:pt x="97" y="36"/>
                  <a:pt x="94" y="36"/>
                  <a:pt x="92" y="38"/>
                </a:cubicBezTo>
                <a:close/>
                <a:moveTo>
                  <a:pt x="93" y="49"/>
                </a:moveTo>
                <a:cubicBezTo>
                  <a:pt x="93" y="47"/>
                  <a:pt x="93" y="46"/>
                  <a:pt x="93" y="45"/>
                </a:cubicBezTo>
                <a:cubicBezTo>
                  <a:pt x="94" y="45"/>
                  <a:pt x="95" y="44"/>
                  <a:pt x="97" y="44"/>
                </a:cubicBezTo>
                <a:cubicBezTo>
                  <a:pt x="98" y="44"/>
                  <a:pt x="99" y="44"/>
                  <a:pt x="100" y="44"/>
                </a:cubicBezTo>
                <a:cubicBezTo>
                  <a:pt x="99" y="45"/>
                  <a:pt x="98" y="45"/>
                  <a:pt x="97" y="46"/>
                </a:cubicBezTo>
                <a:cubicBezTo>
                  <a:pt x="96" y="46"/>
                  <a:pt x="95" y="47"/>
                  <a:pt x="94" y="48"/>
                </a:cubicBezTo>
                <a:cubicBezTo>
                  <a:pt x="94" y="48"/>
                  <a:pt x="94" y="48"/>
                  <a:pt x="94" y="48"/>
                </a:cubicBezTo>
                <a:cubicBezTo>
                  <a:pt x="94" y="48"/>
                  <a:pt x="94" y="48"/>
                  <a:pt x="93" y="49"/>
                </a:cubicBezTo>
                <a:close/>
                <a:moveTo>
                  <a:pt x="99" y="46"/>
                </a:moveTo>
                <a:cubicBezTo>
                  <a:pt x="99" y="46"/>
                  <a:pt x="99" y="46"/>
                  <a:pt x="99" y="46"/>
                </a:cubicBezTo>
                <a:cubicBezTo>
                  <a:pt x="99" y="46"/>
                  <a:pt x="99" y="46"/>
                  <a:pt x="99" y="46"/>
                </a:cubicBezTo>
                <a:cubicBezTo>
                  <a:pt x="100" y="45"/>
                  <a:pt x="101" y="44"/>
                  <a:pt x="102" y="43"/>
                </a:cubicBezTo>
                <a:cubicBezTo>
                  <a:pt x="102" y="43"/>
                  <a:pt x="102" y="42"/>
                  <a:pt x="101" y="42"/>
                </a:cubicBezTo>
                <a:cubicBezTo>
                  <a:pt x="100" y="42"/>
                  <a:pt x="99" y="42"/>
                  <a:pt x="98" y="43"/>
                </a:cubicBezTo>
                <a:cubicBezTo>
                  <a:pt x="97" y="43"/>
                  <a:pt x="91" y="46"/>
                  <a:pt x="94" y="44"/>
                </a:cubicBezTo>
                <a:cubicBezTo>
                  <a:pt x="97" y="43"/>
                  <a:pt x="100" y="42"/>
                  <a:pt x="101" y="39"/>
                </a:cubicBezTo>
                <a:cubicBezTo>
                  <a:pt x="101" y="39"/>
                  <a:pt x="100" y="38"/>
                  <a:pt x="100" y="38"/>
                </a:cubicBezTo>
                <a:cubicBezTo>
                  <a:pt x="98" y="38"/>
                  <a:pt x="96" y="39"/>
                  <a:pt x="95" y="40"/>
                </a:cubicBezTo>
                <a:cubicBezTo>
                  <a:pt x="97" y="38"/>
                  <a:pt x="100" y="38"/>
                  <a:pt x="102" y="35"/>
                </a:cubicBezTo>
                <a:cubicBezTo>
                  <a:pt x="102" y="35"/>
                  <a:pt x="101" y="34"/>
                  <a:pt x="101" y="34"/>
                </a:cubicBezTo>
                <a:cubicBezTo>
                  <a:pt x="100" y="35"/>
                  <a:pt x="99" y="35"/>
                  <a:pt x="98" y="35"/>
                </a:cubicBezTo>
                <a:cubicBezTo>
                  <a:pt x="98" y="35"/>
                  <a:pt x="98" y="35"/>
                  <a:pt x="98" y="35"/>
                </a:cubicBezTo>
                <a:cubicBezTo>
                  <a:pt x="99" y="34"/>
                  <a:pt x="101" y="33"/>
                  <a:pt x="102" y="32"/>
                </a:cubicBezTo>
                <a:cubicBezTo>
                  <a:pt x="102" y="32"/>
                  <a:pt x="101" y="31"/>
                  <a:pt x="101" y="32"/>
                </a:cubicBezTo>
                <a:cubicBezTo>
                  <a:pt x="100" y="32"/>
                  <a:pt x="98" y="32"/>
                  <a:pt x="97" y="33"/>
                </a:cubicBezTo>
                <a:cubicBezTo>
                  <a:pt x="95" y="34"/>
                  <a:pt x="90" y="36"/>
                  <a:pt x="95" y="33"/>
                </a:cubicBezTo>
                <a:cubicBezTo>
                  <a:pt x="97" y="31"/>
                  <a:pt x="100" y="30"/>
                  <a:pt x="102" y="28"/>
                </a:cubicBezTo>
                <a:cubicBezTo>
                  <a:pt x="102" y="27"/>
                  <a:pt x="102" y="27"/>
                  <a:pt x="101" y="27"/>
                </a:cubicBezTo>
                <a:cubicBezTo>
                  <a:pt x="100" y="27"/>
                  <a:pt x="100" y="27"/>
                  <a:pt x="99" y="28"/>
                </a:cubicBezTo>
                <a:cubicBezTo>
                  <a:pt x="98" y="28"/>
                  <a:pt x="96" y="29"/>
                  <a:pt x="94" y="30"/>
                </a:cubicBezTo>
                <a:cubicBezTo>
                  <a:pt x="94" y="29"/>
                  <a:pt x="94" y="29"/>
                  <a:pt x="95" y="28"/>
                </a:cubicBezTo>
                <a:cubicBezTo>
                  <a:pt x="97" y="27"/>
                  <a:pt x="101" y="26"/>
                  <a:pt x="103" y="24"/>
                </a:cubicBezTo>
                <a:cubicBezTo>
                  <a:pt x="103" y="23"/>
                  <a:pt x="103" y="23"/>
                  <a:pt x="103" y="23"/>
                </a:cubicBezTo>
                <a:cubicBezTo>
                  <a:pt x="101" y="23"/>
                  <a:pt x="100" y="24"/>
                  <a:pt x="99" y="24"/>
                </a:cubicBezTo>
                <a:cubicBezTo>
                  <a:pt x="98" y="24"/>
                  <a:pt x="97" y="25"/>
                  <a:pt x="97" y="25"/>
                </a:cubicBezTo>
                <a:cubicBezTo>
                  <a:pt x="97" y="25"/>
                  <a:pt x="97" y="25"/>
                  <a:pt x="97" y="25"/>
                </a:cubicBezTo>
                <a:cubicBezTo>
                  <a:pt x="97" y="25"/>
                  <a:pt x="97" y="25"/>
                  <a:pt x="97" y="25"/>
                </a:cubicBezTo>
                <a:cubicBezTo>
                  <a:pt x="99" y="23"/>
                  <a:pt x="102" y="22"/>
                  <a:pt x="104" y="21"/>
                </a:cubicBezTo>
                <a:cubicBezTo>
                  <a:pt x="101" y="28"/>
                  <a:pt x="102" y="39"/>
                  <a:pt x="102" y="44"/>
                </a:cubicBezTo>
                <a:cubicBezTo>
                  <a:pt x="102" y="44"/>
                  <a:pt x="102" y="45"/>
                  <a:pt x="102" y="45"/>
                </a:cubicBezTo>
                <a:cubicBezTo>
                  <a:pt x="101" y="45"/>
                  <a:pt x="100" y="46"/>
                  <a:pt x="99" y="46"/>
                </a:cubicBezTo>
                <a:close/>
                <a:moveTo>
                  <a:pt x="118" y="16"/>
                </a:moveTo>
                <a:cubicBezTo>
                  <a:pt x="117" y="16"/>
                  <a:pt x="116" y="16"/>
                  <a:pt x="116" y="15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7" y="15"/>
                  <a:pt x="118" y="15"/>
                  <a:pt x="119" y="15"/>
                </a:cubicBezTo>
                <a:cubicBezTo>
                  <a:pt x="118" y="16"/>
                  <a:pt x="118" y="16"/>
                  <a:pt x="118" y="16"/>
                </a:cubicBezTo>
                <a:close/>
                <a:moveTo>
                  <a:pt x="139" y="36"/>
                </a:moveTo>
                <a:cubicBezTo>
                  <a:pt x="141" y="35"/>
                  <a:pt x="144" y="34"/>
                  <a:pt x="146" y="34"/>
                </a:cubicBezTo>
                <a:cubicBezTo>
                  <a:pt x="146" y="34"/>
                  <a:pt x="144" y="35"/>
                  <a:pt x="144" y="36"/>
                </a:cubicBezTo>
                <a:cubicBezTo>
                  <a:pt x="143" y="36"/>
                  <a:pt x="142" y="36"/>
                  <a:pt x="141" y="37"/>
                </a:cubicBezTo>
                <a:cubicBezTo>
                  <a:pt x="140" y="37"/>
                  <a:pt x="140" y="37"/>
                  <a:pt x="139" y="38"/>
                </a:cubicBezTo>
                <a:cubicBezTo>
                  <a:pt x="139" y="37"/>
                  <a:pt x="139" y="36"/>
                  <a:pt x="139" y="36"/>
                </a:cubicBezTo>
                <a:close/>
                <a:moveTo>
                  <a:pt x="138" y="32"/>
                </a:moveTo>
                <a:cubicBezTo>
                  <a:pt x="138" y="32"/>
                  <a:pt x="139" y="32"/>
                  <a:pt x="139" y="32"/>
                </a:cubicBezTo>
                <a:cubicBezTo>
                  <a:pt x="140" y="32"/>
                  <a:pt x="144" y="31"/>
                  <a:pt x="144" y="30"/>
                </a:cubicBezTo>
                <a:cubicBezTo>
                  <a:pt x="144" y="32"/>
                  <a:pt x="141" y="33"/>
                  <a:pt x="139" y="34"/>
                </a:cubicBezTo>
                <a:cubicBezTo>
                  <a:pt x="138" y="34"/>
                  <a:pt x="138" y="33"/>
                  <a:pt x="138" y="32"/>
                </a:cubicBezTo>
                <a:close/>
                <a:moveTo>
                  <a:pt x="137" y="32"/>
                </a:moveTo>
                <a:cubicBezTo>
                  <a:pt x="137" y="32"/>
                  <a:pt x="137" y="32"/>
                  <a:pt x="137" y="31"/>
                </a:cubicBezTo>
                <a:cubicBezTo>
                  <a:pt x="138" y="31"/>
                  <a:pt x="139" y="30"/>
                  <a:pt x="139" y="30"/>
                </a:cubicBezTo>
                <a:cubicBezTo>
                  <a:pt x="140" y="29"/>
                  <a:pt x="140" y="29"/>
                  <a:pt x="141" y="29"/>
                </a:cubicBezTo>
                <a:cubicBezTo>
                  <a:pt x="142" y="29"/>
                  <a:pt x="143" y="29"/>
                  <a:pt x="144" y="30"/>
                </a:cubicBezTo>
                <a:cubicBezTo>
                  <a:pt x="142" y="30"/>
                  <a:pt x="140" y="31"/>
                  <a:pt x="137" y="32"/>
                </a:cubicBezTo>
                <a:close/>
                <a:moveTo>
                  <a:pt x="140" y="28"/>
                </a:moveTo>
                <a:cubicBezTo>
                  <a:pt x="139" y="29"/>
                  <a:pt x="138" y="30"/>
                  <a:pt x="137" y="30"/>
                </a:cubicBezTo>
                <a:cubicBezTo>
                  <a:pt x="137" y="30"/>
                  <a:pt x="137" y="30"/>
                  <a:pt x="137" y="31"/>
                </a:cubicBezTo>
                <a:cubicBezTo>
                  <a:pt x="136" y="30"/>
                  <a:pt x="136" y="30"/>
                  <a:pt x="136" y="29"/>
                </a:cubicBezTo>
                <a:cubicBezTo>
                  <a:pt x="137" y="29"/>
                  <a:pt x="138" y="29"/>
                  <a:pt x="140" y="28"/>
                </a:cubicBezTo>
                <a:cubicBezTo>
                  <a:pt x="140" y="28"/>
                  <a:pt x="140" y="28"/>
                  <a:pt x="140" y="28"/>
                </a:cubicBezTo>
                <a:close/>
                <a:moveTo>
                  <a:pt x="117" y="13"/>
                </a:moveTo>
                <a:cubicBezTo>
                  <a:pt x="115" y="13"/>
                  <a:pt x="114" y="14"/>
                  <a:pt x="113" y="15"/>
                </a:cubicBezTo>
                <a:cubicBezTo>
                  <a:pt x="112" y="15"/>
                  <a:pt x="112" y="15"/>
                  <a:pt x="112" y="15"/>
                </a:cubicBezTo>
                <a:cubicBezTo>
                  <a:pt x="111" y="15"/>
                  <a:pt x="111" y="15"/>
                  <a:pt x="110" y="15"/>
                </a:cubicBezTo>
                <a:cubicBezTo>
                  <a:pt x="111" y="14"/>
                  <a:pt x="112" y="14"/>
                  <a:pt x="113" y="14"/>
                </a:cubicBezTo>
                <a:cubicBezTo>
                  <a:pt x="114" y="13"/>
                  <a:pt x="115" y="13"/>
                  <a:pt x="116" y="13"/>
                </a:cubicBezTo>
                <a:cubicBezTo>
                  <a:pt x="116" y="13"/>
                  <a:pt x="117" y="12"/>
                  <a:pt x="117" y="12"/>
                </a:cubicBezTo>
                <a:cubicBezTo>
                  <a:pt x="117" y="12"/>
                  <a:pt x="117" y="12"/>
                  <a:pt x="117" y="13"/>
                </a:cubicBezTo>
                <a:close/>
                <a:moveTo>
                  <a:pt x="99" y="22"/>
                </a:moveTo>
                <a:cubicBezTo>
                  <a:pt x="100" y="21"/>
                  <a:pt x="101" y="21"/>
                  <a:pt x="102" y="20"/>
                </a:cubicBezTo>
                <a:cubicBezTo>
                  <a:pt x="106" y="19"/>
                  <a:pt x="103" y="21"/>
                  <a:pt x="102" y="21"/>
                </a:cubicBezTo>
                <a:cubicBezTo>
                  <a:pt x="101" y="22"/>
                  <a:pt x="99" y="23"/>
                  <a:pt x="98" y="24"/>
                </a:cubicBezTo>
                <a:cubicBezTo>
                  <a:pt x="98" y="23"/>
                  <a:pt x="99" y="22"/>
                  <a:pt x="99" y="22"/>
                </a:cubicBezTo>
                <a:close/>
                <a:moveTo>
                  <a:pt x="96" y="26"/>
                </a:moveTo>
                <a:cubicBezTo>
                  <a:pt x="97" y="26"/>
                  <a:pt x="98" y="26"/>
                  <a:pt x="98" y="25"/>
                </a:cubicBezTo>
                <a:cubicBezTo>
                  <a:pt x="101" y="24"/>
                  <a:pt x="102" y="23"/>
                  <a:pt x="99" y="25"/>
                </a:cubicBezTo>
                <a:cubicBezTo>
                  <a:pt x="98" y="26"/>
                  <a:pt x="97" y="27"/>
                  <a:pt x="95" y="28"/>
                </a:cubicBezTo>
                <a:cubicBezTo>
                  <a:pt x="95" y="27"/>
                  <a:pt x="96" y="27"/>
                  <a:pt x="96" y="26"/>
                </a:cubicBezTo>
                <a:close/>
                <a:moveTo>
                  <a:pt x="94" y="31"/>
                </a:moveTo>
                <a:cubicBezTo>
                  <a:pt x="95" y="31"/>
                  <a:pt x="96" y="30"/>
                  <a:pt x="96" y="30"/>
                </a:cubicBezTo>
                <a:cubicBezTo>
                  <a:pt x="97" y="29"/>
                  <a:pt x="98" y="29"/>
                  <a:pt x="100" y="29"/>
                </a:cubicBezTo>
                <a:cubicBezTo>
                  <a:pt x="97" y="31"/>
                  <a:pt x="94" y="32"/>
                  <a:pt x="92" y="34"/>
                </a:cubicBezTo>
                <a:cubicBezTo>
                  <a:pt x="92" y="33"/>
                  <a:pt x="93" y="32"/>
                  <a:pt x="93" y="31"/>
                </a:cubicBezTo>
                <a:cubicBezTo>
                  <a:pt x="93" y="31"/>
                  <a:pt x="94" y="31"/>
                  <a:pt x="94" y="31"/>
                </a:cubicBezTo>
                <a:close/>
                <a:moveTo>
                  <a:pt x="38" y="168"/>
                </a:moveTo>
                <a:cubicBezTo>
                  <a:pt x="33" y="171"/>
                  <a:pt x="29" y="173"/>
                  <a:pt x="24" y="175"/>
                </a:cubicBezTo>
                <a:cubicBezTo>
                  <a:pt x="22" y="177"/>
                  <a:pt x="19" y="178"/>
                  <a:pt x="17" y="179"/>
                </a:cubicBezTo>
                <a:cubicBezTo>
                  <a:pt x="15" y="180"/>
                  <a:pt x="14" y="181"/>
                  <a:pt x="13" y="181"/>
                </a:cubicBezTo>
                <a:cubicBezTo>
                  <a:pt x="12" y="182"/>
                  <a:pt x="7" y="185"/>
                  <a:pt x="12" y="182"/>
                </a:cubicBezTo>
                <a:cubicBezTo>
                  <a:pt x="17" y="178"/>
                  <a:pt x="22" y="175"/>
                  <a:pt x="28" y="171"/>
                </a:cubicBezTo>
                <a:cubicBezTo>
                  <a:pt x="31" y="169"/>
                  <a:pt x="35" y="167"/>
                  <a:pt x="38" y="164"/>
                </a:cubicBezTo>
                <a:cubicBezTo>
                  <a:pt x="38" y="166"/>
                  <a:pt x="38" y="167"/>
                  <a:pt x="38" y="168"/>
                </a:cubicBezTo>
                <a:close/>
                <a:moveTo>
                  <a:pt x="9" y="179"/>
                </a:moveTo>
                <a:cubicBezTo>
                  <a:pt x="15" y="177"/>
                  <a:pt x="20" y="174"/>
                  <a:pt x="25" y="171"/>
                </a:cubicBezTo>
                <a:cubicBezTo>
                  <a:pt x="27" y="170"/>
                  <a:pt x="30" y="168"/>
                  <a:pt x="32" y="167"/>
                </a:cubicBezTo>
                <a:cubicBezTo>
                  <a:pt x="33" y="167"/>
                  <a:pt x="33" y="167"/>
                  <a:pt x="34" y="166"/>
                </a:cubicBezTo>
                <a:cubicBezTo>
                  <a:pt x="25" y="172"/>
                  <a:pt x="16" y="177"/>
                  <a:pt x="9" y="183"/>
                </a:cubicBezTo>
                <a:cubicBezTo>
                  <a:pt x="9" y="182"/>
                  <a:pt x="9" y="181"/>
                  <a:pt x="9" y="179"/>
                </a:cubicBezTo>
                <a:close/>
                <a:moveTo>
                  <a:pt x="39" y="163"/>
                </a:moveTo>
                <a:cubicBezTo>
                  <a:pt x="34" y="166"/>
                  <a:pt x="29" y="168"/>
                  <a:pt x="24" y="171"/>
                </a:cubicBezTo>
                <a:cubicBezTo>
                  <a:pt x="22" y="172"/>
                  <a:pt x="19" y="173"/>
                  <a:pt x="17" y="175"/>
                </a:cubicBezTo>
                <a:cubicBezTo>
                  <a:pt x="15" y="176"/>
                  <a:pt x="13" y="176"/>
                  <a:pt x="12" y="177"/>
                </a:cubicBezTo>
                <a:cubicBezTo>
                  <a:pt x="8" y="179"/>
                  <a:pt x="12" y="177"/>
                  <a:pt x="13" y="177"/>
                </a:cubicBezTo>
                <a:cubicBezTo>
                  <a:pt x="21" y="170"/>
                  <a:pt x="31" y="165"/>
                  <a:pt x="40" y="159"/>
                </a:cubicBezTo>
                <a:cubicBezTo>
                  <a:pt x="39" y="160"/>
                  <a:pt x="39" y="161"/>
                  <a:pt x="39" y="163"/>
                </a:cubicBezTo>
                <a:close/>
                <a:moveTo>
                  <a:pt x="40" y="158"/>
                </a:moveTo>
                <a:cubicBezTo>
                  <a:pt x="33" y="162"/>
                  <a:pt x="25" y="165"/>
                  <a:pt x="18" y="169"/>
                </a:cubicBezTo>
                <a:cubicBezTo>
                  <a:pt x="16" y="170"/>
                  <a:pt x="14" y="171"/>
                  <a:pt x="12" y="172"/>
                </a:cubicBezTo>
                <a:cubicBezTo>
                  <a:pt x="13" y="172"/>
                  <a:pt x="13" y="172"/>
                  <a:pt x="13" y="172"/>
                </a:cubicBezTo>
                <a:cubicBezTo>
                  <a:pt x="17" y="169"/>
                  <a:pt x="21" y="167"/>
                  <a:pt x="25" y="164"/>
                </a:cubicBezTo>
                <a:cubicBezTo>
                  <a:pt x="28" y="162"/>
                  <a:pt x="30" y="160"/>
                  <a:pt x="33" y="159"/>
                </a:cubicBezTo>
                <a:cubicBezTo>
                  <a:pt x="36" y="157"/>
                  <a:pt x="39" y="155"/>
                  <a:pt x="41" y="153"/>
                </a:cubicBezTo>
                <a:cubicBezTo>
                  <a:pt x="41" y="155"/>
                  <a:pt x="40" y="156"/>
                  <a:pt x="40" y="158"/>
                </a:cubicBezTo>
                <a:close/>
                <a:moveTo>
                  <a:pt x="11" y="171"/>
                </a:moveTo>
                <a:cubicBezTo>
                  <a:pt x="16" y="169"/>
                  <a:pt x="21" y="166"/>
                  <a:pt x="26" y="163"/>
                </a:cubicBezTo>
                <a:cubicBezTo>
                  <a:pt x="25" y="163"/>
                  <a:pt x="25" y="163"/>
                  <a:pt x="25" y="164"/>
                </a:cubicBezTo>
                <a:cubicBezTo>
                  <a:pt x="20" y="167"/>
                  <a:pt x="14" y="169"/>
                  <a:pt x="10" y="173"/>
                </a:cubicBezTo>
                <a:cubicBezTo>
                  <a:pt x="10" y="173"/>
                  <a:pt x="10" y="172"/>
                  <a:pt x="11" y="171"/>
                </a:cubicBezTo>
                <a:close/>
                <a:moveTo>
                  <a:pt x="13" y="158"/>
                </a:moveTo>
                <a:cubicBezTo>
                  <a:pt x="13" y="158"/>
                  <a:pt x="14" y="158"/>
                  <a:pt x="14" y="158"/>
                </a:cubicBezTo>
                <a:cubicBezTo>
                  <a:pt x="14" y="158"/>
                  <a:pt x="14" y="158"/>
                  <a:pt x="15" y="158"/>
                </a:cubicBezTo>
                <a:cubicBezTo>
                  <a:pt x="19" y="156"/>
                  <a:pt x="22" y="154"/>
                  <a:pt x="26" y="151"/>
                </a:cubicBezTo>
                <a:cubicBezTo>
                  <a:pt x="29" y="150"/>
                  <a:pt x="33" y="149"/>
                  <a:pt x="36" y="147"/>
                </a:cubicBezTo>
                <a:cubicBezTo>
                  <a:pt x="32" y="150"/>
                  <a:pt x="28" y="152"/>
                  <a:pt x="25" y="154"/>
                </a:cubicBezTo>
                <a:cubicBezTo>
                  <a:pt x="20" y="157"/>
                  <a:pt x="16" y="159"/>
                  <a:pt x="12" y="162"/>
                </a:cubicBezTo>
                <a:cubicBezTo>
                  <a:pt x="13" y="161"/>
                  <a:pt x="13" y="160"/>
                  <a:pt x="13" y="158"/>
                </a:cubicBezTo>
                <a:close/>
                <a:moveTo>
                  <a:pt x="14" y="153"/>
                </a:moveTo>
                <a:cubicBezTo>
                  <a:pt x="15" y="153"/>
                  <a:pt x="15" y="153"/>
                  <a:pt x="15" y="153"/>
                </a:cubicBezTo>
                <a:cubicBezTo>
                  <a:pt x="17" y="151"/>
                  <a:pt x="18" y="150"/>
                  <a:pt x="20" y="149"/>
                </a:cubicBezTo>
                <a:cubicBezTo>
                  <a:pt x="22" y="148"/>
                  <a:pt x="24" y="147"/>
                  <a:pt x="26" y="146"/>
                </a:cubicBezTo>
                <a:cubicBezTo>
                  <a:pt x="31" y="143"/>
                  <a:pt x="36" y="139"/>
                  <a:pt x="41" y="136"/>
                </a:cubicBezTo>
                <a:cubicBezTo>
                  <a:pt x="41" y="137"/>
                  <a:pt x="41" y="138"/>
                  <a:pt x="41" y="139"/>
                </a:cubicBezTo>
                <a:cubicBezTo>
                  <a:pt x="37" y="140"/>
                  <a:pt x="33" y="143"/>
                  <a:pt x="29" y="145"/>
                </a:cubicBezTo>
                <a:cubicBezTo>
                  <a:pt x="25" y="148"/>
                  <a:pt x="20" y="150"/>
                  <a:pt x="16" y="153"/>
                </a:cubicBezTo>
                <a:cubicBezTo>
                  <a:pt x="15" y="153"/>
                  <a:pt x="15" y="153"/>
                  <a:pt x="14" y="154"/>
                </a:cubicBezTo>
                <a:cubicBezTo>
                  <a:pt x="14" y="154"/>
                  <a:pt x="14" y="153"/>
                  <a:pt x="14" y="153"/>
                </a:cubicBezTo>
                <a:close/>
                <a:moveTo>
                  <a:pt x="16" y="146"/>
                </a:moveTo>
                <a:cubicBezTo>
                  <a:pt x="16" y="146"/>
                  <a:pt x="16" y="145"/>
                  <a:pt x="16" y="145"/>
                </a:cubicBezTo>
                <a:cubicBezTo>
                  <a:pt x="17" y="145"/>
                  <a:pt x="19" y="144"/>
                  <a:pt x="19" y="143"/>
                </a:cubicBezTo>
                <a:cubicBezTo>
                  <a:pt x="23" y="140"/>
                  <a:pt x="27" y="138"/>
                  <a:pt x="32" y="136"/>
                </a:cubicBezTo>
                <a:cubicBezTo>
                  <a:pt x="35" y="134"/>
                  <a:pt x="38" y="132"/>
                  <a:pt x="41" y="129"/>
                </a:cubicBezTo>
                <a:cubicBezTo>
                  <a:pt x="41" y="130"/>
                  <a:pt x="41" y="131"/>
                  <a:pt x="41" y="132"/>
                </a:cubicBezTo>
                <a:cubicBezTo>
                  <a:pt x="37" y="134"/>
                  <a:pt x="32" y="136"/>
                  <a:pt x="28" y="139"/>
                </a:cubicBezTo>
                <a:cubicBezTo>
                  <a:pt x="26" y="140"/>
                  <a:pt x="24" y="141"/>
                  <a:pt x="21" y="143"/>
                </a:cubicBezTo>
                <a:cubicBezTo>
                  <a:pt x="21" y="143"/>
                  <a:pt x="20" y="144"/>
                  <a:pt x="19" y="144"/>
                </a:cubicBezTo>
                <a:cubicBezTo>
                  <a:pt x="18" y="145"/>
                  <a:pt x="17" y="146"/>
                  <a:pt x="16" y="146"/>
                </a:cubicBezTo>
                <a:cubicBezTo>
                  <a:pt x="16" y="146"/>
                  <a:pt x="16" y="146"/>
                  <a:pt x="16" y="146"/>
                </a:cubicBezTo>
                <a:close/>
                <a:moveTo>
                  <a:pt x="42" y="116"/>
                </a:moveTo>
                <a:cubicBezTo>
                  <a:pt x="42" y="116"/>
                  <a:pt x="42" y="115"/>
                  <a:pt x="42" y="115"/>
                </a:cubicBezTo>
                <a:cubicBezTo>
                  <a:pt x="42" y="115"/>
                  <a:pt x="42" y="115"/>
                  <a:pt x="43" y="115"/>
                </a:cubicBezTo>
                <a:cubicBezTo>
                  <a:pt x="42" y="116"/>
                  <a:pt x="42" y="117"/>
                  <a:pt x="42" y="117"/>
                </a:cubicBezTo>
                <a:cubicBezTo>
                  <a:pt x="39" y="119"/>
                  <a:pt x="37" y="120"/>
                  <a:pt x="34" y="122"/>
                </a:cubicBezTo>
                <a:cubicBezTo>
                  <a:pt x="32" y="124"/>
                  <a:pt x="29" y="125"/>
                  <a:pt x="26" y="127"/>
                </a:cubicBezTo>
                <a:cubicBezTo>
                  <a:pt x="28" y="126"/>
                  <a:pt x="29" y="125"/>
                  <a:pt x="31" y="123"/>
                </a:cubicBezTo>
                <a:cubicBezTo>
                  <a:pt x="34" y="121"/>
                  <a:pt x="38" y="118"/>
                  <a:pt x="42" y="116"/>
                </a:cubicBezTo>
                <a:close/>
                <a:moveTo>
                  <a:pt x="42" y="122"/>
                </a:moveTo>
                <a:cubicBezTo>
                  <a:pt x="38" y="124"/>
                  <a:pt x="34" y="126"/>
                  <a:pt x="30" y="128"/>
                </a:cubicBezTo>
                <a:cubicBezTo>
                  <a:pt x="28" y="129"/>
                  <a:pt x="26" y="131"/>
                  <a:pt x="24" y="132"/>
                </a:cubicBezTo>
                <a:cubicBezTo>
                  <a:pt x="23" y="132"/>
                  <a:pt x="22" y="133"/>
                  <a:pt x="21" y="133"/>
                </a:cubicBezTo>
                <a:cubicBezTo>
                  <a:pt x="20" y="134"/>
                  <a:pt x="20" y="134"/>
                  <a:pt x="19" y="134"/>
                </a:cubicBezTo>
                <a:cubicBezTo>
                  <a:pt x="20" y="134"/>
                  <a:pt x="20" y="134"/>
                  <a:pt x="20" y="133"/>
                </a:cubicBezTo>
                <a:cubicBezTo>
                  <a:pt x="24" y="130"/>
                  <a:pt x="27" y="128"/>
                  <a:pt x="31" y="126"/>
                </a:cubicBezTo>
                <a:cubicBezTo>
                  <a:pt x="35" y="124"/>
                  <a:pt x="38" y="121"/>
                  <a:pt x="42" y="119"/>
                </a:cubicBezTo>
                <a:cubicBezTo>
                  <a:pt x="42" y="120"/>
                  <a:pt x="42" y="121"/>
                  <a:pt x="42" y="122"/>
                </a:cubicBezTo>
                <a:close/>
                <a:moveTo>
                  <a:pt x="41" y="126"/>
                </a:moveTo>
                <a:cubicBezTo>
                  <a:pt x="37" y="129"/>
                  <a:pt x="34" y="131"/>
                  <a:pt x="30" y="134"/>
                </a:cubicBezTo>
                <a:cubicBezTo>
                  <a:pt x="27" y="135"/>
                  <a:pt x="25" y="136"/>
                  <a:pt x="22" y="137"/>
                </a:cubicBezTo>
                <a:cubicBezTo>
                  <a:pt x="22" y="138"/>
                  <a:pt x="16" y="141"/>
                  <a:pt x="19" y="139"/>
                </a:cubicBezTo>
                <a:cubicBezTo>
                  <a:pt x="26" y="132"/>
                  <a:pt x="35" y="129"/>
                  <a:pt x="41" y="123"/>
                </a:cubicBezTo>
                <a:cubicBezTo>
                  <a:pt x="41" y="124"/>
                  <a:pt x="41" y="125"/>
                  <a:pt x="41" y="126"/>
                </a:cubicBezTo>
                <a:close/>
                <a:moveTo>
                  <a:pt x="41" y="127"/>
                </a:moveTo>
                <a:cubicBezTo>
                  <a:pt x="41" y="127"/>
                  <a:pt x="41" y="128"/>
                  <a:pt x="41" y="128"/>
                </a:cubicBezTo>
                <a:cubicBezTo>
                  <a:pt x="41" y="128"/>
                  <a:pt x="40" y="128"/>
                  <a:pt x="39" y="128"/>
                </a:cubicBezTo>
                <a:cubicBezTo>
                  <a:pt x="40" y="128"/>
                  <a:pt x="41" y="127"/>
                  <a:pt x="41" y="127"/>
                </a:cubicBezTo>
                <a:close/>
                <a:moveTo>
                  <a:pt x="41" y="135"/>
                </a:moveTo>
                <a:cubicBezTo>
                  <a:pt x="37" y="137"/>
                  <a:pt x="33" y="139"/>
                  <a:pt x="28" y="142"/>
                </a:cubicBezTo>
                <a:cubicBezTo>
                  <a:pt x="26" y="143"/>
                  <a:pt x="24" y="144"/>
                  <a:pt x="22" y="146"/>
                </a:cubicBezTo>
                <a:cubicBezTo>
                  <a:pt x="21" y="146"/>
                  <a:pt x="20" y="147"/>
                  <a:pt x="19" y="147"/>
                </a:cubicBezTo>
                <a:cubicBezTo>
                  <a:pt x="18" y="148"/>
                  <a:pt x="14" y="150"/>
                  <a:pt x="17" y="148"/>
                </a:cubicBezTo>
                <a:cubicBezTo>
                  <a:pt x="22" y="145"/>
                  <a:pt x="26" y="142"/>
                  <a:pt x="31" y="139"/>
                </a:cubicBezTo>
                <a:cubicBezTo>
                  <a:pt x="34" y="137"/>
                  <a:pt x="38" y="136"/>
                  <a:pt x="41" y="133"/>
                </a:cubicBezTo>
                <a:cubicBezTo>
                  <a:pt x="41" y="134"/>
                  <a:pt x="41" y="135"/>
                  <a:pt x="41" y="135"/>
                </a:cubicBezTo>
                <a:close/>
                <a:moveTo>
                  <a:pt x="41" y="144"/>
                </a:moveTo>
                <a:cubicBezTo>
                  <a:pt x="41" y="144"/>
                  <a:pt x="41" y="144"/>
                  <a:pt x="40" y="144"/>
                </a:cubicBezTo>
                <a:cubicBezTo>
                  <a:pt x="40" y="144"/>
                  <a:pt x="40" y="144"/>
                  <a:pt x="40" y="144"/>
                </a:cubicBezTo>
                <a:cubicBezTo>
                  <a:pt x="39" y="145"/>
                  <a:pt x="37" y="146"/>
                  <a:pt x="36" y="146"/>
                </a:cubicBezTo>
                <a:cubicBezTo>
                  <a:pt x="31" y="148"/>
                  <a:pt x="26" y="151"/>
                  <a:pt x="21" y="153"/>
                </a:cubicBezTo>
                <a:cubicBezTo>
                  <a:pt x="21" y="154"/>
                  <a:pt x="20" y="154"/>
                  <a:pt x="19" y="155"/>
                </a:cubicBezTo>
                <a:cubicBezTo>
                  <a:pt x="19" y="155"/>
                  <a:pt x="19" y="155"/>
                  <a:pt x="19" y="154"/>
                </a:cubicBezTo>
                <a:cubicBezTo>
                  <a:pt x="26" y="150"/>
                  <a:pt x="35" y="146"/>
                  <a:pt x="41" y="140"/>
                </a:cubicBezTo>
                <a:cubicBezTo>
                  <a:pt x="41" y="141"/>
                  <a:pt x="41" y="142"/>
                  <a:pt x="41" y="144"/>
                </a:cubicBezTo>
                <a:close/>
                <a:moveTo>
                  <a:pt x="16" y="160"/>
                </a:moveTo>
                <a:cubicBezTo>
                  <a:pt x="20" y="157"/>
                  <a:pt x="25" y="155"/>
                  <a:pt x="29" y="152"/>
                </a:cubicBezTo>
                <a:cubicBezTo>
                  <a:pt x="31" y="151"/>
                  <a:pt x="34" y="149"/>
                  <a:pt x="36" y="148"/>
                </a:cubicBezTo>
                <a:cubicBezTo>
                  <a:pt x="38" y="147"/>
                  <a:pt x="39" y="146"/>
                  <a:pt x="41" y="145"/>
                </a:cubicBezTo>
                <a:cubicBezTo>
                  <a:pt x="41" y="145"/>
                  <a:pt x="41" y="145"/>
                  <a:pt x="41" y="145"/>
                </a:cubicBezTo>
                <a:cubicBezTo>
                  <a:pt x="41" y="145"/>
                  <a:pt x="41" y="144"/>
                  <a:pt x="41" y="144"/>
                </a:cubicBezTo>
                <a:cubicBezTo>
                  <a:pt x="41" y="145"/>
                  <a:pt x="41" y="146"/>
                  <a:pt x="41" y="146"/>
                </a:cubicBezTo>
                <a:cubicBezTo>
                  <a:pt x="36" y="149"/>
                  <a:pt x="31" y="152"/>
                  <a:pt x="25" y="155"/>
                </a:cubicBezTo>
                <a:cubicBezTo>
                  <a:pt x="22" y="157"/>
                  <a:pt x="20" y="158"/>
                  <a:pt x="17" y="160"/>
                </a:cubicBezTo>
                <a:cubicBezTo>
                  <a:pt x="16" y="160"/>
                  <a:pt x="15" y="161"/>
                  <a:pt x="14" y="162"/>
                </a:cubicBezTo>
                <a:cubicBezTo>
                  <a:pt x="12" y="163"/>
                  <a:pt x="18" y="159"/>
                  <a:pt x="16" y="160"/>
                </a:cubicBezTo>
                <a:close/>
                <a:moveTo>
                  <a:pt x="42" y="149"/>
                </a:moveTo>
                <a:cubicBezTo>
                  <a:pt x="39" y="150"/>
                  <a:pt x="37" y="152"/>
                  <a:pt x="35" y="153"/>
                </a:cubicBezTo>
                <a:cubicBezTo>
                  <a:pt x="32" y="155"/>
                  <a:pt x="28" y="157"/>
                  <a:pt x="25" y="159"/>
                </a:cubicBezTo>
                <a:cubicBezTo>
                  <a:pt x="21" y="161"/>
                  <a:pt x="17" y="164"/>
                  <a:pt x="13" y="166"/>
                </a:cubicBezTo>
                <a:cubicBezTo>
                  <a:pt x="9" y="168"/>
                  <a:pt x="14" y="165"/>
                  <a:pt x="15" y="164"/>
                </a:cubicBezTo>
                <a:cubicBezTo>
                  <a:pt x="17" y="163"/>
                  <a:pt x="20" y="161"/>
                  <a:pt x="22" y="160"/>
                </a:cubicBezTo>
                <a:cubicBezTo>
                  <a:pt x="28" y="156"/>
                  <a:pt x="36" y="153"/>
                  <a:pt x="41" y="147"/>
                </a:cubicBezTo>
                <a:cubicBezTo>
                  <a:pt x="41" y="148"/>
                  <a:pt x="41" y="148"/>
                  <a:pt x="42" y="149"/>
                </a:cubicBezTo>
                <a:close/>
                <a:moveTo>
                  <a:pt x="34" y="154"/>
                </a:moveTo>
                <a:cubicBezTo>
                  <a:pt x="35" y="154"/>
                  <a:pt x="35" y="154"/>
                  <a:pt x="36" y="153"/>
                </a:cubicBezTo>
                <a:cubicBezTo>
                  <a:pt x="38" y="152"/>
                  <a:pt x="40" y="151"/>
                  <a:pt x="42" y="150"/>
                </a:cubicBezTo>
                <a:cubicBezTo>
                  <a:pt x="42" y="150"/>
                  <a:pt x="42" y="151"/>
                  <a:pt x="42" y="152"/>
                </a:cubicBezTo>
                <a:cubicBezTo>
                  <a:pt x="39" y="153"/>
                  <a:pt x="36" y="155"/>
                  <a:pt x="33" y="157"/>
                </a:cubicBezTo>
                <a:cubicBezTo>
                  <a:pt x="30" y="159"/>
                  <a:pt x="26" y="161"/>
                  <a:pt x="23" y="163"/>
                </a:cubicBezTo>
                <a:cubicBezTo>
                  <a:pt x="22" y="165"/>
                  <a:pt x="20" y="166"/>
                  <a:pt x="18" y="167"/>
                </a:cubicBezTo>
                <a:cubicBezTo>
                  <a:pt x="16" y="168"/>
                  <a:pt x="12" y="169"/>
                  <a:pt x="11" y="170"/>
                </a:cubicBezTo>
                <a:cubicBezTo>
                  <a:pt x="14" y="167"/>
                  <a:pt x="18" y="166"/>
                  <a:pt x="22" y="163"/>
                </a:cubicBezTo>
                <a:cubicBezTo>
                  <a:pt x="26" y="160"/>
                  <a:pt x="30" y="157"/>
                  <a:pt x="34" y="154"/>
                </a:cubicBezTo>
                <a:close/>
                <a:moveTo>
                  <a:pt x="43" y="113"/>
                </a:moveTo>
                <a:cubicBezTo>
                  <a:pt x="43" y="113"/>
                  <a:pt x="43" y="114"/>
                  <a:pt x="43" y="114"/>
                </a:cubicBezTo>
                <a:cubicBezTo>
                  <a:pt x="39" y="116"/>
                  <a:pt x="35" y="118"/>
                  <a:pt x="31" y="120"/>
                </a:cubicBezTo>
                <a:cubicBezTo>
                  <a:pt x="29" y="121"/>
                  <a:pt x="27" y="122"/>
                  <a:pt x="25" y="123"/>
                </a:cubicBezTo>
                <a:cubicBezTo>
                  <a:pt x="24" y="123"/>
                  <a:pt x="23" y="124"/>
                  <a:pt x="22" y="125"/>
                </a:cubicBezTo>
                <a:cubicBezTo>
                  <a:pt x="23" y="124"/>
                  <a:pt x="24" y="123"/>
                  <a:pt x="25" y="123"/>
                </a:cubicBezTo>
                <a:cubicBezTo>
                  <a:pt x="30" y="118"/>
                  <a:pt x="37" y="115"/>
                  <a:pt x="44" y="110"/>
                </a:cubicBezTo>
                <a:cubicBezTo>
                  <a:pt x="43" y="111"/>
                  <a:pt x="43" y="112"/>
                  <a:pt x="43" y="113"/>
                </a:cubicBezTo>
                <a:close/>
                <a:moveTo>
                  <a:pt x="44" y="109"/>
                </a:moveTo>
                <a:cubicBezTo>
                  <a:pt x="40" y="111"/>
                  <a:pt x="36" y="113"/>
                  <a:pt x="32" y="115"/>
                </a:cubicBezTo>
                <a:cubicBezTo>
                  <a:pt x="29" y="116"/>
                  <a:pt x="26" y="117"/>
                  <a:pt x="24" y="119"/>
                </a:cubicBezTo>
                <a:cubicBezTo>
                  <a:pt x="24" y="119"/>
                  <a:pt x="24" y="119"/>
                  <a:pt x="24" y="119"/>
                </a:cubicBezTo>
                <a:cubicBezTo>
                  <a:pt x="27" y="117"/>
                  <a:pt x="30" y="116"/>
                  <a:pt x="33" y="114"/>
                </a:cubicBezTo>
                <a:cubicBezTo>
                  <a:pt x="37" y="111"/>
                  <a:pt x="40" y="109"/>
                  <a:pt x="44" y="107"/>
                </a:cubicBezTo>
                <a:cubicBezTo>
                  <a:pt x="44" y="107"/>
                  <a:pt x="44" y="108"/>
                  <a:pt x="44" y="109"/>
                </a:cubicBezTo>
                <a:close/>
                <a:moveTo>
                  <a:pt x="25" y="115"/>
                </a:moveTo>
                <a:cubicBezTo>
                  <a:pt x="28" y="114"/>
                  <a:pt x="31" y="113"/>
                  <a:pt x="34" y="111"/>
                </a:cubicBezTo>
                <a:cubicBezTo>
                  <a:pt x="36" y="110"/>
                  <a:pt x="38" y="109"/>
                  <a:pt x="40" y="108"/>
                </a:cubicBezTo>
                <a:cubicBezTo>
                  <a:pt x="40" y="108"/>
                  <a:pt x="40" y="108"/>
                  <a:pt x="41" y="108"/>
                </a:cubicBezTo>
                <a:cubicBezTo>
                  <a:pt x="37" y="110"/>
                  <a:pt x="33" y="113"/>
                  <a:pt x="29" y="115"/>
                </a:cubicBezTo>
                <a:cubicBezTo>
                  <a:pt x="28" y="116"/>
                  <a:pt x="26" y="117"/>
                  <a:pt x="24" y="118"/>
                </a:cubicBezTo>
                <a:cubicBezTo>
                  <a:pt x="24" y="117"/>
                  <a:pt x="25" y="116"/>
                  <a:pt x="25" y="115"/>
                </a:cubicBezTo>
                <a:close/>
                <a:moveTo>
                  <a:pt x="45" y="105"/>
                </a:moveTo>
                <a:cubicBezTo>
                  <a:pt x="42" y="107"/>
                  <a:pt x="38" y="108"/>
                  <a:pt x="35" y="110"/>
                </a:cubicBezTo>
                <a:cubicBezTo>
                  <a:pt x="34" y="110"/>
                  <a:pt x="32" y="112"/>
                  <a:pt x="30" y="113"/>
                </a:cubicBezTo>
                <a:cubicBezTo>
                  <a:pt x="29" y="113"/>
                  <a:pt x="27" y="114"/>
                  <a:pt x="26" y="114"/>
                </a:cubicBezTo>
                <a:cubicBezTo>
                  <a:pt x="26" y="115"/>
                  <a:pt x="25" y="115"/>
                  <a:pt x="25" y="115"/>
                </a:cubicBezTo>
                <a:cubicBezTo>
                  <a:pt x="25" y="115"/>
                  <a:pt x="25" y="114"/>
                  <a:pt x="25" y="114"/>
                </a:cubicBezTo>
                <a:cubicBezTo>
                  <a:pt x="26" y="114"/>
                  <a:pt x="27" y="113"/>
                  <a:pt x="27" y="113"/>
                </a:cubicBezTo>
                <a:cubicBezTo>
                  <a:pt x="33" y="109"/>
                  <a:pt x="40" y="107"/>
                  <a:pt x="46" y="103"/>
                </a:cubicBezTo>
                <a:cubicBezTo>
                  <a:pt x="45" y="104"/>
                  <a:pt x="45" y="104"/>
                  <a:pt x="45" y="105"/>
                </a:cubicBezTo>
                <a:close/>
                <a:moveTo>
                  <a:pt x="46" y="101"/>
                </a:moveTo>
                <a:cubicBezTo>
                  <a:pt x="43" y="102"/>
                  <a:pt x="40" y="104"/>
                  <a:pt x="37" y="105"/>
                </a:cubicBezTo>
                <a:cubicBezTo>
                  <a:pt x="34" y="106"/>
                  <a:pt x="32" y="107"/>
                  <a:pt x="29" y="108"/>
                </a:cubicBezTo>
                <a:cubicBezTo>
                  <a:pt x="25" y="110"/>
                  <a:pt x="32" y="106"/>
                  <a:pt x="32" y="106"/>
                </a:cubicBezTo>
                <a:cubicBezTo>
                  <a:pt x="38" y="104"/>
                  <a:pt x="43" y="101"/>
                  <a:pt x="47" y="98"/>
                </a:cubicBezTo>
                <a:cubicBezTo>
                  <a:pt x="47" y="99"/>
                  <a:pt x="47" y="100"/>
                  <a:pt x="46" y="101"/>
                </a:cubicBezTo>
                <a:close/>
                <a:moveTo>
                  <a:pt x="48" y="96"/>
                </a:moveTo>
                <a:cubicBezTo>
                  <a:pt x="45" y="97"/>
                  <a:pt x="42" y="99"/>
                  <a:pt x="38" y="100"/>
                </a:cubicBezTo>
                <a:cubicBezTo>
                  <a:pt x="36" y="101"/>
                  <a:pt x="34" y="102"/>
                  <a:pt x="32" y="103"/>
                </a:cubicBezTo>
                <a:cubicBezTo>
                  <a:pt x="31" y="104"/>
                  <a:pt x="30" y="104"/>
                  <a:pt x="29" y="105"/>
                </a:cubicBezTo>
                <a:cubicBezTo>
                  <a:pt x="30" y="104"/>
                  <a:pt x="31" y="104"/>
                  <a:pt x="31" y="103"/>
                </a:cubicBezTo>
                <a:cubicBezTo>
                  <a:pt x="37" y="100"/>
                  <a:pt x="44" y="98"/>
                  <a:pt x="49" y="94"/>
                </a:cubicBezTo>
                <a:cubicBezTo>
                  <a:pt x="49" y="94"/>
                  <a:pt x="48" y="95"/>
                  <a:pt x="48" y="96"/>
                </a:cubicBezTo>
                <a:close/>
                <a:moveTo>
                  <a:pt x="50" y="91"/>
                </a:moveTo>
                <a:cubicBezTo>
                  <a:pt x="47" y="93"/>
                  <a:pt x="44" y="94"/>
                  <a:pt x="41" y="96"/>
                </a:cubicBezTo>
                <a:cubicBezTo>
                  <a:pt x="39" y="97"/>
                  <a:pt x="37" y="98"/>
                  <a:pt x="35" y="99"/>
                </a:cubicBezTo>
                <a:cubicBezTo>
                  <a:pt x="34" y="99"/>
                  <a:pt x="26" y="103"/>
                  <a:pt x="31" y="100"/>
                </a:cubicBezTo>
                <a:cubicBezTo>
                  <a:pt x="38" y="95"/>
                  <a:pt x="45" y="94"/>
                  <a:pt x="51" y="89"/>
                </a:cubicBezTo>
                <a:cubicBezTo>
                  <a:pt x="51" y="90"/>
                  <a:pt x="50" y="90"/>
                  <a:pt x="50" y="91"/>
                </a:cubicBezTo>
                <a:close/>
                <a:moveTo>
                  <a:pt x="30" y="98"/>
                </a:moveTo>
                <a:cubicBezTo>
                  <a:pt x="34" y="97"/>
                  <a:pt x="38" y="95"/>
                  <a:pt x="41" y="93"/>
                </a:cubicBezTo>
                <a:cubicBezTo>
                  <a:pt x="43" y="92"/>
                  <a:pt x="45" y="91"/>
                  <a:pt x="47" y="90"/>
                </a:cubicBezTo>
                <a:cubicBezTo>
                  <a:pt x="48" y="90"/>
                  <a:pt x="54" y="86"/>
                  <a:pt x="49" y="90"/>
                </a:cubicBezTo>
                <a:cubicBezTo>
                  <a:pt x="43" y="94"/>
                  <a:pt x="35" y="96"/>
                  <a:pt x="30" y="100"/>
                </a:cubicBezTo>
                <a:cubicBezTo>
                  <a:pt x="30" y="99"/>
                  <a:pt x="30" y="99"/>
                  <a:pt x="30" y="98"/>
                </a:cubicBezTo>
                <a:close/>
                <a:moveTo>
                  <a:pt x="52" y="87"/>
                </a:moveTo>
                <a:cubicBezTo>
                  <a:pt x="52" y="87"/>
                  <a:pt x="52" y="87"/>
                  <a:pt x="52" y="87"/>
                </a:cubicBezTo>
                <a:cubicBezTo>
                  <a:pt x="48" y="89"/>
                  <a:pt x="44" y="91"/>
                  <a:pt x="41" y="93"/>
                </a:cubicBezTo>
                <a:cubicBezTo>
                  <a:pt x="38" y="94"/>
                  <a:pt x="36" y="95"/>
                  <a:pt x="34" y="96"/>
                </a:cubicBezTo>
                <a:cubicBezTo>
                  <a:pt x="33" y="97"/>
                  <a:pt x="29" y="99"/>
                  <a:pt x="32" y="96"/>
                </a:cubicBezTo>
                <a:cubicBezTo>
                  <a:pt x="39" y="92"/>
                  <a:pt x="47" y="89"/>
                  <a:pt x="54" y="84"/>
                </a:cubicBezTo>
                <a:cubicBezTo>
                  <a:pt x="53" y="85"/>
                  <a:pt x="53" y="86"/>
                  <a:pt x="52" y="87"/>
                </a:cubicBezTo>
                <a:close/>
                <a:moveTo>
                  <a:pt x="55" y="82"/>
                </a:moveTo>
                <a:cubicBezTo>
                  <a:pt x="52" y="83"/>
                  <a:pt x="49" y="85"/>
                  <a:pt x="45" y="86"/>
                </a:cubicBezTo>
                <a:cubicBezTo>
                  <a:pt x="41" y="88"/>
                  <a:pt x="35" y="91"/>
                  <a:pt x="32" y="93"/>
                </a:cubicBezTo>
                <a:cubicBezTo>
                  <a:pt x="32" y="93"/>
                  <a:pt x="32" y="93"/>
                  <a:pt x="32" y="93"/>
                </a:cubicBezTo>
                <a:cubicBezTo>
                  <a:pt x="40" y="88"/>
                  <a:pt x="49" y="84"/>
                  <a:pt x="57" y="79"/>
                </a:cubicBezTo>
                <a:cubicBezTo>
                  <a:pt x="56" y="80"/>
                  <a:pt x="56" y="81"/>
                  <a:pt x="55" y="82"/>
                </a:cubicBezTo>
                <a:close/>
                <a:moveTo>
                  <a:pt x="59" y="76"/>
                </a:moveTo>
                <a:cubicBezTo>
                  <a:pt x="55" y="78"/>
                  <a:pt x="51" y="79"/>
                  <a:pt x="47" y="81"/>
                </a:cubicBezTo>
                <a:cubicBezTo>
                  <a:pt x="45" y="82"/>
                  <a:pt x="42" y="83"/>
                  <a:pt x="39" y="85"/>
                </a:cubicBezTo>
                <a:cubicBezTo>
                  <a:pt x="38" y="85"/>
                  <a:pt x="37" y="85"/>
                  <a:pt x="36" y="86"/>
                </a:cubicBezTo>
                <a:cubicBezTo>
                  <a:pt x="36" y="86"/>
                  <a:pt x="35" y="86"/>
                  <a:pt x="35" y="86"/>
                </a:cubicBezTo>
                <a:cubicBezTo>
                  <a:pt x="35" y="86"/>
                  <a:pt x="35" y="86"/>
                  <a:pt x="35" y="86"/>
                </a:cubicBezTo>
                <a:cubicBezTo>
                  <a:pt x="36" y="85"/>
                  <a:pt x="38" y="84"/>
                  <a:pt x="38" y="85"/>
                </a:cubicBezTo>
                <a:cubicBezTo>
                  <a:pt x="46" y="81"/>
                  <a:pt x="55" y="77"/>
                  <a:pt x="62" y="72"/>
                </a:cubicBezTo>
                <a:cubicBezTo>
                  <a:pt x="61" y="73"/>
                  <a:pt x="60" y="75"/>
                  <a:pt x="59" y="76"/>
                </a:cubicBezTo>
                <a:close/>
                <a:moveTo>
                  <a:pt x="42" y="82"/>
                </a:moveTo>
                <a:cubicBezTo>
                  <a:pt x="45" y="81"/>
                  <a:pt x="48" y="79"/>
                  <a:pt x="50" y="78"/>
                </a:cubicBezTo>
                <a:cubicBezTo>
                  <a:pt x="51" y="78"/>
                  <a:pt x="52" y="77"/>
                  <a:pt x="52" y="77"/>
                </a:cubicBezTo>
                <a:cubicBezTo>
                  <a:pt x="50" y="78"/>
                  <a:pt x="48" y="79"/>
                  <a:pt x="47" y="80"/>
                </a:cubicBezTo>
                <a:cubicBezTo>
                  <a:pt x="45" y="81"/>
                  <a:pt x="44" y="81"/>
                  <a:pt x="42" y="82"/>
                </a:cubicBezTo>
                <a:close/>
                <a:moveTo>
                  <a:pt x="35" y="87"/>
                </a:moveTo>
                <a:cubicBezTo>
                  <a:pt x="38" y="86"/>
                  <a:pt x="42" y="84"/>
                  <a:pt x="45" y="83"/>
                </a:cubicBezTo>
                <a:cubicBezTo>
                  <a:pt x="49" y="81"/>
                  <a:pt x="55" y="79"/>
                  <a:pt x="58" y="77"/>
                </a:cubicBezTo>
                <a:cubicBezTo>
                  <a:pt x="58" y="77"/>
                  <a:pt x="58" y="77"/>
                  <a:pt x="58" y="77"/>
                </a:cubicBezTo>
                <a:cubicBezTo>
                  <a:pt x="50" y="83"/>
                  <a:pt x="41" y="87"/>
                  <a:pt x="32" y="92"/>
                </a:cubicBezTo>
                <a:cubicBezTo>
                  <a:pt x="33" y="90"/>
                  <a:pt x="34" y="89"/>
                  <a:pt x="35" y="87"/>
                </a:cubicBezTo>
                <a:close/>
                <a:moveTo>
                  <a:pt x="32" y="94"/>
                </a:moveTo>
                <a:cubicBezTo>
                  <a:pt x="36" y="92"/>
                  <a:pt x="39" y="90"/>
                  <a:pt x="43" y="88"/>
                </a:cubicBezTo>
                <a:cubicBezTo>
                  <a:pt x="46" y="87"/>
                  <a:pt x="52" y="85"/>
                  <a:pt x="55" y="83"/>
                </a:cubicBezTo>
                <a:cubicBezTo>
                  <a:pt x="55" y="83"/>
                  <a:pt x="55" y="83"/>
                  <a:pt x="55" y="83"/>
                </a:cubicBezTo>
                <a:cubicBezTo>
                  <a:pt x="47" y="88"/>
                  <a:pt x="39" y="91"/>
                  <a:pt x="31" y="96"/>
                </a:cubicBezTo>
                <a:cubicBezTo>
                  <a:pt x="31" y="95"/>
                  <a:pt x="32" y="94"/>
                  <a:pt x="32" y="94"/>
                </a:cubicBezTo>
                <a:close/>
                <a:moveTo>
                  <a:pt x="29" y="102"/>
                </a:moveTo>
                <a:cubicBezTo>
                  <a:pt x="33" y="101"/>
                  <a:pt x="36" y="99"/>
                  <a:pt x="40" y="97"/>
                </a:cubicBezTo>
                <a:cubicBezTo>
                  <a:pt x="43" y="95"/>
                  <a:pt x="47" y="94"/>
                  <a:pt x="50" y="92"/>
                </a:cubicBezTo>
                <a:cubicBezTo>
                  <a:pt x="50" y="92"/>
                  <a:pt x="50" y="92"/>
                  <a:pt x="50" y="92"/>
                </a:cubicBezTo>
                <a:cubicBezTo>
                  <a:pt x="47" y="95"/>
                  <a:pt x="43" y="96"/>
                  <a:pt x="40" y="98"/>
                </a:cubicBezTo>
                <a:cubicBezTo>
                  <a:pt x="36" y="100"/>
                  <a:pt x="32" y="102"/>
                  <a:pt x="28" y="104"/>
                </a:cubicBezTo>
                <a:cubicBezTo>
                  <a:pt x="29" y="104"/>
                  <a:pt x="29" y="103"/>
                  <a:pt x="29" y="102"/>
                </a:cubicBezTo>
                <a:close/>
                <a:moveTo>
                  <a:pt x="28" y="106"/>
                </a:moveTo>
                <a:cubicBezTo>
                  <a:pt x="31" y="104"/>
                  <a:pt x="34" y="103"/>
                  <a:pt x="37" y="102"/>
                </a:cubicBezTo>
                <a:cubicBezTo>
                  <a:pt x="39" y="101"/>
                  <a:pt x="41" y="100"/>
                  <a:pt x="43" y="99"/>
                </a:cubicBezTo>
                <a:cubicBezTo>
                  <a:pt x="44" y="98"/>
                  <a:pt x="49" y="95"/>
                  <a:pt x="47" y="97"/>
                </a:cubicBezTo>
                <a:cubicBezTo>
                  <a:pt x="41" y="102"/>
                  <a:pt x="34" y="104"/>
                  <a:pt x="27" y="108"/>
                </a:cubicBezTo>
                <a:cubicBezTo>
                  <a:pt x="28" y="107"/>
                  <a:pt x="28" y="106"/>
                  <a:pt x="28" y="106"/>
                </a:cubicBezTo>
                <a:close/>
                <a:moveTo>
                  <a:pt x="27" y="109"/>
                </a:moveTo>
                <a:cubicBezTo>
                  <a:pt x="29" y="109"/>
                  <a:pt x="32" y="108"/>
                  <a:pt x="34" y="107"/>
                </a:cubicBezTo>
                <a:cubicBezTo>
                  <a:pt x="36" y="106"/>
                  <a:pt x="39" y="105"/>
                  <a:pt x="41" y="104"/>
                </a:cubicBezTo>
                <a:cubicBezTo>
                  <a:pt x="42" y="104"/>
                  <a:pt x="42" y="104"/>
                  <a:pt x="43" y="103"/>
                </a:cubicBezTo>
                <a:cubicBezTo>
                  <a:pt x="43" y="103"/>
                  <a:pt x="47" y="101"/>
                  <a:pt x="45" y="102"/>
                </a:cubicBezTo>
                <a:cubicBezTo>
                  <a:pt x="42" y="105"/>
                  <a:pt x="37" y="106"/>
                  <a:pt x="34" y="108"/>
                </a:cubicBezTo>
                <a:cubicBezTo>
                  <a:pt x="31" y="109"/>
                  <a:pt x="28" y="111"/>
                  <a:pt x="26" y="113"/>
                </a:cubicBezTo>
                <a:cubicBezTo>
                  <a:pt x="26" y="112"/>
                  <a:pt x="26" y="111"/>
                  <a:pt x="27" y="109"/>
                </a:cubicBezTo>
                <a:close/>
                <a:moveTo>
                  <a:pt x="23" y="120"/>
                </a:moveTo>
                <a:cubicBezTo>
                  <a:pt x="27" y="118"/>
                  <a:pt x="31" y="116"/>
                  <a:pt x="35" y="115"/>
                </a:cubicBezTo>
                <a:cubicBezTo>
                  <a:pt x="35" y="115"/>
                  <a:pt x="36" y="114"/>
                  <a:pt x="36" y="114"/>
                </a:cubicBezTo>
                <a:cubicBezTo>
                  <a:pt x="32" y="117"/>
                  <a:pt x="27" y="120"/>
                  <a:pt x="23" y="123"/>
                </a:cubicBezTo>
                <a:cubicBezTo>
                  <a:pt x="23" y="122"/>
                  <a:pt x="23" y="121"/>
                  <a:pt x="23" y="120"/>
                </a:cubicBezTo>
                <a:close/>
                <a:moveTo>
                  <a:pt x="22" y="125"/>
                </a:moveTo>
                <a:cubicBezTo>
                  <a:pt x="25" y="124"/>
                  <a:pt x="28" y="122"/>
                  <a:pt x="31" y="120"/>
                </a:cubicBezTo>
                <a:cubicBezTo>
                  <a:pt x="33" y="119"/>
                  <a:pt x="35" y="118"/>
                  <a:pt x="37" y="117"/>
                </a:cubicBezTo>
                <a:cubicBezTo>
                  <a:pt x="38" y="117"/>
                  <a:pt x="38" y="117"/>
                  <a:pt x="39" y="117"/>
                </a:cubicBezTo>
                <a:cubicBezTo>
                  <a:pt x="36" y="119"/>
                  <a:pt x="33" y="121"/>
                  <a:pt x="30" y="123"/>
                </a:cubicBezTo>
                <a:cubicBezTo>
                  <a:pt x="27" y="125"/>
                  <a:pt x="24" y="127"/>
                  <a:pt x="21" y="129"/>
                </a:cubicBezTo>
                <a:cubicBezTo>
                  <a:pt x="21" y="128"/>
                  <a:pt x="22" y="127"/>
                  <a:pt x="22" y="125"/>
                </a:cubicBezTo>
                <a:close/>
                <a:moveTo>
                  <a:pt x="21" y="130"/>
                </a:moveTo>
                <a:cubicBezTo>
                  <a:pt x="25" y="128"/>
                  <a:pt x="29" y="126"/>
                  <a:pt x="33" y="123"/>
                </a:cubicBezTo>
                <a:cubicBezTo>
                  <a:pt x="35" y="123"/>
                  <a:pt x="36" y="122"/>
                  <a:pt x="38" y="120"/>
                </a:cubicBezTo>
                <a:cubicBezTo>
                  <a:pt x="39" y="120"/>
                  <a:pt x="39" y="119"/>
                  <a:pt x="40" y="119"/>
                </a:cubicBezTo>
                <a:cubicBezTo>
                  <a:pt x="43" y="117"/>
                  <a:pt x="39" y="120"/>
                  <a:pt x="38" y="120"/>
                </a:cubicBezTo>
                <a:cubicBezTo>
                  <a:pt x="35" y="123"/>
                  <a:pt x="31" y="126"/>
                  <a:pt x="26" y="128"/>
                </a:cubicBezTo>
                <a:cubicBezTo>
                  <a:pt x="24" y="129"/>
                  <a:pt x="22" y="131"/>
                  <a:pt x="20" y="133"/>
                </a:cubicBezTo>
                <a:cubicBezTo>
                  <a:pt x="20" y="132"/>
                  <a:pt x="20" y="131"/>
                  <a:pt x="21" y="130"/>
                </a:cubicBezTo>
                <a:close/>
                <a:moveTo>
                  <a:pt x="19" y="135"/>
                </a:moveTo>
                <a:cubicBezTo>
                  <a:pt x="24" y="133"/>
                  <a:pt x="28" y="130"/>
                  <a:pt x="32" y="128"/>
                </a:cubicBezTo>
                <a:cubicBezTo>
                  <a:pt x="34" y="127"/>
                  <a:pt x="36" y="126"/>
                  <a:pt x="38" y="124"/>
                </a:cubicBezTo>
                <a:cubicBezTo>
                  <a:pt x="39" y="124"/>
                  <a:pt x="40" y="123"/>
                  <a:pt x="42" y="123"/>
                </a:cubicBezTo>
                <a:cubicBezTo>
                  <a:pt x="42" y="123"/>
                  <a:pt x="42" y="123"/>
                  <a:pt x="42" y="123"/>
                </a:cubicBezTo>
                <a:cubicBezTo>
                  <a:pt x="42" y="123"/>
                  <a:pt x="42" y="123"/>
                  <a:pt x="42" y="123"/>
                </a:cubicBezTo>
                <a:cubicBezTo>
                  <a:pt x="41" y="124"/>
                  <a:pt x="38" y="125"/>
                  <a:pt x="39" y="125"/>
                </a:cubicBezTo>
                <a:cubicBezTo>
                  <a:pt x="32" y="130"/>
                  <a:pt x="24" y="133"/>
                  <a:pt x="18" y="139"/>
                </a:cubicBezTo>
                <a:cubicBezTo>
                  <a:pt x="19" y="137"/>
                  <a:pt x="19" y="136"/>
                  <a:pt x="19" y="135"/>
                </a:cubicBezTo>
                <a:close/>
                <a:moveTo>
                  <a:pt x="18" y="141"/>
                </a:moveTo>
                <a:cubicBezTo>
                  <a:pt x="18" y="141"/>
                  <a:pt x="18" y="141"/>
                  <a:pt x="18" y="140"/>
                </a:cubicBezTo>
                <a:cubicBezTo>
                  <a:pt x="18" y="141"/>
                  <a:pt x="18" y="141"/>
                  <a:pt x="18" y="141"/>
                </a:cubicBezTo>
                <a:cubicBezTo>
                  <a:pt x="18" y="141"/>
                  <a:pt x="18" y="141"/>
                  <a:pt x="18" y="141"/>
                </a:cubicBezTo>
                <a:close/>
                <a:moveTo>
                  <a:pt x="17" y="142"/>
                </a:moveTo>
                <a:cubicBezTo>
                  <a:pt x="21" y="140"/>
                  <a:pt x="24" y="138"/>
                  <a:pt x="28" y="136"/>
                </a:cubicBezTo>
                <a:cubicBezTo>
                  <a:pt x="30" y="135"/>
                  <a:pt x="32" y="134"/>
                  <a:pt x="34" y="132"/>
                </a:cubicBezTo>
                <a:cubicBezTo>
                  <a:pt x="35" y="132"/>
                  <a:pt x="35" y="131"/>
                  <a:pt x="36" y="131"/>
                </a:cubicBezTo>
                <a:cubicBezTo>
                  <a:pt x="37" y="130"/>
                  <a:pt x="41" y="129"/>
                  <a:pt x="41" y="129"/>
                </a:cubicBezTo>
                <a:cubicBezTo>
                  <a:pt x="37" y="133"/>
                  <a:pt x="32" y="135"/>
                  <a:pt x="27" y="137"/>
                </a:cubicBezTo>
                <a:cubicBezTo>
                  <a:pt x="24" y="139"/>
                  <a:pt x="20" y="142"/>
                  <a:pt x="17" y="144"/>
                </a:cubicBezTo>
                <a:cubicBezTo>
                  <a:pt x="17" y="144"/>
                  <a:pt x="17" y="143"/>
                  <a:pt x="17" y="142"/>
                </a:cubicBezTo>
                <a:close/>
                <a:moveTo>
                  <a:pt x="16" y="146"/>
                </a:moveTo>
                <a:cubicBezTo>
                  <a:pt x="20" y="145"/>
                  <a:pt x="24" y="142"/>
                  <a:pt x="27" y="140"/>
                </a:cubicBezTo>
                <a:cubicBezTo>
                  <a:pt x="29" y="139"/>
                  <a:pt x="32" y="137"/>
                  <a:pt x="34" y="136"/>
                </a:cubicBezTo>
                <a:cubicBezTo>
                  <a:pt x="35" y="136"/>
                  <a:pt x="36" y="135"/>
                  <a:pt x="37" y="135"/>
                </a:cubicBezTo>
                <a:cubicBezTo>
                  <a:pt x="37" y="135"/>
                  <a:pt x="42" y="132"/>
                  <a:pt x="40" y="134"/>
                </a:cubicBezTo>
                <a:cubicBezTo>
                  <a:pt x="38" y="135"/>
                  <a:pt x="35" y="136"/>
                  <a:pt x="33" y="137"/>
                </a:cubicBezTo>
                <a:cubicBezTo>
                  <a:pt x="31" y="138"/>
                  <a:pt x="28" y="140"/>
                  <a:pt x="26" y="142"/>
                </a:cubicBezTo>
                <a:cubicBezTo>
                  <a:pt x="23" y="144"/>
                  <a:pt x="19" y="146"/>
                  <a:pt x="16" y="148"/>
                </a:cubicBezTo>
                <a:cubicBezTo>
                  <a:pt x="16" y="148"/>
                  <a:pt x="16" y="147"/>
                  <a:pt x="16" y="146"/>
                </a:cubicBezTo>
                <a:close/>
                <a:moveTo>
                  <a:pt x="15" y="150"/>
                </a:moveTo>
                <a:cubicBezTo>
                  <a:pt x="20" y="148"/>
                  <a:pt x="24" y="145"/>
                  <a:pt x="29" y="142"/>
                </a:cubicBezTo>
                <a:cubicBezTo>
                  <a:pt x="31" y="141"/>
                  <a:pt x="33" y="140"/>
                  <a:pt x="36" y="138"/>
                </a:cubicBezTo>
                <a:cubicBezTo>
                  <a:pt x="36" y="138"/>
                  <a:pt x="37" y="138"/>
                  <a:pt x="37" y="138"/>
                </a:cubicBezTo>
                <a:cubicBezTo>
                  <a:pt x="32" y="141"/>
                  <a:pt x="28" y="144"/>
                  <a:pt x="23" y="146"/>
                </a:cubicBezTo>
                <a:cubicBezTo>
                  <a:pt x="20" y="148"/>
                  <a:pt x="17" y="150"/>
                  <a:pt x="15" y="152"/>
                </a:cubicBezTo>
                <a:cubicBezTo>
                  <a:pt x="15" y="151"/>
                  <a:pt x="15" y="150"/>
                  <a:pt x="15" y="150"/>
                </a:cubicBezTo>
                <a:close/>
                <a:moveTo>
                  <a:pt x="14" y="154"/>
                </a:moveTo>
                <a:cubicBezTo>
                  <a:pt x="19" y="152"/>
                  <a:pt x="23" y="149"/>
                  <a:pt x="27" y="147"/>
                </a:cubicBezTo>
                <a:cubicBezTo>
                  <a:pt x="29" y="146"/>
                  <a:pt x="31" y="145"/>
                  <a:pt x="34" y="144"/>
                </a:cubicBezTo>
                <a:cubicBezTo>
                  <a:pt x="35" y="143"/>
                  <a:pt x="36" y="142"/>
                  <a:pt x="38" y="141"/>
                </a:cubicBezTo>
                <a:cubicBezTo>
                  <a:pt x="38" y="141"/>
                  <a:pt x="42" y="138"/>
                  <a:pt x="40" y="140"/>
                </a:cubicBezTo>
                <a:cubicBezTo>
                  <a:pt x="36" y="144"/>
                  <a:pt x="31" y="147"/>
                  <a:pt x="26" y="149"/>
                </a:cubicBezTo>
                <a:cubicBezTo>
                  <a:pt x="22" y="152"/>
                  <a:pt x="18" y="155"/>
                  <a:pt x="14" y="157"/>
                </a:cubicBezTo>
                <a:cubicBezTo>
                  <a:pt x="14" y="156"/>
                  <a:pt x="14" y="155"/>
                  <a:pt x="14" y="154"/>
                </a:cubicBezTo>
                <a:close/>
                <a:moveTo>
                  <a:pt x="12" y="163"/>
                </a:moveTo>
                <a:cubicBezTo>
                  <a:pt x="12" y="163"/>
                  <a:pt x="12" y="163"/>
                  <a:pt x="12" y="163"/>
                </a:cubicBezTo>
                <a:cubicBezTo>
                  <a:pt x="18" y="160"/>
                  <a:pt x="23" y="157"/>
                  <a:pt x="29" y="154"/>
                </a:cubicBezTo>
                <a:cubicBezTo>
                  <a:pt x="32" y="152"/>
                  <a:pt x="34" y="151"/>
                  <a:pt x="37" y="149"/>
                </a:cubicBezTo>
                <a:cubicBezTo>
                  <a:pt x="38" y="149"/>
                  <a:pt x="40" y="148"/>
                  <a:pt x="41" y="147"/>
                </a:cubicBezTo>
                <a:cubicBezTo>
                  <a:pt x="39" y="149"/>
                  <a:pt x="37" y="150"/>
                  <a:pt x="36" y="151"/>
                </a:cubicBezTo>
                <a:cubicBezTo>
                  <a:pt x="28" y="156"/>
                  <a:pt x="19" y="160"/>
                  <a:pt x="12" y="166"/>
                </a:cubicBezTo>
                <a:cubicBezTo>
                  <a:pt x="12" y="165"/>
                  <a:pt x="12" y="164"/>
                  <a:pt x="12" y="163"/>
                </a:cubicBezTo>
                <a:close/>
                <a:moveTo>
                  <a:pt x="11" y="168"/>
                </a:moveTo>
                <a:cubicBezTo>
                  <a:pt x="14" y="166"/>
                  <a:pt x="17" y="165"/>
                  <a:pt x="19" y="163"/>
                </a:cubicBezTo>
                <a:cubicBezTo>
                  <a:pt x="16" y="165"/>
                  <a:pt x="13" y="167"/>
                  <a:pt x="11" y="169"/>
                </a:cubicBezTo>
                <a:cubicBezTo>
                  <a:pt x="11" y="169"/>
                  <a:pt x="11" y="168"/>
                  <a:pt x="11" y="168"/>
                </a:cubicBezTo>
                <a:close/>
                <a:moveTo>
                  <a:pt x="10" y="175"/>
                </a:moveTo>
                <a:cubicBezTo>
                  <a:pt x="15" y="171"/>
                  <a:pt x="20" y="169"/>
                  <a:pt x="26" y="166"/>
                </a:cubicBezTo>
                <a:cubicBezTo>
                  <a:pt x="28" y="165"/>
                  <a:pt x="30" y="164"/>
                  <a:pt x="33" y="162"/>
                </a:cubicBezTo>
                <a:cubicBezTo>
                  <a:pt x="25" y="167"/>
                  <a:pt x="17" y="172"/>
                  <a:pt x="9" y="178"/>
                </a:cubicBezTo>
                <a:cubicBezTo>
                  <a:pt x="10" y="177"/>
                  <a:pt x="10" y="176"/>
                  <a:pt x="10" y="175"/>
                </a:cubicBezTo>
                <a:close/>
                <a:moveTo>
                  <a:pt x="9" y="184"/>
                </a:moveTo>
                <a:cubicBezTo>
                  <a:pt x="9" y="184"/>
                  <a:pt x="9" y="184"/>
                  <a:pt x="9" y="184"/>
                </a:cubicBezTo>
                <a:cubicBezTo>
                  <a:pt x="13" y="183"/>
                  <a:pt x="17" y="180"/>
                  <a:pt x="21" y="178"/>
                </a:cubicBezTo>
                <a:cubicBezTo>
                  <a:pt x="27" y="175"/>
                  <a:pt x="32" y="172"/>
                  <a:pt x="38" y="169"/>
                </a:cubicBezTo>
                <a:cubicBezTo>
                  <a:pt x="37" y="171"/>
                  <a:pt x="37" y="172"/>
                  <a:pt x="37" y="173"/>
                </a:cubicBezTo>
                <a:cubicBezTo>
                  <a:pt x="32" y="175"/>
                  <a:pt x="27" y="178"/>
                  <a:pt x="21" y="180"/>
                </a:cubicBezTo>
                <a:cubicBezTo>
                  <a:pt x="17" y="182"/>
                  <a:pt x="12" y="183"/>
                  <a:pt x="8" y="186"/>
                </a:cubicBezTo>
                <a:cubicBezTo>
                  <a:pt x="8" y="185"/>
                  <a:pt x="9" y="185"/>
                  <a:pt x="9" y="184"/>
                </a:cubicBezTo>
                <a:close/>
                <a:moveTo>
                  <a:pt x="4" y="244"/>
                </a:moveTo>
                <a:cubicBezTo>
                  <a:pt x="4" y="244"/>
                  <a:pt x="4" y="244"/>
                  <a:pt x="4" y="244"/>
                </a:cubicBezTo>
                <a:cubicBezTo>
                  <a:pt x="5" y="244"/>
                  <a:pt x="8" y="241"/>
                  <a:pt x="10" y="240"/>
                </a:cubicBezTo>
                <a:cubicBezTo>
                  <a:pt x="13" y="238"/>
                  <a:pt x="15" y="236"/>
                  <a:pt x="18" y="235"/>
                </a:cubicBezTo>
                <a:cubicBezTo>
                  <a:pt x="23" y="232"/>
                  <a:pt x="27" y="229"/>
                  <a:pt x="31" y="226"/>
                </a:cubicBezTo>
                <a:cubicBezTo>
                  <a:pt x="31" y="227"/>
                  <a:pt x="31" y="228"/>
                  <a:pt x="31" y="229"/>
                </a:cubicBezTo>
                <a:cubicBezTo>
                  <a:pt x="22" y="233"/>
                  <a:pt x="14" y="242"/>
                  <a:pt x="4" y="244"/>
                </a:cubicBezTo>
                <a:close/>
                <a:moveTo>
                  <a:pt x="5" y="238"/>
                </a:moveTo>
                <a:cubicBezTo>
                  <a:pt x="5" y="238"/>
                  <a:pt x="5" y="237"/>
                  <a:pt x="6" y="237"/>
                </a:cubicBezTo>
                <a:cubicBezTo>
                  <a:pt x="14" y="231"/>
                  <a:pt x="24" y="228"/>
                  <a:pt x="31" y="221"/>
                </a:cubicBezTo>
                <a:cubicBezTo>
                  <a:pt x="31" y="223"/>
                  <a:pt x="31" y="224"/>
                  <a:pt x="31" y="225"/>
                </a:cubicBezTo>
                <a:cubicBezTo>
                  <a:pt x="31" y="225"/>
                  <a:pt x="31" y="225"/>
                  <a:pt x="31" y="225"/>
                </a:cubicBezTo>
                <a:cubicBezTo>
                  <a:pt x="26" y="227"/>
                  <a:pt x="22" y="229"/>
                  <a:pt x="18" y="232"/>
                </a:cubicBezTo>
                <a:cubicBezTo>
                  <a:pt x="16" y="233"/>
                  <a:pt x="13" y="234"/>
                  <a:pt x="11" y="235"/>
                </a:cubicBezTo>
                <a:cubicBezTo>
                  <a:pt x="10" y="236"/>
                  <a:pt x="5" y="238"/>
                  <a:pt x="5" y="238"/>
                </a:cubicBezTo>
                <a:cubicBezTo>
                  <a:pt x="5" y="238"/>
                  <a:pt x="5" y="238"/>
                  <a:pt x="5" y="238"/>
                </a:cubicBezTo>
                <a:close/>
                <a:moveTo>
                  <a:pt x="31" y="220"/>
                </a:moveTo>
                <a:cubicBezTo>
                  <a:pt x="27" y="222"/>
                  <a:pt x="23" y="224"/>
                  <a:pt x="19" y="226"/>
                </a:cubicBezTo>
                <a:cubicBezTo>
                  <a:pt x="16" y="227"/>
                  <a:pt x="13" y="228"/>
                  <a:pt x="11" y="229"/>
                </a:cubicBezTo>
                <a:cubicBezTo>
                  <a:pt x="10" y="230"/>
                  <a:pt x="5" y="233"/>
                  <a:pt x="8" y="231"/>
                </a:cubicBezTo>
                <a:cubicBezTo>
                  <a:pt x="16" y="225"/>
                  <a:pt x="25" y="222"/>
                  <a:pt x="32" y="216"/>
                </a:cubicBezTo>
                <a:cubicBezTo>
                  <a:pt x="32" y="218"/>
                  <a:pt x="32" y="219"/>
                  <a:pt x="31" y="220"/>
                </a:cubicBezTo>
                <a:close/>
                <a:moveTo>
                  <a:pt x="32" y="215"/>
                </a:moveTo>
                <a:cubicBezTo>
                  <a:pt x="23" y="217"/>
                  <a:pt x="16" y="224"/>
                  <a:pt x="7" y="226"/>
                </a:cubicBezTo>
                <a:cubicBezTo>
                  <a:pt x="9" y="226"/>
                  <a:pt x="11" y="224"/>
                  <a:pt x="12" y="223"/>
                </a:cubicBezTo>
                <a:cubicBezTo>
                  <a:pt x="14" y="222"/>
                  <a:pt x="17" y="221"/>
                  <a:pt x="19" y="220"/>
                </a:cubicBezTo>
                <a:cubicBezTo>
                  <a:pt x="23" y="217"/>
                  <a:pt x="28" y="215"/>
                  <a:pt x="33" y="213"/>
                </a:cubicBezTo>
                <a:cubicBezTo>
                  <a:pt x="32" y="214"/>
                  <a:pt x="32" y="214"/>
                  <a:pt x="32" y="215"/>
                </a:cubicBezTo>
                <a:close/>
                <a:moveTo>
                  <a:pt x="33" y="212"/>
                </a:moveTo>
                <a:cubicBezTo>
                  <a:pt x="29" y="213"/>
                  <a:pt x="25" y="214"/>
                  <a:pt x="22" y="216"/>
                </a:cubicBezTo>
                <a:cubicBezTo>
                  <a:pt x="18" y="218"/>
                  <a:pt x="14" y="221"/>
                  <a:pt x="9" y="222"/>
                </a:cubicBezTo>
                <a:cubicBezTo>
                  <a:pt x="13" y="221"/>
                  <a:pt x="17" y="218"/>
                  <a:pt x="21" y="216"/>
                </a:cubicBezTo>
                <a:cubicBezTo>
                  <a:pt x="25" y="213"/>
                  <a:pt x="29" y="211"/>
                  <a:pt x="33" y="209"/>
                </a:cubicBezTo>
                <a:cubicBezTo>
                  <a:pt x="33" y="210"/>
                  <a:pt x="33" y="211"/>
                  <a:pt x="33" y="212"/>
                </a:cubicBezTo>
                <a:close/>
                <a:moveTo>
                  <a:pt x="24" y="200"/>
                </a:moveTo>
                <a:cubicBezTo>
                  <a:pt x="23" y="201"/>
                  <a:pt x="23" y="201"/>
                  <a:pt x="23" y="201"/>
                </a:cubicBezTo>
                <a:cubicBezTo>
                  <a:pt x="18" y="204"/>
                  <a:pt x="12" y="206"/>
                  <a:pt x="8" y="209"/>
                </a:cubicBezTo>
                <a:cubicBezTo>
                  <a:pt x="8" y="209"/>
                  <a:pt x="8" y="208"/>
                  <a:pt x="8" y="207"/>
                </a:cubicBezTo>
                <a:cubicBezTo>
                  <a:pt x="13" y="204"/>
                  <a:pt x="18" y="202"/>
                  <a:pt x="24" y="200"/>
                </a:cubicBezTo>
                <a:close/>
                <a:moveTo>
                  <a:pt x="32" y="197"/>
                </a:moveTo>
                <a:cubicBezTo>
                  <a:pt x="34" y="197"/>
                  <a:pt x="35" y="196"/>
                  <a:pt x="35" y="196"/>
                </a:cubicBezTo>
                <a:cubicBezTo>
                  <a:pt x="35" y="196"/>
                  <a:pt x="35" y="196"/>
                  <a:pt x="35" y="195"/>
                </a:cubicBezTo>
                <a:cubicBezTo>
                  <a:pt x="35" y="196"/>
                  <a:pt x="35" y="197"/>
                  <a:pt x="35" y="198"/>
                </a:cubicBezTo>
                <a:cubicBezTo>
                  <a:pt x="31" y="200"/>
                  <a:pt x="26" y="202"/>
                  <a:pt x="22" y="204"/>
                </a:cubicBezTo>
                <a:cubicBezTo>
                  <a:pt x="18" y="205"/>
                  <a:pt x="13" y="207"/>
                  <a:pt x="9" y="209"/>
                </a:cubicBezTo>
                <a:cubicBezTo>
                  <a:pt x="13" y="206"/>
                  <a:pt x="18" y="205"/>
                  <a:pt x="22" y="203"/>
                </a:cubicBezTo>
                <a:cubicBezTo>
                  <a:pt x="23" y="201"/>
                  <a:pt x="25" y="200"/>
                  <a:pt x="27" y="199"/>
                </a:cubicBezTo>
                <a:cubicBezTo>
                  <a:pt x="28" y="199"/>
                  <a:pt x="28" y="199"/>
                  <a:pt x="28" y="199"/>
                </a:cubicBezTo>
                <a:cubicBezTo>
                  <a:pt x="30" y="198"/>
                  <a:pt x="31" y="197"/>
                  <a:pt x="32" y="197"/>
                </a:cubicBezTo>
                <a:close/>
                <a:moveTo>
                  <a:pt x="10" y="211"/>
                </a:moveTo>
                <a:cubicBezTo>
                  <a:pt x="9" y="211"/>
                  <a:pt x="9" y="211"/>
                  <a:pt x="9" y="212"/>
                </a:cubicBezTo>
                <a:cubicBezTo>
                  <a:pt x="8" y="212"/>
                  <a:pt x="8" y="212"/>
                  <a:pt x="8" y="212"/>
                </a:cubicBezTo>
                <a:cubicBezTo>
                  <a:pt x="8" y="212"/>
                  <a:pt x="8" y="211"/>
                  <a:pt x="8" y="210"/>
                </a:cubicBezTo>
                <a:cubicBezTo>
                  <a:pt x="17" y="207"/>
                  <a:pt x="26" y="203"/>
                  <a:pt x="34" y="199"/>
                </a:cubicBezTo>
                <a:cubicBezTo>
                  <a:pt x="26" y="203"/>
                  <a:pt x="18" y="207"/>
                  <a:pt x="10" y="211"/>
                </a:cubicBezTo>
                <a:close/>
                <a:moveTo>
                  <a:pt x="8" y="213"/>
                </a:moveTo>
                <a:cubicBezTo>
                  <a:pt x="12" y="211"/>
                  <a:pt x="17" y="208"/>
                  <a:pt x="21" y="206"/>
                </a:cubicBezTo>
                <a:cubicBezTo>
                  <a:pt x="24" y="205"/>
                  <a:pt x="27" y="204"/>
                  <a:pt x="29" y="203"/>
                </a:cubicBezTo>
                <a:cubicBezTo>
                  <a:pt x="30" y="203"/>
                  <a:pt x="31" y="203"/>
                  <a:pt x="31" y="202"/>
                </a:cubicBezTo>
                <a:cubicBezTo>
                  <a:pt x="27" y="204"/>
                  <a:pt x="23" y="207"/>
                  <a:pt x="19" y="209"/>
                </a:cubicBezTo>
                <a:cubicBezTo>
                  <a:pt x="16" y="211"/>
                  <a:pt x="11" y="212"/>
                  <a:pt x="8" y="215"/>
                </a:cubicBezTo>
                <a:cubicBezTo>
                  <a:pt x="8" y="214"/>
                  <a:pt x="8" y="214"/>
                  <a:pt x="8" y="213"/>
                </a:cubicBezTo>
                <a:close/>
                <a:moveTo>
                  <a:pt x="29" y="202"/>
                </a:moveTo>
                <a:cubicBezTo>
                  <a:pt x="31" y="201"/>
                  <a:pt x="33" y="200"/>
                  <a:pt x="35" y="199"/>
                </a:cubicBezTo>
                <a:cubicBezTo>
                  <a:pt x="35" y="200"/>
                  <a:pt x="35" y="200"/>
                  <a:pt x="35" y="201"/>
                </a:cubicBezTo>
                <a:cubicBezTo>
                  <a:pt x="33" y="201"/>
                  <a:pt x="31" y="202"/>
                  <a:pt x="29" y="202"/>
                </a:cubicBezTo>
                <a:close/>
                <a:moveTo>
                  <a:pt x="8" y="216"/>
                </a:moveTo>
                <a:cubicBezTo>
                  <a:pt x="12" y="215"/>
                  <a:pt x="15" y="214"/>
                  <a:pt x="19" y="212"/>
                </a:cubicBezTo>
                <a:cubicBezTo>
                  <a:pt x="15" y="214"/>
                  <a:pt x="11" y="216"/>
                  <a:pt x="7" y="219"/>
                </a:cubicBezTo>
                <a:cubicBezTo>
                  <a:pt x="7" y="218"/>
                  <a:pt x="8" y="217"/>
                  <a:pt x="8" y="216"/>
                </a:cubicBezTo>
                <a:close/>
                <a:moveTo>
                  <a:pt x="34" y="206"/>
                </a:moveTo>
                <a:cubicBezTo>
                  <a:pt x="34" y="206"/>
                  <a:pt x="34" y="207"/>
                  <a:pt x="34" y="208"/>
                </a:cubicBezTo>
                <a:cubicBezTo>
                  <a:pt x="26" y="211"/>
                  <a:pt x="18" y="214"/>
                  <a:pt x="10" y="218"/>
                </a:cubicBezTo>
                <a:cubicBezTo>
                  <a:pt x="7" y="219"/>
                  <a:pt x="12" y="217"/>
                  <a:pt x="12" y="217"/>
                </a:cubicBezTo>
                <a:cubicBezTo>
                  <a:pt x="14" y="215"/>
                  <a:pt x="17" y="214"/>
                  <a:pt x="19" y="213"/>
                </a:cubicBezTo>
                <a:cubicBezTo>
                  <a:pt x="23" y="211"/>
                  <a:pt x="27" y="209"/>
                  <a:pt x="31" y="207"/>
                </a:cubicBezTo>
                <a:cubicBezTo>
                  <a:pt x="32" y="207"/>
                  <a:pt x="33" y="206"/>
                  <a:pt x="34" y="206"/>
                </a:cubicBezTo>
                <a:close/>
                <a:moveTo>
                  <a:pt x="7" y="220"/>
                </a:moveTo>
                <a:cubicBezTo>
                  <a:pt x="11" y="218"/>
                  <a:pt x="15" y="216"/>
                  <a:pt x="19" y="214"/>
                </a:cubicBezTo>
                <a:cubicBezTo>
                  <a:pt x="22" y="213"/>
                  <a:pt x="24" y="212"/>
                  <a:pt x="27" y="211"/>
                </a:cubicBezTo>
                <a:cubicBezTo>
                  <a:pt x="25" y="213"/>
                  <a:pt x="23" y="214"/>
                  <a:pt x="20" y="215"/>
                </a:cubicBezTo>
                <a:cubicBezTo>
                  <a:pt x="16" y="217"/>
                  <a:pt x="11" y="220"/>
                  <a:pt x="7" y="223"/>
                </a:cubicBezTo>
                <a:cubicBezTo>
                  <a:pt x="7" y="222"/>
                  <a:pt x="7" y="221"/>
                  <a:pt x="7" y="220"/>
                </a:cubicBezTo>
                <a:close/>
                <a:moveTo>
                  <a:pt x="34" y="205"/>
                </a:moveTo>
                <a:cubicBezTo>
                  <a:pt x="33" y="205"/>
                  <a:pt x="32" y="206"/>
                  <a:pt x="31" y="206"/>
                </a:cubicBezTo>
                <a:cubicBezTo>
                  <a:pt x="30" y="207"/>
                  <a:pt x="29" y="207"/>
                  <a:pt x="29" y="207"/>
                </a:cubicBezTo>
                <a:cubicBezTo>
                  <a:pt x="27" y="208"/>
                  <a:pt x="24" y="209"/>
                  <a:pt x="22" y="210"/>
                </a:cubicBezTo>
                <a:cubicBezTo>
                  <a:pt x="17" y="212"/>
                  <a:pt x="13" y="214"/>
                  <a:pt x="9" y="215"/>
                </a:cubicBezTo>
                <a:cubicBezTo>
                  <a:pt x="10" y="215"/>
                  <a:pt x="12" y="213"/>
                  <a:pt x="13" y="213"/>
                </a:cubicBezTo>
                <a:cubicBezTo>
                  <a:pt x="15" y="212"/>
                  <a:pt x="18" y="211"/>
                  <a:pt x="20" y="209"/>
                </a:cubicBezTo>
                <a:cubicBezTo>
                  <a:pt x="25" y="207"/>
                  <a:pt x="29" y="204"/>
                  <a:pt x="35" y="202"/>
                </a:cubicBezTo>
                <a:cubicBezTo>
                  <a:pt x="34" y="203"/>
                  <a:pt x="34" y="204"/>
                  <a:pt x="34" y="205"/>
                </a:cubicBezTo>
                <a:close/>
                <a:moveTo>
                  <a:pt x="36" y="193"/>
                </a:moveTo>
                <a:cubicBezTo>
                  <a:pt x="36" y="194"/>
                  <a:pt x="35" y="194"/>
                  <a:pt x="35" y="195"/>
                </a:cubicBezTo>
                <a:cubicBezTo>
                  <a:pt x="33" y="195"/>
                  <a:pt x="30" y="197"/>
                  <a:pt x="28" y="198"/>
                </a:cubicBezTo>
                <a:cubicBezTo>
                  <a:pt x="25" y="199"/>
                  <a:pt x="22" y="200"/>
                  <a:pt x="20" y="201"/>
                </a:cubicBezTo>
                <a:cubicBezTo>
                  <a:pt x="19" y="202"/>
                  <a:pt x="17" y="202"/>
                  <a:pt x="16" y="202"/>
                </a:cubicBezTo>
                <a:cubicBezTo>
                  <a:pt x="18" y="202"/>
                  <a:pt x="19" y="201"/>
                  <a:pt x="21" y="200"/>
                </a:cubicBezTo>
                <a:cubicBezTo>
                  <a:pt x="25" y="198"/>
                  <a:pt x="28" y="195"/>
                  <a:pt x="32" y="193"/>
                </a:cubicBezTo>
                <a:cubicBezTo>
                  <a:pt x="33" y="193"/>
                  <a:pt x="34" y="193"/>
                  <a:pt x="36" y="192"/>
                </a:cubicBezTo>
                <a:cubicBezTo>
                  <a:pt x="36" y="193"/>
                  <a:pt x="36" y="193"/>
                  <a:pt x="36" y="193"/>
                </a:cubicBezTo>
                <a:close/>
                <a:moveTo>
                  <a:pt x="36" y="192"/>
                </a:moveTo>
                <a:cubicBezTo>
                  <a:pt x="34" y="192"/>
                  <a:pt x="33" y="192"/>
                  <a:pt x="32" y="193"/>
                </a:cubicBezTo>
                <a:cubicBezTo>
                  <a:pt x="32" y="193"/>
                  <a:pt x="31" y="193"/>
                  <a:pt x="31" y="193"/>
                </a:cubicBezTo>
                <a:cubicBezTo>
                  <a:pt x="29" y="194"/>
                  <a:pt x="27" y="195"/>
                  <a:pt x="24" y="195"/>
                </a:cubicBezTo>
                <a:cubicBezTo>
                  <a:pt x="20" y="197"/>
                  <a:pt x="16" y="198"/>
                  <a:pt x="12" y="200"/>
                </a:cubicBezTo>
                <a:cubicBezTo>
                  <a:pt x="6" y="203"/>
                  <a:pt x="11" y="200"/>
                  <a:pt x="12" y="200"/>
                </a:cubicBezTo>
                <a:cubicBezTo>
                  <a:pt x="14" y="198"/>
                  <a:pt x="17" y="197"/>
                  <a:pt x="19" y="196"/>
                </a:cubicBezTo>
                <a:cubicBezTo>
                  <a:pt x="24" y="193"/>
                  <a:pt x="29" y="191"/>
                  <a:pt x="33" y="188"/>
                </a:cubicBezTo>
                <a:cubicBezTo>
                  <a:pt x="33" y="188"/>
                  <a:pt x="34" y="188"/>
                  <a:pt x="34" y="188"/>
                </a:cubicBezTo>
                <a:cubicBezTo>
                  <a:pt x="34" y="188"/>
                  <a:pt x="35" y="188"/>
                  <a:pt x="36" y="187"/>
                </a:cubicBezTo>
                <a:cubicBezTo>
                  <a:pt x="36" y="189"/>
                  <a:pt x="36" y="190"/>
                  <a:pt x="36" y="192"/>
                </a:cubicBezTo>
                <a:close/>
                <a:moveTo>
                  <a:pt x="35" y="187"/>
                </a:moveTo>
                <a:cubicBezTo>
                  <a:pt x="35" y="187"/>
                  <a:pt x="34" y="187"/>
                  <a:pt x="33" y="188"/>
                </a:cubicBezTo>
                <a:cubicBezTo>
                  <a:pt x="32" y="188"/>
                  <a:pt x="31" y="189"/>
                  <a:pt x="30" y="189"/>
                </a:cubicBezTo>
                <a:cubicBezTo>
                  <a:pt x="27" y="190"/>
                  <a:pt x="24" y="191"/>
                  <a:pt x="22" y="192"/>
                </a:cubicBezTo>
                <a:cubicBezTo>
                  <a:pt x="17" y="193"/>
                  <a:pt x="13" y="195"/>
                  <a:pt x="8" y="197"/>
                </a:cubicBezTo>
                <a:cubicBezTo>
                  <a:pt x="18" y="193"/>
                  <a:pt x="27" y="188"/>
                  <a:pt x="36" y="183"/>
                </a:cubicBezTo>
                <a:cubicBezTo>
                  <a:pt x="36" y="184"/>
                  <a:pt x="36" y="185"/>
                  <a:pt x="36" y="187"/>
                </a:cubicBezTo>
                <a:cubicBezTo>
                  <a:pt x="36" y="187"/>
                  <a:pt x="35" y="187"/>
                  <a:pt x="35" y="187"/>
                </a:cubicBezTo>
                <a:close/>
                <a:moveTo>
                  <a:pt x="36" y="182"/>
                </a:moveTo>
                <a:cubicBezTo>
                  <a:pt x="36" y="182"/>
                  <a:pt x="36" y="182"/>
                  <a:pt x="36" y="182"/>
                </a:cubicBezTo>
                <a:cubicBezTo>
                  <a:pt x="31" y="183"/>
                  <a:pt x="26" y="185"/>
                  <a:pt x="21" y="187"/>
                </a:cubicBezTo>
                <a:cubicBezTo>
                  <a:pt x="20" y="187"/>
                  <a:pt x="18" y="188"/>
                  <a:pt x="17" y="189"/>
                </a:cubicBezTo>
                <a:cubicBezTo>
                  <a:pt x="19" y="187"/>
                  <a:pt x="22" y="186"/>
                  <a:pt x="25" y="185"/>
                </a:cubicBezTo>
                <a:cubicBezTo>
                  <a:pt x="29" y="184"/>
                  <a:pt x="33" y="182"/>
                  <a:pt x="36" y="179"/>
                </a:cubicBezTo>
                <a:cubicBezTo>
                  <a:pt x="36" y="180"/>
                  <a:pt x="36" y="181"/>
                  <a:pt x="36" y="182"/>
                </a:cubicBezTo>
                <a:close/>
                <a:moveTo>
                  <a:pt x="21" y="186"/>
                </a:moveTo>
                <a:cubicBezTo>
                  <a:pt x="17" y="188"/>
                  <a:pt x="13" y="190"/>
                  <a:pt x="10" y="192"/>
                </a:cubicBezTo>
                <a:cubicBezTo>
                  <a:pt x="9" y="192"/>
                  <a:pt x="9" y="192"/>
                  <a:pt x="9" y="192"/>
                </a:cubicBezTo>
                <a:cubicBezTo>
                  <a:pt x="8" y="192"/>
                  <a:pt x="8" y="193"/>
                  <a:pt x="8" y="193"/>
                </a:cubicBezTo>
                <a:cubicBezTo>
                  <a:pt x="8" y="193"/>
                  <a:pt x="8" y="193"/>
                  <a:pt x="8" y="192"/>
                </a:cubicBezTo>
                <a:cubicBezTo>
                  <a:pt x="8" y="192"/>
                  <a:pt x="8" y="191"/>
                  <a:pt x="8" y="191"/>
                </a:cubicBezTo>
                <a:cubicBezTo>
                  <a:pt x="13" y="188"/>
                  <a:pt x="18" y="186"/>
                  <a:pt x="23" y="184"/>
                </a:cubicBezTo>
                <a:cubicBezTo>
                  <a:pt x="27" y="183"/>
                  <a:pt x="32" y="182"/>
                  <a:pt x="35" y="180"/>
                </a:cubicBezTo>
                <a:cubicBezTo>
                  <a:pt x="31" y="183"/>
                  <a:pt x="26" y="184"/>
                  <a:pt x="21" y="186"/>
                </a:cubicBezTo>
                <a:close/>
                <a:moveTo>
                  <a:pt x="8" y="194"/>
                </a:moveTo>
                <a:cubicBezTo>
                  <a:pt x="13" y="191"/>
                  <a:pt x="18" y="189"/>
                  <a:pt x="23" y="187"/>
                </a:cubicBezTo>
                <a:cubicBezTo>
                  <a:pt x="25" y="186"/>
                  <a:pt x="27" y="185"/>
                  <a:pt x="30" y="184"/>
                </a:cubicBezTo>
                <a:cubicBezTo>
                  <a:pt x="31" y="184"/>
                  <a:pt x="32" y="184"/>
                  <a:pt x="33" y="183"/>
                </a:cubicBezTo>
                <a:cubicBezTo>
                  <a:pt x="34" y="183"/>
                  <a:pt x="34" y="183"/>
                  <a:pt x="34" y="183"/>
                </a:cubicBezTo>
                <a:cubicBezTo>
                  <a:pt x="34" y="183"/>
                  <a:pt x="33" y="183"/>
                  <a:pt x="33" y="184"/>
                </a:cubicBezTo>
                <a:cubicBezTo>
                  <a:pt x="25" y="188"/>
                  <a:pt x="15" y="192"/>
                  <a:pt x="8" y="197"/>
                </a:cubicBezTo>
                <a:cubicBezTo>
                  <a:pt x="8" y="196"/>
                  <a:pt x="8" y="195"/>
                  <a:pt x="8" y="194"/>
                </a:cubicBezTo>
                <a:close/>
                <a:moveTo>
                  <a:pt x="8" y="198"/>
                </a:moveTo>
                <a:cubicBezTo>
                  <a:pt x="14" y="195"/>
                  <a:pt x="20" y="193"/>
                  <a:pt x="27" y="191"/>
                </a:cubicBezTo>
                <a:cubicBezTo>
                  <a:pt x="25" y="192"/>
                  <a:pt x="24" y="192"/>
                  <a:pt x="22" y="193"/>
                </a:cubicBezTo>
                <a:cubicBezTo>
                  <a:pt x="17" y="196"/>
                  <a:pt x="12" y="199"/>
                  <a:pt x="8" y="202"/>
                </a:cubicBezTo>
                <a:cubicBezTo>
                  <a:pt x="8" y="201"/>
                  <a:pt x="8" y="200"/>
                  <a:pt x="8" y="198"/>
                </a:cubicBezTo>
                <a:close/>
                <a:moveTo>
                  <a:pt x="36" y="179"/>
                </a:moveTo>
                <a:cubicBezTo>
                  <a:pt x="36" y="179"/>
                  <a:pt x="36" y="179"/>
                  <a:pt x="36" y="179"/>
                </a:cubicBezTo>
                <a:cubicBezTo>
                  <a:pt x="31" y="181"/>
                  <a:pt x="25" y="182"/>
                  <a:pt x="20" y="184"/>
                </a:cubicBezTo>
                <a:cubicBezTo>
                  <a:pt x="18" y="185"/>
                  <a:pt x="15" y="186"/>
                  <a:pt x="13" y="187"/>
                </a:cubicBezTo>
                <a:cubicBezTo>
                  <a:pt x="12" y="188"/>
                  <a:pt x="11" y="188"/>
                  <a:pt x="10" y="189"/>
                </a:cubicBezTo>
                <a:cubicBezTo>
                  <a:pt x="6" y="191"/>
                  <a:pt x="11" y="189"/>
                  <a:pt x="11" y="188"/>
                </a:cubicBezTo>
                <a:cubicBezTo>
                  <a:pt x="19" y="183"/>
                  <a:pt x="29" y="181"/>
                  <a:pt x="37" y="174"/>
                </a:cubicBezTo>
                <a:cubicBezTo>
                  <a:pt x="37" y="176"/>
                  <a:pt x="37" y="177"/>
                  <a:pt x="36" y="179"/>
                </a:cubicBezTo>
                <a:close/>
                <a:moveTo>
                  <a:pt x="8" y="203"/>
                </a:moveTo>
                <a:cubicBezTo>
                  <a:pt x="8" y="203"/>
                  <a:pt x="8" y="203"/>
                  <a:pt x="8" y="203"/>
                </a:cubicBezTo>
                <a:cubicBezTo>
                  <a:pt x="13" y="202"/>
                  <a:pt x="17" y="199"/>
                  <a:pt x="22" y="197"/>
                </a:cubicBezTo>
                <a:cubicBezTo>
                  <a:pt x="24" y="196"/>
                  <a:pt x="26" y="196"/>
                  <a:pt x="28" y="195"/>
                </a:cubicBezTo>
                <a:cubicBezTo>
                  <a:pt x="26" y="196"/>
                  <a:pt x="24" y="197"/>
                  <a:pt x="23" y="198"/>
                </a:cubicBezTo>
                <a:cubicBezTo>
                  <a:pt x="18" y="201"/>
                  <a:pt x="14" y="203"/>
                  <a:pt x="9" y="205"/>
                </a:cubicBezTo>
                <a:cubicBezTo>
                  <a:pt x="9" y="205"/>
                  <a:pt x="8" y="206"/>
                  <a:pt x="8" y="206"/>
                </a:cubicBezTo>
                <a:cubicBezTo>
                  <a:pt x="8" y="206"/>
                  <a:pt x="8" y="206"/>
                  <a:pt x="8" y="206"/>
                </a:cubicBezTo>
                <a:cubicBezTo>
                  <a:pt x="8" y="205"/>
                  <a:pt x="8" y="204"/>
                  <a:pt x="8" y="203"/>
                </a:cubicBezTo>
                <a:close/>
                <a:moveTo>
                  <a:pt x="7" y="224"/>
                </a:moveTo>
                <a:cubicBezTo>
                  <a:pt x="7" y="224"/>
                  <a:pt x="7" y="224"/>
                  <a:pt x="7" y="224"/>
                </a:cubicBezTo>
                <a:cubicBezTo>
                  <a:pt x="11" y="223"/>
                  <a:pt x="15" y="221"/>
                  <a:pt x="18" y="219"/>
                </a:cubicBezTo>
                <a:cubicBezTo>
                  <a:pt x="20" y="217"/>
                  <a:pt x="23" y="216"/>
                  <a:pt x="25" y="215"/>
                </a:cubicBezTo>
                <a:cubicBezTo>
                  <a:pt x="22" y="217"/>
                  <a:pt x="20" y="219"/>
                  <a:pt x="17" y="220"/>
                </a:cubicBezTo>
                <a:cubicBezTo>
                  <a:pt x="14" y="222"/>
                  <a:pt x="10" y="224"/>
                  <a:pt x="7" y="226"/>
                </a:cubicBezTo>
                <a:cubicBezTo>
                  <a:pt x="7" y="225"/>
                  <a:pt x="7" y="224"/>
                  <a:pt x="7" y="224"/>
                </a:cubicBezTo>
                <a:close/>
                <a:moveTo>
                  <a:pt x="7" y="227"/>
                </a:moveTo>
                <a:cubicBezTo>
                  <a:pt x="15" y="225"/>
                  <a:pt x="23" y="219"/>
                  <a:pt x="31" y="216"/>
                </a:cubicBezTo>
                <a:cubicBezTo>
                  <a:pt x="30" y="217"/>
                  <a:pt x="28" y="219"/>
                  <a:pt x="26" y="220"/>
                </a:cubicBezTo>
                <a:cubicBezTo>
                  <a:pt x="24" y="221"/>
                  <a:pt x="21" y="222"/>
                  <a:pt x="19" y="223"/>
                </a:cubicBezTo>
                <a:cubicBezTo>
                  <a:pt x="14" y="226"/>
                  <a:pt x="10" y="229"/>
                  <a:pt x="6" y="231"/>
                </a:cubicBezTo>
                <a:cubicBezTo>
                  <a:pt x="6" y="230"/>
                  <a:pt x="7" y="229"/>
                  <a:pt x="7" y="227"/>
                </a:cubicBezTo>
                <a:close/>
                <a:moveTo>
                  <a:pt x="5" y="236"/>
                </a:moveTo>
                <a:cubicBezTo>
                  <a:pt x="6" y="235"/>
                  <a:pt x="6" y="234"/>
                  <a:pt x="6" y="233"/>
                </a:cubicBezTo>
                <a:cubicBezTo>
                  <a:pt x="10" y="231"/>
                  <a:pt x="14" y="229"/>
                  <a:pt x="18" y="227"/>
                </a:cubicBezTo>
                <a:cubicBezTo>
                  <a:pt x="20" y="226"/>
                  <a:pt x="23" y="225"/>
                  <a:pt x="26" y="223"/>
                </a:cubicBezTo>
                <a:cubicBezTo>
                  <a:pt x="27" y="223"/>
                  <a:pt x="29" y="222"/>
                  <a:pt x="31" y="221"/>
                </a:cubicBezTo>
                <a:cubicBezTo>
                  <a:pt x="32" y="221"/>
                  <a:pt x="26" y="225"/>
                  <a:pt x="27" y="224"/>
                </a:cubicBezTo>
                <a:cubicBezTo>
                  <a:pt x="21" y="229"/>
                  <a:pt x="12" y="231"/>
                  <a:pt x="5" y="237"/>
                </a:cubicBezTo>
                <a:cubicBezTo>
                  <a:pt x="5" y="237"/>
                  <a:pt x="5" y="236"/>
                  <a:pt x="5" y="236"/>
                </a:cubicBezTo>
                <a:close/>
                <a:moveTo>
                  <a:pt x="5" y="239"/>
                </a:moveTo>
                <a:cubicBezTo>
                  <a:pt x="9" y="237"/>
                  <a:pt x="13" y="235"/>
                  <a:pt x="17" y="233"/>
                </a:cubicBezTo>
                <a:cubicBezTo>
                  <a:pt x="19" y="232"/>
                  <a:pt x="22" y="230"/>
                  <a:pt x="24" y="229"/>
                </a:cubicBezTo>
                <a:cubicBezTo>
                  <a:pt x="26" y="228"/>
                  <a:pt x="33" y="223"/>
                  <a:pt x="27" y="228"/>
                </a:cubicBezTo>
                <a:cubicBezTo>
                  <a:pt x="20" y="234"/>
                  <a:pt x="11" y="237"/>
                  <a:pt x="4" y="243"/>
                </a:cubicBezTo>
                <a:cubicBezTo>
                  <a:pt x="4" y="242"/>
                  <a:pt x="4" y="240"/>
                  <a:pt x="5" y="239"/>
                </a:cubicBezTo>
                <a:close/>
                <a:moveTo>
                  <a:pt x="3" y="245"/>
                </a:moveTo>
                <a:cubicBezTo>
                  <a:pt x="8" y="244"/>
                  <a:pt x="13" y="241"/>
                  <a:pt x="17" y="238"/>
                </a:cubicBezTo>
                <a:cubicBezTo>
                  <a:pt x="19" y="237"/>
                  <a:pt x="22" y="235"/>
                  <a:pt x="24" y="234"/>
                </a:cubicBezTo>
                <a:cubicBezTo>
                  <a:pt x="25" y="233"/>
                  <a:pt x="27" y="232"/>
                  <a:pt x="28" y="231"/>
                </a:cubicBezTo>
                <a:cubicBezTo>
                  <a:pt x="28" y="231"/>
                  <a:pt x="32" y="228"/>
                  <a:pt x="30" y="231"/>
                </a:cubicBezTo>
                <a:cubicBezTo>
                  <a:pt x="28" y="233"/>
                  <a:pt x="24" y="234"/>
                  <a:pt x="22" y="236"/>
                </a:cubicBezTo>
                <a:cubicBezTo>
                  <a:pt x="19" y="237"/>
                  <a:pt x="17" y="239"/>
                  <a:pt x="14" y="241"/>
                </a:cubicBezTo>
                <a:cubicBezTo>
                  <a:pt x="10" y="244"/>
                  <a:pt x="6" y="246"/>
                  <a:pt x="3" y="249"/>
                </a:cubicBezTo>
                <a:cubicBezTo>
                  <a:pt x="3" y="248"/>
                  <a:pt x="3" y="246"/>
                  <a:pt x="3" y="245"/>
                </a:cubicBezTo>
                <a:close/>
                <a:moveTo>
                  <a:pt x="5" y="248"/>
                </a:moveTo>
                <a:cubicBezTo>
                  <a:pt x="10" y="244"/>
                  <a:pt x="16" y="241"/>
                  <a:pt x="21" y="237"/>
                </a:cubicBezTo>
                <a:cubicBezTo>
                  <a:pt x="24" y="235"/>
                  <a:pt x="28" y="233"/>
                  <a:pt x="31" y="230"/>
                </a:cubicBezTo>
                <a:cubicBezTo>
                  <a:pt x="31" y="231"/>
                  <a:pt x="31" y="231"/>
                  <a:pt x="31" y="232"/>
                </a:cubicBezTo>
                <a:cubicBezTo>
                  <a:pt x="26" y="235"/>
                  <a:pt x="21" y="238"/>
                  <a:pt x="16" y="242"/>
                </a:cubicBezTo>
                <a:cubicBezTo>
                  <a:pt x="13" y="244"/>
                  <a:pt x="10" y="246"/>
                  <a:pt x="7" y="247"/>
                </a:cubicBezTo>
                <a:cubicBezTo>
                  <a:pt x="5" y="248"/>
                  <a:pt x="1" y="252"/>
                  <a:pt x="5" y="248"/>
                </a:cubicBezTo>
                <a:close/>
                <a:moveTo>
                  <a:pt x="31" y="234"/>
                </a:moveTo>
                <a:cubicBezTo>
                  <a:pt x="31" y="235"/>
                  <a:pt x="31" y="235"/>
                  <a:pt x="31" y="236"/>
                </a:cubicBezTo>
                <a:cubicBezTo>
                  <a:pt x="25" y="239"/>
                  <a:pt x="19" y="244"/>
                  <a:pt x="13" y="249"/>
                </a:cubicBezTo>
                <a:cubicBezTo>
                  <a:pt x="19" y="244"/>
                  <a:pt x="25" y="238"/>
                  <a:pt x="31" y="233"/>
                </a:cubicBezTo>
                <a:cubicBezTo>
                  <a:pt x="31" y="233"/>
                  <a:pt x="31" y="234"/>
                  <a:pt x="31" y="234"/>
                </a:cubicBezTo>
                <a:close/>
                <a:moveTo>
                  <a:pt x="30" y="238"/>
                </a:moveTo>
                <a:cubicBezTo>
                  <a:pt x="29" y="239"/>
                  <a:pt x="27" y="240"/>
                  <a:pt x="26" y="241"/>
                </a:cubicBezTo>
                <a:cubicBezTo>
                  <a:pt x="24" y="243"/>
                  <a:pt x="22" y="244"/>
                  <a:pt x="20" y="245"/>
                </a:cubicBezTo>
                <a:cubicBezTo>
                  <a:pt x="19" y="246"/>
                  <a:pt x="19" y="246"/>
                  <a:pt x="18" y="247"/>
                </a:cubicBezTo>
                <a:cubicBezTo>
                  <a:pt x="22" y="244"/>
                  <a:pt x="26" y="240"/>
                  <a:pt x="29" y="238"/>
                </a:cubicBezTo>
                <a:cubicBezTo>
                  <a:pt x="31" y="237"/>
                  <a:pt x="31" y="237"/>
                  <a:pt x="30" y="238"/>
                </a:cubicBezTo>
                <a:close/>
                <a:moveTo>
                  <a:pt x="23" y="244"/>
                </a:moveTo>
                <a:cubicBezTo>
                  <a:pt x="26" y="242"/>
                  <a:pt x="29" y="240"/>
                  <a:pt x="32" y="237"/>
                </a:cubicBezTo>
                <a:cubicBezTo>
                  <a:pt x="32" y="238"/>
                  <a:pt x="32" y="239"/>
                  <a:pt x="32" y="239"/>
                </a:cubicBezTo>
                <a:cubicBezTo>
                  <a:pt x="28" y="243"/>
                  <a:pt x="23" y="246"/>
                  <a:pt x="18" y="249"/>
                </a:cubicBezTo>
                <a:cubicBezTo>
                  <a:pt x="16" y="251"/>
                  <a:pt x="14" y="252"/>
                  <a:pt x="12" y="254"/>
                </a:cubicBezTo>
                <a:cubicBezTo>
                  <a:pt x="11" y="254"/>
                  <a:pt x="10" y="255"/>
                  <a:pt x="9" y="256"/>
                </a:cubicBezTo>
                <a:cubicBezTo>
                  <a:pt x="8" y="256"/>
                  <a:pt x="8" y="256"/>
                  <a:pt x="7" y="256"/>
                </a:cubicBezTo>
                <a:cubicBezTo>
                  <a:pt x="12" y="252"/>
                  <a:pt x="17" y="248"/>
                  <a:pt x="23" y="244"/>
                </a:cubicBezTo>
                <a:close/>
                <a:moveTo>
                  <a:pt x="32" y="240"/>
                </a:moveTo>
                <a:cubicBezTo>
                  <a:pt x="32" y="242"/>
                  <a:pt x="32" y="243"/>
                  <a:pt x="32" y="244"/>
                </a:cubicBezTo>
                <a:cubicBezTo>
                  <a:pt x="32" y="244"/>
                  <a:pt x="32" y="244"/>
                  <a:pt x="32" y="244"/>
                </a:cubicBezTo>
                <a:cubicBezTo>
                  <a:pt x="28" y="247"/>
                  <a:pt x="24" y="249"/>
                  <a:pt x="20" y="252"/>
                </a:cubicBezTo>
                <a:cubicBezTo>
                  <a:pt x="18" y="254"/>
                  <a:pt x="15" y="255"/>
                  <a:pt x="13" y="257"/>
                </a:cubicBezTo>
                <a:cubicBezTo>
                  <a:pt x="12" y="258"/>
                  <a:pt x="7" y="261"/>
                  <a:pt x="10" y="258"/>
                </a:cubicBezTo>
                <a:cubicBezTo>
                  <a:pt x="17" y="251"/>
                  <a:pt x="26" y="247"/>
                  <a:pt x="32" y="240"/>
                </a:cubicBezTo>
                <a:close/>
                <a:moveTo>
                  <a:pt x="33" y="245"/>
                </a:moveTo>
                <a:cubicBezTo>
                  <a:pt x="33" y="246"/>
                  <a:pt x="33" y="247"/>
                  <a:pt x="33" y="249"/>
                </a:cubicBezTo>
                <a:cubicBezTo>
                  <a:pt x="29" y="251"/>
                  <a:pt x="26" y="254"/>
                  <a:pt x="22" y="256"/>
                </a:cubicBezTo>
                <a:cubicBezTo>
                  <a:pt x="19" y="258"/>
                  <a:pt x="15" y="261"/>
                  <a:pt x="12" y="263"/>
                </a:cubicBezTo>
                <a:cubicBezTo>
                  <a:pt x="16" y="260"/>
                  <a:pt x="18" y="257"/>
                  <a:pt x="22" y="254"/>
                </a:cubicBezTo>
                <a:cubicBezTo>
                  <a:pt x="25" y="251"/>
                  <a:pt x="29" y="248"/>
                  <a:pt x="33" y="245"/>
                </a:cubicBezTo>
                <a:close/>
                <a:moveTo>
                  <a:pt x="32" y="254"/>
                </a:moveTo>
                <a:cubicBezTo>
                  <a:pt x="32" y="254"/>
                  <a:pt x="32" y="253"/>
                  <a:pt x="32" y="254"/>
                </a:cubicBezTo>
                <a:cubicBezTo>
                  <a:pt x="26" y="257"/>
                  <a:pt x="22" y="263"/>
                  <a:pt x="16" y="265"/>
                </a:cubicBezTo>
                <a:cubicBezTo>
                  <a:pt x="16" y="265"/>
                  <a:pt x="18" y="263"/>
                  <a:pt x="19" y="263"/>
                </a:cubicBezTo>
                <a:cubicBezTo>
                  <a:pt x="20" y="261"/>
                  <a:pt x="22" y="260"/>
                  <a:pt x="24" y="258"/>
                </a:cubicBezTo>
                <a:cubicBezTo>
                  <a:pt x="27" y="255"/>
                  <a:pt x="30" y="253"/>
                  <a:pt x="33" y="250"/>
                </a:cubicBezTo>
                <a:cubicBezTo>
                  <a:pt x="33" y="251"/>
                  <a:pt x="33" y="253"/>
                  <a:pt x="32" y="254"/>
                </a:cubicBezTo>
                <a:close/>
                <a:moveTo>
                  <a:pt x="32" y="254"/>
                </a:moveTo>
                <a:cubicBezTo>
                  <a:pt x="32" y="256"/>
                  <a:pt x="31" y="258"/>
                  <a:pt x="30" y="260"/>
                </a:cubicBezTo>
                <a:cubicBezTo>
                  <a:pt x="30" y="260"/>
                  <a:pt x="30" y="259"/>
                  <a:pt x="30" y="259"/>
                </a:cubicBezTo>
                <a:cubicBezTo>
                  <a:pt x="28" y="260"/>
                  <a:pt x="27" y="262"/>
                  <a:pt x="26" y="263"/>
                </a:cubicBezTo>
                <a:cubicBezTo>
                  <a:pt x="21" y="267"/>
                  <a:pt x="25" y="263"/>
                  <a:pt x="26" y="262"/>
                </a:cubicBezTo>
                <a:cubicBezTo>
                  <a:pt x="28" y="260"/>
                  <a:pt x="31" y="257"/>
                  <a:pt x="32" y="254"/>
                </a:cubicBezTo>
                <a:cubicBezTo>
                  <a:pt x="32" y="254"/>
                  <a:pt x="32" y="254"/>
                  <a:pt x="32" y="254"/>
                </a:cubicBezTo>
                <a:close/>
                <a:moveTo>
                  <a:pt x="47" y="178"/>
                </a:moveTo>
                <a:cubicBezTo>
                  <a:pt x="46" y="151"/>
                  <a:pt x="40" y="123"/>
                  <a:pt x="51" y="97"/>
                </a:cubicBezTo>
                <a:cubicBezTo>
                  <a:pt x="61" y="71"/>
                  <a:pt x="84" y="52"/>
                  <a:pt x="111" y="45"/>
                </a:cubicBezTo>
                <a:cubicBezTo>
                  <a:pt x="119" y="43"/>
                  <a:pt x="128" y="42"/>
                  <a:pt x="137" y="43"/>
                </a:cubicBezTo>
                <a:cubicBezTo>
                  <a:pt x="138" y="43"/>
                  <a:pt x="138" y="43"/>
                  <a:pt x="138" y="43"/>
                </a:cubicBezTo>
                <a:cubicBezTo>
                  <a:pt x="152" y="44"/>
                  <a:pt x="165" y="48"/>
                  <a:pt x="177" y="54"/>
                </a:cubicBezTo>
                <a:cubicBezTo>
                  <a:pt x="171" y="55"/>
                  <a:pt x="165" y="56"/>
                  <a:pt x="159" y="57"/>
                </a:cubicBezTo>
                <a:cubicBezTo>
                  <a:pt x="151" y="58"/>
                  <a:pt x="143" y="58"/>
                  <a:pt x="135" y="59"/>
                </a:cubicBezTo>
                <a:cubicBezTo>
                  <a:pt x="123" y="61"/>
                  <a:pt x="112" y="65"/>
                  <a:pt x="102" y="71"/>
                </a:cubicBezTo>
                <a:cubicBezTo>
                  <a:pt x="81" y="85"/>
                  <a:pt x="69" y="108"/>
                  <a:pt x="71" y="133"/>
                </a:cubicBezTo>
                <a:cubicBezTo>
                  <a:pt x="72" y="147"/>
                  <a:pt x="76" y="160"/>
                  <a:pt x="77" y="174"/>
                </a:cubicBezTo>
                <a:cubicBezTo>
                  <a:pt x="77" y="181"/>
                  <a:pt x="75" y="188"/>
                  <a:pt x="75" y="196"/>
                </a:cubicBezTo>
                <a:cubicBezTo>
                  <a:pt x="74" y="198"/>
                  <a:pt x="74" y="201"/>
                  <a:pt x="74" y="203"/>
                </a:cubicBezTo>
                <a:cubicBezTo>
                  <a:pt x="74" y="203"/>
                  <a:pt x="73" y="203"/>
                  <a:pt x="73" y="203"/>
                </a:cubicBezTo>
                <a:cubicBezTo>
                  <a:pt x="62" y="207"/>
                  <a:pt x="52" y="199"/>
                  <a:pt x="47" y="190"/>
                </a:cubicBezTo>
                <a:cubicBezTo>
                  <a:pt x="47" y="186"/>
                  <a:pt x="47" y="182"/>
                  <a:pt x="47" y="178"/>
                </a:cubicBezTo>
                <a:close/>
                <a:moveTo>
                  <a:pt x="146" y="41"/>
                </a:moveTo>
                <a:cubicBezTo>
                  <a:pt x="147" y="41"/>
                  <a:pt x="149" y="41"/>
                  <a:pt x="149" y="41"/>
                </a:cubicBezTo>
                <a:cubicBezTo>
                  <a:pt x="148" y="41"/>
                  <a:pt x="147" y="41"/>
                  <a:pt x="146" y="41"/>
                </a:cubicBezTo>
                <a:close/>
                <a:moveTo>
                  <a:pt x="148" y="33"/>
                </a:moveTo>
                <a:cubicBezTo>
                  <a:pt x="149" y="36"/>
                  <a:pt x="149" y="39"/>
                  <a:pt x="150" y="42"/>
                </a:cubicBezTo>
                <a:cubicBezTo>
                  <a:pt x="150" y="42"/>
                  <a:pt x="149" y="41"/>
                  <a:pt x="149" y="41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9" y="40"/>
                  <a:pt x="147" y="40"/>
                  <a:pt x="146" y="40"/>
                </a:cubicBezTo>
                <a:cubicBezTo>
                  <a:pt x="145" y="40"/>
                  <a:pt x="145" y="40"/>
                  <a:pt x="144" y="41"/>
                </a:cubicBezTo>
                <a:cubicBezTo>
                  <a:pt x="144" y="41"/>
                  <a:pt x="143" y="40"/>
                  <a:pt x="143" y="40"/>
                </a:cubicBezTo>
                <a:cubicBezTo>
                  <a:pt x="143" y="40"/>
                  <a:pt x="144" y="40"/>
                  <a:pt x="144" y="40"/>
                </a:cubicBezTo>
                <a:cubicBezTo>
                  <a:pt x="146" y="39"/>
                  <a:pt x="148" y="39"/>
                  <a:pt x="149" y="37"/>
                </a:cubicBezTo>
                <a:cubicBezTo>
                  <a:pt x="149" y="37"/>
                  <a:pt x="149" y="37"/>
                  <a:pt x="148" y="37"/>
                </a:cubicBezTo>
                <a:cubicBezTo>
                  <a:pt x="145" y="35"/>
                  <a:pt x="142" y="38"/>
                  <a:pt x="139" y="38"/>
                </a:cubicBezTo>
                <a:cubicBezTo>
                  <a:pt x="142" y="37"/>
                  <a:pt x="145" y="36"/>
                  <a:pt x="147" y="34"/>
                </a:cubicBezTo>
                <a:cubicBezTo>
                  <a:pt x="147" y="34"/>
                  <a:pt x="147" y="34"/>
                  <a:pt x="147" y="34"/>
                </a:cubicBezTo>
                <a:cubicBezTo>
                  <a:pt x="144" y="33"/>
                  <a:pt x="142" y="34"/>
                  <a:pt x="139" y="35"/>
                </a:cubicBezTo>
                <a:cubicBezTo>
                  <a:pt x="141" y="34"/>
                  <a:pt x="144" y="33"/>
                  <a:pt x="145" y="30"/>
                </a:cubicBezTo>
                <a:cubicBezTo>
                  <a:pt x="146" y="31"/>
                  <a:pt x="147" y="32"/>
                  <a:pt x="148" y="33"/>
                </a:cubicBezTo>
                <a:close/>
                <a:moveTo>
                  <a:pt x="138" y="28"/>
                </a:moveTo>
                <a:cubicBezTo>
                  <a:pt x="137" y="28"/>
                  <a:pt x="136" y="29"/>
                  <a:pt x="135" y="28"/>
                </a:cubicBezTo>
                <a:cubicBezTo>
                  <a:pt x="135" y="28"/>
                  <a:pt x="135" y="28"/>
                  <a:pt x="134" y="28"/>
                </a:cubicBezTo>
                <a:cubicBezTo>
                  <a:pt x="136" y="28"/>
                  <a:pt x="137" y="28"/>
                  <a:pt x="138" y="28"/>
                </a:cubicBezTo>
                <a:cubicBezTo>
                  <a:pt x="138" y="28"/>
                  <a:pt x="138" y="28"/>
                  <a:pt x="138" y="28"/>
                </a:cubicBezTo>
                <a:close/>
                <a:moveTo>
                  <a:pt x="118" y="11"/>
                </a:moveTo>
                <a:cubicBezTo>
                  <a:pt x="118" y="11"/>
                  <a:pt x="119" y="11"/>
                  <a:pt x="119" y="11"/>
                </a:cubicBezTo>
                <a:cubicBezTo>
                  <a:pt x="116" y="12"/>
                  <a:pt x="113" y="13"/>
                  <a:pt x="111" y="14"/>
                </a:cubicBezTo>
                <a:cubicBezTo>
                  <a:pt x="108" y="15"/>
                  <a:pt x="106" y="16"/>
                  <a:pt x="104" y="17"/>
                </a:cubicBezTo>
                <a:cubicBezTo>
                  <a:pt x="104" y="17"/>
                  <a:pt x="102" y="18"/>
                  <a:pt x="101" y="18"/>
                </a:cubicBezTo>
                <a:cubicBezTo>
                  <a:pt x="101" y="18"/>
                  <a:pt x="101" y="18"/>
                  <a:pt x="101" y="17"/>
                </a:cubicBezTo>
                <a:cubicBezTo>
                  <a:pt x="106" y="14"/>
                  <a:pt x="113" y="13"/>
                  <a:pt x="117" y="10"/>
                </a:cubicBezTo>
                <a:cubicBezTo>
                  <a:pt x="117" y="10"/>
                  <a:pt x="117" y="9"/>
                  <a:pt x="117" y="9"/>
                </a:cubicBezTo>
                <a:cubicBezTo>
                  <a:pt x="118" y="10"/>
                  <a:pt x="118" y="10"/>
                  <a:pt x="118" y="11"/>
                </a:cubicBezTo>
                <a:close/>
                <a:moveTo>
                  <a:pt x="108" y="8"/>
                </a:moveTo>
                <a:cubicBezTo>
                  <a:pt x="110" y="7"/>
                  <a:pt x="112" y="7"/>
                  <a:pt x="114" y="7"/>
                </a:cubicBezTo>
                <a:cubicBezTo>
                  <a:pt x="111" y="8"/>
                  <a:pt x="109" y="10"/>
                  <a:pt x="106" y="10"/>
                </a:cubicBezTo>
                <a:cubicBezTo>
                  <a:pt x="107" y="9"/>
                  <a:pt x="108" y="9"/>
                  <a:pt x="108" y="8"/>
                </a:cubicBezTo>
                <a:close/>
                <a:moveTo>
                  <a:pt x="90" y="50"/>
                </a:moveTo>
                <a:cubicBezTo>
                  <a:pt x="90" y="50"/>
                  <a:pt x="91" y="50"/>
                  <a:pt x="91" y="50"/>
                </a:cubicBezTo>
                <a:cubicBezTo>
                  <a:pt x="85" y="53"/>
                  <a:pt x="80" y="56"/>
                  <a:pt x="76" y="59"/>
                </a:cubicBezTo>
                <a:cubicBezTo>
                  <a:pt x="75" y="59"/>
                  <a:pt x="75" y="60"/>
                  <a:pt x="75" y="60"/>
                </a:cubicBezTo>
                <a:cubicBezTo>
                  <a:pt x="72" y="62"/>
                  <a:pt x="69" y="64"/>
                  <a:pt x="66" y="66"/>
                </a:cubicBezTo>
                <a:cubicBezTo>
                  <a:pt x="57" y="71"/>
                  <a:pt x="47" y="75"/>
                  <a:pt x="38" y="81"/>
                </a:cubicBezTo>
                <a:cubicBezTo>
                  <a:pt x="39" y="80"/>
                  <a:pt x="41" y="79"/>
                  <a:pt x="41" y="79"/>
                </a:cubicBezTo>
                <a:cubicBezTo>
                  <a:pt x="43" y="77"/>
                  <a:pt x="46" y="75"/>
                  <a:pt x="48" y="74"/>
                </a:cubicBezTo>
                <a:cubicBezTo>
                  <a:pt x="53" y="70"/>
                  <a:pt x="58" y="67"/>
                  <a:pt x="63" y="64"/>
                </a:cubicBezTo>
                <a:cubicBezTo>
                  <a:pt x="71" y="60"/>
                  <a:pt x="80" y="56"/>
                  <a:pt x="87" y="50"/>
                </a:cubicBezTo>
                <a:cubicBezTo>
                  <a:pt x="88" y="50"/>
                  <a:pt x="89" y="50"/>
                  <a:pt x="90" y="50"/>
                </a:cubicBezTo>
                <a:close/>
                <a:moveTo>
                  <a:pt x="74" y="53"/>
                </a:moveTo>
                <a:cubicBezTo>
                  <a:pt x="65" y="57"/>
                  <a:pt x="56" y="62"/>
                  <a:pt x="47" y="67"/>
                </a:cubicBezTo>
                <a:cubicBezTo>
                  <a:pt x="47" y="67"/>
                  <a:pt x="48" y="67"/>
                  <a:pt x="48" y="66"/>
                </a:cubicBezTo>
                <a:cubicBezTo>
                  <a:pt x="55" y="60"/>
                  <a:pt x="65" y="56"/>
                  <a:pt x="74" y="53"/>
                </a:cubicBezTo>
                <a:close/>
                <a:moveTo>
                  <a:pt x="6" y="259"/>
                </a:moveTo>
                <a:cubicBezTo>
                  <a:pt x="4" y="256"/>
                  <a:pt x="3" y="253"/>
                  <a:pt x="3" y="250"/>
                </a:cubicBezTo>
                <a:cubicBezTo>
                  <a:pt x="13" y="245"/>
                  <a:pt x="21" y="238"/>
                  <a:pt x="31" y="233"/>
                </a:cubicBezTo>
                <a:cubicBezTo>
                  <a:pt x="27" y="235"/>
                  <a:pt x="23" y="239"/>
                  <a:pt x="19" y="242"/>
                </a:cubicBezTo>
                <a:cubicBezTo>
                  <a:pt x="15" y="247"/>
                  <a:pt x="9" y="251"/>
                  <a:pt x="4" y="254"/>
                </a:cubicBezTo>
                <a:cubicBezTo>
                  <a:pt x="4" y="254"/>
                  <a:pt x="4" y="255"/>
                  <a:pt x="4" y="255"/>
                </a:cubicBezTo>
                <a:cubicBezTo>
                  <a:pt x="8" y="253"/>
                  <a:pt x="12" y="251"/>
                  <a:pt x="16" y="248"/>
                </a:cubicBezTo>
                <a:cubicBezTo>
                  <a:pt x="12" y="251"/>
                  <a:pt x="9" y="254"/>
                  <a:pt x="5" y="257"/>
                </a:cubicBezTo>
                <a:cubicBezTo>
                  <a:pt x="5" y="257"/>
                  <a:pt x="5" y="258"/>
                  <a:pt x="6" y="257"/>
                </a:cubicBezTo>
                <a:cubicBezTo>
                  <a:pt x="10" y="257"/>
                  <a:pt x="14" y="253"/>
                  <a:pt x="17" y="251"/>
                </a:cubicBezTo>
                <a:cubicBezTo>
                  <a:pt x="19" y="250"/>
                  <a:pt x="21" y="248"/>
                  <a:pt x="23" y="247"/>
                </a:cubicBezTo>
                <a:cubicBezTo>
                  <a:pt x="21" y="248"/>
                  <a:pt x="20" y="249"/>
                  <a:pt x="18" y="251"/>
                </a:cubicBezTo>
                <a:cubicBezTo>
                  <a:pt x="15" y="254"/>
                  <a:pt x="10" y="256"/>
                  <a:pt x="7" y="260"/>
                </a:cubicBezTo>
                <a:cubicBezTo>
                  <a:pt x="7" y="260"/>
                  <a:pt x="7" y="261"/>
                  <a:pt x="8" y="261"/>
                </a:cubicBezTo>
                <a:cubicBezTo>
                  <a:pt x="16" y="256"/>
                  <a:pt x="23" y="251"/>
                  <a:pt x="31" y="245"/>
                </a:cubicBezTo>
                <a:cubicBezTo>
                  <a:pt x="29" y="247"/>
                  <a:pt x="24" y="251"/>
                  <a:pt x="21" y="253"/>
                </a:cubicBezTo>
                <a:cubicBezTo>
                  <a:pt x="17" y="256"/>
                  <a:pt x="15" y="260"/>
                  <a:pt x="11" y="263"/>
                </a:cubicBezTo>
                <a:cubicBezTo>
                  <a:pt x="10" y="263"/>
                  <a:pt x="11" y="264"/>
                  <a:pt x="11" y="264"/>
                </a:cubicBezTo>
                <a:cubicBezTo>
                  <a:pt x="14" y="263"/>
                  <a:pt x="16" y="261"/>
                  <a:pt x="19" y="259"/>
                </a:cubicBezTo>
                <a:cubicBezTo>
                  <a:pt x="22" y="256"/>
                  <a:pt x="26" y="254"/>
                  <a:pt x="30" y="251"/>
                </a:cubicBezTo>
                <a:cubicBezTo>
                  <a:pt x="31" y="250"/>
                  <a:pt x="34" y="248"/>
                  <a:pt x="31" y="251"/>
                </a:cubicBezTo>
                <a:cubicBezTo>
                  <a:pt x="29" y="252"/>
                  <a:pt x="28" y="254"/>
                  <a:pt x="26" y="255"/>
                </a:cubicBezTo>
                <a:cubicBezTo>
                  <a:pt x="22" y="259"/>
                  <a:pt x="18" y="262"/>
                  <a:pt x="14" y="266"/>
                </a:cubicBezTo>
                <a:cubicBezTo>
                  <a:pt x="14" y="266"/>
                  <a:pt x="14" y="266"/>
                  <a:pt x="14" y="266"/>
                </a:cubicBezTo>
                <a:cubicBezTo>
                  <a:pt x="11" y="265"/>
                  <a:pt x="8" y="262"/>
                  <a:pt x="6" y="259"/>
                </a:cubicBezTo>
                <a:close/>
                <a:moveTo>
                  <a:pt x="33" y="285"/>
                </a:moveTo>
                <a:cubicBezTo>
                  <a:pt x="23" y="286"/>
                  <a:pt x="19" y="278"/>
                  <a:pt x="16" y="269"/>
                </a:cubicBezTo>
                <a:cubicBezTo>
                  <a:pt x="18" y="269"/>
                  <a:pt x="19" y="269"/>
                  <a:pt x="21" y="269"/>
                </a:cubicBezTo>
                <a:cubicBezTo>
                  <a:pt x="22" y="269"/>
                  <a:pt x="24" y="269"/>
                  <a:pt x="25" y="268"/>
                </a:cubicBezTo>
                <a:cubicBezTo>
                  <a:pt x="24" y="272"/>
                  <a:pt x="26" y="276"/>
                  <a:pt x="30" y="279"/>
                </a:cubicBezTo>
                <a:cubicBezTo>
                  <a:pt x="33" y="282"/>
                  <a:pt x="39" y="282"/>
                  <a:pt x="43" y="284"/>
                </a:cubicBezTo>
                <a:cubicBezTo>
                  <a:pt x="43" y="284"/>
                  <a:pt x="43" y="284"/>
                  <a:pt x="43" y="284"/>
                </a:cubicBezTo>
                <a:cubicBezTo>
                  <a:pt x="43" y="285"/>
                  <a:pt x="43" y="285"/>
                  <a:pt x="43" y="285"/>
                </a:cubicBezTo>
                <a:cubicBezTo>
                  <a:pt x="40" y="285"/>
                  <a:pt x="36" y="285"/>
                  <a:pt x="33" y="285"/>
                </a:cubicBezTo>
                <a:close/>
                <a:moveTo>
                  <a:pt x="61" y="304"/>
                </a:moveTo>
                <a:cubicBezTo>
                  <a:pt x="56" y="299"/>
                  <a:pt x="54" y="292"/>
                  <a:pt x="49" y="287"/>
                </a:cubicBezTo>
                <a:cubicBezTo>
                  <a:pt x="48" y="286"/>
                  <a:pt x="47" y="285"/>
                  <a:pt x="47" y="284"/>
                </a:cubicBezTo>
                <a:cubicBezTo>
                  <a:pt x="47" y="284"/>
                  <a:pt x="47" y="284"/>
                  <a:pt x="46" y="284"/>
                </a:cubicBezTo>
                <a:cubicBezTo>
                  <a:pt x="46" y="283"/>
                  <a:pt x="45" y="283"/>
                  <a:pt x="45" y="282"/>
                </a:cubicBezTo>
                <a:cubicBezTo>
                  <a:pt x="45" y="282"/>
                  <a:pt x="45" y="282"/>
                  <a:pt x="45" y="282"/>
                </a:cubicBezTo>
                <a:cubicBezTo>
                  <a:pt x="42" y="279"/>
                  <a:pt x="42" y="275"/>
                  <a:pt x="41" y="272"/>
                </a:cubicBezTo>
                <a:cubicBezTo>
                  <a:pt x="42" y="256"/>
                  <a:pt x="43" y="241"/>
                  <a:pt x="44" y="225"/>
                </a:cubicBezTo>
                <a:cubicBezTo>
                  <a:pt x="45" y="215"/>
                  <a:pt x="46" y="205"/>
                  <a:pt x="47" y="195"/>
                </a:cubicBezTo>
                <a:cubicBezTo>
                  <a:pt x="53" y="203"/>
                  <a:pt x="63" y="209"/>
                  <a:pt x="74" y="206"/>
                </a:cubicBezTo>
                <a:cubicBezTo>
                  <a:pt x="74" y="206"/>
                  <a:pt x="74" y="206"/>
                  <a:pt x="74" y="206"/>
                </a:cubicBezTo>
                <a:cubicBezTo>
                  <a:pt x="74" y="210"/>
                  <a:pt x="74" y="215"/>
                  <a:pt x="74" y="219"/>
                </a:cubicBezTo>
                <a:cubicBezTo>
                  <a:pt x="74" y="226"/>
                  <a:pt x="74" y="233"/>
                  <a:pt x="73" y="241"/>
                </a:cubicBezTo>
                <a:cubicBezTo>
                  <a:pt x="72" y="248"/>
                  <a:pt x="70" y="255"/>
                  <a:pt x="70" y="263"/>
                </a:cubicBezTo>
                <a:cubicBezTo>
                  <a:pt x="70" y="272"/>
                  <a:pt x="72" y="281"/>
                  <a:pt x="77" y="289"/>
                </a:cubicBezTo>
                <a:cubicBezTo>
                  <a:pt x="78" y="291"/>
                  <a:pt x="79" y="292"/>
                  <a:pt x="80" y="294"/>
                </a:cubicBezTo>
                <a:cubicBezTo>
                  <a:pt x="80" y="299"/>
                  <a:pt x="77" y="313"/>
                  <a:pt x="69" y="311"/>
                </a:cubicBezTo>
                <a:cubicBezTo>
                  <a:pt x="66" y="309"/>
                  <a:pt x="64" y="307"/>
                  <a:pt x="61" y="304"/>
                </a:cubicBezTo>
                <a:close/>
                <a:moveTo>
                  <a:pt x="207" y="328"/>
                </a:moveTo>
                <a:cubicBezTo>
                  <a:pt x="197" y="330"/>
                  <a:pt x="187" y="329"/>
                  <a:pt x="177" y="328"/>
                </a:cubicBezTo>
                <a:cubicBezTo>
                  <a:pt x="167" y="327"/>
                  <a:pt x="156" y="327"/>
                  <a:pt x="146" y="327"/>
                </a:cubicBezTo>
                <a:cubicBezTo>
                  <a:pt x="130" y="327"/>
                  <a:pt x="114" y="327"/>
                  <a:pt x="98" y="324"/>
                </a:cubicBezTo>
                <a:cubicBezTo>
                  <a:pt x="89" y="322"/>
                  <a:pt x="80" y="319"/>
                  <a:pt x="73" y="314"/>
                </a:cubicBezTo>
                <a:cubicBezTo>
                  <a:pt x="79" y="312"/>
                  <a:pt x="82" y="303"/>
                  <a:pt x="83" y="297"/>
                </a:cubicBezTo>
                <a:cubicBezTo>
                  <a:pt x="97" y="312"/>
                  <a:pt x="121" y="318"/>
                  <a:pt x="142" y="319"/>
                </a:cubicBezTo>
                <a:cubicBezTo>
                  <a:pt x="179" y="320"/>
                  <a:pt x="214" y="312"/>
                  <a:pt x="248" y="296"/>
                </a:cubicBezTo>
                <a:cubicBezTo>
                  <a:pt x="238" y="312"/>
                  <a:pt x="224" y="324"/>
                  <a:pt x="207" y="3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92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10" grpId="0" bldLvl="0" animBg="1"/>
      <p:bldP spid="11" grpId="0" bldLvl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C6DA8-D137-41D2-A934-63CB8FFB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D916A-3E34-4B9E-8F9F-7A8921A3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E6FF3-E480-4C96-9DE0-054940E7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AEBE-086C-4980-A4E1-E89EE17EFFB9}" type="datetime1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5DFAA1-D4C3-4306-A3AE-0641E358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E0EBE-EC20-4150-A2C6-9837F344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7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DF03A82-401C-4A0E-BE21-BE588E8741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1500188"/>
            <a:ext cx="2836562" cy="594626"/>
          </a:xfrm>
        </p:spPr>
        <p:txBody>
          <a:bodyPr>
            <a:normAutofit/>
          </a:bodyPr>
          <a:lstStyle>
            <a:lvl1pPr marL="0" indent="0" algn="r">
              <a:buFont typeface="+mj-lt"/>
              <a:buNone/>
              <a:defRPr sz="2400" b="1"/>
            </a:lvl1pPr>
            <a:lvl2pPr marL="457200" indent="0">
              <a:buFont typeface="+mj-ea"/>
              <a:buNone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BEF0FD1-3ACE-43A8-AF57-CC0D436DC7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47836" y="1500187"/>
            <a:ext cx="7871045" cy="463391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800100" indent="-342900">
              <a:buFont typeface="+mj-ea"/>
              <a:buAutoNum type="circleNumDbPlain"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EA95BB-0FD6-4D94-81DB-8D38069818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2568E-3CA5-4FDE-A375-CB503A7EDE3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C4CC43B-9EB6-4465-8B1A-3F7180DAD0DF}" type="datetime1">
              <a:rPr lang="zh-CN" altLang="en-US" smtClean="0"/>
              <a:t>2023/6/21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EAC383-637D-4997-B597-28ADC11A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10" name="î$ļíďé">
            <a:extLst>
              <a:ext uri="{FF2B5EF4-FFF2-40B4-BE49-F238E27FC236}">
                <a16:creationId xmlns:a16="http://schemas.microsoft.com/office/drawing/2014/main" id="{5866F782-5852-4C4E-B3FE-2AD687E8AC1B}"/>
              </a:ext>
            </a:extLst>
          </p:cNvPr>
          <p:cNvCxnSpPr>
            <a:cxnSpLocks/>
          </p:cNvCxnSpPr>
          <p:nvPr userDrawn="1"/>
        </p:nvCxnSpPr>
        <p:spPr>
          <a:xfrm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îṧḷïďé">
            <a:extLst>
              <a:ext uri="{FF2B5EF4-FFF2-40B4-BE49-F238E27FC236}">
                <a16:creationId xmlns:a16="http://schemas.microsoft.com/office/drawing/2014/main" id="{3CCCD118-A808-47B5-869B-310AF975DC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2626456" y="5219207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977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37FD3212-B501-40F5-B4E2-BF2742F651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00C7662-4F6D-4B06-BB36-235FC06BF8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9209" y="3592757"/>
            <a:ext cx="6633582" cy="590931"/>
          </a:xfrm>
        </p:spPr>
        <p:txBody>
          <a:bodyPr vert="horz" wrap="square" lIns="91440" tIns="45720" rIns="91440" bIns="45720" rtlCol="0" anchor="b">
            <a:spAutoFit/>
          </a:bodyPr>
          <a:lstStyle>
            <a:lvl1pPr algn="ctr">
              <a:defRPr lang="zh-CN" altLang="en-US" sz="3600">
                <a:solidFill>
                  <a:schemeClr val="bg1"/>
                </a:solidFill>
              </a:defRPr>
            </a:lvl1pPr>
          </a:lstStyle>
          <a:p>
            <a:pPr lvl="0" defTabSz="914354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F9930E-40DF-417D-8161-BD38EB172DC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779209" y="4183688"/>
            <a:ext cx="6633582" cy="258532"/>
          </a:xfrm>
        </p:spPr>
        <p:txBody>
          <a:bodyPr wrap="square">
            <a:spAutoFit/>
          </a:bodyPr>
          <a:lstStyle>
            <a:lvl1pPr marL="0" indent="0" algn="ctr">
              <a:buNone/>
              <a:defRPr lang="en-US" altLang="zh-CN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79D9A-DC49-4C12-80D3-3D89C278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F10D-3A58-4285-A9DB-D9098A7BEDDD}" type="datetime1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F8C95-8814-4768-850F-851B6434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4C1D7-7C5A-49B3-9D05-119C615E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A6C8073-108D-B9E1-1C86-684353234AE8}"/>
              </a:ext>
            </a:extLst>
          </p:cNvPr>
          <p:cNvGrpSpPr/>
          <p:nvPr userDrawn="1"/>
        </p:nvGrpSpPr>
        <p:grpSpPr>
          <a:xfrm>
            <a:off x="562127" y="1104824"/>
            <a:ext cx="10496656" cy="5232440"/>
            <a:chOff x="562127" y="1104824"/>
            <a:chExt cx="10496656" cy="5232440"/>
          </a:xfrm>
        </p:grpSpPr>
        <p:sp>
          <p:nvSpPr>
            <p:cNvPr id="8" name="îslîḋê">
              <a:extLst>
                <a:ext uri="{FF2B5EF4-FFF2-40B4-BE49-F238E27FC236}">
                  <a16:creationId xmlns:a16="http://schemas.microsoft.com/office/drawing/2014/main" id="{876BB518-D75D-5CEE-8B0D-757D132663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845092">
              <a:off x="8698345" y="1104824"/>
              <a:ext cx="1315000" cy="919486"/>
            </a:xfrm>
            <a:custGeom>
              <a:avLst/>
              <a:gdLst>
                <a:gd name="T0" fmla="*/ 1104 w 1911"/>
                <a:gd name="T1" fmla="*/ 78 h 1334"/>
                <a:gd name="T2" fmla="*/ 1144 w 1911"/>
                <a:gd name="T3" fmla="*/ 420 h 1334"/>
                <a:gd name="T4" fmla="*/ 1519 w 1911"/>
                <a:gd name="T5" fmla="*/ 177 h 1334"/>
                <a:gd name="T6" fmla="*/ 1652 w 1911"/>
                <a:gd name="T7" fmla="*/ 118 h 1334"/>
                <a:gd name="T8" fmla="*/ 1796 w 1911"/>
                <a:gd name="T9" fmla="*/ 274 h 1334"/>
                <a:gd name="T10" fmla="*/ 1879 w 1911"/>
                <a:gd name="T11" fmla="*/ 589 h 1334"/>
                <a:gd name="T12" fmla="*/ 1504 w 1911"/>
                <a:gd name="T13" fmla="*/ 1194 h 1334"/>
                <a:gd name="T14" fmla="*/ 807 w 1911"/>
                <a:gd name="T15" fmla="*/ 1277 h 1334"/>
                <a:gd name="T16" fmla="*/ 63 w 1911"/>
                <a:gd name="T17" fmla="*/ 1328 h 1334"/>
                <a:gd name="T18" fmla="*/ 28 w 1911"/>
                <a:gd name="T19" fmla="*/ 1028 h 1334"/>
                <a:gd name="T20" fmla="*/ 181 w 1911"/>
                <a:gd name="T21" fmla="*/ 745 h 1334"/>
                <a:gd name="T22" fmla="*/ 747 w 1911"/>
                <a:gd name="T23" fmla="*/ 392 h 1334"/>
                <a:gd name="T24" fmla="*/ 999 w 1911"/>
                <a:gd name="T25" fmla="*/ 662 h 1334"/>
                <a:gd name="T26" fmla="*/ 1084 w 1911"/>
                <a:gd name="T27" fmla="*/ 171 h 1334"/>
                <a:gd name="T28" fmla="*/ 825 w 1911"/>
                <a:gd name="T29" fmla="*/ 607 h 1334"/>
                <a:gd name="T30" fmla="*/ 969 w 1911"/>
                <a:gd name="T31" fmla="*/ 745 h 1334"/>
                <a:gd name="T32" fmla="*/ 1074 w 1911"/>
                <a:gd name="T33" fmla="*/ 539 h 1334"/>
                <a:gd name="T34" fmla="*/ 1014 w 1911"/>
                <a:gd name="T35" fmla="*/ 971 h 1334"/>
                <a:gd name="T36" fmla="*/ 1559 w 1911"/>
                <a:gd name="T37" fmla="*/ 166 h 1334"/>
                <a:gd name="T38" fmla="*/ 1091 w 1911"/>
                <a:gd name="T39" fmla="*/ 915 h 1334"/>
                <a:gd name="T40" fmla="*/ 949 w 1911"/>
                <a:gd name="T41" fmla="*/ 1081 h 1334"/>
                <a:gd name="T42" fmla="*/ 1233 w 1911"/>
                <a:gd name="T43" fmla="*/ 858 h 1334"/>
                <a:gd name="T44" fmla="*/ 1632 w 1911"/>
                <a:gd name="T45" fmla="*/ 166 h 1334"/>
                <a:gd name="T46" fmla="*/ 1730 w 1911"/>
                <a:gd name="T47" fmla="*/ 224 h 1334"/>
                <a:gd name="T48" fmla="*/ 1682 w 1911"/>
                <a:gd name="T49" fmla="*/ 174 h 1334"/>
                <a:gd name="T50" fmla="*/ 1489 w 1911"/>
                <a:gd name="T51" fmla="*/ 798 h 1334"/>
                <a:gd name="T52" fmla="*/ 1597 w 1911"/>
                <a:gd name="T53" fmla="*/ 445 h 1334"/>
                <a:gd name="T54" fmla="*/ 1572 w 1911"/>
                <a:gd name="T55" fmla="*/ 735 h 1334"/>
                <a:gd name="T56" fmla="*/ 1625 w 1911"/>
                <a:gd name="T57" fmla="*/ 694 h 1334"/>
                <a:gd name="T58" fmla="*/ 1167 w 1911"/>
                <a:gd name="T59" fmla="*/ 1009 h 1334"/>
                <a:gd name="T60" fmla="*/ 1712 w 1911"/>
                <a:gd name="T61" fmla="*/ 533 h 1334"/>
                <a:gd name="T62" fmla="*/ 1670 w 1911"/>
                <a:gd name="T63" fmla="*/ 538 h 1334"/>
                <a:gd name="T64" fmla="*/ 400 w 1911"/>
                <a:gd name="T65" fmla="*/ 445 h 1334"/>
                <a:gd name="T66" fmla="*/ 423 w 1911"/>
                <a:gd name="T67" fmla="*/ 1029 h 1334"/>
                <a:gd name="T68" fmla="*/ 817 w 1911"/>
                <a:gd name="T69" fmla="*/ 622 h 1334"/>
                <a:gd name="T70" fmla="*/ 1821 w 1911"/>
                <a:gd name="T71" fmla="*/ 421 h 1334"/>
                <a:gd name="T72" fmla="*/ 1637 w 1911"/>
                <a:gd name="T73" fmla="*/ 1107 h 1334"/>
                <a:gd name="T74" fmla="*/ 1149 w 1911"/>
                <a:gd name="T75" fmla="*/ 1140 h 1334"/>
                <a:gd name="T76" fmla="*/ 1270 w 1911"/>
                <a:gd name="T77" fmla="*/ 1172 h 1334"/>
                <a:gd name="T78" fmla="*/ 1725 w 1911"/>
                <a:gd name="T79" fmla="*/ 1150 h 1334"/>
                <a:gd name="T80" fmla="*/ 1884 w 1911"/>
                <a:gd name="T81" fmla="*/ 498 h 1334"/>
                <a:gd name="T82" fmla="*/ 1625 w 1911"/>
                <a:gd name="T83" fmla="*/ 926 h 1334"/>
                <a:gd name="T84" fmla="*/ 938 w 1911"/>
                <a:gd name="T85" fmla="*/ 1204 h 1334"/>
                <a:gd name="T86" fmla="*/ 1736 w 1911"/>
                <a:gd name="T87" fmla="*/ 722 h 1334"/>
                <a:gd name="T88" fmla="*/ 1672 w 1911"/>
                <a:gd name="T89" fmla="*/ 513 h 1334"/>
                <a:gd name="T90" fmla="*/ 1110 w 1911"/>
                <a:gd name="T91" fmla="*/ 1031 h 1334"/>
                <a:gd name="T92" fmla="*/ 1439 w 1911"/>
                <a:gd name="T93" fmla="*/ 843 h 1334"/>
                <a:gd name="T94" fmla="*/ 1454 w 1911"/>
                <a:gd name="T95" fmla="*/ 803 h 1334"/>
                <a:gd name="T96" fmla="*/ 31 w 1911"/>
                <a:gd name="T97" fmla="*/ 1009 h 1334"/>
                <a:gd name="T98" fmla="*/ 553 w 1911"/>
                <a:gd name="T99" fmla="*/ 1104 h 1334"/>
                <a:gd name="T100" fmla="*/ 335 w 1911"/>
                <a:gd name="T101" fmla="*/ 1087 h 1334"/>
                <a:gd name="T102" fmla="*/ 551 w 1911"/>
                <a:gd name="T103" fmla="*/ 1087 h 1334"/>
                <a:gd name="T104" fmla="*/ 88 w 1911"/>
                <a:gd name="T105" fmla="*/ 1082 h 1334"/>
                <a:gd name="T106" fmla="*/ 611 w 1911"/>
                <a:gd name="T107" fmla="*/ 1157 h 1334"/>
                <a:gd name="T108" fmla="*/ 451 w 1911"/>
                <a:gd name="T109" fmla="*/ 1145 h 1334"/>
                <a:gd name="T110" fmla="*/ 78 w 1911"/>
                <a:gd name="T111" fmla="*/ 1170 h 1334"/>
                <a:gd name="T112" fmla="*/ 793 w 1911"/>
                <a:gd name="T113" fmla="*/ 1242 h 1334"/>
                <a:gd name="T114" fmla="*/ 315 w 1911"/>
                <a:gd name="T115" fmla="*/ 1260 h 1334"/>
                <a:gd name="T116" fmla="*/ 123 w 1911"/>
                <a:gd name="T117" fmla="*/ 1137 h 1334"/>
                <a:gd name="T118" fmla="*/ 146 w 1911"/>
                <a:gd name="T119" fmla="*/ 1243 h 1334"/>
                <a:gd name="T120" fmla="*/ 740 w 1911"/>
                <a:gd name="T121" fmla="*/ 1213 h 1334"/>
                <a:gd name="T122" fmla="*/ 928 w 1911"/>
                <a:gd name="T123" fmla="*/ 1250 h 1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11" h="1334">
                  <a:moveTo>
                    <a:pt x="1011" y="260"/>
                  </a:moveTo>
                  <a:cubicBezTo>
                    <a:pt x="1011" y="259"/>
                    <a:pt x="1011" y="257"/>
                    <a:pt x="1009" y="257"/>
                  </a:cubicBezTo>
                  <a:cubicBezTo>
                    <a:pt x="1009" y="264"/>
                    <a:pt x="1006" y="257"/>
                    <a:pt x="1009" y="255"/>
                  </a:cubicBezTo>
                  <a:cubicBezTo>
                    <a:pt x="1010" y="250"/>
                    <a:pt x="1014" y="256"/>
                    <a:pt x="1014" y="252"/>
                  </a:cubicBezTo>
                  <a:cubicBezTo>
                    <a:pt x="1011" y="249"/>
                    <a:pt x="1018" y="243"/>
                    <a:pt x="1022" y="242"/>
                  </a:cubicBezTo>
                  <a:cubicBezTo>
                    <a:pt x="1026" y="225"/>
                    <a:pt x="1042" y="206"/>
                    <a:pt x="1054" y="192"/>
                  </a:cubicBezTo>
                  <a:cubicBezTo>
                    <a:pt x="1060" y="153"/>
                    <a:pt x="1109" y="124"/>
                    <a:pt x="1104" y="78"/>
                  </a:cubicBezTo>
                  <a:cubicBezTo>
                    <a:pt x="1110" y="79"/>
                    <a:pt x="1119" y="63"/>
                    <a:pt x="1112" y="56"/>
                  </a:cubicBezTo>
                  <a:cubicBezTo>
                    <a:pt x="1127" y="49"/>
                    <a:pt x="1124" y="5"/>
                    <a:pt x="1137" y="0"/>
                  </a:cubicBezTo>
                  <a:cubicBezTo>
                    <a:pt x="1154" y="12"/>
                    <a:pt x="1154" y="42"/>
                    <a:pt x="1159" y="65"/>
                  </a:cubicBezTo>
                  <a:cubicBezTo>
                    <a:pt x="1162" y="79"/>
                    <a:pt x="1168" y="92"/>
                    <a:pt x="1170" y="104"/>
                  </a:cubicBezTo>
                  <a:cubicBezTo>
                    <a:pt x="1174" y="124"/>
                    <a:pt x="1172" y="149"/>
                    <a:pt x="1174" y="174"/>
                  </a:cubicBezTo>
                  <a:cubicBezTo>
                    <a:pt x="1175" y="206"/>
                    <a:pt x="1174" y="238"/>
                    <a:pt x="1179" y="257"/>
                  </a:cubicBezTo>
                  <a:cubicBezTo>
                    <a:pt x="1171" y="314"/>
                    <a:pt x="1161" y="369"/>
                    <a:pt x="1144" y="420"/>
                  </a:cubicBezTo>
                  <a:cubicBezTo>
                    <a:pt x="1178" y="388"/>
                    <a:pt x="1215" y="356"/>
                    <a:pt x="1253" y="325"/>
                  </a:cubicBezTo>
                  <a:cubicBezTo>
                    <a:pt x="1264" y="317"/>
                    <a:pt x="1274" y="306"/>
                    <a:pt x="1285" y="299"/>
                  </a:cubicBezTo>
                  <a:cubicBezTo>
                    <a:pt x="1296" y="291"/>
                    <a:pt x="1312" y="289"/>
                    <a:pt x="1320" y="275"/>
                  </a:cubicBezTo>
                  <a:cubicBezTo>
                    <a:pt x="1322" y="277"/>
                    <a:pt x="1324" y="277"/>
                    <a:pt x="1326" y="275"/>
                  </a:cubicBezTo>
                  <a:cubicBezTo>
                    <a:pt x="1353" y="255"/>
                    <a:pt x="1383" y="248"/>
                    <a:pt x="1409" y="227"/>
                  </a:cubicBezTo>
                  <a:cubicBezTo>
                    <a:pt x="1443" y="217"/>
                    <a:pt x="1470" y="199"/>
                    <a:pt x="1504" y="189"/>
                  </a:cubicBezTo>
                  <a:cubicBezTo>
                    <a:pt x="1508" y="184"/>
                    <a:pt x="1514" y="182"/>
                    <a:pt x="1519" y="177"/>
                  </a:cubicBezTo>
                  <a:cubicBezTo>
                    <a:pt x="1524" y="173"/>
                    <a:pt x="1527" y="166"/>
                    <a:pt x="1531" y="162"/>
                  </a:cubicBezTo>
                  <a:cubicBezTo>
                    <a:pt x="1535" y="159"/>
                    <a:pt x="1541" y="159"/>
                    <a:pt x="1544" y="156"/>
                  </a:cubicBezTo>
                  <a:cubicBezTo>
                    <a:pt x="1560" y="142"/>
                    <a:pt x="1568" y="116"/>
                    <a:pt x="1580" y="96"/>
                  </a:cubicBezTo>
                  <a:cubicBezTo>
                    <a:pt x="1581" y="88"/>
                    <a:pt x="1576" y="81"/>
                    <a:pt x="1582" y="76"/>
                  </a:cubicBezTo>
                  <a:cubicBezTo>
                    <a:pt x="1588" y="76"/>
                    <a:pt x="1587" y="78"/>
                    <a:pt x="1592" y="76"/>
                  </a:cubicBezTo>
                  <a:cubicBezTo>
                    <a:pt x="1595" y="96"/>
                    <a:pt x="1605" y="115"/>
                    <a:pt x="1605" y="133"/>
                  </a:cubicBezTo>
                  <a:cubicBezTo>
                    <a:pt x="1625" y="129"/>
                    <a:pt x="1635" y="121"/>
                    <a:pt x="1652" y="118"/>
                  </a:cubicBezTo>
                  <a:cubicBezTo>
                    <a:pt x="1661" y="130"/>
                    <a:pt x="1671" y="143"/>
                    <a:pt x="1678" y="158"/>
                  </a:cubicBezTo>
                  <a:cubicBezTo>
                    <a:pt x="1686" y="158"/>
                    <a:pt x="1691" y="147"/>
                    <a:pt x="1697" y="151"/>
                  </a:cubicBezTo>
                  <a:cubicBezTo>
                    <a:pt x="1711" y="153"/>
                    <a:pt x="1701" y="180"/>
                    <a:pt x="1713" y="184"/>
                  </a:cubicBezTo>
                  <a:cubicBezTo>
                    <a:pt x="1722" y="180"/>
                    <a:pt x="1735" y="174"/>
                    <a:pt x="1743" y="179"/>
                  </a:cubicBezTo>
                  <a:cubicBezTo>
                    <a:pt x="1758" y="212"/>
                    <a:pt x="1742" y="253"/>
                    <a:pt x="1733" y="285"/>
                  </a:cubicBezTo>
                  <a:cubicBezTo>
                    <a:pt x="1744" y="281"/>
                    <a:pt x="1760" y="285"/>
                    <a:pt x="1773" y="282"/>
                  </a:cubicBezTo>
                  <a:cubicBezTo>
                    <a:pt x="1782" y="280"/>
                    <a:pt x="1788" y="271"/>
                    <a:pt x="1796" y="274"/>
                  </a:cubicBezTo>
                  <a:cubicBezTo>
                    <a:pt x="1801" y="283"/>
                    <a:pt x="1794" y="295"/>
                    <a:pt x="1791" y="305"/>
                  </a:cubicBezTo>
                  <a:cubicBezTo>
                    <a:pt x="1783" y="332"/>
                    <a:pt x="1776" y="362"/>
                    <a:pt x="1768" y="388"/>
                  </a:cubicBezTo>
                  <a:cubicBezTo>
                    <a:pt x="1811" y="388"/>
                    <a:pt x="1846" y="384"/>
                    <a:pt x="1886" y="380"/>
                  </a:cubicBezTo>
                  <a:cubicBezTo>
                    <a:pt x="1905" y="401"/>
                    <a:pt x="1911" y="414"/>
                    <a:pt x="1906" y="448"/>
                  </a:cubicBezTo>
                  <a:cubicBezTo>
                    <a:pt x="1903" y="465"/>
                    <a:pt x="1896" y="485"/>
                    <a:pt x="1893" y="506"/>
                  </a:cubicBezTo>
                  <a:cubicBezTo>
                    <a:pt x="1890" y="522"/>
                    <a:pt x="1892" y="539"/>
                    <a:pt x="1889" y="554"/>
                  </a:cubicBezTo>
                  <a:cubicBezTo>
                    <a:pt x="1887" y="567"/>
                    <a:pt x="1881" y="578"/>
                    <a:pt x="1879" y="589"/>
                  </a:cubicBezTo>
                  <a:cubicBezTo>
                    <a:pt x="1876" y="609"/>
                    <a:pt x="1870" y="626"/>
                    <a:pt x="1864" y="647"/>
                  </a:cubicBezTo>
                  <a:cubicBezTo>
                    <a:pt x="1840" y="739"/>
                    <a:pt x="1819" y="838"/>
                    <a:pt x="1795" y="926"/>
                  </a:cubicBezTo>
                  <a:cubicBezTo>
                    <a:pt x="1787" y="954"/>
                    <a:pt x="1775" y="981"/>
                    <a:pt x="1771" y="1008"/>
                  </a:cubicBezTo>
                  <a:cubicBezTo>
                    <a:pt x="1762" y="1068"/>
                    <a:pt x="1753" y="1121"/>
                    <a:pt x="1731" y="1169"/>
                  </a:cubicBezTo>
                  <a:cubicBezTo>
                    <a:pt x="1726" y="1173"/>
                    <a:pt x="1717" y="1175"/>
                    <a:pt x="1712" y="1179"/>
                  </a:cubicBezTo>
                  <a:cubicBezTo>
                    <a:pt x="1689" y="1183"/>
                    <a:pt x="1666" y="1181"/>
                    <a:pt x="1640" y="1179"/>
                  </a:cubicBezTo>
                  <a:cubicBezTo>
                    <a:pt x="1593" y="1175"/>
                    <a:pt x="1547" y="1191"/>
                    <a:pt x="1504" y="1194"/>
                  </a:cubicBezTo>
                  <a:cubicBezTo>
                    <a:pt x="1487" y="1195"/>
                    <a:pt x="1469" y="1189"/>
                    <a:pt x="1456" y="1200"/>
                  </a:cubicBezTo>
                  <a:cubicBezTo>
                    <a:pt x="1380" y="1205"/>
                    <a:pt x="1296" y="1209"/>
                    <a:pt x="1212" y="1215"/>
                  </a:cubicBezTo>
                  <a:cubicBezTo>
                    <a:pt x="1126" y="1221"/>
                    <a:pt x="1032" y="1231"/>
                    <a:pt x="954" y="1255"/>
                  </a:cubicBezTo>
                  <a:cubicBezTo>
                    <a:pt x="953" y="1256"/>
                    <a:pt x="949" y="1258"/>
                    <a:pt x="948" y="1258"/>
                  </a:cubicBezTo>
                  <a:cubicBezTo>
                    <a:pt x="932" y="1266"/>
                    <a:pt x="919" y="1280"/>
                    <a:pt x="901" y="1283"/>
                  </a:cubicBezTo>
                  <a:cubicBezTo>
                    <a:pt x="883" y="1287"/>
                    <a:pt x="860" y="1286"/>
                    <a:pt x="840" y="1285"/>
                  </a:cubicBezTo>
                  <a:cubicBezTo>
                    <a:pt x="830" y="1284"/>
                    <a:pt x="812" y="1276"/>
                    <a:pt x="807" y="1277"/>
                  </a:cubicBezTo>
                  <a:cubicBezTo>
                    <a:pt x="781" y="1280"/>
                    <a:pt x="751" y="1279"/>
                    <a:pt x="724" y="1280"/>
                  </a:cubicBezTo>
                  <a:cubicBezTo>
                    <a:pt x="685" y="1281"/>
                    <a:pt x="651" y="1287"/>
                    <a:pt x="609" y="1293"/>
                  </a:cubicBezTo>
                  <a:cubicBezTo>
                    <a:pt x="566" y="1300"/>
                    <a:pt x="520" y="1301"/>
                    <a:pt x="476" y="1305"/>
                  </a:cubicBezTo>
                  <a:cubicBezTo>
                    <a:pt x="402" y="1312"/>
                    <a:pt x="329" y="1324"/>
                    <a:pt x="252" y="1325"/>
                  </a:cubicBezTo>
                  <a:cubicBezTo>
                    <a:pt x="243" y="1325"/>
                    <a:pt x="233" y="1322"/>
                    <a:pt x="224" y="1323"/>
                  </a:cubicBezTo>
                  <a:cubicBezTo>
                    <a:pt x="198" y="1325"/>
                    <a:pt x="174" y="1332"/>
                    <a:pt x="149" y="1333"/>
                  </a:cubicBezTo>
                  <a:cubicBezTo>
                    <a:pt x="122" y="1334"/>
                    <a:pt x="91" y="1329"/>
                    <a:pt x="63" y="1328"/>
                  </a:cubicBezTo>
                  <a:cubicBezTo>
                    <a:pt x="45" y="1328"/>
                    <a:pt x="30" y="1323"/>
                    <a:pt x="13" y="1318"/>
                  </a:cubicBezTo>
                  <a:cubicBezTo>
                    <a:pt x="9" y="1309"/>
                    <a:pt x="10" y="1294"/>
                    <a:pt x="3" y="1288"/>
                  </a:cubicBezTo>
                  <a:cubicBezTo>
                    <a:pt x="28" y="1234"/>
                    <a:pt x="58" y="1176"/>
                    <a:pt x="86" y="1130"/>
                  </a:cubicBezTo>
                  <a:cubicBezTo>
                    <a:pt x="62" y="1130"/>
                    <a:pt x="41" y="1136"/>
                    <a:pt x="20" y="1135"/>
                  </a:cubicBezTo>
                  <a:cubicBezTo>
                    <a:pt x="13" y="1116"/>
                    <a:pt x="31" y="1095"/>
                    <a:pt x="38" y="1077"/>
                  </a:cubicBezTo>
                  <a:cubicBezTo>
                    <a:pt x="23" y="1069"/>
                    <a:pt x="12" y="1081"/>
                    <a:pt x="3" y="1072"/>
                  </a:cubicBezTo>
                  <a:cubicBezTo>
                    <a:pt x="0" y="1052"/>
                    <a:pt x="22" y="1045"/>
                    <a:pt x="28" y="1028"/>
                  </a:cubicBezTo>
                  <a:cubicBezTo>
                    <a:pt x="26" y="1028"/>
                    <a:pt x="15" y="1030"/>
                    <a:pt x="13" y="1023"/>
                  </a:cubicBezTo>
                  <a:cubicBezTo>
                    <a:pt x="19" y="1000"/>
                    <a:pt x="36" y="988"/>
                    <a:pt x="45" y="968"/>
                  </a:cubicBezTo>
                  <a:cubicBezTo>
                    <a:pt x="36" y="968"/>
                    <a:pt x="22" y="971"/>
                    <a:pt x="18" y="959"/>
                  </a:cubicBezTo>
                  <a:cubicBezTo>
                    <a:pt x="24" y="940"/>
                    <a:pt x="44" y="936"/>
                    <a:pt x="48" y="915"/>
                  </a:cubicBezTo>
                  <a:cubicBezTo>
                    <a:pt x="53" y="916"/>
                    <a:pt x="53" y="912"/>
                    <a:pt x="56" y="911"/>
                  </a:cubicBezTo>
                  <a:cubicBezTo>
                    <a:pt x="91" y="854"/>
                    <a:pt x="139" y="810"/>
                    <a:pt x="171" y="750"/>
                  </a:cubicBezTo>
                  <a:cubicBezTo>
                    <a:pt x="174" y="749"/>
                    <a:pt x="176" y="745"/>
                    <a:pt x="181" y="745"/>
                  </a:cubicBezTo>
                  <a:cubicBezTo>
                    <a:pt x="193" y="725"/>
                    <a:pt x="203" y="703"/>
                    <a:pt x="222" y="689"/>
                  </a:cubicBezTo>
                  <a:cubicBezTo>
                    <a:pt x="264" y="612"/>
                    <a:pt x="311" y="566"/>
                    <a:pt x="347" y="480"/>
                  </a:cubicBezTo>
                  <a:cubicBezTo>
                    <a:pt x="352" y="477"/>
                    <a:pt x="352" y="477"/>
                    <a:pt x="358" y="478"/>
                  </a:cubicBezTo>
                  <a:cubicBezTo>
                    <a:pt x="380" y="442"/>
                    <a:pt x="405" y="411"/>
                    <a:pt x="426" y="375"/>
                  </a:cubicBezTo>
                  <a:cubicBezTo>
                    <a:pt x="434" y="375"/>
                    <a:pt x="433" y="383"/>
                    <a:pt x="440" y="383"/>
                  </a:cubicBezTo>
                  <a:cubicBezTo>
                    <a:pt x="474" y="375"/>
                    <a:pt x="518" y="378"/>
                    <a:pt x="559" y="382"/>
                  </a:cubicBezTo>
                  <a:cubicBezTo>
                    <a:pt x="622" y="387"/>
                    <a:pt x="688" y="386"/>
                    <a:pt x="747" y="392"/>
                  </a:cubicBezTo>
                  <a:cubicBezTo>
                    <a:pt x="789" y="406"/>
                    <a:pt x="855" y="408"/>
                    <a:pt x="908" y="426"/>
                  </a:cubicBezTo>
                  <a:cubicBezTo>
                    <a:pt x="918" y="409"/>
                    <a:pt x="928" y="392"/>
                    <a:pt x="936" y="373"/>
                  </a:cubicBezTo>
                  <a:cubicBezTo>
                    <a:pt x="941" y="371"/>
                    <a:pt x="941" y="374"/>
                    <a:pt x="944" y="372"/>
                  </a:cubicBezTo>
                  <a:cubicBezTo>
                    <a:pt x="968" y="336"/>
                    <a:pt x="987" y="296"/>
                    <a:pt x="1011" y="260"/>
                  </a:cubicBezTo>
                  <a:close/>
                  <a:moveTo>
                    <a:pt x="976" y="737"/>
                  </a:moveTo>
                  <a:cubicBezTo>
                    <a:pt x="982" y="724"/>
                    <a:pt x="985" y="712"/>
                    <a:pt x="989" y="699"/>
                  </a:cubicBezTo>
                  <a:cubicBezTo>
                    <a:pt x="992" y="691"/>
                    <a:pt x="1001" y="662"/>
                    <a:pt x="999" y="662"/>
                  </a:cubicBezTo>
                  <a:cubicBezTo>
                    <a:pt x="1004" y="661"/>
                    <a:pt x="1008" y="648"/>
                    <a:pt x="1008" y="639"/>
                  </a:cubicBezTo>
                  <a:cubicBezTo>
                    <a:pt x="1032" y="593"/>
                    <a:pt x="1055" y="546"/>
                    <a:pt x="1079" y="500"/>
                  </a:cubicBezTo>
                  <a:cubicBezTo>
                    <a:pt x="1085" y="496"/>
                    <a:pt x="1087" y="498"/>
                    <a:pt x="1092" y="493"/>
                  </a:cubicBezTo>
                  <a:cubicBezTo>
                    <a:pt x="1102" y="470"/>
                    <a:pt x="1117" y="453"/>
                    <a:pt x="1130" y="433"/>
                  </a:cubicBezTo>
                  <a:cubicBezTo>
                    <a:pt x="1162" y="308"/>
                    <a:pt x="1182" y="158"/>
                    <a:pt x="1139" y="38"/>
                  </a:cubicBezTo>
                  <a:cubicBezTo>
                    <a:pt x="1122" y="69"/>
                    <a:pt x="1117" y="103"/>
                    <a:pt x="1106" y="134"/>
                  </a:cubicBezTo>
                  <a:cubicBezTo>
                    <a:pt x="1101" y="147"/>
                    <a:pt x="1090" y="161"/>
                    <a:pt x="1084" y="171"/>
                  </a:cubicBezTo>
                  <a:cubicBezTo>
                    <a:pt x="1081" y="175"/>
                    <a:pt x="1081" y="182"/>
                    <a:pt x="1079" y="186"/>
                  </a:cubicBezTo>
                  <a:cubicBezTo>
                    <a:pt x="1073" y="194"/>
                    <a:pt x="1065" y="201"/>
                    <a:pt x="1059" y="209"/>
                  </a:cubicBezTo>
                  <a:cubicBezTo>
                    <a:pt x="1049" y="224"/>
                    <a:pt x="1039" y="239"/>
                    <a:pt x="1031" y="252"/>
                  </a:cubicBezTo>
                  <a:cubicBezTo>
                    <a:pt x="1019" y="271"/>
                    <a:pt x="1008" y="290"/>
                    <a:pt x="999" y="310"/>
                  </a:cubicBezTo>
                  <a:cubicBezTo>
                    <a:pt x="963" y="349"/>
                    <a:pt x="942" y="404"/>
                    <a:pt x="911" y="448"/>
                  </a:cubicBezTo>
                  <a:cubicBezTo>
                    <a:pt x="915" y="454"/>
                    <a:pt x="908" y="455"/>
                    <a:pt x="910" y="463"/>
                  </a:cubicBezTo>
                  <a:cubicBezTo>
                    <a:pt x="881" y="510"/>
                    <a:pt x="845" y="557"/>
                    <a:pt x="825" y="607"/>
                  </a:cubicBezTo>
                  <a:cubicBezTo>
                    <a:pt x="829" y="632"/>
                    <a:pt x="839" y="651"/>
                    <a:pt x="845" y="672"/>
                  </a:cubicBezTo>
                  <a:cubicBezTo>
                    <a:pt x="887" y="829"/>
                    <a:pt x="832" y="979"/>
                    <a:pt x="856" y="1160"/>
                  </a:cubicBezTo>
                  <a:cubicBezTo>
                    <a:pt x="883" y="1028"/>
                    <a:pt x="910" y="916"/>
                    <a:pt x="951" y="800"/>
                  </a:cubicBezTo>
                  <a:cubicBezTo>
                    <a:pt x="956" y="796"/>
                    <a:pt x="949" y="796"/>
                    <a:pt x="949" y="792"/>
                  </a:cubicBezTo>
                  <a:cubicBezTo>
                    <a:pt x="954" y="793"/>
                    <a:pt x="956" y="795"/>
                    <a:pt x="956" y="788"/>
                  </a:cubicBezTo>
                  <a:cubicBezTo>
                    <a:pt x="961" y="774"/>
                    <a:pt x="968" y="761"/>
                    <a:pt x="973" y="745"/>
                  </a:cubicBezTo>
                  <a:cubicBezTo>
                    <a:pt x="972" y="739"/>
                    <a:pt x="970" y="752"/>
                    <a:pt x="969" y="745"/>
                  </a:cubicBezTo>
                  <a:cubicBezTo>
                    <a:pt x="968" y="739"/>
                    <a:pt x="978" y="744"/>
                    <a:pt x="976" y="737"/>
                  </a:cubicBezTo>
                  <a:close/>
                  <a:moveTo>
                    <a:pt x="1559" y="166"/>
                  </a:moveTo>
                  <a:cubicBezTo>
                    <a:pt x="1540" y="182"/>
                    <a:pt x="1519" y="196"/>
                    <a:pt x="1496" y="207"/>
                  </a:cubicBezTo>
                  <a:cubicBezTo>
                    <a:pt x="1428" y="231"/>
                    <a:pt x="1367" y="262"/>
                    <a:pt x="1315" y="295"/>
                  </a:cubicBezTo>
                  <a:cubicBezTo>
                    <a:pt x="1275" y="321"/>
                    <a:pt x="1241" y="351"/>
                    <a:pt x="1205" y="380"/>
                  </a:cubicBezTo>
                  <a:cubicBezTo>
                    <a:pt x="1169" y="409"/>
                    <a:pt x="1137" y="441"/>
                    <a:pt x="1112" y="481"/>
                  </a:cubicBezTo>
                  <a:cubicBezTo>
                    <a:pt x="1100" y="501"/>
                    <a:pt x="1087" y="520"/>
                    <a:pt x="1074" y="539"/>
                  </a:cubicBezTo>
                  <a:cubicBezTo>
                    <a:pt x="1055" y="567"/>
                    <a:pt x="1042" y="606"/>
                    <a:pt x="1029" y="636"/>
                  </a:cubicBezTo>
                  <a:cubicBezTo>
                    <a:pt x="998" y="709"/>
                    <a:pt x="976" y="783"/>
                    <a:pt x="948" y="857"/>
                  </a:cubicBezTo>
                  <a:cubicBezTo>
                    <a:pt x="915" y="941"/>
                    <a:pt x="896" y="1032"/>
                    <a:pt x="873" y="1124"/>
                  </a:cubicBezTo>
                  <a:cubicBezTo>
                    <a:pt x="879" y="1137"/>
                    <a:pt x="865" y="1155"/>
                    <a:pt x="871" y="1167"/>
                  </a:cubicBezTo>
                  <a:cubicBezTo>
                    <a:pt x="878" y="1150"/>
                    <a:pt x="881" y="1130"/>
                    <a:pt x="896" y="1122"/>
                  </a:cubicBezTo>
                  <a:cubicBezTo>
                    <a:pt x="917" y="1088"/>
                    <a:pt x="943" y="1045"/>
                    <a:pt x="968" y="1018"/>
                  </a:cubicBezTo>
                  <a:cubicBezTo>
                    <a:pt x="981" y="1002"/>
                    <a:pt x="999" y="988"/>
                    <a:pt x="1014" y="971"/>
                  </a:cubicBezTo>
                  <a:cubicBezTo>
                    <a:pt x="1029" y="955"/>
                    <a:pt x="1042" y="936"/>
                    <a:pt x="1057" y="923"/>
                  </a:cubicBezTo>
                  <a:cubicBezTo>
                    <a:pt x="1154" y="842"/>
                    <a:pt x="1261" y="760"/>
                    <a:pt x="1418" y="760"/>
                  </a:cubicBezTo>
                  <a:cubicBezTo>
                    <a:pt x="1426" y="681"/>
                    <a:pt x="1443" y="614"/>
                    <a:pt x="1467" y="534"/>
                  </a:cubicBezTo>
                  <a:cubicBezTo>
                    <a:pt x="1481" y="490"/>
                    <a:pt x="1498" y="445"/>
                    <a:pt x="1514" y="403"/>
                  </a:cubicBezTo>
                  <a:cubicBezTo>
                    <a:pt x="1548" y="310"/>
                    <a:pt x="1619" y="220"/>
                    <a:pt x="1590" y="118"/>
                  </a:cubicBezTo>
                  <a:cubicBezTo>
                    <a:pt x="1590" y="117"/>
                    <a:pt x="1590" y="116"/>
                    <a:pt x="1589" y="116"/>
                  </a:cubicBezTo>
                  <a:cubicBezTo>
                    <a:pt x="1582" y="136"/>
                    <a:pt x="1567" y="147"/>
                    <a:pt x="1559" y="166"/>
                  </a:cubicBezTo>
                  <a:close/>
                  <a:moveTo>
                    <a:pt x="1607" y="141"/>
                  </a:moveTo>
                  <a:cubicBezTo>
                    <a:pt x="1620" y="237"/>
                    <a:pt x="1570" y="305"/>
                    <a:pt x="1536" y="380"/>
                  </a:cubicBezTo>
                  <a:cubicBezTo>
                    <a:pt x="1523" y="408"/>
                    <a:pt x="1514" y="440"/>
                    <a:pt x="1504" y="470"/>
                  </a:cubicBezTo>
                  <a:cubicBezTo>
                    <a:pt x="1472" y="565"/>
                    <a:pt x="1439" y="664"/>
                    <a:pt x="1428" y="774"/>
                  </a:cubicBezTo>
                  <a:cubicBezTo>
                    <a:pt x="1393" y="776"/>
                    <a:pt x="1359" y="777"/>
                    <a:pt x="1326" y="778"/>
                  </a:cubicBezTo>
                  <a:cubicBezTo>
                    <a:pt x="1261" y="798"/>
                    <a:pt x="1199" y="829"/>
                    <a:pt x="1145" y="866"/>
                  </a:cubicBezTo>
                  <a:cubicBezTo>
                    <a:pt x="1124" y="881"/>
                    <a:pt x="1107" y="900"/>
                    <a:pt x="1091" y="915"/>
                  </a:cubicBezTo>
                  <a:cubicBezTo>
                    <a:pt x="1079" y="925"/>
                    <a:pt x="1065" y="932"/>
                    <a:pt x="1054" y="943"/>
                  </a:cubicBezTo>
                  <a:cubicBezTo>
                    <a:pt x="1043" y="954"/>
                    <a:pt x="1034" y="966"/>
                    <a:pt x="1022" y="978"/>
                  </a:cubicBezTo>
                  <a:cubicBezTo>
                    <a:pt x="1001" y="1000"/>
                    <a:pt x="977" y="1021"/>
                    <a:pt x="958" y="1046"/>
                  </a:cubicBezTo>
                  <a:cubicBezTo>
                    <a:pt x="919" y="1096"/>
                    <a:pt x="887" y="1151"/>
                    <a:pt x="860" y="1210"/>
                  </a:cubicBezTo>
                  <a:cubicBezTo>
                    <a:pt x="875" y="1198"/>
                    <a:pt x="882" y="1171"/>
                    <a:pt x="893" y="1152"/>
                  </a:cubicBezTo>
                  <a:cubicBezTo>
                    <a:pt x="900" y="1140"/>
                    <a:pt x="912" y="1132"/>
                    <a:pt x="921" y="1121"/>
                  </a:cubicBezTo>
                  <a:cubicBezTo>
                    <a:pt x="931" y="1108"/>
                    <a:pt x="939" y="1094"/>
                    <a:pt x="949" y="1081"/>
                  </a:cubicBezTo>
                  <a:cubicBezTo>
                    <a:pt x="959" y="1069"/>
                    <a:pt x="966" y="1050"/>
                    <a:pt x="981" y="1047"/>
                  </a:cubicBezTo>
                  <a:cubicBezTo>
                    <a:pt x="958" y="1088"/>
                    <a:pt x="921" y="1123"/>
                    <a:pt x="900" y="1164"/>
                  </a:cubicBezTo>
                  <a:cubicBezTo>
                    <a:pt x="892" y="1178"/>
                    <a:pt x="884" y="1193"/>
                    <a:pt x="881" y="1209"/>
                  </a:cubicBezTo>
                  <a:cubicBezTo>
                    <a:pt x="887" y="1210"/>
                    <a:pt x="894" y="1204"/>
                    <a:pt x="901" y="1205"/>
                  </a:cubicBezTo>
                  <a:cubicBezTo>
                    <a:pt x="964" y="1118"/>
                    <a:pt x="1026" y="1030"/>
                    <a:pt x="1102" y="956"/>
                  </a:cubicBezTo>
                  <a:cubicBezTo>
                    <a:pt x="1107" y="956"/>
                    <a:pt x="1110" y="954"/>
                    <a:pt x="1114" y="953"/>
                  </a:cubicBezTo>
                  <a:cubicBezTo>
                    <a:pt x="1151" y="921"/>
                    <a:pt x="1191" y="887"/>
                    <a:pt x="1233" y="858"/>
                  </a:cubicBezTo>
                  <a:cubicBezTo>
                    <a:pt x="1285" y="823"/>
                    <a:pt x="1338" y="793"/>
                    <a:pt x="1414" y="792"/>
                  </a:cubicBezTo>
                  <a:cubicBezTo>
                    <a:pt x="1432" y="791"/>
                    <a:pt x="1436" y="794"/>
                    <a:pt x="1453" y="792"/>
                  </a:cubicBezTo>
                  <a:cubicBezTo>
                    <a:pt x="1487" y="671"/>
                    <a:pt x="1526" y="557"/>
                    <a:pt x="1550" y="426"/>
                  </a:cubicBezTo>
                  <a:cubicBezTo>
                    <a:pt x="1552" y="420"/>
                    <a:pt x="1558" y="420"/>
                    <a:pt x="1559" y="413"/>
                  </a:cubicBezTo>
                  <a:cubicBezTo>
                    <a:pt x="1577" y="370"/>
                    <a:pt x="1578" y="317"/>
                    <a:pt x="1595" y="275"/>
                  </a:cubicBezTo>
                  <a:cubicBezTo>
                    <a:pt x="1597" y="271"/>
                    <a:pt x="1602" y="268"/>
                    <a:pt x="1604" y="264"/>
                  </a:cubicBezTo>
                  <a:cubicBezTo>
                    <a:pt x="1615" y="232"/>
                    <a:pt x="1622" y="195"/>
                    <a:pt x="1632" y="166"/>
                  </a:cubicBezTo>
                  <a:cubicBezTo>
                    <a:pt x="1635" y="157"/>
                    <a:pt x="1643" y="146"/>
                    <a:pt x="1638" y="136"/>
                  </a:cubicBezTo>
                  <a:cubicBezTo>
                    <a:pt x="1627" y="138"/>
                    <a:pt x="1620" y="144"/>
                    <a:pt x="1607" y="141"/>
                  </a:cubicBezTo>
                  <a:close/>
                  <a:moveTo>
                    <a:pt x="1670" y="538"/>
                  </a:moveTo>
                  <a:cubicBezTo>
                    <a:pt x="1664" y="534"/>
                    <a:pt x="1667" y="542"/>
                    <a:pt x="1662" y="548"/>
                  </a:cubicBezTo>
                  <a:cubicBezTo>
                    <a:pt x="1671" y="473"/>
                    <a:pt x="1691" y="394"/>
                    <a:pt x="1705" y="312"/>
                  </a:cubicBezTo>
                  <a:cubicBezTo>
                    <a:pt x="1708" y="307"/>
                    <a:pt x="1711" y="304"/>
                    <a:pt x="1713" y="299"/>
                  </a:cubicBezTo>
                  <a:cubicBezTo>
                    <a:pt x="1712" y="280"/>
                    <a:pt x="1726" y="248"/>
                    <a:pt x="1730" y="224"/>
                  </a:cubicBezTo>
                  <a:cubicBezTo>
                    <a:pt x="1734" y="220"/>
                    <a:pt x="1737" y="215"/>
                    <a:pt x="1738" y="207"/>
                  </a:cubicBezTo>
                  <a:cubicBezTo>
                    <a:pt x="1733" y="200"/>
                    <a:pt x="1728" y="198"/>
                    <a:pt x="1720" y="196"/>
                  </a:cubicBezTo>
                  <a:cubicBezTo>
                    <a:pt x="1702" y="210"/>
                    <a:pt x="1708" y="249"/>
                    <a:pt x="1693" y="267"/>
                  </a:cubicBezTo>
                  <a:cubicBezTo>
                    <a:pt x="1691" y="251"/>
                    <a:pt x="1700" y="222"/>
                    <a:pt x="1703" y="201"/>
                  </a:cubicBezTo>
                  <a:cubicBezTo>
                    <a:pt x="1696" y="196"/>
                    <a:pt x="1698" y="182"/>
                    <a:pt x="1693" y="174"/>
                  </a:cubicBezTo>
                  <a:cubicBezTo>
                    <a:pt x="1686" y="195"/>
                    <a:pt x="1684" y="222"/>
                    <a:pt x="1672" y="239"/>
                  </a:cubicBezTo>
                  <a:cubicBezTo>
                    <a:pt x="1672" y="215"/>
                    <a:pt x="1682" y="193"/>
                    <a:pt x="1682" y="174"/>
                  </a:cubicBezTo>
                  <a:cubicBezTo>
                    <a:pt x="1672" y="184"/>
                    <a:pt x="1674" y="200"/>
                    <a:pt x="1670" y="214"/>
                  </a:cubicBezTo>
                  <a:cubicBezTo>
                    <a:pt x="1662" y="240"/>
                    <a:pt x="1651" y="268"/>
                    <a:pt x="1647" y="294"/>
                  </a:cubicBezTo>
                  <a:cubicBezTo>
                    <a:pt x="1645" y="308"/>
                    <a:pt x="1645" y="318"/>
                    <a:pt x="1637" y="320"/>
                  </a:cubicBezTo>
                  <a:cubicBezTo>
                    <a:pt x="1642" y="264"/>
                    <a:pt x="1661" y="220"/>
                    <a:pt x="1668" y="162"/>
                  </a:cubicBezTo>
                  <a:cubicBezTo>
                    <a:pt x="1663" y="157"/>
                    <a:pt x="1661" y="149"/>
                    <a:pt x="1653" y="146"/>
                  </a:cubicBezTo>
                  <a:cubicBezTo>
                    <a:pt x="1582" y="349"/>
                    <a:pt x="1535" y="578"/>
                    <a:pt x="1464" y="785"/>
                  </a:cubicBezTo>
                  <a:cubicBezTo>
                    <a:pt x="1470" y="792"/>
                    <a:pt x="1475" y="800"/>
                    <a:pt x="1489" y="798"/>
                  </a:cubicBezTo>
                  <a:cubicBezTo>
                    <a:pt x="1491" y="766"/>
                    <a:pt x="1506" y="738"/>
                    <a:pt x="1514" y="707"/>
                  </a:cubicBezTo>
                  <a:cubicBezTo>
                    <a:pt x="1518" y="691"/>
                    <a:pt x="1515" y="673"/>
                    <a:pt x="1526" y="659"/>
                  </a:cubicBezTo>
                  <a:cubicBezTo>
                    <a:pt x="1523" y="706"/>
                    <a:pt x="1506" y="749"/>
                    <a:pt x="1499" y="797"/>
                  </a:cubicBezTo>
                  <a:cubicBezTo>
                    <a:pt x="1506" y="793"/>
                    <a:pt x="1511" y="799"/>
                    <a:pt x="1516" y="797"/>
                  </a:cubicBezTo>
                  <a:cubicBezTo>
                    <a:pt x="1530" y="722"/>
                    <a:pt x="1557" y="646"/>
                    <a:pt x="1570" y="564"/>
                  </a:cubicBezTo>
                  <a:cubicBezTo>
                    <a:pt x="1580" y="554"/>
                    <a:pt x="1578" y="538"/>
                    <a:pt x="1580" y="521"/>
                  </a:cubicBezTo>
                  <a:cubicBezTo>
                    <a:pt x="1585" y="496"/>
                    <a:pt x="1592" y="471"/>
                    <a:pt x="1597" y="445"/>
                  </a:cubicBezTo>
                  <a:cubicBezTo>
                    <a:pt x="1599" y="432"/>
                    <a:pt x="1604" y="419"/>
                    <a:pt x="1607" y="407"/>
                  </a:cubicBezTo>
                  <a:cubicBezTo>
                    <a:pt x="1610" y="394"/>
                    <a:pt x="1608" y="378"/>
                    <a:pt x="1620" y="372"/>
                  </a:cubicBezTo>
                  <a:cubicBezTo>
                    <a:pt x="1609" y="460"/>
                    <a:pt x="1584" y="561"/>
                    <a:pt x="1560" y="654"/>
                  </a:cubicBezTo>
                  <a:cubicBezTo>
                    <a:pt x="1555" y="674"/>
                    <a:pt x="1554" y="696"/>
                    <a:pt x="1549" y="715"/>
                  </a:cubicBezTo>
                  <a:cubicBezTo>
                    <a:pt x="1540" y="749"/>
                    <a:pt x="1517" y="792"/>
                    <a:pt x="1519" y="825"/>
                  </a:cubicBezTo>
                  <a:cubicBezTo>
                    <a:pt x="1528" y="833"/>
                    <a:pt x="1531" y="831"/>
                    <a:pt x="1544" y="835"/>
                  </a:cubicBezTo>
                  <a:cubicBezTo>
                    <a:pt x="1546" y="798"/>
                    <a:pt x="1563" y="767"/>
                    <a:pt x="1572" y="735"/>
                  </a:cubicBezTo>
                  <a:cubicBezTo>
                    <a:pt x="1580" y="706"/>
                    <a:pt x="1577" y="676"/>
                    <a:pt x="1594" y="651"/>
                  </a:cubicBezTo>
                  <a:cubicBezTo>
                    <a:pt x="1589" y="683"/>
                    <a:pt x="1585" y="740"/>
                    <a:pt x="1565" y="767"/>
                  </a:cubicBezTo>
                  <a:cubicBezTo>
                    <a:pt x="1560" y="789"/>
                    <a:pt x="1555" y="812"/>
                    <a:pt x="1550" y="835"/>
                  </a:cubicBezTo>
                  <a:cubicBezTo>
                    <a:pt x="1559" y="829"/>
                    <a:pt x="1560" y="853"/>
                    <a:pt x="1567" y="858"/>
                  </a:cubicBezTo>
                  <a:cubicBezTo>
                    <a:pt x="1579" y="780"/>
                    <a:pt x="1615" y="707"/>
                    <a:pt x="1630" y="627"/>
                  </a:cubicBezTo>
                  <a:cubicBezTo>
                    <a:pt x="1632" y="620"/>
                    <a:pt x="1627" y="609"/>
                    <a:pt x="1637" y="606"/>
                  </a:cubicBezTo>
                  <a:cubicBezTo>
                    <a:pt x="1638" y="633"/>
                    <a:pt x="1633" y="663"/>
                    <a:pt x="1625" y="694"/>
                  </a:cubicBezTo>
                  <a:cubicBezTo>
                    <a:pt x="1611" y="749"/>
                    <a:pt x="1584" y="813"/>
                    <a:pt x="1574" y="873"/>
                  </a:cubicBezTo>
                  <a:cubicBezTo>
                    <a:pt x="1568" y="875"/>
                    <a:pt x="1565" y="880"/>
                    <a:pt x="1560" y="883"/>
                  </a:cubicBezTo>
                  <a:cubicBezTo>
                    <a:pt x="1541" y="885"/>
                    <a:pt x="1520" y="878"/>
                    <a:pt x="1494" y="883"/>
                  </a:cubicBezTo>
                  <a:cubicBezTo>
                    <a:pt x="1453" y="892"/>
                    <a:pt x="1405" y="907"/>
                    <a:pt x="1363" y="916"/>
                  </a:cubicBezTo>
                  <a:cubicBezTo>
                    <a:pt x="1316" y="927"/>
                    <a:pt x="1277" y="954"/>
                    <a:pt x="1238" y="971"/>
                  </a:cubicBezTo>
                  <a:cubicBezTo>
                    <a:pt x="1219" y="980"/>
                    <a:pt x="1205" y="990"/>
                    <a:pt x="1192" y="998"/>
                  </a:cubicBezTo>
                  <a:cubicBezTo>
                    <a:pt x="1184" y="1002"/>
                    <a:pt x="1174" y="1005"/>
                    <a:pt x="1167" y="1009"/>
                  </a:cubicBezTo>
                  <a:cubicBezTo>
                    <a:pt x="1104" y="1056"/>
                    <a:pt x="1034" y="1096"/>
                    <a:pt x="983" y="1157"/>
                  </a:cubicBezTo>
                  <a:cubicBezTo>
                    <a:pt x="1044" y="1120"/>
                    <a:pt x="1108" y="1087"/>
                    <a:pt x="1174" y="1054"/>
                  </a:cubicBezTo>
                  <a:cubicBezTo>
                    <a:pt x="1180" y="1051"/>
                    <a:pt x="1184" y="1045"/>
                    <a:pt x="1190" y="1042"/>
                  </a:cubicBezTo>
                  <a:cubicBezTo>
                    <a:pt x="1271" y="1006"/>
                    <a:pt x="1368" y="987"/>
                    <a:pt x="1462" y="971"/>
                  </a:cubicBezTo>
                  <a:cubicBezTo>
                    <a:pt x="1509" y="957"/>
                    <a:pt x="1549" y="959"/>
                    <a:pt x="1600" y="953"/>
                  </a:cubicBezTo>
                  <a:cubicBezTo>
                    <a:pt x="1632" y="858"/>
                    <a:pt x="1649" y="770"/>
                    <a:pt x="1672" y="672"/>
                  </a:cubicBezTo>
                  <a:cubicBezTo>
                    <a:pt x="1682" y="627"/>
                    <a:pt x="1701" y="577"/>
                    <a:pt x="1712" y="533"/>
                  </a:cubicBezTo>
                  <a:cubicBezTo>
                    <a:pt x="1718" y="506"/>
                    <a:pt x="1722" y="484"/>
                    <a:pt x="1728" y="456"/>
                  </a:cubicBezTo>
                  <a:cubicBezTo>
                    <a:pt x="1734" y="432"/>
                    <a:pt x="1748" y="410"/>
                    <a:pt x="1750" y="385"/>
                  </a:cubicBezTo>
                  <a:cubicBezTo>
                    <a:pt x="1763" y="362"/>
                    <a:pt x="1769" y="320"/>
                    <a:pt x="1776" y="292"/>
                  </a:cubicBezTo>
                  <a:cubicBezTo>
                    <a:pt x="1760" y="293"/>
                    <a:pt x="1742" y="298"/>
                    <a:pt x="1731" y="300"/>
                  </a:cubicBezTo>
                  <a:cubicBezTo>
                    <a:pt x="1714" y="340"/>
                    <a:pt x="1711" y="395"/>
                    <a:pt x="1695" y="436"/>
                  </a:cubicBezTo>
                  <a:cubicBezTo>
                    <a:pt x="1695" y="435"/>
                    <a:pt x="1694" y="432"/>
                    <a:pt x="1693" y="435"/>
                  </a:cubicBezTo>
                  <a:cubicBezTo>
                    <a:pt x="1691" y="471"/>
                    <a:pt x="1677" y="501"/>
                    <a:pt x="1670" y="538"/>
                  </a:cubicBezTo>
                  <a:close/>
                  <a:moveTo>
                    <a:pt x="745" y="412"/>
                  </a:moveTo>
                  <a:cubicBezTo>
                    <a:pt x="727" y="401"/>
                    <a:pt x="705" y="407"/>
                    <a:pt x="684" y="405"/>
                  </a:cubicBezTo>
                  <a:cubicBezTo>
                    <a:pt x="654" y="402"/>
                    <a:pt x="627" y="392"/>
                    <a:pt x="606" y="397"/>
                  </a:cubicBezTo>
                  <a:cubicBezTo>
                    <a:pt x="607" y="396"/>
                    <a:pt x="608" y="398"/>
                    <a:pt x="606" y="398"/>
                  </a:cubicBezTo>
                  <a:cubicBezTo>
                    <a:pt x="578" y="397"/>
                    <a:pt x="554" y="390"/>
                    <a:pt x="526" y="390"/>
                  </a:cubicBezTo>
                  <a:cubicBezTo>
                    <a:pt x="500" y="390"/>
                    <a:pt x="474" y="390"/>
                    <a:pt x="443" y="390"/>
                  </a:cubicBezTo>
                  <a:cubicBezTo>
                    <a:pt x="425" y="403"/>
                    <a:pt x="413" y="424"/>
                    <a:pt x="400" y="445"/>
                  </a:cubicBezTo>
                  <a:cubicBezTo>
                    <a:pt x="368" y="496"/>
                    <a:pt x="326" y="542"/>
                    <a:pt x="300" y="593"/>
                  </a:cubicBezTo>
                  <a:cubicBezTo>
                    <a:pt x="296" y="597"/>
                    <a:pt x="298" y="588"/>
                    <a:pt x="294" y="593"/>
                  </a:cubicBezTo>
                  <a:cubicBezTo>
                    <a:pt x="271" y="653"/>
                    <a:pt x="218" y="697"/>
                    <a:pt x="191" y="759"/>
                  </a:cubicBezTo>
                  <a:cubicBezTo>
                    <a:pt x="143" y="820"/>
                    <a:pt x="94" y="880"/>
                    <a:pt x="51" y="946"/>
                  </a:cubicBezTo>
                  <a:cubicBezTo>
                    <a:pt x="118" y="950"/>
                    <a:pt x="183" y="967"/>
                    <a:pt x="249" y="984"/>
                  </a:cubicBezTo>
                  <a:cubicBezTo>
                    <a:pt x="276" y="991"/>
                    <a:pt x="302" y="1002"/>
                    <a:pt x="328" y="1009"/>
                  </a:cubicBezTo>
                  <a:cubicBezTo>
                    <a:pt x="362" y="1018"/>
                    <a:pt x="398" y="1028"/>
                    <a:pt x="423" y="1029"/>
                  </a:cubicBezTo>
                  <a:cubicBezTo>
                    <a:pt x="484" y="1047"/>
                    <a:pt x="560" y="1072"/>
                    <a:pt x="629" y="1097"/>
                  </a:cubicBezTo>
                  <a:cubicBezTo>
                    <a:pt x="638" y="1101"/>
                    <a:pt x="646" y="1108"/>
                    <a:pt x="656" y="1112"/>
                  </a:cubicBezTo>
                  <a:cubicBezTo>
                    <a:pt x="690" y="1126"/>
                    <a:pt x="730" y="1126"/>
                    <a:pt x="754" y="1150"/>
                  </a:cubicBezTo>
                  <a:cubicBezTo>
                    <a:pt x="793" y="1158"/>
                    <a:pt x="817" y="1182"/>
                    <a:pt x="848" y="1199"/>
                  </a:cubicBezTo>
                  <a:cubicBezTo>
                    <a:pt x="836" y="1142"/>
                    <a:pt x="837" y="1090"/>
                    <a:pt x="833" y="1041"/>
                  </a:cubicBezTo>
                  <a:cubicBezTo>
                    <a:pt x="843" y="937"/>
                    <a:pt x="846" y="846"/>
                    <a:pt x="843" y="750"/>
                  </a:cubicBezTo>
                  <a:cubicBezTo>
                    <a:pt x="842" y="704"/>
                    <a:pt x="819" y="667"/>
                    <a:pt x="817" y="622"/>
                  </a:cubicBezTo>
                  <a:cubicBezTo>
                    <a:pt x="810" y="613"/>
                    <a:pt x="808" y="606"/>
                    <a:pt x="807" y="598"/>
                  </a:cubicBezTo>
                  <a:cubicBezTo>
                    <a:pt x="843" y="555"/>
                    <a:pt x="872" y="491"/>
                    <a:pt x="903" y="438"/>
                  </a:cubicBezTo>
                  <a:cubicBezTo>
                    <a:pt x="850" y="428"/>
                    <a:pt x="790" y="407"/>
                    <a:pt x="745" y="412"/>
                  </a:cubicBezTo>
                  <a:close/>
                  <a:moveTo>
                    <a:pt x="1831" y="402"/>
                  </a:moveTo>
                  <a:cubicBezTo>
                    <a:pt x="1809" y="402"/>
                    <a:pt x="1795" y="401"/>
                    <a:pt x="1776" y="407"/>
                  </a:cubicBezTo>
                  <a:cubicBezTo>
                    <a:pt x="1768" y="409"/>
                    <a:pt x="1756" y="409"/>
                    <a:pt x="1760" y="421"/>
                  </a:cubicBezTo>
                  <a:cubicBezTo>
                    <a:pt x="1777" y="426"/>
                    <a:pt x="1798" y="427"/>
                    <a:pt x="1821" y="421"/>
                  </a:cubicBezTo>
                  <a:cubicBezTo>
                    <a:pt x="1821" y="425"/>
                    <a:pt x="1823" y="427"/>
                    <a:pt x="1826" y="426"/>
                  </a:cubicBezTo>
                  <a:cubicBezTo>
                    <a:pt x="1825" y="503"/>
                    <a:pt x="1786" y="571"/>
                    <a:pt x="1770" y="637"/>
                  </a:cubicBezTo>
                  <a:cubicBezTo>
                    <a:pt x="1761" y="670"/>
                    <a:pt x="1755" y="705"/>
                    <a:pt x="1746" y="737"/>
                  </a:cubicBezTo>
                  <a:cubicBezTo>
                    <a:pt x="1737" y="772"/>
                    <a:pt x="1725" y="809"/>
                    <a:pt x="1715" y="845"/>
                  </a:cubicBezTo>
                  <a:cubicBezTo>
                    <a:pt x="1705" y="880"/>
                    <a:pt x="1690" y="914"/>
                    <a:pt x="1683" y="948"/>
                  </a:cubicBezTo>
                  <a:cubicBezTo>
                    <a:pt x="1678" y="977"/>
                    <a:pt x="1673" y="1006"/>
                    <a:pt x="1667" y="1034"/>
                  </a:cubicBezTo>
                  <a:cubicBezTo>
                    <a:pt x="1661" y="1059"/>
                    <a:pt x="1655" y="1087"/>
                    <a:pt x="1637" y="1107"/>
                  </a:cubicBezTo>
                  <a:cubicBezTo>
                    <a:pt x="1631" y="1104"/>
                    <a:pt x="1624" y="1103"/>
                    <a:pt x="1619" y="1099"/>
                  </a:cubicBezTo>
                  <a:cubicBezTo>
                    <a:pt x="1570" y="1100"/>
                    <a:pt x="1511" y="1091"/>
                    <a:pt x="1467" y="1101"/>
                  </a:cubicBezTo>
                  <a:cubicBezTo>
                    <a:pt x="1453" y="1090"/>
                    <a:pt x="1446" y="1101"/>
                    <a:pt x="1434" y="1104"/>
                  </a:cubicBezTo>
                  <a:cubicBezTo>
                    <a:pt x="1414" y="1108"/>
                    <a:pt x="1388" y="1107"/>
                    <a:pt x="1366" y="1109"/>
                  </a:cubicBezTo>
                  <a:cubicBezTo>
                    <a:pt x="1347" y="1111"/>
                    <a:pt x="1329" y="1114"/>
                    <a:pt x="1310" y="1116"/>
                  </a:cubicBezTo>
                  <a:cubicBezTo>
                    <a:pt x="1265" y="1120"/>
                    <a:pt x="1217" y="1124"/>
                    <a:pt x="1172" y="1132"/>
                  </a:cubicBezTo>
                  <a:cubicBezTo>
                    <a:pt x="1164" y="1134"/>
                    <a:pt x="1157" y="1139"/>
                    <a:pt x="1149" y="1140"/>
                  </a:cubicBezTo>
                  <a:cubicBezTo>
                    <a:pt x="1095" y="1152"/>
                    <a:pt x="1044" y="1164"/>
                    <a:pt x="1001" y="1194"/>
                  </a:cubicBezTo>
                  <a:cubicBezTo>
                    <a:pt x="1091" y="1180"/>
                    <a:pt x="1183" y="1171"/>
                    <a:pt x="1275" y="1159"/>
                  </a:cubicBezTo>
                  <a:cubicBezTo>
                    <a:pt x="1314" y="1154"/>
                    <a:pt x="1355" y="1143"/>
                    <a:pt x="1396" y="1144"/>
                  </a:cubicBezTo>
                  <a:cubicBezTo>
                    <a:pt x="1423" y="1144"/>
                    <a:pt x="1445" y="1146"/>
                    <a:pt x="1467" y="1145"/>
                  </a:cubicBezTo>
                  <a:cubicBezTo>
                    <a:pt x="1478" y="1145"/>
                    <a:pt x="1498" y="1137"/>
                    <a:pt x="1499" y="1154"/>
                  </a:cubicBezTo>
                  <a:cubicBezTo>
                    <a:pt x="1479" y="1164"/>
                    <a:pt x="1457" y="1156"/>
                    <a:pt x="1436" y="1155"/>
                  </a:cubicBezTo>
                  <a:cubicBezTo>
                    <a:pt x="1377" y="1155"/>
                    <a:pt x="1315" y="1168"/>
                    <a:pt x="1270" y="1172"/>
                  </a:cubicBezTo>
                  <a:cubicBezTo>
                    <a:pt x="1223" y="1176"/>
                    <a:pt x="1190" y="1179"/>
                    <a:pt x="1154" y="1184"/>
                  </a:cubicBezTo>
                  <a:cubicBezTo>
                    <a:pt x="1127" y="1187"/>
                    <a:pt x="1101" y="1196"/>
                    <a:pt x="1076" y="1199"/>
                  </a:cubicBezTo>
                  <a:cubicBezTo>
                    <a:pt x="1021" y="1204"/>
                    <a:pt x="976" y="1207"/>
                    <a:pt x="936" y="1233"/>
                  </a:cubicBezTo>
                  <a:cubicBezTo>
                    <a:pt x="940" y="1235"/>
                    <a:pt x="942" y="1240"/>
                    <a:pt x="941" y="1247"/>
                  </a:cubicBezTo>
                  <a:cubicBezTo>
                    <a:pt x="966" y="1235"/>
                    <a:pt x="995" y="1224"/>
                    <a:pt x="1026" y="1220"/>
                  </a:cubicBezTo>
                  <a:cubicBezTo>
                    <a:pt x="1201" y="1197"/>
                    <a:pt x="1410" y="1192"/>
                    <a:pt x="1597" y="1167"/>
                  </a:cubicBezTo>
                  <a:cubicBezTo>
                    <a:pt x="1642" y="1161"/>
                    <a:pt x="1696" y="1180"/>
                    <a:pt x="1725" y="1150"/>
                  </a:cubicBezTo>
                  <a:cubicBezTo>
                    <a:pt x="1751" y="1082"/>
                    <a:pt x="1756" y="1007"/>
                    <a:pt x="1775" y="935"/>
                  </a:cubicBezTo>
                  <a:cubicBezTo>
                    <a:pt x="1781" y="911"/>
                    <a:pt x="1792" y="889"/>
                    <a:pt x="1798" y="865"/>
                  </a:cubicBezTo>
                  <a:cubicBezTo>
                    <a:pt x="1805" y="839"/>
                    <a:pt x="1812" y="813"/>
                    <a:pt x="1818" y="787"/>
                  </a:cubicBezTo>
                  <a:cubicBezTo>
                    <a:pt x="1823" y="761"/>
                    <a:pt x="1831" y="736"/>
                    <a:pt x="1836" y="710"/>
                  </a:cubicBezTo>
                  <a:cubicBezTo>
                    <a:pt x="1842" y="684"/>
                    <a:pt x="1847" y="656"/>
                    <a:pt x="1854" y="631"/>
                  </a:cubicBezTo>
                  <a:cubicBezTo>
                    <a:pt x="1857" y="621"/>
                    <a:pt x="1864" y="612"/>
                    <a:pt x="1866" y="602"/>
                  </a:cubicBezTo>
                  <a:cubicBezTo>
                    <a:pt x="1874" y="568"/>
                    <a:pt x="1875" y="530"/>
                    <a:pt x="1884" y="498"/>
                  </a:cubicBezTo>
                  <a:cubicBezTo>
                    <a:pt x="1881" y="472"/>
                    <a:pt x="1906" y="427"/>
                    <a:pt x="1886" y="403"/>
                  </a:cubicBezTo>
                  <a:cubicBezTo>
                    <a:pt x="1869" y="396"/>
                    <a:pt x="1850" y="401"/>
                    <a:pt x="1831" y="402"/>
                  </a:cubicBezTo>
                  <a:close/>
                  <a:moveTo>
                    <a:pt x="1755" y="435"/>
                  </a:moveTo>
                  <a:cubicBezTo>
                    <a:pt x="1732" y="509"/>
                    <a:pt x="1720" y="583"/>
                    <a:pt x="1698" y="657"/>
                  </a:cubicBezTo>
                  <a:cubicBezTo>
                    <a:pt x="1692" y="679"/>
                    <a:pt x="1686" y="699"/>
                    <a:pt x="1680" y="720"/>
                  </a:cubicBezTo>
                  <a:cubicBezTo>
                    <a:pt x="1674" y="743"/>
                    <a:pt x="1670" y="765"/>
                    <a:pt x="1665" y="788"/>
                  </a:cubicBezTo>
                  <a:cubicBezTo>
                    <a:pt x="1655" y="835"/>
                    <a:pt x="1637" y="881"/>
                    <a:pt x="1625" y="926"/>
                  </a:cubicBezTo>
                  <a:cubicBezTo>
                    <a:pt x="1623" y="935"/>
                    <a:pt x="1627" y="947"/>
                    <a:pt x="1615" y="953"/>
                  </a:cubicBezTo>
                  <a:cubicBezTo>
                    <a:pt x="1618" y="958"/>
                    <a:pt x="1620" y="963"/>
                    <a:pt x="1615" y="968"/>
                  </a:cubicBezTo>
                  <a:cubicBezTo>
                    <a:pt x="1563" y="969"/>
                    <a:pt x="1506" y="973"/>
                    <a:pt x="1448" y="984"/>
                  </a:cubicBezTo>
                  <a:cubicBezTo>
                    <a:pt x="1360" y="1001"/>
                    <a:pt x="1274" y="1022"/>
                    <a:pt x="1198" y="1056"/>
                  </a:cubicBezTo>
                  <a:cubicBezTo>
                    <a:pt x="1149" y="1078"/>
                    <a:pt x="1103" y="1107"/>
                    <a:pt x="1057" y="1132"/>
                  </a:cubicBezTo>
                  <a:cubicBezTo>
                    <a:pt x="1034" y="1145"/>
                    <a:pt x="1010" y="1158"/>
                    <a:pt x="988" y="1172"/>
                  </a:cubicBezTo>
                  <a:cubicBezTo>
                    <a:pt x="971" y="1183"/>
                    <a:pt x="952" y="1192"/>
                    <a:pt x="938" y="1204"/>
                  </a:cubicBezTo>
                  <a:cubicBezTo>
                    <a:pt x="935" y="1206"/>
                    <a:pt x="927" y="1211"/>
                    <a:pt x="930" y="1217"/>
                  </a:cubicBezTo>
                  <a:cubicBezTo>
                    <a:pt x="937" y="1219"/>
                    <a:pt x="943" y="1208"/>
                    <a:pt x="949" y="1204"/>
                  </a:cubicBezTo>
                  <a:cubicBezTo>
                    <a:pt x="962" y="1195"/>
                    <a:pt x="979" y="1188"/>
                    <a:pt x="994" y="1180"/>
                  </a:cubicBezTo>
                  <a:cubicBezTo>
                    <a:pt x="1009" y="1173"/>
                    <a:pt x="1026" y="1166"/>
                    <a:pt x="1041" y="1159"/>
                  </a:cubicBezTo>
                  <a:cubicBezTo>
                    <a:pt x="1135" y="1115"/>
                    <a:pt x="1249" y="1107"/>
                    <a:pt x="1363" y="1096"/>
                  </a:cubicBezTo>
                  <a:cubicBezTo>
                    <a:pt x="1452" y="1087"/>
                    <a:pt x="1547" y="1072"/>
                    <a:pt x="1638" y="1089"/>
                  </a:cubicBezTo>
                  <a:cubicBezTo>
                    <a:pt x="1666" y="968"/>
                    <a:pt x="1702" y="836"/>
                    <a:pt x="1736" y="722"/>
                  </a:cubicBezTo>
                  <a:cubicBezTo>
                    <a:pt x="1739" y="713"/>
                    <a:pt x="1739" y="704"/>
                    <a:pt x="1741" y="694"/>
                  </a:cubicBezTo>
                  <a:cubicBezTo>
                    <a:pt x="1745" y="681"/>
                    <a:pt x="1753" y="670"/>
                    <a:pt x="1756" y="657"/>
                  </a:cubicBezTo>
                  <a:cubicBezTo>
                    <a:pt x="1761" y="643"/>
                    <a:pt x="1762" y="627"/>
                    <a:pt x="1766" y="612"/>
                  </a:cubicBezTo>
                  <a:cubicBezTo>
                    <a:pt x="1784" y="556"/>
                    <a:pt x="1806" y="496"/>
                    <a:pt x="1811" y="445"/>
                  </a:cubicBezTo>
                  <a:cubicBezTo>
                    <a:pt x="1794" y="440"/>
                    <a:pt x="1773" y="439"/>
                    <a:pt x="1755" y="435"/>
                  </a:cubicBezTo>
                  <a:close/>
                  <a:moveTo>
                    <a:pt x="1668" y="534"/>
                  </a:moveTo>
                  <a:cubicBezTo>
                    <a:pt x="1669" y="528"/>
                    <a:pt x="1675" y="518"/>
                    <a:pt x="1672" y="513"/>
                  </a:cubicBezTo>
                  <a:cubicBezTo>
                    <a:pt x="1670" y="518"/>
                    <a:pt x="1665" y="529"/>
                    <a:pt x="1668" y="534"/>
                  </a:cubicBezTo>
                  <a:close/>
                  <a:moveTo>
                    <a:pt x="1376" y="805"/>
                  </a:moveTo>
                  <a:cubicBezTo>
                    <a:pt x="1316" y="813"/>
                    <a:pt x="1274" y="847"/>
                    <a:pt x="1227" y="875"/>
                  </a:cubicBezTo>
                  <a:cubicBezTo>
                    <a:pt x="1192" y="906"/>
                    <a:pt x="1153" y="931"/>
                    <a:pt x="1117" y="961"/>
                  </a:cubicBezTo>
                  <a:cubicBezTo>
                    <a:pt x="1046" y="1034"/>
                    <a:pt x="974" y="1116"/>
                    <a:pt x="920" y="1200"/>
                  </a:cubicBezTo>
                  <a:cubicBezTo>
                    <a:pt x="963" y="1150"/>
                    <a:pt x="1011" y="1105"/>
                    <a:pt x="1064" y="1064"/>
                  </a:cubicBezTo>
                  <a:cubicBezTo>
                    <a:pt x="1081" y="1060"/>
                    <a:pt x="1096" y="1043"/>
                    <a:pt x="1110" y="1031"/>
                  </a:cubicBezTo>
                  <a:cubicBezTo>
                    <a:pt x="1148" y="1013"/>
                    <a:pt x="1179" y="983"/>
                    <a:pt x="1217" y="963"/>
                  </a:cubicBezTo>
                  <a:cubicBezTo>
                    <a:pt x="1254" y="943"/>
                    <a:pt x="1289" y="921"/>
                    <a:pt x="1333" y="908"/>
                  </a:cubicBezTo>
                  <a:cubicBezTo>
                    <a:pt x="1335" y="904"/>
                    <a:pt x="1341" y="904"/>
                    <a:pt x="1343" y="900"/>
                  </a:cubicBezTo>
                  <a:cubicBezTo>
                    <a:pt x="1400" y="881"/>
                    <a:pt x="1484" y="852"/>
                    <a:pt x="1554" y="868"/>
                  </a:cubicBezTo>
                  <a:cubicBezTo>
                    <a:pt x="1556" y="858"/>
                    <a:pt x="1550" y="857"/>
                    <a:pt x="1549" y="850"/>
                  </a:cubicBezTo>
                  <a:cubicBezTo>
                    <a:pt x="1538" y="849"/>
                    <a:pt x="1529" y="848"/>
                    <a:pt x="1522" y="848"/>
                  </a:cubicBezTo>
                  <a:cubicBezTo>
                    <a:pt x="1500" y="836"/>
                    <a:pt x="1468" y="839"/>
                    <a:pt x="1439" y="843"/>
                  </a:cubicBezTo>
                  <a:cubicBezTo>
                    <a:pt x="1400" y="849"/>
                    <a:pt x="1356" y="862"/>
                    <a:pt x="1326" y="880"/>
                  </a:cubicBezTo>
                  <a:cubicBezTo>
                    <a:pt x="1313" y="888"/>
                    <a:pt x="1303" y="901"/>
                    <a:pt x="1288" y="901"/>
                  </a:cubicBezTo>
                  <a:cubicBezTo>
                    <a:pt x="1293" y="895"/>
                    <a:pt x="1302" y="892"/>
                    <a:pt x="1310" y="888"/>
                  </a:cubicBezTo>
                  <a:cubicBezTo>
                    <a:pt x="1350" y="842"/>
                    <a:pt x="1434" y="832"/>
                    <a:pt x="1509" y="827"/>
                  </a:cubicBezTo>
                  <a:cubicBezTo>
                    <a:pt x="1510" y="820"/>
                    <a:pt x="1509" y="814"/>
                    <a:pt x="1506" y="812"/>
                  </a:cubicBezTo>
                  <a:cubicBezTo>
                    <a:pt x="1447" y="810"/>
                    <a:pt x="1378" y="834"/>
                    <a:pt x="1331" y="850"/>
                  </a:cubicBezTo>
                  <a:cubicBezTo>
                    <a:pt x="1362" y="825"/>
                    <a:pt x="1414" y="814"/>
                    <a:pt x="1454" y="803"/>
                  </a:cubicBezTo>
                  <a:cubicBezTo>
                    <a:pt x="1427" y="803"/>
                    <a:pt x="1401" y="802"/>
                    <a:pt x="1376" y="805"/>
                  </a:cubicBezTo>
                  <a:close/>
                  <a:moveTo>
                    <a:pt x="411" y="1047"/>
                  </a:moveTo>
                  <a:cubicBezTo>
                    <a:pt x="407" y="1046"/>
                    <a:pt x="403" y="1045"/>
                    <a:pt x="398" y="1044"/>
                  </a:cubicBezTo>
                  <a:cubicBezTo>
                    <a:pt x="343" y="1029"/>
                    <a:pt x="290" y="1012"/>
                    <a:pt x="240" y="1001"/>
                  </a:cubicBezTo>
                  <a:cubicBezTo>
                    <a:pt x="184" y="988"/>
                    <a:pt x="124" y="978"/>
                    <a:pt x="74" y="969"/>
                  </a:cubicBezTo>
                  <a:cubicBezTo>
                    <a:pt x="66" y="974"/>
                    <a:pt x="62" y="971"/>
                    <a:pt x="54" y="973"/>
                  </a:cubicBezTo>
                  <a:cubicBezTo>
                    <a:pt x="47" y="986"/>
                    <a:pt x="37" y="995"/>
                    <a:pt x="31" y="1009"/>
                  </a:cubicBezTo>
                  <a:cubicBezTo>
                    <a:pt x="59" y="1010"/>
                    <a:pt x="79" y="1013"/>
                    <a:pt x="103" y="1016"/>
                  </a:cubicBezTo>
                  <a:cubicBezTo>
                    <a:pt x="193" y="1029"/>
                    <a:pt x="282" y="1046"/>
                    <a:pt x="368" y="1057"/>
                  </a:cubicBezTo>
                  <a:cubicBezTo>
                    <a:pt x="405" y="1062"/>
                    <a:pt x="447" y="1065"/>
                    <a:pt x="491" y="1072"/>
                  </a:cubicBezTo>
                  <a:cubicBezTo>
                    <a:pt x="494" y="1073"/>
                    <a:pt x="502" y="1078"/>
                    <a:pt x="504" y="1072"/>
                  </a:cubicBezTo>
                  <a:cubicBezTo>
                    <a:pt x="475" y="1064"/>
                    <a:pt x="441" y="1058"/>
                    <a:pt x="411" y="1047"/>
                  </a:cubicBezTo>
                  <a:close/>
                  <a:moveTo>
                    <a:pt x="617" y="1129"/>
                  </a:moveTo>
                  <a:cubicBezTo>
                    <a:pt x="596" y="1121"/>
                    <a:pt x="576" y="1112"/>
                    <a:pt x="553" y="1104"/>
                  </a:cubicBezTo>
                  <a:cubicBezTo>
                    <a:pt x="543" y="1101"/>
                    <a:pt x="532" y="1096"/>
                    <a:pt x="521" y="1092"/>
                  </a:cubicBezTo>
                  <a:cubicBezTo>
                    <a:pt x="499" y="1086"/>
                    <a:pt x="470" y="1087"/>
                    <a:pt x="445" y="1082"/>
                  </a:cubicBezTo>
                  <a:cubicBezTo>
                    <a:pt x="408" y="1076"/>
                    <a:pt x="366" y="1072"/>
                    <a:pt x="327" y="1067"/>
                  </a:cubicBezTo>
                  <a:cubicBezTo>
                    <a:pt x="229" y="1056"/>
                    <a:pt x="137" y="1030"/>
                    <a:pt x="46" y="1024"/>
                  </a:cubicBezTo>
                  <a:cubicBezTo>
                    <a:pt x="35" y="1032"/>
                    <a:pt x="26" y="1050"/>
                    <a:pt x="23" y="1061"/>
                  </a:cubicBezTo>
                  <a:cubicBezTo>
                    <a:pt x="67" y="1062"/>
                    <a:pt x="112" y="1071"/>
                    <a:pt x="161" y="1076"/>
                  </a:cubicBezTo>
                  <a:cubicBezTo>
                    <a:pt x="214" y="1081"/>
                    <a:pt x="288" y="1081"/>
                    <a:pt x="335" y="1087"/>
                  </a:cubicBezTo>
                  <a:cubicBezTo>
                    <a:pt x="358" y="1091"/>
                    <a:pt x="382" y="1091"/>
                    <a:pt x="402" y="1096"/>
                  </a:cubicBezTo>
                  <a:cubicBezTo>
                    <a:pt x="407" y="1097"/>
                    <a:pt x="412" y="1101"/>
                    <a:pt x="416" y="1102"/>
                  </a:cubicBezTo>
                  <a:cubicBezTo>
                    <a:pt x="446" y="1110"/>
                    <a:pt x="478" y="1107"/>
                    <a:pt x="508" y="1114"/>
                  </a:cubicBezTo>
                  <a:cubicBezTo>
                    <a:pt x="556" y="1126"/>
                    <a:pt x="600" y="1138"/>
                    <a:pt x="642" y="1150"/>
                  </a:cubicBezTo>
                  <a:cubicBezTo>
                    <a:pt x="658" y="1155"/>
                    <a:pt x="674" y="1163"/>
                    <a:pt x="690" y="1160"/>
                  </a:cubicBezTo>
                  <a:cubicBezTo>
                    <a:pt x="662" y="1154"/>
                    <a:pt x="640" y="1137"/>
                    <a:pt x="617" y="1129"/>
                  </a:cubicBezTo>
                  <a:close/>
                  <a:moveTo>
                    <a:pt x="551" y="1087"/>
                  </a:moveTo>
                  <a:cubicBezTo>
                    <a:pt x="537" y="1082"/>
                    <a:pt x="522" y="1077"/>
                    <a:pt x="508" y="1072"/>
                  </a:cubicBezTo>
                  <a:cubicBezTo>
                    <a:pt x="518" y="1080"/>
                    <a:pt x="540" y="1085"/>
                    <a:pt x="551" y="1087"/>
                  </a:cubicBezTo>
                  <a:close/>
                  <a:moveTo>
                    <a:pt x="446" y="1119"/>
                  </a:moveTo>
                  <a:cubicBezTo>
                    <a:pt x="423" y="1116"/>
                    <a:pt x="404" y="1112"/>
                    <a:pt x="378" y="1109"/>
                  </a:cubicBezTo>
                  <a:cubicBezTo>
                    <a:pt x="340" y="1105"/>
                    <a:pt x="301" y="1094"/>
                    <a:pt x="265" y="1092"/>
                  </a:cubicBezTo>
                  <a:cubicBezTo>
                    <a:pt x="211" y="1090"/>
                    <a:pt x="164" y="1092"/>
                    <a:pt x="119" y="1086"/>
                  </a:cubicBezTo>
                  <a:cubicBezTo>
                    <a:pt x="108" y="1084"/>
                    <a:pt x="98" y="1083"/>
                    <a:pt x="88" y="1082"/>
                  </a:cubicBezTo>
                  <a:cubicBezTo>
                    <a:pt x="78" y="1081"/>
                    <a:pt x="60" y="1075"/>
                    <a:pt x="53" y="1077"/>
                  </a:cubicBezTo>
                  <a:cubicBezTo>
                    <a:pt x="38" y="1082"/>
                    <a:pt x="33" y="1108"/>
                    <a:pt x="30" y="1122"/>
                  </a:cubicBezTo>
                  <a:cubicBezTo>
                    <a:pt x="55" y="1116"/>
                    <a:pt x="89" y="1123"/>
                    <a:pt x="101" y="1109"/>
                  </a:cubicBezTo>
                  <a:cubicBezTo>
                    <a:pt x="114" y="1122"/>
                    <a:pt x="141" y="1112"/>
                    <a:pt x="162" y="1112"/>
                  </a:cubicBezTo>
                  <a:cubicBezTo>
                    <a:pt x="171" y="1112"/>
                    <a:pt x="181" y="1117"/>
                    <a:pt x="191" y="1117"/>
                  </a:cubicBezTo>
                  <a:cubicBezTo>
                    <a:pt x="234" y="1119"/>
                    <a:pt x="284" y="1121"/>
                    <a:pt x="332" y="1121"/>
                  </a:cubicBezTo>
                  <a:cubicBezTo>
                    <a:pt x="431" y="1121"/>
                    <a:pt x="525" y="1151"/>
                    <a:pt x="611" y="1157"/>
                  </a:cubicBezTo>
                  <a:cubicBezTo>
                    <a:pt x="563" y="1140"/>
                    <a:pt x="505" y="1126"/>
                    <a:pt x="446" y="1119"/>
                  </a:cubicBezTo>
                  <a:close/>
                  <a:moveTo>
                    <a:pt x="722" y="1155"/>
                  </a:moveTo>
                  <a:cubicBezTo>
                    <a:pt x="755" y="1171"/>
                    <a:pt x="795" y="1189"/>
                    <a:pt x="827" y="1200"/>
                  </a:cubicBezTo>
                  <a:cubicBezTo>
                    <a:pt x="757" y="1159"/>
                    <a:pt x="681" y="1132"/>
                    <a:pt x="597" y="1104"/>
                  </a:cubicBezTo>
                  <a:cubicBezTo>
                    <a:pt x="638" y="1121"/>
                    <a:pt x="680" y="1145"/>
                    <a:pt x="722" y="1155"/>
                  </a:cubicBezTo>
                  <a:close/>
                  <a:moveTo>
                    <a:pt x="519" y="1157"/>
                  </a:moveTo>
                  <a:cubicBezTo>
                    <a:pt x="496" y="1154"/>
                    <a:pt x="474" y="1149"/>
                    <a:pt x="451" y="1145"/>
                  </a:cubicBezTo>
                  <a:cubicBezTo>
                    <a:pt x="358" y="1129"/>
                    <a:pt x="232" y="1131"/>
                    <a:pt x="149" y="1127"/>
                  </a:cubicBezTo>
                  <a:cubicBezTo>
                    <a:pt x="120" y="1147"/>
                    <a:pt x="122" y="1195"/>
                    <a:pt x="101" y="1227"/>
                  </a:cubicBezTo>
                  <a:cubicBezTo>
                    <a:pt x="166" y="1205"/>
                    <a:pt x="245" y="1183"/>
                    <a:pt x="330" y="1177"/>
                  </a:cubicBezTo>
                  <a:cubicBezTo>
                    <a:pt x="472" y="1167"/>
                    <a:pt x="616" y="1184"/>
                    <a:pt x="732" y="1199"/>
                  </a:cubicBezTo>
                  <a:cubicBezTo>
                    <a:pt x="660" y="1178"/>
                    <a:pt x="590" y="1167"/>
                    <a:pt x="519" y="1157"/>
                  </a:cubicBezTo>
                  <a:close/>
                  <a:moveTo>
                    <a:pt x="111" y="1127"/>
                  </a:moveTo>
                  <a:cubicBezTo>
                    <a:pt x="95" y="1138"/>
                    <a:pt x="89" y="1152"/>
                    <a:pt x="78" y="1170"/>
                  </a:cubicBezTo>
                  <a:cubicBezTo>
                    <a:pt x="71" y="1181"/>
                    <a:pt x="64" y="1192"/>
                    <a:pt x="58" y="1204"/>
                  </a:cubicBezTo>
                  <a:cubicBezTo>
                    <a:pt x="38" y="1239"/>
                    <a:pt x="22" y="1266"/>
                    <a:pt x="23" y="1305"/>
                  </a:cubicBezTo>
                  <a:cubicBezTo>
                    <a:pt x="90" y="1333"/>
                    <a:pt x="179" y="1311"/>
                    <a:pt x="244" y="1311"/>
                  </a:cubicBezTo>
                  <a:cubicBezTo>
                    <a:pt x="322" y="1312"/>
                    <a:pt x="402" y="1298"/>
                    <a:pt x="480" y="1292"/>
                  </a:cubicBezTo>
                  <a:cubicBezTo>
                    <a:pt x="522" y="1288"/>
                    <a:pt x="563" y="1283"/>
                    <a:pt x="602" y="1282"/>
                  </a:cubicBezTo>
                  <a:cubicBezTo>
                    <a:pt x="663" y="1264"/>
                    <a:pt x="736" y="1266"/>
                    <a:pt x="800" y="1263"/>
                  </a:cubicBezTo>
                  <a:cubicBezTo>
                    <a:pt x="798" y="1256"/>
                    <a:pt x="796" y="1248"/>
                    <a:pt x="793" y="1242"/>
                  </a:cubicBezTo>
                  <a:cubicBezTo>
                    <a:pt x="700" y="1248"/>
                    <a:pt x="613" y="1249"/>
                    <a:pt x="529" y="1263"/>
                  </a:cubicBezTo>
                  <a:cubicBezTo>
                    <a:pt x="514" y="1266"/>
                    <a:pt x="501" y="1271"/>
                    <a:pt x="486" y="1272"/>
                  </a:cubicBezTo>
                  <a:cubicBezTo>
                    <a:pt x="480" y="1272"/>
                    <a:pt x="474" y="1269"/>
                    <a:pt x="468" y="1270"/>
                  </a:cubicBezTo>
                  <a:cubicBezTo>
                    <a:pt x="397" y="1278"/>
                    <a:pt x="318" y="1298"/>
                    <a:pt x="242" y="1297"/>
                  </a:cubicBezTo>
                  <a:cubicBezTo>
                    <a:pt x="280" y="1281"/>
                    <a:pt x="322" y="1286"/>
                    <a:pt x="362" y="1277"/>
                  </a:cubicBezTo>
                  <a:cubicBezTo>
                    <a:pt x="408" y="1266"/>
                    <a:pt x="456" y="1255"/>
                    <a:pt x="503" y="1253"/>
                  </a:cubicBezTo>
                  <a:cubicBezTo>
                    <a:pt x="447" y="1252"/>
                    <a:pt x="385" y="1252"/>
                    <a:pt x="315" y="1260"/>
                  </a:cubicBezTo>
                  <a:cubicBezTo>
                    <a:pt x="299" y="1262"/>
                    <a:pt x="284" y="1262"/>
                    <a:pt x="269" y="1263"/>
                  </a:cubicBezTo>
                  <a:cubicBezTo>
                    <a:pt x="236" y="1267"/>
                    <a:pt x="204" y="1275"/>
                    <a:pt x="174" y="1275"/>
                  </a:cubicBezTo>
                  <a:cubicBezTo>
                    <a:pt x="151" y="1275"/>
                    <a:pt x="129" y="1271"/>
                    <a:pt x="108" y="1273"/>
                  </a:cubicBezTo>
                  <a:cubicBezTo>
                    <a:pt x="99" y="1274"/>
                    <a:pt x="90" y="1281"/>
                    <a:pt x="81" y="1278"/>
                  </a:cubicBezTo>
                  <a:cubicBezTo>
                    <a:pt x="77" y="1270"/>
                    <a:pt x="82" y="1261"/>
                    <a:pt x="86" y="1257"/>
                  </a:cubicBezTo>
                  <a:cubicBezTo>
                    <a:pt x="83" y="1247"/>
                    <a:pt x="85" y="1231"/>
                    <a:pt x="86" y="1228"/>
                  </a:cubicBezTo>
                  <a:cubicBezTo>
                    <a:pt x="97" y="1202"/>
                    <a:pt x="116" y="1169"/>
                    <a:pt x="123" y="1137"/>
                  </a:cubicBezTo>
                  <a:cubicBezTo>
                    <a:pt x="126" y="1136"/>
                    <a:pt x="138" y="1128"/>
                    <a:pt x="131" y="1127"/>
                  </a:cubicBezTo>
                  <a:cubicBezTo>
                    <a:pt x="126" y="1128"/>
                    <a:pt x="117" y="1128"/>
                    <a:pt x="111" y="1127"/>
                  </a:cubicBezTo>
                  <a:close/>
                  <a:moveTo>
                    <a:pt x="358" y="1187"/>
                  </a:moveTo>
                  <a:cubicBezTo>
                    <a:pt x="356" y="1187"/>
                    <a:pt x="357" y="1190"/>
                    <a:pt x="355" y="1190"/>
                  </a:cubicBezTo>
                  <a:cubicBezTo>
                    <a:pt x="315" y="1190"/>
                    <a:pt x="271" y="1198"/>
                    <a:pt x="227" y="1205"/>
                  </a:cubicBezTo>
                  <a:cubicBezTo>
                    <a:pt x="185" y="1212"/>
                    <a:pt x="141" y="1224"/>
                    <a:pt x="104" y="1243"/>
                  </a:cubicBezTo>
                  <a:cubicBezTo>
                    <a:pt x="118" y="1244"/>
                    <a:pt x="134" y="1239"/>
                    <a:pt x="146" y="1243"/>
                  </a:cubicBezTo>
                  <a:cubicBezTo>
                    <a:pt x="130" y="1253"/>
                    <a:pt x="101" y="1244"/>
                    <a:pt x="98" y="1262"/>
                  </a:cubicBezTo>
                  <a:cubicBezTo>
                    <a:pt x="231" y="1259"/>
                    <a:pt x="378" y="1237"/>
                    <a:pt x="504" y="1238"/>
                  </a:cubicBezTo>
                  <a:cubicBezTo>
                    <a:pt x="610" y="1240"/>
                    <a:pt x="679" y="1236"/>
                    <a:pt x="775" y="1227"/>
                  </a:cubicBezTo>
                  <a:cubicBezTo>
                    <a:pt x="731" y="1225"/>
                    <a:pt x="685" y="1216"/>
                    <a:pt x="627" y="1215"/>
                  </a:cubicBezTo>
                  <a:cubicBezTo>
                    <a:pt x="636" y="1210"/>
                    <a:pt x="653" y="1206"/>
                    <a:pt x="664" y="1209"/>
                  </a:cubicBezTo>
                  <a:cubicBezTo>
                    <a:pt x="557" y="1177"/>
                    <a:pt x="446" y="1195"/>
                    <a:pt x="358" y="1187"/>
                  </a:cubicBezTo>
                  <a:close/>
                  <a:moveTo>
                    <a:pt x="740" y="1213"/>
                  </a:moveTo>
                  <a:cubicBezTo>
                    <a:pt x="727" y="1212"/>
                    <a:pt x="710" y="1207"/>
                    <a:pt x="697" y="1210"/>
                  </a:cubicBezTo>
                  <a:cubicBezTo>
                    <a:pt x="712" y="1211"/>
                    <a:pt x="732" y="1216"/>
                    <a:pt x="740" y="1213"/>
                  </a:cubicBezTo>
                  <a:close/>
                  <a:moveTo>
                    <a:pt x="868" y="1252"/>
                  </a:moveTo>
                  <a:cubicBezTo>
                    <a:pt x="863" y="1253"/>
                    <a:pt x="854" y="1249"/>
                    <a:pt x="858" y="1255"/>
                  </a:cubicBezTo>
                  <a:cubicBezTo>
                    <a:pt x="845" y="1252"/>
                    <a:pt x="823" y="1246"/>
                    <a:pt x="808" y="1242"/>
                  </a:cubicBezTo>
                  <a:cubicBezTo>
                    <a:pt x="806" y="1257"/>
                    <a:pt x="818" y="1259"/>
                    <a:pt x="822" y="1268"/>
                  </a:cubicBezTo>
                  <a:cubicBezTo>
                    <a:pt x="862" y="1274"/>
                    <a:pt x="906" y="1279"/>
                    <a:pt x="928" y="1250"/>
                  </a:cubicBezTo>
                  <a:cubicBezTo>
                    <a:pt x="927" y="1244"/>
                    <a:pt x="923" y="1238"/>
                    <a:pt x="916" y="1230"/>
                  </a:cubicBezTo>
                  <a:cubicBezTo>
                    <a:pt x="908" y="1233"/>
                    <a:pt x="901" y="1236"/>
                    <a:pt x="896" y="1242"/>
                  </a:cubicBezTo>
                  <a:cubicBezTo>
                    <a:pt x="892" y="1235"/>
                    <a:pt x="879" y="1248"/>
                    <a:pt x="868" y="12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0" name="îṡ1iḑê">
              <a:extLst>
                <a:ext uri="{FF2B5EF4-FFF2-40B4-BE49-F238E27FC236}">
                  <a16:creationId xmlns:a16="http://schemas.microsoft.com/office/drawing/2014/main" id="{4F3408B2-E18A-D6E8-4923-5E8F6BC7FA5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2127" y="1890054"/>
              <a:ext cx="1291711" cy="676870"/>
            </a:xfrm>
            <a:custGeom>
              <a:avLst/>
              <a:gdLst>
                <a:gd name="T0" fmla="*/ 1728 w 1740"/>
                <a:gd name="T1" fmla="*/ 243 h 912"/>
                <a:gd name="T2" fmla="*/ 1646 w 1740"/>
                <a:gd name="T3" fmla="*/ 354 h 912"/>
                <a:gd name="T4" fmla="*/ 1239 w 1740"/>
                <a:gd name="T5" fmla="*/ 623 h 912"/>
                <a:gd name="T6" fmla="*/ 1010 w 1740"/>
                <a:gd name="T7" fmla="*/ 773 h 912"/>
                <a:gd name="T8" fmla="*/ 718 w 1740"/>
                <a:gd name="T9" fmla="*/ 776 h 912"/>
                <a:gd name="T10" fmla="*/ 615 w 1740"/>
                <a:gd name="T11" fmla="*/ 902 h 912"/>
                <a:gd name="T12" fmla="*/ 624 w 1740"/>
                <a:gd name="T13" fmla="*/ 820 h 912"/>
                <a:gd name="T14" fmla="*/ 545 w 1740"/>
                <a:gd name="T15" fmla="*/ 732 h 912"/>
                <a:gd name="T16" fmla="*/ 9 w 1740"/>
                <a:gd name="T17" fmla="*/ 594 h 912"/>
                <a:gd name="T18" fmla="*/ 9 w 1740"/>
                <a:gd name="T19" fmla="*/ 550 h 912"/>
                <a:gd name="T20" fmla="*/ 114 w 1740"/>
                <a:gd name="T21" fmla="*/ 497 h 912"/>
                <a:gd name="T22" fmla="*/ 94 w 1740"/>
                <a:gd name="T23" fmla="*/ 427 h 912"/>
                <a:gd name="T24" fmla="*/ 47 w 1740"/>
                <a:gd name="T25" fmla="*/ 374 h 912"/>
                <a:gd name="T26" fmla="*/ 392 w 1740"/>
                <a:gd name="T27" fmla="*/ 207 h 912"/>
                <a:gd name="T28" fmla="*/ 641 w 1740"/>
                <a:gd name="T29" fmla="*/ 96 h 912"/>
                <a:gd name="T30" fmla="*/ 741 w 1740"/>
                <a:gd name="T31" fmla="*/ 46 h 912"/>
                <a:gd name="T32" fmla="*/ 975 w 1740"/>
                <a:gd name="T33" fmla="*/ 20 h 912"/>
                <a:gd name="T34" fmla="*/ 1388 w 1740"/>
                <a:gd name="T35" fmla="*/ 67 h 912"/>
                <a:gd name="T36" fmla="*/ 1614 w 1740"/>
                <a:gd name="T37" fmla="*/ 114 h 912"/>
                <a:gd name="T38" fmla="*/ 873 w 1740"/>
                <a:gd name="T39" fmla="*/ 38 h 912"/>
                <a:gd name="T40" fmla="*/ 662 w 1740"/>
                <a:gd name="T41" fmla="*/ 114 h 912"/>
                <a:gd name="T42" fmla="*/ 501 w 1740"/>
                <a:gd name="T43" fmla="*/ 184 h 912"/>
                <a:gd name="T44" fmla="*/ 234 w 1740"/>
                <a:gd name="T45" fmla="*/ 404 h 912"/>
                <a:gd name="T46" fmla="*/ 498 w 1740"/>
                <a:gd name="T47" fmla="*/ 448 h 912"/>
                <a:gd name="T48" fmla="*/ 972 w 1740"/>
                <a:gd name="T49" fmla="*/ 582 h 912"/>
                <a:gd name="T50" fmla="*/ 914 w 1740"/>
                <a:gd name="T51" fmla="*/ 743 h 912"/>
                <a:gd name="T52" fmla="*/ 750 w 1740"/>
                <a:gd name="T53" fmla="*/ 755 h 912"/>
                <a:gd name="T54" fmla="*/ 978 w 1740"/>
                <a:gd name="T55" fmla="*/ 758 h 912"/>
                <a:gd name="T56" fmla="*/ 970 w 1740"/>
                <a:gd name="T57" fmla="*/ 506 h 912"/>
                <a:gd name="T58" fmla="*/ 618 w 1740"/>
                <a:gd name="T59" fmla="*/ 433 h 912"/>
                <a:gd name="T60" fmla="*/ 993 w 1740"/>
                <a:gd name="T61" fmla="*/ 494 h 912"/>
                <a:gd name="T62" fmla="*/ 1057 w 1740"/>
                <a:gd name="T63" fmla="*/ 64 h 912"/>
                <a:gd name="T64" fmla="*/ 1034 w 1740"/>
                <a:gd name="T65" fmla="*/ 720 h 912"/>
                <a:gd name="T66" fmla="*/ 1681 w 1740"/>
                <a:gd name="T67" fmla="*/ 289 h 912"/>
                <a:gd name="T68" fmla="*/ 1582 w 1740"/>
                <a:gd name="T69" fmla="*/ 178 h 912"/>
                <a:gd name="T70" fmla="*/ 1268 w 1740"/>
                <a:gd name="T71" fmla="*/ 377 h 912"/>
                <a:gd name="T72" fmla="*/ 1131 w 1740"/>
                <a:gd name="T73" fmla="*/ 453 h 912"/>
                <a:gd name="T74" fmla="*/ 1034 w 1740"/>
                <a:gd name="T75" fmla="*/ 717 h 912"/>
                <a:gd name="T76" fmla="*/ 337 w 1740"/>
                <a:gd name="T77" fmla="*/ 486 h 912"/>
                <a:gd name="T78" fmla="*/ 135 w 1740"/>
                <a:gd name="T79" fmla="*/ 480 h 912"/>
                <a:gd name="T80" fmla="*/ 193 w 1740"/>
                <a:gd name="T81" fmla="*/ 515 h 912"/>
                <a:gd name="T82" fmla="*/ 164 w 1740"/>
                <a:gd name="T83" fmla="*/ 530 h 912"/>
                <a:gd name="T84" fmla="*/ 164 w 1740"/>
                <a:gd name="T85" fmla="*/ 544 h 912"/>
                <a:gd name="T86" fmla="*/ 592 w 1740"/>
                <a:gd name="T87" fmla="*/ 574 h 912"/>
                <a:gd name="T88" fmla="*/ 665 w 1740"/>
                <a:gd name="T89" fmla="*/ 568 h 912"/>
                <a:gd name="T90" fmla="*/ 785 w 1740"/>
                <a:gd name="T91" fmla="*/ 585 h 912"/>
                <a:gd name="T92" fmla="*/ 797 w 1740"/>
                <a:gd name="T93" fmla="*/ 609 h 912"/>
                <a:gd name="T94" fmla="*/ 946 w 1740"/>
                <a:gd name="T95" fmla="*/ 688 h 912"/>
                <a:gd name="T96" fmla="*/ 964 w 1740"/>
                <a:gd name="T97" fmla="*/ 650 h 912"/>
                <a:gd name="T98" fmla="*/ 961 w 1740"/>
                <a:gd name="T99" fmla="*/ 626 h 912"/>
                <a:gd name="T100" fmla="*/ 108 w 1740"/>
                <a:gd name="T101" fmla="*/ 410 h 912"/>
                <a:gd name="T102" fmla="*/ 299 w 1740"/>
                <a:gd name="T103" fmla="*/ 606 h 912"/>
                <a:gd name="T104" fmla="*/ 29 w 1740"/>
                <a:gd name="T105" fmla="*/ 576 h 912"/>
                <a:gd name="T106" fmla="*/ 554 w 1740"/>
                <a:gd name="T107" fmla="*/ 667 h 912"/>
                <a:gd name="T108" fmla="*/ 586 w 1740"/>
                <a:gd name="T109" fmla="*/ 612 h 912"/>
                <a:gd name="T110" fmla="*/ 568 w 1740"/>
                <a:gd name="T111" fmla="*/ 732 h 912"/>
                <a:gd name="T112" fmla="*/ 521 w 1740"/>
                <a:gd name="T113" fmla="*/ 840 h 912"/>
                <a:gd name="T114" fmla="*/ 633 w 1740"/>
                <a:gd name="T115" fmla="*/ 746 h 912"/>
                <a:gd name="T116" fmla="*/ 677 w 1740"/>
                <a:gd name="T117" fmla="*/ 837 h 912"/>
                <a:gd name="T118" fmla="*/ 764 w 1740"/>
                <a:gd name="T119" fmla="*/ 603 h 912"/>
                <a:gd name="T120" fmla="*/ 586 w 1740"/>
                <a:gd name="T121" fmla="*/ 612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40" h="912">
                  <a:moveTo>
                    <a:pt x="1614" y="114"/>
                  </a:moveTo>
                  <a:cubicBezTo>
                    <a:pt x="1680" y="59"/>
                    <a:pt x="1740" y="185"/>
                    <a:pt x="1728" y="243"/>
                  </a:cubicBezTo>
                  <a:cubicBezTo>
                    <a:pt x="1725" y="255"/>
                    <a:pt x="1714" y="271"/>
                    <a:pt x="1705" y="286"/>
                  </a:cubicBezTo>
                  <a:cubicBezTo>
                    <a:pt x="1685" y="319"/>
                    <a:pt x="1674" y="334"/>
                    <a:pt x="1646" y="354"/>
                  </a:cubicBezTo>
                  <a:cubicBezTo>
                    <a:pt x="1610" y="380"/>
                    <a:pt x="1553" y="405"/>
                    <a:pt x="1523" y="430"/>
                  </a:cubicBezTo>
                  <a:cubicBezTo>
                    <a:pt x="1444" y="510"/>
                    <a:pt x="1325" y="550"/>
                    <a:pt x="1239" y="623"/>
                  </a:cubicBezTo>
                  <a:cubicBezTo>
                    <a:pt x="1192" y="637"/>
                    <a:pt x="1160" y="666"/>
                    <a:pt x="1128" y="694"/>
                  </a:cubicBezTo>
                  <a:cubicBezTo>
                    <a:pt x="1081" y="712"/>
                    <a:pt x="1043" y="739"/>
                    <a:pt x="1010" y="773"/>
                  </a:cubicBezTo>
                  <a:cubicBezTo>
                    <a:pt x="982" y="784"/>
                    <a:pt x="952" y="798"/>
                    <a:pt x="899" y="796"/>
                  </a:cubicBezTo>
                  <a:cubicBezTo>
                    <a:pt x="833" y="793"/>
                    <a:pt x="764" y="787"/>
                    <a:pt x="718" y="776"/>
                  </a:cubicBezTo>
                  <a:cubicBezTo>
                    <a:pt x="724" y="824"/>
                    <a:pt x="694" y="861"/>
                    <a:pt x="662" y="887"/>
                  </a:cubicBezTo>
                  <a:cubicBezTo>
                    <a:pt x="648" y="898"/>
                    <a:pt x="628" y="912"/>
                    <a:pt x="615" y="902"/>
                  </a:cubicBezTo>
                  <a:cubicBezTo>
                    <a:pt x="602" y="859"/>
                    <a:pt x="655" y="843"/>
                    <a:pt x="633" y="799"/>
                  </a:cubicBezTo>
                  <a:cubicBezTo>
                    <a:pt x="628" y="804"/>
                    <a:pt x="629" y="815"/>
                    <a:pt x="624" y="820"/>
                  </a:cubicBezTo>
                  <a:cubicBezTo>
                    <a:pt x="597" y="866"/>
                    <a:pt x="406" y="900"/>
                    <a:pt x="504" y="823"/>
                  </a:cubicBezTo>
                  <a:cubicBezTo>
                    <a:pt x="512" y="786"/>
                    <a:pt x="541" y="763"/>
                    <a:pt x="545" y="732"/>
                  </a:cubicBezTo>
                  <a:cubicBezTo>
                    <a:pt x="535" y="719"/>
                    <a:pt x="511" y="720"/>
                    <a:pt x="501" y="708"/>
                  </a:cubicBezTo>
                  <a:cubicBezTo>
                    <a:pt x="333" y="668"/>
                    <a:pt x="170" y="640"/>
                    <a:pt x="9" y="594"/>
                  </a:cubicBezTo>
                  <a:cubicBezTo>
                    <a:pt x="9" y="589"/>
                    <a:pt x="7" y="586"/>
                    <a:pt x="3" y="585"/>
                  </a:cubicBezTo>
                  <a:cubicBezTo>
                    <a:pt x="0" y="568"/>
                    <a:pt x="8" y="563"/>
                    <a:pt x="9" y="550"/>
                  </a:cubicBezTo>
                  <a:cubicBezTo>
                    <a:pt x="34" y="538"/>
                    <a:pt x="55" y="530"/>
                    <a:pt x="91" y="538"/>
                  </a:cubicBezTo>
                  <a:cubicBezTo>
                    <a:pt x="91" y="527"/>
                    <a:pt x="100" y="505"/>
                    <a:pt x="114" y="497"/>
                  </a:cubicBezTo>
                  <a:cubicBezTo>
                    <a:pt x="85" y="491"/>
                    <a:pt x="92" y="448"/>
                    <a:pt x="117" y="442"/>
                  </a:cubicBezTo>
                  <a:cubicBezTo>
                    <a:pt x="116" y="430"/>
                    <a:pt x="98" y="436"/>
                    <a:pt x="94" y="427"/>
                  </a:cubicBezTo>
                  <a:cubicBezTo>
                    <a:pt x="90" y="418"/>
                    <a:pt x="91" y="412"/>
                    <a:pt x="97" y="407"/>
                  </a:cubicBezTo>
                  <a:cubicBezTo>
                    <a:pt x="74" y="397"/>
                    <a:pt x="46" y="403"/>
                    <a:pt x="47" y="374"/>
                  </a:cubicBezTo>
                  <a:cubicBezTo>
                    <a:pt x="48" y="356"/>
                    <a:pt x="67" y="355"/>
                    <a:pt x="82" y="348"/>
                  </a:cubicBezTo>
                  <a:cubicBezTo>
                    <a:pt x="175" y="303"/>
                    <a:pt x="284" y="256"/>
                    <a:pt x="392" y="207"/>
                  </a:cubicBezTo>
                  <a:cubicBezTo>
                    <a:pt x="458" y="178"/>
                    <a:pt x="517" y="147"/>
                    <a:pt x="583" y="120"/>
                  </a:cubicBezTo>
                  <a:cubicBezTo>
                    <a:pt x="603" y="111"/>
                    <a:pt x="622" y="105"/>
                    <a:pt x="641" y="96"/>
                  </a:cubicBezTo>
                  <a:cubicBezTo>
                    <a:pt x="670" y="83"/>
                    <a:pt x="693" y="67"/>
                    <a:pt x="729" y="58"/>
                  </a:cubicBezTo>
                  <a:cubicBezTo>
                    <a:pt x="733" y="54"/>
                    <a:pt x="737" y="50"/>
                    <a:pt x="741" y="46"/>
                  </a:cubicBezTo>
                  <a:cubicBezTo>
                    <a:pt x="765" y="47"/>
                    <a:pt x="777" y="28"/>
                    <a:pt x="797" y="20"/>
                  </a:cubicBezTo>
                  <a:cubicBezTo>
                    <a:pt x="844" y="0"/>
                    <a:pt x="919" y="14"/>
                    <a:pt x="975" y="20"/>
                  </a:cubicBezTo>
                  <a:cubicBezTo>
                    <a:pt x="1074" y="30"/>
                    <a:pt x="1180" y="53"/>
                    <a:pt x="1280" y="64"/>
                  </a:cubicBezTo>
                  <a:cubicBezTo>
                    <a:pt x="1317" y="68"/>
                    <a:pt x="1353" y="63"/>
                    <a:pt x="1388" y="67"/>
                  </a:cubicBezTo>
                  <a:cubicBezTo>
                    <a:pt x="1468" y="75"/>
                    <a:pt x="1546" y="103"/>
                    <a:pt x="1608" y="105"/>
                  </a:cubicBezTo>
                  <a:cubicBezTo>
                    <a:pt x="1614" y="103"/>
                    <a:pt x="1614" y="109"/>
                    <a:pt x="1614" y="114"/>
                  </a:cubicBezTo>
                  <a:close/>
                  <a:moveTo>
                    <a:pt x="1057" y="64"/>
                  </a:moveTo>
                  <a:cubicBezTo>
                    <a:pt x="994" y="58"/>
                    <a:pt x="933" y="44"/>
                    <a:pt x="873" y="38"/>
                  </a:cubicBezTo>
                  <a:cubicBezTo>
                    <a:pt x="835" y="34"/>
                    <a:pt x="798" y="52"/>
                    <a:pt x="770" y="64"/>
                  </a:cubicBezTo>
                  <a:cubicBezTo>
                    <a:pt x="734" y="80"/>
                    <a:pt x="698" y="97"/>
                    <a:pt x="662" y="114"/>
                  </a:cubicBezTo>
                  <a:cubicBezTo>
                    <a:pt x="621" y="133"/>
                    <a:pt x="575" y="144"/>
                    <a:pt x="533" y="163"/>
                  </a:cubicBezTo>
                  <a:cubicBezTo>
                    <a:pt x="522" y="169"/>
                    <a:pt x="513" y="178"/>
                    <a:pt x="501" y="184"/>
                  </a:cubicBezTo>
                  <a:cubicBezTo>
                    <a:pt x="357" y="250"/>
                    <a:pt x="204" y="303"/>
                    <a:pt x="67" y="380"/>
                  </a:cubicBezTo>
                  <a:cubicBezTo>
                    <a:pt x="125" y="398"/>
                    <a:pt x="182" y="398"/>
                    <a:pt x="234" y="404"/>
                  </a:cubicBezTo>
                  <a:cubicBezTo>
                    <a:pt x="265" y="407"/>
                    <a:pt x="293" y="417"/>
                    <a:pt x="322" y="421"/>
                  </a:cubicBezTo>
                  <a:cubicBezTo>
                    <a:pt x="380" y="430"/>
                    <a:pt x="440" y="437"/>
                    <a:pt x="498" y="448"/>
                  </a:cubicBezTo>
                  <a:cubicBezTo>
                    <a:pt x="561" y="459"/>
                    <a:pt x="618" y="478"/>
                    <a:pt x="677" y="492"/>
                  </a:cubicBezTo>
                  <a:cubicBezTo>
                    <a:pt x="778" y="516"/>
                    <a:pt x="894" y="513"/>
                    <a:pt x="972" y="582"/>
                  </a:cubicBezTo>
                  <a:cubicBezTo>
                    <a:pt x="994" y="610"/>
                    <a:pt x="989" y="653"/>
                    <a:pt x="987" y="685"/>
                  </a:cubicBezTo>
                  <a:cubicBezTo>
                    <a:pt x="964" y="709"/>
                    <a:pt x="953" y="741"/>
                    <a:pt x="914" y="743"/>
                  </a:cubicBezTo>
                  <a:cubicBezTo>
                    <a:pt x="855" y="748"/>
                    <a:pt x="763" y="718"/>
                    <a:pt x="712" y="729"/>
                  </a:cubicBezTo>
                  <a:cubicBezTo>
                    <a:pt x="704" y="753"/>
                    <a:pt x="737" y="752"/>
                    <a:pt x="750" y="755"/>
                  </a:cubicBezTo>
                  <a:cubicBezTo>
                    <a:pt x="785" y="763"/>
                    <a:pt x="809" y="762"/>
                    <a:pt x="844" y="764"/>
                  </a:cubicBezTo>
                  <a:cubicBezTo>
                    <a:pt x="892" y="766"/>
                    <a:pt x="937" y="782"/>
                    <a:pt x="978" y="758"/>
                  </a:cubicBezTo>
                  <a:cubicBezTo>
                    <a:pt x="999" y="728"/>
                    <a:pt x="1025" y="692"/>
                    <a:pt x="1028" y="658"/>
                  </a:cubicBezTo>
                  <a:cubicBezTo>
                    <a:pt x="1032" y="604"/>
                    <a:pt x="1012" y="527"/>
                    <a:pt x="970" y="506"/>
                  </a:cubicBezTo>
                  <a:cubicBezTo>
                    <a:pt x="909" y="477"/>
                    <a:pt x="805" y="473"/>
                    <a:pt x="718" y="465"/>
                  </a:cubicBezTo>
                  <a:cubicBezTo>
                    <a:pt x="685" y="462"/>
                    <a:pt x="638" y="465"/>
                    <a:pt x="618" y="433"/>
                  </a:cubicBezTo>
                  <a:cubicBezTo>
                    <a:pt x="637" y="427"/>
                    <a:pt x="651" y="439"/>
                    <a:pt x="671" y="442"/>
                  </a:cubicBezTo>
                  <a:cubicBezTo>
                    <a:pt x="772" y="458"/>
                    <a:pt x="923" y="445"/>
                    <a:pt x="993" y="494"/>
                  </a:cubicBezTo>
                  <a:cubicBezTo>
                    <a:pt x="1206" y="387"/>
                    <a:pt x="1417" y="278"/>
                    <a:pt x="1590" y="131"/>
                  </a:cubicBezTo>
                  <a:cubicBezTo>
                    <a:pt x="1421" y="118"/>
                    <a:pt x="1248" y="81"/>
                    <a:pt x="1057" y="64"/>
                  </a:cubicBezTo>
                  <a:close/>
                  <a:moveTo>
                    <a:pt x="1034" y="717"/>
                  </a:moveTo>
                  <a:cubicBezTo>
                    <a:pt x="1033" y="720"/>
                    <a:pt x="1030" y="724"/>
                    <a:pt x="1034" y="720"/>
                  </a:cubicBezTo>
                  <a:cubicBezTo>
                    <a:pt x="1222" y="599"/>
                    <a:pt x="1422" y="491"/>
                    <a:pt x="1593" y="354"/>
                  </a:cubicBezTo>
                  <a:cubicBezTo>
                    <a:pt x="1619" y="339"/>
                    <a:pt x="1659" y="318"/>
                    <a:pt x="1681" y="289"/>
                  </a:cubicBezTo>
                  <a:cubicBezTo>
                    <a:pt x="1723" y="238"/>
                    <a:pt x="1693" y="168"/>
                    <a:pt x="1655" y="134"/>
                  </a:cubicBezTo>
                  <a:cubicBezTo>
                    <a:pt x="1619" y="132"/>
                    <a:pt x="1603" y="162"/>
                    <a:pt x="1582" y="178"/>
                  </a:cubicBezTo>
                  <a:cubicBezTo>
                    <a:pt x="1547" y="206"/>
                    <a:pt x="1505" y="224"/>
                    <a:pt x="1473" y="254"/>
                  </a:cubicBezTo>
                  <a:cubicBezTo>
                    <a:pt x="1401" y="293"/>
                    <a:pt x="1337" y="337"/>
                    <a:pt x="1268" y="377"/>
                  </a:cubicBezTo>
                  <a:cubicBezTo>
                    <a:pt x="1234" y="398"/>
                    <a:pt x="1197" y="411"/>
                    <a:pt x="1163" y="430"/>
                  </a:cubicBezTo>
                  <a:cubicBezTo>
                    <a:pt x="1151" y="437"/>
                    <a:pt x="1143" y="447"/>
                    <a:pt x="1131" y="453"/>
                  </a:cubicBezTo>
                  <a:cubicBezTo>
                    <a:pt x="1091" y="473"/>
                    <a:pt x="1049" y="485"/>
                    <a:pt x="1016" y="515"/>
                  </a:cubicBezTo>
                  <a:cubicBezTo>
                    <a:pt x="1061" y="570"/>
                    <a:pt x="1067" y="664"/>
                    <a:pt x="1034" y="717"/>
                  </a:cubicBezTo>
                  <a:close/>
                  <a:moveTo>
                    <a:pt x="138" y="459"/>
                  </a:moveTo>
                  <a:cubicBezTo>
                    <a:pt x="199" y="473"/>
                    <a:pt x="278" y="479"/>
                    <a:pt x="337" y="486"/>
                  </a:cubicBezTo>
                  <a:cubicBezTo>
                    <a:pt x="364" y="489"/>
                    <a:pt x="404" y="487"/>
                    <a:pt x="413" y="512"/>
                  </a:cubicBezTo>
                  <a:cubicBezTo>
                    <a:pt x="327" y="499"/>
                    <a:pt x="225" y="494"/>
                    <a:pt x="135" y="480"/>
                  </a:cubicBezTo>
                  <a:cubicBezTo>
                    <a:pt x="135" y="489"/>
                    <a:pt x="141" y="493"/>
                    <a:pt x="141" y="503"/>
                  </a:cubicBezTo>
                  <a:cubicBezTo>
                    <a:pt x="156" y="503"/>
                    <a:pt x="173" y="512"/>
                    <a:pt x="193" y="515"/>
                  </a:cubicBezTo>
                  <a:cubicBezTo>
                    <a:pt x="240" y="522"/>
                    <a:pt x="299" y="511"/>
                    <a:pt x="322" y="538"/>
                  </a:cubicBezTo>
                  <a:cubicBezTo>
                    <a:pt x="264" y="536"/>
                    <a:pt x="211" y="538"/>
                    <a:pt x="164" y="530"/>
                  </a:cubicBezTo>
                  <a:cubicBezTo>
                    <a:pt x="148" y="527"/>
                    <a:pt x="132" y="512"/>
                    <a:pt x="117" y="524"/>
                  </a:cubicBezTo>
                  <a:cubicBezTo>
                    <a:pt x="113" y="549"/>
                    <a:pt x="150" y="547"/>
                    <a:pt x="164" y="544"/>
                  </a:cubicBezTo>
                  <a:cubicBezTo>
                    <a:pt x="299" y="579"/>
                    <a:pt x="425" y="616"/>
                    <a:pt x="554" y="641"/>
                  </a:cubicBezTo>
                  <a:cubicBezTo>
                    <a:pt x="553" y="619"/>
                    <a:pt x="565" y="585"/>
                    <a:pt x="592" y="574"/>
                  </a:cubicBezTo>
                  <a:cubicBezTo>
                    <a:pt x="554" y="562"/>
                    <a:pt x="507" y="575"/>
                    <a:pt x="489" y="547"/>
                  </a:cubicBezTo>
                  <a:cubicBezTo>
                    <a:pt x="545" y="533"/>
                    <a:pt x="606" y="559"/>
                    <a:pt x="665" y="568"/>
                  </a:cubicBezTo>
                  <a:cubicBezTo>
                    <a:pt x="686" y="571"/>
                    <a:pt x="709" y="567"/>
                    <a:pt x="729" y="571"/>
                  </a:cubicBezTo>
                  <a:cubicBezTo>
                    <a:pt x="747" y="574"/>
                    <a:pt x="766" y="582"/>
                    <a:pt x="785" y="585"/>
                  </a:cubicBezTo>
                  <a:cubicBezTo>
                    <a:pt x="808" y="589"/>
                    <a:pt x="835" y="583"/>
                    <a:pt x="852" y="600"/>
                  </a:cubicBezTo>
                  <a:cubicBezTo>
                    <a:pt x="845" y="621"/>
                    <a:pt x="817" y="608"/>
                    <a:pt x="797" y="609"/>
                  </a:cubicBezTo>
                  <a:cubicBezTo>
                    <a:pt x="770" y="643"/>
                    <a:pt x="713" y="646"/>
                    <a:pt x="712" y="705"/>
                  </a:cubicBezTo>
                  <a:cubicBezTo>
                    <a:pt x="780" y="698"/>
                    <a:pt x="904" y="752"/>
                    <a:pt x="946" y="688"/>
                  </a:cubicBezTo>
                  <a:cubicBezTo>
                    <a:pt x="916" y="678"/>
                    <a:pt x="883" y="688"/>
                    <a:pt x="864" y="667"/>
                  </a:cubicBezTo>
                  <a:cubicBezTo>
                    <a:pt x="894" y="664"/>
                    <a:pt x="966" y="676"/>
                    <a:pt x="964" y="650"/>
                  </a:cubicBezTo>
                  <a:cubicBezTo>
                    <a:pt x="940" y="640"/>
                    <a:pt x="887" y="655"/>
                    <a:pt x="864" y="629"/>
                  </a:cubicBezTo>
                  <a:cubicBezTo>
                    <a:pt x="896" y="624"/>
                    <a:pt x="939" y="626"/>
                    <a:pt x="961" y="626"/>
                  </a:cubicBezTo>
                  <a:cubicBezTo>
                    <a:pt x="950" y="563"/>
                    <a:pt x="885" y="558"/>
                    <a:pt x="826" y="544"/>
                  </a:cubicBezTo>
                  <a:cubicBezTo>
                    <a:pt x="596" y="491"/>
                    <a:pt x="354" y="435"/>
                    <a:pt x="108" y="410"/>
                  </a:cubicBezTo>
                  <a:cubicBezTo>
                    <a:pt x="131" y="412"/>
                    <a:pt x="144" y="437"/>
                    <a:pt x="138" y="459"/>
                  </a:cubicBezTo>
                  <a:close/>
                  <a:moveTo>
                    <a:pt x="299" y="606"/>
                  </a:moveTo>
                  <a:cubicBezTo>
                    <a:pt x="258" y="594"/>
                    <a:pt x="217" y="577"/>
                    <a:pt x="173" y="571"/>
                  </a:cubicBezTo>
                  <a:cubicBezTo>
                    <a:pt x="125" y="563"/>
                    <a:pt x="52" y="543"/>
                    <a:pt x="29" y="576"/>
                  </a:cubicBezTo>
                  <a:cubicBezTo>
                    <a:pt x="190" y="619"/>
                    <a:pt x="392" y="653"/>
                    <a:pt x="554" y="699"/>
                  </a:cubicBezTo>
                  <a:cubicBezTo>
                    <a:pt x="557" y="684"/>
                    <a:pt x="555" y="687"/>
                    <a:pt x="554" y="667"/>
                  </a:cubicBezTo>
                  <a:cubicBezTo>
                    <a:pt x="467" y="644"/>
                    <a:pt x="392" y="632"/>
                    <a:pt x="299" y="606"/>
                  </a:cubicBezTo>
                  <a:close/>
                  <a:moveTo>
                    <a:pt x="586" y="612"/>
                  </a:moveTo>
                  <a:cubicBezTo>
                    <a:pt x="573" y="636"/>
                    <a:pt x="589" y="680"/>
                    <a:pt x="580" y="714"/>
                  </a:cubicBezTo>
                  <a:cubicBezTo>
                    <a:pt x="578" y="721"/>
                    <a:pt x="571" y="725"/>
                    <a:pt x="568" y="732"/>
                  </a:cubicBezTo>
                  <a:cubicBezTo>
                    <a:pt x="562" y="750"/>
                    <a:pt x="561" y="770"/>
                    <a:pt x="554" y="784"/>
                  </a:cubicBezTo>
                  <a:cubicBezTo>
                    <a:pt x="544" y="803"/>
                    <a:pt x="529" y="819"/>
                    <a:pt x="521" y="840"/>
                  </a:cubicBezTo>
                  <a:cubicBezTo>
                    <a:pt x="568" y="834"/>
                    <a:pt x="622" y="808"/>
                    <a:pt x="606" y="758"/>
                  </a:cubicBezTo>
                  <a:cubicBezTo>
                    <a:pt x="615" y="751"/>
                    <a:pt x="622" y="745"/>
                    <a:pt x="633" y="746"/>
                  </a:cubicBezTo>
                  <a:cubicBezTo>
                    <a:pt x="652" y="775"/>
                    <a:pt x="665" y="818"/>
                    <a:pt x="653" y="861"/>
                  </a:cubicBezTo>
                  <a:cubicBezTo>
                    <a:pt x="658" y="850"/>
                    <a:pt x="668" y="845"/>
                    <a:pt x="677" y="837"/>
                  </a:cubicBezTo>
                  <a:cubicBezTo>
                    <a:pt x="706" y="789"/>
                    <a:pt x="669" y="721"/>
                    <a:pt x="691" y="670"/>
                  </a:cubicBezTo>
                  <a:cubicBezTo>
                    <a:pt x="706" y="638"/>
                    <a:pt x="734" y="625"/>
                    <a:pt x="764" y="603"/>
                  </a:cubicBezTo>
                  <a:cubicBezTo>
                    <a:pt x="722" y="586"/>
                    <a:pt x="660" y="589"/>
                    <a:pt x="612" y="576"/>
                  </a:cubicBezTo>
                  <a:cubicBezTo>
                    <a:pt x="611" y="597"/>
                    <a:pt x="594" y="596"/>
                    <a:pt x="586" y="6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2" name="íŝľiḓé">
              <a:extLst>
                <a:ext uri="{FF2B5EF4-FFF2-40B4-BE49-F238E27FC236}">
                  <a16:creationId xmlns:a16="http://schemas.microsoft.com/office/drawing/2014/main" id="{023DEF9C-2B48-E073-0745-CCBEC04BB5F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53890" y="5687227"/>
              <a:ext cx="1415572" cy="650037"/>
            </a:xfrm>
            <a:custGeom>
              <a:avLst/>
              <a:gdLst>
                <a:gd name="T0" fmla="*/ 50 w 223"/>
                <a:gd name="T1" fmla="*/ 10 h 102"/>
                <a:gd name="T2" fmla="*/ 12 w 223"/>
                <a:gd name="T3" fmla="*/ 1 h 102"/>
                <a:gd name="T4" fmla="*/ 1 w 223"/>
                <a:gd name="T5" fmla="*/ 42 h 102"/>
                <a:gd name="T6" fmla="*/ 157 w 223"/>
                <a:gd name="T7" fmla="*/ 88 h 102"/>
                <a:gd name="T8" fmla="*/ 213 w 223"/>
                <a:gd name="T9" fmla="*/ 101 h 102"/>
                <a:gd name="T10" fmla="*/ 221 w 223"/>
                <a:gd name="T11" fmla="*/ 59 h 102"/>
                <a:gd name="T12" fmla="*/ 206 w 223"/>
                <a:gd name="T13" fmla="*/ 77 h 102"/>
                <a:gd name="T14" fmla="*/ 220 w 223"/>
                <a:gd name="T15" fmla="*/ 62 h 102"/>
                <a:gd name="T16" fmla="*/ 107 w 223"/>
                <a:gd name="T17" fmla="*/ 69 h 102"/>
                <a:gd name="T18" fmla="*/ 3 w 223"/>
                <a:gd name="T19" fmla="*/ 40 h 102"/>
                <a:gd name="T20" fmla="*/ 18 w 223"/>
                <a:gd name="T21" fmla="*/ 5 h 102"/>
                <a:gd name="T22" fmla="*/ 21 w 223"/>
                <a:gd name="T23" fmla="*/ 6 h 102"/>
                <a:gd name="T24" fmla="*/ 26 w 223"/>
                <a:gd name="T25" fmla="*/ 6 h 102"/>
                <a:gd name="T26" fmla="*/ 24 w 223"/>
                <a:gd name="T27" fmla="*/ 25 h 102"/>
                <a:gd name="T28" fmla="*/ 35 w 223"/>
                <a:gd name="T29" fmla="*/ 8 h 102"/>
                <a:gd name="T30" fmla="*/ 38 w 223"/>
                <a:gd name="T31" fmla="*/ 9 h 102"/>
                <a:gd name="T32" fmla="*/ 38 w 223"/>
                <a:gd name="T33" fmla="*/ 30 h 102"/>
                <a:gd name="T34" fmla="*/ 58 w 223"/>
                <a:gd name="T35" fmla="*/ 15 h 102"/>
                <a:gd name="T36" fmla="*/ 54 w 223"/>
                <a:gd name="T37" fmla="*/ 34 h 102"/>
                <a:gd name="T38" fmla="*/ 67 w 223"/>
                <a:gd name="T39" fmla="*/ 17 h 102"/>
                <a:gd name="T40" fmla="*/ 65 w 223"/>
                <a:gd name="T41" fmla="*/ 32 h 102"/>
                <a:gd name="T42" fmla="*/ 73 w 223"/>
                <a:gd name="T43" fmla="*/ 19 h 102"/>
                <a:gd name="T44" fmla="*/ 71 w 223"/>
                <a:gd name="T45" fmla="*/ 40 h 102"/>
                <a:gd name="T46" fmla="*/ 84 w 223"/>
                <a:gd name="T47" fmla="*/ 22 h 102"/>
                <a:gd name="T48" fmla="*/ 87 w 223"/>
                <a:gd name="T49" fmla="*/ 23 h 102"/>
                <a:gd name="T50" fmla="*/ 87 w 223"/>
                <a:gd name="T51" fmla="*/ 34 h 102"/>
                <a:gd name="T52" fmla="*/ 90 w 223"/>
                <a:gd name="T53" fmla="*/ 35 h 102"/>
                <a:gd name="T54" fmla="*/ 98 w 223"/>
                <a:gd name="T55" fmla="*/ 26 h 102"/>
                <a:gd name="T56" fmla="*/ 101 w 223"/>
                <a:gd name="T57" fmla="*/ 27 h 102"/>
                <a:gd name="T58" fmla="*/ 100 w 223"/>
                <a:gd name="T59" fmla="*/ 47 h 102"/>
                <a:gd name="T60" fmla="*/ 109 w 223"/>
                <a:gd name="T61" fmla="*/ 29 h 102"/>
                <a:gd name="T62" fmla="*/ 112 w 223"/>
                <a:gd name="T63" fmla="*/ 48 h 102"/>
                <a:gd name="T64" fmla="*/ 120 w 223"/>
                <a:gd name="T65" fmla="*/ 33 h 102"/>
                <a:gd name="T66" fmla="*/ 119 w 223"/>
                <a:gd name="T67" fmla="*/ 55 h 102"/>
                <a:gd name="T68" fmla="*/ 129 w 223"/>
                <a:gd name="T69" fmla="*/ 35 h 102"/>
                <a:gd name="T70" fmla="*/ 129 w 223"/>
                <a:gd name="T71" fmla="*/ 54 h 102"/>
                <a:gd name="T72" fmla="*/ 136 w 223"/>
                <a:gd name="T73" fmla="*/ 38 h 102"/>
                <a:gd name="T74" fmla="*/ 137 w 223"/>
                <a:gd name="T75" fmla="*/ 58 h 102"/>
                <a:gd name="T76" fmla="*/ 146 w 223"/>
                <a:gd name="T77" fmla="*/ 41 h 102"/>
                <a:gd name="T78" fmla="*/ 145 w 223"/>
                <a:gd name="T79" fmla="*/ 58 h 102"/>
                <a:gd name="T80" fmla="*/ 153 w 223"/>
                <a:gd name="T81" fmla="*/ 43 h 102"/>
                <a:gd name="T82" fmla="*/ 155 w 223"/>
                <a:gd name="T83" fmla="*/ 61 h 102"/>
                <a:gd name="T84" fmla="*/ 163 w 223"/>
                <a:gd name="T85" fmla="*/ 45 h 102"/>
                <a:gd name="T86" fmla="*/ 163 w 223"/>
                <a:gd name="T87" fmla="*/ 68 h 102"/>
                <a:gd name="T88" fmla="*/ 179 w 223"/>
                <a:gd name="T89" fmla="*/ 50 h 102"/>
                <a:gd name="T90" fmla="*/ 182 w 223"/>
                <a:gd name="T91" fmla="*/ 51 h 102"/>
                <a:gd name="T92" fmla="*/ 185 w 223"/>
                <a:gd name="T93" fmla="*/ 70 h 102"/>
                <a:gd name="T94" fmla="*/ 199 w 223"/>
                <a:gd name="T95" fmla="*/ 56 h 102"/>
                <a:gd name="T96" fmla="*/ 202 w 223"/>
                <a:gd name="T97" fmla="*/ 5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3" h="102">
                  <a:moveTo>
                    <a:pt x="178" y="47"/>
                  </a:moveTo>
                  <a:cubicBezTo>
                    <a:pt x="162" y="42"/>
                    <a:pt x="147" y="38"/>
                    <a:pt x="131" y="33"/>
                  </a:cubicBezTo>
                  <a:cubicBezTo>
                    <a:pt x="104" y="25"/>
                    <a:pt x="77" y="17"/>
                    <a:pt x="50" y="10"/>
                  </a:cubicBezTo>
                  <a:cubicBezTo>
                    <a:pt x="42" y="7"/>
                    <a:pt x="34" y="5"/>
                    <a:pt x="26" y="3"/>
                  </a:cubicBezTo>
                  <a:cubicBezTo>
                    <a:pt x="22" y="2"/>
                    <a:pt x="18" y="1"/>
                    <a:pt x="15" y="1"/>
                  </a:cubicBezTo>
                  <a:cubicBezTo>
                    <a:pt x="14" y="0"/>
                    <a:pt x="13" y="0"/>
                    <a:pt x="12" y="1"/>
                  </a:cubicBezTo>
                  <a:cubicBezTo>
                    <a:pt x="8" y="14"/>
                    <a:pt x="4" y="26"/>
                    <a:pt x="0" y="39"/>
                  </a:cubicBezTo>
                  <a:cubicBezTo>
                    <a:pt x="0" y="39"/>
                    <a:pt x="0" y="40"/>
                    <a:pt x="0" y="40"/>
                  </a:cubicBezTo>
                  <a:cubicBezTo>
                    <a:pt x="0" y="41"/>
                    <a:pt x="0" y="42"/>
                    <a:pt x="1" y="42"/>
                  </a:cubicBezTo>
                  <a:cubicBezTo>
                    <a:pt x="18" y="47"/>
                    <a:pt x="35" y="52"/>
                    <a:pt x="53" y="57"/>
                  </a:cubicBezTo>
                  <a:cubicBezTo>
                    <a:pt x="70" y="62"/>
                    <a:pt x="88" y="65"/>
                    <a:pt x="105" y="71"/>
                  </a:cubicBezTo>
                  <a:cubicBezTo>
                    <a:pt x="122" y="76"/>
                    <a:pt x="139" y="83"/>
                    <a:pt x="157" y="88"/>
                  </a:cubicBezTo>
                  <a:cubicBezTo>
                    <a:pt x="175" y="93"/>
                    <a:pt x="193" y="97"/>
                    <a:pt x="211" y="102"/>
                  </a:cubicBezTo>
                  <a:cubicBezTo>
                    <a:pt x="212" y="102"/>
                    <a:pt x="212" y="102"/>
                    <a:pt x="212" y="102"/>
                  </a:cubicBezTo>
                  <a:cubicBezTo>
                    <a:pt x="212" y="102"/>
                    <a:pt x="213" y="102"/>
                    <a:pt x="213" y="101"/>
                  </a:cubicBezTo>
                  <a:cubicBezTo>
                    <a:pt x="216" y="88"/>
                    <a:pt x="219" y="75"/>
                    <a:pt x="223" y="61"/>
                  </a:cubicBezTo>
                  <a:cubicBezTo>
                    <a:pt x="223" y="61"/>
                    <a:pt x="223" y="60"/>
                    <a:pt x="222" y="60"/>
                  </a:cubicBezTo>
                  <a:cubicBezTo>
                    <a:pt x="222" y="59"/>
                    <a:pt x="222" y="59"/>
                    <a:pt x="221" y="59"/>
                  </a:cubicBezTo>
                  <a:cubicBezTo>
                    <a:pt x="207" y="56"/>
                    <a:pt x="192" y="51"/>
                    <a:pt x="178" y="47"/>
                  </a:cubicBezTo>
                  <a:close/>
                  <a:moveTo>
                    <a:pt x="209" y="59"/>
                  </a:moveTo>
                  <a:cubicBezTo>
                    <a:pt x="208" y="65"/>
                    <a:pt x="206" y="71"/>
                    <a:pt x="206" y="77"/>
                  </a:cubicBezTo>
                  <a:cubicBezTo>
                    <a:pt x="206" y="79"/>
                    <a:pt x="208" y="79"/>
                    <a:pt x="208" y="77"/>
                  </a:cubicBezTo>
                  <a:cubicBezTo>
                    <a:pt x="208" y="71"/>
                    <a:pt x="211" y="66"/>
                    <a:pt x="212" y="60"/>
                  </a:cubicBezTo>
                  <a:cubicBezTo>
                    <a:pt x="215" y="61"/>
                    <a:pt x="217" y="61"/>
                    <a:pt x="220" y="62"/>
                  </a:cubicBezTo>
                  <a:cubicBezTo>
                    <a:pt x="217" y="74"/>
                    <a:pt x="214" y="87"/>
                    <a:pt x="211" y="99"/>
                  </a:cubicBezTo>
                  <a:cubicBezTo>
                    <a:pt x="194" y="94"/>
                    <a:pt x="176" y="90"/>
                    <a:pt x="159" y="85"/>
                  </a:cubicBezTo>
                  <a:cubicBezTo>
                    <a:pt x="142" y="80"/>
                    <a:pt x="125" y="74"/>
                    <a:pt x="107" y="69"/>
                  </a:cubicBezTo>
                  <a:cubicBezTo>
                    <a:pt x="90" y="63"/>
                    <a:pt x="73" y="59"/>
                    <a:pt x="55" y="55"/>
                  </a:cubicBezTo>
                  <a:cubicBezTo>
                    <a:pt x="38" y="50"/>
                    <a:pt x="20" y="45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6" y="27"/>
                    <a:pt x="11" y="16"/>
                    <a:pt x="14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8" y="4"/>
                    <a:pt x="18" y="5"/>
                    <a:pt x="18" y="5"/>
                  </a:cubicBezTo>
                  <a:cubicBezTo>
                    <a:pt x="17" y="9"/>
                    <a:pt x="15" y="14"/>
                    <a:pt x="14" y="19"/>
                  </a:cubicBezTo>
                  <a:cubicBezTo>
                    <a:pt x="14" y="20"/>
                    <a:pt x="17" y="20"/>
                    <a:pt x="17" y="19"/>
                  </a:cubicBezTo>
                  <a:cubicBezTo>
                    <a:pt x="18" y="14"/>
                    <a:pt x="20" y="10"/>
                    <a:pt x="21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5"/>
                    <a:pt x="23" y="5"/>
                    <a:pt x="23" y="6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6" y="6"/>
                    <a:pt x="26" y="7"/>
                    <a:pt x="26" y="7"/>
                  </a:cubicBezTo>
                  <a:cubicBezTo>
                    <a:pt x="24" y="13"/>
                    <a:pt x="22" y="19"/>
                    <a:pt x="21" y="25"/>
                  </a:cubicBezTo>
                  <a:cubicBezTo>
                    <a:pt x="21" y="27"/>
                    <a:pt x="24" y="27"/>
                    <a:pt x="24" y="25"/>
                  </a:cubicBezTo>
                  <a:cubicBezTo>
                    <a:pt x="25" y="19"/>
                    <a:pt x="27" y="14"/>
                    <a:pt x="28" y="8"/>
                  </a:cubicBezTo>
                  <a:cubicBezTo>
                    <a:pt x="29" y="7"/>
                    <a:pt x="29" y="7"/>
                    <a:pt x="28" y="7"/>
                  </a:cubicBezTo>
                  <a:cubicBezTo>
                    <a:pt x="31" y="7"/>
                    <a:pt x="33" y="8"/>
                    <a:pt x="35" y="8"/>
                  </a:cubicBezTo>
                  <a:cubicBezTo>
                    <a:pt x="33" y="13"/>
                    <a:pt x="30" y="18"/>
                    <a:pt x="29" y="24"/>
                  </a:cubicBezTo>
                  <a:cubicBezTo>
                    <a:pt x="29" y="25"/>
                    <a:pt x="32" y="25"/>
                    <a:pt x="32" y="24"/>
                  </a:cubicBezTo>
                  <a:cubicBezTo>
                    <a:pt x="33" y="18"/>
                    <a:pt x="36" y="14"/>
                    <a:pt x="38" y="9"/>
                  </a:cubicBezTo>
                  <a:cubicBezTo>
                    <a:pt x="39" y="10"/>
                    <a:pt x="41" y="10"/>
                    <a:pt x="42" y="10"/>
                  </a:cubicBezTo>
                  <a:cubicBezTo>
                    <a:pt x="43" y="11"/>
                    <a:pt x="43" y="11"/>
                    <a:pt x="44" y="11"/>
                  </a:cubicBezTo>
                  <a:cubicBezTo>
                    <a:pt x="41" y="17"/>
                    <a:pt x="40" y="23"/>
                    <a:pt x="38" y="30"/>
                  </a:cubicBezTo>
                  <a:cubicBezTo>
                    <a:pt x="38" y="32"/>
                    <a:pt x="41" y="32"/>
                    <a:pt x="41" y="31"/>
                  </a:cubicBezTo>
                  <a:cubicBezTo>
                    <a:pt x="43" y="24"/>
                    <a:pt x="43" y="17"/>
                    <a:pt x="47" y="12"/>
                  </a:cubicBezTo>
                  <a:cubicBezTo>
                    <a:pt x="50" y="13"/>
                    <a:pt x="54" y="14"/>
                    <a:pt x="58" y="15"/>
                  </a:cubicBezTo>
                  <a:cubicBezTo>
                    <a:pt x="57" y="15"/>
                    <a:pt x="57" y="15"/>
                    <a:pt x="57" y="16"/>
                  </a:cubicBezTo>
                  <a:cubicBezTo>
                    <a:pt x="55" y="22"/>
                    <a:pt x="54" y="28"/>
                    <a:pt x="52" y="34"/>
                  </a:cubicBezTo>
                  <a:cubicBezTo>
                    <a:pt x="51" y="35"/>
                    <a:pt x="54" y="36"/>
                    <a:pt x="54" y="34"/>
                  </a:cubicBezTo>
                  <a:cubicBezTo>
                    <a:pt x="57" y="29"/>
                    <a:pt x="58" y="22"/>
                    <a:pt x="60" y="16"/>
                  </a:cubicBezTo>
                  <a:cubicBezTo>
                    <a:pt x="60" y="16"/>
                    <a:pt x="60" y="16"/>
                    <a:pt x="60" y="15"/>
                  </a:cubicBezTo>
                  <a:cubicBezTo>
                    <a:pt x="62" y="16"/>
                    <a:pt x="64" y="17"/>
                    <a:pt x="67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5" y="22"/>
                    <a:pt x="63" y="27"/>
                    <a:pt x="62" y="32"/>
                  </a:cubicBezTo>
                  <a:cubicBezTo>
                    <a:pt x="62" y="34"/>
                    <a:pt x="65" y="34"/>
                    <a:pt x="65" y="32"/>
                  </a:cubicBezTo>
                  <a:cubicBezTo>
                    <a:pt x="66" y="27"/>
                    <a:pt x="68" y="23"/>
                    <a:pt x="69" y="18"/>
                  </a:cubicBezTo>
                  <a:cubicBezTo>
                    <a:pt x="69" y="18"/>
                    <a:pt x="69" y="18"/>
                    <a:pt x="69" y="18"/>
                  </a:cubicBezTo>
                  <a:cubicBezTo>
                    <a:pt x="71" y="18"/>
                    <a:pt x="72" y="19"/>
                    <a:pt x="73" y="19"/>
                  </a:cubicBezTo>
                  <a:cubicBezTo>
                    <a:pt x="73" y="19"/>
                    <a:pt x="73" y="19"/>
                    <a:pt x="73" y="20"/>
                  </a:cubicBezTo>
                  <a:cubicBezTo>
                    <a:pt x="71" y="26"/>
                    <a:pt x="69" y="33"/>
                    <a:pt x="68" y="40"/>
                  </a:cubicBezTo>
                  <a:cubicBezTo>
                    <a:pt x="68" y="42"/>
                    <a:pt x="71" y="42"/>
                    <a:pt x="71" y="40"/>
                  </a:cubicBezTo>
                  <a:cubicBezTo>
                    <a:pt x="72" y="33"/>
                    <a:pt x="74" y="27"/>
                    <a:pt x="76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8" y="21"/>
                    <a:pt x="81" y="21"/>
                    <a:pt x="84" y="22"/>
                  </a:cubicBezTo>
                  <a:cubicBezTo>
                    <a:pt x="82" y="28"/>
                    <a:pt x="79" y="33"/>
                    <a:pt x="78" y="39"/>
                  </a:cubicBezTo>
                  <a:cubicBezTo>
                    <a:pt x="78" y="41"/>
                    <a:pt x="81" y="41"/>
                    <a:pt x="81" y="39"/>
                  </a:cubicBezTo>
                  <a:cubicBezTo>
                    <a:pt x="82" y="34"/>
                    <a:pt x="85" y="28"/>
                    <a:pt x="87" y="23"/>
                  </a:cubicBezTo>
                  <a:cubicBezTo>
                    <a:pt x="88" y="23"/>
                    <a:pt x="89" y="24"/>
                    <a:pt x="90" y="24"/>
                  </a:cubicBezTo>
                  <a:cubicBezTo>
                    <a:pt x="89" y="24"/>
                    <a:pt x="89" y="24"/>
                    <a:pt x="89" y="25"/>
                  </a:cubicBezTo>
                  <a:cubicBezTo>
                    <a:pt x="89" y="28"/>
                    <a:pt x="88" y="31"/>
                    <a:pt x="87" y="34"/>
                  </a:cubicBezTo>
                  <a:cubicBezTo>
                    <a:pt x="86" y="37"/>
                    <a:pt x="85" y="41"/>
                    <a:pt x="84" y="45"/>
                  </a:cubicBezTo>
                  <a:cubicBezTo>
                    <a:pt x="84" y="46"/>
                    <a:pt x="87" y="47"/>
                    <a:pt x="87" y="45"/>
                  </a:cubicBezTo>
                  <a:cubicBezTo>
                    <a:pt x="88" y="42"/>
                    <a:pt x="89" y="38"/>
                    <a:pt x="90" y="35"/>
                  </a:cubicBezTo>
                  <a:cubicBezTo>
                    <a:pt x="91" y="31"/>
                    <a:pt x="92" y="28"/>
                    <a:pt x="92" y="25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4" y="25"/>
                    <a:pt x="96" y="26"/>
                    <a:pt x="98" y="26"/>
                  </a:cubicBezTo>
                  <a:cubicBezTo>
                    <a:pt x="97" y="32"/>
                    <a:pt x="95" y="37"/>
                    <a:pt x="93" y="42"/>
                  </a:cubicBezTo>
                  <a:cubicBezTo>
                    <a:pt x="93" y="44"/>
                    <a:pt x="95" y="44"/>
                    <a:pt x="96" y="43"/>
                  </a:cubicBezTo>
                  <a:cubicBezTo>
                    <a:pt x="98" y="37"/>
                    <a:pt x="99" y="32"/>
                    <a:pt x="101" y="27"/>
                  </a:cubicBezTo>
                  <a:cubicBezTo>
                    <a:pt x="103" y="28"/>
                    <a:pt x="104" y="28"/>
                    <a:pt x="106" y="29"/>
                  </a:cubicBezTo>
                  <a:cubicBezTo>
                    <a:pt x="105" y="32"/>
                    <a:pt x="104" y="34"/>
                    <a:pt x="103" y="37"/>
                  </a:cubicBezTo>
                  <a:cubicBezTo>
                    <a:pt x="101" y="40"/>
                    <a:pt x="101" y="44"/>
                    <a:pt x="100" y="47"/>
                  </a:cubicBezTo>
                  <a:cubicBezTo>
                    <a:pt x="100" y="49"/>
                    <a:pt x="102" y="50"/>
                    <a:pt x="103" y="48"/>
                  </a:cubicBezTo>
                  <a:cubicBezTo>
                    <a:pt x="104" y="45"/>
                    <a:pt x="104" y="42"/>
                    <a:pt x="105" y="39"/>
                  </a:cubicBezTo>
                  <a:cubicBezTo>
                    <a:pt x="106" y="36"/>
                    <a:pt x="108" y="33"/>
                    <a:pt x="109" y="29"/>
                  </a:cubicBezTo>
                  <a:cubicBezTo>
                    <a:pt x="112" y="30"/>
                    <a:pt x="115" y="31"/>
                    <a:pt x="119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16" y="38"/>
                    <a:pt x="114" y="43"/>
                    <a:pt x="112" y="48"/>
                  </a:cubicBezTo>
                  <a:cubicBezTo>
                    <a:pt x="111" y="50"/>
                    <a:pt x="113" y="51"/>
                    <a:pt x="114" y="50"/>
                  </a:cubicBezTo>
                  <a:cubicBezTo>
                    <a:pt x="117" y="45"/>
                    <a:pt x="119" y="40"/>
                    <a:pt x="121" y="34"/>
                  </a:cubicBezTo>
                  <a:cubicBezTo>
                    <a:pt x="121" y="34"/>
                    <a:pt x="121" y="33"/>
                    <a:pt x="120" y="33"/>
                  </a:cubicBezTo>
                  <a:cubicBezTo>
                    <a:pt x="122" y="33"/>
                    <a:pt x="124" y="34"/>
                    <a:pt x="126" y="35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4" y="42"/>
                    <a:pt x="122" y="48"/>
                    <a:pt x="119" y="55"/>
                  </a:cubicBezTo>
                  <a:cubicBezTo>
                    <a:pt x="118" y="57"/>
                    <a:pt x="121" y="57"/>
                    <a:pt x="122" y="56"/>
                  </a:cubicBezTo>
                  <a:cubicBezTo>
                    <a:pt x="125" y="49"/>
                    <a:pt x="127" y="43"/>
                    <a:pt x="129" y="36"/>
                  </a:cubicBezTo>
                  <a:cubicBezTo>
                    <a:pt x="129" y="36"/>
                    <a:pt x="129" y="36"/>
                    <a:pt x="129" y="35"/>
                  </a:cubicBezTo>
                  <a:cubicBezTo>
                    <a:pt x="130" y="36"/>
                    <a:pt x="132" y="36"/>
                    <a:pt x="134" y="37"/>
                  </a:cubicBezTo>
                  <a:cubicBezTo>
                    <a:pt x="134" y="37"/>
                    <a:pt x="134" y="37"/>
                    <a:pt x="133" y="37"/>
                  </a:cubicBezTo>
                  <a:cubicBezTo>
                    <a:pt x="132" y="42"/>
                    <a:pt x="129" y="48"/>
                    <a:pt x="129" y="54"/>
                  </a:cubicBezTo>
                  <a:cubicBezTo>
                    <a:pt x="129" y="55"/>
                    <a:pt x="132" y="56"/>
                    <a:pt x="132" y="54"/>
                  </a:cubicBezTo>
                  <a:cubicBezTo>
                    <a:pt x="132" y="48"/>
                    <a:pt x="135" y="43"/>
                    <a:pt x="136" y="38"/>
                  </a:cubicBezTo>
                  <a:cubicBezTo>
                    <a:pt x="136" y="38"/>
                    <a:pt x="136" y="38"/>
                    <a:pt x="136" y="38"/>
                  </a:cubicBezTo>
                  <a:cubicBezTo>
                    <a:pt x="139" y="38"/>
                    <a:pt x="141" y="39"/>
                    <a:pt x="144" y="40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2" y="46"/>
                    <a:pt x="140" y="52"/>
                    <a:pt x="137" y="58"/>
                  </a:cubicBezTo>
                  <a:cubicBezTo>
                    <a:pt x="136" y="59"/>
                    <a:pt x="139" y="61"/>
                    <a:pt x="140" y="59"/>
                  </a:cubicBezTo>
                  <a:cubicBezTo>
                    <a:pt x="142" y="53"/>
                    <a:pt x="145" y="47"/>
                    <a:pt x="146" y="41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8" y="41"/>
                    <a:pt x="149" y="41"/>
                    <a:pt x="151" y="42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49" y="48"/>
                    <a:pt x="147" y="53"/>
                    <a:pt x="145" y="58"/>
                  </a:cubicBezTo>
                  <a:cubicBezTo>
                    <a:pt x="145" y="60"/>
                    <a:pt x="148" y="61"/>
                    <a:pt x="148" y="59"/>
                  </a:cubicBezTo>
                  <a:cubicBezTo>
                    <a:pt x="150" y="54"/>
                    <a:pt x="152" y="49"/>
                    <a:pt x="153" y="43"/>
                  </a:cubicBezTo>
                  <a:cubicBezTo>
                    <a:pt x="153" y="43"/>
                    <a:pt x="153" y="43"/>
                    <a:pt x="153" y="43"/>
                  </a:cubicBezTo>
                  <a:cubicBezTo>
                    <a:pt x="156" y="43"/>
                    <a:pt x="158" y="44"/>
                    <a:pt x="161" y="45"/>
                  </a:cubicBezTo>
                  <a:cubicBezTo>
                    <a:pt x="161" y="45"/>
                    <a:pt x="160" y="45"/>
                    <a:pt x="160" y="45"/>
                  </a:cubicBezTo>
                  <a:cubicBezTo>
                    <a:pt x="158" y="50"/>
                    <a:pt x="157" y="56"/>
                    <a:pt x="155" y="61"/>
                  </a:cubicBezTo>
                  <a:cubicBezTo>
                    <a:pt x="155" y="63"/>
                    <a:pt x="157" y="64"/>
                    <a:pt x="158" y="62"/>
                  </a:cubicBezTo>
                  <a:cubicBezTo>
                    <a:pt x="159" y="57"/>
                    <a:pt x="161" y="52"/>
                    <a:pt x="163" y="47"/>
                  </a:cubicBezTo>
                  <a:cubicBezTo>
                    <a:pt x="163" y="46"/>
                    <a:pt x="163" y="46"/>
                    <a:pt x="163" y="45"/>
                  </a:cubicBezTo>
                  <a:cubicBezTo>
                    <a:pt x="164" y="46"/>
                    <a:pt x="166" y="46"/>
                    <a:pt x="167" y="47"/>
                  </a:cubicBezTo>
                  <a:cubicBezTo>
                    <a:pt x="168" y="47"/>
                    <a:pt x="169" y="47"/>
                    <a:pt x="170" y="47"/>
                  </a:cubicBezTo>
                  <a:cubicBezTo>
                    <a:pt x="168" y="54"/>
                    <a:pt x="164" y="61"/>
                    <a:pt x="163" y="68"/>
                  </a:cubicBezTo>
                  <a:cubicBezTo>
                    <a:pt x="162" y="69"/>
                    <a:pt x="165" y="70"/>
                    <a:pt x="166" y="68"/>
                  </a:cubicBezTo>
                  <a:cubicBezTo>
                    <a:pt x="167" y="61"/>
                    <a:pt x="170" y="55"/>
                    <a:pt x="173" y="48"/>
                  </a:cubicBezTo>
                  <a:cubicBezTo>
                    <a:pt x="175" y="49"/>
                    <a:pt x="177" y="50"/>
                    <a:pt x="179" y="50"/>
                  </a:cubicBezTo>
                  <a:cubicBezTo>
                    <a:pt x="178" y="56"/>
                    <a:pt x="174" y="61"/>
                    <a:pt x="175" y="67"/>
                  </a:cubicBezTo>
                  <a:cubicBezTo>
                    <a:pt x="175" y="69"/>
                    <a:pt x="178" y="69"/>
                    <a:pt x="177" y="67"/>
                  </a:cubicBezTo>
                  <a:cubicBezTo>
                    <a:pt x="177" y="62"/>
                    <a:pt x="180" y="56"/>
                    <a:pt x="182" y="51"/>
                  </a:cubicBezTo>
                  <a:cubicBezTo>
                    <a:pt x="185" y="52"/>
                    <a:pt x="188" y="53"/>
                    <a:pt x="190" y="54"/>
                  </a:cubicBezTo>
                  <a:cubicBezTo>
                    <a:pt x="190" y="54"/>
                    <a:pt x="190" y="54"/>
                    <a:pt x="190" y="54"/>
                  </a:cubicBezTo>
                  <a:cubicBezTo>
                    <a:pt x="189" y="59"/>
                    <a:pt x="187" y="65"/>
                    <a:pt x="185" y="70"/>
                  </a:cubicBezTo>
                  <a:cubicBezTo>
                    <a:pt x="184" y="72"/>
                    <a:pt x="187" y="73"/>
                    <a:pt x="187" y="72"/>
                  </a:cubicBezTo>
                  <a:cubicBezTo>
                    <a:pt x="190" y="66"/>
                    <a:pt x="192" y="60"/>
                    <a:pt x="193" y="54"/>
                  </a:cubicBezTo>
                  <a:cubicBezTo>
                    <a:pt x="195" y="55"/>
                    <a:pt x="197" y="56"/>
                    <a:pt x="199" y="56"/>
                  </a:cubicBezTo>
                  <a:cubicBezTo>
                    <a:pt x="198" y="61"/>
                    <a:pt x="197" y="67"/>
                    <a:pt x="195" y="72"/>
                  </a:cubicBezTo>
                  <a:cubicBezTo>
                    <a:pt x="195" y="74"/>
                    <a:pt x="198" y="75"/>
                    <a:pt x="198" y="73"/>
                  </a:cubicBezTo>
                  <a:cubicBezTo>
                    <a:pt x="200" y="68"/>
                    <a:pt x="201" y="62"/>
                    <a:pt x="202" y="57"/>
                  </a:cubicBezTo>
                  <a:cubicBezTo>
                    <a:pt x="205" y="58"/>
                    <a:pt x="207" y="58"/>
                    <a:pt x="209" y="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4" name="ï$ḷïdê">
              <a:extLst>
                <a:ext uri="{FF2B5EF4-FFF2-40B4-BE49-F238E27FC236}">
                  <a16:creationId xmlns:a16="http://schemas.microsoft.com/office/drawing/2014/main" id="{CD902594-D356-934B-3781-A04472C31BC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38110" y="5034048"/>
              <a:ext cx="1020673" cy="1271814"/>
            </a:xfrm>
            <a:custGeom>
              <a:avLst/>
              <a:gdLst>
                <a:gd name="T0" fmla="*/ 196 w 268"/>
                <a:gd name="T1" fmla="*/ 288 h 334"/>
                <a:gd name="T2" fmla="*/ 192 w 268"/>
                <a:gd name="T3" fmla="*/ 88 h 334"/>
                <a:gd name="T4" fmla="*/ 172 w 268"/>
                <a:gd name="T5" fmla="*/ 88 h 334"/>
                <a:gd name="T6" fmla="*/ 201 w 268"/>
                <a:gd name="T7" fmla="*/ 244 h 334"/>
                <a:gd name="T8" fmla="*/ 263 w 268"/>
                <a:gd name="T9" fmla="*/ 254 h 334"/>
                <a:gd name="T10" fmla="*/ 211 w 268"/>
                <a:gd name="T11" fmla="*/ 300 h 334"/>
                <a:gd name="T12" fmla="*/ 246 w 268"/>
                <a:gd name="T13" fmla="*/ 271 h 334"/>
                <a:gd name="T14" fmla="*/ 245 w 268"/>
                <a:gd name="T15" fmla="*/ 215 h 334"/>
                <a:gd name="T16" fmla="*/ 204 w 268"/>
                <a:gd name="T17" fmla="*/ 199 h 334"/>
                <a:gd name="T18" fmla="*/ 210 w 268"/>
                <a:gd name="T19" fmla="*/ 221 h 334"/>
                <a:gd name="T20" fmla="*/ 206 w 268"/>
                <a:gd name="T21" fmla="*/ 167 h 334"/>
                <a:gd name="T22" fmla="*/ 238 w 268"/>
                <a:gd name="T23" fmla="*/ 165 h 334"/>
                <a:gd name="T24" fmla="*/ 219 w 268"/>
                <a:gd name="T25" fmla="*/ 176 h 334"/>
                <a:gd name="T26" fmla="*/ 203 w 268"/>
                <a:gd name="T27" fmla="*/ 212 h 334"/>
                <a:gd name="T28" fmla="*/ 216 w 268"/>
                <a:gd name="T29" fmla="*/ 266 h 334"/>
                <a:gd name="T30" fmla="*/ 231 w 268"/>
                <a:gd name="T31" fmla="*/ 237 h 334"/>
                <a:gd name="T32" fmla="*/ 207 w 268"/>
                <a:gd name="T33" fmla="*/ 158 h 334"/>
                <a:gd name="T34" fmla="*/ 159 w 268"/>
                <a:gd name="T35" fmla="*/ 313 h 334"/>
                <a:gd name="T36" fmla="*/ 133 w 268"/>
                <a:gd name="T37" fmla="*/ 306 h 334"/>
                <a:gd name="T38" fmla="*/ 166 w 268"/>
                <a:gd name="T39" fmla="*/ 259 h 334"/>
                <a:gd name="T40" fmla="*/ 156 w 268"/>
                <a:gd name="T41" fmla="*/ 224 h 334"/>
                <a:gd name="T42" fmla="*/ 98 w 268"/>
                <a:gd name="T43" fmla="*/ 284 h 334"/>
                <a:gd name="T44" fmla="*/ 109 w 268"/>
                <a:gd name="T45" fmla="*/ 265 h 334"/>
                <a:gd name="T46" fmla="*/ 169 w 268"/>
                <a:gd name="T47" fmla="*/ 240 h 334"/>
                <a:gd name="T48" fmla="*/ 174 w 268"/>
                <a:gd name="T49" fmla="*/ 201 h 334"/>
                <a:gd name="T50" fmla="*/ 130 w 268"/>
                <a:gd name="T51" fmla="*/ 215 h 334"/>
                <a:gd name="T52" fmla="*/ 129 w 268"/>
                <a:gd name="T53" fmla="*/ 194 h 334"/>
                <a:gd name="T54" fmla="*/ 138 w 268"/>
                <a:gd name="T55" fmla="*/ 178 h 334"/>
                <a:gd name="T56" fmla="*/ 126 w 268"/>
                <a:gd name="T57" fmla="*/ 191 h 334"/>
                <a:gd name="T58" fmla="*/ 118 w 268"/>
                <a:gd name="T59" fmla="*/ 184 h 334"/>
                <a:gd name="T60" fmla="*/ 176 w 268"/>
                <a:gd name="T61" fmla="*/ 167 h 334"/>
                <a:gd name="T62" fmla="*/ 160 w 268"/>
                <a:gd name="T63" fmla="*/ 174 h 334"/>
                <a:gd name="T64" fmla="*/ 97 w 268"/>
                <a:gd name="T65" fmla="*/ 201 h 334"/>
                <a:gd name="T66" fmla="*/ 170 w 268"/>
                <a:gd name="T67" fmla="*/ 256 h 334"/>
                <a:gd name="T68" fmla="*/ 134 w 268"/>
                <a:gd name="T69" fmla="*/ 304 h 334"/>
                <a:gd name="T70" fmla="*/ 163 w 268"/>
                <a:gd name="T71" fmla="*/ 304 h 334"/>
                <a:gd name="T72" fmla="*/ 193 w 268"/>
                <a:gd name="T73" fmla="*/ 312 h 334"/>
                <a:gd name="T74" fmla="*/ 258 w 268"/>
                <a:gd name="T75" fmla="*/ 275 h 334"/>
                <a:gd name="T76" fmla="*/ 207 w 268"/>
                <a:gd name="T77" fmla="*/ 260 h 334"/>
                <a:gd name="T78" fmla="*/ 106 w 268"/>
                <a:gd name="T79" fmla="*/ 133 h 334"/>
                <a:gd name="T80" fmla="*/ 30 w 268"/>
                <a:gd name="T81" fmla="*/ 256 h 334"/>
                <a:gd name="T82" fmla="*/ 48 w 268"/>
                <a:gd name="T83" fmla="*/ 76 h 334"/>
                <a:gd name="T84" fmla="*/ 121 w 268"/>
                <a:gd name="T85" fmla="*/ 15 h 334"/>
                <a:gd name="T86" fmla="*/ 99 w 268"/>
                <a:gd name="T87" fmla="*/ 46 h 334"/>
                <a:gd name="T88" fmla="*/ 139 w 268"/>
                <a:gd name="T89" fmla="*/ 36 h 334"/>
                <a:gd name="T90" fmla="*/ 38 w 268"/>
                <a:gd name="T91" fmla="*/ 168 h 334"/>
                <a:gd name="T92" fmla="*/ 14 w 268"/>
                <a:gd name="T93" fmla="*/ 153 h 334"/>
                <a:gd name="T94" fmla="*/ 41 w 268"/>
                <a:gd name="T95" fmla="*/ 123 h 334"/>
                <a:gd name="T96" fmla="*/ 34 w 268"/>
                <a:gd name="T97" fmla="*/ 154 h 334"/>
                <a:gd name="T98" fmla="*/ 37 w 268"/>
                <a:gd name="T99" fmla="*/ 105 h 334"/>
                <a:gd name="T100" fmla="*/ 35 w 268"/>
                <a:gd name="T101" fmla="*/ 86 h 334"/>
                <a:gd name="T102" fmla="*/ 23 w 268"/>
                <a:gd name="T103" fmla="*/ 120 h 334"/>
                <a:gd name="T104" fmla="*/ 27 w 268"/>
                <a:gd name="T105" fmla="*/ 140 h 334"/>
                <a:gd name="T106" fmla="*/ 21 w 268"/>
                <a:gd name="T107" fmla="*/ 178 h 334"/>
                <a:gd name="T108" fmla="*/ 8 w 268"/>
                <a:gd name="T109" fmla="*/ 209 h 334"/>
                <a:gd name="T110" fmla="*/ 19 w 268"/>
                <a:gd name="T111" fmla="*/ 214 h 334"/>
                <a:gd name="T112" fmla="*/ 36 w 268"/>
                <a:gd name="T113" fmla="*/ 182 h 334"/>
                <a:gd name="T114" fmla="*/ 9 w 268"/>
                <a:gd name="T115" fmla="*/ 205 h 334"/>
                <a:gd name="T116" fmla="*/ 31 w 268"/>
                <a:gd name="T117" fmla="*/ 230 h 334"/>
                <a:gd name="T118" fmla="*/ 33 w 268"/>
                <a:gd name="T119" fmla="*/ 250 h 334"/>
                <a:gd name="T120" fmla="*/ 145 w 268"/>
                <a:gd name="T121" fmla="*/ 30 h 334"/>
                <a:gd name="T122" fmla="*/ 5 w 268"/>
                <a:gd name="T123" fmla="*/ 257 h 334"/>
                <a:gd name="T124" fmla="*/ 80 w 268"/>
                <a:gd name="T125" fmla="*/ 29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8" h="334">
                  <a:moveTo>
                    <a:pt x="261" y="170"/>
                  </a:moveTo>
                  <a:cubicBezTo>
                    <a:pt x="261" y="170"/>
                    <a:pt x="261" y="170"/>
                    <a:pt x="261" y="169"/>
                  </a:cubicBezTo>
                  <a:cubicBezTo>
                    <a:pt x="261" y="168"/>
                    <a:pt x="261" y="166"/>
                    <a:pt x="261" y="164"/>
                  </a:cubicBezTo>
                  <a:cubicBezTo>
                    <a:pt x="259" y="151"/>
                    <a:pt x="256" y="139"/>
                    <a:pt x="251" y="127"/>
                  </a:cubicBezTo>
                  <a:cubicBezTo>
                    <a:pt x="250" y="124"/>
                    <a:pt x="249" y="121"/>
                    <a:pt x="248" y="119"/>
                  </a:cubicBezTo>
                  <a:cubicBezTo>
                    <a:pt x="248" y="119"/>
                    <a:pt x="248" y="118"/>
                    <a:pt x="247" y="118"/>
                  </a:cubicBezTo>
                  <a:cubicBezTo>
                    <a:pt x="238" y="98"/>
                    <a:pt x="223" y="82"/>
                    <a:pt x="206" y="68"/>
                  </a:cubicBezTo>
                  <a:cubicBezTo>
                    <a:pt x="190" y="56"/>
                    <a:pt x="172" y="47"/>
                    <a:pt x="153" y="42"/>
                  </a:cubicBezTo>
                  <a:cubicBezTo>
                    <a:pt x="152" y="38"/>
                    <a:pt x="152" y="33"/>
                    <a:pt x="148" y="29"/>
                  </a:cubicBezTo>
                  <a:cubicBezTo>
                    <a:pt x="144" y="25"/>
                    <a:pt x="138" y="26"/>
                    <a:pt x="132" y="24"/>
                  </a:cubicBezTo>
                  <a:cubicBezTo>
                    <a:pt x="124" y="23"/>
                    <a:pt x="124" y="10"/>
                    <a:pt x="118" y="6"/>
                  </a:cubicBezTo>
                  <a:cubicBezTo>
                    <a:pt x="110" y="0"/>
                    <a:pt x="103" y="8"/>
                    <a:pt x="100" y="14"/>
                  </a:cubicBezTo>
                  <a:cubicBezTo>
                    <a:pt x="97" y="19"/>
                    <a:pt x="93" y="24"/>
                    <a:pt x="91" y="30"/>
                  </a:cubicBezTo>
                  <a:cubicBezTo>
                    <a:pt x="88" y="36"/>
                    <a:pt x="89" y="41"/>
                    <a:pt x="90" y="47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76" y="49"/>
                    <a:pt x="64" y="52"/>
                    <a:pt x="53" y="59"/>
                  </a:cubicBezTo>
                  <a:cubicBezTo>
                    <a:pt x="43" y="66"/>
                    <a:pt x="36" y="76"/>
                    <a:pt x="32" y="86"/>
                  </a:cubicBezTo>
                  <a:cubicBezTo>
                    <a:pt x="26" y="99"/>
                    <a:pt x="23" y="113"/>
                    <a:pt x="19" y="127"/>
                  </a:cubicBezTo>
                  <a:cubicBezTo>
                    <a:pt x="14" y="142"/>
                    <a:pt x="10" y="157"/>
                    <a:pt x="8" y="172"/>
                  </a:cubicBezTo>
                  <a:cubicBezTo>
                    <a:pt x="5" y="187"/>
                    <a:pt x="5" y="201"/>
                    <a:pt x="5" y="216"/>
                  </a:cubicBezTo>
                  <a:cubicBezTo>
                    <a:pt x="5" y="224"/>
                    <a:pt x="3" y="231"/>
                    <a:pt x="2" y="239"/>
                  </a:cubicBezTo>
                  <a:cubicBezTo>
                    <a:pt x="0" y="245"/>
                    <a:pt x="0" y="251"/>
                    <a:pt x="1" y="257"/>
                  </a:cubicBezTo>
                  <a:cubicBezTo>
                    <a:pt x="3" y="262"/>
                    <a:pt x="8" y="267"/>
                    <a:pt x="13" y="268"/>
                  </a:cubicBezTo>
                  <a:cubicBezTo>
                    <a:pt x="13" y="269"/>
                    <a:pt x="13" y="269"/>
                    <a:pt x="13" y="269"/>
                  </a:cubicBezTo>
                  <a:cubicBezTo>
                    <a:pt x="15" y="276"/>
                    <a:pt x="18" y="284"/>
                    <a:pt x="25" y="287"/>
                  </a:cubicBezTo>
                  <a:cubicBezTo>
                    <a:pt x="32" y="290"/>
                    <a:pt x="42" y="284"/>
                    <a:pt x="48" y="290"/>
                  </a:cubicBezTo>
                  <a:cubicBezTo>
                    <a:pt x="48" y="291"/>
                    <a:pt x="48" y="291"/>
                    <a:pt x="48" y="291"/>
                  </a:cubicBezTo>
                  <a:cubicBezTo>
                    <a:pt x="49" y="291"/>
                    <a:pt x="49" y="292"/>
                    <a:pt x="49" y="292"/>
                  </a:cubicBezTo>
                  <a:cubicBezTo>
                    <a:pt x="55" y="301"/>
                    <a:pt x="61" y="309"/>
                    <a:pt x="70" y="315"/>
                  </a:cubicBezTo>
                  <a:cubicBezTo>
                    <a:pt x="87" y="327"/>
                    <a:pt x="109" y="329"/>
                    <a:pt x="130" y="330"/>
                  </a:cubicBezTo>
                  <a:cubicBezTo>
                    <a:pt x="144" y="330"/>
                    <a:pt x="159" y="330"/>
                    <a:pt x="173" y="331"/>
                  </a:cubicBezTo>
                  <a:cubicBezTo>
                    <a:pt x="188" y="332"/>
                    <a:pt x="201" y="334"/>
                    <a:pt x="215" y="329"/>
                  </a:cubicBezTo>
                  <a:cubicBezTo>
                    <a:pt x="235" y="321"/>
                    <a:pt x="250" y="302"/>
                    <a:pt x="258" y="283"/>
                  </a:cubicBezTo>
                  <a:cubicBezTo>
                    <a:pt x="262" y="272"/>
                    <a:pt x="265" y="261"/>
                    <a:pt x="266" y="250"/>
                  </a:cubicBezTo>
                  <a:cubicBezTo>
                    <a:pt x="268" y="235"/>
                    <a:pt x="265" y="219"/>
                    <a:pt x="264" y="204"/>
                  </a:cubicBezTo>
                  <a:cubicBezTo>
                    <a:pt x="262" y="193"/>
                    <a:pt x="262" y="182"/>
                    <a:pt x="261" y="170"/>
                  </a:cubicBezTo>
                  <a:close/>
                  <a:moveTo>
                    <a:pt x="261" y="264"/>
                  </a:moveTo>
                  <a:cubicBezTo>
                    <a:pt x="261" y="264"/>
                    <a:pt x="261" y="263"/>
                    <a:pt x="261" y="264"/>
                  </a:cubicBezTo>
                  <a:cubicBezTo>
                    <a:pt x="256" y="265"/>
                    <a:pt x="250" y="268"/>
                    <a:pt x="245" y="270"/>
                  </a:cubicBezTo>
                  <a:cubicBezTo>
                    <a:pt x="239" y="272"/>
                    <a:pt x="233" y="275"/>
                    <a:pt x="227" y="277"/>
                  </a:cubicBezTo>
                  <a:cubicBezTo>
                    <a:pt x="221" y="279"/>
                    <a:pt x="215" y="281"/>
                    <a:pt x="209" y="283"/>
                  </a:cubicBezTo>
                  <a:cubicBezTo>
                    <a:pt x="205" y="285"/>
                    <a:pt x="200" y="286"/>
                    <a:pt x="196" y="288"/>
                  </a:cubicBezTo>
                  <a:cubicBezTo>
                    <a:pt x="196" y="287"/>
                    <a:pt x="196" y="286"/>
                    <a:pt x="197" y="285"/>
                  </a:cubicBezTo>
                  <a:cubicBezTo>
                    <a:pt x="202" y="284"/>
                    <a:pt x="206" y="282"/>
                    <a:pt x="211" y="280"/>
                  </a:cubicBezTo>
                  <a:cubicBezTo>
                    <a:pt x="217" y="278"/>
                    <a:pt x="224" y="277"/>
                    <a:pt x="230" y="275"/>
                  </a:cubicBezTo>
                  <a:cubicBezTo>
                    <a:pt x="236" y="274"/>
                    <a:pt x="241" y="272"/>
                    <a:pt x="246" y="269"/>
                  </a:cubicBezTo>
                  <a:cubicBezTo>
                    <a:pt x="251" y="267"/>
                    <a:pt x="257" y="265"/>
                    <a:pt x="261" y="263"/>
                  </a:cubicBezTo>
                  <a:cubicBezTo>
                    <a:pt x="261" y="263"/>
                    <a:pt x="261" y="263"/>
                    <a:pt x="261" y="264"/>
                  </a:cubicBezTo>
                  <a:close/>
                  <a:moveTo>
                    <a:pt x="260" y="269"/>
                  </a:moveTo>
                  <a:cubicBezTo>
                    <a:pt x="260" y="269"/>
                    <a:pt x="259" y="269"/>
                    <a:pt x="259" y="269"/>
                  </a:cubicBezTo>
                  <a:cubicBezTo>
                    <a:pt x="255" y="272"/>
                    <a:pt x="249" y="273"/>
                    <a:pt x="244" y="275"/>
                  </a:cubicBezTo>
                  <a:cubicBezTo>
                    <a:pt x="238" y="277"/>
                    <a:pt x="232" y="280"/>
                    <a:pt x="226" y="282"/>
                  </a:cubicBezTo>
                  <a:cubicBezTo>
                    <a:pt x="220" y="284"/>
                    <a:pt x="214" y="286"/>
                    <a:pt x="208" y="288"/>
                  </a:cubicBezTo>
                  <a:cubicBezTo>
                    <a:pt x="205" y="289"/>
                    <a:pt x="203" y="290"/>
                    <a:pt x="200" y="291"/>
                  </a:cubicBezTo>
                  <a:cubicBezTo>
                    <a:pt x="199" y="291"/>
                    <a:pt x="197" y="291"/>
                    <a:pt x="196" y="292"/>
                  </a:cubicBezTo>
                  <a:cubicBezTo>
                    <a:pt x="198" y="291"/>
                    <a:pt x="199" y="290"/>
                    <a:pt x="201" y="290"/>
                  </a:cubicBezTo>
                  <a:cubicBezTo>
                    <a:pt x="206" y="287"/>
                    <a:pt x="213" y="285"/>
                    <a:pt x="219" y="283"/>
                  </a:cubicBezTo>
                  <a:cubicBezTo>
                    <a:pt x="225" y="281"/>
                    <a:pt x="231" y="278"/>
                    <a:pt x="237" y="276"/>
                  </a:cubicBezTo>
                  <a:cubicBezTo>
                    <a:pt x="242" y="274"/>
                    <a:pt x="247" y="272"/>
                    <a:pt x="252" y="270"/>
                  </a:cubicBezTo>
                  <a:cubicBezTo>
                    <a:pt x="255" y="268"/>
                    <a:pt x="259" y="267"/>
                    <a:pt x="261" y="264"/>
                  </a:cubicBezTo>
                  <a:cubicBezTo>
                    <a:pt x="261" y="266"/>
                    <a:pt x="260" y="267"/>
                    <a:pt x="260" y="269"/>
                  </a:cubicBezTo>
                  <a:close/>
                  <a:moveTo>
                    <a:pt x="204" y="92"/>
                  </a:moveTo>
                  <a:cubicBezTo>
                    <a:pt x="206" y="93"/>
                    <a:pt x="209" y="94"/>
                    <a:pt x="211" y="95"/>
                  </a:cubicBezTo>
                  <a:cubicBezTo>
                    <a:pt x="209" y="94"/>
                    <a:pt x="207" y="93"/>
                    <a:pt x="204" y="93"/>
                  </a:cubicBezTo>
                  <a:cubicBezTo>
                    <a:pt x="204" y="93"/>
                    <a:pt x="204" y="92"/>
                    <a:pt x="203" y="92"/>
                  </a:cubicBezTo>
                  <a:cubicBezTo>
                    <a:pt x="203" y="92"/>
                    <a:pt x="204" y="92"/>
                    <a:pt x="204" y="92"/>
                  </a:cubicBezTo>
                  <a:close/>
                  <a:moveTo>
                    <a:pt x="201" y="92"/>
                  </a:moveTo>
                  <a:cubicBezTo>
                    <a:pt x="201" y="92"/>
                    <a:pt x="200" y="91"/>
                    <a:pt x="200" y="91"/>
                  </a:cubicBezTo>
                  <a:cubicBezTo>
                    <a:pt x="200" y="91"/>
                    <a:pt x="200" y="91"/>
                    <a:pt x="200" y="90"/>
                  </a:cubicBezTo>
                  <a:cubicBezTo>
                    <a:pt x="200" y="90"/>
                    <a:pt x="200" y="90"/>
                    <a:pt x="200" y="90"/>
                  </a:cubicBezTo>
                  <a:cubicBezTo>
                    <a:pt x="200" y="90"/>
                    <a:pt x="201" y="91"/>
                    <a:pt x="201" y="91"/>
                  </a:cubicBezTo>
                  <a:cubicBezTo>
                    <a:pt x="201" y="91"/>
                    <a:pt x="201" y="91"/>
                    <a:pt x="201" y="92"/>
                  </a:cubicBezTo>
                  <a:close/>
                  <a:moveTo>
                    <a:pt x="197" y="90"/>
                  </a:moveTo>
                  <a:cubicBezTo>
                    <a:pt x="197" y="90"/>
                    <a:pt x="197" y="90"/>
                    <a:pt x="196" y="90"/>
                  </a:cubicBezTo>
                  <a:cubicBezTo>
                    <a:pt x="196" y="90"/>
                    <a:pt x="197" y="90"/>
                    <a:pt x="197" y="90"/>
                  </a:cubicBezTo>
                  <a:cubicBezTo>
                    <a:pt x="197" y="90"/>
                    <a:pt x="197" y="89"/>
                    <a:pt x="197" y="89"/>
                  </a:cubicBezTo>
                  <a:cubicBezTo>
                    <a:pt x="197" y="89"/>
                    <a:pt x="197" y="89"/>
                    <a:pt x="197" y="89"/>
                  </a:cubicBezTo>
                  <a:cubicBezTo>
                    <a:pt x="197" y="89"/>
                    <a:pt x="197" y="89"/>
                    <a:pt x="197" y="89"/>
                  </a:cubicBezTo>
                  <a:cubicBezTo>
                    <a:pt x="197" y="89"/>
                    <a:pt x="197" y="89"/>
                    <a:pt x="197" y="89"/>
                  </a:cubicBezTo>
                  <a:cubicBezTo>
                    <a:pt x="197" y="90"/>
                    <a:pt x="197" y="90"/>
                    <a:pt x="197" y="90"/>
                  </a:cubicBezTo>
                  <a:cubicBezTo>
                    <a:pt x="197" y="90"/>
                    <a:pt x="197" y="90"/>
                    <a:pt x="197" y="90"/>
                  </a:cubicBezTo>
                  <a:close/>
                  <a:moveTo>
                    <a:pt x="194" y="90"/>
                  </a:moveTo>
                  <a:cubicBezTo>
                    <a:pt x="193" y="90"/>
                    <a:pt x="192" y="89"/>
                    <a:pt x="192" y="89"/>
                  </a:cubicBezTo>
                  <a:cubicBezTo>
                    <a:pt x="192" y="89"/>
                    <a:pt x="192" y="89"/>
                    <a:pt x="192" y="88"/>
                  </a:cubicBezTo>
                  <a:cubicBezTo>
                    <a:pt x="192" y="88"/>
                    <a:pt x="193" y="88"/>
                    <a:pt x="194" y="89"/>
                  </a:cubicBezTo>
                  <a:cubicBezTo>
                    <a:pt x="194" y="89"/>
                    <a:pt x="194" y="89"/>
                    <a:pt x="194" y="90"/>
                  </a:cubicBezTo>
                  <a:cubicBezTo>
                    <a:pt x="194" y="90"/>
                    <a:pt x="194" y="90"/>
                    <a:pt x="194" y="90"/>
                  </a:cubicBezTo>
                  <a:close/>
                  <a:moveTo>
                    <a:pt x="189" y="89"/>
                  </a:moveTo>
                  <a:cubicBezTo>
                    <a:pt x="188" y="89"/>
                    <a:pt x="188" y="89"/>
                    <a:pt x="187" y="89"/>
                  </a:cubicBezTo>
                  <a:cubicBezTo>
                    <a:pt x="187" y="88"/>
                    <a:pt x="187" y="88"/>
                    <a:pt x="187" y="88"/>
                  </a:cubicBezTo>
                  <a:cubicBezTo>
                    <a:pt x="188" y="88"/>
                    <a:pt x="188" y="88"/>
                    <a:pt x="189" y="88"/>
                  </a:cubicBezTo>
                  <a:cubicBezTo>
                    <a:pt x="189" y="88"/>
                    <a:pt x="189" y="88"/>
                    <a:pt x="189" y="89"/>
                  </a:cubicBezTo>
                  <a:close/>
                  <a:moveTo>
                    <a:pt x="184" y="87"/>
                  </a:moveTo>
                  <a:cubicBezTo>
                    <a:pt x="184" y="88"/>
                    <a:pt x="184" y="88"/>
                    <a:pt x="184" y="88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84" y="88"/>
                    <a:pt x="183" y="88"/>
                    <a:pt x="183" y="88"/>
                  </a:cubicBezTo>
                  <a:cubicBezTo>
                    <a:pt x="183" y="88"/>
                    <a:pt x="183" y="88"/>
                    <a:pt x="183" y="87"/>
                  </a:cubicBezTo>
                  <a:cubicBezTo>
                    <a:pt x="183" y="87"/>
                    <a:pt x="184" y="87"/>
                    <a:pt x="184" y="87"/>
                  </a:cubicBezTo>
                  <a:close/>
                  <a:moveTo>
                    <a:pt x="180" y="87"/>
                  </a:moveTo>
                  <a:cubicBezTo>
                    <a:pt x="180" y="87"/>
                    <a:pt x="180" y="87"/>
                    <a:pt x="180" y="87"/>
                  </a:cubicBezTo>
                  <a:cubicBezTo>
                    <a:pt x="180" y="87"/>
                    <a:pt x="180" y="88"/>
                    <a:pt x="180" y="88"/>
                  </a:cubicBezTo>
                  <a:cubicBezTo>
                    <a:pt x="180" y="88"/>
                    <a:pt x="180" y="88"/>
                    <a:pt x="180" y="88"/>
                  </a:cubicBezTo>
                  <a:cubicBezTo>
                    <a:pt x="180" y="87"/>
                    <a:pt x="180" y="88"/>
                    <a:pt x="180" y="88"/>
                  </a:cubicBezTo>
                  <a:cubicBezTo>
                    <a:pt x="180" y="88"/>
                    <a:pt x="180" y="88"/>
                    <a:pt x="180" y="88"/>
                  </a:cubicBezTo>
                  <a:cubicBezTo>
                    <a:pt x="180" y="88"/>
                    <a:pt x="180" y="88"/>
                    <a:pt x="180" y="88"/>
                  </a:cubicBezTo>
                  <a:cubicBezTo>
                    <a:pt x="180" y="88"/>
                    <a:pt x="180" y="88"/>
                    <a:pt x="180" y="88"/>
                  </a:cubicBezTo>
                  <a:cubicBezTo>
                    <a:pt x="180" y="88"/>
                    <a:pt x="180" y="88"/>
                    <a:pt x="179" y="88"/>
                  </a:cubicBezTo>
                  <a:cubicBezTo>
                    <a:pt x="179" y="88"/>
                    <a:pt x="179" y="88"/>
                    <a:pt x="179" y="88"/>
                  </a:cubicBezTo>
                  <a:cubicBezTo>
                    <a:pt x="179" y="88"/>
                    <a:pt x="179" y="88"/>
                    <a:pt x="179" y="88"/>
                  </a:cubicBezTo>
                  <a:cubicBezTo>
                    <a:pt x="179" y="88"/>
                    <a:pt x="179" y="87"/>
                    <a:pt x="179" y="87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79" y="87"/>
                    <a:pt x="180" y="87"/>
                    <a:pt x="180" y="87"/>
                  </a:cubicBezTo>
                  <a:close/>
                  <a:moveTo>
                    <a:pt x="176" y="88"/>
                  </a:moveTo>
                  <a:cubicBezTo>
                    <a:pt x="176" y="88"/>
                    <a:pt x="176" y="88"/>
                    <a:pt x="176" y="88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76" y="88"/>
                    <a:pt x="175" y="88"/>
                    <a:pt x="175" y="88"/>
                  </a:cubicBezTo>
                  <a:cubicBezTo>
                    <a:pt x="175" y="88"/>
                    <a:pt x="175" y="88"/>
                    <a:pt x="175" y="88"/>
                  </a:cubicBezTo>
                  <a:cubicBezTo>
                    <a:pt x="175" y="88"/>
                    <a:pt x="176" y="88"/>
                    <a:pt x="176" y="88"/>
                  </a:cubicBezTo>
                  <a:close/>
                  <a:moveTo>
                    <a:pt x="172" y="88"/>
                  </a:moveTo>
                  <a:cubicBezTo>
                    <a:pt x="172" y="88"/>
                    <a:pt x="172" y="89"/>
                    <a:pt x="172" y="8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72" y="89"/>
                    <a:pt x="171" y="89"/>
                    <a:pt x="171" y="89"/>
                  </a:cubicBezTo>
                  <a:cubicBezTo>
                    <a:pt x="171" y="89"/>
                    <a:pt x="171" y="89"/>
                    <a:pt x="171" y="89"/>
                  </a:cubicBezTo>
                  <a:cubicBezTo>
                    <a:pt x="171" y="88"/>
                    <a:pt x="172" y="88"/>
                    <a:pt x="172" y="88"/>
                  </a:cubicBezTo>
                  <a:close/>
                  <a:moveTo>
                    <a:pt x="166" y="102"/>
                  </a:moveTo>
                  <a:cubicBezTo>
                    <a:pt x="166" y="99"/>
                    <a:pt x="167" y="96"/>
                    <a:pt x="168" y="94"/>
                  </a:cubicBezTo>
                  <a:cubicBezTo>
                    <a:pt x="168" y="96"/>
                    <a:pt x="169" y="99"/>
                    <a:pt x="169" y="101"/>
                  </a:cubicBezTo>
                  <a:cubicBezTo>
                    <a:pt x="170" y="105"/>
                    <a:pt x="171" y="110"/>
                    <a:pt x="168" y="113"/>
                  </a:cubicBezTo>
                  <a:cubicBezTo>
                    <a:pt x="166" y="116"/>
                    <a:pt x="165" y="110"/>
                    <a:pt x="165" y="109"/>
                  </a:cubicBezTo>
                  <a:cubicBezTo>
                    <a:pt x="165" y="107"/>
                    <a:pt x="165" y="104"/>
                    <a:pt x="166" y="102"/>
                  </a:cubicBezTo>
                  <a:close/>
                  <a:moveTo>
                    <a:pt x="171" y="94"/>
                  </a:moveTo>
                  <a:cubicBezTo>
                    <a:pt x="175" y="96"/>
                    <a:pt x="178" y="98"/>
                    <a:pt x="181" y="101"/>
                  </a:cubicBezTo>
                  <a:cubicBezTo>
                    <a:pt x="183" y="103"/>
                    <a:pt x="185" y="105"/>
                    <a:pt x="186" y="108"/>
                  </a:cubicBezTo>
                  <a:cubicBezTo>
                    <a:pt x="187" y="110"/>
                    <a:pt x="184" y="113"/>
                    <a:pt x="182" y="113"/>
                  </a:cubicBezTo>
                  <a:cubicBezTo>
                    <a:pt x="178" y="114"/>
                    <a:pt x="175" y="106"/>
                    <a:pt x="174" y="103"/>
                  </a:cubicBezTo>
                  <a:cubicBezTo>
                    <a:pt x="173" y="100"/>
                    <a:pt x="172" y="97"/>
                    <a:pt x="171" y="94"/>
                  </a:cubicBezTo>
                  <a:close/>
                  <a:moveTo>
                    <a:pt x="168" y="86"/>
                  </a:moveTo>
                  <a:cubicBezTo>
                    <a:pt x="168" y="85"/>
                    <a:pt x="169" y="85"/>
                    <a:pt x="170" y="85"/>
                  </a:cubicBezTo>
                  <a:cubicBezTo>
                    <a:pt x="171" y="85"/>
                    <a:pt x="171" y="85"/>
                    <a:pt x="171" y="85"/>
                  </a:cubicBezTo>
                  <a:cubicBezTo>
                    <a:pt x="170" y="85"/>
                    <a:pt x="169" y="86"/>
                    <a:pt x="168" y="86"/>
                  </a:cubicBezTo>
                  <a:close/>
                  <a:moveTo>
                    <a:pt x="165" y="90"/>
                  </a:moveTo>
                  <a:cubicBezTo>
                    <a:pt x="165" y="90"/>
                    <a:pt x="165" y="90"/>
                    <a:pt x="165" y="90"/>
                  </a:cubicBezTo>
                  <a:cubicBezTo>
                    <a:pt x="163" y="90"/>
                    <a:pt x="161" y="91"/>
                    <a:pt x="160" y="91"/>
                  </a:cubicBezTo>
                  <a:cubicBezTo>
                    <a:pt x="161" y="91"/>
                    <a:pt x="163" y="90"/>
                    <a:pt x="165" y="90"/>
                  </a:cubicBezTo>
                  <a:close/>
                  <a:moveTo>
                    <a:pt x="134" y="164"/>
                  </a:moveTo>
                  <a:cubicBezTo>
                    <a:pt x="134" y="165"/>
                    <a:pt x="134" y="165"/>
                    <a:pt x="134" y="165"/>
                  </a:cubicBezTo>
                  <a:cubicBezTo>
                    <a:pt x="134" y="165"/>
                    <a:pt x="134" y="165"/>
                    <a:pt x="134" y="165"/>
                  </a:cubicBezTo>
                  <a:cubicBezTo>
                    <a:pt x="134" y="166"/>
                    <a:pt x="133" y="166"/>
                    <a:pt x="133" y="166"/>
                  </a:cubicBezTo>
                  <a:cubicBezTo>
                    <a:pt x="133" y="166"/>
                    <a:pt x="133" y="165"/>
                    <a:pt x="133" y="165"/>
                  </a:cubicBezTo>
                  <a:cubicBezTo>
                    <a:pt x="133" y="165"/>
                    <a:pt x="134" y="164"/>
                    <a:pt x="134" y="164"/>
                  </a:cubicBezTo>
                  <a:close/>
                  <a:moveTo>
                    <a:pt x="262" y="215"/>
                  </a:moveTo>
                  <a:cubicBezTo>
                    <a:pt x="262" y="215"/>
                    <a:pt x="262" y="215"/>
                    <a:pt x="262" y="215"/>
                  </a:cubicBezTo>
                  <a:cubicBezTo>
                    <a:pt x="251" y="221"/>
                    <a:pt x="240" y="225"/>
                    <a:pt x="229" y="230"/>
                  </a:cubicBezTo>
                  <a:cubicBezTo>
                    <a:pt x="224" y="232"/>
                    <a:pt x="218" y="235"/>
                    <a:pt x="213" y="237"/>
                  </a:cubicBezTo>
                  <a:cubicBezTo>
                    <a:pt x="211" y="239"/>
                    <a:pt x="208" y="240"/>
                    <a:pt x="206" y="241"/>
                  </a:cubicBezTo>
                  <a:cubicBezTo>
                    <a:pt x="204" y="242"/>
                    <a:pt x="203" y="242"/>
                    <a:pt x="201" y="243"/>
                  </a:cubicBezTo>
                  <a:cubicBezTo>
                    <a:pt x="202" y="243"/>
                    <a:pt x="203" y="242"/>
                    <a:pt x="204" y="241"/>
                  </a:cubicBezTo>
                  <a:cubicBezTo>
                    <a:pt x="209" y="239"/>
                    <a:pt x="213" y="236"/>
                    <a:pt x="218" y="234"/>
                  </a:cubicBezTo>
                  <a:cubicBezTo>
                    <a:pt x="224" y="231"/>
                    <a:pt x="229" y="229"/>
                    <a:pt x="234" y="227"/>
                  </a:cubicBezTo>
                  <a:cubicBezTo>
                    <a:pt x="243" y="222"/>
                    <a:pt x="254" y="218"/>
                    <a:pt x="261" y="212"/>
                  </a:cubicBezTo>
                  <a:cubicBezTo>
                    <a:pt x="262" y="213"/>
                    <a:pt x="262" y="214"/>
                    <a:pt x="262" y="215"/>
                  </a:cubicBezTo>
                  <a:close/>
                  <a:moveTo>
                    <a:pt x="262" y="221"/>
                  </a:moveTo>
                  <a:cubicBezTo>
                    <a:pt x="262" y="221"/>
                    <a:pt x="262" y="221"/>
                    <a:pt x="262" y="221"/>
                  </a:cubicBezTo>
                  <a:cubicBezTo>
                    <a:pt x="252" y="225"/>
                    <a:pt x="241" y="229"/>
                    <a:pt x="230" y="232"/>
                  </a:cubicBezTo>
                  <a:cubicBezTo>
                    <a:pt x="220" y="236"/>
                    <a:pt x="210" y="241"/>
                    <a:pt x="201" y="245"/>
                  </a:cubicBezTo>
                  <a:cubicBezTo>
                    <a:pt x="201" y="245"/>
                    <a:pt x="201" y="244"/>
                    <a:pt x="201" y="244"/>
                  </a:cubicBezTo>
                  <a:cubicBezTo>
                    <a:pt x="205" y="242"/>
                    <a:pt x="209" y="240"/>
                    <a:pt x="214" y="238"/>
                  </a:cubicBezTo>
                  <a:cubicBezTo>
                    <a:pt x="219" y="235"/>
                    <a:pt x="224" y="233"/>
                    <a:pt x="230" y="231"/>
                  </a:cubicBezTo>
                  <a:cubicBezTo>
                    <a:pt x="240" y="226"/>
                    <a:pt x="252" y="222"/>
                    <a:pt x="262" y="216"/>
                  </a:cubicBezTo>
                  <a:cubicBezTo>
                    <a:pt x="262" y="216"/>
                    <a:pt x="262" y="216"/>
                    <a:pt x="262" y="216"/>
                  </a:cubicBezTo>
                  <a:cubicBezTo>
                    <a:pt x="262" y="218"/>
                    <a:pt x="262" y="219"/>
                    <a:pt x="262" y="221"/>
                  </a:cubicBezTo>
                  <a:close/>
                  <a:moveTo>
                    <a:pt x="263" y="231"/>
                  </a:moveTo>
                  <a:cubicBezTo>
                    <a:pt x="263" y="231"/>
                    <a:pt x="263" y="231"/>
                    <a:pt x="263" y="231"/>
                  </a:cubicBezTo>
                  <a:cubicBezTo>
                    <a:pt x="252" y="235"/>
                    <a:pt x="241" y="240"/>
                    <a:pt x="229" y="243"/>
                  </a:cubicBezTo>
                  <a:cubicBezTo>
                    <a:pt x="224" y="245"/>
                    <a:pt x="219" y="246"/>
                    <a:pt x="214" y="248"/>
                  </a:cubicBezTo>
                  <a:cubicBezTo>
                    <a:pt x="212" y="249"/>
                    <a:pt x="209" y="251"/>
                    <a:pt x="207" y="252"/>
                  </a:cubicBezTo>
                  <a:cubicBezTo>
                    <a:pt x="207" y="251"/>
                    <a:pt x="208" y="251"/>
                    <a:pt x="209" y="251"/>
                  </a:cubicBezTo>
                  <a:cubicBezTo>
                    <a:pt x="211" y="249"/>
                    <a:pt x="213" y="248"/>
                    <a:pt x="216" y="247"/>
                  </a:cubicBezTo>
                  <a:cubicBezTo>
                    <a:pt x="221" y="244"/>
                    <a:pt x="227" y="242"/>
                    <a:pt x="232" y="239"/>
                  </a:cubicBezTo>
                  <a:cubicBezTo>
                    <a:pt x="243" y="235"/>
                    <a:pt x="253" y="231"/>
                    <a:pt x="263" y="226"/>
                  </a:cubicBezTo>
                  <a:cubicBezTo>
                    <a:pt x="263" y="228"/>
                    <a:pt x="263" y="229"/>
                    <a:pt x="263" y="231"/>
                  </a:cubicBezTo>
                  <a:close/>
                  <a:moveTo>
                    <a:pt x="263" y="249"/>
                  </a:moveTo>
                  <a:cubicBezTo>
                    <a:pt x="263" y="249"/>
                    <a:pt x="263" y="250"/>
                    <a:pt x="263" y="251"/>
                  </a:cubicBezTo>
                  <a:cubicBezTo>
                    <a:pt x="253" y="255"/>
                    <a:pt x="243" y="259"/>
                    <a:pt x="232" y="263"/>
                  </a:cubicBezTo>
                  <a:cubicBezTo>
                    <a:pt x="229" y="264"/>
                    <a:pt x="226" y="265"/>
                    <a:pt x="222" y="266"/>
                  </a:cubicBezTo>
                  <a:cubicBezTo>
                    <a:pt x="216" y="269"/>
                    <a:pt x="209" y="271"/>
                    <a:pt x="202" y="274"/>
                  </a:cubicBezTo>
                  <a:cubicBezTo>
                    <a:pt x="201" y="274"/>
                    <a:pt x="200" y="274"/>
                    <a:pt x="199" y="275"/>
                  </a:cubicBezTo>
                  <a:cubicBezTo>
                    <a:pt x="200" y="274"/>
                    <a:pt x="202" y="274"/>
                    <a:pt x="204" y="273"/>
                  </a:cubicBezTo>
                  <a:cubicBezTo>
                    <a:pt x="207" y="272"/>
                    <a:pt x="210" y="270"/>
                    <a:pt x="212" y="269"/>
                  </a:cubicBezTo>
                  <a:cubicBezTo>
                    <a:pt x="222" y="263"/>
                    <a:pt x="234" y="260"/>
                    <a:pt x="245" y="256"/>
                  </a:cubicBezTo>
                  <a:cubicBezTo>
                    <a:pt x="251" y="254"/>
                    <a:pt x="258" y="252"/>
                    <a:pt x="263" y="249"/>
                  </a:cubicBezTo>
                  <a:close/>
                  <a:moveTo>
                    <a:pt x="259" y="250"/>
                  </a:moveTo>
                  <a:cubicBezTo>
                    <a:pt x="259" y="250"/>
                    <a:pt x="260" y="250"/>
                    <a:pt x="260" y="250"/>
                  </a:cubicBezTo>
                  <a:cubicBezTo>
                    <a:pt x="260" y="250"/>
                    <a:pt x="259" y="250"/>
                    <a:pt x="259" y="250"/>
                  </a:cubicBezTo>
                  <a:close/>
                  <a:moveTo>
                    <a:pt x="260" y="250"/>
                  </a:moveTo>
                  <a:cubicBezTo>
                    <a:pt x="260" y="249"/>
                    <a:pt x="261" y="249"/>
                    <a:pt x="261" y="249"/>
                  </a:cubicBezTo>
                  <a:cubicBezTo>
                    <a:pt x="261" y="249"/>
                    <a:pt x="260" y="249"/>
                    <a:pt x="260" y="250"/>
                  </a:cubicBezTo>
                  <a:close/>
                  <a:moveTo>
                    <a:pt x="263" y="254"/>
                  </a:moveTo>
                  <a:cubicBezTo>
                    <a:pt x="249" y="261"/>
                    <a:pt x="235" y="266"/>
                    <a:pt x="221" y="271"/>
                  </a:cubicBezTo>
                  <a:cubicBezTo>
                    <a:pt x="214" y="273"/>
                    <a:pt x="207" y="275"/>
                    <a:pt x="200" y="277"/>
                  </a:cubicBezTo>
                  <a:cubicBezTo>
                    <a:pt x="197" y="278"/>
                    <a:pt x="200" y="277"/>
                    <a:pt x="200" y="277"/>
                  </a:cubicBezTo>
                  <a:cubicBezTo>
                    <a:pt x="202" y="276"/>
                    <a:pt x="204" y="275"/>
                    <a:pt x="205" y="275"/>
                  </a:cubicBezTo>
                  <a:cubicBezTo>
                    <a:pt x="208" y="274"/>
                    <a:pt x="211" y="272"/>
                    <a:pt x="214" y="271"/>
                  </a:cubicBezTo>
                  <a:cubicBezTo>
                    <a:pt x="221" y="269"/>
                    <a:pt x="227" y="266"/>
                    <a:pt x="233" y="264"/>
                  </a:cubicBezTo>
                  <a:cubicBezTo>
                    <a:pt x="243" y="261"/>
                    <a:pt x="252" y="257"/>
                    <a:pt x="261" y="253"/>
                  </a:cubicBezTo>
                  <a:cubicBezTo>
                    <a:pt x="262" y="253"/>
                    <a:pt x="262" y="253"/>
                    <a:pt x="262" y="252"/>
                  </a:cubicBezTo>
                  <a:cubicBezTo>
                    <a:pt x="263" y="252"/>
                    <a:pt x="263" y="252"/>
                    <a:pt x="263" y="252"/>
                  </a:cubicBezTo>
                  <a:cubicBezTo>
                    <a:pt x="263" y="253"/>
                    <a:pt x="263" y="253"/>
                    <a:pt x="263" y="254"/>
                  </a:cubicBezTo>
                  <a:close/>
                  <a:moveTo>
                    <a:pt x="231" y="270"/>
                  </a:moveTo>
                  <a:cubicBezTo>
                    <a:pt x="240" y="267"/>
                    <a:pt x="250" y="264"/>
                    <a:pt x="259" y="259"/>
                  </a:cubicBezTo>
                  <a:cubicBezTo>
                    <a:pt x="261" y="259"/>
                    <a:pt x="261" y="259"/>
                    <a:pt x="261" y="259"/>
                  </a:cubicBezTo>
                  <a:cubicBezTo>
                    <a:pt x="261" y="258"/>
                    <a:pt x="262" y="258"/>
                    <a:pt x="262" y="258"/>
                  </a:cubicBezTo>
                  <a:cubicBezTo>
                    <a:pt x="262" y="259"/>
                    <a:pt x="262" y="260"/>
                    <a:pt x="262" y="262"/>
                  </a:cubicBezTo>
                  <a:cubicBezTo>
                    <a:pt x="257" y="264"/>
                    <a:pt x="252" y="266"/>
                    <a:pt x="247" y="268"/>
                  </a:cubicBezTo>
                  <a:cubicBezTo>
                    <a:pt x="242" y="271"/>
                    <a:pt x="236" y="273"/>
                    <a:pt x="230" y="274"/>
                  </a:cubicBezTo>
                  <a:cubicBezTo>
                    <a:pt x="224" y="276"/>
                    <a:pt x="218" y="277"/>
                    <a:pt x="213" y="279"/>
                  </a:cubicBezTo>
                  <a:cubicBezTo>
                    <a:pt x="210" y="280"/>
                    <a:pt x="208" y="281"/>
                    <a:pt x="205" y="282"/>
                  </a:cubicBezTo>
                  <a:cubicBezTo>
                    <a:pt x="203" y="283"/>
                    <a:pt x="199" y="283"/>
                    <a:pt x="197" y="284"/>
                  </a:cubicBezTo>
                  <a:cubicBezTo>
                    <a:pt x="200" y="283"/>
                    <a:pt x="203" y="281"/>
                    <a:pt x="206" y="280"/>
                  </a:cubicBezTo>
                  <a:cubicBezTo>
                    <a:pt x="214" y="276"/>
                    <a:pt x="222" y="273"/>
                    <a:pt x="231" y="270"/>
                  </a:cubicBezTo>
                  <a:close/>
                  <a:moveTo>
                    <a:pt x="197" y="284"/>
                  </a:moveTo>
                  <a:cubicBezTo>
                    <a:pt x="197" y="284"/>
                    <a:pt x="197" y="283"/>
                    <a:pt x="197" y="283"/>
                  </a:cubicBezTo>
                  <a:cubicBezTo>
                    <a:pt x="198" y="282"/>
                    <a:pt x="200" y="282"/>
                    <a:pt x="201" y="281"/>
                  </a:cubicBezTo>
                  <a:cubicBezTo>
                    <a:pt x="199" y="282"/>
                    <a:pt x="198" y="283"/>
                    <a:pt x="197" y="284"/>
                  </a:cubicBezTo>
                  <a:close/>
                  <a:moveTo>
                    <a:pt x="194" y="308"/>
                  </a:moveTo>
                  <a:cubicBezTo>
                    <a:pt x="194" y="308"/>
                    <a:pt x="194" y="308"/>
                    <a:pt x="194" y="308"/>
                  </a:cubicBezTo>
                  <a:cubicBezTo>
                    <a:pt x="198" y="308"/>
                    <a:pt x="201" y="307"/>
                    <a:pt x="205" y="305"/>
                  </a:cubicBezTo>
                  <a:cubicBezTo>
                    <a:pt x="211" y="303"/>
                    <a:pt x="216" y="302"/>
                    <a:pt x="222" y="300"/>
                  </a:cubicBezTo>
                  <a:cubicBezTo>
                    <a:pt x="227" y="298"/>
                    <a:pt x="233" y="297"/>
                    <a:pt x="238" y="294"/>
                  </a:cubicBezTo>
                  <a:cubicBezTo>
                    <a:pt x="241" y="293"/>
                    <a:pt x="243" y="292"/>
                    <a:pt x="245" y="291"/>
                  </a:cubicBezTo>
                  <a:cubicBezTo>
                    <a:pt x="247" y="290"/>
                    <a:pt x="249" y="289"/>
                    <a:pt x="250" y="288"/>
                  </a:cubicBezTo>
                  <a:cubicBezTo>
                    <a:pt x="251" y="288"/>
                    <a:pt x="252" y="288"/>
                    <a:pt x="252" y="287"/>
                  </a:cubicBezTo>
                  <a:cubicBezTo>
                    <a:pt x="252" y="288"/>
                    <a:pt x="251" y="289"/>
                    <a:pt x="251" y="290"/>
                  </a:cubicBezTo>
                  <a:cubicBezTo>
                    <a:pt x="249" y="293"/>
                    <a:pt x="243" y="293"/>
                    <a:pt x="240" y="294"/>
                  </a:cubicBezTo>
                  <a:cubicBezTo>
                    <a:pt x="233" y="296"/>
                    <a:pt x="227" y="298"/>
                    <a:pt x="220" y="301"/>
                  </a:cubicBezTo>
                  <a:cubicBezTo>
                    <a:pt x="214" y="303"/>
                    <a:pt x="208" y="305"/>
                    <a:pt x="202" y="307"/>
                  </a:cubicBezTo>
                  <a:cubicBezTo>
                    <a:pt x="199" y="308"/>
                    <a:pt x="196" y="308"/>
                    <a:pt x="193" y="310"/>
                  </a:cubicBezTo>
                  <a:cubicBezTo>
                    <a:pt x="193" y="310"/>
                    <a:pt x="193" y="309"/>
                    <a:pt x="194" y="308"/>
                  </a:cubicBezTo>
                  <a:close/>
                  <a:moveTo>
                    <a:pt x="207" y="302"/>
                  </a:moveTo>
                  <a:cubicBezTo>
                    <a:pt x="213" y="300"/>
                    <a:pt x="218" y="298"/>
                    <a:pt x="224" y="297"/>
                  </a:cubicBezTo>
                  <a:cubicBezTo>
                    <a:pt x="229" y="295"/>
                    <a:pt x="234" y="294"/>
                    <a:pt x="240" y="292"/>
                  </a:cubicBezTo>
                  <a:cubicBezTo>
                    <a:pt x="240" y="292"/>
                    <a:pt x="241" y="292"/>
                    <a:pt x="242" y="292"/>
                  </a:cubicBezTo>
                  <a:cubicBezTo>
                    <a:pt x="236" y="295"/>
                    <a:pt x="231" y="296"/>
                    <a:pt x="225" y="298"/>
                  </a:cubicBezTo>
                  <a:cubicBezTo>
                    <a:pt x="220" y="300"/>
                    <a:pt x="215" y="301"/>
                    <a:pt x="209" y="303"/>
                  </a:cubicBezTo>
                  <a:cubicBezTo>
                    <a:pt x="205" y="304"/>
                    <a:pt x="201" y="306"/>
                    <a:pt x="197" y="307"/>
                  </a:cubicBezTo>
                  <a:cubicBezTo>
                    <a:pt x="192" y="308"/>
                    <a:pt x="197" y="306"/>
                    <a:pt x="198" y="306"/>
                  </a:cubicBezTo>
                  <a:cubicBezTo>
                    <a:pt x="201" y="304"/>
                    <a:pt x="204" y="303"/>
                    <a:pt x="207" y="302"/>
                  </a:cubicBezTo>
                  <a:close/>
                  <a:moveTo>
                    <a:pt x="238" y="292"/>
                  </a:moveTo>
                  <a:cubicBezTo>
                    <a:pt x="233" y="294"/>
                    <a:pt x="227" y="295"/>
                    <a:pt x="222" y="297"/>
                  </a:cubicBezTo>
                  <a:cubicBezTo>
                    <a:pt x="219" y="298"/>
                    <a:pt x="215" y="299"/>
                    <a:pt x="211" y="300"/>
                  </a:cubicBezTo>
                  <a:cubicBezTo>
                    <a:pt x="214" y="299"/>
                    <a:pt x="217" y="298"/>
                    <a:pt x="219" y="297"/>
                  </a:cubicBezTo>
                  <a:cubicBezTo>
                    <a:pt x="228" y="295"/>
                    <a:pt x="238" y="292"/>
                    <a:pt x="247" y="289"/>
                  </a:cubicBezTo>
                  <a:cubicBezTo>
                    <a:pt x="244" y="290"/>
                    <a:pt x="241" y="291"/>
                    <a:pt x="238" y="292"/>
                  </a:cubicBezTo>
                  <a:close/>
                  <a:moveTo>
                    <a:pt x="194" y="307"/>
                  </a:moveTo>
                  <a:cubicBezTo>
                    <a:pt x="194" y="306"/>
                    <a:pt x="194" y="306"/>
                    <a:pt x="194" y="305"/>
                  </a:cubicBezTo>
                  <a:cubicBezTo>
                    <a:pt x="196" y="305"/>
                    <a:pt x="198" y="304"/>
                    <a:pt x="201" y="304"/>
                  </a:cubicBezTo>
                  <a:cubicBezTo>
                    <a:pt x="198" y="305"/>
                    <a:pt x="196" y="306"/>
                    <a:pt x="194" y="307"/>
                  </a:cubicBezTo>
                  <a:close/>
                  <a:moveTo>
                    <a:pt x="194" y="302"/>
                  </a:moveTo>
                  <a:cubicBezTo>
                    <a:pt x="200" y="300"/>
                    <a:pt x="205" y="298"/>
                    <a:pt x="210" y="297"/>
                  </a:cubicBezTo>
                  <a:cubicBezTo>
                    <a:pt x="216" y="295"/>
                    <a:pt x="221" y="293"/>
                    <a:pt x="227" y="292"/>
                  </a:cubicBezTo>
                  <a:cubicBezTo>
                    <a:pt x="228" y="292"/>
                    <a:pt x="229" y="291"/>
                    <a:pt x="230" y="291"/>
                  </a:cubicBezTo>
                  <a:cubicBezTo>
                    <a:pt x="218" y="295"/>
                    <a:pt x="206" y="299"/>
                    <a:pt x="194" y="304"/>
                  </a:cubicBezTo>
                  <a:cubicBezTo>
                    <a:pt x="194" y="303"/>
                    <a:pt x="194" y="303"/>
                    <a:pt x="194" y="302"/>
                  </a:cubicBezTo>
                  <a:close/>
                  <a:moveTo>
                    <a:pt x="195" y="297"/>
                  </a:moveTo>
                  <a:cubicBezTo>
                    <a:pt x="200" y="296"/>
                    <a:pt x="205" y="294"/>
                    <a:pt x="209" y="292"/>
                  </a:cubicBezTo>
                  <a:cubicBezTo>
                    <a:pt x="215" y="290"/>
                    <a:pt x="221" y="288"/>
                    <a:pt x="226" y="286"/>
                  </a:cubicBezTo>
                  <a:cubicBezTo>
                    <a:pt x="232" y="285"/>
                    <a:pt x="238" y="283"/>
                    <a:pt x="244" y="281"/>
                  </a:cubicBezTo>
                  <a:cubicBezTo>
                    <a:pt x="246" y="280"/>
                    <a:pt x="249" y="278"/>
                    <a:pt x="252" y="277"/>
                  </a:cubicBezTo>
                  <a:cubicBezTo>
                    <a:pt x="253" y="277"/>
                    <a:pt x="254" y="276"/>
                    <a:pt x="255" y="276"/>
                  </a:cubicBezTo>
                  <a:cubicBezTo>
                    <a:pt x="256" y="276"/>
                    <a:pt x="256" y="275"/>
                    <a:pt x="257" y="275"/>
                  </a:cubicBezTo>
                  <a:cubicBezTo>
                    <a:pt x="257" y="275"/>
                    <a:pt x="257" y="275"/>
                    <a:pt x="257" y="275"/>
                  </a:cubicBezTo>
                  <a:cubicBezTo>
                    <a:pt x="253" y="278"/>
                    <a:pt x="248" y="280"/>
                    <a:pt x="243" y="282"/>
                  </a:cubicBezTo>
                  <a:cubicBezTo>
                    <a:pt x="237" y="285"/>
                    <a:pt x="231" y="287"/>
                    <a:pt x="224" y="289"/>
                  </a:cubicBezTo>
                  <a:cubicBezTo>
                    <a:pt x="214" y="293"/>
                    <a:pt x="204" y="296"/>
                    <a:pt x="195" y="301"/>
                  </a:cubicBezTo>
                  <a:cubicBezTo>
                    <a:pt x="195" y="299"/>
                    <a:pt x="195" y="298"/>
                    <a:pt x="195" y="297"/>
                  </a:cubicBezTo>
                  <a:close/>
                  <a:moveTo>
                    <a:pt x="196" y="293"/>
                  </a:moveTo>
                  <a:cubicBezTo>
                    <a:pt x="200" y="292"/>
                    <a:pt x="204" y="290"/>
                    <a:pt x="208" y="288"/>
                  </a:cubicBezTo>
                  <a:cubicBezTo>
                    <a:pt x="215" y="286"/>
                    <a:pt x="221" y="284"/>
                    <a:pt x="228" y="282"/>
                  </a:cubicBezTo>
                  <a:cubicBezTo>
                    <a:pt x="233" y="280"/>
                    <a:pt x="239" y="278"/>
                    <a:pt x="244" y="276"/>
                  </a:cubicBezTo>
                  <a:cubicBezTo>
                    <a:pt x="248" y="274"/>
                    <a:pt x="253" y="273"/>
                    <a:pt x="257" y="271"/>
                  </a:cubicBezTo>
                  <a:cubicBezTo>
                    <a:pt x="253" y="273"/>
                    <a:pt x="249" y="274"/>
                    <a:pt x="246" y="276"/>
                  </a:cubicBezTo>
                  <a:cubicBezTo>
                    <a:pt x="239" y="279"/>
                    <a:pt x="233" y="281"/>
                    <a:pt x="226" y="284"/>
                  </a:cubicBezTo>
                  <a:cubicBezTo>
                    <a:pt x="216" y="287"/>
                    <a:pt x="205" y="291"/>
                    <a:pt x="195" y="296"/>
                  </a:cubicBezTo>
                  <a:cubicBezTo>
                    <a:pt x="195" y="295"/>
                    <a:pt x="195" y="294"/>
                    <a:pt x="196" y="293"/>
                  </a:cubicBezTo>
                  <a:close/>
                  <a:moveTo>
                    <a:pt x="196" y="289"/>
                  </a:moveTo>
                  <a:cubicBezTo>
                    <a:pt x="201" y="286"/>
                    <a:pt x="206" y="285"/>
                    <a:pt x="211" y="284"/>
                  </a:cubicBezTo>
                  <a:cubicBezTo>
                    <a:pt x="218" y="281"/>
                    <a:pt x="224" y="279"/>
                    <a:pt x="230" y="276"/>
                  </a:cubicBezTo>
                  <a:cubicBezTo>
                    <a:pt x="236" y="274"/>
                    <a:pt x="242" y="272"/>
                    <a:pt x="247" y="270"/>
                  </a:cubicBezTo>
                  <a:cubicBezTo>
                    <a:pt x="250" y="269"/>
                    <a:pt x="252" y="268"/>
                    <a:pt x="255" y="267"/>
                  </a:cubicBezTo>
                  <a:cubicBezTo>
                    <a:pt x="256" y="267"/>
                    <a:pt x="257" y="266"/>
                    <a:pt x="258" y="265"/>
                  </a:cubicBezTo>
                  <a:cubicBezTo>
                    <a:pt x="262" y="263"/>
                    <a:pt x="258" y="266"/>
                    <a:pt x="257" y="266"/>
                  </a:cubicBezTo>
                  <a:cubicBezTo>
                    <a:pt x="254" y="269"/>
                    <a:pt x="250" y="270"/>
                    <a:pt x="246" y="271"/>
                  </a:cubicBezTo>
                  <a:cubicBezTo>
                    <a:pt x="240" y="274"/>
                    <a:pt x="233" y="276"/>
                    <a:pt x="227" y="279"/>
                  </a:cubicBezTo>
                  <a:cubicBezTo>
                    <a:pt x="221" y="281"/>
                    <a:pt x="216" y="283"/>
                    <a:pt x="210" y="285"/>
                  </a:cubicBezTo>
                  <a:cubicBezTo>
                    <a:pt x="205" y="287"/>
                    <a:pt x="200" y="289"/>
                    <a:pt x="196" y="291"/>
                  </a:cubicBezTo>
                  <a:cubicBezTo>
                    <a:pt x="196" y="291"/>
                    <a:pt x="196" y="290"/>
                    <a:pt x="196" y="289"/>
                  </a:cubicBezTo>
                  <a:close/>
                  <a:moveTo>
                    <a:pt x="210" y="161"/>
                  </a:moveTo>
                  <a:cubicBezTo>
                    <a:pt x="209" y="162"/>
                    <a:pt x="208" y="162"/>
                    <a:pt x="206" y="163"/>
                  </a:cubicBezTo>
                  <a:cubicBezTo>
                    <a:pt x="206" y="162"/>
                    <a:pt x="206" y="162"/>
                    <a:pt x="206" y="161"/>
                  </a:cubicBezTo>
                  <a:cubicBezTo>
                    <a:pt x="208" y="161"/>
                    <a:pt x="209" y="161"/>
                    <a:pt x="210" y="161"/>
                  </a:cubicBezTo>
                  <a:close/>
                  <a:moveTo>
                    <a:pt x="201" y="246"/>
                  </a:moveTo>
                  <a:cubicBezTo>
                    <a:pt x="212" y="241"/>
                    <a:pt x="223" y="236"/>
                    <a:pt x="234" y="232"/>
                  </a:cubicBezTo>
                  <a:cubicBezTo>
                    <a:pt x="239" y="230"/>
                    <a:pt x="245" y="228"/>
                    <a:pt x="251" y="226"/>
                  </a:cubicBezTo>
                  <a:cubicBezTo>
                    <a:pt x="253" y="225"/>
                    <a:pt x="255" y="224"/>
                    <a:pt x="257" y="224"/>
                  </a:cubicBezTo>
                  <a:cubicBezTo>
                    <a:pt x="256" y="224"/>
                    <a:pt x="256" y="224"/>
                    <a:pt x="256" y="224"/>
                  </a:cubicBezTo>
                  <a:cubicBezTo>
                    <a:pt x="245" y="229"/>
                    <a:pt x="234" y="233"/>
                    <a:pt x="223" y="238"/>
                  </a:cubicBezTo>
                  <a:cubicBezTo>
                    <a:pt x="218" y="240"/>
                    <a:pt x="214" y="243"/>
                    <a:pt x="209" y="245"/>
                  </a:cubicBezTo>
                  <a:cubicBezTo>
                    <a:pt x="206" y="246"/>
                    <a:pt x="203" y="247"/>
                    <a:pt x="200" y="249"/>
                  </a:cubicBezTo>
                  <a:cubicBezTo>
                    <a:pt x="200" y="248"/>
                    <a:pt x="200" y="247"/>
                    <a:pt x="201" y="246"/>
                  </a:cubicBezTo>
                  <a:close/>
                  <a:moveTo>
                    <a:pt x="201" y="240"/>
                  </a:moveTo>
                  <a:cubicBezTo>
                    <a:pt x="205" y="239"/>
                    <a:pt x="208" y="236"/>
                    <a:pt x="212" y="234"/>
                  </a:cubicBezTo>
                  <a:cubicBezTo>
                    <a:pt x="217" y="232"/>
                    <a:pt x="223" y="230"/>
                    <a:pt x="228" y="227"/>
                  </a:cubicBezTo>
                  <a:cubicBezTo>
                    <a:pt x="233" y="225"/>
                    <a:pt x="238" y="223"/>
                    <a:pt x="244" y="220"/>
                  </a:cubicBezTo>
                  <a:cubicBezTo>
                    <a:pt x="246" y="219"/>
                    <a:pt x="249" y="218"/>
                    <a:pt x="251" y="216"/>
                  </a:cubicBezTo>
                  <a:cubicBezTo>
                    <a:pt x="253" y="216"/>
                    <a:pt x="254" y="215"/>
                    <a:pt x="256" y="214"/>
                  </a:cubicBezTo>
                  <a:cubicBezTo>
                    <a:pt x="256" y="214"/>
                    <a:pt x="262" y="210"/>
                    <a:pt x="259" y="213"/>
                  </a:cubicBezTo>
                  <a:cubicBezTo>
                    <a:pt x="249" y="220"/>
                    <a:pt x="238" y="224"/>
                    <a:pt x="227" y="229"/>
                  </a:cubicBezTo>
                  <a:cubicBezTo>
                    <a:pt x="218" y="233"/>
                    <a:pt x="209" y="237"/>
                    <a:pt x="201" y="242"/>
                  </a:cubicBezTo>
                  <a:cubicBezTo>
                    <a:pt x="201" y="242"/>
                    <a:pt x="201" y="241"/>
                    <a:pt x="201" y="240"/>
                  </a:cubicBezTo>
                  <a:close/>
                  <a:moveTo>
                    <a:pt x="207" y="236"/>
                  </a:moveTo>
                  <a:cubicBezTo>
                    <a:pt x="207" y="236"/>
                    <a:pt x="200" y="241"/>
                    <a:pt x="203" y="238"/>
                  </a:cubicBezTo>
                  <a:cubicBezTo>
                    <a:pt x="205" y="237"/>
                    <a:pt x="207" y="236"/>
                    <a:pt x="209" y="235"/>
                  </a:cubicBezTo>
                  <a:cubicBezTo>
                    <a:pt x="208" y="235"/>
                    <a:pt x="208" y="236"/>
                    <a:pt x="207" y="236"/>
                  </a:cubicBezTo>
                  <a:close/>
                  <a:moveTo>
                    <a:pt x="213" y="233"/>
                  </a:moveTo>
                  <a:cubicBezTo>
                    <a:pt x="209" y="235"/>
                    <a:pt x="205" y="237"/>
                    <a:pt x="201" y="239"/>
                  </a:cubicBezTo>
                  <a:cubicBezTo>
                    <a:pt x="201" y="239"/>
                    <a:pt x="201" y="238"/>
                    <a:pt x="201" y="238"/>
                  </a:cubicBezTo>
                  <a:cubicBezTo>
                    <a:pt x="201" y="237"/>
                    <a:pt x="201" y="236"/>
                    <a:pt x="201" y="236"/>
                  </a:cubicBezTo>
                  <a:cubicBezTo>
                    <a:pt x="211" y="232"/>
                    <a:pt x="220" y="226"/>
                    <a:pt x="229" y="222"/>
                  </a:cubicBezTo>
                  <a:cubicBezTo>
                    <a:pt x="235" y="219"/>
                    <a:pt x="241" y="216"/>
                    <a:pt x="247" y="214"/>
                  </a:cubicBezTo>
                  <a:cubicBezTo>
                    <a:pt x="249" y="213"/>
                    <a:pt x="252" y="211"/>
                    <a:pt x="254" y="210"/>
                  </a:cubicBezTo>
                  <a:cubicBezTo>
                    <a:pt x="255" y="209"/>
                    <a:pt x="257" y="208"/>
                    <a:pt x="258" y="207"/>
                  </a:cubicBezTo>
                  <a:cubicBezTo>
                    <a:pt x="258" y="207"/>
                    <a:pt x="258" y="207"/>
                    <a:pt x="258" y="207"/>
                  </a:cubicBezTo>
                  <a:cubicBezTo>
                    <a:pt x="258" y="207"/>
                    <a:pt x="258" y="207"/>
                    <a:pt x="258" y="207"/>
                  </a:cubicBezTo>
                  <a:cubicBezTo>
                    <a:pt x="255" y="211"/>
                    <a:pt x="249" y="213"/>
                    <a:pt x="245" y="215"/>
                  </a:cubicBezTo>
                  <a:cubicBezTo>
                    <a:pt x="240" y="218"/>
                    <a:pt x="234" y="221"/>
                    <a:pt x="228" y="224"/>
                  </a:cubicBezTo>
                  <a:cubicBezTo>
                    <a:pt x="223" y="227"/>
                    <a:pt x="218" y="230"/>
                    <a:pt x="213" y="233"/>
                  </a:cubicBezTo>
                  <a:close/>
                  <a:moveTo>
                    <a:pt x="248" y="212"/>
                  </a:moveTo>
                  <a:cubicBezTo>
                    <a:pt x="243" y="215"/>
                    <a:pt x="237" y="217"/>
                    <a:pt x="232" y="219"/>
                  </a:cubicBezTo>
                  <a:cubicBezTo>
                    <a:pt x="224" y="223"/>
                    <a:pt x="217" y="227"/>
                    <a:pt x="210" y="231"/>
                  </a:cubicBezTo>
                  <a:cubicBezTo>
                    <a:pt x="211" y="230"/>
                    <a:pt x="212" y="229"/>
                    <a:pt x="213" y="229"/>
                  </a:cubicBezTo>
                  <a:cubicBezTo>
                    <a:pt x="218" y="225"/>
                    <a:pt x="223" y="222"/>
                    <a:pt x="228" y="220"/>
                  </a:cubicBezTo>
                  <a:cubicBezTo>
                    <a:pt x="239" y="215"/>
                    <a:pt x="250" y="209"/>
                    <a:pt x="261" y="203"/>
                  </a:cubicBezTo>
                  <a:cubicBezTo>
                    <a:pt x="261" y="203"/>
                    <a:pt x="261" y="204"/>
                    <a:pt x="261" y="205"/>
                  </a:cubicBezTo>
                  <a:cubicBezTo>
                    <a:pt x="261" y="205"/>
                    <a:pt x="260" y="205"/>
                    <a:pt x="260" y="205"/>
                  </a:cubicBezTo>
                  <a:cubicBezTo>
                    <a:pt x="256" y="207"/>
                    <a:pt x="252" y="210"/>
                    <a:pt x="248" y="212"/>
                  </a:cubicBezTo>
                  <a:close/>
                  <a:moveTo>
                    <a:pt x="259" y="187"/>
                  </a:moveTo>
                  <a:cubicBezTo>
                    <a:pt x="250" y="192"/>
                    <a:pt x="239" y="195"/>
                    <a:pt x="230" y="199"/>
                  </a:cubicBezTo>
                  <a:cubicBezTo>
                    <a:pt x="225" y="202"/>
                    <a:pt x="220" y="204"/>
                    <a:pt x="215" y="206"/>
                  </a:cubicBezTo>
                  <a:cubicBezTo>
                    <a:pt x="214" y="207"/>
                    <a:pt x="212" y="208"/>
                    <a:pt x="210" y="209"/>
                  </a:cubicBezTo>
                  <a:cubicBezTo>
                    <a:pt x="208" y="211"/>
                    <a:pt x="205" y="212"/>
                    <a:pt x="203" y="213"/>
                  </a:cubicBezTo>
                  <a:cubicBezTo>
                    <a:pt x="211" y="207"/>
                    <a:pt x="220" y="203"/>
                    <a:pt x="229" y="198"/>
                  </a:cubicBezTo>
                  <a:cubicBezTo>
                    <a:pt x="234" y="196"/>
                    <a:pt x="239" y="193"/>
                    <a:pt x="243" y="191"/>
                  </a:cubicBezTo>
                  <a:cubicBezTo>
                    <a:pt x="246" y="190"/>
                    <a:pt x="249" y="189"/>
                    <a:pt x="252" y="187"/>
                  </a:cubicBezTo>
                  <a:cubicBezTo>
                    <a:pt x="253" y="187"/>
                    <a:pt x="254" y="186"/>
                    <a:pt x="255" y="186"/>
                  </a:cubicBezTo>
                  <a:cubicBezTo>
                    <a:pt x="255" y="185"/>
                    <a:pt x="256" y="185"/>
                    <a:pt x="257" y="185"/>
                  </a:cubicBezTo>
                  <a:cubicBezTo>
                    <a:pt x="258" y="185"/>
                    <a:pt x="258" y="184"/>
                    <a:pt x="258" y="184"/>
                  </a:cubicBezTo>
                  <a:cubicBezTo>
                    <a:pt x="258" y="184"/>
                    <a:pt x="259" y="184"/>
                    <a:pt x="259" y="183"/>
                  </a:cubicBezTo>
                  <a:cubicBezTo>
                    <a:pt x="259" y="186"/>
                    <a:pt x="259" y="188"/>
                    <a:pt x="260" y="191"/>
                  </a:cubicBezTo>
                  <a:cubicBezTo>
                    <a:pt x="250" y="194"/>
                    <a:pt x="240" y="200"/>
                    <a:pt x="231" y="204"/>
                  </a:cubicBezTo>
                  <a:cubicBezTo>
                    <a:pt x="226" y="206"/>
                    <a:pt x="220" y="209"/>
                    <a:pt x="215" y="211"/>
                  </a:cubicBezTo>
                  <a:cubicBezTo>
                    <a:pt x="213" y="213"/>
                    <a:pt x="211" y="214"/>
                    <a:pt x="208" y="216"/>
                  </a:cubicBezTo>
                  <a:cubicBezTo>
                    <a:pt x="207" y="216"/>
                    <a:pt x="206" y="217"/>
                    <a:pt x="205" y="217"/>
                  </a:cubicBezTo>
                  <a:cubicBezTo>
                    <a:pt x="205" y="218"/>
                    <a:pt x="201" y="221"/>
                    <a:pt x="204" y="218"/>
                  </a:cubicBezTo>
                  <a:cubicBezTo>
                    <a:pt x="213" y="211"/>
                    <a:pt x="222" y="206"/>
                    <a:pt x="232" y="201"/>
                  </a:cubicBezTo>
                  <a:cubicBezTo>
                    <a:pt x="237" y="199"/>
                    <a:pt x="242" y="196"/>
                    <a:pt x="247" y="194"/>
                  </a:cubicBezTo>
                  <a:cubicBezTo>
                    <a:pt x="251" y="192"/>
                    <a:pt x="255" y="190"/>
                    <a:pt x="259" y="187"/>
                  </a:cubicBezTo>
                  <a:cubicBezTo>
                    <a:pt x="259" y="187"/>
                    <a:pt x="259" y="187"/>
                    <a:pt x="259" y="187"/>
                  </a:cubicBezTo>
                  <a:close/>
                  <a:moveTo>
                    <a:pt x="203" y="206"/>
                  </a:moveTo>
                  <a:cubicBezTo>
                    <a:pt x="212" y="202"/>
                    <a:pt x="221" y="198"/>
                    <a:pt x="230" y="193"/>
                  </a:cubicBezTo>
                  <a:cubicBezTo>
                    <a:pt x="235" y="191"/>
                    <a:pt x="240" y="188"/>
                    <a:pt x="245" y="186"/>
                  </a:cubicBezTo>
                  <a:cubicBezTo>
                    <a:pt x="248" y="185"/>
                    <a:pt x="250" y="184"/>
                    <a:pt x="253" y="182"/>
                  </a:cubicBezTo>
                  <a:cubicBezTo>
                    <a:pt x="253" y="182"/>
                    <a:pt x="253" y="182"/>
                    <a:pt x="253" y="182"/>
                  </a:cubicBezTo>
                  <a:cubicBezTo>
                    <a:pt x="246" y="187"/>
                    <a:pt x="238" y="190"/>
                    <a:pt x="230" y="193"/>
                  </a:cubicBezTo>
                  <a:cubicBezTo>
                    <a:pt x="220" y="198"/>
                    <a:pt x="212" y="204"/>
                    <a:pt x="203" y="209"/>
                  </a:cubicBezTo>
                  <a:cubicBezTo>
                    <a:pt x="203" y="208"/>
                    <a:pt x="203" y="207"/>
                    <a:pt x="203" y="206"/>
                  </a:cubicBezTo>
                  <a:close/>
                  <a:moveTo>
                    <a:pt x="204" y="199"/>
                  </a:moveTo>
                  <a:cubicBezTo>
                    <a:pt x="204" y="199"/>
                    <a:pt x="204" y="199"/>
                    <a:pt x="204" y="199"/>
                  </a:cubicBezTo>
                  <a:cubicBezTo>
                    <a:pt x="212" y="194"/>
                    <a:pt x="221" y="190"/>
                    <a:pt x="230" y="186"/>
                  </a:cubicBezTo>
                  <a:cubicBezTo>
                    <a:pt x="240" y="182"/>
                    <a:pt x="248" y="177"/>
                    <a:pt x="257" y="172"/>
                  </a:cubicBezTo>
                  <a:cubicBezTo>
                    <a:pt x="258" y="173"/>
                    <a:pt x="258" y="173"/>
                    <a:pt x="258" y="173"/>
                  </a:cubicBezTo>
                  <a:cubicBezTo>
                    <a:pt x="258" y="173"/>
                    <a:pt x="258" y="174"/>
                    <a:pt x="258" y="174"/>
                  </a:cubicBezTo>
                  <a:cubicBezTo>
                    <a:pt x="258" y="174"/>
                    <a:pt x="258" y="174"/>
                    <a:pt x="258" y="174"/>
                  </a:cubicBezTo>
                  <a:cubicBezTo>
                    <a:pt x="249" y="179"/>
                    <a:pt x="240" y="183"/>
                    <a:pt x="231" y="188"/>
                  </a:cubicBezTo>
                  <a:cubicBezTo>
                    <a:pt x="226" y="190"/>
                    <a:pt x="221" y="192"/>
                    <a:pt x="215" y="194"/>
                  </a:cubicBezTo>
                  <a:cubicBezTo>
                    <a:pt x="211" y="196"/>
                    <a:pt x="207" y="199"/>
                    <a:pt x="203" y="201"/>
                  </a:cubicBezTo>
                  <a:cubicBezTo>
                    <a:pt x="203" y="200"/>
                    <a:pt x="203" y="200"/>
                    <a:pt x="204" y="199"/>
                  </a:cubicBezTo>
                  <a:close/>
                  <a:moveTo>
                    <a:pt x="258" y="175"/>
                  </a:moveTo>
                  <a:cubicBezTo>
                    <a:pt x="259" y="176"/>
                    <a:pt x="259" y="177"/>
                    <a:pt x="259" y="179"/>
                  </a:cubicBezTo>
                  <a:cubicBezTo>
                    <a:pt x="259" y="179"/>
                    <a:pt x="259" y="179"/>
                    <a:pt x="258" y="179"/>
                  </a:cubicBezTo>
                  <a:cubicBezTo>
                    <a:pt x="249" y="184"/>
                    <a:pt x="239" y="188"/>
                    <a:pt x="230" y="192"/>
                  </a:cubicBezTo>
                  <a:cubicBezTo>
                    <a:pt x="225" y="195"/>
                    <a:pt x="220" y="197"/>
                    <a:pt x="215" y="200"/>
                  </a:cubicBezTo>
                  <a:cubicBezTo>
                    <a:pt x="212" y="201"/>
                    <a:pt x="209" y="202"/>
                    <a:pt x="207" y="204"/>
                  </a:cubicBezTo>
                  <a:cubicBezTo>
                    <a:pt x="200" y="207"/>
                    <a:pt x="205" y="204"/>
                    <a:pt x="207" y="203"/>
                  </a:cubicBezTo>
                  <a:cubicBezTo>
                    <a:pt x="215" y="197"/>
                    <a:pt x="225" y="193"/>
                    <a:pt x="234" y="189"/>
                  </a:cubicBezTo>
                  <a:cubicBezTo>
                    <a:pt x="242" y="185"/>
                    <a:pt x="252" y="181"/>
                    <a:pt x="258" y="175"/>
                  </a:cubicBezTo>
                  <a:close/>
                  <a:moveTo>
                    <a:pt x="232" y="193"/>
                  </a:moveTo>
                  <a:cubicBezTo>
                    <a:pt x="241" y="189"/>
                    <a:pt x="250" y="185"/>
                    <a:pt x="259" y="179"/>
                  </a:cubicBezTo>
                  <a:cubicBezTo>
                    <a:pt x="259" y="179"/>
                    <a:pt x="259" y="179"/>
                    <a:pt x="259" y="179"/>
                  </a:cubicBezTo>
                  <a:cubicBezTo>
                    <a:pt x="259" y="180"/>
                    <a:pt x="259" y="182"/>
                    <a:pt x="259" y="183"/>
                  </a:cubicBezTo>
                  <a:cubicBezTo>
                    <a:pt x="257" y="184"/>
                    <a:pt x="255" y="185"/>
                    <a:pt x="252" y="186"/>
                  </a:cubicBezTo>
                  <a:cubicBezTo>
                    <a:pt x="245" y="190"/>
                    <a:pt x="237" y="193"/>
                    <a:pt x="229" y="196"/>
                  </a:cubicBezTo>
                  <a:cubicBezTo>
                    <a:pt x="224" y="199"/>
                    <a:pt x="219" y="201"/>
                    <a:pt x="214" y="204"/>
                  </a:cubicBezTo>
                  <a:cubicBezTo>
                    <a:pt x="212" y="205"/>
                    <a:pt x="210" y="206"/>
                    <a:pt x="208" y="207"/>
                  </a:cubicBezTo>
                  <a:cubicBezTo>
                    <a:pt x="208" y="207"/>
                    <a:pt x="208" y="207"/>
                    <a:pt x="207" y="207"/>
                  </a:cubicBezTo>
                  <a:cubicBezTo>
                    <a:pt x="215" y="202"/>
                    <a:pt x="223" y="197"/>
                    <a:pt x="232" y="193"/>
                  </a:cubicBezTo>
                  <a:close/>
                  <a:moveTo>
                    <a:pt x="228" y="206"/>
                  </a:moveTo>
                  <a:cubicBezTo>
                    <a:pt x="233" y="204"/>
                    <a:pt x="238" y="202"/>
                    <a:pt x="242" y="199"/>
                  </a:cubicBezTo>
                  <a:cubicBezTo>
                    <a:pt x="247" y="197"/>
                    <a:pt x="254" y="195"/>
                    <a:pt x="258" y="192"/>
                  </a:cubicBezTo>
                  <a:cubicBezTo>
                    <a:pt x="249" y="198"/>
                    <a:pt x="239" y="202"/>
                    <a:pt x="229" y="207"/>
                  </a:cubicBezTo>
                  <a:cubicBezTo>
                    <a:pt x="219" y="211"/>
                    <a:pt x="211" y="217"/>
                    <a:pt x="202" y="222"/>
                  </a:cubicBezTo>
                  <a:cubicBezTo>
                    <a:pt x="202" y="221"/>
                    <a:pt x="202" y="220"/>
                    <a:pt x="202" y="220"/>
                  </a:cubicBezTo>
                  <a:cubicBezTo>
                    <a:pt x="211" y="216"/>
                    <a:pt x="219" y="210"/>
                    <a:pt x="228" y="206"/>
                  </a:cubicBezTo>
                  <a:close/>
                  <a:moveTo>
                    <a:pt x="202" y="223"/>
                  </a:moveTo>
                  <a:cubicBezTo>
                    <a:pt x="206" y="223"/>
                    <a:pt x="209" y="220"/>
                    <a:pt x="213" y="218"/>
                  </a:cubicBezTo>
                  <a:cubicBezTo>
                    <a:pt x="218" y="215"/>
                    <a:pt x="223" y="212"/>
                    <a:pt x="229" y="210"/>
                  </a:cubicBezTo>
                  <a:cubicBezTo>
                    <a:pt x="232" y="208"/>
                    <a:pt x="235" y="207"/>
                    <a:pt x="238" y="205"/>
                  </a:cubicBezTo>
                  <a:cubicBezTo>
                    <a:pt x="234" y="207"/>
                    <a:pt x="229" y="210"/>
                    <a:pt x="224" y="212"/>
                  </a:cubicBezTo>
                  <a:cubicBezTo>
                    <a:pt x="219" y="215"/>
                    <a:pt x="215" y="218"/>
                    <a:pt x="210" y="221"/>
                  </a:cubicBezTo>
                  <a:cubicBezTo>
                    <a:pt x="207" y="223"/>
                    <a:pt x="204" y="224"/>
                    <a:pt x="202" y="226"/>
                  </a:cubicBezTo>
                  <a:cubicBezTo>
                    <a:pt x="202" y="225"/>
                    <a:pt x="202" y="224"/>
                    <a:pt x="202" y="223"/>
                  </a:cubicBezTo>
                  <a:close/>
                  <a:moveTo>
                    <a:pt x="202" y="228"/>
                  </a:moveTo>
                  <a:cubicBezTo>
                    <a:pt x="211" y="224"/>
                    <a:pt x="220" y="219"/>
                    <a:pt x="229" y="215"/>
                  </a:cubicBezTo>
                  <a:cubicBezTo>
                    <a:pt x="234" y="212"/>
                    <a:pt x="240" y="210"/>
                    <a:pt x="245" y="207"/>
                  </a:cubicBezTo>
                  <a:cubicBezTo>
                    <a:pt x="247" y="206"/>
                    <a:pt x="249" y="205"/>
                    <a:pt x="252" y="204"/>
                  </a:cubicBezTo>
                  <a:cubicBezTo>
                    <a:pt x="243" y="208"/>
                    <a:pt x="235" y="213"/>
                    <a:pt x="226" y="217"/>
                  </a:cubicBezTo>
                  <a:cubicBezTo>
                    <a:pt x="221" y="219"/>
                    <a:pt x="216" y="222"/>
                    <a:pt x="211" y="225"/>
                  </a:cubicBezTo>
                  <a:cubicBezTo>
                    <a:pt x="208" y="227"/>
                    <a:pt x="204" y="229"/>
                    <a:pt x="201" y="231"/>
                  </a:cubicBezTo>
                  <a:cubicBezTo>
                    <a:pt x="201" y="230"/>
                    <a:pt x="202" y="229"/>
                    <a:pt x="202" y="228"/>
                  </a:cubicBezTo>
                  <a:close/>
                  <a:moveTo>
                    <a:pt x="214" y="224"/>
                  </a:moveTo>
                  <a:cubicBezTo>
                    <a:pt x="219" y="221"/>
                    <a:pt x="224" y="218"/>
                    <a:pt x="230" y="216"/>
                  </a:cubicBezTo>
                  <a:cubicBezTo>
                    <a:pt x="240" y="211"/>
                    <a:pt x="250" y="206"/>
                    <a:pt x="260" y="200"/>
                  </a:cubicBezTo>
                  <a:cubicBezTo>
                    <a:pt x="260" y="200"/>
                    <a:pt x="260" y="199"/>
                    <a:pt x="260" y="199"/>
                  </a:cubicBezTo>
                  <a:cubicBezTo>
                    <a:pt x="249" y="204"/>
                    <a:pt x="239" y="209"/>
                    <a:pt x="228" y="214"/>
                  </a:cubicBezTo>
                  <a:cubicBezTo>
                    <a:pt x="223" y="216"/>
                    <a:pt x="219" y="219"/>
                    <a:pt x="214" y="221"/>
                  </a:cubicBezTo>
                  <a:cubicBezTo>
                    <a:pt x="211" y="222"/>
                    <a:pt x="209" y="224"/>
                    <a:pt x="206" y="225"/>
                  </a:cubicBezTo>
                  <a:cubicBezTo>
                    <a:pt x="205" y="226"/>
                    <a:pt x="203" y="226"/>
                    <a:pt x="202" y="227"/>
                  </a:cubicBezTo>
                  <a:cubicBezTo>
                    <a:pt x="202" y="227"/>
                    <a:pt x="202" y="227"/>
                    <a:pt x="202" y="227"/>
                  </a:cubicBezTo>
                  <a:cubicBezTo>
                    <a:pt x="202" y="226"/>
                    <a:pt x="204" y="226"/>
                    <a:pt x="204" y="226"/>
                  </a:cubicBezTo>
                  <a:cubicBezTo>
                    <a:pt x="212" y="220"/>
                    <a:pt x="220" y="215"/>
                    <a:pt x="229" y="210"/>
                  </a:cubicBezTo>
                  <a:cubicBezTo>
                    <a:pt x="239" y="205"/>
                    <a:pt x="250" y="201"/>
                    <a:pt x="259" y="195"/>
                  </a:cubicBezTo>
                  <a:cubicBezTo>
                    <a:pt x="260" y="195"/>
                    <a:pt x="259" y="194"/>
                    <a:pt x="259" y="194"/>
                  </a:cubicBezTo>
                  <a:cubicBezTo>
                    <a:pt x="249" y="199"/>
                    <a:pt x="240" y="204"/>
                    <a:pt x="230" y="208"/>
                  </a:cubicBezTo>
                  <a:cubicBezTo>
                    <a:pt x="221" y="213"/>
                    <a:pt x="210" y="218"/>
                    <a:pt x="203" y="223"/>
                  </a:cubicBezTo>
                  <a:cubicBezTo>
                    <a:pt x="212" y="217"/>
                    <a:pt x="221" y="211"/>
                    <a:pt x="231" y="207"/>
                  </a:cubicBezTo>
                  <a:cubicBezTo>
                    <a:pt x="241" y="202"/>
                    <a:pt x="250" y="198"/>
                    <a:pt x="260" y="192"/>
                  </a:cubicBezTo>
                  <a:cubicBezTo>
                    <a:pt x="260" y="193"/>
                    <a:pt x="260" y="194"/>
                    <a:pt x="260" y="195"/>
                  </a:cubicBezTo>
                  <a:cubicBezTo>
                    <a:pt x="260" y="198"/>
                    <a:pt x="260" y="200"/>
                    <a:pt x="260" y="202"/>
                  </a:cubicBezTo>
                  <a:cubicBezTo>
                    <a:pt x="260" y="202"/>
                    <a:pt x="260" y="202"/>
                    <a:pt x="260" y="202"/>
                  </a:cubicBezTo>
                  <a:cubicBezTo>
                    <a:pt x="260" y="202"/>
                    <a:pt x="259" y="203"/>
                    <a:pt x="259" y="203"/>
                  </a:cubicBezTo>
                  <a:cubicBezTo>
                    <a:pt x="258" y="203"/>
                    <a:pt x="258" y="203"/>
                    <a:pt x="257" y="203"/>
                  </a:cubicBezTo>
                  <a:cubicBezTo>
                    <a:pt x="248" y="208"/>
                    <a:pt x="238" y="213"/>
                    <a:pt x="229" y="217"/>
                  </a:cubicBezTo>
                  <a:cubicBezTo>
                    <a:pt x="224" y="220"/>
                    <a:pt x="219" y="222"/>
                    <a:pt x="215" y="225"/>
                  </a:cubicBezTo>
                  <a:cubicBezTo>
                    <a:pt x="212" y="226"/>
                    <a:pt x="210" y="227"/>
                    <a:pt x="208" y="229"/>
                  </a:cubicBezTo>
                  <a:cubicBezTo>
                    <a:pt x="207" y="230"/>
                    <a:pt x="203" y="230"/>
                    <a:pt x="202" y="232"/>
                  </a:cubicBezTo>
                  <a:cubicBezTo>
                    <a:pt x="205" y="228"/>
                    <a:pt x="210" y="226"/>
                    <a:pt x="214" y="224"/>
                  </a:cubicBezTo>
                  <a:close/>
                  <a:moveTo>
                    <a:pt x="206" y="163"/>
                  </a:moveTo>
                  <a:cubicBezTo>
                    <a:pt x="208" y="163"/>
                    <a:pt x="209" y="163"/>
                    <a:pt x="209" y="162"/>
                  </a:cubicBezTo>
                  <a:cubicBezTo>
                    <a:pt x="209" y="163"/>
                    <a:pt x="208" y="164"/>
                    <a:pt x="206" y="165"/>
                  </a:cubicBezTo>
                  <a:cubicBezTo>
                    <a:pt x="206" y="164"/>
                    <a:pt x="206" y="164"/>
                    <a:pt x="206" y="163"/>
                  </a:cubicBezTo>
                  <a:close/>
                  <a:moveTo>
                    <a:pt x="206" y="167"/>
                  </a:moveTo>
                  <a:cubicBezTo>
                    <a:pt x="209" y="166"/>
                    <a:pt x="212" y="164"/>
                    <a:pt x="214" y="163"/>
                  </a:cubicBezTo>
                  <a:cubicBezTo>
                    <a:pt x="212" y="165"/>
                    <a:pt x="209" y="167"/>
                    <a:pt x="206" y="169"/>
                  </a:cubicBezTo>
                  <a:cubicBezTo>
                    <a:pt x="206" y="168"/>
                    <a:pt x="206" y="167"/>
                    <a:pt x="206" y="167"/>
                  </a:cubicBezTo>
                  <a:close/>
                  <a:moveTo>
                    <a:pt x="206" y="171"/>
                  </a:moveTo>
                  <a:cubicBezTo>
                    <a:pt x="211" y="169"/>
                    <a:pt x="216" y="166"/>
                    <a:pt x="219" y="164"/>
                  </a:cubicBezTo>
                  <a:cubicBezTo>
                    <a:pt x="215" y="167"/>
                    <a:pt x="210" y="170"/>
                    <a:pt x="206" y="173"/>
                  </a:cubicBezTo>
                  <a:cubicBezTo>
                    <a:pt x="206" y="172"/>
                    <a:pt x="206" y="172"/>
                    <a:pt x="206" y="171"/>
                  </a:cubicBezTo>
                  <a:close/>
                  <a:moveTo>
                    <a:pt x="206" y="175"/>
                  </a:moveTo>
                  <a:cubicBezTo>
                    <a:pt x="213" y="173"/>
                    <a:pt x="219" y="168"/>
                    <a:pt x="226" y="164"/>
                  </a:cubicBezTo>
                  <a:cubicBezTo>
                    <a:pt x="219" y="168"/>
                    <a:pt x="212" y="174"/>
                    <a:pt x="206" y="178"/>
                  </a:cubicBezTo>
                  <a:cubicBezTo>
                    <a:pt x="206" y="177"/>
                    <a:pt x="206" y="176"/>
                    <a:pt x="206" y="175"/>
                  </a:cubicBezTo>
                  <a:close/>
                  <a:moveTo>
                    <a:pt x="228" y="164"/>
                  </a:moveTo>
                  <a:cubicBezTo>
                    <a:pt x="229" y="164"/>
                    <a:pt x="230" y="164"/>
                    <a:pt x="230" y="164"/>
                  </a:cubicBezTo>
                  <a:cubicBezTo>
                    <a:pt x="225" y="166"/>
                    <a:pt x="220" y="169"/>
                    <a:pt x="215" y="172"/>
                  </a:cubicBezTo>
                  <a:cubicBezTo>
                    <a:pt x="219" y="169"/>
                    <a:pt x="223" y="167"/>
                    <a:pt x="227" y="164"/>
                  </a:cubicBezTo>
                  <a:cubicBezTo>
                    <a:pt x="228" y="164"/>
                    <a:pt x="228" y="164"/>
                    <a:pt x="228" y="164"/>
                  </a:cubicBezTo>
                  <a:close/>
                  <a:moveTo>
                    <a:pt x="206" y="179"/>
                  </a:moveTo>
                  <a:cubicBezTo>
                    <a:pt x="206" y="180"/>
                    <a:pt x="206" y="179"/>
                    <a:pt x="207" y="179"/>
                  </a:cubicBezTo>
                  <a:cubicBezTo>
                    <a:pt x="210" y="176"/>
                    <a:pt x="213" y="174"/>
                    <a:pt x="217" y="172"/>
                  </a:cubicBezTo>
                  <a:cubicBezTo>
                    <a:pt x="219" y="171"/>
                    <a:pt x="221" y="169"/>
                    <a:pt x="224" y="168"/>
                  </a:cubicBezTo>
                  <a:cubicBezTo>
                    <a:pt x="226" y="167"/>
                    <a:pt x="229" y="166"/>
                    <a:pt x="231" y="164"/>
                  </a:cubicBezTo>
                  <a:cubicBezTo>
                    <a:pt x="227" y="168"/>
                    <a:pt x="222" y="170"/>
                    <a:pt x="218" y="173"/>
                  </a:cubicBezTo>
                  <a:cubicBezTo>
                    <a:pt x="213" y="176"/>
                    <a:pt x="209" y="179"/>
                    <a:pt x="205" y="182"/>
                  </a:cubicBezTo>
                  <a:cubicBezTo>
                    <a:pt x="205" y="181"/>
                    <a:pt x="206" y="180"/>
                    <a:pt x="206" y="179"/>
                  </a:cubicBezTo>
                  <a:cubicBezTo>
                    <a:pt x="206" y="179"/>
                    <a:pt x="206" y="179"/>
                    <a:pt x="206" y="179"/>
                  </a:cubicBezTo>
                  <a:close/>
                  <a:moveTo>
                    <a:pt x="209" y="180"/>
                  </a:moveTo>
                  <a:cubicBezTo>
                    <a:pt x="212" y="178"/>
                    <a:pt x="215" y="176"/>
                    <a:pt x="218" y="174"/>
                  </a:cubicBezTo>
                  <a:cubicBezTo>
                    <a:pt x="223" y="171"/>
                    <a:pt x="228" y="168"/>
                    <a:pt x="232" y="164"/>
                  </a:cubicBezTo>
                  <a:cubicBezTo>
                    <a:pt x="234" y="164"/>
                    <a:pt x="235" y="164"/>
                    <a:pt x="236" y="164"/>
                  </a:cubicBezTo>
                  <a:cubicBezTo>
                    <a:pt x="232" y="167"/>
                    <a:pt x="227" y="169"/>
                    <a:pt x="223" y="172"/>
                  </a:cubicBezTo>
                  <a:cubicBezTo>
                    <a:pt x="218" y="174"/>
                    <a:pt x="214" y="177"/>
                    <a:pt x="209" y="180"/>
                  </a:cubicBezTo>
                  <a:cubicBezTo>
                    <a:pt x="209" y="180"/>
                    <a:pt x="209" y="180"/>
                    <a:pt x="209" y="180"/>
                  </a:cubicBezTo>
                  <a:close/>
                  <a:moveTo>
                    <a:pt x="238" y="165"/>
                  </a:moveTo>
                  <a:cubicBezTo>
                    <a:pt x="239" y="165"/>
                    <a:pt x="241" y="165"/>
                    <a:pt x="242" y="165"/>
                  </a:cubicBezTo>
                  <a:cubicBezTo>
                    <a:pt x="240" y="167"/>
                    <a:pt x="238" y="168"/>
                    <a:pt x="235" y="170"/>
                  </a:cubicBezTo>
                  <a:cubicBezTo>
                    <a:pt x="232" y="172"/>
                    <a:pt x="228" y="173"/>
                    <a:pt x="225" y="175"/>
                  </a:cubicBezTo>
                  <a:cubicBezTo>
                    <a:pt x="218" y="178"/>
                    <a:pt x="213" y="183"/>
                    <a:pt x="206" y="186"/>
                  </a:cubicBezTo>
                  <a:cubicBezTo>
                    <a:pt x="205" y="186"/>
                    <a:pt x="205" y="186"/>
                    <a:pt x="205" y="187"/>
                  </a:cubicBezTo>
                  <a:cubicBezTo>
                    <a:pt x="205" y="186"/>
                    <a:pt x="205" y="186"/>
                    <a:pt x="205" y="186"/>
                  </a:cubicBezTo>
                  <a:cubicBezTo>
                    <a:pt x="206" y="185"/>
                    <a:pt x="210" y="183"/>
                    <a:pt x="211" y="182"/>
                  </a:cubicBezTo>
                  <a:cubicBezTo>
                    <a:pt x="214" y="180"/>
                    <a:pt x="218" y="178"/>
                    <a:pt x="221" y="176"/>
                  </a:cubicBezTo>
                  <a:cubicBezTo>
                    <a:pt x="226" y="172"/>
                    <a:pt x="232" y="169"/>
                    <a:pt x="238" y="165"/>
                  </a:cubicBezTo>
                  <a:close/>
                  <a:moveTo>
                    <a:pt x="205" y="187"/>
                  </a:moveTo>
                  <a:cubicBezTo>
                    <a:pt x="211" y="184"/>
                    <a:pt x="217" y="181"/>
                    <a:pt x="222" y="177"/>
                  </a:cubicBezTo>
                  <a:cubicBezTo>
                    <a:pt x="229" y="173"/>
                    <a:pt x="235" y="170"/>
                    <a:pt x="242" y="166"/>
                  </a:cubicBezTo>
                  <a:cubicBezTo>
                    <a:pt x="230" y="174"/>
                    <a:pt x="217" y="181"/>
                    <a:pt x="204" y="190"/>
                  </a:cubicBezTo>
                  <a:cubicBezTo>
                    <a:pt x="205" y="189"/>
                    <a:pt x="205" y="188"/>
                    <a:pt x="205" y="187"/>
                  </a:cubicBezTo>
                  <a:close/>
                  <a:moveTo>
                    <a:pt x="205" y="191"/>
                  </a:moveTo>
                  <a:cubicBezTo>
                    <a:pt x="207" y="189"/>
                    <a:pt x="209" y="188"/>
                    <a:pt x="211" y="186"/>
                  </a:cubicBezTo>
                  <a:cubicBezTo>
                    <a:pt x="214" y="184"/>
                    <a:pt x="218" y="182"/>
                    <a:pt x="221" y="179"/>
                  </a:cubicBezTo>
                  <a:cubicBezTo>
                    <a:pt x="228" y="175"/>
                    <a:pt x="236" y="171"/>
                    <a:pt x="243" y="166"/>
                  </a:cubicBezTo>
                  <a:cubicBezTo>
                    <a:pt x="243" y="166"/>
                    <a:pt x="243" y="166"/>
                    <a:pt x="243" y="166"/>
                  </a:cubicBezTo>
                  <a:cubicBezTo>
                    <a:pt x="245" y="166"/>
                    <a:pt x="246" y="166"/>
                    <a:pt x="248" y="167"/>
                  </a:cubicBezTo>
                  <a:cubicBezTo>
                    <a:pt x="242" y="171"/>
                    <a:pt x="235" y="174"/>
                    <a:pt x="228" y="177"/>
                  </a:cubicBezTo>
                  <a:cubicBezTo>
                    <a:pt x="221" y="181"/>
                    <a:pt x="215" y="185"/>
                    <a:pt x="207" y="189"/>
                  </a:cubicBezTo>
                  <a:cubicBezTo>
                    <a:pt x="207" y="189"/>
                    <a:pt x="204" y="191"/>
                    <a:pt x="205" y="191"/>
                  </a:cubicBezTo>
                  <a:close/>
                  <a:moveTo>
                    <a:pt x="206" y="174"/>
                  </a:moveTo>
                  <a:cubicBezTo>
                    <a:pt x="206" y="174"/>
                    <a:pt x="206" y="174"/>
                    <a:pt x="206" y="174"/>
                  </a:cubicBezTo>
                  <a:cubicBezTo>
                    <a:pt x="209" y="173"/>
                    <a:pt x="212" y="170"/>
                    <a:pt x="215" y="168"/>
                  </a:cubicBezTo>
                  <a:cubicBezTo>
                    <a:pt x="217" y="166"/>
                    <a:pt x="219" y="165"/>
                    <a:pt x="222" y="163"/>
                  </a:cubicBezTo>
                  <a:cubicBezTo>
                    <a:pt x="223" y="163"/>
                    <a:pt x="225" y="163"/>
                    <a:pt x="226" y="163"/>
                  </a:cubicBezTo>
                  <a:cubicBezTo>
                    <a:pt x="219" y="167"/>
                    <a:pt x="213" y="172"/>
                    <a:pt x="206" y="174"/>
                  </a:cubicBezTo>
                  <a:close/>
                  <a:moveTo>
                    <a:pt x="210" y="168"/>
                  </a:moveTo>
                  <a:cubicBezTo>
                    <a:pt x="209" y="169"/>
                    <a:pt x="208" y="169"/>
                    <a:pt x="208" y="170"/>
                  </a:cubicBezTo>
                  <a:cubicBezTo>
                    <a:pt x="204" y="171"/>
                    <a:pt x="211" y="166"/>
                    <a:pt x="210" y="167"/>
                  </a:cubicBezTo>
                  <a:cubicBezTo>
                    <a:pt x="212" y="165"/>
                    <a:pt x="214" y="164"/>
                    <a:pt x="216" y="162"/>
                  </a:cubicBezTo>
                  <a:cubicBezTo>
                    <a:pt x="216" y="162"/>
                    <a:pt x="216" y="162"/>
                    <a:pt x="216" y="162"/>
                  </a:cubicBezTo>
                  <a:cubicBezTo>
                    <a:pt x="218" y="162"/>
                    <a:pt x="219" y="162"/>
                    <a:pt x="220" y="163"/>
                  </a:cubicBezTo>
                  <a:cubicBezTo>
                    <a:pt x="220" y="163"/>
                    <a:pt x="220" y="163"/>
                    <a:pt x="220" y="163"/>
                  </a:cubicBezTo>
                  <a:cubicBezTo>
                    <a:pt x="217" y="164"/>
                    <a:pt x="214" y="166"/>
                    <a:pt x="210" y="168"/>
                  </a:cubicBezTo>
                  <a:close/>
                  <a:moveTo>
                    <a:pt x="215" y="162"/>
                  </a:moveTo>
                  <a:cubicBezTo>
                    <a:pt x="213" y="163"/>
                    <a:pt x="210" y="164"/>
                    <a:pt x="208" y="165"/>
                  </a:cubicBezTo>
                  <a:cubicBezTo>
                    <a:pt x="207" y="165"/>
                    <a:pt x="207" y="166"/>
                    <a:pt x="206" y="166"/>
                  </a:cubicBezTo>
                  <a:cubicBezTo>
                    <a:pt x="206" y="166"/>
                    <a:pt x="206" y="166"/>
                    <a:pt x="206" y="166"/>
                  </a:cubicBezTo>
                  <a:cubicBezTo>
                    <a:pt x="207" y="165"/>
                    <a:pt x="208" y="165"/>
                    <a:pt x="208" y="165"/>
                  </a:cubicBezTo>
                  <a:cubicBezTo>
                    <a:pt x="209" y="164"/>
                    <a:pt x="210" y="163"/>
                    <a:pt x="211" y="162"/>
                  </a:cubicBezTo>
                  <a:cubicBezTo>
                    <a:pt x="211" y="162"/>
                    <a:pt x="211" y="162"/>
                    <a:pt x="211" y="161"/>
                  </a:cubicBezTo>
                  <a:cubicBezTo>
                    <a:pt x="212" y="162"/>
                    <a:pt x="214" y="162"/>
                    <a:pt x="215" y="162"/>
                  </a:cubicBezTo>
                  <a:close/>
                  <a:moveTo>
                    <a:pt x="205" y="183"/>
                  </a:moveTo>
                  <a:cubicBezTo>
                    <a:pt x="210" y="181"/>
                    <a:pt x="215" y="177"/>
                    <a:pt x="220" y="174"/>
                  </a:cubicBezTo>
                  <a:cubicBezTo>
                    <a:pt x="224" y="172"/>
                    <a:pt x="228" y="170"/>
                    <a:pt x="232" y="168"/>
                  </a:cubicBezTo>
                  <a:cubicBezTo>
                    <a:pt x="232" y="168"/>
                    <a:pt x="232" y="168"/>
                    <a:pt x="232" y="168"/>
                  </a:cubicBezTo>
                  <a:cubicBezTo>
                    <a:pt x="231" y="169"/>
                    <a:pt x="229" y="170"/>
                    <a:pt x="228" y="171"/>
                  </a:cubicBezTo>
                  <a:cubicBezTo>
                    <a:pt x="225" y="173"/>
                    <a:pt x="222" y="174"/>
                    <a:pt x="219" y="176"/>
                  </a:cubicBezTo>
                  <a:cubicBezTo>
                    <a:pt x="214" y="180"/>
                    <a:pt x="209" y="182"/>
                    <a:pt x="205" y="186"/>
                  </a:cubicBezTo>
                  <a:cubicBezTo>
                    <a:pt x="205" y="185"/>
                    <a:pt x="205" y="184"/>
                    <a:pt x="205" y="183"/>
                  </a:cubicBezTo>
                  <a:close/>
                  <a:moveTo>
                    <a:pt x="204" y="191"/>
                  </a:moveTo>
                  <a:cubicBezTo>
                    <a:pt x="212" y="188"/>
                    <a:pt x="219" y="183"/>
                    <a:pt x="226" y="179"/>
                  </a:cubicBezTo>
                  <a:cubicBezTo>
                    <a:pt x="233" y="175"/>
                    <a:pt x="242" y="172"/>
                    <a:pt x="248" y="167"/>
                  </a:cubicBezTo>
                  <a:cubicBezTo>
                    <a:pt x="248" y="167"/>
                    <a:pt x="249" y="167"/>
                    <a:pt x="249" y="167"/>
                  </a:cubicBezTo>
                  <a:cubicBezTo>
                    <a:pt x="249" y="167"/>
                    <a:pt x="249" y="167"/>
                    <a:pt x="250" y="168"/>
                  </a:cubicBezTo>
                  <a:cubicBezTo>
                    <a:pt x="247" y="169"/>
                    <a:pt x="244" y="171"/>
                    <a:pt x="241" y="173"/>
                  </a:cubicBezTo>
                  <a:cubicBezTo>
                    <a:pt x="237" y="175"/>
                    <a:pt x="233" y="177"/>
                    <a:pt x="229" y="180"/>
                  </a:cubicBezTo>
                  <a:cubicBezTo>
                    <a:pt x="221" y="184"/>
                    <a:pt x="213" y="188"/>
                    <a:pt x="204" y="193"/>
                  </a:cubicBezTo>
                  <a:cubicBezTo>
                    <a:pt x="204" y="193"/>
                    <a:pt x="204" y="193"/>
                    <a:pt x="205" y="193"/>
                  </a:cubicBezTo>
                  <a:cubicBezTo>
                    <a:pt x="213" y="189"/>
                    <a:pt x="221" y="185"/>
                    <a:pt x="229" y="180"/>
                  </a:cubicBezTo>
                  <a:cubicBezTo>
                    <a:pt x="233" y="178"/>
                    <a:pt x="236" y="176"/>
                    <a:pt x="240" y="174"/>
                  </a:cubicBezTo>
                  <a:cubicBezTo>
                    <a:pt x="242" y="173"/>
                    <a:pt x="244" y="172"/>
                    <a:pt x="246" y="171"/>
                  </a:cubicBezTo>
                  <a:cubicBezTo>
                    <a:pt x="248" y="170"/>
                    <a:pt x="249" y="169"/>
                    <a:pt x="251" y="168"/>
                  </a:cubicBezTo>
                  <a:cubicBezTo>
                    <a:pt x="252" y="169"/>
                    <a:pt x="254" y="169"/>
                    <a:pt x="255" y="170"/>
                  </a:cubicBezTo>
                  <a:cubicBezTo>
                    <a:pt x="238" y="180"/>
                    <a:pt x="221" y="187"/>
                    <a:pt x="204" y="196"/>
                  </a:cubicBezTo>
                  <a:cubicBezTo>
                    <a:pt x="204" y="196"/>
                    <a:pt x="204" y="197"/>
                    <a:pt x="205" y="197"/>
                  </a:cubicBezTo>
                  <a:cubicBezTo>
                    <a:pt x="221" y="187"/>
                    <a:pt x="239" y="180"/>
                    <a:pt x="256" y="171"/>
                  </a:cubicBezTo>
                  <a:cubicBezTo>
                    <a:pt x="256" y="171"/>
                    <a:pt x="256" y="172"/>
                    <a:pt x="257" y="172"/>
                  </a:cubicBezTo>
                  <a:cubicBezTo>
                    <a:pt x="248" y="176"/>
                    <a:pt x="239" y="181"/>
                    <a:pt x="230" y="185"/>
                  </a:cubicBezTo>
                  <a:cubicBezTo>
                    <a:pt x="221" y="189"/>
                    <a:pt x="212" y="193"/>
                    <a:pt x="204" y="198"/>
                  </a:cubicBezTo>
                  <a:cubicBezTo>
                    <a:pt x="204" y="197"/>
                    <a:pt x="204" y="196"/>
                    <a:pt x="204" y="195"/>
                  </a:cubicBezTo>
                  <a:cubicBezTo>
                    <a:pt x="211" y="191"/>
                    <a:pt x="219" y="187"/>
                    <a:pt x="227" y="184"/>
                  </a:cubicBezTo>
                  <a:cubicBezTo>
                    <a:pt x="236" y="179"/>
                    <a:pt x="244" y="175"/>
                    <a:pt x="253" y="170"/>
                  </a:cubicBezTo>
                  <a:cubicBezTo>
                    <a:pt x="254" y="170"/>
                    <a:pt x="253" y="169"/>
                    <a:pt x="253" y="170"/>
                  </a:cubicBezTo>
                  <a:cubicBezTo>
                    <a:pt x="244" y="174"/>
                    <a:pt x="235" y="179"/>
                    <a:pt x="227" y="183"/>
                  </a:cubicBezTo>
                  <a:cubicBezTo>
                    <a:pt x="219" y="187"/>
                    <a:pt x="211" y="190"/>
                    <a:pt x="204" y="195"/>
                  </a:cubicBezTo>
                  <a:cubicBezTo>
                    <a:pt x="204" y="193"/>
                    <a:pt x="204" y="192"/>
                    <a:pt x="204" y="191"/>
                  </a:cubicBezTo>
                  <a:close/>
                  <a:moveTo>
                    <a:pt x="203" y="202"/>
                  </a:moveTo>
                  <a:cubicBezTo>
                    <a:pt x="208" y="200"/>
                    <a:pt x="212" y="197"/>
                    <a:pt x="216" y="195"/>
                  </a:cubicBezTo>
                  <a:cubicBezTo>
                    <a:pt x="221" y="193"/>
                    <a:pt x="226" y="191"/>
                    <a:pt x="231" y="188"/>
                  </a:cubicBezTo>
                  <a:cubicBezTo>
                    <a:pt x="236" y="186"/>
                    <a:pt x="241" y="184"/>
                    <a:pt x="246" y="181"/>
                  </a:cubicBezTo>
                  <a:cubicBezTo>
                    <a:pt x="248" y="180"/>
                    <a:pt x="250" y="179"/>
                    <a:pt x="252" y="178"/>
                  </a:cubicBezTo>
                  <a:cubicBezTo>
                    <a:pt x="254" y="177"/>
                    <a:pt x="260" y="173"/>
                    <a:pt x="255" y="177"/>
                  </a:cubicBezTo>
                  <a:cubicBezTo>
                    <a:pt x="247" y="182"/>
                    <a:pt x="237" y="186"/>
                    <a:pt x="229" y="190"/>
                  </a:cubicBezTo>
                  <a:cubicBezTo>
                    <a:pt x="220" y="195"/>
                    <a:pt x="211" y="199"/>
                    <a:pt x="203" y="205"/>
                  </a:cubicBezTo>
                  <a:cubicBezTo>
                    <a:pt x="203" y="204"/>
                    <a:pt x="203" y="203"/>
                    <a:pt x="203" y="202"/>
                  </a:cubicBezTo>
                  <a:close/>
                  <a:moveTo>
                    <a:pt x="203" y="210"/>
                  </a:moveTo>
                  <a:cubicBezTo>
                    <a:pt x="212" y="206"/>
                    <a:pt x="221" y="201"/>
                    <a:pt x="231" y="196"/>
                  </a:cubicBezTo>
                  <a:cubicBezTo>
                    <a:pt x="233" y="196"/>
                    <a:pt x="234" y="195"/>
                    <a:pt x="235" y="194"/>
                  </a:cubicBezTo>
                  <a:cubicBezTo>
                    <a:pt x="224" y="200"/>
                    <a:pt x="213" y="205"/>
                    <a:pt x="203" y="212"/>
                  </a:cubicBezTo>
                  <a:cubicBezTo>
                    <a:pt x="203" y="212"/>
                    <a:pt x="203" y="211"/>
                    <a:pt x="203" y="210"/>
                  </a:cubicBezTo>
                  <a:close/>
                  <a:moveTo>
                    <a:pt x="202" y="214"/>
                  </a:moveTo>
                  <a:cubicBezTo>
                    <a:pt x="206" y="213"/>
                    <a:pt x="208" y="212"/>
                    <a:pt x="211" y="210"/>
                  </a:cubicBezTo>
                  <a:cubicBezTo>
                    <a:pt x="216" y="207"/>
                    <a:pt x="220" y="205"/>
                    <a:pt x="225" y="202"/>
                  </a:cubicBezTo>
                  <a:cubicBezTo>
                    <a:pt x="236" y="197"/>
                    <a:pt x="247" y="193"/>
                    <a:pt x="258" y="188"/>
                  </a:cubicBezTo>
                  <a:cubicBezTo>
                    <a:pt x="239" y="197"/>
                    <a:pt x="219" y="206"/>
                    <a:pt x="202" y="218"/>
                  </a:cubicBezTo>
                  <a:cubicBezTo>
                    <a:pt x="202" y="217"/>
                    <a:pt x="202" y="215"/>
                    <a:pt x="202" y="214"/>
                  </a:cubicBezTo>
                  <a:close/>
                  <a:moveTo>
                    <a:pt x="201" y="232"/>
                  </a:moveTo>
                  <a:cubicBezTo>
                    <a:pt x="205" y="231"/>
                    <a:pt x="208" y="230"/>
                    <a:pt x="211" y="228"/>
                  </a:cubicBezTo>
                  <a:cubicBezTo>
                    <a:pt x="216" y="225"/>
                    <a:pt x="221" y="222"/>
                    <a:pt x="226" y="220"/>
                  </a:cubicBezTo>
                  <a:cubicBezTo>
                    <a:pt x="234" y="216"/>
                    <a:pt x="241" y="212"/>
                    <a:pt x="249" y="209"/>
                  </a:cubicBezTo>
                  <a:cubicBezTo>
                    <a:pt x="247" y="209"/>
                    <a:pt x="246" y="210"/>
                    <a:pt x="244" y="211"/>
                  </a:cubicBezTo>
                  <a:cubicBezTo>
                    <a:pt x="239" y="214"/>
                    <a:pt x="234" y="217"/>
                    <a:pt x="228" y="219"/>
                  </a:cubicBezTo>
                  <a:cubicBezTo>
                    <a:pt x="223" y="222"/>
                    <a:pt x="218" y="225"/>
                    <a:pt x="213" y="228"/>
                  </a:cubicBezTo>
                  <a:cubicBezTo>
                    <a:pt x="209" y="230"/>
                    <a:pt x="205" y="232"/>
                    <a:pt x="201" y="234"/>
                  </a:cubicBezTo>
                  <a:cubicBezTo>
                    <a:pt x="201" y="234"/>
                    <a:pt x="201" y="233"/>
                    <a:pt x="201" y="232"/>
                  </a:cubicBezTo>
                  <a:close/>
                  <a:moveTo>
                    <a:pt x="200" y="251"/>
                  </a:moveTo>
                  <a:cubicBezTo>
                    <a:pt x="211" y="246"/>
                    <a:pt x="222" y="241"/>
                    <a:pt x="233" y="237"/>
                  </a:cubicBezTo>
                  <a:cubicBezTo>
                    <a:pt x="239" y="235"/>
                    <a:pt x="244" y="233"/>
                    <a:pt x="250" y="231"/>
                  </a:cubicBezTo>
                  <a:cubicBezTo>
                    <a:pt x="243" y="234"/>
                    <a:pt x="236" y="237"/>
                    <a:pt x="229" y="240"/>
                  </a:cubicBezTo>
                  <a:cubicBezTo>
                    <a:pt x="223" y="242"/>
                    <a:pt x="218" y="245"/>
                    <a:pt x="213" y="248"/>
                  </a:cubicBezTo>
                  <a:cubicBezTo>
                    <a:pt x="209" y="250"/>
                    <a:pt x="204" y="252"/>
                    <a:pt x="200" y="254"/>
                  </a:cubicBezTo>
                  <a:cubicBezTo>
                    <a:pt x="200" y="253"/>
                    <a:pt x="200" y="252"/>
                    <a:pt x="200" y="251"/>
                  </a:cubicBezTo>
                  <a:close/>
                  <a:moveTo>
                    <a:pt x="205" y="252"/>
                  </a:moveTo>
                  <a:cubicBezTo>
                    <a:pt x="204" y="253"/>
                    <a:pt x="198" y="256"/>
                    <a:pt x="202" y="254"/>
                  </a:cubicBezTo>
                  <a:cubicBezTo>
                    <a:pt x="203" y="253"/>
                    <a:pt x="204" y="253"/>
                    <a:pt x="205" y="252"/>
                  </a:cubicBezTo>
                  <a:close/>
                  <a:moveTo>
                    <a:pt x="198" y="276"/>
                  </a:moveTo>
                  <a:cubicBezTo>
                    <a:pt x="203" y="275"/>
                    <a:pt x="209" y="272"/>
                    <a:pt x="214" y="270"/>
                  </a:cubicBezTo>
                  <a:cubicBezTo>
                    <a:pt x="217" y="269"/>
                    <a:pt x="219" y="268"/>
                    <a:pt x="222" y="267"/>
                  </a:cubicBezTo>
                  <a:cubicBezTo>
                    <a:pt x="217" y="269"/>
                    <a:pt x="212" y="271"/>
                    <a:pt x="208" y="273"/>
                  </a:cubicBezTo>
                  <a:cubicBezTo>
                    <a:pt x="204" y="274"/>
                    <a:pt x="201" y="275"/>
                    <a:pt x="197" y="278"/>
                  </a:cubicBezTo>
                  <a:cubicBezTo>
                    <a:pt x="198" y="277"/>
                    <a:pt x="198" y="276"/>
                    <a:pt x="198" y="276"/>
                  </a:cubicBezTo>
                  <a:close/>
                  <a:moveTo>
                    <a:pt x="197" y="282"/>
                  </a:moveTo>
                  <a:cubicBezTo>
                    <a:pt x="197" y="281"/>
                    <a:pt x="197" y="280"/>
                    <a:pt x="197" y="279"/>
                  </a:cubicBezTo>
                  <a:cubicBezTo>
                    <a:pt x="203" y="278"/>
                    <a:pt x="208" y="275"/>
                    <a:pt x="214" y="274"/>
                  </a:cubicBezTo>
                  <a:cubicBezTo>
                    <a:pt x="220" y="272"/>
                    <a:pt x="227" y="269"/>
                    <a:pt x="233" y="267"/>
                  </a:cubicBezTo>
                  <a:cubicBezTo>
                    <a:pt x="236" y="266"/>
                    <a:pt x="240" y="265"/>
                    <a:pt x="243" y="264"/>
                  </a:cubicBezTo>
                  <a:cubicBezTo>
                    <a:pt x="228" y="270"/>
                    <a:pt x="211" y="274"/>
                    <a:pt x="197" y="282"/>
                  </a:cubicBezTo>
                  <a:close/>
                  <a:moveTo>
                    <a:pt x="212" y="268"/>
                  </a:moveTo>
                  <a:cubicBezTo>
                    <a:pt x="207" y="270"/>
                    <a:pt x="202" y="272"/>
                    <a:pt x="198" y="275"/>
                  </a:cubicBezTo>
                  <a:cubicBezTo>
                    <a:pt x="198" y="274"/>
                    <a:pt x="198" y="274"/>
                    <a:pt x="198" y="273"/>
                  </a:cubicBezTo>
                  <a:cubicBezTo>
                    <a:pt x="204" y="270"/>
                    <a:pt x="210" y="268"/>
                    <a:pt x="216" y="266"/>
                  </a:cubicBezTo>
                  <a:cubicBezTo>
                    <a:pt x="215" y="266"/>
                    <a:pt x="213" y="267"/>
                    <a:pt x="212" y="268"/>
                  </a:cubicBezTo>
                  <a:close/>
                  <a:moveTo>
                    <a:pt x="198" y="272"/>
                  </a:moveTo>
                  <a:cubicBezTo>
                    <a:pt x="198" y="271"/>
                    <a:pt x="199" y="270"/>
                    <a:pt x="199" y="268"/>
                  </a:cubicBezTo>
                  <a:cubicBezTo>
                    <a:pt x="203" y="267"/>
                    <a:pt x="207" y="265"/>
                    <a:pt x="212" y="263"/>
                  </a:cubicBezTo>
                  <a:cubicBezTo>
                    <a:pt x="218" y="260"/>
                    <a:pt x="224" y="258"/>
                    <a:pt x="230" y="256"/>
                  </a:cubicBezTo>
                  <a:cubicBezTo>
                    <a:pt x="241" y="252"/>
                    <a:pt x="253" y="247"/>
                    <a:pt x="263" y="243"/>
                  </a:cubicBezTo>
                  <a:cubicBezTo>
                    <a:pt x="258" y="245"/>
                    <a:pt x="253" y="248"/>
                    <a:pt x="248" y="250"/>
                  </a:cubicBezTo>
                  <a:cubicBezTo>
                    <a:pt x="242" y="253"/>
                    <a:pt x="235" y="255"/>
                    <a:pt x="229" y="258"/>
                  </a:cubicBezTo>
                  <a:cubicBezTo>
                    <a:pt x="218" y="262"/>
                    <a:pt x="208" y="266"/>
                    <a:pt x="198" y="272"/>
                  </a:cubicBezTo>
                  <a:close/>
                  <a:moveTo>
                    <a:pt x="205" y="265"/>
                  </a:moveTo>
                  <a:cubicBezTo>
                    <a:pt x="203" y="266"/>
                    <a:pt x="201" y="267"/>
                    <a:pt x="199" y="268"/>
                  </a:cubicBezTo>
                  <a:cubicBezTo>
                    <a:pt x="200" y="267"/>
                    <a:pt x="202" y="266"/>
                    <a:pt x="203" y="265"/>
                  </a:cubicBezTo>
                  <a:cubicBezTo>
                    <a:pt x="206" y="264"/>
                    <a:pt x="209" y="263"/>
                    <a:pt x="212" y="262"/>
                  </a:cubicBezTo>
                  <a:cubicBezTo>
                    <a:pt x="212" y="262"/>
                    <a:pt x="213" y="262"/>
                    <a:pt x="214" y="261"/>
                  </a:cubicBezTo>
                  <a:cubicBezTo>
                    <a:pt x="211" y="263"/>
                    <a:pt x="208" y="264"/>
                    <a:pt x="205" y="265"/>
                  </a:cubicBezTo>
                  <a:close/>
                  <a:moveTo>
                    <a:pt x="210" y="262"/>
                  </a:moveTo>
                  <a:cubicBezTo>
                    <a:pt x="206" y="264"/>
                    <a:pt x="202" y="265"/>
                    <a:pt x="199" y="267"/>
                  </a:cubicBezTo>
                  <a:cubicBezTo>
                    <a:pt x="199" y="266"/>
                    <a:pt x="199" y="265"/>
                    <a:pt x="199" y="264"/>
                  </a:cubicBezTo>
                  <a:cubicBezTo>
                    <a:pt x="205" y="262"/>
                    <a:pt x="210" y="259"/>
                    <a:pt x="215" y="257"/>
                  </a:cubicBezTo>
                  <a:cubicBezTo>
                    <a:pt x="221" y="254"/>
                    <a:pt x="227" y="253"/>
                    <a:pt x="233" y="251"/>
                  </a:cubicBezTo>
                  <a:cubicBezTo>
                    <a:pt x="239" y="248"/>
                    <a:pt x="245" y="247"/>
                    <a:pt x="251" y="245"/>
                  </a:cubicBezTo>
                  <a:cubicBezTo>
                    <a:pt x="252" y="245"/>
                    <a:pt x="253" y="245"/>
                    <a:pt x="253" y="244"/>
                  </a:cubicBezTo>
                  <a:cubicBezTo>
                    <a:pt x="252" y="245"/>
                    <a:pt x="251" y="245"/>
                    <a:pt x="250" y="246"/>
                  </a:cubicBezTo>
                  <a:cubicBezTo>
                    <a:pt x="243" y="249"/>
                    <a:pt x="236" y="252"/>
                    <a:pt x="229" y="254"/>
                  </a:cubicBezTo>
                  <a:cubicBezTo>
                    <a:pt x="223" y="257"/>
                    <a:pt x="216" y="260"/>
                    <a:pt x="210" y="262"/>
                  </a:cubicBezTo>
                  <a:close/>
                  <a:moveTo>
                    <a:pt x="199" y="263"/>
                  </a:moveTo>
                  <a:cubicBezTo>
                    <a:pt x="199" y="262"/>
                    <a:pt x="199" y="261"/>
                    <a:pt x="200" y="259"/>
                  </a:cubicBezTo>
                  <a:cubicBezTo>
                    <a:pt x="205" y="258"/>
                    <a:pt x="209" y="256"/>
                    <a:pt x="214" y="254"/>
                  </a:cubicBezTo>
                  <a:cubicBezTo>
                    <a:pt x="220" y="251"/>
                    <a:pt x="226" y="249"/>
                    <a:pt x="232" y="247"/>
                  </a:cubicBezTo>
                  <a:cubicBezTo>
                    <a:pt x="238" y="245"/>
                    <a:pt x="243" y="244"/>
                    <a:pt x="249" y="241"/>
                  </a:cubicBezTo>
                  <a:cubicBezTo>
                    <a:pt x="243" y="244"/>
                    <a:pt x="237" y="246"/>
                    <a:pt x="232" y="248"/>
                  </a:cubicBezTo>
                  <a:cubicBezTo>
                    <a:pt x="220" y="252"/>
                    <a:pt x="210" y="258"/>
                    <a:pt x="199" y="263"/>
                  </a:cubicBezTo>
                  <a:close/>
                  <a:moveTo>
                    <a:pt x="200" y="255"/>
                  </a:moveTo>
                  <a:cubicBezTo>
                    <a:pt x="210" y="251"/>
                    <a:pt x="220" y="247"/>
                    <a:pt x="231" y="243"/>
                  </a:cubicBezTo>
                  <a:cubicBezTo>
                    <a:pt x="237" y="242"/>
                    <a:pt x="242" y="240"/>
                    <a:pt x="248" y="238"/>
                  </a:cubicBezTo>
                  <a:cubicBezTo>
                    <a:pt x="251" y="236"/>
                    <a:pt x="253" y="235"/>
                    <a:pt x="256" y="234"/>
                  </a:cubicBezTo>
                  <a:cubicBezTo>
                    <a:pt x="257" y="234"/>
                    <a:pt x="257" y="234"/>
                    <a:pt x="257" y="234"/>
                  </a:cubicBezTo>
                  <a:cubicBezTo>
                    <a:pt x="247" y="238"/>
                    <a:pt x="237" y="243"/>
                    <a:pt x="227" y="247"/>
                  </a:cubicBezTo>
                  <a:cubicBezTo>
                    <a:pt x="218" y="250"/>
                    <a:pt x="208" y="253"/>
                    <a:pt x="200" y="258"/>
                  </a:cubicBezTo>
                  <a:cubicBezTo>
                    <a:pt x="200" y="257"/>
                    <a:pt x="200" y="256"/>
                    <a:pt x="200" y="255"/>
                  </a:cubicBezTo>
                  <a:close/>
                  <a:moveTo>
                    <a:pt x="248" y="231"/>
                  </a:moveTo>
                  <a:cubicBezTo>
                    <a:pt x="243" y="233"/>
                    <a:pt x="237" y="235"/>
                    <a:pt x="231" y="237"/>
                  </a:cubicBezTo>
                  <a:cubicBezTo>
                    <a:pt x="226" y="238"/>
                    <a:pt x="221" y="241"/>
                    <a:pt x="216" y="243"/>
                  </a:cubicBezTo>
                  <a:cubicBezTo>
                    <a:pt x="213" y="244"/>
                    <a:pt x="210" y="245"/>
                    <a:pt x="207" y="246"/>
                  </a:cubicBezTo>
                  <a:cubicBezTo>
                    <a:pt x="206" y="247"/>
                    <a:pt x="205" y="248"/>
                    <a:pt x="204" y="248"/>
                  </a:cubicBezTo>
                  <a:cubicBezTo>
                    <a:pt x="204" y="248"/>
                    <a:pt x="199" y="251"/>
                    <a:pt x="201" y="249"/>
                  </a:cubicBezTo>
                  <a:cubicBezTo>
                    <a:pt x="205" y="246"/>
                    <a:pt x="211" y="245"/>
                    <a:pt x="215" y="243"/>
                  </a:cubicBezTo>
                  <a:cubicBezTo>
                    <a:pt x="220" y="241"/>
                    <a:pt x="224" y="238"/>
                    <a:pt x="229" y="236"/>
                  </a:cubicBezTo>
                  <a:cubicBezTo>
                    <a:pt x="239" y="232"/>
                    <a:pt x="250" y="228"/>
                    <a:pt x="260" y="223"/>
                  </a:cubicBezTo>
                  <a:cubicBezTo>
                    <a:pt x="261" y="223"/>
                    <a:pt x="261" y="223"/>
                    <a:pt x="261" y="222"/>
                  </a:cubicBezTo>
                  <a:cubicBezTo>
                    <a:pt x="261" y="222"/>
                    <a:pt x="262" y="222"/>
                    <a:pt x="263" y="222"/>
                  </a:cubicBezTo>
                  <a:cubicBezTo>
                    <a:pt x="263" y="223"/>
                    <a:pt x="263" y="224"/>
                    <a:pt x="263" y="226"/>
                  </a:cubicBezTo>
                  <a:cubicBezTo>
                    <a:pt x="258" y="227"/>
                    <a:pt x="253" y="229"/>
                    <a:pt x="248" y="231"/>
                  </a:cubicBezTo>
                  <a:close/>
                  <a:moveTo>
                    <a:pt x="261" y="211"/>
                  </a:moveTo>
                  <a:cubicBezTo>
                    <a:pt x="257" y="213"/>
                    <a:pt x="252" y="215"/>
                    <a:pt x="248" y="217"/>
                  </a:cubicBezTo>
                  <a:cubicBezTo>
                    <a:pt x="242" y="220"/>
                    <a:pt x="236" y="223"/>
                    <a:pt x="231" y="225"/>
                  </a:cubicBezTo>
                  <a:cubicBezTo>
                    <a:pt x="225" y="228"/>
                    <a:pt x="219" y="231"/>
                    <a:pt x="214" y="233"/>
                  </a:cubicBezTo>
                  <a:cubicBezTo>
                    <a:pt x="215" y="232"/>
                    <a:pt x="216" y="232"/>
                    <a:pt x="217" y="231"/>
                  </a:cubicBezTo>
                  <a:cubicBezTo>
                    <a:pt x="223" y="229"/>
                    <a:pt x="228" y="225"/>
                    <a:pt x="233" y="222"/>
                  </a:cubicBezTo>
                  <a:cubicBezTo>
                    <a:pt x="239" y="220"/>
                    <a:pt x="244" y="217"/>
                    <a:pt x="249" y="214"/>
                  </a:cubicBezTo>
                  <a:cubicBezTo>
                    <a:pt x="253" y="211"/>
                    <a:pt x="258" y="209"/>
                    <a:pt x="261" y="205"/>
                  </a:cubicBezTo>
                  <a:cubicBezTo>
                    <a:pt x="261" y="205"/>
                    <a:pt x="261" y="205"/>
                    <a:pt x="261" y="205"/>
                  </a:cubicBezTo>
                  <a:cubicBezTo>
                    <a:pt x="261" y="207"/>
                    <a:pt x="261" y="209"/>
                    <a:pt x="261" y="211"/>
                  </a:cubicBezTo>
                  <a:cubicBezTo>
                    <a:pt x="261" y="211"/>
                    <a:pt x="261" y="211"/>
                    <a:pt x="261" y="211"/>
                  </a:cubicBezTo>
                  <a:close/>
                  <a:moveTo>
                    <a:pt x="224" y="160"/>
                  </a:moveTo>
                  <a:cubicBezTo>
                    <a:pt x="222" y="160"/>
                    <a:pt x="219" y="160"/>
                    <a:pt x="217" y="159"/>
                  </a:cubicBezTo>
                  <a:cubicBezTo>
                    <a:pt x="217" y="159"/>
                    <a:pt x="217" y="159"/>
                    <a:pt x="217" y="159"/>
                  </a:cubicBezTo>
                  <a:cubicBezTo>
                    <a:pt x="217" y="159"/>
                    <a:pt x="217" y="159"/>
                    <a:pt x="217" y="158"/>
                  </a:cubicBezTo>
                  <a:cubicBezTo>
                    <a:pt x="218" y="159"/>
                    <a:pt x="218" y="159"/>
                    <a:pt x="218" y="159"/>
                  </a:cubicBezTo>
                  <a:cubicBezTo>
                    <a:pt x="221" y="159"/>
                    <a:pt x="224" y="160"/>
                    <a:pt x="227" y="161"/>
                  </a:cubicBezTo>
                  <a:cubicBezTo>
                    <a:pt x="226" y="161"/>
                    <a:pt x="225" y="161"/>
                    <a:pt x="224" y="160"/>
                  </a:cubicBezTo>
                  <a:close/>
                  <a:moveTo>
                    <a:pt x="214" y="159"/>
                  </a:moveTo>
                  <a:cubicBezTo>
                    <a:pt x="213" y="159"/>
                    <a:pt x="211" y="159"/>
                    <a:pt x="210" y="159"/>
                  </a:cubicBezTo>
                  <a:cubicBezTo>
                    <a:pt x="210" y="158"/>
                    <a:pt x="210" y="158"/>
                    <a:pt x="210" y="157"/>
                  </a:cubicBezTo>
                  <a:cubicBezTo>
                    <a:pt x="211" y="157"/>
                    <a:pt x="213" y="158"/>
                    <a:pt x="214" y="158"/>
                  </a:cubicBezTo>
                  <a:cubicBezTo>
                    <a:pt x="214" y="158"/>
                    <a:pt x="214" y="158"/>
                    <a:pt x="214" y="159"/>
                  </a:cubicBezTo>
                  <a:cubicBezTo>
                    <a:pt x="214" y="159"/>
                    <a:pt x="214" y="159"/>
                    <a:pt x="214" y="159"/>
                  </a:cubicBezTo>
                  <a:close/>
                  <a:moveTo>
                    <a:pt x="207" y="158"/>
                  </a:moveTo>
                  <a:cubicBezTo>
                    <a:pt x="207" y="158"/>
                    <a:pt x="207" y="158"/>
                    <a:pt x="207" y="158"/>
                  </a:cubicBezTo>
                  <a:cubicBezTo>
                    <a:pt x="206" y="158"/>
                    <a:pt x="205" y="158"/>
                    <a:pt x="204" y="158"/>
                  </a:cubicBezTo>
                  <a:cubicBezTo>
                    <a:pt x="204" y="158"/>
                    <a:pt x="204" y="158"/>
                    <a:pt x="204" y="158"/>
                  </a:cubicBezTo>
                  <a:cubicBezTo>
                    <a:pt x="204" y="158"/>
                    <a:pt x="204" y="157"/>
                    <a:pt x="204" y="156"/>
                  </a:cubicBezTo>
                  <a:cubicBezTo>
                    <a:pt x="205" y="156"/>
                    <a:pt x="206" y="157"/>
                    <a:pt x="207" y="157"/>
                  </a:cubicBezTo>
                  <a:cubicBezTo>
                    <a:pt x="207" y="157"/>
                    <a:pt x="207" y="157"/>
                    <a:pt x="207" y="158"/>
                  </a:cubicBezTo>
                  <a:close/>
                  <a:moveTo>
                    <a:pt x="201" y="158"/>
                  </a:moveTo>
                  <a:cubicBezTo>
                    <a:pt x="201" y="158"/>
                    <a:pt x="201" y="158"/>
                    <a:pt x="200" y="158"/>
                  </a:cubicBezTo>
                  <a:cubicBezTo>
                    <a:pt x="200" y="158"/>
                    <a:pt x="199" y="158"/>
                    <a:pt x="198" y="158"/>
                  </a:cubicBezTo>
                  <a:cubicBezTo>
                    <a:pt x="198" y="157"/>
                    <a:pt x="198" y="157"/>
                    <a:pt x="198" y="156"/>
                  </a:cubicBezTo>
                  <a:cubicBezTo>
                    <a:pt x="199" y="156"/>
                    <a:pt x="200" y="156"/>
                    <a:pt x="201" y="156"/>
                  </a:cubicBezTo>
                  <a:cubicBezTo>
                    <a:pt x="201" y="157"/>
                    <a:pt x="201" y="157"/>
                    <a:pt x="201" y="158"/>
                  </a:cubicBezTo>
                  <a:close/>
                  <a:moveTo>
                    <a:pt x="196" y="158"/>
                  </a:moveTo>
                  <a:cubicBezTo>
                    <a:pt x="195" y="158"/>
                    <a:pt x="194" y="158"/>
                    <a:pt x="193" y="158"/>
                  </a:cubicBezTo>
                  <a:cubicBezTo>
                    <a:pt x="193" y="158"/>
                    <a:pt x="193" y="157"/>
                    <a:pt x="193" y="156"/>
                  </a:cubicBezTo>
                  <a:cubicBezTo>
                    <a:pt x="194" y="156"/>
                    <a:pt x="195" y="156"/>
                    <a:pt x="196" y="156"/>
                  </a:cubicBezTo>
                  <a:cubicBezTo>
                    <a:pt x="196" y="157"/>
                    <a:pt x="196" y="157"/>
                    <a:pt x="196" y="158"/>
                  </a:cubicBezTo>
                  <a:close/>
                  <a:moveTo>
                    <a:pt x="190" y="156"/>
                  </a:moveTo>
                  <a:cubicBezTo>
                    <a:pt x="190" y="157"/>
                    <a:pt x="190" y="158"/>
                    <a:pt x="190" y="158"/>
                  </a:cubicBezTo>
                  <a:cubicBezTo>
                    <a:pt x="190" y="158"/>
                    <a:pt x="189" y="159"/>
                    <a:pt x="188" y="159"/>
                  </a:cubicBezTo>
                  <a:cubicBezTo>
                    <a:pt x="189" y="158"/>
                    <a:pt x="189" y="157"/>
                    <a:pt x="189" y="156"/>
                  </a:cubicBezTo>
                  <a:cubicBezTo>
                    <a:pt x="189" y="156"/>
                    <a:pt x="189" y="156"/>
                    <a:pt x="190" y="156"/>
                  </a:cubicBezTo>
                  <a:close/>
                  <a:moveTo>
                    <a:pt x="186" y="159"/>
                  </a:moveTo>
                  <a:cubicBezTo>
                    <a:pt x="184" y="159"/>
                    <a:pt x="183" y="159"/>
                    <a:pt x="182" y="159"/>
                  </a:cubicBezTo>
                  <a:cubicBezTo>
                    <a:pt x="182" y="158"/>
                    <a:pt x="182" y="158"/>
                    <a:pt x="182" y="157"/>
                  </a:cubicBezTo>
                  <a:cubicBezTo>
                    <a:pt x="183" y="157"/>
                    <a:pt x="185" y="157"/>
                    <a:pt x="186" y="157"/>
                  </a:cubicBezTo>
                  <a:cubicBezTo>
                    <a:pt x="186" y="157"/>
                    <a:pt x="186" y="158"/>
                    <a:pt x="186" y="159"/>
                  </a:cubicBezTo>
                  <a:close/>
                  <a:moveTo>
                    <a:pt x="179" y="159"/>
                  </a:moveTo>
                  <a:cubicBezTo>
                    <a:pt x="179" y="159"/>
                    <a:pt x="179" y="159"/>
                    <a:pt x="179" y="160"/>
                  </a:cubicBezTo>
                  <a:cubicBezTo>
                    <a:pt x="178" y="160"/>
                    <a:pt x="177" y="160"/>
                    <a:pt x="176" y="160"/>
                  </a:cubicBezTo>
                  <a:cubicBezTo>
                    <a:pt x="176" y="159"/>
                    <a:pt x="176" y="159"/>
                    <a:pt x="176" y="158"/>
                  </a:cubicBezTo>
                  <a:cubicBezTo>
                    <a:pt x="176" y="158"/>
                    <a:pt x="176" y="158"/>
                    <a:pt x="176" y="158"/>
                  </a:cubicBezTo>
                  <a:cubicBezTo>
                    <a:pt x="177" y="158"/>
                    <a:pt x="178" y="157"/>
                    <a:pt x="179" y="157"/>
                  </a:cubicBezTo>
                  <a:cubicBezTo>
                    <a:pt x="179" y="158"/>
                    <a:pt x="179" y="159"/>
                    <a:pt x="179" y="159"/>
                  </a:cubicBezTo>
                  <a:close/>
                  <a:moveTo>
                    <a:pt x="163" y="313"/>
                  </a:moveTo>
                  <a:cubicBezTo>
                    <a:pt x="163" y="313"/>
                    <a:pt x="164" y="312"/>
                    <a:pt x="164" y="312"/>
                  </a:cubicBezTo>
                  <a:cubicBezTo>
                    <a:pt x="164" y="313"/>
                    <a:pt x="164" y="313"/>
                    <a:pt x="164" y="314"/>
                  </a:cubicBezTo>
                  <a:cubicBezTo>
                    <a:pt x="162" y="315"/>
                    <a:pt x="159" y="316"/>
                    <a:pt x="163" y="313"/>
                  </a:cubicBezTo>
                  <a:close/>
                  <a:moveTo>
                    <a:pt x="154" y="313"/>
                  </a:moveTo>
                  <a:cubicBezTo>
                    <a:pt x="153" y="314"/>
                    <a:pt x="151" y="314"/>
                    <a:pt x="149" y="315"/>
                  </a:cubicBezTo>
                  <a:cubicBezTo>
                    <a:pt x="154" y="310"/>
                    <a:pt x="161" y="307"/>
                    <a:pt x="166" y="302"/>
                  </a:cubicBezTo>
                  <a:cubicBezTo>
                    <a:pt x="165" y="303"/>
                    <a:pt x="165" y="304"/>
                    <a:pt x="165" y="305"/>
                  </a:cubicBezTo>
                  <a:cubicBezTo>
                    <a:pt x="163" y="307"/>
                    <a:pt x="160" y="309"/>
                    <a:pt x="157" y="310"/>
                  </a:cubicBezTo>
                  <a:cubicBezTo>
                    <a:pt x="157" y="310"/>
                    <a:pt x="154" y="312"/>
                    <a:pt x="154" y="313"/>
                  </a:cubicBezTo>
                  <a:close/>
                  <a:moveTo>
                    <a:pt x="165" y="307"/>
                  </a:moveTo>
                  <a:cubicBezTo>
                    <a:pt x="165" y="308"/>
                    <a:pt x="165" y="309"/>
                    <a:pt x="165" y="310"/>
                  </a:cubicBezTo>
                  <a:cubicBezTo>
                    <a:pt x="164" y="310"/>
                    <a:pt x="163" y="311"/>
                    <a:pt x="162" y="311"/>
                  </a:cubicBezTo>
                  <a:cubicBezTo>
                    <a:pt x="161" y="312"/>
                    <a:pt x="160" y="312"/>
                    <a:pt x="159" y="313"/>
                  </a:cubicBezTo>
                  <a:cubicBezTo>
                    <a:pt x="159" y="313"/>
                    <a:pt x="155" y="316"/>
                    <a:pt x="157" y="314"/>
                  </a:cubicBezTo>
                  <a:cubicBezTo>
                    <a:pt x="159" y="311"/>
                    <a:pt x="162" y="309"/>
                    <a:pt x="165" y="307"/>
                  </a:cubicBezTo>
                  <a:close/>
                  <a:moveTo>
                    <a:pt x="166" y="301"/>
                  </a:moveTo>
                  <a:cubicBezTo>
                    <a:pt x="166" y="301"/>
                    <a:pt x="166" y="301"/>
                    <a:pt x="166" y="301"/>
                  </a:cubicBezTo>
                  <a:cubicBezTo>
                    <a:pt x="162" y="304"/>
                    <a:pt x="157" y="306"/>
                    <a:pt x="153" y="309"/>
                  </a:cubicBezTo>
                  <a:cubicBezTo>
                    <a:pt x="151" y="310"/>
                    <a:pt x="149" y="312"/>
                    <a:pt x="147" y="314"/>
                  </a:cubicBezTo>
                  <a:cubicBezTo>
                    <a:pt x="146" y="314"/>
                    <a:pt x="144" y="315"/>
                    <a:pt x="143" y="316"/>
                  </a:cubicBezTo>
                  <a:cubicBezTo>
                    <a:pt x="143" y="316"/>
                    <a:pt x="143" y="316"/>
                    <a:pt x="143" y="316"/>
                  </a:cubicBezTo>
                  <a:cubicBezTo>
                    <a:pt x="143" y="316"/>
                    <a:pt x="144" y="316"/>
                    <a:pt x="144" y="315"/>
                  </a:cubicBezTo>
                  <a:cubicBezTo>
                    <a:pt x="151" y="309"/>
                    <a:pt x="160" y="305"/>
                    <a:pt x="166" y="298"/>
                  </a:cubicBezTo>
                  <a:cubicBezTo>
                    <a:pt x="166" y="299"/>
                    <a:pt x="166" y="300"/>
                    <a:pt x="166" y="301"/>
                  </a:cubicBezTo>
                  <a:close/>
                  <a:moveTo>
                    <a:pt x="166" y="296"/>
                  </a:moveTo>
                  <a:cubicBezTo>
                    <a:pt x="162" y="299"/>
                    <a:pt x="157" y="303"/>
                    <a:pt x="152" y="306"/>
                  </a:cubicBezTo>
                  <a:cubicBezTo>
                    <a:pt x="149" y="307"/>
                    <a:pt x="147" y="309"/>
                    <a:pt x="144" y="310"/>
                  </a:cubicBezTo>
                  <a:cubicBezTo>
                    <a:pt x="143" y="311"/>
                    <a:pt x="142" y="312"/>
                    <a:pt x="141" y="313"/>
                  </a:cubicBezTo>
                  <a:cubicBezTo>
                    <a:pt x="149" y="306"/>
                    <a:pt x="159" y="301"/>
                    <a:pt x="167" y="294"/>
                  </a:cubicBezTo>
                  <a:cubicBezTo>
                    <a:pt x="167" y="293"/>
                    <a:pt x="167" y="293"/>
                    <a:pt x="167" y="293"/>
                  </a:cubicBezTo>
                  <a:cubicBezTo>
                    <a:pt x="167" y="294"/>
                    <a:pt x="167" y="295"/>
                    <a:pt x="166" y="296"/>
                  </a:cubicBezTo>
                  <a:close/>
                  <a:moveTo>
                    <a:pt x="167" y="293"/>
                  </a:moveTo>
                  <a:cubicBezTo>
                    <a:pt x="167" y="293"/>
                    <a:pt x="167" y="293"/>
                    <a:pt x="166" y="293"/>
                  </a:cubicBezTo>
                  <a:cubicBezTo>
                    <a:pt x="160" y="296"/>
                    <a:pt x="154" y="301"/>
                    <a:pt x="147" y="304"/>
                  </a:cubicBezTo>
                  <a:cubicBezTo>
                    <a:pt x="144" y="306"/>
                    <a:pt x="141" y="308"/>
                    <a:pt x="139" y="310"/>
                  </a:cubicBezTo>
                  <a:cubicBezTo>
                    <a:pt x="138" y="311"/>
                    <a:pt x="137" y="312"/>
                    <a:pt x="135" y="313"/>
                  </a:cubicBezTo>
                  <a:cubicBezTo>
                    <a:pt x="134" y="313"/>
                    <a:pt x="131" y="316"/>
                    <a:pt x="134" y="313"/>
                  </a:cubicBezTo>
                  <a:cubicBezTo>
                    <a:pt x="141" y="307"/>
                    <a:pt x="148" y="303"/>
                    <a:pt x="155" y="298"/>
                  </a:cubicBezTo>
                  <a:cubicBezTo>
                    <a:pt x="159" y="295"/>
                    <a:pt x="164" y="293"/>
                    <a:pt x="167" y="290"/>
                  </a:cubicBezTo>
                  <a:cubicBezTo>
                    <a:pt x="167" y="291"/>
                    <a:pt x="167" y="292"/>
                    <a:pt x="167" y="293"/>
                  </a:cubicBezTo>
                  <a:close/>
                  <a:moveTo>
                    <a:pt x="163" y="293"/>
                  </a:moveTo>
                  <a:cubicBezTo>
                    <a:pt x="164" y="292"/>
                    <a:pt x="165" y="291"/>
                    <a:pt x="166" y="290"/>
                  </a:cubicBezTo>
                  <a:cubicBezTo>
                    <a:pt x="165" y="291"/>
                    <a:pt x="163" y="292"/>
                    <a:pt x="164" y="292"/>
                  </a:cubicBezTo>
                  <a:cubicBezTo>
                    <a:pt x="164" y="292"/>
                    <a:pt x="163" y="292"/>
                    <a:pt x="163" y="293"/>
                  </a:cubicBezTo>
                  <a:close/>
                  <a:moveTo>
                    <a:pt x="168" y="288"/>
                  </a:moveTo>
                  <a:cubicBezTo>
                    <a:pt x="161" y="293"/>
                    <a:pt x="154" y="297"/>
                    <a:pt x="147" y="301"/>
                  </a:cubicBezTo>
                  <a:cubicBezTo>
                    <a:pt x="144" y="303"/>
                    <a:pt x="140" y="305"/>
                    <a:pt x="137" y="307"/>
                  </a:cubicBezTo>
                  <a:cubicBezTo>
                    <a:pt x="137" y="307"/>
                    <a:pt x="136" y="308"/>
                    <a:pt x="136" y="308"/>
                  </a:cubicBezTo>
                  <a:cubicBezTo>
                    <a:pt x="141" y="304"/>
                    <a:pt x="146" y="300"/>
                    <a:pt x="151" y="297"/>
                  </a:cubicBezTo>
                  <a:cubicBezTo>
                    <a:pt x="157" y="293"/>
                    <a:pt x="163" y="290"/>
                    <a:pt x="168" y="285"/>
                  </a:cubicBezTo>
                  <a:cubicBezTo>
                    <a:pt x="168" y="286"/>
                    <a:pt x="168" y="287"/>
                    <a:pt x="168" y="288"/>
                  </a:cubicBezTo>
                  <a:close/>
                  <a:moveTo>
                    <a:pt x="168" y="284"/>
                  </a:moveTo>
                  <a:cubicBezTo>
                    <a:pt x="161" y="289"/>
                    <a:pt x="154" y="293"/>
                    <a:pt x="147" y="297"/>
                  </a:cubicBezTo>
                  <a:cubicBezTo>
                    <a:pt x="141" y="300"/>
                    <a:pt x="136" y="304"/>
                    <a:pt x="131" y="308"/>
                  </a:cubicBezTo>
                  <a:cubicBezTo>
                    <a:pt x="132" y="307"/>
                    <a:pt x="133" y="306"/>
                    <a:pt x="133" y="306"/>
                  </a:cubicBezTo>
                  <a:cubicBezTo>
                    <a:pt x="138" y="302"/>
                    <a:pt x="143" y="298"/>
                    <a:pt x="148" y="295"/>
                  </a:cubicBezTo>
                  <a:cubicBezTo>
                    <a:pt x="155" y="290"/>
                    <a:pt x="163" y="286"/>
                    <a:pt x="168" y="280"/>
                  </a:cubicBezTo>
                  <a:cubicBezTo>
                    <a:pt x="168" y="281"/>
                    <a:pt x="168" y="283"/>
                    <a:pt x="168" y="284"/>
                  </a:cubicBezTo>
                  <a:close/>
                  <a:moveTo>
                    <a:pt x="169" y="277"/>
                  </a:moveTo>
                  <a:cubicBezTo>
                    <a:pt x="169" y="278"/>
                    <a:pt x="169" y="278"/>
                    <a:pt x="169" y="279"/>
                  </a:cubicBezTo>
                  <a:cubicBezTo>
                    <a:pt x="161" y="285"/>
                    <a:pt x="152" y="290"/>
                    <a:pt x="144" y="295"/>
                  </a:cubicBezTo>
                  <a:cubicBezTo>
                    <a:pt x="138" y="299"/>
                    <a:pt x="132" y="302"/>
                    <a:pt x="127" y="306"/>
                  </a:cubicBezTo>
                  <a:cubicBezTo>
                    <a:pt x="128" y="305"/>
                    <a:pt x="128" y="305"/>
                    <a:pt x="129" y="304"/>
                  </a:cubicBezTo>
                  <a:cubicBezTo>
                    <a:pt x="134" y="301"/>
                    <a:pt x="139" y="297"/>
                    <a:pt x="144" y="294"/>
                  </a:cubicBezTo>
                  <a:cubicBezTo>
                    <a:pt x="152" y="288"/>
                    <a:pt x="161" y="283"/>
                    <a:pt x="169" y="276"/>
                  </a:cubicBezTo>
                  <a:cubicBezTo>
                    <a:pt x="169" y="276"/>
                    <a:pt x="169" y="277"/>
                    <a:pt x="169" y="277"/>
                  </a:cubicBezTo>
                  <a:close/>
                  <a:moveTo>
                    <a:pt x="169" y="275"/>
                  </a:moveTo>
                  <a:cubicBezTo>
                    <a:pt x="159" y="282"/>
                    <a:pt x="148" y="289"/>
                    <a:pt x="137" y="295"/>
                  </a:cubicBezTo>
                  <a:cubicBezTo>
                    <a:pt x="134" y="297"/>
                    <a:pt x="131" y="299"/>
                    <a:pt x="128" y="300"/>
                  </a:cubicBezTo>
                  <a:cubicBezTo>
                    <a:pt x="133" y="297"/>
                    <a:pt x="139" y="293"/>
                    <a:pt x="145" y="289"/>
                  </a:cubicBezTo>
                  <a:cubicBezTo>
                    <a:pt x="149" y="286"/>
                    <a:pt x="154" y="283"/>
                    <a:pt x="158" y="280"/>
                  </a:cubicBezTo>
                  <a:cubicBezTo>
                    <a:pt x="162" y="277"/>
                    <a:pt x="166" y="274"/>
                    <a:pt x="169" y="271"/>
                  </a:cubicBezTo>
                  <a:cubicBezTo>
                    <a:pt x="169" y="272"/>
                    <a:pt x="169" y="273"/>
                    <a:pt x="169" y="275"/>
                  </a:cubicBezTo>
                  <a:close/>
                  <a:moveTo>
                    <a:pt x="169" y="269"/>
                  </a:moveTo>
                  <a:cubicBezTo>
                    <a:pt x="160" y="279"/>
                    <a:pt x="147" y="284"/>
                    <a:pt x="136" y="291"/>
                  </a:cubicBezTo>
                  <a:cubicBezTo>
                    <a:pt x="131" y="294"/>
                    <a:pt x="125" y="298"/>
                    <a:pt x="120" y="301"/>
                  </a:cubicBezTo>
                  <a:cubicBezTo>
                    <a:pt x="123" y="298"/>
                    <a:pt x="127" y="296"/>
                    <a:pt x="130" y="294"/>
                  </a:cubicBezTo>
                  <a:cubicBezTo>
                    <a:pt x="135" y="290"/>
                    <a:pt x="141" y="286"/>
                    <a:pt x="146" y="283"/>
                  </a:cubicBezTo>
                  <a:cubicBezTo>
                    <a:pt x="154" y="278"/>
                    <a:pt x="164" y="272"/>
                    <a:pt x="169" y="265"/>
                  </a:cubicBezTo>
                  <a:cubicBezTo>
                    <a:pt x="169" y="266"/>
                    <a:pt x="169" y="268"/>
                    <a:pt x="169" y="269"/>
                  </a:cubicBezTo>
                  <a:close/>
                  <a:moveTo>
                    <a:pt x="169" y="263"/>
                  </a:moveTo>
                  <a:cubicBezTo>
                    <a:pt x="161" y="269"/>
                    <a:pt x="154" y="275"/>
                    <a:pt x="146" y="281"/>
                  </a:cubicBezTo>
                  <a:cubicBezTo>
                    <a:pt x="137" y="287"/>
                    <a:pt x="127" y="292"/>
                    <a:pt x="118" y="297"/>
                  </a:cubicBezTo>
                  <a:cubicBezTo>
                    <a:pt x="114" y="300"/>
                    <a:pt x="109" y="303"/>
                    <a:pt x="105" y="305"/>
                  </a:cubicBezTo>
                  <a:cubicBezTo>
                    <a:pt x="104" y="306"/>
                    <a:pt x="103" y="306"/>
                    <a:pt x="102" y="306"/>
                  </a:cubicBezTo>
                  <a:cubicBezTo>
                    <a:pt x="102" y="306"/>
                    <a:pt x="102" y="306"/>
                    <a:pt x="102" y="306"/>
                  </a:cubicBezTo>
                  <a:cubicBezTo>
                    <a:pt x="108" y="304"/>
                    <a:pt x="112" y="300"/>
                    <a:pt x="117" y="296"/>
                  </a:cubicBezTo>
                  <a:cubicBezTo>
                    <a:pt x="125" y="291"/>
                    <a:pt x="132" y="286"/>
                    <a:pt x="139" y="281"/>
                  </a:cubicBezTo>
                  <a:cubicBezTo>
                    <a:pt x="146" y="277"/>
                    <a:pt x="152" y="272"/>
                    <a:pt x="159" y="267"/>
                  </a:cubicBezTo>
                  <a:cubicBezTo>
                    <a:pt x="162" y="265"/>
                    <a:pt x="168" y="262"/>
                    <a:pt x="170" y="258"/>
                  </a:cubicBezTo>
                  <a:cubicBezTo>
                    <a:pt x="170" y="260"/>
                    <a:pt x="170" y="261"/>
                    <a:pt x="169" y="263"/>
                  </a:cubicBezTo>
                  <a:close/>
                  <a:moveTo>
                    <a:pt x="104" y="305"/>
                  </a:moveTo>
                  <a:cubicBezTo>
                    <a:pt x="104" y="304"/>
                    <a:pt x="104" y="304"/>
                    <a:pt x="104" y="304"/>
                  </a:cubicBezTo>
                  <a:cubicBezTo>
                    <a:pt x="106" y="302"/>
                    <a:pt x="108" y="301"/>
                    <a:pt x="110" y="299"/>
                  </a:cubicBezTo>
                  <a:cubicBezTo>
                    <a:pt x="119" y="292"/>
                    <a:pt x="129" y="286"/>
                    <a:pt x="138" y="279"/>
                  </a:cubicBezTo>
                  <a:cubicBezTo>
                    <a:pt x="146" y="274"/>
                    <a:pt x="154" y="268"/>
                    <a:pt x="162" y="262"/>
                  </a:cubicBezTo>
                  <a:cubicBezTo>
                    <a:pt x="164" y="261"/>
                    <a:pt x="165" y="260"/>
                    <a:pt x="166" y="259"/>
                  </a:cubicBezTo>
                  <a:cubicBezTo>
                    <a:pt x="167" y="258"/>
                    <a:pt x="168" y="257"/>
                    <a:pt x="169" y="257"/>
                  </a:cubicBezTo>
                  <a:cubicBezTo>
                    <a:pt x="169" y="257"/>
                    <a:pt x="169" y="257"/>
                    <a:pt x="169" y="258"/>
                  </a:cubicBezTo>
                  <a:cubicBezTo>
                    <a:pt x="168" y="259"/>
                    <a:pt x="167" y="260"/>
                    <a:pt x="166" y="261"/>
                  </a:cubicBezTo>
                  <a:cubicBezTo>
                    <a:pt x="162" y="264"/>
                    <a:pt x="158" y="267"/>
                    <a:pt x="154" y="270"/>
                  </a:cubicBezTo>
                  <a:cubicBezTo>
                    <a:pt x="145" y="277"/>
                    <a:pt x="136" y="283"/>
                    <a:pt x="126" y="289"/>
                  </a:cubicBezTo>
                  <a:cubicBezTo>
                    <a:pt x="119" y="294"/>
                    <a:pt x="112" y="301"/>
                    <a:pt x="104" y="305"/>
                  </a:cubicBezTo>
                  <a:close/>
                  <a:moveTo>
                    <a:pt x="98" y="305"/>
                  </a:moveTo>
                  <a:cubicBezTo>
                    <a:pt x="99" y="305"/>
                    <a:pt x="99" y="304"/>
                    <a:pt x="99" y="304"/>
                  </a:cubicBezTo>
                  <a:cubicBezTo>
                    <a:pt x="111" y="292"/>
                    <a:pt x="125" y="283"/>
                    <a:pt x="137" y="273"/>
                  </a:cubicBezTo>
                  <a:cubicBezTo>
                    <a:pt x="144" y="268"/>
                    <a:pt x="150" y="263"/>
                    <a:pt x="157" y="257"/>
                  </a:cubicBezTo>
                  <a:cubicBezTo>
                    <a:pt x="162" y="253"/>
                    <a:pt x="167" y="249"/>
                    <a:pt x="171" y="244"/>
                  </a:cubicBezTo>
                  <a:cubicBezTo>
                    <a:pt x="170" y="246"/>
                    <a:pt x="170" y="247"/>
                    <a:pt x="170" y="249"/>
                  </a:cubicBezTo>
                  <a:cubicBezTo>
                    <a:pt x="165" y="253"/>
                    <a:pt x="160" y="256"/>
                    <a:pt x="155" y="260"/>
                  </a:cubicBezTo>
                  <a:cubicBezTo>
                    <a:pt x="148" y="266"/>
                    <a:pt x="143" y="271"/>
                    <a:pt x="136" y="276"/>
                  </a:cubicBezTo>
                  <a:cubicBezTo>
                    <a:pt x="129" y="282"/>
                    <a:pt x="122" y="287"/>
                    <a:pt x="115" y="293"/>
                  </a:cubicBezTo>
                  <a:cubicBezTo>
                    <a:pt x="112" y="295"/>
                    <a:pt x="108" y="298"/>
                    <a:pt x="105" y="301"/>
                  </a:cubicBezTo>
                  <a:cubicBezTo>
                    <a:pt x="103" y="302"/>
                    <a:pt x="102" y="303"/>
                    <a:pt x="101" y="304"/>
                  </a:cubicBezTo>
                  <a:cubicBezTo>
                    <a:pt x="100" y="304"/>
                    <a:pt x="99" y="305"/>
                    <a:pt x="99" y="305"/>
                  </a:cubicBezTo>
                  <a:cubicBezTo>
                    <a:pt x="99" y="305"/>
                    <a:pt x="98" y="305"/>
                    <a:pt x="98" y="305"/>
                  </a:cubicBezTo>
                  <a:close/>
                  <a:moveTo>
                    <a:pt x="98" y="268"/>
                  </a:moveTo>
                  <a:cubicBezTo>
                    <a:pt x="100" y="266"/>
                    <a:pt x="103" y="263"/>
                    <a:pt x="105" y="261"/>
                  </a:cubicBezTo>
                  <a:cubicBezTo>
                    <a:pt x="111" y="256"/>
                    <a:pt x="118" y="251"/>
                    <a:pt x="124" y="247"/>
                  </a:cubicBezTo>
                  <a:cubicBezTo>
                    <a:pt x="133" y="241"/>
                    <a:pt x="142" y="235"/>
                    <a:pt x="151" y="229"/>
                  </a:cubicBezTo>
                  <a:cubicBezTo>
                    <a:pt x="155" y="226"/>
                    <a:pt x="158" y="223"/>
                    <a:pt x="161" y="220"/>
                  </a:cubicBezTo>
                  <a:cubicBezTo>
                    <a:pt x="164" y="218"/>
                    <a:pt x="166" y="216"/>
                    <a:pt x="168" y="214"/>
                  </a:cubicBezTo>
                  <a:cubicBezTo>
                    <a:pt x="169" y="214"/>
                    <a:pt x="169" y="213"/>
                    <a:pt x="170" y="212"/>
                  </a:cubicBezTo>
                  <a:cubicBezTo>
                    <a:pt x="170" y="212"/>
                    <a:pt x="171" y="212"/>
                    <a:pt x="171" y="212"/>
                  </a:cubicBezTo>
                  <a:cubicBezTo>
                    <a:pt x="172" y="211"/>
                    <a:pt x="172" y="211"/>
                    <a:pt x="173" y="210"/>
                  </a:cubicBezTo>
                  <a:cubicBezTo>
                    <a:pt x="173" y="211"/>
                    <a:pt x="173" y="213"/>
                    <a:pt x="173" y="214"/>
                  </a:cubicBezTo>
                  <a:cubicBezTo>
                    <a:pt x="171" y="215"/>
                    <a:pt x="170" y="217"/>
                    <a:pt x="168" y="218"/>
                  </a:cubicBezTo>
                  <a:cubicBezTo>
                    <a:pt x="165" y="221"/>
                    <a:pt x="161" y="223"/>
                    <a:pt x="158" y="226"/>
                  </a:cubicBezTo>
                  <a:cubicBezTo>
                    <a:pt x="156" y="227"/>
                    <a:pt x="155" y="228"/>
                    <a:pt x="154" y="229"/>
                  </a:cubicBezTo>
                  <a:cubicBezTo>
                    <a:pt x="145" y="235"/>
                    <a:pt x="136" y="241"/>
                    <a:pt x="127" y="247"/>
                  </a:cubicBezTo>
                  <a:cubicBezTo>
                    <a:pt x="116" y="254"/>
                    <a:pt x="105" y="262"/>
                    <a:pt x="95" y="271"/>
                  </a:cubicBezTo>
                  <a:cubicBezTo>
                    <a:pt x="90" y="276"/>
                    <a:pt x="97" y="269"/>
                    <a:pt x="98" y="268"/>
                  </a:cubicBezTo>
                  <a:close/>
                  <a:moveTo>
                    <a:pt x="93" y="272"/>
                  </a:moveTo>
                  <a:cubicBezTo>
                    <a:pt x="93" y="271"/>
                    <a:pt x="93" y="269"/>
                    <a:pt x="93" y="267"/>
                  </a:cubicBezTo>
                  <a:cubicBezTo>
                    <a:pt x="95" y="266"/>
                    <a:pt x="97" y="264"/>
                    <a:pt x="99" y="263"/>
                  </a:cubicBezTo>
                  <a:cubicBezTo>
                    <a:pt x="103" y="261"/>
                    <a:pt x="106" y="258"/>
                    <a:pt x="109" y="256"/>
                  </a:cubicBezTo>
                  <a:cubicBezTo>
                    <a:pt x="116" y="251"/>
                    <a:pt x="123" y="246"/>
                    <a:pt x="130" y="241"/>
                  </a:cubicBezTo>
                  <a:cubicBezTo>
                    <a:pt x="142" y="234"/>
                    <a:pt x="152" y="225"/>
                    <a:pt x="163" y="217"/>
                  </a:cubicBezTo>
                  <a:cubicBezTo>
                    <a:pt x="161" y="219"/>
                    <a:pt x="159" y="222"/>
                    <a:pt x="156" y="224"/>
                  </a:cubicBezTo>
                  <a:cubicBezTo>
                    <a:pt x="148" y="230"/>
                    <a:pt x="139" y="236"/>
                    <a:pt x="131" y="241"/>
                  </a:cubicBezTo>
                  <a:cubicBezTo>
                    <a:pt x="118" y="250"/>
                    <a:pt x="104" y="260"/>
                    <a:pt x="93" y="272"/>
                  </a:cubicBezTo>
                  <a:close/>
                  <a:moveTo>
                    <a:pt x="173" y="215"/>
                  </a:moveTo>
                  <a:cubicBezTo>
                    <a:pt x="173" y="215"/>
                    <a:pt x="173" y="215"/>
                    <a:pt x="172" y="215"/>
                  </a:cubicBezTo>
                  <a:cubicBezTo>
                    <a:pt x="173" y="215"/>
                    <a:pt x="173" y="215"/>
                    <a:pt x="173" y="215"/>
                  </a:cubicBezTo>
                  <a:close/>
                  <a:moveTo>
                    <a:pt x="158" y="227"/>
                  </a:moveTo>
                  <a:cubicBezTo>
                    <a:pt x="163" y="224"/>
                    <a:pt x="168" y="220"/>
                    <a:pt x="173" y="216"/>
                  </a:cubicBezTo>
                  <a:cubicBezTo>
                    <a:pt x="173" y="216"/>
                    <a:pt x="173" y="217"/>
                    <a:pt x="173" y="217"/>
                  </a:cubicBezTo>
                  <a:cubicBezTo>
                    <a:pt x="161" y="225"/>
                    <a:pt x="151" y="234"/>
                    <a:pt x="140" y="242"/>
                  </a:cubicBezTo>
                  <a:cubicBezTo>
                    <a:pt x="127" y="250"/>
                    <a:pt x="116" y="259"/>
                    <a:pt x="104" y="268"/>
                  </a:cubicBezTo>
                  <a:cubicBezTo>
                    <a:pt x="102" y="270"/>
                    <a:pt x="99" y="272"/>
                    <a:pt x="97" y="275"/>
                  </a:cubicBezTo>
                  <a:cubicBezTo>
                    <a:pt x="97" y="274"/>
                    <a:pt x="92" y="279"/>
                    <a:pt x="95" y="275"/>
                  </a:cubicBezTo>
                  <a:cubicBezTo>
                    <a:pt x="96" y="274"/>
                    <a:pt x="97" y="273"/>
                    <a:pt x="99" y="272"/>
                  </a:cubicBezTo>
                  <a:cubicBezTo>
                    <a:pt x="104" y="266"/>
                    <a:pt x="110" y="261"/>
                    <a:pt x="117" y="256"/>
                  </a:cubicBezTo>
                  <a:cubicBezTo>
                    <a:pt x="128" y="248"/>
                    <a:pt x="141" y="240"/>
                    <a:pt x="152" y="231"/>
                  </a:cubicBezTo>
                  <a:cubicBezTo>
                    <a:pt x="154" y="230"/>
                    <a:pt x="156" y="228"/>
                    <a:pt x="158" y="227"/>
                  </a:cubicBezTo>
                  <a:close/>
                  <a:moveTo>
                    <a:pt x="95" y="300"/>
                  </a:moveTo>
                  <a:cubicBezTo>
                    <a:pt x="95" y="298"/>
                    <a:pt x="95" y="297"/>
                    <a:pt x="95" y="295"/>
                  </a:cubicBezTo>
                  <a:cubicBezTo>
                    <a:pt x="97" y="294"/>
                    <a:pt x="99" y="292"/>
                    <a:pt x="101" y="290"/>
                  </a:cubicBezTo>
                  <a:cubicBezTo>
                    <a:pt x="104" y="287"/>
                    <a:pt x="107" y="284"/>
                    <a:pt x="111" y="282"/>
                  </a:cubicBezTo>
                  <a:cubicBezTo>
                    <a:pt x="118" y="275"/>
                    <a:pt x="125" y="269"/>
                    <a:pt x="132" y="263"/>
                  </a:cubicBezTo>
                  <a:cubicBezTo>
                    <a:pt x="139" y="258"/>
                    <a:pt x="147" y="253"/>
                    <a:pt x="154" y="248"/>
                  </a:cubicBezTo>
                  <a:cubicBezTo>
                    <a:pt x="157" y="245"/>
                    <a:pt x="160" y="243"/>
                    <a:pt x="164" y="240"/>
                  </a:cubicBezTo>
                  <a:cubicBezTo>
                    <a:pt x="160" y="244"/>
                    <a:pt x="155" y="248"/>
                    <a:pt x="151" y="251"/>
                  </a:cubicBezTo>
                  <a:cubicBezTo>
                    <a:pt x="144" y="257"/>
                    <a:pt x="137" y="263"/>
                    <a:pt x="130" y="268"/>
                  </a:cubicBezTo>
                  <a:cubicBezTo>
                    <a:pt x="123" y="274"/>
                    <a:pt x="116" y="280"/>
                    <a:pt x="110" y="286"/>
                  </a:cubicBezTo>
                  <a:cubicBezTo>
                    <a:pt x="105" y="291"/>
                    <a:pt x="99" y="294"/>
                    <a:pt x="95" y="300"/>
                  </a:cubicBezTo>
                  <a:close/>
                  <a:moveTo>
                    <a:pt x="171" y="232"/>
                  </a:moveTo>
                  <a:cubicBezTo>
                    <a:pt x="171" y="232"/>
                    <a:pt x="171" y="232"/>
                    <a:pt x="171" y="233"/>
                  </a:cubicBezTo>
                  <a:cubicBezTo>
                    <a:pt x="158" y="244"/>
                    <a:pt x="144" y="254"/>
                    <a:pt x="130" y="264"/>
                  </a:cubicBezTo>
                  <a:cubicBezTo>
                    <a:pt x="124" y="269"/>
                    <a:pt x="118" y="274"/>
                    <a:pt x="111" y="280"/>
                  </a:cubicBezTo>
                  <a:cubicBezTo>
                    <a:pt x="108" y="282"/>
                    <a:pt x="105" y="285"/>
                    <a:pt x="102" y="288"/>
                  </a:cubicBezTo>
                  <a:cubicBezTo>
                    <a:pt x="101" y="289"/>
                    <a:pt x="100" y="290"/>
                    <a:pt x="98" y="292"/>
                  </a:cubicBezTo>
                  <a:cubicBezTo>
                    <a:pt x="97" y="293"/>
                    <a:pt x="94" y="296"/>
                    <a:pt x="97" y="293"/>
                  </a:cubicBezTo>
                  <a:cubicBezTo>
                    <a:pt x="109" y="280"/>
                    <a:pt x="122" y="268"/>
                    <a:pt x="136" y="257"/>
                  </a:cubicBezTo>
                  <a:cubicBezTo>
                    <a:pt x="148" y="247"/>
                    <a:pt x="161" y="238"/>
                    <a:pt x="172" y="226"/>
                  </a:cubicBezTo>
                  <a:cubicBezTo>
                    <a:pt x="172" y="228"/>
                    <a:pt x="172" y="230"/>
                    <a:pt x="171" y="232"/>
                  </a:cubicBezTo>
                  <a:close/>
                  <a:moveTo>
                    <a:pt x="172" y="224"/>
                  </a:moveTo>
                  <a:cubicBezTo>
                    <a:pt x="170" y="225"/>
                    <a:pt x="169" y="227"/>
                    <a:pt x="167" y="229"/>
                  </a:cubicBezTo>
                  <a:cubicBezTo>
                    <a:pt x="165" y="231"/>
                    <a:pt x="162" y="233"/>
                    <a:pt x="159" y="236"/>
                  </a:cubicBezTo>
                  <a:cubicBezTo>
                    <a:pt x="152" y="242"/>
                    <a:pt x="144" y="247"/>
                    <a:pt x="137" y="252"/>
                  </a:cubicBezTo>
                  <a:cubicBezTo>
                    <a:pt x="123" y="262"/>
                    <a:pt x="111" y="273"/>
                    <a:pt x="98" y="284"/>
                  </a:cubicBezTo>
                  <a:cubicBezTo>
                    <a:pt x="97" y="285"/>
                    <a:pt x="93" y="288"/>
                    <a:pt x="96" y="285"/>
                  </a:cubicBezTo>
                  <a:cubicBezTo>
                    <a:pt x="98" y="284"/>
                    <a:pt x="99" y="282"/>
                    <a:pt x="101" y="280"/>
                  </a:cubicBezTo>
                  <a:cubicBezTo>
                    <a:pt x="104" y="277"/>
                    <a:pt x="107" y="275"/>
                    <a:pt x="110" y="272"/>
                  </a:cubicBezTo>
                  <a:cubicBezTo>
                    <a:pt x="117" y="266"/>
                    <a:pt x="125" y="260"/>
                    <a:pt x="132" y="254"/>
                  </a:cubicBezTo>
                  <a:cubicBezTo>
                    <a:pt x="146" y="244"/>
                    <a:pt x="159" y="234"/>
                    <a:pt x="172" y="222"/>
                  </a:cubicBezTo>
                  <a:cubicBezTo>
                    <a:pt x="172" y="223"/>
                    <a:pt x="172" y="224"/>
                    <a:pt x="172" y="224"/>
                  </a:cubicBezTo>
                  <a:close/>
                  <a:moveTo>
                    <a:pt x="94" y="283"/>
                  </a:moveTo>
                  <a:cubicBezTo>
                    <a:pt x="95" y="283"/>
                    <a:pt x="96" y="282"/>
                    <a:pt x="97" y="281"/>
                  </a:cubicBezTo>
                  <a:cubicBezTo>
                    <a:pt x="100" y="278"/>
                    <a:pt x="103" y="275"/>
                    <a:pt x="106" y="273"/>
                  </a:cubicBezTo>
                  <a:cubicBezTo>
                    <a:pt x="113" y="266"/>
                    <a:pt x="120" y="261"/>
                    <a:pt x="128" y="255"/>
                  </a:cubicBezTo>
                  <a:cubicBezTo>
                    <a:pt x="135" y="250"/>
                    <a:pt x="143" y="245"/>
                    <a:pt x="150" y="240"/>
                  </a:cubicBezTo>
                  <a:cubicBezTo>
                    <a:pt x="144" y="245"/>
                    <a:pt x="138" y="249"/>
                    <a:pt x="132" y="254"/>
                  </a:cubicBezTo>
                  <a:cubicBezTo>
                    <a:pt x="119" y="264"/>
                    <a:pt x="105" y="274"/>
                    <a:pt x="94" y="286"/>
                  </a:cubicBezTo>
                  <a:cubicBezTo>
                    <a:pt x="94" y="285"/>
                    <a:pt x="94" y="284"/>
                    <a:pt x="94" y="283"/>
                  </a:cubicBezTo>
                  <a:close/>
                  <a:moveTo>
                    <a:pt x="171" y="222"/>
                  </a:moveTo>
                  <a:cubicBezTo>
                    <a:pt x="170" y="224"/>
                    <a:pt x="168" y="225"/>
                    <a:pt x="166" y="227"/>
                  </a:cubicBezTo>
                  <a:cubicBezTo>
                    <a:pt x="165" y="228"/>
                    <a:pt x="163" y="229"/>
                    <a:pt x="162" y="230"/>
                  </a:cubicBezTo>
                  <a:cubicBezTo>
                    <a:pt x="164" y="229"/>
                    <a:pt x="166" y="227"/>
                    <a:pt x="168" y="225"/>
                  </a:cubicBezTo>
                  <a:cubicBezTo>
                    <a:pt x="168" y="225"/>
                    <a:pt x="173" y="221"/>
                    <a:pt x="171" y="222"/>
                  </a:cubicBezTo>
                  <a:close/>
                  <a:moveTo>
                    <a:pt x="155" y="235"/>
                  </a:moveTo>
                  <a:cubicBezTo>
                    <a:pt x="148" y="241"/>
                    <a:pt x="139" y="247"/>
                    <a:pt x="131" y="252"/>
                  </a:cubicBezTo>
                  <a:cubicBezTo>
                    <a:pt x="124" y="257"/>
                    <a:pt x="117" y="262"/>
                    <a:pt x="111" y="268"/>
                  </a:cubicBezTo>
                  <a:cubicBezTo>
                    <a:pt x="107" y="271"/>
                    <a:pt x="104" y="274"/>
                    <a:pt x="100" y="277"/>
                  </a:cubicBezTo>
                  <a:cubicBezTo>
                    <a:pt x="99" y="278"/>
                    <a:pt x="97" y="280"/>
                    <a:pt x="96" y="281"/>
                  </a:cubicBezTo>
                  <a:cubicBezTo>
                    <a:pt x="94" y="282"/>
                    <a:pt x="94" y="282"/>
                    <a:pt x="95" y="280"/>
                  </a:cubicBezTo>
                  <a:cubicBezTo>
                    <a:pt x="96" y="279"/>
                    <a:pt x="97" y="278"/>
                    <a:pt x="98" y="277"/>
                  </a:cubicBezTo>
                  <a:cubicBezTo>
                    <a:pt x="100" y="274"/>
                    <a:pt x="104" y="272"/>
                    <a:pt x="107" y="270"/>
                  </a:cubicBezTo>
                  <a:cubicBezTo>
                    <a:pt x="110" y="267"/>
                    <a:pt x="113" y="264"/>
                    <a:pt x="117" y="261"/>
                  </a:cubicBezTo>
                  <a:cubicBezTo>
                    <a:pt x="124" y="254"/>
                    <a:pt x="132" y="249"/>
                    <a:pt x="140" y="244"/>
                  </a:cubicBezTo>
                  <a:cubicBezTo>
                    <a:pt x="147" y="239"/>
                    <a:pt x="153" y="234"/>
                    <a:pt x="160" y="230"/>
                  </a:cubicBezTo>
                  <a:cubicBezTo>
                    <a:pt x="162" y="228"/>
                    <a:pt x="164" y="227"/>
                    <a:pt x="166" y="226"/>
                  </a:cubicBezTo>
                  <a:cubicBezTo>
                    <a:pt x="162" y="229"/>
                    <a:pt x="159" y="232"/>
                    <a:pt x="155" y="235"/>
                  </a:cubicBezTo>
                  <a:close/>
                  <a:moveTo>
                    <a:pt x="173" y="219"/>
                  </a:moveTo>
                  <a:cubicBezTo>
                    <a:pt x="172" y="219"/>
                    <a:pt x="171" y="220"/>
                    <a:pt x="171" y="221"/>
                  </a:cubicBezTo>
                  <a:cubicBezTo>
                    <a:pt x="166" y="226"/>
                    <a:pt x="159" y="229"/>
                    <a:pt x="154" y="233"/>
                  </a:cubicBezTo>
                  <a:cubicBezTo>
                    <a:pt x="154" y="233"/>
                    <a:pt x="154" y="233"/>
                    <a:pt x="155" y="232"/>
                  </a:cubicBezTo>
                  <a:cubicBezTo>
                    <a:pt x="158" y="230"/>
                    <a:pt x="162" y="227"/>
                    <a:pt x="165" y="224"/>
                  </a:cubicBezTo>
                  <a:cubicBezTo>
                    <a:pt x="167" y="222"/>
                    <a:pt x="169" y="221"/>
                    <a:pt x="172" y="219"/>
                  </a:cubicBezTo>
                  <a:cubicBezTo>
                    <a:pt x="172" y="219"/>
                    <a:pt x="172" y="219"/>
                    <a:pt x="173" y="218"/>
                  </a:cubicBezTo>
                  <a:cubicBezTo>
                    <a:pt x="173" y="219"/>
                    <a:pt x="173" y="219"/>
                    <a:pt x="173" y="219"/>
                  </a:cubicBezTo>
                  <a:close/>
                  <a:moveTo>
                    <a:pt x="99" y="274"/>
                  </a:moveTo>
                  <a:cubicBezTo>
                    <a:pt x="102" y="271"/>
                    <a:pt x="106" y="268"/>
                    <a:pt x="109" y="265"/>
                  </a:cubicBezTo>
                  <a:cubicBezTo>
                    <a:pt x="117" y="259"/>
                    <a:pt x="125" y="253"/>
                    <a:pt x="134" y="247"/>
                  </a:cubicBezTo>
                  <a:cubicBezTo>
                    <a:pt x="138" y="244"/>
                    <a:pt x="143" y="241"/>
                    <a:pt x="148" y="238"/>
                  </a:cubicBezTo>
                  <a:cubicBezTo>
                    <a:pt x="142" y="242"/>
                    <a:pt x="136" y="246"/>
                    <a:pt x="130" y="250"/>
                  </a:cubicBezTo>
                  <a:cubicBezTo>
                    <a:pt x="123" y="255"/>
                    <a:pt x="116" y="260"/>
                    <a:pt x="110" y="266"/>
                  </a:cubicBezTo>
                  <a:cubicBezTo>
                    <a:pt x="104" y="271"/>
                    <a:pt x="99" y="275"/>
                    <a:pt x="94" y="281"/>
                  </a:cubicBezTo>
                  <a:cubicBezTo>
                    <a:pt x="94" y="280"/>
                    <a:pt x="94" y="279"/>
                    <a:pt x="94" y="278"/>
                  </a:cubicBezTo>
                  <a:cubicBezTo>
                    <a:pt x="96" y="277"/>
                    <a:pt x="97" y="276"/>
                    <a:pt x="99" y="274"/>
                  </a:cubicBezTo>
                  <a:close/>
                  <a:moveTo>
                    <a:pt x="100" y="284"/>
                  </a:moveTo>
                  <a:cubicBezTo>
                    <a:pt x="103" y="281"/>
                    <a:pt x="107" y="277"/>
                    <a:pt x="110" y="274"/>
                  </a:cubicBezTo>
                  <a:cubicBezTo>
                    <a:pt x="118" y="268"/>
                    <a:pt x="125" y="262"/>
                    <a:pt x="133" y="256"/>
                  </a:cubicBezTo>
                  <a:cubicBezTo>
                    <a:pt x="140" y="251"/>
                    <a:pt x="147" y="246"/>
                    <a:pt x="155" y="240"/>
                  </a:cubicBezTo>
                  <a:cubicBezTo>
                    <a:pt x="158" y="238"/>
                    <a:pt x="161" y="236"/>
                    <a:pt x="164" y="233"/>
                  </a:cubicBezTo>
                  <a:cubicBezTo>
                    <a:pt x="167" y="231"/>
                    <a:pt x="169" y="227"/>
                    <a:pt x="172" y="225"/>
                  </a:cubicBezTo>
                  <a:cubicBezTo>
                    <a:pt x="172" y="225"/>
                    <a:pt x="172" y="225"/>
                    <a:pt x="172" y="225"/>
                  </a:cubicBezTo>
                  <a:cubicBezTo>
                    <a:pt x="170" y="227"/>
                    <a:pt x="167" y="230"/>
                    <a:pt x="165" y="232"/>
                  </a:cubicBezTo>
                  <a:cubicBezTo>
                    <a:pt x="162" y="235"/>
                    <a:pt x="159" y="238"/>
                    <a:pt x="155" y="241"/>
                  </a:cubicBezTo>
                  <a:cubicBezTo>
                    <a:pt x="148" y="247"/>
                    <a:pt x="141" y="252"/>
                    <a:pt x="134" y="257"/>
                  </a:cubicBezTo>
                  <a:cubicBezTo>
                    <a:pt x="120" y="268"/>
                    <a:pt x="107" y="281"/>
                    <a:pt x="95" y="294"/>
                  </a:cubicBezTo>
                  <a:cubicBezTo>
                    <a:pt x="95" y="292"/>
                    <a:pt x="94" y="290"/>
                    <a:pt x="94" y="288"/>
                  </a:cubicBezTo>
                  <a:cubicBezTo>
                    <a:pt x="96" y="287"/>
                    <a:pt x="98" y="285"/>
                    <a:pt x="100" y="284"/>
                  </a:cubicBezTo>
                  <a:close/>
                  <a:moveTo>
                    <a:pt x="96" y="301"/>
                  </a:moveTo>
                  <a:cubicBezTo>
                    <a:pt x="96" y="301"/>
                    <a:pt x="96" y="301"/>
                    <a:pt x="96" y="301"/>
                  </a:cubicBezTo>
                  <a:cubicBezTo>
                    <a:pt x="96" y="301"/>
                    <a:pt x="96" y="301"/>
                    <a:pt x="96" y="301"/>
                  </a:cubicBezTo>
                  <a:cubicBezTo>
                    <a:pt x="96" y="301"/>
                    <a:pt x="96" y="301"/>
                    <a:pt x="96" y="301"/>
                  </a:cubicBezTo>
                  <a:close/>
                  <a:moveTo>
                    <a:pt x="99" y="298"/>
                  </a:moveTo>
                  <a:cubicBezTo>
                    <a:pt x="103" y="295"/>
                    <a:pt x="107" y="292"/>
                    <a:pt x="111" y="289"/>
                  </a:cubicBezTo>
                  <a:cubicBezTo>
                    <a:pt x="114" y="286"/>
                    <a:pt x="116" y="284"/>
                    <a:pt x="119" y="282"/>
                  </a:cubicBezTo>
                  <a:cubicBezTo>
                    <a:pt x="126" y="276"/>
                    <a:pt x="133" y="271"/>
                    <a:pt x="140" y="265"/>
                  </a:cubicBezTo>
                  <a:cubicBezTo>
                    <a:pt x="148" y="259"/>
                    <a:pt x="154" y="254"/>
                    <a:pt x="162" y="248"/>
                  </a:cubicBezTo>
                  <a:cubicBezTo>
                    <a:pt x="165" y="245"/>
                    <a:pt x="169" y="242"/>
                    <a:pt x="171" y="238"/>
                  </a:cubicBezTo>
                  <a:cubicBezTo>
                    <a:pt x="171" y="240"/>
                    <a:pt x="171" y="241"/>
                    <a:pt x="171" y="243"/>
                  </a:cubicBezTo>
                  <a:cubicBezTo>
                    <a:pt x="157" y="253"/>
                    <a:pt x="144" y="264"/>
                    <a:pt x="131" y="276"/>
                  </a:cubicBezTo>
                  <a:cubicBezTo>
                    <a:pt x="124" y="282"/>
                    <a:pt x="117" y="288"/>
                    <a:pt x="109" y="293"/>
                  </a:cubicBezTo>
                  <a:cubicBezTo>
                    <a:pt x="106" y="295"/>
                    <a:pt x="104" y="297"/>
                    <a:pt x="102" y="299"/>
                  </a:cubicBezTo>
                  <a:cubicBezTo>
                    <a:pt x="100" y="300"/>
                    <a:pt x="98" y="302"/>
                    <a:pt x="96" y="303"/>
                  </a:cubicBezTo>
                  <a:cubicBezTo>
                    <a:pt x="96" y="303"/>
                    <a:pt x="98" y="300"/>
                    <a:pt x="99" y="298"/>
                  </a:cubicBezTo>
                  <a:close/>
                  <a:moveTo>
                    <a:pt x="123" y="278"/>
                  </a:moveTo>
                  <a:cubicBezTo>
                    <a:pt x="127" y="275"/>
                    <a:pt x="130" y="272"/>
                    <a:pt x="134" y="268"/>
                  </a:cubicBezTo>
                  <a:cubicBezTo>
                    <a:pt x="141" y="262"/>
                    <a:pt x="147" y="256"/>
                    <a:pt x="155" y="250"/>
                  </a:cubicBezTo>
                  <a:cubicBezTo>
                    <a:pt x="158" y="248"/>
                    <a:pt x="161" y="246"/>
                    <a:pt x="164" y="244"/>
                  </a:cubicBezTo>
                  <a:cubicBezTo>
                    <a:pt x="166" y="243"/>
                    <a:pt x="167" y="241"/>
                    <a:pt x="168" y="240"/>
                  </a:cubicBezTo>
                  <a:cubicBezTo>
                    <a:pt x="169" y="240"/>
                    <a:pt x="171" y="237"/>
                    <a:pt x="169" y="240"/>
                  </a:cubicBezTo>
                  <a:cubicBezTo>
                    <a:pt x="166" y="245"/>
                    <a:pt x="158" y="250"/>
                    <a:pt x="153" y="254"/>
                  </a:cubicBezTo>
                  <a:cubicBezTo>
                    <a:pt x="146" y="260"/>
                    <a:pt x="138" y="266"/>
                    <a:pt x="131" y="271"/>
                  </a:cubicBezTo>
                  <a:cubicBezTo>
                    <a:pt x="128" y="273"/>
                    <a:pt x="126" y="276"/>
                    <a:pt x="123" y="278"/>
                  </a:cubicBezTo>
                  <a:close/>
                  <a:moveTo>
                    <a:pt x="168" y="245"/>
                  </a:moveTo>
                  <a:cubicBezTo>
                    <a:pt x="172" y="243"/>
                    <a:pt x="169" y="246"/>
                    <a:pt x="168" y="246"/>
                  </a:cubicBezTo>
                  <a:cubicBezTo>
                    <a:pt x="167" y="248"/>
                    <a:pt x="165" y="249"/>
                    <a:pt x="164" y="251"/>
                  </a:cubicBezTo>
                  <a:cubicBezTo>
                    <a:pt x="161" y="253"/>
                    <a:pt x="158" y="255"/>
                    <a:pt x="155" y="258"/>
                  </a:cubicBezTo>
                  <a:cubicBezTo>
                    <a:pt x="148" y="263"/>
                    <a:pt x="142" y="268"/>
                    <a:pt x="135" y="274"/>
                  </a:cubicBezTo>
                  <a:cubicBezTo>
                    <a:pt x="132" y="276"/>
                    <a:pt x="129" y="278"/>
                    <a:pt x="126" y="281"/>
                  </a:cubicBezTo>
                  <a:cubicBezTo>
                    <a:pt x="126" y="280"/>
                    <a:pt x="127" y="280"/>
                    <a:pt x="127" y="280"/>
                  </a:cubicBezTo>
                  <a:cubicBezTo>
                    <a:pt x="141" y="268"/>
                    <a:pt x="154" y="256"/>
                    <a:pt x="168" y="245"/>
                  </a:cubicBezTo>
                  <a:close/>
                  <a:moveTo>
                    <a:pt x="171" y="236"/>
                  </a:moveTo>
                  <a:cubicBezTo>
                    <a:pt x="171" y="236"/>
                    <a:pt x="171" y="236"/>
                    <a:pt x="171" y="237"/>
                  </a:cubicBezTo>
                  <a:cubicBezTo>
                    <a:pt x="165" y="242"/>
                    <a:pt x="159" y="246"/>
                    <a:pt x="153" y="251"/>
                  </a:cubicBezTo>
                  <a:cubicBezTo>
                    <a:pt x="146" y="256"/>
                    <a:pt x="140" y="262"/>
                    <a:pt x="133" y="268"/>
                  </a:cubicBezTo>
                  <a:cubicBezTo>
                    <a:pt x="127" y="274"/>
                    <a:pt x="120" y="280"/>
                    <a:pt x="113" y="286"/>
                  </a:cubicBezTo>
                  <a:cubicBezTo>
                    <a:pt x="110" y="288"/>
                    <a:pt x="107" y="291"/>
                    <a:pt x="104" y="293"/>
                  </a:cubicBezTo>
                  <a:cubicBezTo>
                    <a:pt x="101" y="295"/>
                    <a:pt x="98" y="298"/>
                    <a:pt x="96" y="300"/>
                  </a:cubicBezTo>
                  <a:cubicBezTo>
                    <a:pt x="98" y="297"/>
                    <a:pt x="101" y="295"/>
                    <a:pt x="104" y="293"/>
                  </a:cubicBezTo>
                  <a:cubicBezTo>
                    <a:pt x="107" y="290"/>
                    <a:pt x="110" y="287"/>
                    <a:pt x="113" y="284"/>
                  </a:cubicBezTo>
                  <a:cubicBezTo>
                    <a:pt x="120" y="278"/>
                    <a:pt x="126" y="272"/>
                    <a:pt x="133" y="267"/>
                  </a:cubicBezTo>
                  <a:cubicBezTo>
                    <a:pt x="140" y="261"/>
                    <a:pt x="147" y="255"/>
                    <a:pt x="154" y="249"/>
                  </a:cubicBezTo>
                  <a:cubicBezTo>
                    <a:pt x="160" y="244"/>
                    <a:pt x="166" y="239"/>
                    <a:pt x="171" y="234"/>
                  </a:cubicBezTo>
                  <a:cubicBezTo>
                    <a:pt x="171" y="235"/>
                    <a:pt x="171" y="235"/>
                    <a:pt x="171" y="236"/>
                  </a:cubicBezTo>
                  <a:close/>
                  <a:moveTo>
                    <a:pt x="172" y="221"/>
                  </a:moveTo>
                  <a:cubicBezTo>
                    <a:pt x="171" y="222"/>
                    <a:pt x="170" y="223"/>
                    <a:pt x="169" y="223"/>
                  </a:cubicBezTo>
                  <a:cubicBezTo>
                    <a:pt x="170" y="222"/>
                    <a:pt x="171" y="221"/>
                    <a:pt x="172" y="220"/>
                  </a:cubicBezTo>
                  <a:cubicBezTo>
                    <a:pt x="172" y="220"/>
                    <a:pt x="172" y="221"/>
                    <a:pt x="172" y="221"/>
                  </a:cubicBezTo>
                  <a:close/>
                  <a:moveTo>
                    <a:pt x="173" y="209"/>
                  </a:moveTo>
                  <a:cubicBezTo>
                    <a:pt x="173" y="209"/>
                    <a:pt x="172" y="210"/>
                    <a:pt x="171" y="210"/>
                  </a:cubicBezTo>
                  <a:cubicBezTo>
                    <a:pt x="171" y="211"/>
                    <a:pt x="171" y="211"/>
                    <a:pt x="171" y="211"/>
                  </a:cubicBezTo>
                  <a:cubicBezTo>
                    <a:pt x="161" y="218"/>
                    <a:pt x="152" y="226"/>
                    <a:pt x="142" y="232"/>
                  </a:cubicBezTo>
                  <a:cubicBezTo>
                    <a:pt x="133" y="239"/>
                    <a:pt x="123" y="245"/>
                    <a:pt x="113" y="252"/>
                  </a:cubicBezTo>
                  <a:cubicBezTo>
                    <a:pt x="109" y="255"/>
                    <a:pt x="105" y="258"/>
                    <a:pt x="100" y="261"/>
                  </a:cubicBezTo>
                  <a:cubicBezTo>
                    <a:pt x="98" y="263"/>
                    <a:pt x="96" y="264"/>
                    <a:pt x="94" y="266"/>
                  </a:cubicBezTo>
                  <a:cubicBezTo>
                    <a:pt x="93" y="267"/>
                    <a:pt x="93" y="267"/>
                    <a:pt x="94" y="265"/>
                  </a:cubicBezTo>
                  <a:cubicBezTo>
                    <a:pt x="96" y="264"/>
                    <a:pt x="97" y="263"/>
                    <a:pt x="99" y="261"/>
                  </a:cubicBezTo>
                  <a:cubicBezTo>
                    <a:pt x="108" y="255"/>
                    <a:pt x="116" y="249"/>
                    <a:pt x="125" y="242"/>
                  </a:cubicBezTo>
                  <a:cubicBezTo>
                    <a:pt x="141" y="229"/>
                    <a:pt x="159" y="217"/>
                    <a:pt x="174" y="202"/>
                  </a:cubicBezTo>
                  <a:cubicBezTo>
                    <a:pt x="174" y="205"/>
                    <a:pt x="174" y="207"/>
                    <a:pt x="173" y="209"/>
                  </a:cubicBezTo>
                  <a:close/>
                  <a:moveTo>
                    <a:pt x="174" y="199"/>
                  </a:moveTo>
                  <a:cubicBezTo>
                    <a:pt x="174" y="200"/>
                    <a:pt x="174" y="200"/>
                    <a:pt x="174" y="201"/>
                  </a:cubicBezTo>
                  <a:cubicBezTo>
                    <a:pt x="167" y="205"/>
                    <a:pt x="162" y="211"/>
                    <a:pt x="156" y="216"/>
                  </a:cubicBezTo>
                  <a:cubicBezTo>
                    <a:pt x="148" y="221"/>
                    <a:pt x="141" y="226"/>
                    <a:pt x="133" y="232"/>
                  </a:cubicBezTo>
                  <a:cubicBezTo>
                    <a:pt x="127" y="236"/>
                    <a:pt x="121" y="240"/>
                    <a:pt x="115" y="245"/>
                  </a:cubicBezTo>
                  <a:cubicBezTo>
                    <a:pt x="121" y="240"/>
                    <a:pt x="127" y="235"/>
                    <a:pt x="134" y="230"/>
                  </a:cubicBezTo>
                  <a:cubicBezTo>
                    <a:pt x="148" y="219"/>
                    <a:pt x="161" y="207"/>
                    <a:pt x="175" y="195"/>
                  </a:cubicBezTo>
                  <a:cubicBezTo>
                    <a:pt x="175" y="197"/>
                    <a:pt x="174" y="198"/>
                    <a:pt x="174" y="199"/>
                  </a:cubicBezTo>
                  <a:close/>
                  <a:moveTo>
                    <a:pt x="102" y="247"/>
                  </a:moveTo>
                  <a:cubicBezTo>
                    <a:pt x="100" y="249"/>
                    <a:pt x="97" y="251"/>
                    <a:pt x="94" y="253"/>
                  </a:cubicBezTo>
                  <a:cubicBezTo>
                    <a:pt x="94" y="253"/>
                    <a:pt x="93" y="254"/>
                    <a:pt x="92" y="254"/>
                  </a:cubicBezTo>
                  <a:cubicBezTo>
                    <a:pt x="92" y="254"/>
                    <a:pt x="92" y="254"/>
                    <a:pt x="92" y="254"/>
                  </a:cubicBezTo>
                  <a:cubicBezTo>
                    <a:pt x="93" y="253"/>
                    <a:pt x="95" y="252"/>
                    <a:pt x="96" y="251"/>
                  </a:cubicBezTo>
                  <a:cubicBezTo>
                    <a:pt x="101" y="246"/>
                    <a:pt x="107" y="242"/>
                    <a:pt x="112" y="237"/>
                  </a:cubicBezTo>
                  <a:cubicBezTo>
                    <a:pt x="117" y="232"/>
                    <a:pt x="123" y="228"/>
                    <a:pt x="128" y="224"/>
                  </a:cubicBezTo>
                  <a:cubicBezTo>
                    <a:pt x="135" y="219"/>
                    <a:pt x="142" y="214"/>
                    <a:pt x="149" y="209"/>
                  </a:cubicBezTo>
                  <a:cubicBezTo>
                    <a:pt x="154" y="205"/>
                    <a:pt x="159" y="201"/>
                    <a:pt x="164" y="197"/>
                  </a:cubicBezTo>
                  <a:cubicBezTo>
                    <a:pt x="166" y="196"/>
                    <a:pt x="168" y="194"/>
                    <a:pt x="170" y="193"/>
                  </a:cubicBezTo>
                  <a:cubicBezTo>
                    <a:pt x="171" y="192"/>
                    <a:pt x="173" y="191"/>
                    <a:pt x="175" y="189"/>
                  </a:cubicBezTo>
                  <a:cubicBezTo>
                    <a:pt x="175" y="189"/>
                    <a:pt x="175" y="189"/>
                    <a:pt x="175" y="189"/>
                  </a:cubicBezTo>
                  <a:cubicBezTo>
                    <a:pt x="175" y="191"/>
                    <a:pt x="175" y="192"/>
                    <a:pt x="175" y="194"/>
                  </a:cubicBezTo>
                  <a:cubicBezTo>
                    <a:pt x="151" y="212"/>
                    <a:pt x="126" y="229"/>
                    <a:pt x="102" y="247"/>
                  </a:cubicBezTo>
                  <a:close/>
                  <a:moveTo>
                    <a:pt x="176" y="187"/>
                  </a:moveTo>
                  <a:cubicBezTo>
                    <a:pt x="174" y="188"/>
                    <a:pt x="173" y="189"/>
                    <a:pt x="172" y="191"/>
                  </a:cubicBezTo>
                  <a:cubicBezTo>
                    <a:pt x="171" y="191"/>
                    <a:pt x="170" y="191"/>
                    <a:pt x="170" y="192"/>
                  </a:cubicBezTo>
                  <a:cubicBezTo>
                    <a:pt x="157" y="200"/>
                    <a:pt x="146" y="209"/>
                    <a:pt x="134" y="217"/>
                  </a:cubicBezTo>
                  <a:cubicBezTo>
                    <a:pt x="122" y="226"/>
                    <a:pt x="110" y="234"/>
                    <a:pt x="99" y="243"/>
                  </a:cubicBezTo>
                  <a:cubicBezTo>
                    <a:pt x="97" y="245"/>
                    <a:pt x="94" y="247"/>
                    <a:pt x="92" y="249"/>
                  </a:cubicBezTo>
                  <a:cubicBezTo>
                    <a:pt x="94" y="247"/>
                    <a:pt x="96" y="246"/>
                    <a:pt x="97" y="244"/>
                  </a:cubicBezTo>
                  <a:cubicBezTo>
                    <a:pt x="103" y="240"/>
                    <a:pt x="108" y="234"/>
                    <a:pt x="114" y="230"/>
                  </a:cubicBezTo>
                  <a:cubicBezTo>
                    <a:pt x="124" y="221"/>
                    <a:pt x="136" y="212"/>
                    <a:pt x="147" y="204"/>
                  </a:cubicBezTo>
                  <a:cubicBezTo>
                    <a:pt x="157" y="197"/>
                    <a:pt x="168" y="189"/>
                    <a:pt x="176" y="180"/>
                  </a:cubicBezTo>
                  <a:cubicBezTo>
                    <a:pt x="176" y="182"/>
                    <a:pt x="176" y="185"/>
                    <a:pt x="176" y="187"/>
                  </a:cubicBezTo>
                  <a:close/>
                  <a:moveTo>
                    <a:pt x="130" y="215"/>
                  </a:moveTo>
                  <a:cubicBezTo>
                    <a:pt x="123" y="221"/>
                    <a:pt x="115" y="227"/>
                    <a:pt x="108" y="233"/>
                  </a:cubicBezTo>
                  <a:cubicBezTo>
                    <a:pt x="104" y="236"/>
                    <a:pt x="101" y="239"/>
                    <a:pt x="98" y="242"/>
                  </a:cubicBezTo>
                  <a:cubicBezTo>
                    <a:pt x="96" y="244"/>
                    <a:pt x="94" y="246"/>
                    <a:pt x="92" y="248"/>
                  </a:cubicBezTo>
                  <a:cubicBezTo>
                    <a:pt x="92" y="246"/>
                    <a:pt x="92" y="245"/>
                    <a:pt x="92" y="244"/>
                  </a:cubicBezTo>
                  <a:cubicBezTo>
                    <a:pt x="98" y="240"/>
                    <a:pt x="104" y="234"/>
                    <a:pt x="110" y="229"/>
                  </a:cubicBezTo>
                  <a:cubicBezTo>
                    <a:pt x="118" y="222"/>
                    <a:pt x="127" y="215"/>
                    <a:pt x="136" y="209"/>
                  </a:cubicBezTo>
                  <a:cubicBezTo>
                    <a:pt x="143" y="203"/>
                    <a:pt x="151" y="198"/>
                    <a:pt x="159" y="192"/>
                  </a:cubicBezTo>
                  <a:cubicBezTo>
                    <a:pt x="163" y="189"/>
                    <a:pt x="166" y="187"/>
                    <a:pt x="170" y="184"/>
                  </a:cubicBezTo>
                  <a:cubicBezTo>
                    <a:pt x="171" y="183"/>
                    <a:pt x="172" y="182"/>
                    <a:pt x="173" y="182"/>
                  </a:cubicBezTo>
                  <a:cubicBezTo>
                    <a:pt x="160" y="195"/>
                    <a:pt x="144" y="204"/>
                    <a:pt x="130" y="215"/>
                  </a:cubicBezTo>
                  <a:close/>
                  <a:moveTo>
                    <a:pt x="92" y="250"/>
                  </a:moveTo>
                  <a:cubicBezTo>
                    <a:pt x="94" y="248"/>
                    <a:pt x="96" y="246"/>
                    <a:pt x="98" y="245"/>
                  </a:cubicBezTo>
                  <a:cubicBezTo>
                    <a:pt x="102" y="241"/>
                    <a:pt x="107" y="238"/>
                    <a:pt x="111" y="235"/>
                  </a:cubicBezTo>
                  <a:cubicBezTo>
                    <a:pt x="118" y="229"/>
                    <a:pt x="126" y="224"/>
                    <a:pt x="134" y="218"/>
                  </a:cubicBezTo>
                  <a:cubicBezTo>
                    <a:pt x="142" y="212"/>
                    <a:pt x="150" y="206"/>
                    <a:pt x="158" y="201"/>
                  </a:cubicBezTo>
                  <a:cubicBezTo>
                    <a:pt x="160" y="200"/>
                    <a:pt x="162" y="198"/>
                    <a:pt x="163" y="197"/>
                  </a:cubicBezTo>
                  <a:cubicBezTo>
                    <a:pt x="140" y="216"/>
                    <a:pt x="115" y="233"/>
                    <a:pt x="92" y="254"/>
                  </a:cubicBezTo>
                  <a:cubicBezTo>
                    <a:pt x="92" y="252"/>
                    <a:pt x="92" y="251"/>
                    <a:pt x="92" y="250"/>
                  </a:cubicBezTo>
                  <a:close/>
                  <a:moveTo>
                    <a:pt x="92" y="255"/>
                  </a:moveTo>
                  <a:cubicBezTo>
                    <a:pt x="99" y="251"/>
                    <a:pt x="105" y="246"/>
                    <a:pt x="111" y="241"/>
                  </a:cubicBezTo>
                  <a:cubicBezTo>
                    <a:pt x="119" y="236"/>
                    <a:pt x="126" y="231"/>
                    <a:pt x="133" y="226"/>
                  </a:cubicBezTo>
                  <a:cubicBezTo>
                    <a:pt x="141" y="220"/>
                    <a:pt x="148" y="215"/>
                    <a:pt x="155" y="210"/>
                  </a:cubicBezTo>
                  <a:cubicBezTo>
                    <a:pt x="159" y="207"/>
                    <a:pt x="163" y="204"/>
                    <a:pt x="167" y="201"/>
                  </a:cubicBezTo>
                  <a:cubicBezTo>
                    <a:pt x="167" y="201"/>
                    <a:pt x="168" y="200"/>
                    <a:pt x="169" y="199"/>
                  </a:cubicBezTo>
                  <a:cubicBezTo>
                    <a:pt x="157" y="210"/>
                    <a:pt x="144" y="221"/>
                    <a:pt x="131" y="231"/>
                  </a:cubicBezTo>
                  <a:cubicBezTo>
                    <a:pt x="124" y="236"/>
                    <a:pt x="118" y="241"/>
                    <a:pt x="111" y="247"/>
                  </a:cubicBezTo>
                  <a:cubicBezTo>
                    <a:pt x="105" y="251"/>
                    <a:pt x="98" y="255"/>
                    <a:pt x="92" y="261"/>
                  </a:cubicBezTo>
                  <a:cubicBezTo>
                    <a:pt x="92" y="259"/>
                    <a:pt x="92" y="257"/>
                    <a:pt x="92" y="255"/>
                  </a:cubicBezTo>
                  <a:close/>
                  <a:moveTo>
                    <a:pt x="92" y="262"/>
                  </a:moveTo>
                  <a:cubicBezTo>
                    <a:pt x="96" y="258"/>
                    <a:pt x="100" y="255"/>
                    <a:pt x="104" y="252"/>
                  </a:cubicBezTo>
                  <a:cubicBezTo>
                    <a:pt x="103" y="253"/>
                    <a:pt x="102" y="254"/>
                    <a:pt x="101" y="255"/>
                  </a:cubicBezTo>
                  <a:cubicBezTo>
                    <a:pt x="98" y="257"/>
                    <a:pt x="94" y="260"/>
                    <a:pt x="92" y="262"/>
                  </a:cubicBezTo>
                  <a:cubicBezTo>
                    <a:pt x="92" y="262"/>
                    <a:pt x="92" y="262"/>
                    <a:pt x="92" y="262"/>
                  </a:cubicBezTo>
                  <a:close/>
                  <a:moveTo>
                    <a:pt x="92" y="196"/>
                  </a:moveTo>
                  <a:cubicBezTo>
                    <a:pt x="95" y="193"/>
                    <a:pt x="99" y="190"/>
                    <a:pt x="102" y="188"/>
                  </a:cubicBezTo>
                  <a:cubicBezTo>
                    <a:pt x="98" y="190"/>
                    <a:pt x="95" y="193"/>
                    <a:pt x="92" y="197"/>
                  </a:cubicBezTo>
                  <a:cubicBezTo>
                    <a:pt x="92" y="197"/>
                    <a:pt x="92" y="197"/>
                    <a:pt x="92" y="196"/>
                  </a:cubicBezTo>
                  <a:cubicBezTo>
                    <a:pt x="92" y="196"/>
                    <a:pt x="92" y="196"/>
                    <a:pt x="92" y="196"/>
                  </a:cubicBezTo>
                  <a:close/>
                  <a:moveTo>
                    <a:pt x="152" y="167"/>
                  </a:moveTo>
                  <a:cubicBezTo>
                    <a:pt x="146" y="171"/>
                    <a:pt x="141" y="175"/>
                    <a:pt x="135" y="179"/>
                  </a:cubicBezTo>
                  <a:cubicBezTo>
                    <a:pt x="135" y="177"/>
                    <a:pt x="135" y="176"/>
                    <a:pt x="135" y="175"/>
                  </a:cubicBezTo>
                  <a:cubicBezTo>
                    <a:pt x="137" y="173"/>
                    <a:pt x="139" y="172"/>
                    <a:pt x="140" y="170"/>
                  </a:cubicBezTo>
                  <a:cubicBezTo>
                    <a:pt x="144" y="169"/>
                    <a:pt x="148" y="168"/>
                    <a:pt x="152" y="167"/>
                  </a:cubicBezTo>
                  <a:close/>
                  <a:moveTo>
                    <a:pt x="161" y="165"/>
                  </a:moveTo>
                  <a:cubicBezTo>
                    <a:pt x="152" y="172"/>
                    <a:pt x="143" y="179"/>
                    <a:pt x="134" y="185"/>
                  </a:cubicBezTo>
                  <a:cubicBezTo>
                    <a:pt x="134" y="185"/>
                    <a:pt x="135" y="184"/>
                    <a:pt x="135" y="184"/>
                  </a:cubicBezTo>
                  <a:cubicBezTo>
                    <a:pt x="141" y="179"/>
                    <a:pt x="147" y="173"/>
                    <a:pt x="153" y="167"/>
                  </a:cubicBezTo>
                  <a:cubicBezTo>
                    <a:pt x="153" y="167"/>
                    <a:pt x="153" y="167"/>
                    <a:pt x="153" y="167"/>
                  </a:cubicBezTo>
                  <a:cubicBezTo>
                    <a:pt x="156" y="166"/>
                    <a:pt x="158" y="166"/>
                    <a:pt x="161" y="165"/>
                  </a:cubicBezTo>
                  <a:close/>
                  <a:moveTo>
                    <a:pt x="167" y="164"/>
                  </a:moveTo>
                  <a:cubicBezTo>
                    <a:pt x="155" y="174"/>
                    <a:pt x="142" y="184"/>
                    <a:pt x="129" y="194"/>
                  </a:cubicBezTo>
                  <a:cubicBezTo>
                    <a:pt x="129" y="194"/>
                    <a:pt x="129" y="194"/>
                    <a:pt x="129" y="194"/>
                  </a:cubicBezTo>
                  <a:cubicBezTo>
                    <a:pt x="127" y="196"/>
                    <a:pt x="125" y="197"/>
                    <a:pt x="122" y="199"/>
                  </a:cubicBezTo>
                  <a:cubicBezTo>
                    <a:pt x="116" y="203"/>
                    <a:pt x="110" y="208"/>
                    <a:pt x="104" y="214"/>
                  </a:cubicBezTo>
                  <a:cubicBezTo>
                    <a:pt x="102" y="216"/>
                    <a:pt x="100" y="217"/>
                    <a:pt x="99" y="219"/>
                  </a:cubicBezTo>
                  <a:cubicBezTo>
                    <a:pt x="96" y="221"/>
                    <a:pt x="94" y="223"/>
                    <a:pt x="91" y="225"/>
                  </a:cubicBezTo>
                  <a:cubicBezTo>
                    <a:pt x="91" y="225"/>
                    <a:pt x="91" y="225"/>
                    <a:pt x="91" y="225"/>
                  </a:cubicBezTo>
                  <a:cubicBezTo>
                    <a:pt x="94" y="223"/>
                    <a:pt x="97" y="220"/>
                    <a:pt x="99" y="218"/>
                  </a:cubicBezTo>
                  <a:cubicBezTo>
                    <a:pt x="101" y="215"/>
                    <a:pt x="104" y="212"/>
                    <a:pt x="107" y="209"/>
                  </a:cubicBezTo>
                  <a:cubicBezTo>
                    <a:pt x="113" y="204"/>
                    <a:pt x="120" y="199"/>
                    <a:pt x="126" y="194"/>
                  </a:cubicBezTo>
                  <a:cubicBezTo>
                    <a:pt x="127" y="193"/>
                    <a:pt x="129" y="192"/>
                    <a:pt x="130" y="191"/>
                  </a:cubicBezTo>
                  <a:cubicBezTo>
                    <a:pt x="131" y="191"/>
                    <a:pt x="132" y="190"/>
                    <a:pt x="132" y="189"/>
                  </a:cubicBezTo>
                  <a:cubicBezTo>
                    <a:pt x="143" y="182"/>
                    <a:pt x="153" y="174"/>
                    <a:pt x="162" y="165"/>
                  </a:cubicBezTo>
                  <a:cubicBezTo>
                    <a:pt x="162" y="165"/>
                    <a:pt x="162" y="165"/>
                    <a:pt x="162" y="165"/>
                  </a:cubicBezTo>
                  <a:cubicBezTo>
                    <a:pt x="164" y="165"/>
                    <a:pt x="166" y="164"/>
                    <a:pt x="167" y="164"/>
                  </a:cubicBezTo>
                  <a:close/>
                  <a:moveTo>
                    <a:pt x="139" y="170"/>
                  </a:moveTo>
                  <a:cubicBezTo>
                    <a:pt x="139" y="171"/>
                    <a:pt x="138" y="172"/>
                    <a:pt x="137" y="172"/>
                  </a:cubicBezTo>
                  <a:cubicBezTo>
                    <a:pt x="137" y="173"/>
                    <a:pt x="136" y="173"/>
                    <a:pt x="135" y="174"/>
                  </a:cubicBezTo>
                  <a:cubicBezTo>
                    <a:pt x="135" y="173"/>
                    <a:pt x="135" y="172"/>
                    <a:pt x="135" y="172"/>
                  </a:cubicBezTo>
                  <a:cubicBezTo>
                    <a:pt x="135" y="172"/>
                    <a:pt x="136" y="171"/>
                    <a:pt x="136" y="171"/>
                  </a:cubicBezTo>
                  <a:cubicBezTo>
                    <a:pt x="136" y="171"/>
                    <a:pt x="136" y="171"/>
                    <a:pt x="137" y="171"/>
                  </a:cubicBezTo>
                  <a:cubicBezTo>
                    <a:pt x="137" y="171"/>
                    <a:pt x="138" y="170"/>
                    <a:pt x="139" y="170"/>
                  </a:cubicBezTo>
                  <a:close/>
                  <a:moveTo>
                    <a:pt x="132" y="173"/>
                  </a:moveTo>
                  <a:cubicBezTo>
                    <a:pt x="132" y="173"/>
                    <a:pt x="132" y="173"/>
                    <a:pt x="132" y="173"/>
                  </a:cubicBezTo>
                  <a:cubicBezTo>
                    <a:pt x="132" y="173"/>
                    <a:pt x="132" y="173"/>
                    <a:pt x="132" y="172"/>
                  </a:cubicBezTo>
                  <a:cubicBezTo>
                    <a:pt x="132" y="173"/>
                    <a:pt x="132" y="173"/>
                    <a:pt x="132" y="173"/>
                  </a:cubicBezTo>
                  <a:close/>
                  <a:moveTo>
                    <a:pt x="131" y="175"/>
                  </a:moveTo>
                  <a:cubicBezTo>
                    <a:pt x="131" y="174"/>
                    <a:pt x="132" y="174"/>
                    <a:pt x="132" y="174"/>
                  </a:cubicBezTo>
                  <a:cubicBezTo>
                    <a:pt x="132" y="175"/>
                    <a:pt x="133" y="176"/>
                    <a:pt x="133" y="177"/>
                  </a:cubicBezTo>
                  <a:cubicBezTo>
                    <a:pt x="131" y="178"/>
                    <a:pt x="130" y="179"/>
                    <a:pt x="129" y="180"/>
                  </a:cubicBezTo>
                  <a:cubicBezTo>
                    <a:pt x="129" y="178"/>
                    <a:pt x="130" y="176"/>
                    <a:pt x="131" y="175"/>
                  </a:cubicBezTo>
                  <a:close/>
                  <a:moveTo>
                    <a:pt x="131" y="178"/>
                  </a:moveTo>
                  <a:cubicBezTo>
                    <a:pt x="132" y="178"/>
                    <a:pt x="132" y="177"/>
                    <a:pt x="133" y="177"/>
                  </a:cubicBezTo>
                  <a:cubicBezTo>
                    <a:pt x="133" y="178"/>
                    <a:pt x="133" y="180"/>
                    <a:pt x="132" y="181"/>
                  </a:cubicBezTo>
                  <a:cubicBezTo>
                    <a:pt x="131" y="182"/>
                    <a:pt x="129" y="183"/>
                    <a:pt x="127" y="185"/>
                  </a:cubicBezTo>
                  <a:cubicBezTo>
                    <a:pt x="128" y="183"/>
                    <a:pt x="128" y="181"/>
                    <a:pt x="128" y="180"/>
                  </a:cubicBezTo>
                  <a:cubicBezTo>
                    <a:pt x="129" y="179"/>
                    <a:pt x="130" y="179"/>
                    <a:pt x="131" y="178"/>
                  </a:cubicBezTo>
                  <a:close/>
                  <a:moveTo>
                    <a:pt x="131" y="186"/>
                  </a:moveTo>
                  <a:cubicBezTo>
                    <a:pt x="130" y="187"/>
                    <a:pt x="129" y="188"/>
                    <a:pt x="128" y="189"/>
                  </a:cubicBezTo>
                  <a:cubicBezTo>
                    <a:pt x="127" y="188"/>
                    <a:pt x="127" y="187"/>
                    <a:pt x="127" y="186"/>
                  </a:cubicBezTo>
                  <a:cubicBezTo>
                    <a:pt x="129" y="184"/>
                    <a:pt x="131" y="183"/>
                    <a:pt x="132" y="182"/>
                  </a:cubicBezTo>
                  <a:cubicBezTo>
                    <a:pt x="132" y="183"/>
                    <a:pt x="132" y="185"/>
                    <a:pt x="131" y="186"/>
                  </a:cubicBezTo>
                  <a:close/>
                  <a:moveTo>
                    <a:pt x="135" y="180"/>
                  </a:moveTo>
                  <a:cubicBezTo>
                    <a:pt x="136" y="179"/>
                    <a:pt x="137" y="178"/>
                    <a:pt x="138" y="178"/>
                  </a:cubicBezTo>
                  <a:cubicBezTo>
                    <a:pt x="141" y="176"/>
                    <a:pt x="144" y="173"/>
                    <a:pt x="147" y="171"/>
                  </a:cubicBezTo>
                  <a:cubicBezTo>
                    <a:pt x="148" y="170"/>
                    <a:pt x="149" y="170"/>
                    <a:pt x="150" y="169"/>
                  </a:cubicBezTo>
                  <a:cubicBezTo>
                    <a:pt x="150" y="169"/>
                    <a:pt x="150" y="169"/>
                    <a:pt x="150" y="169"/>
                  </a:cubicBezTo>
                  <a:cubicBezTo>
                    <a:pt x="150" y="170"/>
                    <a:pt x="149" y="170"/>
                    <a:pt x="148" y="171"/>
                  </a:cubicBezTo>
                  <a:cubicBezTo>
                    <a:pt x="144" y="175"/>
                    <a:pt x="140" y="179"/>
                    <a:pt x="135" y="183"/>
                  </a:cubicBezTo>
                  <a:cubicBezTo>
                    <a:pt x="135" y="182"/>
                    <a:pt x="135" y="181"/>
                    <a:pt x="135" y="180"/>
                  </a:cubicBezTo>
                  <a:close/>
                  <a:moveTo>
                    <a:pt x="127" y="191"/>
                  </a:moveTo>
                  <a:cubicBezTo>
                    <a:pt x="128" y="191"/>
                    <a:pt x="128" y="192"/>
                    <a:pt x="128" y="191"/>
                  </a:cubicBezTo>
                  <a:cubicBezTo>
                    <a:pt x="126" y="193"/>
                    <a:pt x="123" y="195"/>
                    <a:pt x="120" y="197"/>
                  </a:cubicBezTo>
                  <a:cubicBezTo>
                    <a:pt x="115" y="202"/>
                    <a:pt x="109" y="206"/>
                    <a:pt x="104" y="211"/>
                  </a:cubicBezTo>
                  <a:cubicBezTo>
                    <a:pt x="101" y="214"/>
                    <a:pt x="99" y="217"/>
                    <a:pt x="96" y="219"/>
                  </a:cubicBezTo>
                  <a:cubicBezTo>
                    <a:pt x="94" y="221"/>
                    <a:pt x="93" y="222"/>
                    <a:pt x="91" y="224"/>
                  </a:cubicBezTo>
                  <a:cubicBezTo>
                    <a:pt x="91" y="223"/>
                    <a:pt x="91" y="222"/>
                    <a:pt x="91" y="221"/>
                  </a:cubicBezTo>
                  <a:cubicBezTo>
                    <a:pt x="96" y="217"/>
                    <a:pt x="100" y="213"/>
                    <a:pt x="105" y="209"/>
                  </a:cubicBezTo>
                  <a:cubicBezTo>
                    <a:pt x="112" y="203"/>
                    <a:pt x="119" y="197"/>
                    <a:pt x="126" y="192"/>
                  </a:cubicBezTo>
                  <a:cubicBezTo>
                    <a:pt x="126" y="192"/>
                    <a:pt x="126" y="192"/>
                    <a:pt x="127" y="191"/>
                  </a:cubicBezTo>
                  <a:cubicBezTo>
                    <a:pt x="127" y="191"/>
                    <a:pt x="127" y="191"/>
                    <a:pt x="127" y="191"/>
                  </a:cubicBezTo>
                  <a:close/>
                  <a:moveTo>
                    <a:pt x="134" y="186"/>
                  </a:moveTo>
                  <a:cubicBezTo>
                    <a:pt x="138" y="183"/>
                    <a:pt x="142" y="180"/>
                    <a:pt x="146" y="177"/>
                  </a:cubicBezTo>
                  <a:cubicBezTo>
                    <a:pt x="149" y="175"/>
                    <a:pt x="152" y="173"/>
                    <a:pt x="155" y="171"/>
                  </a:cubicBezTo>
                  <a:cubicBezTo>
                    <a:pt x="156" y="170"/>
                    <a:pt x="156" y="170"/>
                    <a:pt x="157" y="169"/>
                  </a:cubicBezTo>
                  <a:cubicBezTo>
                    <a:pt x="150" y="176"/>
                    <a:pt x="142" y="182"/>
                    <a:pt x="133" y="188"/>
                  </a:cubicBezTo>
                  <a:cubicBezTo>
                    <a:pt x="134" y="187"/>
                    <a:pt x="134" y="187"/>
                    <a:pt x="134" y="186"/>
                  </a:cubicBezTo>
                  <a:close/>
                  <a:moveTo>
                    <a:pt x="92" y="214"/>
                  </a:moveTo>
                  <a:cubicBezTo>
                    <a:pt x="96" y="211"/>
                    <a:pt x="99" y="207"/>
                    <a:pt x="102" y="204"/>
                  </a:cubicBezTo>
                  <a:cubicBezTo>
                    <a:pt x="108" y="199"/>
                    <a:pt x="114" y="195"/>
                    <a:pt x="120" y="191"/>
                  </a:cubicBezTo>
                  <a:cubicBezTo>
                    <a:pt x="122" y="190"/>
                    <a:pt x="123" y="189"/>
                    <a:pt x="124" y="188"/>
                  </a:cubicBezTo>
                  <a:cubicBezTo>
                    <a:pt x="124" y="189"/>
                    <a:pt x="124" y="190"/>
                    <a:pt x="125" y="190"/>
                  </a:cubicBezTo>
                  <a:cubicBezTo>
                    <a:pt x="122" y="193"/>
                    <a:pt x="119" y="195"/>
                    <a:pt x="116" y="197"/>
                  </a:cubicBezTo>
                  <a:cubicBezTo>
                    <a:pt x="111" y="201"/>
                    <a:pt x="106" y="204"/>
                    <a:pt x="102" y="208"/>
                  </a:cubicBezTo>
                  <a:cubicBezTo>
                    <a:pt x="99" y="211"/>
                    <a:pt x="94" y="215"/>
                    <a:pt x="91" y="219"/>
                  </a:cubicBezTo>
                  <a:cubicBezTo>
                    <a:pt x="91" y="217"/>
                    <a:pt x="92" y="215"/>
                    <a:pt x="92" y="214"/>
                  </a:cubicBezTo>
                  <a:close/>
                  <a:moveTo>
                    <a:pt x="124" y="193"/>
                  </a:moveTo>
                  <a:cubicBezTo>
                    <a:pt x="118" y="197"/>
                    <a:pt x="112" y="201"/>
                    <a:pt x="107" y="206"/>
                  </a:cubicBezTo>
                  <a:cubicBezTo>
                    <a:pt x="104" y="208"/>
                    <a:pt x="102" y="210"/>
                    <a:pt x="99" y="213"/>
                  </a:cubicBezTo>
                  <a:cubicBezTo>
                    <a:pt x="98" y="214"/>
                    <a:pt x="97" y="215"/>
                    <a:pt x="96" y="216"/>
                  </a:cubicBezTo>
                  <a:cubicBezTo>
                    <a:pt x="95" y="217"/>
                    <a:pt x="93" y="219"/>
                    <a:pt x="91" y="220"/>
                  </a:cubicBezTo>
                  <a:cubicBezTo>
                    <a:pt x="91" y="220"/>
                    <a:pt x="91" y="220"/>
                    <a:pt x="91" y="220"/>
                  </a:cubicBezTo>
                  <a:cubicBezTo>
                    <a:pt x="93" y="217"/>
                    <a:pt x="96" y="215"/>
                    <a:pt x="98" y="213"/>
                  </a:cubicBezTo>
                  <a:cubicBezTo>
                    <a:pt x="100" y="211"/>
                    <a:pt x="102" y="209"/>
                    <a:pt x="105" y="207"/>
                  </a:cubicBezTo>
                  <a:cubicBezTo>
                    <a:pt x="111" y="202"/>
                    <a:pt x="117" y="197"/>
                    <a:pt x="123" y="193"/>
                  </a:cubicBezTo>
                  <a:cubicBezTo>
                    <a:pt x="124" y="192"/>
                    <a:pt x="125" y="192"/>
                    <a:pt x="126" y="191"/>
                  </a:cubicBezTo>
                  <a:cubicBezTo>
                    <a:pt x="126" y="191"/>
                    <a:pt x="126" y="191"/>
                    <a:pt x="126" y="191"/>
                  </a:cubicBezTo>
                  <a:cubicBezTo>
                    <a:pt x="125" y="192"/>
                    <a:pt x="125" y="192"/>
                    <a:pt x="124" y="193"/>
                  </a:cubicBezTo>
                  <a:close/>
                  <a:moveTo>
                    <a:pt x="129" y="188"/>
                  </a:moveTo>
                  <a:cubicBezTo>
                    <a:pt x="129" y="189"/>
                    <a:pt x="128" y="189"/>
                    <a:pt x="128" y="189"/>
                  </a:cubicBezTo>
                  <a:cubicBezTo>
                    <a:pt x="129" y="188"/>
                    <a:pt x="130" y="188"/>
                    <a:pt x="131" y="187"/>
                  </a:cubicBezTo>
                  <a:cubicBezTo>
                    <a:pt x="130" y="188"/>
                    <a:pt x="130" y="188"/>
                    <a:pt x="129" y="188"/>
                  </a:cubicBezTo>
                  <a:close/>
                  <a:moveTo>
                    <a:pt x="124" y="187"/>
                  </a:moveTo>
                  <a:cubicBezTo>
                    <a:pt x="122" y="188"/>
                    <a:pt x="121" y="189"/>
                    <a:pt x="120" y="190"/>
                  </a:cubicBezTo>
                  <a:cubicBezTo>
                    <a:pt x="115" y="193"/>
                    <a:pt x="110" y="197"/>
                    <a:pt x="106" y="201"/>
                  </a:cubicBezTo>
                  <a:cubicBezTo>
                    <a:pt x="101" y="204"/>
                    <a:pt x="97" y="209"/>
                    <a:pt x="92" y="212"/>
                  </a:cubicBezTo>
                  <a:cubicBezTo>
                    <a:pt x="92" y="213"/>
                    <a:pt x="92" y="213"/>
                    <a:pt x="92" y="213"/>
                  </a:cubicBezTo>
                  <a:cubicBezTo>
                    <a:pt x="92" y="213"/>
                    <a:pt x="92" y="213"/>
                    <a:pt x="92" y="212"/>
                  </a:cubicBezTo>
                  <a:cubicBezTo>
                    <a:pt x="92" y="211"/>
                    <a:pt x="94" y="209"/>
                    <a:pt x="95" y="209"/>
                  </a:cubicBezTo>
                  <a:cubicBezTo>
                    <a:pt x="97" y="207"/>
                    <a:pt x="99" y="204"/>
                    <a:pt x="102" y="202"/>
                  </a:cubicBezTo>
                  <a:cubicBezTo>
                    <a:pt x="106" y="198"/>
                    <a:pt x="111" y="194"/>
                    <a:pt x="116" y="190"/>
                  </a:cubicBezTo>
                  <a:cubicBezTo>
                    <a:pt x="119" y="188"/>
                    <a:pt x="121" y="185"/>
                    <a:pt x="124" y="183"/>
                  </a:cubicBezTo>
                  <a:cubicBezTo>
                    <a:pt x="124" y="185"/>
                    <a:pt x="124" y="186"/>
                    <a:pt x="124" y="187"/>
                  </a:cubicBezTo>
                  <a:close/>
                  <a:moveTo>
                    <a:pt x="91" y="230"/>
                  </a:moveTo>
                  <a:cubicBezTo>
                    <a:pt x="93" y="229"/>
                    <a:pt x="94" y="228"/>
                    <a:pt x="95" y="227"/>
                  </a:cubicBezTo>
                  <a:cubicBezTo>
                    <a:pt x="94" y="229"/>
                    <a:pt x="93" y="230"/>
                    <a:pt x="91" y="231"/>
                  </a:cubicBezTo>
                  <a:cubicBezTo>
                    <a:pt x="91" y="231"/>
                    <a:pt x="91" y="230"/>
                    <a:pt x="91" y="230"/>
                  </a:cubicBezTo>
                  <a:close/>
                  <a:moveTo>
                    <a:pt x="91" y="226"/>
                  </a:moveTo>
                  <a:cubicBezTo>
                    <a:pt x="92" y="225"/>
                    <a:pt x="93" y="225"/>
                    <a:pt x="94" y="224"/>
                  </a:cubicBezTo>
                  <a:cubicBezTo>
                    <a:pt x="93" y="225"/>
                    <a:pt x="92" y="227"/>
                    <a:pt x="91" y="228"/>
                  </a:cubicBezTo>
                  <a:cubicBezTo>
                    <a:pt x="91" y="227"/>
                    <a:pt x="91" y="226"/>
                    <a:pt x="91" y="226"/>
                  </a:cubicBezTo>
                  <a:close/>
                  <a:moveTo>
                    <a:pt x="92" y="198"/>
                  </a:moveTo>
                  <a:cubicBezTo>
                    <a:pt x="96" y="193"/>
                    <a:pt x="101" y="189"/>
                    <a:pt x="106" y="186"/>
                  </a:cubicBezTo>
                  <a:cubicBezTo>
                    <a:pt x="106" y="185"/>
                    <a:pt x="107" y="184"/>
                    <a:pt x="108" y="184"/>
                  </a:cubicBezTo>
                  <a:cubicBezTo>
                    <a:pt x="110" y="182"/>
                    <a:pt x="112" y="181"/>
                    <a:pt x="114" y="180"/>
                  </a:cubicBezTo>
                  <a:cubicBezTo>
                    <a:pt x="107" y="187"/>
                    <a:pt x="99" y="193"/>
                    <a:pt x="92" y="200"/>
                  </a:cubicBezTo>
                  <a:cubicBezTo>
                    <a:pt x="92" y="200"/>
                    <a:pt x="92" y="199"/>
                    <a:pt x="92" y="198"/>
                  </a:cubicBezTo>
                  <a:close/>
                  <a:moveTo>
                    <a:pt x="92" y="201"/>
                  </a:moveTo>
                  <a:cubicBezTo>
                    <a:pt x="93" y="200"/>
                    <a:pt x="94" y="199"/>
                    <a:pt x="95" y="198"/>
                  </a:cubicBezTo>
                  <a:cubicBezTo>
                    <a:pt x="98" y="195"/>
                    <a:pt x="101" y="192"/>
                    <a:pt x="104" y="190"/>
                  </a:cubicBezTo>
                  <a:cubicBezTo>
                    <a:pt x="108" y="186"/>
                    <a:pt x="112" y="183"/>
                    <a:pt x="116" y="179"/>
                  </a:cubicBezTo>
                  <a:cubicBezTo>
                    <a:pt x="117" y="179"/>
                    <a:pt x="118" y="178"/>
                    <a:pt x="120" y="178"/>
                  </a:cubicBezTo>
                  <a:cubicBezTo>
                    <a:pt x="117" y="180"/>
                    <a:pt x="115" y="181"/>
                    <a:pt x="113" y="183"/>
                  </a:cubicBezTo>
                  <a:cubicBezTo>
                    <a:pt x="107" y="188"/>
                    <a:pt x="101" y="193"/>
                    <a:pt x="95" y="198"/>
                  </a:cubicBezTo>
                  <a:cubicBezTo>
                    <a:pt x="94" y="199"/>
                    <a:pt x="93" y="200"/>
                    <a:pt x="92" y="201"/>
                  </a:cubicBezTo>
                  <a:cubicBezTo>
                    <a:pt x="92" y="201"/>
                    <a:pt x="92" y="201"/>
                    <a:pt x="92" y="201"/>
                  </a:cubicBezTo>
                  <a:close/>
                  <a:moveTo>
                    <a:pt x="126" y="178"/>
                  </a:moveTo>
                  <a:cubicBezTo>
                    <a:pt x="124" y="180"/>
                    <a:pt x="121" y="182"/>
                    <a:pt x="118" y="184"/>
                  </a:cubicBezTo>
                  <a:cubicBezTo>
                    <a:pt x="110" y="191"/>
                    <a:pt x="102" y="198"/>
                    <a:pt x="94" y="205"/>
                  </a:cubicBezTo>
                  <a:cubicBezTo>
                    <a:pt x="94" y="205"/>
                    <a:pt x="93" y="207"/>
                    <a:pt x="92" y="207"/>
                  </a:cubicBezTo>
                  <a:cubicBezTo>
                    <a:pt x="92" y="207"/>
                    <a:pt x="92" y="207"/>
                    <a:pt x="92" y="207"/>
                  </a:cubicBezTo>
                  <a:cubicBezTo>
                    <a:pt x="92" y="207"/>
                    <a:pt x="92" y="207"/>
                    <a:pt x="92" y="206"/>
                  </a:cubicBezTo>
                  <a:cubicBezTo>
                    <a:pt x="94" y="205"/>
                    <a:pt x="96" y="203"/>
                    <a:pt x="98" y="201"/>
                  </a:cubicBezTo>
                  <a:cubicBezTo>
                    <a:pt x="101" y="198"/>
                    <a:pt x="105" y="195"/>
                    <a:pt x="108" y="191"/>
                  </a:cubicBezTo>
                  <a:cubicBezTo>
                    <a:pt x="115" y="186"/>
                    <a:pt x="122" y="180"/>
                    <a:pt x="128" y="174"/>
                  </a:cubicBezTo>
                  <a:cubicBezTo>
                    <a:pt x="128" y="175"/>
                    <a:pt x="127" y="176"/>
                    <a:pt x="126" y="178"/>
                  </a:cubicBezTo>
                  <a:close/>
                  <a:moveTo>
                    <a:pt x="115" y="188"/>
                  </a:moveTo>
                  <a:cubicBezTo>
                    <a:pt x="118" y="185"/>
                    <a:pt x="122" y="182"/>
                    <a:pt x="126" y="179"/>
                  </a:cubicBezTo>
                  <a:cubicBezTo>
                    <a:pt x="125" y="180"/>
                    <a:pt x="125" y="182"/>
                    <a:pt x="124" y="183"/>
                  </a:cubicBezTo>
                  <a:cubicBezTo>
                    <a:pt x="120" y="186"/>
                    <a:pt x="116" y="188"/>
                    <a:pt x="113" y="191"/>
                  </a:cubicBezTo>
                  <a:cubicBezTo>
                    <a:pt x="108" y="195"/>
                    <a:pt x="104" y="199"/>
                    <a:pt x="100" y="203"/>
                  </a:cubicBezTo>
                  <a:cubicBezTo>
                    <a:pt x="97" y="205"/>
                    <a:pt x="94" y="208"/>
                    <a:pt x="92" y="211"/>
                  </a:cubicBezTo>
                  <a:cubicBezTo>
                    <a:pt x="92" y="210"/>
                    <a:pt x="92" y="209"/>
                    <a:pt x="92" y="208"/>
                  </a:cubicBezTo>
                  <a:cubicBezTo>
                    <a:pt x="100" y="202"/>
                    <a:pt x="107" y="195"/>
                    <a:pt x="115" y="188"/>
                  </a:cubicBezTo>
                  <a:close/>
                  <a:moveTo>
                    <a:pt x="91" y="233"/>
                  </a:moveTo>
                  <a:cubicBezTo>
                    <a:pt x="94" y="232"/>
                    <a:pt x="96" y="230"/>
                    <a:pt x="98" y="228"/>
                  </a:cubicBezTo>
                  <a:cubicBezTo>
                    <a:pt x="101" y="224"/>
                    <a:pt x="106" y="221"/>
                    <a:pt x="109" y="218"/>
                  </a:cubicBezTo>
                  <a:cubicBezTo>
                    <a:pt x="117" y="211"/>
                    <a:pt x="126" y="205"/>
                    <a:pt x="134" y="199"/>
                  </a:cubicBezTo>
                  <a:cubicBezTo>
                    <a:pt x="138" y="197"/>
                    <a:pt x="143" y="194"/>
                    <a:pt x="147" y="191"/>
                  </a:cubicBezTo>
                  <a:cubicBezTo>
                    <a:pt x="140" y="196"/>
                    <a:pt x="134" y="201"/>
                    <a:pt x="128" y="206"/>
                  </a:cubicBezTo>
                  <a:cubicBezTo>
                    <a:pt x="120" y="211"/>
                    <a:pt x="113" y="217"/>
                    <a:pt x="106" y="224"/>
                  </a:cubicBezTo>
                  <a:cubicBezTo>
                    <a:pt x="103" y="227"/>
                    <a:pt x="100" y="230"/>
                    <a:pt x="97" y="233"/>
                  </a:cubicBezTo>
                  <a:cubicBezTo>
                    <a:pt x="95" y="234"/>
                    <a:pt x="93" y="236"/>
                    <a:pt x="92" y="237"/>
                  </a:cubicBezTo>
                  <a:cubicBezTo>
                    <a:pt x="92" y="236"/>
                    <a:pt x="91" y="235"/>
                    <a:pt x="91" y="233"/>
                  </a:cubicBezTo>
                  <a:close/>
                  <a:moveTo>
                    <a:pt x="92" y="238"/>
                  </a:moveTo>
                  <a:cubicBezTo>
                    <a:pt x="92" y="238"/>
                    <a:pt x="93" y="237"/>
                    <a:pt x="93" y="237"/>
                  </a:cubicBezTo>
                  <a:cubicBezTo>
                    <a:pt x="94" y="236"/>
                    <a:pt x="95" y="235"/>
                    <a:pt x="96" y="234"/>
                  </a:cubicBezTo>
                  <a:cubicBezTo>
                    <a:pt x="99" y="232"/>
                    <a:pt x="101" y="229"/>
                    <a:pt x="104" y="227"/>
                  </a:cubicBezTo>
                  <a:cubicBezTo>
                    <a:pt x="115" y="216"/>
                    <a:pt x="127" y="207"/>
                    <a:pt x="139" y="198"/>
                  </a:cubicBezTo>
                  <a:cubicBezTo>
                    <a:pt x="151" y="189"/>
                    <a:pt x="162" y="180"/>
                    <a:pt x="172" y="171"/>
                  </a:cubicBezTo>
                  <a:cubicBezTo>
                    <a:pt x="173" y="171"/>
                    <a:pt x="173" y="170"/>
                    <a:pt x="173" y="170"/>
                  </a:cubicBezTo>
                  <a:cubicBezTo>
                    <a:pt x="173" y="170"/>
                    <a:pt x="174" y="170"/>
                    <a:pt x="174" y="170"/>
                  </a:cubicBezTo>
                  <a:cubicBezTo>
                    <a:pt x="174" y="169"/>
                    <a:pt x="175" y="169"/>
                    <a:pt x="175" y="169"/>
                  </a:cubicBezTo>
                  <a:cubicBezTo>
                    <a:pt x="175" y="168"/>
                    <a:pt x="175" y="168"/>
                    <a:pt x="176" y="168"/>
                  </a:cubicBezTo>
                  <a:cubicBezTo>
                    <a:pt x="176" y="170"/>
                    <a:pt x="176" y="171"/>
                    <a:pt x="176" y="173"/>
                  </a:cubicBezTo>
                  <a:cubicBezTo>
                    <a:pt x="153" y="193"/>
                    <a:pt x="127" y="207"/>
                    <a:pt x="105" y="227"/>
                  </a:cubicBezTo>
                  <a:cubicBezTo>
                    <a:pt x="100" y="231"/>
                    <a:pt x="96" y="236"/>
                    <a:pt x="92" y="239"/>
                  </a:cubicBezTo>
                  <a:cubicBezTo>
                    <a:pt x="92" y="239"/>
                    <a:pt x="92" y="239"/>
                    <a:pt x="92" y="238"/>
                  </a:cubicBezTo>
                  <a:close/>
                  <a:moveTo>
                    <a:pt x="175" y="164"/>
                  </a:moveTo>
                  <a:cubicBezTo>
                    <a:pt x="175" y="165"/>
                    <a:pt x="175" y="166"/>
                    <a:pt x="176" y="167"/>
                  </a:cubicBezTo>
                  <a:cubicBezTo>
                    <a:pt x="174" y="168"/>
                    <a:pt x="173" y="169"/>
                    <a:pt x="172" y="170"/>
                  </a:cubicBezTo>
                  <a:cubicBezTo>
                    <a:pt x="171" y="171"/>
                    <a:pt x="171" y="171"/>
                    <a:pt x="170" y="171"/>
                  </a:cubicBezTo>
                  <a:cubicBezTo>
                    <a:pt x="168" y="173"/>
                    <a:pt x="166" y="174"/>
                    <a:pt x="165" y="176"/>
                  </a:cubicBezTo>
                  <a:cubicBezTo>
                    <a:pt x="158" y="181"/>
                    <a:pt x="151" y="186"/>
                    <a:pt x="145" y="191"/>
                  </a:cubicBezTo>
                  <a:cubicBezTo>
                    <a:pt x="133" y="200"/>
                    <a:pt x="120" y="208"/>
                    <a:pt x="109" y="218"/>
                  </a:cubicBezTo>
                  <a:cubicBezTo>
                    <a:pt x="103" y="222"/>
                    <a:pt x="98" y="228"/>
                    <a:pt x="92" y="232"/>
                  </a:cubicBezTo>
                  <a:cubicBezTo>
                    <a:pt x="92" y="232"/>
                    <a:pt x="92" y="232"/>
                    <a:pt x="91" y="233"/>
                  </a:cubicBezTo>
                  <a:cubicBezTo>
                    <a:pt x="91" y="232"/>
                    <a:pt x="91" y="232"/>
                    <a:pt x="91" y="232"/>
                  </a:cubicBezTo>
                  <a:cubicBezTo>
                    <a:pt x="92" y="232"/>
                    <a:pt x="92" y="231"/>
                    <a:pt x="93" y="231"/>
                  </a:cubicBezTo>
                  <a:cubicBezTo>
                    <a:pt x="94" y="230"/>
                    <a:pt x="95" y="229"/>
                    <a:pt x="96" y="227"/>
                  </a:cubicBezTo>
                  <a:cubicBezTo>
                    <a:pt x="99" y="225"/>
                    <a:pt x="101" y="222"/>
                    <a:pt x="104" y="219"/>
                  </a:cubicBezTo>
                  <a:cubicBezTo>
                    <a:pt x="115" y="209"/>
                    <a:pt x="127" y="200"/>
                    <a:pt x="139" y="191"/>
                  </a:cubicBezTo>
                  <a:cubicBezTo>
                    <a:pt x="143" y="188"/>
                    <a:pt x="148" y="184"/>
                    <a:pt x="153" y="181"/>
                  </a:cubicBezTo>
                  <a:cubicBezTo>
                    <a:pt x="156" y="178"/>
                    <a:pt x="159" y="176"/>
                    <a:pt x="163" y="173"/>
                  </a:cubicBezTo>
                  <a:cubicBezTo>
                    <a:pt x="165" y="171"/>
                    <a:pt x="166" y="170"/>
                    <a:pt x="168" y="168"/>
                  </a:cubicBezTo>
                  <a:cubicBezTo>
                    <a:pt x="169" y="167"/>
                    <a:pt x="170" y="166"/>
                    <a:pt x="172" y="166"/>
                  </a:cubicBezTo>
                  <a:cubicBezTo>
                    <a:pt x="173" y="165"/>
                    <a:pt x="173" y="165"/>
                    <a:pt x="173" y="165"/>
                  </a:cubicBezTo>
                  <a:cubicBezTo>
                    <a:pt x="174" y="164"/>
                    <a:pt x="174" y="164"/>
                    <a:pt x="174" y="164"/>
                  </a:cubicBezTo>
                  <a:cubicBezTo>
                    <a:pt x="175" y="164"/>
                    <a:pt x="175" y="163"/>
                    <a:pt x="174" y="163"/>
                  </a:cubicBezTo>
                  <a:cubicBezTo>
                    <a:pt x="174" y="163"/>
                    <a:pt x="173" y="164"/>
                    <a:pt x="173" y="164"/>
                  </a:cubicBezTo>
                  <a:cubicBezTo>
                    <a:pt x="173" y="164"/>
                    <a:pt x="173" y="164"/>
                    <a:pt x="173" y="164"/>
                  </a:cubicBezTo>
                  <a:cubicBezTo>
                    <a:pt x="166" y="168"/>
                    <a:pt x="159" y="174"/>
                    <a:pt x="153" y="179"/>
                  </a:cubicBezTo>
                  <a:cubicBezTo>
                    <a:pt x="147" y="184"/>
                    <a:pt x="142" y="188"/>
                    <a:pt x="136" y="192"/>
                  </a:cubicBezTo>
                  <a:cubicBezTo>
                    <a:pt x="135" y="193"/>
                    <a:pt x="134" y="194"/>
                    <a:pt x="132" y="195"/>
                  </a:cubicBezTo>
                  <a:cubicBezTo>
                    <a:pt x="118" y="205"/>
                    <a:pt x="106" y="216"/>
                    <a:pt x="93" y="228"/>
                  </a:cubicBezTo>
                  <a:cubicBezTo>
                    <a:pt x="92" y="229"/>
                    <a:pt x="92" y="229"/>
                    <a:pt x="91" y="229"/>
                  </a:cubicBezTo>
                  <a:cubicBezTo>
                    <a:pt x="91" y="229"/>
                    <a:pt x="91" y="229"/>
                    <a:pt x="91" y="229"/>
                  </a:cubicBezTo>
                  <a:cubicBezTo>
                    <a:pt x="92" y="228"/>
                    <a:pt x="93" y="228"/>
                    <a:pt x="93" y="227"/>
                  </a:cubicBezTo>
                  <a:cubicBezTo>
                    <a:pt x="94" y="226"/>
                    <a:pt x="96" y="224"/>
                    <a:pt x="97" y="223"/>
                  </a:cubicBezTo>
                  <a:cubicBezTo>
                    <a:pt x="98" y="221"/>
                    <a:pt x="100" y="219"/>
                    <a:pt x="101" y="218"/>
                  </a:cubicBezTo>
                  <a:cubicBezTo>
                    <a:pt x="103" y="216"/>
                    <a:pt x="105" y="214"/>
                    <a:pt x="107" y="212"/>
                  </a:cubicBezTo>
                  <a:cubicBezTo>
                    <a:pt x="114" y="206"/>
                    <a:pt x="121" y="201"/>
                    <a:pt x="129" y="195"/>
                  </a:cubicBezTo>
                  <a:cubicBezTo>
                    <a:pt x="129" y="195"/>
                    <a:pt x="129" y="195"/>
                    <a:pt x="129" y="195"/>
                  </a:cubicBezTo>
                  <a:cubicBezTo>
                    <a:pt x="133" y="192"/>
                    <a:pt x="138" y="188"/>
                    <a:pt x="143" y="185"/>
                  </a:cubicBezTo>
                  <a:cubicBezTo>
                    <a:pt x="144" y="184"/>
                    <a:pt x="145" y="183"/>
                    <a:pt x="146" y="182"/>
                  </a:cubicBezTo>
                  <a:cubicBezTo>
                    <a:pt x="147" y="181"/>
                    <a:pt x="148" y="181"/>
                    <a:pt x="149" y="180"/>
                  </a:cubicBezTo>
                  <a:cubicBezTo>
                    <a:pt x="156" y="175"/>
                    <a:pt x="163" y="170"/>
                    <a:pt x="169" y="164"/>
                  </a:cubicBezTo>
                  <a:cubicBezTo>
                    <a:pt x="169" y="164"/>
                    <a:pt x="170" y="164"/>
                    <a:pt x="170" y="164"/>
                  </a:cubicBezTo>
                  <a:cubicBezTo>
                    <a:pt x="172" y="163"/>
                    <a:pt x="173" y="163"/>
                    <a:pt x="175" y="163"/>
                  </a:cubicBezTo>
                  <a:cubicBezTo>
                    <a:pt x="175" y="163"/>
                    <a:pt x="175" y="163"/>
                    <a:pt x="175" y="164"/>
                  </a:cubicBezTo>
                  <a:close/>
                  <a:moveTo>
                    <a:pt x="154" y="179"/>
                  </a:moveTo>
                  <a:cubicBezTo>
                    <a:pt x="156" y="177"/>
                    <a:pt x="158" y="176"/>
                    <a:pt x="160" y="174"/>
                  </a:cubicBezTo>
                  <a:cubicBezTo>
                    <a:pt x="158" y="175"/>
                    <a:pt x="157" y="177"/>
                    <a:pt x="155" y="178"/>
                  </a:cubicBezTo>
                  <a:cubicBezTo>
                    <a:pt x="155" y="178"/>
                    <a:pt x="154" y="179"/>
                    <a:pt x="154" y="179"/>
                  </a:cubicBezTo>
                  <a:close/>
                  <a:moveTo>
                    <a:pt x="173" y="160"/>
                  </a:moveTo>
                  <a:cubicBezTo>
                    <a:pt x="173" y="160"/>
                    <a:pt x="173" y="160"/>
                    <a:pt x="173" y="160"/>
                  </a:cubicBezTo>
                  <a:cubicBezTo>
                    <a:pt x="172" y="161"/>
                    <a:pt x="171" y="161"/>
                    <a:pt x="170" y="161"/>
                  </a:cubicBezTo>
                  <a:cubicBezTo>
                    <a:pt x="170" y="160"/>
                    <a:pt x="170" y="159"/>
                    <a:pt x="170" y="159"/>
                  </a:cubicBezTo>
                  <a:cubicBezTo>
                    <a:pt x="171" y="159"/>
                    <a:pt x="171" y="159"/>
                    <a:pt x="171" y="159"/>
                  </a:cubicBezTo>
                  <a:cubicBezTo>
                    <a:pt x="172" y="159"/>
                    <a:pt x="173" y="158"/>
                    <a:pt x="173" y="158"/>
                  </a:cubicBezTo>
                  <a:cubicBezTo>
                    <a:pt x="173" y="159"/>
                    <a:pt x="173" y="159"/>
                    <a:pt x="173" y="160"/>
                  </a:cubicBezTo>
                  <a:close/>
                  <a:moveTo>
                    <a:pt x="167" y="160"/>
                  </a:moveTo>
                  <a:cubicBezTo>
                    <a:pt x="167" y="160"/>
                    <a:pt x="167" y="161"/>
                    <a:pt x="167" y="161"/>
                  </a:cubicBezTo>
                  <a:cubicBezTo>
                    <a:pt x="167" y="161"/>
                    <a:pt x="166" y="161"/>
                    <a:pt x="165" y="161"/>
                  </a:cubicBezTo>
                  <a:cubicBezTo>
                    <a:pt x="165" y="161"/>
                    <a:pt x="165" y="160"/>
                    <a:pt x="165" y="160"/>
                  </a:cubicBezTo>
                  <a:cubicBezTo>
                    <a:pt x="166" y="160"/>
                    <a:pt x="167" y="160"/>
                    <a:pt x="167" y="159"/>
                  </a:cubicBezTo>
                  <a:cubicBezTo>
                    <a:pt x="167" y="160"/>
                    <a:pt x="167" y="160"/>
                    <a:pt x="167" y="160"/>
                  </a:cubicBezTo>
                  <a:close/>
                  <a:moveTo>
                    <a:pt x="162" y="162"/>
                  </a:moveTo>
                  <a:cubicBezTo>
                    <a:pt x="161" y="162"/>
                    <a:pt x="160" y="162"/>
                    <a:pt x="159" y="162"/>
                  </a:cubicBezTo>
                  <a:cubicBezTo>
                    <a:pt x="159" y="162"/>
                    <a:pt x="159" y="162"/>
                    <a:pt x="159" y="161"/>
                  </a:cubicBezTo>
                  <a:cubicBezTo>
                    <a:pt x="160" y="161"/>
                    <a:pt x="161" y="161"/>
                    <a:pt x="162" y="160"/>
                  </a:cubicBezTo>
                  <a:cubicBezTo>
                    <a:pt x="162" y="161"/>
                    <a:pt x="162" y="161"/>
                    <a:pt x="162" y="162"/>
                  </a:cubicBezTo>
                  <a:close/>
                  <a:moveTo>
                    <a:pt x="156" y="163"/>
                  </a:moveTo>
                  <a:cubicBezTo>
                    <a:pt x="155" y="163"/>
                    <a:pt x="153" y="163"/>
                    <a:pt x="152" y="164"/>
                  </a:cubicBezTo>
                  <a:cubicBezTo>
                    <a:pt x="152" y="164"/>
                    <a:pt x="152" y="163"/>
                    <a:pt x="152" y="163"/>
                  </a:cubicBezTo>
                  <a:cubicBezTo>
                    <a:pt x="153" y="163"/>
                    <a:pt x="155" y="162"/>
                    <a:pt x="156" y="162"/>
                  </a:cubicBezTo>
                  <a:cubicBezTo>
                    <a:pt x="156" y="162"/>
                    <a:pt x="156" y="163"/>
                    <a:pt x="156" y="163"/>
                  </a:cubicBezTo>
                  <a:close/>
                  <a:moveTo>
                    <a:pt x="149" y="164"/>
                  </a:moveTo>
                  <a:cubicBezTo>
                    <a:pt x="146" y="165"/>
                    <a:pt x="142" y="166"/>
                    <a:pt x="139" y="167"/>
                  </a:cubicBezTo>
                  <a:cubicBezTo>
                    <a:pt x="142" y="166"/>
                    <a:pt x="146" y="165"/>
                    <a:pt x="149" y="164"/>
                  </a:cubicBezTo>
                  <a:cubicBezTo>
                    <a:pt x="149" y="164"/>
                    <a:pt x="149" y="164"/>
                    <a:pt x="149" y="164"/>
                  </a:cubicBezTo>
                  <a:close/>
                  <a:moveTo>
                    <a:pt x="92" y="192"/>
                  </a:moveTo>
                  <a:cubicBezTo>
                    <a:pt x="92" y="192"/>
                    <a:pt x="92" y="192"/>
                    <a:pt x="92" y="192"/>
                  </a:cubicBezTo>
                  <a:cubicBezTo>
                    <a:pt x="93" y="191"/>
                    <a:pt x="94" y="191"/>
                    <a:pt x="94" y="190"/>
                  </a:cubicBezTo>
                  <a:cubicBezTo>
                    <a:pt x="94" y="191"/>
                    <a:pt x="93" y="191"/>
                    <a:pt x="92" y="192"/>
                  </a:cubicBezTo>
                  <a:close/>
                  <a:moveTo>
                    <a:pt x="92" y="202"/>
                  </a:moveTo>
                  <a:cubicBezTo>
                    <a:pt x="94" y="200"/>
                    <a:pt x="96" y="199"/>
                    <a:pt x="98" y="197"/>
                  </a:cubicBezTo>
                  <a:cubicBezTo>
                    <a:pt x="101" y="193"/>
                    <a:pt x="105" y="190"/>
                    <a:pt x="110" y="187"/>
                  </a:cubicBezTo>
                  <a:cubicBezTo>
                    <a:pt x="113" y="184"/>
                    <a:pt x="116" y="182"/>
                    <a:pt x="119" y="179"/>
                  </a:cubicBezTo>
                  <a:cubicBezTo>
                    <a:pt x="121" y="178"/>
                    <a:pt x="122" y="177"/>
                    <a:pt x="123" y="176"/>
                  </a:cubicBezTo>
                  <a:cubicBezTo>
                    <a:pt x="124" y="176"/>
                    <a:pt x="125" y="175"/>
                    <a:pt x="126" y="175"/>
                  </a:cubicBezTo>
                  <a:cubicBezTo>
                    <a:pt x="126" y="175"/>
                    <a:pt x="126" y="175"/>
                    <a:pt x="127" y="175"/>
                  </a:cubicBezTo>
                  <a:cubicBezTo>
                    <a:pt x="120" y="181"/>
                    <a:pt x="113" y="186"/>
                    <a:pt x="107" y="192"/>
                  </a:cubicBezTo>
                  <a:cubicBezTo>
                    <a:pt x="103" y="195"/>
                    <a:pt x="100" y="198"/>
                    <a:pt x="97" y="201"/>
                  </a:cubicBezTo>
                  <a:cubicBezTo>
                    <a:pt x="95" y="203"/>
                    <a:pt x="93" y="204"/>
                    <a:pt x="92" y="206"/>
                  </a:cubicBezTo>
                  <a:cubicBezTo>
                    <a:pt x="92" y="205"/>
                    <a:pt x="92" y="203"/>
                    <a:pt x="92" y="202"/>
                  </a:cubicBezTo>
                  <a:close/>
                  <a:moveTo>
                    <a:pt x="96" y="237"/>
                  </a:moveTo>
                  <a:cubicBezTo>
                    <a:pt x="98" y="234"/>
                    <a:pt x="101" y="231"/>
                    <a:pt x="104" y="228"/>
                  </a:cubicBezTo>
                  <a:cubicBezTo>
                    <a:pt x="112" y="221"/>
                    <a:pt x="121" y="215"/>
                    <a:pt x="129" y="208"/>
                  </a:cubicBezTo>
                  <a:cubicBezTo>
                    <a:pt x="145" y="197"/>
                    <a:pt x="161" y="187"/>
                    <a:pt x="176" y="174"/>
                  </a:cubicBezTo>
                  <a:cubicBezTo>
                    <a:pt x="176" y="176"/>
                    <a:pt x="176" y="177"/>
                    <a:pt x="176" y="178"/>
                  </a:cubicBezTo>
                  <a:cubicBezTo>
                    <a:pt x="174" y="181"/>
                    <a:pt x="171" y="182"/>
                    <a:pt x="168" y="184"/>
                  </a:cubicBezTo>
                  <a:cubicBezTo>
                    <a:pt x="164" y="188"/>
                    <a:pt x="160" y="191"/>
                    <a:pt x="156" y="194"/>
                  </a:cubicBezTo>
                  <a:cubicBezTo>
                    <a:pt x="148" y="199"/>
                    <a:pt x="140" y="204"/>
                    <a:pt x="132" y="210"/>
                  </a:cubicBezTo>
                  <a:cubicBezTo>
                    <a:pt x="125" y="215"/>
                    <a:pt x="119" y="221"/>
                    <a:pt x="112" y="226"/>
                  </a:cubicBezTo>
                  <a:cubicBezTo>
                    <a:pt x="105" y="232"/>
                    <a:pt x="99" y="238"/>
                    <a:pt x="92" y="243"/>
                  </a:cubicBezTo>
                  <a:cubicBezTo>
                    <a:pt x="92" y="242"/>
                    <a:pt x="92" y="241"/>
                    <a:pt x="92" y="240"/>
                  </a:cubicBezTo>
                  <a:cubicBezTo>
                    <a:pt x="93" y="239"/>
                    <a:pt x="94" y="238"/>
                    <a:pt x="96" y="237"/>
                  </a:cubicBezTo>
                  <a:close/>
                  <a:moveTo>
                    <a:pt x="98" y="258"/>
                  </a:moveTo>
                  <a:cubicBezTo>
                    <a:pt x="101" y="255"/>
                    <a:pt x="106" y="252"/>
                    <a:pt x="110" y="249"/>
                  </a:cubicBezTo>
                  <a:cubicBezTo>
                    <a:pt x="117" y="244"/>
                    <a:pt x="125" y="239"/>
                    <a:pt x="132" y="233"/>
                  </a:cubicBezTo>
                  <a:cubicBezTo>
                    <a:pt x="146" y="224"/>
                    <a:pt x="162" y="213"/>
                    <a:pt x="174" y="202"/>
                  </a:cubicBezTo>
                  <a:cubicBezTo>
                    <a:pt x="161" y="214"/>
                    <a:pt x="146" y="224"/>
                    <a:pt x="132" y="235"/>
                  </a:cubicBezTo>
                  <a:cubicBezTo>
                    <a:pt x="125" y="241"/>
                    <a:pt x="118" y="246"/>
                    <a:pt x="111" y="251"/>
                  </a:cubicBezTo>
                  <a:cubicBezTo>
                    <a:pt x="105" y="256"/>
                    <a:pt x="98" y="260"/>
                    <a:pt x="93" y="266"/>
                  </a:cubicBezTo>
                  <a:cubicBezTo>
                    <a:pt x="93" y="265"/>
                    <a:pt x="93" y="264"/>
                    <a:pt x="93" y="263"/>
                  </a:cubicBezTo>
                  <a:cubicBezTo>
                    <a:pt x="94" y="261"/>
                    <a:pt x="96" y="260"/>
                    <a:pt x="98" y="258"/>
                  </a:cubicBezTo>
                  <a:close/>
                  <a:moveTo>
                    <a:pt x="110" y="260"/>
                  </a:moveTo>
                  <a:cubicBezTo>
                    <a:pt x="118" y="254"/>
                    <a:pt x="125" y="248"/>
                    <a:pt x="133" y="243"/>
                  </a:cubicBezTo>
                  <a:cubicBezTo>
                    <a:pt x="135" y="242"/>
                    <a:pt x="137" y="241"/>
                    <a:pt x="138" y="240"/>
                  </a:cubicBezTo>
                  <a:cubicBezTo>
                    <a:pt x="136" y="241"/>
                    <a:pt x="135" y="243"/>
                    <a:pt x="133" y="244"/>
                  </a:cubicBezTo>
                  <a:cubicBezTo>
                    <a:pt x="119" y="253"/>
                    <a:pt x="105" y="264"/>
                    <a:pt x="93" y="276"/>
                  </a:cubicBezTo>
                  <a:cubicBezTo>
                    <a:pt x="93" y="275"/>
                    <a:pt x="93" y="274"/>
                    <a:pt x="93" y="274"/>
                  </a:cubicBezTo>
                  <a:cubicBezTo>
                    <a:pt x="99" y="270"/>
                    <a:pt x="104" y="264"/>
                    <a:pt x="110" y="260"/>
                  </a:cubicBezTo>
                  <a:close/>
                  <a:moveTo>
                    <a:pt x="100" y="301"/>
                  </a:moveTo>
                  <a:cubicBezTo>
                    <a:pt x="103" y="298"/>
                    <a:pt x="106" y="296"/>
                    <a:pt x="109" y="294"/>
                  </a:cubicBezTo>
                  <a:cubicBezTo>
                    <a:pt x="109" y="294"/>
                    <a:pt x="109" y="294"/>
                    <a:pt x="110" y="294"/>
                  </a:cubicBezTo>
                  <a:cubicBezTo>
                    <a:pt x="105" y="297"/>
                    <a:pt x="102" y="301"/>
                    <a:pt x="98" y="304"/>
                  </a:cubicBezTo>
                  <a:cubicBezTo>
                    <a:pt x="97" y="304"/>
                    <a:pt x="97" y="304"/>
                    <a:pt x="96" y="303"/>
                  </a:cubicBezTo>
                  <a:cubicBezTo>
                    <a:pt x="96" y="303"/>
                    <a:pt x="96" y="303"/>
                    <a:pt x="96" y="303"/>
                  </a:cubicBezTo>
                  <a:cubicBezTo>
                    <a:pt x="98" y="303"/>
                    <a:pt x="99" y="302"/>
                    <a:pt x="100" y="301"/>
                  </a:cubicBezTo>
                  <a:close/>
                  <a:moveTo>
                    <a:pt x="115" y="294"/>
                  </a:moveTo>
                  <a:cubicBezTo>
                    <a:pt x="121" y="289"/>
                    <a:pt x="128" y="284"/>
                    <a:pt x="135" y="278"/>
                  </a:cubicBezTo>
                  <a:cubicBezTo>
                    <a:pt x="142" y="273"/>
                    <a:pt x="148" y="267"/>
                    <a:pt x="154" y="262"/>
                  </a:cubicBezTo>
                  <a:cubicBezTo>
                    <a:pt x="159" y="257"/>
                    <a:pt x="165" y="254"/>
                    <a:pt x="170" y="250"/>
                  </a:cubicBezTo>
                  <a:cubicBezTo>
                    <a:pt x="170" y="252"/>
                    <a:pt x="170" y="254"/>
                    <a:pt x="170" y="256"/>
                  </a:cubicBezTo>
                  <a:cubicBezTo>
                    <a:pt x="167" y="257"/>
                    <a:pt x="166" y="259"/>
                    <a:pt x="163" y="260"/>
                  </a:cubicBezTo>
                  <a:cubicBezTo>
                    <a:pt x="160" y="263"/>
                    <a:pt x="157" y="265"/>
                    <a:pt x="154" y="267"/>
                  </a:cubicBezTo>
                  <a:cubicBezTo>
                    <a:pt x="147" y="272"/>
                    <a:pt x="141" y="276"/>
                    <a:pt x="135" y="281"/>
                  </a:cubicBezTo>
                  <a:cubicBezTo>
                    <a:pt x="124" y="289"/>
                    <a:pt x="111" y="296"/>
                    <a:pt x="102" y="306"/>
                  </a:cubicBezTo>
                  <a:cubicBezTo>
                    <a:pt x="101" y="306"/>
                    <a:pt x="101" y="306"/>
                    <a:pt x="101" y="306"/>
                  </a:cubicBezTo>
                  <a:cubicBezTo>
                    <a:pt x="100" y="306"/>
                    <a:pt x="100" y="305"/>
                    <a:pt x="99" y="305"/>
                  </a:cubicBezTo>
                  <a:cubicBezTo>
                    <a:pt x="105" y="302"/>
                    <a:pt x="110" y="298"/>
                    <a:pt x="115" y="294"/>
                  </a:cubicBezTo>
                  <a:close/>
                  <a:moveTo>
                    <a:pt x="114" y="301"/>
                  </a:moveTo>
                  <a:cubicBezTo>
                    <a:pt x="120" y="297"/>
                    <a:pt x="126" y="293"/>
                    <a:pt x="132" y="290"/>
                  </a:cubicBezTo>
                  <a:cubicBezTo>
                    <a:pt x="138" y="286"/>
                    <a:pt x="145" y="282"/>
                    <a:pt x="150" y="278"/>
                  </a:cubicBezTo>
                  <a:cubicBezTo>
                    <a:pt x="156" y="274"/>
                    <a:pt x="161" y="270"/>
                    <a:pt x="167" y="266"/>
                  </a:cubicBezTo>
                  <a:cubicBezTo>
                    <a:pt x="168" y="265"/>
                    <a:pt x="170" y="263"/>
                    <a:pt x="167" y="266"/>
                  </a:cubicBezTo>
                  <a:cubicBezTo>
                    <a:pt x="166" y="267"/>
                    <a:pt x="165" y="268"/>
                    <a:pt x="164" y="269"/>
                  </a:cubicBezTo>
                  <a:cubicBezTo>
                    <a:pt x="161" y="271"/>
                    <a:pt x="159" y="273"/>
                    <a:pt x="156" y="275"/>
                  </a:cubicBezTo>
                  <a:cubicBezTo>
                    <a:pt x="150" y="279"/>
                    <a:pt x="144" y="283"/>
                    <a:pt x="139" y="287"/>
                  </a:cubicBezTo>
                  <a:cubicBezTo>
                    <a:pt x="133" y="291"/>
                    <a:pt x="127" y="295"/>
                    <a:pt x="121" y="299"/>
                  </a:cubicBezTo>
                  <a:cubicBezTo>
                    <a:pt x="116" y="302"/>
                    <a:pt x="111" y="305"/>
                    <a:pt x="107" y="309"/>
                  </a:cubicBezTo>
                  <a:cubicBezTo>
                    <a:pt x="107" y="309"/>
                    <a:pt x="107" y="309"/>
                    <a:pt x="106" y="309"/>
                  </a:cubicBezTo>
                  <a:cubicBezTo>
                    <a:pt x="105" y="308"/>
                    <a:pt x="104" y="308"/>
                    <a:pt x="103" y="307"/>
                  </a:cubicBezTo>
                  <a:cubicBezTo>
                    <a:pt x="107" y="306"/>
                    <a:pt x="111" y="302"/>
                    <a:pt x="114" y="301"/>
                  </a:cubicBezTo>
                  <a:close/>
                  <a:moveTo>
                    <a:pt x="140" y="290"/>
                  </a:moveTo>
                  <a:cubicBezTo>
                    <a:pt x="146" y="286"/>
                    <a:pt x="151" y="283"/>
                    <a:pt x="157" y="280"/>
                  </a:cubicBezTo>
                  <a:cubicBezTo>
                    <a:pt x="152" y="284"/>
                    <a:pt x="147" y="287"/>
                    <a:pt x="141" y="290"/>
                  </a:cubicBezTo>
                  <a:cubicBezTo>
                    <a:pt x="131" y="297"/>
                    <a:pt x="122" y="304"/>
                    <a:pt x="112" y="311"/>
                  </a:cubicBezTo>
                  <a:cubicBezTo>
                    <a:pt x="110" y="310"/>
                    <a:pt x="109" y="310"/>
                    <a:pt x="107" y="309"/>
                  </a:cubicBezTo>
                  <a:cubicBezTo>
                    <a:pt x="118" y="303"/>
                    <a:pt x="129" y="296"/>
                    <a:pt x="140" y="290"/>
                  </a:cubicBezTo>
                  <a:close/>
                  <a:moveTo>
                    <a:pt x="149" y="289"/>
                  </a:moveTo>
                  <a:cubicBezTo>
                    <a:pt x="153" y="286"/>
                    <a:pt x="158" y="283"/>
                    <a:pt x="162" y="280"/>
                  </a:cubicBezTo>
                  <a:cubicBezTo>
                    <a:pt x="159" y="282"/>
                    <a:pt x="156" y="284"/>
                    <a:pt x="153" y="286"/>
                  </a:cubicBezTo>
                  <a:cubicBezTo>
                    <a:pt x="142" y="294"/>
                    <a:pt x="130" y="302"/>
                    <a:pt x="120" y="311"/>
                  </a:cubicBezTo>
                  <a:cubicBezTo>
                    <a:pt x="119" y="311"/>
                    <a:pt x="119" y="311"/>
                    <a:pt x="119" y="311"/>
                  </a:cubicBezTo>
                  <a:cubicBezTo>
                    <a:pt x="119" y="311"/>
                    <a:pt x="118" y="312"/>
                    <a:pt x="117" y="312"/>
                  </a:cubicBezTo>
                  <a:cubicBezTo>
                    <a:pt x="116" y="312"/>
                    <a:pt x="114" y="311"/>
                    <a:pt x="113" y="311"/>
                  </a:cubicBezTo>
                  <a:cubicBezTo>
                    <a:pt x="125" y="304"/>
                    <a:pt x="137" y="296"/>
                    <a:pt x="149" y="289"/>
                  </a:cubicBezTo>
                  <a:close/>
                  <a:moveTo>
                    <a:pt x="121" y="311"/>
                  </a:moveTo>
                  <a:cubicBezTo>
                    <a:pt x="122" y="310"/>
                    <a:pt x="122" y="310"/>
                    <a:pt x="122" y="310"/>
                  </a:cubicBezTo>
                  <a:cubicBezTo>
                    <a:pt x="124" y="309"/>
                    <a:pt x="125" y="308"/>
                    <a:pt x="127" y="307"/>
                  </a:cubicBezTo>
                  <a:cubicBezTo>
                    <a:pt x="130" y="305"/>
                    <a:pt x="133" y="303"/>
                    <a:pt x="136" y="301"/>
                  </a:cubicBezTo>
                  <a:cubicBezTo>
                    <a:pt x="143" y="297"/>
                    <a:pt x="149" y="293"/>
                    <a:pt x="156" y="289"/>
                  </a:cubicBezTo>
                  <a:cubicBezTo>
                    <a:pt x="158" y="287"/>
                    <a:pt x="160" y="286"/>
                    <a:pt x="163" y="284"/>
                  </a:cubicBezTo>
                  <a:cubicBezTo>
                    <a:pt x="159" y="287"/>
                    <a:pt x="154" y="290"/>
                    <a:pt x="150" y="292"/>
                  </a:cubicBezTo>
                  <a:cubicBezTo>
                    <a:pt x="145" y="296"/>
                    <a:pt x="140" y="300"/>
                    <a:pt x="134" y="304"/>
                  </a:cubicBezTo>
                  <a:cubicBezTo>
                    <a:pt x="132" y="306"/>
                    <a:pt x="130" y="307"/>
                    <a:pt x="128" y="309"/>
                  </a:cubicBezTo>
                  <a:cubicBezTo>
                    <a:pt x="127" y="310"/>
                    <a:pt x="127" y="310"/>
                    <a:pt x="127" y="310"/>
                  </a:cubicBezTo>
                  <a:cubicBezTo>
                    <a:pt x="126" y="311"/>
                    <a:pt x="126" y="311"/>
                    <a:pt x="125" y="312"/>
                  </a:cubicBezTo>
                  <a:cubicBezTo>
                    <a:pt x="125" y="312"/>
                    <a:pt x="124" y="313"/>
                    <a:pt x="123" y="313"/>
                  </a:cubicBezTo>
                  <a:cubicBezTo>
                    <a:pt x="123" y="313"/>
                    <a:pt x="123" y="313"/>
                    <a:pt x="123" y="314"/>
                  </a:cubicBezTo>
                  <a:cubicBezTo>
                    <a:pt x="121" y="313"/>
                    <a:pt x="120" y="313"/>
                    <a:pt x="118" y="312"/>
                  </a:cubicBezTo>
                  <a:cubicBezTo>
                    <a:pt x="119" y="312"/>
                    <a:pt x="120" y="311"/>
                    <a:pt x="121" y="311"/>
                  </a:cubicBezTo>
                  <a:close/>
                  <a:moveTo>
                    <a:pt x="125" y="313"/>
                  </a:moveTo>
                  <a:cubicBezTo>
                    <a:pt x="125" y="313"/>
                    <a:pt x="125" y="313"/>
                    <a:pt x="125" y="313"/>
                  </a:cubicBezTo>
                  <a:cubicBezTo>
                    <a:pt x="127" y="312"/>
                    <a:pt x="129" y="310"/>
                    <a:pt x="131" y="309"/>
                  </a:cubicBezTo>
                  <a:cubicBezTo>
                    <a:pt x="136" y="305"/>
                    <a:pt x="142" y="300"/>
                    <a:pt x="148" y="297"/>
                  </a:cubicBezTo>
                  <a:cubicBezTo>
                    <a:pt x="153" y="294"/>
                    <a:pt x="159" y="291"/>
                    <a:pt x="163" y="288"/>
                  </a:cubicBezTo>
                  <a:cubicBezTo>
                    <a:pt x="163" y="288"/>
                    <a:pt x="162" y="289"/>
                    <a:pt x="162" y="289"/>
                  </a:cubicBezTo>
                  <a:cubicBezTo>
                    <a:pt x="159" y="291"/>
                    <a:pt x="156" y="293"/>
                    <a:pt x="154" y="294"/>
                  </a:cubicBezTo>
                  <a:cubicBezTo>
                    <a:pt x="148" y="298"/>
                    <a:pt x="143" y="301"/>
                    <a:pt x="138" y="305"/>
                  </a:cubicBezTo>
                  <a:cubicBezTo>
                    <a:pt x="134" y="308"/>
                    <a:pt x="131" y="311"/>
                    <a:pt x="127" y="314"/>
                  </a:cubicBezTo>
                  <a:cubicBezTo>
                    <a:pt x="127" y="314"/>
                    <a:pt x="127" y="314"/>
                    <a:pt x="127" y="314"/>
                  </a:cubicBezTo>
                  <a:cubicBezTo>
                    <a:pt x="126" y="314"/>
                    <a:pt x="125" y="314"/>
                    <a:pt x="124" y="314"/>
                  </a:cubicBezTo>
                  <a:cubicBezTo>
                    <a:pt x="124" y="313"/>
                    <a:pt x="125" y="313"/>
                    <a:pt x="125" y="313"/>
                  </a:cubicBezTo>
                  <a:close/>
                  <a:moveTo>
                    <a:pt x="129" y="313"/>
                  </a:moveTo>
                  <a:cubicBezTo>
                    <a:pt x="130" y="314"/>
                    <a:pt x="130" y="313"/>
                    <a:pt x="130" y="313"/>
                  </a:cubicBezTo>
                  <a:cubicBezTo>
                    <a:pt x="138" y="307"/>
                    <a:pt x="146" y="303"/>
                    <a:pt x="154" y="298"/>
                  </a:cubicBezTo>
                  <a:cubicBezTo>
                    <a:pt x="152" y="299"/>
                    <a:pt x="151" y="300"/>
                    <a:pt x="150" y="301"/>
                  </a:cubicBezTo>
                  <a:cubicBezTo>
                    <a:pt x="143" y="305"/>
                    <a:pt x="137" y="309"/>
                    <a:pt x="131" y="315"/>
                  </a:cubicBezTo>
                  <a:cubicBezTo>
                    <a:pt x="130" y="315"/>
                    <a:pt x="129" y="315"/>
                    <a:pt x="128" y="314"/>
                  </a:cubicBezTo>
                  <a:cubicBezTo>
                    <a:pt x="128" y="314"/>
                    <a:pt x="129" y="314"/>
                    <a:pt x="129" y="313"/>
                  </a:cubicBezTo>
                  <a:close/>
                  <a:moveTo>
                    <a:pt x="146" y="306"/>
                  </a:moveTo>
                  <a:cubicBezTo>
                    <a:pt x="152" y="302"/>
                    <a:pt x="158" y="299"/>
                    <a:pt x="164" y="295"/>
                  </a:cubicBezTo>
                  <a:cubicBezTo>
                    <a:pt x="164" y="295"/>
                    <a:pt x="165" y="295"/>
                    <a:pt x="165" y="294"/>
                  </a:cubicBezTo>
                  <a:cubicBezTo>
                    <a:pt x="165" y="295"/>
                    <a:pt x="164" y="295"/>
                    <a:pt x="164" y="295"/>
                  </a:cubicBezTo>
                  <a:cubicBezTo>
                    <a:pt x="163" y="297"/>
                    <a:pt x="161" y="298"/>
                    <a:pt x="159" y="299"/>
                  </a:cubicBezTo>
                  <a:cubicBezTo>
                    <a:pt x="157" y="301"/>
                    <a:pt x="154" y="302"/>
                    <a:pt x="151" y="304"/>
                  </a:cubicBezTo>
                  <a:cubicBezTo>
                    <a:pt x="146" y="308"/>
                    <a:pt x="141" y="311"/>
                    <a:pt x="136" y="315"/>
                  </a:cubicBezTo>
                  <a:cubicBezTo>
                    <a:pt x="135" y="315"/>
                    <a:pt x="134" y="315"/>
                    <a:pt x="133" y="315"/>
                  </a:cubicBezTo>
                  <a:cubicBezTo>
                    <a:pt x="137" y="312"/>
                    <a:pt x="141" y="309"/>
                    <a:pt x="146" y="306"/>
                  </a:cubicBezTo>
                  <a:close/>
                  <a:moveTo>
                    <a:pt x="152" y="306"/>
                  </a:moveTo>
                  <a:cubicBezTo>
                    <a:pt x="156" y="303"/>
                    <a:pt x="163" y="301"/>
                    <a:pt x="166" y="297"/>
                  </a:cubicBezTo>
                  <a:cubicBezTo>
                    <a:pt x="159" y="305"/>
                    <a:pt x="150" y="309"/>
                    <a:pt x="142" y="316"/>
                  </a:cubicBezTo>
                  <a:cubicBezTo>
                    <a:pt x="141" y="316"/>
                    <a:pt x="139" y="316"/>
                    <a:pt x="138" y="316"/>
                  </a:cubicBezTo>
                  <a:cubicBezTo>
                    <a:pt x="142" y="312"/>
                    <a:pt x="147" y="309"/>
                    <a:pt x="152" y="306"/>
                  </a:cubicBezTo>
                  <a:close/>
                  <a:moveTo>
                    <a:pt x="152" y="310"/>
                  </a:moveTo>
                  <a:cubicBezTo>
                    <a:pt x="155" y="308"/>
                    <a:pt x="159" y="306"/>
                    <a:pt x="163" y="304"/>
                  </a:cubicBezTo>
                  <a:cubicBezTo>
                    <a:pt x="164" y="304"/>
                    <a:pt x="164" y="303"/>
                    <a:pt x="164" y="303"/>
                  </a:cubicBezTo>
                  <a:cubicBezTo>
                    <a:pt x="163" y="304"/>
                    <a:pt x="163" y="304"/>
                    <a:pt x="162" y="304"/>
                  </a:cubicBezTo>
                  <a:cubicBezTo>
                    <a:pt x="160" y="306"/>
                    <a:pt x="158" y="308"/>
                    <a:pt x="156" y="309"/>
                  </a:cubicBezTo>
                  <a:cubicBezTo>
                    <a:pt x="153" y="311"/>
                    <a:pt x="150" y="313"/>
                    <a:pt x="148" y="316"/>
                  </a:cubicBezTo>
                  <a:cubicBezTo>
                    <a:pt x="148" y="316"/>
                    <a:pt x="148" y="316"/>
                    <a:pt x="148" y="316"/>
                  </a:cubicBezTo>
                  <a:cubicBezTo>
                    <a:pt x="147" y="316"/>
                    <a:pt x="145" y="316"/>
                    <a:pt x="144" y="316"/>
                  </a:cubicBezTo>
                  <a:cubicBezTo>
                    <a:pt x="147" y="314"/>
                    <a:pt x="149" y="312"/>
                    <a:pt x="152" y="310"/>
                  </a:cubicBezTo>
                  <a:close/>
                  <a:moveTo>
                    <a:pt x="154" y="313"/>
                  </a:moveTo>
                  <a:cubicBezTo>
                    <a:pt x="157" y="311"/>
                    <a:pt x="160" y="310"/>
                    <a:pt x="162" y="308"/>
                  </a:cubicBezTo>
                  <a:cubicBezTo>
                    <a:pt x="162" y="309"/>
                    <a:pt x="161" y="309"/>
                    <a:pt x="160" y="310"/>
                  </a:cubicBezTo>
                  <a:cubicBezTo>
                    <a:pt x="158" y="311"/>
                    <a:pt x="156" y="313"/>
                    <a:pt x="155" y="315"/>
                  </a:cubicBezTo>
                  <a:cubicBezTo>
                    <a:pt x="154" y="316"/>
                    <a:pt x="155" y="316"/>
                    <a:pt x="155" y="316"/>
                  </a:cubicBezTo>
                  <a:cubicBezTo>
                    <a:pt x="158" y="314"/>
                    <a:pt x="161" y="313"/>
                    <a:pt x="163" y="311"/>
                  </a:cubicBezTo>
                  <a:cubicBezTo>
                    <a:pt x="166" y="310"/>
                    <a:pt x="162" y="313"/>
                    <a:pt x="161" y="313"/>
                  </a:cubicBezTo>
                  <a:cubicBezTo>
                    <a:pt x="160" y="314"/>
                    <a:pt x="160" y="315"/>
                    <a:pt x="159" y="315"/>
                  </a:cubicBezTo>
                  <a:cubicBezTo>
                    <a:pt x="159" y="316"/>
                    <a:pt x="159" y="316"/>
                    <a:pt x="159" y="316"/>
                  </a:cubicBezTo>
                  <a:cubicBezTo>
                    <a:pt x="156" y="316"/>
                    <a:pt x="153" y="316"/>
                    <a:pt x="150" y="316"/>
                  </a:cubicBezTo>
                  <a:cubicBezTo>
                    <a:pt x="151" y="315"/>
                    <a:pt x="153" y="314"/>
                    <a:pt x="154" y="313"/>
                  </a:cubicBezTo>
                  <a:close/>
                  <a:moveTo>
                    <a:pt x="162" y="316"/>
                  </a:moveTo>
                  <a:cubicBezTo>
                    <a:pt x="162" y="316"/>
                    <a:pt x="164" y="315"/>
                    <a:pt x="164" y="315"/>
                  </a:cubicBezTo>
                  <a:cubicBezTo>
                    <a:pt x="164" y="315"/>
                    <a:pt x="164" y="315"/>
                    <a:pt x="164" y="315"/>
                  </a:cubicBezTo>
                  <a:cubicBezTo>
                    <a:pt x="164" y="315"/>
                    <a:pt x="164" y="316"/>
                    <a:pt x="164" y="316"/>
                  </a:cubicBezTo>
                  <a:cubicBezTo>
                    <a:pt x="164" y="316"/>
                    <a:pt x="163" y="316"/>
                    <a:pt x="162" y="316"/>
                  </a:cubicBezTo>
                  <a:cubicBezTo>
                    <a:pt x="162" y="316"/>
                    <a:pt x="162" y="316"/>
                    <a:pt x="161" y="316"/>
                  </a:cubicBezTo>
                  <a:cubicBezTo>
                    <a:pt x="161" y="316"/>
                    <a:pt x="162" y="316"/>
                    <a:pt x="162" y="316"/>
                  </a:cubicBezTo>
                  <a:close/>
                  <a:moveTo>
                    <a:pt x="167" y="315"/>
                  </a:moveTo>
                  <a:cubicBezTo>
                    <a:pt x="168" y="302"/>
                    <a:pt x="171" y="290"/>
                    <a:pt x="172" y="277"/>
                  </a:cubicBezTo>
                  <a:cubicBezTo>
                    <a:pt x="172" y="264"/>
                    <a:pt x="173" y="251"/>
                    <a:pt x="174" y="238"/>
                  </a:cubicBezTo>
                  <a:cubicBezTo>
                    <a:pt x="175" y="225"/>
                    <a:pt x="176" y="212"/>
                    <a:pt x="177" y="199"/>
                  </a:cubicBezTo>
                  <a:cubicBezTo>
                    <a:pt x="178" y="187"/>
                    <a:pt x="181" y="175"/>
                    <a:pt x="178" y="163"/>
                  </a:cubicBezTo>
                  <a:cubicBezTo>
                    <a:pt x="178" y="163"/>
                    <a:pt x="178" y="163"/>
                    <a:pt x="178" y="163"/>
                  </a:cubicBezTo>
                  <a:cubicBezTo>
                    <a:pt x="186" y="162"/>
                    <a:pt x="195" y="161"/>
                    <a:pt x="203" y="161"/>
                  </a:cubicBezTo>
                  <a:cubicBezTo>
                    <a:pt x="204" y="173"/>
                    <a:pt x="202" y="184"/>
                    <a:pt x="201" y="196"/>
                  </a:cubicBezTo>
                  <a:cubicBezTo>
                    <a:pt x="200" y="208"/>
                    <a:pt x="199" y="221"/>
                    <a:pt x="198" y="234"/>
                  </a:cubicBezTo>
                  <a:cubicBezTo>
                    <a:pt x="198" y="247"/>
                    <a:pt x="197" y="260"/>
                    <a:pt x="195" y="273"/>
                  </a:cubicBezTo>
                  <a:cubicBezTo>
                    <a:pt x="194" y="286"/>
                    <a:pt x="192" y="299"/>
                    <a:pt x="190" y="312"/>
                  </a:cubicBezTo>
                  <a:cubicBezTo>
                    <a:pt x="190" y="312"/>
                    <a:pt x="190" y="312"/>
                    <a:pt x="190" y="313"/>
                  </a:cubicBezTo>
                  <a:cubicBezTo>
                    <a:pt x="182" y="314"/>
                    <a:pt x="175" y="315"/>
                    <a:pt x="167" y="315"/>
                  </a:cubicBezTo>
                  <a:cubicBezTo>
                    <a:pt x="167" y="315"/>
                    <a:pt x="167" y="315"/>
                    <a:pt x="167" y="315"/>
                  </a:cubicBezTo>
                  <a:close/>
                  <a:moveTo>
                    <a:pt x="193" y="311"/>
                  </a:moveTo>
                  <a:cubicBezTo>
                    <a:pt x="194" y="312"/>
                    <a:pt x="195" y="311"/>
                    <a:pt x="195" y="311"/>
                  </a:cubicBezTo>
                  <a:cubicBezTo>
                    <a:pt x="195" y="312"/>
                    <a:pt x="194" y="312"/>
                    <a:pt x="193" y="312"/>
                  </a:cubicBezTo>
                  <a:cubicBezTo>
                    <a:pt x="193" y="312"/>
                    <a:pt x="193" y="312"/>
                    <a:pt x="193" y="311"/>
                  </a:cubicBezTo>
                  <a:close/>
                  <a:moveTo>
                    <a:pt x="249" y="293"/>
                  </a:moveTo>
                  <a:cubicBezTo>
                    <a:pt x="249" y="294"/>
                    <a:pt x="249" y="294"/>
                    <a:pt x="249" y="294"/>
                  </a:cubicBezTo>
                  <a:cubicBezTo>
                    <a:pt x="249" y="293"/>
                    <a:pt x="248" y="293"/>
                    <a:pt x="247" y="293"/>
                  </a:cubicBezTo>
                  <a:cubicBezTo>
                    <a:pt x="246" y="294"/>
                    <a:pt x="244" y="295"/>
                    <a:pt x="242" y="296"/>
                  </a:cubicBezTo>
                  <a:cubicBezTo>
                    <a:pt x="234" y="298"/>
                    <a:pt x="226" y="300"/>
                    <a:pt x="217" y="303"/>
                  </a:cubicBezTo>
                  <a:cubicBezTo>
                    <a:pt x="213" y="304"/>
                    <a:pt x="209" y="306"/>
                    <a:pt x="205" y="307"/>
                  </a:cubicBezTo>
                  <a:cubicBezTo>
                    <a:pt x="202" y="308"/>
                    <a:pt x="200" y="309"/>
                    <a:pt x="198" y="310"/>
                  </a:cubicBezTo>
                  <a:cubicBezTo>
                    <a:pt x="194" y="311"/>
                    <a:pt x="194" y="310"/>
                    <a:pt x="198" y="309"/>
                  </a:cubicBezTo>
                  <a:cubicBezTo>
                    <a:pt x="202" y="307"/>
                    <a:pt x="207" y="306"/>
                    <a:pt x="212" y="304"/>
                  </a:cubicBezTo>
                  <a:cubicBezTo>
                    <a:pt x="218" y="303"/>
                    <a:pt x="223" y="300"/>
                    <a:pt x="229" y="298"/>
                  </a:cubicBezTo>
                  <a:cubicBezTo>
                    <a:pt x="235" y="297"/>
                    <a:pt x="241" y="295"/>
                    <a:pt x="246" y="293"/>
                  </a:cubicBezTo>
                  <a:cubicBezTo>
                    <a:pt x="247" y="293"/>
                    <a:pt x="250" y="292"/>
                    <a:pt x="250" y="292"/>
                  </a:cubicBezTo>
                  <a:cubicBezTo>
                    <a:pt x="251" y="291"/>
                    <a:pt x="252" y="289"/>
                    <a:pt x="252" y="288"/>
                  </a:cubicBezTo>
                  <a:cubicBezTo>
                    <a:pt x="251" y="290"/>
                    <a:pt x="250" y="292"/>
                    <a:pt x="249" y="293"/>
                  </a:cubicBezTo>
                  <a:close/>
                  <a:moveTo>
                    <a:pt x="238" y="298"/>
                  </a:moveTo>
                  <a:cubicBezTo>
                    <a:pt x="225" y="303"/>
                    <a:pt x="212" y="308"/>
                    <a:pt x="198" y="311"/>
                  </a:cubicBezTo>
                  <a:cubicBezTo>
                    <a:pt x="199" y="310"/>
                    <a:pt x="200" y="310"/>
                    <a:pt x="202" y="309"/>
                  </a:cubicBezTo>
                  <a:cubicBezTo>
                    <a:pt x="206" y="308"/>
                    <a:pt x="211" y="306"/>
                    <a:pt x="216" y="304"/>
                  </a:cubicBezTo>
                  <a:cubicBezTo>
                    <a:pt x="223" y="302"/>
                    <a:pt x="230" y="300"/>
                    <a:pt x="238" y="298"/>
                  </a:cubicBezTo>
                  <a:close/>
                  <a:moveTo>
                    <a:pt x="253" y="286"/>
                  </a:moveTo>
                  <a:cubicBezTo>
                    <a:pt x="253" y="286"/>
                    <a:pt x="252" y="286"/>
                    <a:pt x="252" y="286"/>
                  </a:cubicBezTo>
                  <a:cubicBezTo>
                    <a:pt x="252" y="286"/>
                    <a:pt x="251" y="286"/>
                    <a:pt x="251" y="287"/>
                  </a:cubicBezTo>
                  <a:cubicBezTo>
                    <a:pt x="241" y="290"/>
                    <a:pt x="231" y="293"/>
                    <a:pt x="221" y="296"/>
                  </a:cubicBezTo>
                  <a:cubicBezTo>
                    <a:pt x="216" y="298"/>
                    <a:pt x="211" y="299"/>
                    <a:pt x="206" y="301"/>
                  </a:cubicBezTo>
                  <a:cubicBezTo>
                    <a:pt x="203" y="302"/>
                    <a:pt x="201" y="303"/>
                    <a:pt x="199" y="304"/>
                  </a:cubicBezTo>
                  <a:cubicBezTo>
                    <a:pt x="198" y="304"/>
                    <a:pt x="197" y="304"/>
                    <a:pt x="196" y="304"/>
                  </a:cubicBezTo>
                  <a:cubicBezTo>
                    <a:pt x="193" y="305"/>
                    <a:pt x="198" y="303"/>
                    <a:pt x="198" y="303"/>
                  </a:cubicBezTo>
                  <a:cubicBezTo>
                    <a:pt x="209" y="299"/>
                    <a:pt x="220" y="295"/>
                    <a:pt x="231" y="291"/>
                  </a:cubicBezTo>
                  <a:cubicBezTo>
                    <a:pt x="233" y="291"/>
                    <a:pt x="235" y="290"/>
                    <a:pt x="237" y="289"/>
                  </a:cubicBezTo>
                  <a:cubicBezTo>
                    <a:pt x="243" y="288"/>
                    <a:pt x="249" y="286"/>
                    <a:pt x="255" y="283"/>
                  </a:cubicBezTo>
                  <a:cubicBezTo>
                    <a:pt x="254" y="284"/>
                    <a:pt x="254" y="285"/>
                    <a:pt x="253" y="286"/>
                  </a:cubicBezTo>
                  <a:close/>
                  <a:moveTo>
                    <a:pt x="256" y="279"/>
                  </a:moveTo>
                  <a:cubicBezTo>
                    <a:pt x="256" y="280"/>
                    <a:pt x="256" y="281"/>
                    <a:pt x="255" y="281"/>
                  </a:cubicBezTo>
                  <a:cubicBezTo>
                    <a:pt x="249" y="284"/>
                    <a:pt x="243" y="286"/>
                    <a:pt x="237" y="289"/>
                  </a:cubicBezTo>
                  <a:cubicBezTo>
                    <a:pt x="231" y="290"/>
                    <a:pt x="225" y="292"/>
                    <a:pt x="220" y="293"/>
                  </a:cubicBezTo>
                  <a:cubicBezTo>
                    <a:pt x="215" y="294"/>
                    <a:pt x="210" y="296"/>
                    <a:pt x="205" y="297"/>
                  </a:cubicBezTo>
                  <a:cubicBezTo>
                    <a:pt x="202" y="298"/>
                    <a:pt x="199" y="299"/>
                    <a:pt x="197" y="300"/>
                  </a:cubicBezTo>
                  <a:cubicBezTo>
                    <a:pt x="192" y="302"/>
                    <a:pt x="199" y="299"/>
                    <a:pt x="200" y="299"/>
                  </a:cubicBezTo>
                  <a:cubicBezTo>
                    <a:pt x="210" y="294"/>
                    <a:pt x="222" y="291"/>
                    <a:pt x="233" y="287"/>
                  </a:cubicBezTo>
                  <a:cubicBezTo>
                    <a:pt x="238" y="285"/>
                    <a:pt x="243" y="283"/>
                    <a:pt x="248" y="281"/>
                  </a:cubicBezTo>
                  <a:cubicBezTo>
                    <a:pt x="251" y="279"/>
                    <a:pt x="255" y="278"/>
                    <a:pt x="258" y="275"/>
                  </a:cubicBezTo>
                  <a:cubicBezTo>
                    <a:pt x="257" y="277"/>
                    <a:pt x="257" y="278"/>
                    <a:pt x="256" y="279"/>
                  </a:cubicBezTo>
                  <a:close/>
                  <a:moveTo>
                    <a:pt x="258" y="274"/>
                  </a:moveTo>
                  <a:cubicBezTo>
                    <a:pt x="247" y="279"/>
                    <a:pt x="235" y="283"/>
                    <a:pt x="223" y="287"/>
                  </a:cubicBezTo>
                  <a:cubicBezTo>
                    <a:pt x="217" y="289"/>
                    <a:pt x="211" y="290"/>
                    <a:pt x="206" y="292"/>
                  </a:cubicBezTo>
                  <a:cubicBezTo>
                    <a:pt x="203" y="294"/>
                    <a:pt x="200" y="295"/>
                    <a:pt x="197" y="296"/>
                  </a:cubicBezTo>
                  <a:cubicBezTo>
                    <a:pt x="193" y="297"/>
                    <a:pt x="199" y="295"/>
                    <a:pt x="200" y="294"/>
                  </a:cubicBezTo>
                  <a:cubicBezTo>
                    <a:pt x="212" y="289"/>
                    <a:pt x="223" y="285"/>
                    <a:pt x="235" y="281"/>
                  </a:cubicBezTo>
                  <a:cubicBezTo>
                    <a:pt x="240" y="279"/>
                    <a:pt x="245" y="277"/>
                    <a:pt x="250" y="275"/>
                  </a:cubicBezTo>
                  <a:cubicBezTo>
                    <a:pt x="253" y="274"/>
                    <a:pt x="257" y="272"/>
                    <a:pt x="259" y="270"/>
                  </a:cubicBezTo>
                  <a:cubicBezTo>
                    <a:pt x="259" y="271"/>
                    <a:pt x="259" y="273"/>
                    <a:pt x="258" y="274"/>
                  </a:cubicBezTo>
                  <a:close/>
                  <a:moveTo>
                    <a:pt x="257" y="271"/>
                  </a:moveTo>
                  <a:cubicBezTo>
                    <a:pt x="257" y="271"/>
                    <a:pt x="258" y="271"/>
                    <a:pt x="259" y="271"/>
                  </a:cubicBezTo>
                  <a:cubicBezTo>
                    <a:pt x="258" y="271"/>
                    <a:pt x="257" y="271"/>
                    <a:pt x="257" y="271"/>
                  </a:cubicBezTo>
                  <a:close/>
                  <a:moveTo>
                    <a:pt x="262" y="257"/>
                  </a:moveTo>
                  <a:cubicBezTo>
                    <a:pt x="262" y="257"/>
                    <a:pt x="262" y="257"/>
                    <a:pt x="262" y="257"/>
                  </a:cubicBezTo>
                  <a:cubicBezTo>
                    <a:pt x="246" y="265"/>
                    <a:pt x="229" y="269"/>
                    <a:pt x="212" y="276"/>
                  </a:cubicBezTo>
                  <a:cubicBezTo>
                    <a:pt x="211" y="277"/>
                    <a:pt x="209" y="277"/>
                    <a:pt x="208" y="278"/>
                  </a:cubicBezTo>
                  <a:cubicBezTo>
                    <a:pt x="206" y="279"/>
                    <a:pt x="203" y="280"/>
                    <a:pt x="201" y="281"/>
                  </a:cubicBezTo>
                  <a:cubicBezTo>
                    <a:pt x="202" y="280"/>
                    <a:pt x="203" y="280"/>
                    <a:pt x="204" y="279"/>
                  </a:cubicBezTo>
                  <a:cubicBezTo>
                    <a:pt x="223" y="270"/>
                    <a:pt x="245" y="266"/>
                    <a:pt x="263" y="255"/>
                  </a:cubicBezTo>
                  <a:cubicBezTo>
                    <a:pt x="263" y="256"/>
                    <a:pt x="263" y="256"/>
                    <a:pt x="262" y="257"/>
                  </a:cubicBezTo>
                  <a:close/>
                  <a:moveTo>
                    <a:pt x="264" y="248"/>
                  </a:moveTo>
                  <a:cubicBezTo>
                    <a:pt x="258" y="250"/>
                    <a:pt x="253" y="252"/>
                    <a:pt x="248" y="254"/>
                  </a:cubicBezTo>
                  <a:cubicBezTo>
                    <a:pt x="242" y="256"/>
                    <a:pt x="236" y="258"/>
                    <a:pt x="230" y="260"/>
                  </a:cubicBezTo>
                  <a:cubicBezTo>
                    <a:pt x="223" y="262"/>
                    <a:pt x="216" y="265"/>
                    <a:pt x="209" y="267"/>
                  </a:cubicBezTo>
                  <a:cubicBezTo>
                    <a:pt x="208" y="268"/>
                    <a:pt x="206" y="269"/>
                    <a:pt x="204" y="269"/>
                  </a:cubicBezTo>
                  <a:cubicBezTo>
                    <a:pt x="205" y="269"/>
                    <a:pt x="206" y="269"/>
                    <a:pt x="207" y="268"/>
                  </a:cubicBezTo>
                  <a:cubicBezTo>
                    <a:pt x="216" y="263"/>
                    <a:pt x="226" y="260"/>
                    <a:pt x="236" y="256"/>
                  </a:cubicBezTo>
                  <a:cubicBezTo>
                    <a:pt x="245" y="252"/>
                    <a:pt x="254" y="247"/>
                    <a:pt x="264" y="244"/>
                  </a:cubicBezTo>
                  <a:cubicBezTo>
                    <a:pt x="264" y="245"/>
                    <a:pt x="264" y="246"/>
                    <a:pt x="264" y="248"/>
                  </a:cubicBezTo>
                  <a:close/>
                  <a:moveTo>
                    <a:pt x="264" y="243"/>
                  </a:moveTo>
                  <a:cubicBezTo>
                    <a:pt x="257" y="244"/>
                    <a:pt x="251" y="247"/>
                    <a:pt x="245" y="250"/>
                  </a:cubicBezTo>
                  <a:cubicBezTo>
                    <a:pt x="242" y="251"/>
                    <a:pt x="238" y="252"/>
                    <a:pt x="234" y="254"/>
                  </a:cubicBezTo>
                  <a:cubicBezTo>
                    <a:pt x="240" y="251"/>
                    <a:pt x="246" y="249"/>
                    <a:pt x="252" y="246"/>
                  </a:cubicBezTo>
                  <a:cubicBezTo>
                    <a:pt x="253" y="245"/>
                    <a:pt x="255" y="244"/>
                    <a:pt x="257" y="243"/>
                  </a:cubicBezTo>
                  <a:cubicBezTo>
                    <a:pt x="259" y="243"/>
                    <a:pt x="262" y="242"/>
                    <a:pt x="264" y="241"/>
                  </a:cubicBezTo>
                  <a:cubicBezTo>
                    <a:pt x="264" y="242"/>
                    <a:pt x="264" y="242"/>
                    <a:pt x="264" y="243"/>
                  </a:cubicBezTo>
                  <a:close/>
                  <a:moveTo>
                    <a:pt x="264" y="240"/>
                  </a:moveTo>
                  <a:cubicBezTo>
                    <a:pt x="262" y="240"/>
                    <a:pt x="261" y="241"/>
                    <a:pt x="259" y="242"/>
                  </a:cubicBezTo>
                  <a:cubicBezTo>
                    <a:pt x="252" y="244"/>
                    <a:pt x="245" y="246"/>
                    <a:pt x="238" y="248"/>
                  </a:cubicBezTo>
                  <a:cubicBezTo>
                    <a:pt x="231" y="250"/>
                    <a:pt x="224" y="252"/>
                    <a:pt x="218" y="255"/>
                  </a:cubicBezTo>
                  <a:cubicBezTo>
                    <a:pt x="214" y="256"/>
                    <a:pt x="210" y="258"/>
                    <a:pt x="207" y="260"/>
                  </a:cubicBezTo>
                  <a:cubicBezTo>
                    <a:pt x="211" y="258"/>
                    <a:pt x="214" y="256"/>
                    <a:pt x="218" y="254"/>
                  </a:cubicBezTo>
                  <a:cubicBezTo>
                    <a:pt x="226" y="250"/>
                    <a:pt x="234" y="248"/>
                    <a:pt x="242" y="245"/>
                  </a:cubicBezTo>
                  <a:cubicBezTo>
                    <a:pt x="247" y="243"/>
                    <a:pt x="252" y="240"/>
                    <a:pt x="257" y="238"/>
                  </a:cubicBezTo>
                  <a:cubicBezTo>
                    <a:pt x="259" y="237"/>
                    <a:pt x="261" y="236"/>
                    <a:pt x="264" y="235"/>
                  </a:cubicBezTo>
                  <a:cubicBezTo>
                    <a:pt x="264" y="237"/>
                    <a:pt x="264" y="238"/>
                    <a:pt x="264" y="240"/>
                  </a:cubicBezTo>
                  <a:close/>
                  <a:moveTo>
                    <a:pt x="258" y="236"/>
                  </a:moveTo>
                  <a:cubicBezTo>
                    <a:pt x="256" y="237"/>
                    <a:pt x="253" y="239"/>
                    <a:pt x="251" y="240"/>
                  </a:cubicBezTo>
                  <a:cubicBezTo>
                    <a:pt x="237" y="246"/>
                    <a:pt x="222" y="249"/>
                    <a:pt x="208" y="256"/>
                  </a:cubicBezTo>
                  <a:cubicBezTo>
                    <a:pt x="206" y="256"/>
                    <a:pt x="204" y="257"/>
                    <a:pt x="202" y="258"/>
                  </a:cubicBezTo>
                  <a:cubicBezTo>
                    <a:pt x="200" y="259"/>
                    <a:pt x="199" y="259"/>
                    <a:pt x="201" y="258"/>
                  </a:cubicBezTo>
                  <a:cubicBezTo>
                    <a:pt x="204" y="256"/>
                    <a:pt x="208" y="255"/>
                    <a:pt x="211" y="254"/>
                  </a:cubicBezTo>
                  <a:cubicBezTo>
                    <a:pt x="217" y="251"/>
                    <a:pt x="223" y="249"/>
                    <a:pt x="229" y="247"/>
                  </a:cubicBezTo>
                  <a:cubicBezTo>
                    <a:pt x="235" y="245"/>
                    <a:pt x="240" y="242"/>
                    <a:pt x="246" y="240"/>
                  </a:cubicBezTo>
                  <a:cubicBezTo>
                    <a:pt x="252" y="237"/>
                    <a:pt x="258" y="235"/>
                    <a:pt x="263" y="232"/>
                  </a:cubicBezTo>
                  <a:cubicBezTo>
                    <a:pt x="263" y="233"/>
                    <a:pt x="264" y="233"/>
                    <a:pt x="264" y="234"/>
                  </a:cubicBezTo>
                  <a:cubicBezTo>
                    <a:pt x="262" y="235"/>
                    <a:pt x="260" y="236"/>
                    <a:pt x="258" y="236"/>
                  </a:cubicBezTo>
                  <a:close/>
                  <a:moveTo>
                    <a:pt x="258" y="167"/>
                  </a:moveTo>
                  <a:cubicBezTo>
                    <a:pt x="245" y="161"/>
                    <a:pt x="232" y="159"/>
                    <a:pt x="219" y="156"/>
                  </a:cubicBezTo>
                  <a:cubicBezTo>
                    <a:pt x="204" y="152"/>
                    <a:pt x="189" y="153"/>
                    <a:pt x="174" y="155"/>
                  </a:cubicBezTo>
                  <a:cubicBezTo>
                    <a:pt x="161" y="157"/>
                    <a:pt x="149" y="160"/>
                    <a:pt x="137" y="164"/>
                  </a:cubicBezTo>
                  <a:cubicBezTo>
                    <a:pt x="137" y="163"/>
                    <a:pt x="137" y="162"/>
                    <a:pt x="135" y="162"/>
                  </a:cubicBezTo>
                  <a:cubicBezTo>
                    <a:pt x="133" y="161"/>
                    <a:pt x="132" y="162"/>
                    <a:pt x="131" y="163"/>
                  </a:cubicBezTo>
                  <a:cubicBezTo>
                    <a:pt x="130" y="164"/>
                    <a:pt x="130" y="166"/>
                    <a:pt x="130" y="167"/>
                  </a:cubicBezTo>
                  <a:cubicBezTo>
                    <a:pt x="116" y="172"/>
                    <a:pt x="104" y="179"/>
                    <a:pt x="93" y="187"/>
                  </a:cubicBezTo>
                  <a:cubicBezTo>
                    <a:pt x="95" y="170"/>
                    <a:pt x="102" y="151"/>
                    <a:pt x="109" y="135"/>
                  </a:cubicBezTo>
                  <a:cubicBezTo>
                    <a:pt x="112" y="128"/>
                    <a:pt x="116" y="121"/>
                    <a:pt x="122" y="115"/>
                  </a:cubicBezTo>
                  <a:cubicBezTo>
                    <a:pt x="129" y="108"/>
                    <a:pt x="137" y="104"/>
                    <a:pt x="145" y="100"/>
                  </a:cubicBezTo>
                  <a:cubicBezTo>
                    <a:pt x="151" y="97"/>
                    <a:pt x="158" y="95"/>
                    <a:pt x="164" y="93"/>
                  </a:cubicBezTo>
                  <a:cubicBezTo>
                    <a:pt x="163" y="102"/>
                    <a:pt x="159" y="119"/>
                    <a:pt x="168" y="117"/>
                  </a:cubicBezTo>
                  <a:cubicBezTo>
                    <a:pt x="172" y="116"/>
                    <a:pt x="173" y="112"/>
                    <a:pt x="173" y="108"/>
                  </a:cubicBezTo>
                  <a:cubicBezTo>
                    <a:pt x="176" y="114"/>
                    <a:pt x="179" y="118"/>
                    <a:pt x="185" y="116"/>
                  </a:cubicBezTo>
                  <a:cubicBezTo>
                    <a:pt x="191" y="113"/>
                    <a:pt x="189" y="106"/>
                    <a:pt x="186" y="102"/>
                  </a:cubicBezTo>
                  <a:cubicBezTo>
                    <a:pt x="183" y="98"/>
                    <a:pt x="178" y="94"/>
                    <a:pt x="173" y="92"/>
                  </a:cubicBezTo>
                  <a:cubicBezTo>
                    <a:pt x="174" y="91"/>
                    <a:pt x="174" y="91"/>
                    <a:pt x="175" y="91"/>
                  </a:cubicBezTo>
                  <a:cubicBezTo>
                    <a:pt x="184" y="90"/>
                    <a:pt x="193" y="92"/>
                    <a:pt x="202" y="95"/>
                  </a:cubicBezTo>
                  <a:cubicBezTo>
                    <a:pt x="211" y="98"/>
                    <a:pt x="220" y="101"/>
                    <a:pt x="227" y="105"/>
                  </a:cubicBezTo>
                  <a:cubicBezTo>
                    <a:pt x="232" y="109"/>
                    <a:pt x="237" y="113"/>
                    <a:pt x="242" y="117"/>
                  </a:cubicBezTo>
                  <a:cubicBezTo>
                    <a:pt x="243" y="119"/>
                    <a:pt x="244" y="120"/>
                    <a:pt x="246" y="122"/>
                  </a:cubicBezTo>
                  <a:cubicBezTo>
                    <a:pt x="246" y="123"/>
                    <a:pt x="246" y="123"/>
                    <a:pt x="246" y="123"/>
                  </a:cubicBezTo>
                  <a:cubicBezTo>
                    <a:pt x="253" y="137"/>
                    <a:pt x="256" y="152"/>
                    <a:pt x="258" y="167"/>
                  </a:cubicBezTo>
                  <a:close/>
                  <a:moveTo>
                    <a:pt x="97" y="158"/>
                  </a:moveTo>
                  <a:cubicBezTo>
                    <a:pt x="99" y="150"/>
                    <a:pt x="102" y="141"/>
                    <a:pt x="106" y="133"/>
                  </a:cubicBezTo>
                  <a:cubicBezTo>
                    <a:pt x="103" y="141"/>
                    <a:pt x="100" y="150"/>
                    <a:pt x="97" y="158"/>
                  </a:cubicBezTo>
                  <a:close/>
                  <a:moveTo>
                    <a:pt x="240" y="111"/>
                  </a:moveTo>
                  <a:cubicBezTo>
                    <a:pt x="237" y="108"/>
                    <a:pt x="233" y="105"/>
                    <a:pt x="229" y="103"/>
                  </a:cubicBezTo>
                  <a:cubicBezTo>
                    <a:pt x="216" y="93"/>
                    <a:pt x="202" y="85"/>
                    <a:pt x="185" y="84"/>
                  </a:cubicBezTo>
                  <a:cubicBezTo>
                    <a:pt x="181" y="84"/>
                    <a:pt x="178" y="84"/>
                    <a:pt x="174" y="85"/>
                  </a:cubicBezTo>
                  <a:cubicBezTo>
                    <a:pt x="174" y="83"/>
                    <a:pt x="173" y="82"/>
                    <a:pt x="171" y="82"/>
                  </a:cubicBezTo>
                  <a:cubicBezTo>
                    <a:pt x="168" y="82"/>
                    <a:pt x="165" y="83"/>
                    <a:pt x="164" y="86"/>
                  </a:cubicBezTo>
                  <a:cubicBezTo>
                    <a:pt x="164" y="86"/>
                    <a:pt x="164" y="86"/>
                    <a:pt x="164" y="87"/>
                  </a:cubicBezTo>
                  <a:cubicBezTo>
                    <a:pt x="147" y="91"/>
                    <a:pt x="130" y="101"/>
                    <a:pt x="117" y="113"/>
                  </a:cubicBezTo>
                  <a:cubicBezTo>
                    <a:pt x="99" y="131"/>
                    <a:pt x="93" y="157"/>
                    <a:pt x="90" y="182"/>
                  </a:cubicBezTo>
                  <a:cubicBezTo>
                    <a:pt x="88" y="213"/>
                    <a:pt x="88" y="245"/>
                    <a:pt x="90" y="276"/>
                  </a:cubicBezTo>
                  <a:cubicBezTo>
                    <a:pt x="91" y="285"/>
                    <a:pt x="92" y="293"/>
                    <a:pt x="93" y="301"/>
                  </a:cubicBezTo>
                  <a:cubicBezTo>
                    <a:pt x="86" y="296"/>
                    <a:pt x="80" y="289"/>
                    <a:pt x="76" y="281"/>
                  </a:cubicBezTo>
                  <a:cubicBezTo>
                    <a:pt x="71" y="270"/>
                    <a:pt x="73" y="258"/>
                    <a:pt x="75" y="246"/>
                  </a:cubicBezTo>
                  <a:cubicBezTo>
                    <a:pt x="77" y="231"/>
                    <a:pt x="76" y="216"/>
                    <a:pt x="77" y="201"/>
                  </a:cubicBezTo>
                  <a:cubicBezTo>
                    <a:pt x="78" y="194"/>
                    <a:pt x="79" y="186"/>
                    <a:pt x="79" y="179"/>
                  </a:cubicBezTo>
                  <a:cubicBezTo>
                    <a:pt x="80" y="172"/>
                    <a:pt x="79" y="165"/>
                    <a:pt x="78" y="158"/>
                  </a:cubicBezTo>
                  <a:cubicBezTo>
                    <a:pt x="76" y="144"/>
                    <a:pt x="72" y="130"/>
                    <a:pt x="75" y="114"/>
                  </a:cubicBezTo>
                  <a:cubicBezTo>
                    <a:pt x="77" y="100"/>
                    <a:pt x="86" y="88"/>
                    <a:pt x="96" y="79"/>
                  </a:cubicBezTo>
                  <a:cubicBezTo>
                    <a:pt x="107" y="70"/>
                    <a:pt x="120" y="65"/>
                    <a:pt x="134" y="62"/>
                  </a:cubicBezTo>
                  <a:cubicBezTo>
                    <a:pt x="142" y="61"/>
                    <a:pt x="151" y="61"/>
                    <a:pt x="159" y="60"/>
                  </a:cubicBezTo>
                  <a:cubicBezTo>
                    <a:pt x="166" y="59"/>
                    <a:pt x="173" y="57"/>
                    <a:pt x="181" y="56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3" y="57"/>
                    <a:pt x="186" y="59"/>
                    <a:pt x="189" y="60"/>
                  </a:cubicBezTo>
                  <a:cubicBezTo>
                    <a:pt x="209" y="72"/>
                    <a:pt x="228" y="90"/>
                    <a:pt x="240" y="111"/>
                  </a:cubicBezTo>
                  <a:close/>
                  <a:moveTo>
                    <a:pt x="41" y="229"/>
                  </a:moveTo>
                  <a:cubicBezTo>
                    <a:pt x="39" y="243"/>
                    <a:pt x="39" y="257"/>
                    <a:pt x="38" y="272"/>
                  </a:cubicBezTo>
                  <a:cubicBezTo>
                    <a:pt x="38" y="272"/>
                    <a:pt x="38" y="272"/>
                    <a:pt x="38" y="272"/>
                  </a:cubicBezTo>
                  <a:cubicBezTo>
                    <a:pt x="39" y="275"/>
                    <a:pt x="39" y="278"/>
                    <a:pt x="40" y="280"/>
                  </a:cubicBezTo>
                  <a:cubicBezTo>
                    <a:pt x="33" y="277"/>
                    <a:pt x="24" y="275"/>
                    <a:pt x="29" y="266"/>
                  </a:cubicBezTo>
                  <a:cubicBezTo>
                    <a:pt x="29" y="266"/>
                    <a:pt x="29" y="266"/>
                    <a:pt x="29" y="266"/>
                  </a:cubicBezTo>
                  <a:cubicBezTo>
                    <a:pt x="33" y="262"/>
                    <a:pt x="36" y="256"/>
                    <a:pt x="36" y="250"/>
                  </a:cubicBezTo>
                  <a:cubicBezTo>
                    <a:pt x="36" y="243"/>
                    <a:pt x="34" y="237"/>
                    <a:pt x="34" y="231"/>
                  </a:cubicBezTo>
                  <a:cubicBezTo>
                    <a:pt x="34" y="222"/>
                    <a:pt x="36" y="213"/>
                    <a:pt x="37" y="204"/>
                  </a:cubicBezTo>
                  <a:cubicBezTo>
                    <a:pt x="40" y="189"/>
                    <a:pt x="39" y="174"/>
                    <a:pt x="42" y="160"/>
                  </a:cubicBezTo>
                  <a:cubicBezTo>
                    <a:pt x="43" y="169"/>
                    <a:pt x="44" y="178"/>
                    <a:pt x="44" y="187"/>
                  </a:cubicBezTo>
                  <a:cubicBezTo>
                    <a:pt x="44" y="188"/>
                    <a:pt x="44" y="189"/>
                    <a:pt x="44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44" y="203"/>
                    <a:pt x="42" y="216"/>
                    <a:pt x="41" y="229"/>
                  </a:cubicBezTo>
                  <a:close/>
                  <a:moveTo>
                    <a:pt x="15" y="266"/>
                  </a:moveTo>
                  <a:cubicBezTo>
                    <a:pt x="19" y="265"/>
                    <a:pt x="23" y="262"/>
                    <a:pt x="26" y="259"/>
                  </a:cubicBezTo>
                  <a:cubicBezTo>
                    <a:pt x="27" y="258"/>
                    <a:pt x="33" y="252"/>
                    <a:pt x="30" y="256"/>
                  </a:cubicBezTo>
                  <a:cubicBezTo>
                    <a:pt x="28" y="260"/>
                    <a:pt x="25" y="262"/>
                    <a:pt x="22" y="265"/>
                  </a:cubicBezTo>
                  <a:cubicBezTo>
                    <a:pt x="22" y="265"/>
                    <a:pt x="22" y="265"/>
                    <a:pt x="22" y="265"/>
                  </a:cubicBezTo>
                  <a:cubicBezTo>
                    <a:pt x="26" y="265"/>
                    <a:pt x="28" y="262"/>
                    <a:pt x="30" y="260"/>
                  </a:cubicBezTo>
                  <a:cubicBezTo>
                    <a:pt x="30" y="260"/>
                    <a:pt x="30" y="260"/>
                    <a:pt x="30" y="260"/>
                  </a:cubicBezTo>
                  <a:cubicBezTo>
                    <a:pt x="28" y="263"/>
                    <a:pt x="25" y="266"/>
                    <a:pt x="20" y="266"/>
                  </a:cubicBezTo>
                  <a:cubicBezTo>
                    <a:pt x="18" y="267"/>
                    <a:pt x="16" y="267"/>
                    <a:pt x="15" y="266"/>
                  </a:cubicBezTo>
                  <a:close/>
                  <a:moveTo>
                    <a:pt x="8" y="186"/>
                  </a:moveTo>
                  <a:cubicBezTo>
                    <a:pt x="8" y="186"/>
                    <a:pt x="8" y="186"/>
                    <a:pt x="9" y="186"/>
                  </a:cubicBezTo>
                  <a:cubicBezTo>
                    <a:pt x="13" y="183"/>
                    <a:pt x="19" y="182"/>
                    <a:pt x="24" y="180"/>
                  </a:cubicBezTo>
                  <a:cubicBezTo>
                    <a:pt x="26" y="179"/>
                    <a:pt x="29" y="178"/>
                    <a:pt x="31" y="177"/>
                  </a:cubicBezTo>
                  <a:cubicBezTo>
                    <a:pt x="32" y="176"/>
                    <a:pt x="34" y="175"/>
                    <a:pt x="36" y="175"/>
                  </a:cubicBezTo>
                  <a:cubicBezTo>
                    <a:pt x="34" y="175"/>
                    <a:pt x="33" y="176"/>
                    <a:pt x="32" y="177"/>
                  </a:cubicBezTo>
                  <a:cubicBezTo>
                    <a:pt x="25" y="182"/>
                    <a:pt x="15" y="184"/>
                    <a:pt x="8" y="190"/>
                  </a:cubicBezTo>
                  <a:cubicBezTo>
                    <a:pt x="8" y="189"/>
                    <a:pt x="8" y="188"/>
                    <a:pt x="8" y="186"/>
                  </a:cubicBezTo>
                  <a:close/>
                  <a:moveTo>
                    <a:pt x="45" y="69"/>
                  </a:moveTo>
                  <a:cubicBezTo>
                    <a:pt x="51" y="66"/>
                    <a:pt x="56" y="63"/>
                    <a:pt x="62" y="60"/>
                  </a:cubicBezTo>
                  <a:cubicBezTo>
                    <a:pt x="65" y="58"/>
                    <a:pt x="68" y="57"/>
                    <a:pt x="71" y="55"/>
                  </a:cubicBezTo>
                  <a:cubicBezTo>
                    <a:pt x="71" y="55"/>
                    <a:pt x="72" y="55"/>
                    <a:pt x="72" y="55"/>
                  </a:cubicBezTo>
                  <a:cubicBezTo>
                    <a:pt x="61" y="61"/>
                    <a:pt x="51" y="67"/>
                    <a:pt x="42" y="74"/>
                  </a:cubicBezTo>
                  <a:cubicBezTo>
                    <a:pt x="43" y="72"/>
                    <a:pt x="44" y="71"/>
                    <a:pt x="45" y="69"/>
                  </a:cubicBezTo>
                  <a:close/>
                  <a:moveTo>
                    <a:pt x="83" y="51"/>
                  </a:moveTo>
                  <a:cubicBezTo>
                    <a:pt x="82" y="52"/>
                    <a:pt x="81" y="52"/>
                    <a:pt x="80" y="53"/>
                  </a:cubicBezTo>
                  <a:cubicBezTo>
                    <a:pt x="76" y="55"/>
                    <a:pt x="72" y="57"/>
                    <a:pt x="67" y="60"/>
                  </a:cubicBezTo>
                  <a:cubicBezTo>
                    <a:pt x="60" y="64"/>
                    <a:pt x="52" y="68"/>
                    <a:pt x="44" y="73"/>
                  </a:cubicBezTo>
                  <a:cubicBezTo>
                    <a:pt x="45" y="73"/>
                    <a:pt x="45" y="72"/>
                    <a:pt x="45" y="72"/>
                  </a:cubicBezTo>
                  <a:cubicBezTo>
                    <a:pt x="49" y="69"/>
                    <a:pt x="53" y="67"/>
                    <a:pt x="57" y="64"/>
                  </a:cubicBezTo>
                  <a:cubicBezTo>
                    <a:pt x="64" y="60"/>
                    <a:pt x="72" y="57"/>
                    <a:pt x="78" y="52"/>
                  </a:cubicBezTo>
                  <a:cubicBezTo>
                    <a:pt x="80" y="52"/>
                    <a:pt x="82" y="51"/>
                    <a:pt x="83" y="51"/>
                  </a:cubicBezTo>
                  <a:close/>
                  <a:moveTo>
                    <a:pt x="40" y="77"/>
                  </a:moveTo>
                  <a:cubicBezTo>
                    <a:pt x="40" y="76"/>
                    <a:pt x="40" y="76"/>
                    <a:pt x="41" y="76"/>
                  </a:cubicBezTo>
                  <a:cubicBezTo>
                    <a:pt x="48" y="71"/>
                    <a:pt x="55" y="67"/>
                    <a:pt x="63" y="63"/>
                  </a:cubicBezTo>
                  <a:cubicBezTo>
                    <a:pt x="67" y="61"/>
                    <a:pt x="71" y="58"/>
                    <a:pt x="76" y="56"/>
                  </a:cubicBezTo>
                  <a:cubicBezTo>
                    <a:pt x="78" y="55"/>
                    <a:pt x="80" y="54"/>
                    <a:pt x="82" y="52"/>
                  </a:cubicBezTo>
                  <a:cubicBezTo>
                    <a:pt x="83" y="52"/>
                    <a:pt x="84" y="51"/>
                    <a:pt x="85" y="51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5" y="51"/>
                    <a:pt x="85" y="51"/>
                    <a:pt x="86" y="51"/>
                  </a:cubicBezTo>
                  <a:cubicBezTo>
                    <a:pt x="85" y="51"/>
                    <a:pt x="84" y="51"/>
                    <a:pt x="84" y="52"/>
                  </a:cubicBezTo>
                  <a:cubicBezTo>
                    <a:pt x="76" y="57"/>
                    <a:pt x="68" y="61"/>
                    <a:pt x="59" y="66"/>
                  </a:cubicBezTo>
                  <a:cubicBezTo>
                    <a:pt x="52" y="70"/>
                    <a:pt x="45" y="75"/>
                    <a:pt x="38" y="80"/>
                  </a:cubicBezTo>
                  <a:cubicBezTo>
                    <a:pt x="39" y="79"/>
                    <a:pt x="39" y="78"/>
                    <a:pt x="40" y="77"/>
                  </a:cubicBezTo>
                  <a:close/>
                  <a:moveTo>
                    <a:pt x="37" y="82"/>
                  </a:moveTo>
                  <a:cubicBezTo>
                    <a:pt x="41" y="80"/>
                    <a:pt x="44" y="78"/>
                    <a:pt x="48" y="76"/>
                  </a:cubicBezTo>
                  <a:cubicBezTo>
                    <a:pt x="53" y="73"/>
                    <a:pt x="59" y="71"/>
                    <a:pt x="63" y="68"/>
                  </a:cubicBezTo>
                  <a:cubicBezTo>
                    <a:pt x="66" y="67"/>
                    <a:pt x="68" y="65"/>
                    <a:pt x="70" y="64"/>
                  </a:cubicBezTo>
                  <a:cubicBezTo>
                    <a:pt x="68" y="66"/>
                    <a:pt x="66" y="68"/>
                    <a:pt x="64" y="70"/>
                  </a:cubicBezTo>
                  <a:cubicBezTo>
                    <a:pt x="55" y="75"/>
                    <a:pt x="46" y="80"/>
                    <a:pt x="36" y="84"/>
                  </a:cubicBezTo>
                  <a:cubicBezTo>
                    <a:pt x="36" y="83"/>
                    <a:pt x="36" y="83"/>
                    <a:pt x="37" y="82"/>
                  </a:cubicBezTo>
                  <a:close/>
                  <a:moveTo>
                    <a:pt x="105" y="11"/>
                  </a:moveTo>
                  <a:cubicBezTo>
                    <a:pt x="106" y="11"/>
                    <a:pt x="107" y="11"/>
                    <a:pt x="108" y="10"/>
                  </a:cubicBezTo>
                  <a:cubicBezTo>
                    <a:pt x="109" y="10"/>
                    <a:pt x="110" y="9"/>
                    <a:pt x="111" y="9"/>
                  </a:cubicBezTo>
                  <a:cubicBezTo>
                    <a:pt x="111" y="9"/>
                    <a:pt x="115" y="6"/>
                    <a:pt x="113" y="8"/>
                  </a:cubicBezTo>
                  <a:cubicBezTo>
                    <a:pt x="110" y="10"/>
                    <a:pt x="107" y="11"/>
                    <a:pt x="104" y="12"/>
                  </a:cubicBezTo>
                  <a:cubicBezTo>
                    <a:pt x="105" y="12"/>
                    <a:pt x="105" y="11"/>
                    <a:pt x="105" y="11"/>
                  </a:cubicBezTo>
                  <a:close/>
                  <a:moveTo>
                    <a:pt x="117" y="9"/>
                  </a:moveTo>
                  <a:cubicBezTo>
                    <a:pt x="117" y="9"/>
                    <a:pt x="117" y="9"/>
                    <a:pt x="117" y="9"/>
                  </a:cubicBezTo>
                  <a:cubicBezTo>
                    <a:pt x="114" y="10"/>
                    <a:pt x="112" y="11"/>
                    <a:pt x="109" y="12"/>
                  </a:cubicBezTo>
                  <a:cubicBezTo>
                    <a:pt x="108" y="12"/>
                    <a:pt x="107" y="13"/>
                    <a:pt x="105" y="13"/>
                  </a:cubicBezTo>
                  <a:cubicBezTo>
                    <a:pt x="105" y="13"/>
                    <a:pt x="104" y="14"/>
                    <a:pt x="103" y="14"/>
                  </a:cubicBezTo>
                  <a:cubicBezTo>
                    <a:pt x="103" y="14"/>
                    <a:pt x="103" y="14"/>
                    <a:pt x="104" y="13"/>
                  </a:cubicBezTo>
                  <a:cubicBezTo>
                    <a:pt x="107" y="12"/>
                    <a:pt x="112" y="10"/>
                    <a:pt x="115" y="8"/>
                  </a:cubicBezTo>
                  <a:cubicBezTo>
                    <a:pt x="115" y="8"/>
                    <a:pt x="116" y="8"/>
                    <a:pt x="117" y="9"/>
                  </a:cubicBezTo>
                  <a:close/>
                  <a:moveTo>
                    <a:pt x="103" y="14"/>
                  </a:moveTo>
                  <a:cubicBezTo>
                    <a:pt x="105" y="14"/>
                    <a:pt x="106" y="13"/>
                    <a:pt x="108" y="13"/>
                  </a:cubicBezTo>
                  <a:cubicBezTo>
                    <a:pt x="110" y="12"/>
                    <a:pt x="111" y="12"/>
                    <a:pt x="112" y="11"/>
                  </a:cubicBezTo>
                  <a:cubicBezTo>
                    <a:pt x="114" y="10"/>
                    <a:pt x="117" y="9"/>
                    <a:pt x="113" y="11"/>
                  </a:cubicBezTo>
                  <a:cubicBezTo>
                    <a:pt x="110" y="13"/>
                    <a:pt x="106" y="14"/>
                    <a:pt x="102" y="16"/>
                  </a:cubicBezTo>
                  <a:cubicBezTo>
                    <a:pt x="102" y="16"/>
                    <a:pt x="103" y="15"/>
                    <a:pt x="103" y="14"/>
                  </a:cubicBezTo>
                  <a:close/>
                  <a:moveTo>
                    <a:pt x="101" y="19"/>
                  </a:moveTo>
                  <a:cubicBezTo>
                    <a:pt x="103" y="18"/>
                    <a:pt x="105" y="17"/>
                    <a:pt x="107" y="16"/>
                  </a:cubicBezTo>
                  <a:cubicBezTo>
                    <a:pt x="106" y="17"/>
                    <a:pt x="106" y="18"/>
                    <a:pt x="105" y="19"/>
                  </a:cubicBezTo>
                  <a:cubicBezTo>
                    <a:pt x="103" y="20"/>
                    <a:pt x="101" y="20"/>
                    <a:pt x="100" y="21"/>
                  </a:cubicBezTo>
                  <a:cubicBezTo>
                    <a:pt x="100" y="20"/>
                    <a:pt x="100" y="19"/>
                    <a:pt x="101" y="19"/>
                  </a:cubicBezTo>
                  <a:close/>
                  <a:moveTo>
                    <a:pt x="119" y="12"/>
                  </a:moveTo>
                  <a:cubicBezTo>
                    <a:pt x="119" y="13"/>
                    <a:pt x="120" y="13"/>
                    <a:pt x="120" y="14"/>
                  </a:cubicBezTo>
                  <a:cubicBezTo>
                    <a:pt x="118" y="14"/>
                    <a:pt x="117" y="14"/>
                    <a:pt x="115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4" y="15"/>
                    <a:pt x="114" y="15"/>
                    <a:pt x="114" y="15"/>
                  </a:cubicBezTo>
                  <a:cubicBezTo>
                    <a:pt x="114" y="15"/>
                    <a:pt x="114" y="15"/>
                    <a:pt x="115" y="14"/>
                  </a:cubicBezTo>
                  <a:cubicBezTo>
                    <a:pt x="116" y="14"/>
                    <a:pt x="118" y="13"/>
                    <a:pt x="119" y="12"/>
                  </a:cubicBezTo>
                  <a:cubicBezTo>
                    <a:pt x="119" y="12"/>
                    <a:pt x="119" y="12"/>
                    <a:pt x="119" y="12"/>
                  </a:cubicBezTo>
                  <a:close/>
                  <a:moveTo>
                    <a:pt x="123" y="19"/>
                  </a:moveTo>
                  <a:cubicBezTo>
                    <a:pt x="122" y="19"/>
                    <a:pt x="122" y="18"/>
                    <a:pt x="122" y="18"/>
                  </a:cubicBezTo>
                  <a:cubicBezTo>
                    <a:pt x="122" y="18"/>
                    <a:pt x="122" y="18"/>
                    <a:pt x="122" y="18"/>
                  </a:cubicBezTo>
                  <a:cubicBezTo>
                    <a:pt x="120" y="17"/>
                    <a:pt x="119" y="16"/>
                    <a:pt x="121" y="15"/>
                  </a:cubicBezTo>
                  <a:cubicBezTo>
                    <a:pt x="121" y="16"/>
                    <a:pt x="122" y="17"/>
                    <a:pt x="123" y="19"/>
                  </a:cubicBezTo>
                  <a:close/>
                  <a:moveTo>
                    <a:pt x="142" y="40"/>
                  </a:moveTo>
                  <a:cubicBezTo>
                    <a:pt x="141" y="40"/>
                    <a:pt x="140" y="40"/>
                    <a:pt x="139" y="40"/>
                  </a:cubicBezTo>
                  <a:cubicBezTo>
                    <a:pt x="139" y="40"/>
                    <a:pt x="139" y="39"/>
                    <a:pt x="139" y="39"/>
                  </a:cubicBezTo>
                  <a:cubicBezTo>
                    <a:pt x="142" y="38"/>
                    <a:pt x="145" y="37"/>
                    <a:pt x="148" y="37"/>
                  </a:cubicBezTo>
                  <a:cubicBezTo>
                    <a:pt x="148" y="37"/>
                    <a:pt x="145" y="39"/>
                    <a:pt x="144" y="39"/>
                  </a:cubicBezTo>
                  <a:cubicBezTo>
                    <a:pt x="144" y="39"/>
                    <a:pt x="143" y="40"/>
                    <a:pt x="142" y="40"/>
                  </a:cubicBezTo>
                  <a:close/>
                  <a:moveTo>
                    <a:pt x="105" y="44"/>
                  </a:moveTo>
                  <a:cubicBezTo>
                    <a:pt x="105" y="37"/>
                    <a:pt x="103" y="23"/>
                    <a:pt x="110" y="18"/>
                  </a:cubicBezTo>
                  <a:cubicBezTo>
                    <a:pt x="114" y="15"/>
                    <a:pt x="121" y="22"/>
                    <a:pt x="125" y="24"/>
                  </a:cubicBezTo>
                  <a:cubicBezTo>
                    <a:pt x="131" y="28"/>
                    <a:pt x="137" y="32"/>
                    <a:pt x="136" y="40"/>
                  </a:cubicBezTo>
                  <a:cubicBezTo>
                    <a:pt x="126" y="39"/>
                    <a:pt x="115" y="41"/>
                    <a:pt x="105" y="44"/>
                  </a:cubicBezTo>
                  <a:close/>
                  <a:moveTo>
                    <a:pt x="92" y="42"/>
                  </a:moveTo>
                  <a:cubicBezTo>
                    <a:pt x="94" y="41"/>
                    <a:pt x="96" y="40"/>
                    <a:pt x="98" y="39"/>
                  </a:cubicBezTo>
                  <a:cubicBezTo>
                    <a:pt x="98" y="40"/>
                    <a:pt x="98" y="41"/>
                    <a:pt x="98" y="41"/>
                  </a:cubicBezTo>
                  <a:cubicBezTo>
                    <a:pt x="97" y="42"/>
                    <a:pt x="96" y="42"/>
                    <a:pt x="96" y="43"/>
                  </a:cubicBezTo>
                  <a:cubicBezTo>
                    <a:pt x="95" y="43"/>
                    <a:pt x="94" y="44"/>
                    <a:pt x="93" y="44"/>
                  </a:cubicBezTo>
                  <a:cubicBezTo>
                    <a:pt x="92" y="43"/>
                    <a:pt x="92" y="43"/>
                    <a:pt x="92" y="42"/>
                  </a:cubicBezTo>
                  <a:close/>
                  <a:moveTo>
                    <a:pt x="92" y="41"/>
                  </a:moveTo>
                  <a:cubicBezTo>
                    <a:pt x="92" y="40"/>
                    <a:pt x="92" y="39"/>
                    <a:pt x="92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3" y="38"/>
                    <a:pt x="94" y="38"/>
                    <a:pt x="95" y="38"/>
                  </a:cubicBezTo>
                  <a:cubicBezTo>
                    <a:pt x="95" y="37"/>
                    <a:pt x="101" y="36"/>
                    <a:pt x="98" y="37"/>
                  </a:cubicBezTo>
                  <a:cubicBezTo>
                    <a:pt x="96" y="39"/>
                    <a:pt x="94" y="40"/>
                    <a:pt x="92" y="41"/>
                  </a:cubicBezTo>
                  <a:close/>
                  <a:moveTo>
                    <a:pt x="94" y="37"/>
                  </a:moveTo>
                  <a:cubicBezTo>
                    <a:pt x="95" y="37"/>
                    <a:pt x="96" y="36"/>
                    <a:pt x="96" y="36"/>
                  </a:cubicBezTo>
                  <a:cubicBezTo>
                    <a:pt x="94" y="37"/>
                    <a:pt x="92" y="39"/>
                    <a:pt x="94" y="37"/>
                  </a:cubicBezTo>
                  <a:close/>
                  <a:moveTo>
                    <a:pt x="92" y="38"/>
                  </a:moveTo>
                  <a:cubicBezTo>
                    <a:pt x="92" y="37"/>
                    <a:pt x="92" y="36"/>
                    <a:pt x="92" y="36"/>
                  </a:cubicBezTo>
                  <a:cubicBezTo>
                    <a:pt x="93" y="35"/>
                    <a:pt x="94" y="35"/>
                    <a:pt x="94" y="35"/>
                  </a:cubicBezTo>
                  <a:cubicBezTo>
                    <a:pt x="95" y="34"/>
                    <a:pt x="103" y="31"/>
                    <a:pt x="99" y="34"/>
                  </a:cubicBezTo>
                  <a:cubicBezTo>
                    <a:pt x="97" y="36"/>
                    <a:pt x="94" y="36"/>
                    <a:pt x="92" y="38"/>
                  </a:cubicBezTo>
                  <a:close/>
                  <a:moveTo>
                    <a:pt x="93" y="49"/>
                  </a:moveTo>
                  <a:cubicBezTo>
                    <a:pt x="93" y="47"/>
                    <a:pt x="93" y="46"/>
                    <a:pt x="93" y="45"/>
                  </a:cubicBezTo>
                  <a:cubicBezTo>
                    <a:pt x="94" y="45"/>
                    <a:pt x="95" y="44"/>
                    <a:pt x="97" y="44"/>
                  </a:cubicBezTo>
                  <a:cubicBezTo>
                    <a:pt x="98" y="44"/>
                    <a:pt x="99" y="44"/>
                    <a:pt x="100" y="44"/>
                  </a:cubicBezTo>
                  <a:cubicBezTo>
                    <a:pt x="99" y="45"/>
                    <a:pt x="98" y="45"/>
                    <a:pt x="97" y="46"/>
                  </a:cubicBezTo>
                  <a:cubicBezTo>
                    <a:pt x="96" y="46"/>
                    <a:pt x="95" y="47"/>
                    <a:pt x="94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8"/>
                    <a:pt x="94" y="48"/>
                    <a:pt x="93" y="49"/>
                  </a:cubicBezTo>
                  <a:close/>
                  <a:moveTo>
                    <a:pt x="99" y="46"/>
                  </a:moveTo>
                  <a:cubicBezTo>
                    <a:pt x="99" y="46"/>
                    <a:pt x="99" y="46"/>
                    <a:pt x="99" y="46"/>
                  </a:cubicBezTo>
                  <a:cubicBezTo>
                    <a:pt x="99" y="46"/>
                    <a:pt x="99" y="46"/>
                    <a:pt x="99" y="46"/>
                  </a:cubicBezTo>
                  <a:cubicBezTo>
                    <a:pt x="100" y="45"/>
                    <a:pt x="101" y="44"/>
                    <a:pt x="102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100" y="42"/>
                    <a:pt x="99" y="42"/>
                    <a:pt x="98" y="43"/>
                  </a:cubicBezTo>
                  <a:cubicBezTo>
                    <a:pt x="97" y="43"/>
                    <a:pt x="91" y="46"/>
                    <a:pt x="94" y="44"/>
                  </a:cubicBezTo>
                  <a:cubicBezTo>
                    <a:pt x="97" y="43"/>
                    <a:pt x="100" y="42"/>
                    <a:pt x="101" y="39"/>
                  </a:cubicBezTo>
                  <a:cubicBezTo>
                    <a:pt x="101" y="39"/>
                    <a:pt x="100" y="38"/>
                    <a:pt x="100" y="38"/>
                  </a:cubicBezTo>
                  <a:cubicBezTo>
                    <a:pt x="98" y="38"/>
                    <a:pt x="96" y="39"/>
                    <a:pt x="95" y="40"/>
                  </a:cubicBezTo>
                  <a:cubicBezTo>
                    <a:pt x="97" y="38"/>
                    <a:pt x="100" y="38"/>
                    <a:pt x="102" y="35"/>
                  </a:cubicBezTo>
                  <a:cubicBezTo>
                    <a:pt x="102" y="35"/>
                    <a:pt x="101" y="34"/>
                    <a:pt x="101" y="34"/>
                  </a:cubicBezTo>
                  <a:cubicBezTo>
                    <a:pt x="100" y="35"/>
                    <a:pt x="99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9" y="34"/>
                    <a:pt x="101" y="33"/>
                    <a:pt x="102" y="32"/>
                  </a:cubicBezTo>
                  <a:cubicBezTo>
                    <a:pt x="102" y="32"/>
                    <a:pt x="101" y="31"/>
                    <a:pt x="101" y="32"/>
                  </a:cubicBezTo>
                  <a:cubicBezTo>
                    <a:pt x="100" y="32"/>
                    <a:pt x="98" y="32"/>
                    <a:pt x="97" y="33"/>
                  </a:cubicBezTo>
                  <a:cubicBezTo>
                    <a:pt x="95" y="34"/>
                    <a:pt x="90" y="36"/>
                    <a:pt x="95" y="33"/>
                  </a:cubicBezTo>
                  <a:cubicBezTo>
                    <a:pt x="97" y="31"/>
                    <a:pt x="100" y="30"/>
                    <a:pt x="102" y="28"/>
                  </a:cubicBezTo>
                  <a:cubicBezTo>
                    <a:pt x="102" y="27"/>
                    <a:pt x="102" y="27"/>
                    <a:pt x="101" y="27"/>
                  </a:cubicBezTo>
                  <a:cubicBezTo>
                    <a:pt x="100" y="27"/>
                    <a:pt x="100" y="27"/>
                    <a:pt x="99" y="28"/>
                  </a:cubicBezTo>
                  <a:cubicBezTo>
                    <a:pt x="98" y="28"/>
                    <a:pt x="96" y="29"/>
                    <a:pt x="94" y="30"/>
                  </a:cubicBezTo>
                  <a:cubicBezTo>
                    <a:pt x="94" y="29"/>
                    <a:pt x="94" y="29"/>
                    <a:pt x="95" y="28"/>
                  </a:cubicBezTo>
                  <a:cubicBezTo>
                    <a:pt x="97" y="27"/>
                    <a:pt x="101" y="26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1" y="23"/>
                    <a:pt x="100" y="24"/>
                    <a:pt x="99" y="24"/>
                  </a:cubicBezTo>
                  <a:cubicBezTo>
                    <a:pt x="98" y="24"/>
                    <a:pt x="97" y="25"/>
                    <a:pt x="97" y="25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9" y="23"/>
                    <a:pt x="102" y="22"/>
                    <a:pt x="104" y="21"/>
                  </a:cubicBezTo>
                  <a:cubicBezTo>
                    <a:pt x="101" y="28"/>
                    <a:pt x="102" y="39"/>
                    <a:pt x="102" y="44"/>
                  </a:cubicBezTo>
                  <a:cubicBezTo>
                    <a:pt x="102" y="44"/>
                    <a:pt x="102" y="45"/>
                    <a:pt x="102" y="45"/>
                  </a:cubicBezTo>
                  <a:cubicBezTo>
                    <a:pt x="101" y="45"/>
                    <a:pt x="100" y="46"/>
                    <a:pt x="99" y="46"/>
                  </a:cubicBezTo>
                  <a:close/>
                  <a:moveTo>
                    <a:pt x="118" y="16"/>
                  </a:moveTo>
                  <a:cubicBezTo>
                    <a:pt x="117" y="16"/>
                    <a:pt x="116" y="16"/>
                    <a:pt x="116" y="15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17" y="15"/>
                    <a:pt x="118" y="15"/>
                    <a:pt x="119" y="15"/>
                  </a:cubicBezTo>
                  <a:cubicBezTo>
                    <a:pt x="118" y="16"/>
                    <a:pt x="118" y="16"/>
                    <a:pt x="118" y="16"/>
                  </a:cubicBezTo>
                  <a:close/>
                  <a:moveTo>
                    <a:pt x="139" y="36"/>
                  </a:moveTo>
                  <a:cubicBezTo>
                    <a:pt x="141" y="35"/>
                    <a:pt x="144" y="34"/>
                    <a:pt x="146" y="34"/>
                  </a:cubicBezTo>
                  <a:cubicBezTo>
                    <a:pt x="146" y="34"/>
                    <a:pt x="144" y="35"/>
                    <a:pt x="144" y="36"/>
                  </a:cubicBezTo>
                  <a:cubicBezTo>
                    <a:pt x="143" y="36"/>
                    <a:pt x="142" y="36"/>
                    <a:pt x="141" y="37"/>
                  </a:cubicBezTo>
                  <a:cubicBezTo>
                    <a:pt x="140" y="37"/>
                    <a:pt x="140" y="37"/>
                    <a:pt x="139" y="38"/>
                  </a:cubicBezTo>
                  <a:cubicBezTo>
                    <a:pt x="139" y="37"/>
                    <a:pt x="139" y="36"/>
                    <a:pt x="139" y="36"/>
                  </a:cubicBezTo>
                  <a:close/>
                  <a:moveTo>
                    <a:pt x="138" y="32"/>
                  </a:moveTo>
                  <a:cubicBezTo>
                    <a:pt x="138" y="32"/>
                    <a:pt x="139" y="32"/>
                    <a:pt x="139" y="32"/>
                  </a:cubicBezTo>
                  <a:cubicBezTo>
                    <a:pt x="140" y="32"/>
                    <a:pt x="144" y="31"/>
                    <a:pt x="144" y="30"/>
                  </a:cubicBezTo>
                  <a:cubicBezTo>
                    <a:pt x="144" y="32"/>
                    <a:pt x="141" y="33"/>
                    <a:pt x="139" y="34"/>
                  </a:cubicBezTo>
                  <a:cubicBezTo>
                    <a:pt x="138" y="34"/>
                    <a:pt x="138" y="33"/>
                    <a:pt x="138" y="32"/>
                  </a:cubicBezTo>
                  <a:close/>
                  <a:moveTo>
                    <a:pt x="137" y="32"/>
                  </a:moveTo>
                  <a:cubicBezTo>
                    <a:pt x="137" y="32"/>
                    <a:pt x="137" y="32"/>
                    <a:pt x="137" y="31"/>
                  </a:cubicBezTo>
                  <a:cubicBezTo>
                    <a:pt x="138" y="31"/>
                    <a:pt x="139" y="30"/>
                    <a:pt x="139" y="30"/>
                  </a:cubicBezTo>
                  <a:cubicBezTo>
                    <a:pt x="140" y="29"/>
                    <a:pt x="140" y="29"/>
                    <a:pt x="141" y="29"/>
                  </a:cubicBezTo>
                  <a:cubicBezTo>
                    <a:pt x="142" y="29"/>
                    <a:pt x="143" y="29"/>
                    <a:pt x="144" y="30"/>
                  </a:cubicBezTo>
                  <a:cubicBezTo>
                    <a:pt x="142" y="30"/>
                    <a:pt x="140" y="31"/>
                    <a:pt x="137" y="32"/>
                  </a:cubicBezTo>
                  <a:close/>
                  <a:moveTo>
                    <a:pt x="140" y="28"/>
                  </a:moveTo>
                  <a:cubicBezTo>
                    <a:pt x="139" y="29"/>
                    <a:pt x="138" y="30"/>
                    <a:pt x="137" y="30"/>
                  </a:cubicBezTo>
                  <a:cubicBezTo>
                    <a:pt x="137" y="30"/>
                    <a:pt x="137" y="30"/>
                    <a:pt x="137" y="31"/>
                  </a:cubicBezTo>
                  <a:cubicBezTo>
                    <a:pt x="136" y="30"/>
                    <a:pt x="136" y="30"/>
                    <a:pt x="136" y="29"/>
                  </a:cubicBezTo>
                  <a:cubicBezTo>
                    <a:pt x="137" y="29"/>
                    <a:pt x="138" y="29"/>
                    <a:pt x="140" y="28"/>
                  </a:cubicBezTo>
                  <a:cubicBezTo>
                    <a:pt x="140" y="28"/>
                    <a:pt x="140" y="28"/>
                    <a:pt x="140" y="28"/>
                  </a:cubicBezTo>
                  <a:close/>
                  <a:moveTo>
                    <a:pt x="117" y="13"/>
                  </a:moveTo>
                  <a:cubicBezTo>
                    <a:pt x="115" y="13"/>
                    <a:pt x="114" y="14"/>
                    <a:pt x="113" y="15"/>
                  </a:cubicBezTo>
                  <a:cubicBezTo>
                    <a:pt x="112" y="15"/>
                    <a:pt x="112" y="15"/>
                    <a:pt x="112" y="15"/>
                  </a:cubicBezTo>
                  <a:cubicBezTo>
                    <a:pt x="111" y="15"/>
                    <a:pt x="111" y="15"/>
                    <a:pt x="110" y="15"/>
                  </a:cubicBezTo>
                  <a:cubicBezTo>
                    <a:pt x="111" y="14"/>
                    <a:pt x="112" y="14"/>
                    <a:pt x="113" y="14"/>
                  </a:cubicBezTo>
                  <a:cubicBezTo>
                    <a:pt x="114" y="13"/>
                    <a:pt x="115" y="13"/>
                    <a:pt x="116" y="13"/>
                  </a:cubicBezTo>
                  <a:cubicBezTo>
                    <a:pt x="116" y="13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3"/>
                  </a:cubicBezTo>
                  <a:close/>
                  <a:moveTo>
                    <a:pt x="99" y="22"/>
                  </a:moveTo>
                  <a:cubicBezTo>
                    <a:pt x="100" y="21"/>
                    <a:pt x="101" y="21"/>
                    <a:pt x="102" y="20"/>
                  </a:cubicBezTo>
                  <a:cubicBezTo>
                    <a:pt x="106" y="19"/>
                    <a:pt x="103" y="21"/>
                    <a:pt x="102" y="21"/>
                  </a:cubicBezTo>
                  <a:cubicBezTo>
                    <a:pt x="101" y="22"/>
                    <a:pt x="99" y="23"/>
                    <a:pt x="98" y="24"/>
                  </a:cubicBezTo>
                  <a:cubicBezTo>
                    <a:pt x="98" y="23"/>
                    <a:pt x="99" y="22"/>
                    <a:pt x="99" y="22"/>
                  </a:cubicBezTo>
                  <a:close/>
                  <a:moveTo>
                    <a:pt x="96" y="26"/>
                  </a:moveTo>
                  <a:cubicBezTo>
                    <a:pt x="97" y="26"/>
                    <a:pt x="98" y="26"/>
                    <a:pt x="98" y="25"/>
                  </a:cubicBezTo>
                  <a:cubicBezTo>
                    <a:pt x="101" y="24"/>
                    <a:pt x="102" y="23"/>
                    <a:pt x="99" y="25"/>
                  </a:cubicBezTo>
                  <a:cubicBezTo>
                    <a:pt x="98" y="26"/>
                    <a:pt x="97" y="27"/>
                    <a:pt x="95" y="28"/>
                  </a:cubicBezTo>
                  <a:cubicBezTo>
                    <a:pt x="95" y="27"/>
                    <a:pt x="96" y="27"/>
                    <a:pt x="96" y="26"/>
                  </a:cubicBezTo>
                  <a:close/>
                  <a:moveTo>
                    <a:pt x="94" y="31"/>
                  </a:moveTo>
                  <a:cubicBezTo>
                    <a:pt x="95" y="31"/>
                    <a:pt x="96" y="30"/>
                    <a:pt x="96" y="30"/>
                  </a:cubicBezTo>
                  <a:cubicBezTo>
                    <a:pt x="97" y="29"/>
                    <a:pt x="98" y="29"/>
                    <a:pt x="100" y="29"/>
                  </a:cubicBezTo>
                  <a:cubicBezTo>
                    <a:pt x="97" y="31"/>
                    <a:pt x="94" y="32"/>
                    <a:pt x="92" y="34"/>
                  </a:cubicBezTo>
                  <a:cubicBezTo>
                    <a:pt x="92" y="33"/>
                    <a:pt x="93" y="32"/>
                    <a:pt x="93" y="31"/>
                  </a:cubicBezTo>
                  <a:cubicBezTo>
                    <a:pt x="93" y="31"/>
                    <a:pt x="94" y="31"/>
                    <a:pt x="94" y="31"/>
                  </a:cubicBezTo>
                  <a:close/>
                  <a:moveTo>
                    <a:pt x="38" y="168"/>
                  </a:moveTo>
                  <a:cubicBezTo>
                    <a:pt x="33" y="171"/>
                    <a:pt x="29" y="173"/>
                    <a:pt x="24" y="175"/>
                  </a:cubicBezTo>
                  <a:cubicBezTo>
                    <a:pt x="22" y="177"/>
                    <a:pt x="19" y="178"/>
                    <a:pt x="17" y="179"/>
                  </a:cubicBezTo>
                  <a:cubicBezTo>
                    <a:pt x="15" y="180"/>
                    <a:pt x="14" y="181"/>
                    <a:pt x="13" y="181"/>
                  </a:cubicBezTo>
                  <a:cubicBezTo>
                    <a:pt x="12" y="182"/>
                    <a:pt x="7" y="185"/>
                    <a:pt x="12" y="182"/>
                  </a:cubicBezTo>
                  <a:cubicBezTo>
                    <a:pt x="17" y="178"/>
                    <a:pt x="22" y="175"/>
                    <a:pt x="28" y="171"/>
                  </a:cubicBezTo>
                  <a:cubicBezTo>
                    <a:pt x="31" y="169"/>
                    <a:pt x="35" y="167"/>
                    <a:pt x="38" y="164"/>
                  </a:cubicBezTo>
                  <a:cubicBezTo>
                    <a:pt x="38" y="166"/>
                    <a:pt x="38" y="167"/>
                    <a:pt x="38" y="168"/>
                  </a:cubicBezTo>
                  <a:close/>
                  <a:moveTo>
                    <a:pt x="9" y="179"/>
                  </a:moveTo>
                  <a:cubicBezTo>
                    <a:pt x="15" y="177"/>
                    <a:pt x="20" y="174"/>
                    <a:pt x="25" y="171"/>
                  </a:cubicBezTo>
                  <a:cubicBezTo>
                    <a:pt x="27" y="170"/>
                    <a:pt x="30" y="168"/>
                    <a:pt x="32" y="167"/>
                  </a:cubicBezTo>
                  <a:cubicBezTo>
                    <a:pt x="33" y="167"/>
                    <a:pt x="33" y="167"/>
                    <a:pt x="34" y="166"/>
                  </a:cubicBezTo>
                  <a:cubicBezTo>
                    <a:pt x="25" y="172"/>
                    <a:pt x="16" y="177"/>
                    <a:pt x="9" y="183"/>
                  </a:cubicBezTo>
                  <a:cubicBezTo>
                    <a:pt x="9" y="182"/>
                    <a:pt x="9" y="181"/>
                    <a:pt x="9" y="179"/>
                  </a:cubicBezTo>
                  <a:close/>
                  <a:moveTo>
                    <a:pt x="39" y="163"/>
                  </a:moveTo>
                  <a:cubicBezTo>
                    <a:pt x="34" y="166"/>
                    <a:pt x="29" y="168"/>
                    <a:pt x="24" y="171"/>
                  </a:cubicBezTo>
                  <a:cubicBezTo>
                    <a:pt x="22" y="172"/>
                    <a:pt x="19" y="173"/>
                    <a:pt x="17" y="175"/>
                  </a:cubicBezTo>
                  <a:cubicBezTo>
                    <a:pt x="15" y="176"/>
                    <a:pt x="13" y="176"/>
                    <a:pt x="12" y="177"/>
                  </a:cubicBezTo>
                  <a:cubicBezTo>
                    <a:pt x="8" y="179"/>
                    <a:pt x="12" y="177"/>
                    <a:pt x="13" y="177"/>
                  </a:cubicBezTo>
                  <a:cubicBezTo>
                    <a:pt x="21" y="170"/>
                    <a:pt x="31" y="165"/>
                    <a:pt x="40" y="159"/>
                  </a:cubicBezTo>
                  <a:cubicBezTo>
                    <a:pt x="39" y="160"/>
                    <a:pt x="39" y="161"/>
                    <a:pt x="39" y="163"/>
                  </a:cubicBezTo>
                  <a:close/>
                  <a:moveTo>
                    <a:pt x="40" y="158"/>
                  </a:moveTo>
                  <a:cubicBezTo>
                    <a:pt x="33" y="162"/>
                    <a:pt x="25" y="165"/>
                    <a:pt x="18" y="169"/>
                  </a:cubicBezTo>
                  <a:cubicBezTo>
                    <a:pt x="16" y="170"/>
                    <a:pt x="14" y="171"/>
                    <a:pt x="12" y="172"/>
                  </a:cubicBezTo>
                  <a:cubicBezTo>
                    <a:pt x="13" y="172"/>
                    <a:pt x="13" y="172"/>
                    <a:pt x="13" y="172"/>
                  </a:cubicBezTo>
                  <a:cubicBezTo>
                    <a:pt x="17" y="169"/>
                    <a:pt x="21" y="167"/>
                    <a:pt x="25" y="164"/>
                  </a:cubicBezTo>
                  <a:cubicBezTo>
                    <a:pt x="28" y="162"/>
                    <a:pt x="30" y="160"/>
                    <a:pt x="33" y="159"/>
                  </a:cubicBezTo>
                  <a:cubicBezTo>
                    <a:pt x="36" y="157"/>
                    <a:pt x="39" y="155"/>
                    <a:pt x="41" y="153"/>
                  </a:cubicBezTo>
                  <a:cubicBezTo>
                    <a:pt x="41" y="155"/>
                    <a:pt x="40" y="156"/>
                    <a:pt x="40" y="158"/>
                  </a:cubicBezTo>
                  <a:close/>
                  <a:moveTo>
                    <a:pt x="11" y="171"/>
                  </a:moveTo>
                  <a:cubicBezTo>
                    <a:pt x="16" y="169"/>
                    <a:pt x="21" y="166"/>
                    <a:pt x="26" y="163"/>
                  </a:cubicBezTo>
                  <a:cubicBezTo>
                    <a:pt x="25" y="163"/>
                    <a:pt x="25" y="163"/>
                    <a:pt x="25" y="164"/>
                  </a:cubicBezTo>
                  <a:cubicBezTo>
                    <a:pt x="20" y="167"/>
                    <a:pt x="14" y="169"/>
                    <a:pt x="10" y="173"/>
                  </a:cubicBezTo>
                  <a:cubicBezTo>
                    <a:pt x="10" y="173"/>
                    <a:pt x="10" y="172"/>
                    <a:pt x="11" y="171"/>
                  </a:cubicBezTo>
                  <a:close/>
                  <a:moveTo>
                    <a:pt x="13" y="158"/>
                  </a:moveTo>
                  <a:cubicBezTo>
                    <a:pt x="13" y="158"/>
                    <a:pt x="14" y="158"/>
                    <a:pt x="14" y="158"/>
                  </a:cubicBezTo>
                  <a:cubicBezTo>
                    <a:pt x="14" y="158"/>
                    <a:pt x="14" y="158"/>
                    <a:pt x="15" y="158"/>
                  </a:cubicBezTo>
                  <a:cubicBezTo>
                    <a:pt x="19" y="156"/>
                    <a:pt x="22" y="154"/>
                    <a:pt x="26" y="151"/>
                  </a:cubicBezTo>
                  <a:cubicBezTo>
                    <a:pt x="29" y="150"/>
                    <a:pt x="33" y="149"/>
                    <a:pt x="36" y="147"/>
                  </a:cubicBezTo>
                  <a:cubicBezTo>
                    <a:pt x="32" y="150"/>
                    <a:pt x="28" y="152"/>
                    <a:pt x="25" y="154"/>
                  </a:cubicBezTo>
                  <a:cubicBezTo>
                    <a:pt x="20" y="157"/>
                    <a:pt x="16" y="159"/>
                    <a:pt x="12" y="162"/>
                  </a:cubicBezTo>
                  <a:cubicBezTo>
                    <a:pt x="13" y="161"/>
                    <a:pt x="13" y="160"/>
                    <a:pt x="13" y="158"/>
                  </a:cubicBezTo>
                  <a:close/>
                  <a:moveTo>
                    <a:pt x="14" y="153"/>
                  </a:moveTo>
                  <a:cubicBezTo>
                    <a:pt x="15" y="153"/>
                    <a:pt x="15" y="153"/>
                    <a:pt x="15" y="153"/>
                  </a:cubicBezTo>
                  <a:cubicBezTo>
                    <a:pt x="17" y="151"/>
                    <a:pt x="18" y="150"/>
                    <a:pt x="20" y="149"/>
                  </a:cubicBezTo>
                  <a:cubicBezTo>
                    <a:pt x="22" y="148"/>
                    <a:pt x="24" y="147"/>
                    <a:pt x="26" y="146"/>
                  </a:cubicBezTo>
                  <a:cubicBezTo>
                    <a:pt x="31" y="143"/>
                    <a:pt x="36" y="139"/>
                    <a:pt x="41" y="136"/>
                  </a:cubicBezTo>
                  <a:cubicBezTo>
                    <a:pt x="41" y="137"/>
                    <a:pt x="41" y="138"/>
                    <a:pt x="41" y="139"/>
                  </a:cubicBezTo>
                  <a:cubicBezTo>
                    <a:pt x="37" y="140"/>
                    <a:pt x="33" y="143"/>
                    <a:pt x="29" y="145"/>
                  </a:cubicBezTo>
                  <a:cubicBezTo>
                    <a:pt x="25" y="148"/>
                    <a:pt x="20" y="150"/>
                    <a:pt x="16" y="153"/>
                  </a:cubicBezTo>
                  <a:cubicBezTo>
                    <a:pt x="15" y="153"/>
                    <a:pt x="15" y="153"/>
                    <a:pt x="14" y="154"/>
                  </a:cubicBezTo>
                  <a:cubicBezTo>
                    <a:pt x="14" y="154"/>
                    <a:pt x="14" y="153"/>
                    <a:pt x="14" y="153"/>
                  </a:cubicBezTo>
                  <a:close/>
                  <a:moveTo>
                    <a:pt x="16" y="146"/>
                  </a:moveTo>
                  <a:cubicBezTo>
                    <a:pt x="16" y="146"/>
                    <a:pt x="16" y="145"/>
                    <a:pt x="16" y="145"/>
                  </a:cubicBezTo>
                  <a:cubicBezTo>
                    <a:pt x="17" y="145"/>
                    <a:pt x="19" y="144"/>
                    <a:pt x="19" y="143"/>
                  </a:cubicBezTo>
                  <a:cubicBezTo>
                    <a:pt x="23" y="140"/>
                    <a:pt x="27" y="138"/>
                    <a:pt x="32" y="136"/>
                  </a:cubicBezTo>
                  <a:cubicBezTo>
                    <a:pt x="35" y="134"/>
                    <a:pt x="38" y="132"/>
                    <a:pt x="41" y="129"/>
                  </a:cubicBezTo>
                  <a:cubicBezTo>
                    <a:pt x="41" y="130"/>
                    <a:pt x="41" y="131"/>
                    <a:pt x="41" y="132"/>
                  </a:cubicBezTo>
                  <a:cubicBezTo>
                    <a:pt x="37" y="134"/>
                    <a:pt x="32" y="136"/>
                    <a:pt x="28" y="139"/>
                  </a:cubicBezTo>
                  <a:cubicBezTo>
                    <a:pt x="26" y="140"/>
                    <a:pt x="24" y="141"/>
                    <a:pt x="21" y="143"/>
                  </a:cubicBezTo>
                  <a:cubicBezTo>
                    <a:pt x="21" y="143"/>
                    <a:pt x="20" y="144"/>
                    <a:pt x="19" y="144"/>
                  </a:cubicBezTo>
                  <a:cubicBezTo>
                    <a:pt x="18" y="145"/>
                    <a:pt x="17" y="146"/>
                    <a:pt x="16" y="146"/>
                  </a:cubicBezTo>
                  <a:cubicBezTo>
                    <a:pt x="16" y="146"/>
                    <a:pt x="16" y="146"/>
                    <a:pt x="16" y="146"/>
                  </a:cubicBezTo>
                  <a:close/>
                  <a:moveTo>
                    <a:pt x="42" y="116"/>
                  </a:moveTo>
                  <a:cubicBezTo>
                    <a:pt x="42" y="116"/>
                    <a:pt x="42" y="115"/>
                    <a:pt x="42" y="115"/>
                  </a:cubicBezTo>
                  <a:cubicBezTo>
                    <a:pt x="42" y="115"/>
                    <a:pt x="42" y="115"/>
                    <a:pt x="43" y="115"/>
                  </a:cubicBezTo>
                  <a:cubicBezTo>
                    <a:pt x="42" y="116"/>
                    <a:pt x="42" y="117"/>
                    <a:pt x="42" y="117"/>
                  </a:cubicBezTo>
                  <a:cubicBezTo>
                    <a:pt x="39" y="119"/>
                    <a:pt x="37" y="120"/>
                    <a:pt x="34" y="122"/>
                  </a:cubicBezTo>
                  <a:cubicBezTo>
                    <a:pt x="32" y="124"/>
                    <a:pt x="29" y="125"/>
                    <a:pt x="26" y="127"/>
                  </a:cubicBezTo>
                  <a:cubicBezTo>
                    <a:pt x="28" y="126"/>
                    <a:pt x="29" y="125"/>
                    <a:pt x="31" y="123"/>
                  </a:cubicBezTo>
                  <a:cubicBezTo>
                    <a:pt x="34" y="121"/>
                    <a:pt x="38" y="118"/>
                    <a:pt x="42" y="116"/>
                  </a:cubicBezTo>
                  <a:close/>
                  <a:moveTo>
                    <a:pt x="42" y="122"/>
                  </a:moveTo>
                  <a:cubicBezTo>
                    <a:pt x="38" y="124"/>
                    <a:pt x="34" y="126"/>
                    <a:pt x="30" y="128"/>
                  </a:cubicBezTo>
                  <a:cubicBezTo>
                    <a:pt x="28" y="129"/>
                    <a:pt x="26" y="131"/>
                    <a:pt x="24" y="132"/>
                  </a:cubicBezTo>
                  <a:cubicBezTo>
                    <a:pt x="23" y="132"/>
                    <a:pt x="22" y="133"/>
                    <a:pt x="21" y="133"/>
                  </a:cubicBezTo>
                  <a:cubicBezTo>
                    <a:pt x="20" y="134"/>
                    <a:pt x="20" y="134"/>
                    <a:pt x="19" y="134"/>
                  </a:cubicBezTo>
                  <a:cubicBezTo>
                    <a:pt x="20" y="134"/>
                    <a:pt x="20" y="134"/>
                    <a:pt x="20" y="133"/>
                  </a:cubicBezTo>
                  <a:cubicBezTo>
                    <a:pt x="24" y="130"/>
                    <a:pt x="27" y="128"/>
                    <a:pt x="31" y="126"/>
                  </a:cubicBezTo>
                  <a:cubicBezTo>
                    <a:pt x="35" y="124"/>
                    <a:pt x="38" y="121"/>
                    <a:pt x="42" y="119"/>
                  </a:cubicBezTo>
                  <a:cubicBezTo>
                    <a:pt x="42" y="120"/>
                    <a:pt x="42" y="121"/>
                    <a:pt x="42" y="122"/>
                  </a:cubicBezTo>
                  <a:close/>
                  <a:moveTo>
                    <a:pt x="41" y="126"/>
                  </a:moveTo>
                  <a:cubicBezTo>
                    <a:pt x="37" y="129"/>
                    <a:pt x="34" y="131"/>
                    <a:pt x="30" y="134"/>
                  </a:cubicBezTo>
                  <a:cubicBezTo>
                    <a:pt x="27" y="135"/>
                    <a:pt x="25" y="136"/>
                    <a:pt x="22" y="137"/>
                  </a:cubicBezTo>
                  <a:cubicBezTo>
                    <a:pt x="22" y="138"/>
                    <a:pt x="16" y="141"/>
                    <a:pt x="19" y="139"/>
                  </a:cubicBezTo>
                  <a:cubicBezTo>
                    <a:pt x="26" y="132"/>
                    <a:pt x="35" y="129"/>
                    <a:pt x="41" y="123"/>
                  </a:cubicBezTo>
                  <a:cubicBezTo>
                    <a:pt x="41" y="124"/>
                    <a:pt x="41" y="125"/>
                    <a:pt x="41" y="126"/>
                  </a:cubicBezTo>
                  <a:close/>
                  <a:moveTo>
                    <a:pt x="41" y="127"/>
                  </a:moveTo>
                  <a:cubicBezTo>
                    <a:pt x="41" y="127"/>
                    <a:pt x="41" y="128"/>
                    <a:pt x="41" y="128"/>
                  </a:cubicBezTo>
                  <a:cubicBezTo>
                    <a:pt x="41" y="128"/>
                    <a:pt x="40" y="128"/>
                    <a:pt x="39" y="128"/>
                  </a:cubicBezTo>
                  <a:cubicBezTo>
                    <a:pt x="40" y="128"/>
                    <a:pt x="41" y="127"/>
                    <a:pt x="41" y="127"/>
                  </a:cubicBezTo>
                  <a:close/>
                  <a:moveTo>
                    <a:pt x="41" y="135"/>
                  </a:moveTo>
                  <a:cubicBezTo>
                    <a:pt x="37" y="137"/>
                    <a:pt x="33" y="139"/>
                    <a:pt x="28" y="142"/>
                  </a:cubicBezTo>
                  <a:cubicBezTo>
                    <a:pt x="26" y="143"/>
                    <a:pt x="24" y="144"/>
                    <a:pt x="22" y="146"/>
                  </a:cubicBezTo>
                  <a:cubicBezTo>
                    <a:pt x="21" y="146"/>
                    <a:pt x="20" y="147"/>
                    <a:pt x="19" y="147"/>
                  </a:cubicBezTo>
                  <a:cubicBezTo>
                    <a:pt x="18" y="148"/>
                    <a:pt x="14" y="150"/>
                    <a:pt x="17" y="148"/>
                  </a:cubicBezTo>
                  <a:cubicBezTo>
                    <a:pt x="22" y="145"/>
                    <a:pt x="26" y="142"/>
                    <a:pt x="31" y="139"/>
                  </a:cubicBezTo>
                  <a:cubicBezTo>
                    <a:pt x="34" y="137"/>
                    <a:pt x="38" y="136"/>
                    <a:pt x="41" y="133"/>
                  </a:cubicBezTo>
                  <a:cubicBezTo>
                    <a:pt x="41" y="134"/>
                    <a:pt x="41" y="135"/>
                    <a:pt x="41" y="135"/>
                  </a:cubicBezTo>
                  <a:close/>
                  <a:moveTo>
                    <a:pt x="41" y="144"/>
                  </a:moveTo>
                  <a:cubicBezTo>
                    <a:pt x="41" y="144"/>
                    <a:pt x="41" y="144"/>
                    <a:pt x="40" y="144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39" y="145"/>
                    <a:pt x="37" y="146"/>
                    <a:pt x="36" y="146"/>
                  </a:cubicBezTo>
                  <a:cubicBezTo>
                    <a:pt x="31" y="148"/>
                    <a:pt x="26" y="151"/>
                    <a:pt x="21" y="153"/>
                  </a:cubicBezTo>
                  <a:cubicBezTo>
                    <a:pt x="21" y="154"/>
                    <a:pt x="20" y="154"/>
                    <a:pt x="19" y="155"/>
                  </a:cubicBezTo>
                  <a:cubicBezTo>
                    <a:pt x="19" y="155"/>
                    <a:pt x="19" y="155"/>
                    <a:pt x="19" y="154"/>
                  </a:cubicBezTo>
                  <a:cubicBezTo>
                    <a:pt x="26" y="150"/>
                    <a:pt x="35" y="146"/>
                    <a:pt x="41" y="140"/>
                  </a:cubicBezTo>
                  <a:cubicBezTo>
                    <a:pt x="41" y="141"/>
                    <a:pt x="41" y="142"/>
                    <a:pt x="41" y="144"/>
                  </a:cubicBezTo>
                  <a:close/>
                  <a:moveTo>
                    <a:pt x="16" y="160"/>
                  </a:moveTo>
                  <a:cubicBezTo>
                    <a:pt x="20" y="157"/>
                    <a:pt x="25" y="155"/>
                    <a:pt x="29" y="152"/>
                  </a:cubicBezTo>
                  <a:cubicBezTo>
                    <a:pt x="31" y="151"/>
                    <a:pt x="34" y="149"/>
                    <a:pt x="36" y="148"/>
                  </a:cubicBezTo>
                  <a:cubicBezTo>
                    <a:pt x="38" y="147"/>
                    <a:pt x="39" y="146"/>
                    <a:pt x="41" y="145"/>
                  </a:cubicBezTo>
                  <a:cubicBezTo>
                    <a:pt x="41" y="145"/>
                    <a:pt x="41" y="145"/>
                    <a:pt x="41" y="145"/>
                  </a:cubicBezTo>
                  <a:cubicBezTo>
                    <a:pt x="41" y="145"/>
                    <a:pt x="41" y="144"/>
                    <a:pt x="41" y="144"/>
                  </a:cubicBezTo>
                  <a:cubicBezTo>
                    <a:pt x="41" y="145"/>
                    <a:pt x="41" y="146"/>
                    <a:pt x="41" y="146"/>
                  </a:cubicBezTo>
                  <a:cubicBezTo>
                    <a:pt x="36" y="149"/>
                    <a:pt x="31" y="152"/>
                    <a:pt x="25" y="155"/>
                  </a:cubicBezTo>
                  <a:cubicBezTo>
                    <a:pt x="22" y="157"/>
                    <a:pt x="20" y="158"/>
                    <a:pt x="17" y="160"/>
                  </a:cubicBezTo>
                  <a:cubicBezTo>
                    <a:pt x="16" y="160"/>
                    <a:pt x="15" y="161"/>
                    <a:pt x="14" y="162"/>
                  </a:cubicBezTo>
                  <a:cubicBezTo>
                    <a:pt x="12" y="163"/>
                    <a:pt x="18" y="159"/>
                    <a:pt x="16" y="160"/>
                  </a:cubicBezTo>
                  <a:close/>
                  <a:moveTo>
                    <a:pt x="42" y="149"/>
                  </a:moveTo>
                  <a:cubicBezTo>
                    <a:pt x="39" y="150"/>
                    <a:pt x="37" y="152"/>
                    <a:pt x="35" y="153"/>
                  </a:cubicBezTo>
                  <a:cubicBezTo>
                    <a:pt x="32" y="155"/>
                    <a:pt x="28" y="157"/>
                    <a:pt x="25" y="159"/>
                  </a:cubicBezTo>
                  <a:cubicBezTo>
                    <a:pt x="21" y="161"/>
                    <a:pt x="17" y="164"/>
                    <a:pt x="13" y="166"/>
                  </a:cubicBezTo>
                  <a:cubicBezTo>
                    <a:pt x="9" y="168"/>
                    <a:pt x="14" y="165"/>
                    <a:pt x="15" y="164"/>
                  </a:cubicBezTo>
                  <a:cubicBezTo>
                    <a:pt x="17" y="163"/>
                    <a:pt x="20" y="161"/>
                    <a:pt x="22" y="160"/>
                  </a:cubicBezTo>
                  <a:cubicBezTo>
                    <a:pt x="28" y="156"/>
                    <a:pt x="36" y="153"/>
                    <a:pt x="41" y="147"/>
                  </a:cubicBezTo>
                  <a:cubicBezTo>
                    <a:pt x="41" y="148"/>
                    <a:pt x="41" y="148"/>
                    <a:pt x="42" y="149"/>
                  </a:cubicBezTo>
                  <a:close/>
                  <a:moveTo>
                    <a:pt x="34" y="154"/>
                  </a:moveTo>
                  <a:cubicBezTo>
                    <a:pt x="35" y="154"/>
                    <a:pt x="35" y="154"/>
                    <a:pt x="36" y="153"/>
                  </a:cubicBezTo>
                  <a:cubicBezTo>
                    <a:pt x="38" y="152"/>
                    <a:pt x="40" y="151"/>
                    <a:pt x="42" y="150"/>
                  </a:cubicBezTo>
                  <a:cubicBezTo>
                    <a:pt x="42" y="150"/>
                    <a:pt x="42" y="151"/>
                    <a:pt x="42" y="152"/>
                  </a:cubicBezTo>
                  <a:cubicBezTo>
                    <a:pt x="39" y="153"/>
                    <a:pt x="36" y="155"/>
                    <a:pt x="33" y="157"/>
                  </a:cubicBezTo>
                  <a:cubicBezTo>
                    <a:pt x="30" y="159"/>
                    <a:pt x="26" y="161"/>
                    <a:pt x="23" y="163"/>
                  </a:cubicBezTo>
                  <a:cubicBezTo>
                    <a:pt x="22" y="165"/>
                    <a:pt x="20" y="166"/>
                    <a:pt x="18" y="167"/>
                  </a:cubicBezTo>
                  <a:cubicBezTo>
                    <a:pt x="16" y="168"/>
                    <a:pt x="12" y="169"/>
                    <a:pt x="11" y="170"/>
                  </a:cubicBezTo>
                  <a:cubicBezTo>
                    <a:pt x="14" y="167"/>
                    <a:pt x="18" y="166"/>
                    <a:pt x="22" y="163"/>
                  </a:cubicBezTo>
                  <a:cubicBezTo>
                    <a:pt x="26" y="160"/>
                    <a:pt x="30" y="157"/>
                    <a:pt x="34" y="154"/>
                  </a:cubicBezTo>
                  <a:close/>
                  <a:moveTo>
                    <a:pt x="43" y="113"/>
                  </a:moveTo>
                  <a:cubicBezTo>
                    <a:pt x="43" y="113"/>
                    <a:pt x="43" y="114"/>
                    <a:pt x="43" y="114"/>
                  </a:cubicBezTo>
                  <a:cubicBezTo>
                    <a:pt x="39" y="116"/>
                    <a:pt x="35" y="118"/>
                    <a:pt x="31" y="120"/>
                  </a:cubicBezTo>
                  <a:cubicBezTo>
                    <a:pt x="29" y="121"/>
                    <a:pt x="27" y="122"/>
                    <a:pt x="25" y="123"/>
                  </a:cubicBezTo>
                  <a:cubicBezTo>
                    <a:pt x="24" y="123"/>
                    <a:pt x="23" y="124"/>
                    <a:pt x="22" y="125"/>
                  </a:cubicBezTo>
                  <a:cubicBezTo>
                    <a:pt x="23" y="124"/>
                    <a:pt x="24" y="123"/>
                    <a:pt x="25" y="123"/>
                  </a:cubicBezTo>
                  <a:cubicBezTo>
                    <a:pt x="30" y="118"/>
                    <a:pt x="37" y="115"/>
                    <a:pt x="44" y="110"/>
                  </a:cubicBezTo>
                  <a:cubicBezTo>
                    <a:pt x="43" y="111"/>
                    <a:pt x="43" y="112"/>
                    <a:pt x="43" y="113"/>
                  </a:cubicBezTo>
                  <a:close/>
                  <a:moveTo>
                    <a:pt x="44" y="109"/>
                  </a:moveTo>
                  <a:cubicBezTo>
                    <a:pt x="40" y="111"/>
                    <a:pt x="36" y="113"/>
                    <a:pt x="32" y="115"/>
                  </a:cubicBezTo>
                  <a:cubicBezTo>
                    <a:pt x="29" y="116"/>
                    <a:pt x="26" y="117"/>
                    <a:pt x="24" y="119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7" y="117"/>
                    <a:pt x="30" y="116"/>
                    <a:pt x="33" y="114"/>
                  </a:cubicBezTo>
                  <a:cubicBezTo>
                    <a:pt x="37" y="111"/>
                    <a:pt x="40" y="109"/>
                    <a:pt x="44" y="107"/>
                  </a:cubicBezTo>
                  <a:cubicBezTo>
                    <a:pt x="44" y="107"/>
                    <a:pt x="44" y="108"/>
                    <a:pt x="44" y="109"/>
                  </a:cubicBezTo>
                  <a:close/>
                  <a:moveTo>
                    <a:pt x="25" y="115"/>
                  </a:moveTo>
                  <a:cubicBezTo>
                    <a:pt x="28" y="114"/>
                    <a:pt x="31" y="113"/>
                    <a:pt x="34" y="111"/>
                  </a:cubicBezTo>
                  <a:cubicBezTo>
                    <a:pt x="36" y="110"/>
                    <a:pt x="38" y="109"/>
                    <a:pt x="40" y="108"/>
                  </a:cubicBezTo>
                  <a:cubicBezTo>
                    <a:pt x="40" y="108"/>
                    <a:pt x="40" y="108"/>
                    <a:pt x="41" y="108"/>
                  </a:cubicBezTo>
                  <a:cubicBezTo>
                    <a:pt x="37" y="110"/>
                    <a:pt x="33" y="113"/>
                    <a:pt x="29" y="115"/>
                  </a:cubicBezTo>
                  <a:cubicBezTo>
                    <a:pt x="28" y="116"/>
                    <a:pt x="26" y="117"/>
                    <a:pt x="24" y="118"/>
                  </a:cubicBezTo>
                  <a:cubicBezTo>
                    <a:pt x="24" y="117"/>
                    <a:pt x="25" y="116"/>
                    <a:pt x="25" y="115"/>
                  </a:cubicBezTo>
                  <a:close/>
                  <a:moveTo>
                    <a:pt x="45" y="105"/>
                  </a:moveTo>
                  <a:cubicBezTo>
                    <a:pt x="42" y="107"/>
                    <a:pt x="38" y="108"/>
                    <a:pt x="35" y="110"/>
                  </a:cubicBezTo>
                  <a:cubicBezTo>
                    <a:pt x="34" y="110"/>
                    <a:pt x="32" y="112"/>
                    <a:pt x="30" y="113"/>
                  </a:cubicBezTo>
                  <a:cubicBezTo>
                    <a:pt x="29" y="113"/>
                    <a:pt x="27" y="114"/>
                    <a:pt x="26" y="114"/>
                  </a:cubicBezTo>
                  <a:cubicBezTo>
                    <a:pt x="26" y="115"/>
                    <a:pt x="25" y="115"/>
                    <a:pt x="25" y="115"/>
                  </a:cubicBezTo>
                  <a:cubicBezTo>
                    <a:pt x="25" y="115"/>
                    <a:pt x="25" y="114"/>
                    <a:pt x="25" y="114"/>
                  </a:cubicBezTo>
                  <a:cubicBezTo>
                    <a:pt x="26" y="114"/>
                    <a:pt x="27" y="113"/>
                    <a:pt x="27" y="113"/>
                  </a:cubicBezTo>
                  <a:cubicBezTo>
                    <a:pt x="33" y="109"/>
                    <a:pt x="40" y="107"/>
                    <a:pt x="46" y="103"/>
                  </a:cubicBezTo>
                  <a:cubicBezTo>
                    <a:pt x="45" y="104"/>
                    <a:pt x="45" y="104"/>
                    <a:pt x="45" y="105"/>
                  </a:cubicBezTo>
                  <a:close/>
                  <a:moveTo>
                    <a:pt x="46" y="101"/>
                  </a:moveTo>
                  <a:cubicBezTo>
                    <a:pt x="43" y="102"/>
                    <a:pt x="40" y="104"/>
                    <a:pt x="37" y="105"/>
                  </a:cubicBezTo>
                  <a:cubicBezTo>
                    <a:pt x="34" y="106"/>
                    <a:pt x="32" y="107"/>
                    <a:pt x="29" y="108"/>
                  </a:cubicBezTo>
                  <a:cubicBezTo>
                    <a:pt x="25" y="110"/>
                    <a:pt x="32" y="106"/>
                    <a:pt x="32" y="106"/>
                  </a:cubicBezTo>
                  <a:cubicBezTo>
                    <a:pt x="38" y="104"/>
                    <a:pt x="43" y="101"/>
                    <a:pt x="47" y="98"/>
                  </a:cubicBezTo>
                  <a:cubicBezTo>
                    <a:pt x="47" y="99"/>
                    <a:pt x="47" y="100"/>
                    <a:pt x="46" y="101"/>
                  </a:cubicBezTo>
                  <a:close/>
                  <a:moveTo>
                    <a:pt x="48" y="96"/>
                  </a:moveTo>
                  <a:cubicBezTo>
                    <a:pt x="45" y="97"/>
                    <a:pt x="42" y="99"/>
                    <a:pt x="38" y="100"/>
                  </a:cubicBezTo>
                  <a:cubicBezTo>
                    <a:pt x="36" y="101"/>
                    <a:pt x="34" y="102"/>
                    <a:pt x="32" y="103"/>
                  </a:cubicBezTo>
                  <a:cubicBezTo>
                    <a:pt x="31" y="104"/>
                    <a:pt x="30" y="104"/>
                    <a:pt x="29" y="105"/>
                  </a:cubicBezTo>
                  <a:cubicBezTo>
                    <a:pt x="30" y="104"/>
                    <a:pt x="31" y="104"/>
                    <a:pt x="31" y="103"/>
                  </a:cubicBezTo>
                  <a:cubicBezTo>
                    <a:pt x="37" y="100"/>
                    <a:pt x="44" y="98"/>
                    <a:pt x="49" y="94"/>
                  </a:cubicBezTo>
                  <a:cubicBezTo>
                    <a:pt x="49" y="94"/>
                    <a:pt x="48" y="95"/>
                    <a:pt x="48" y="96"/>
                  </a:cubicBezTo>
                  <a:close/>
                  <a:moveTo>
                    <a:pt x="50" y="91"/>
                  </a:moveTo>
                  <a:cubicBezTo>
                    <a:pt x="47" y="93"/>
                    <a:pt x="44" y="94"/>
                    <a:pt x="41" y="96"/>
                  </a:cubicBezTo>
                  <a:cubicBezTo>
                    <a:pt x="39" y="97"/>
                    <a:pt x="37" y="98"/>
                    <a:pt x="35" y="99"/>
                  </a:cubicBezTo>
                  <a:cubicBezTo>
                    <a:pt x="34" y="99"/>
                    <a:pt x="26" y="103"/>
                    <a:pt x="31" y="100"/>
                  </a:cubicBezTo>
                  <a:cubicBezTo>
                    <a:pt x="38" y="95"/>
                    <a:pt x="45" y="94"/>
                    <a:pt x="51" y="89"/>
                  </a:cubicBezTo>
                  <a:cubicBezTo>
                    <a:pt x="51" y="90"/>
                    <a:pt x="50" y="90"/>
                    <a:pt x="50" y="91"/>
                  </a:cubicBezTo>
                  <a:close/>
                  <a:moveTo>
                    <a:pt x="30" y="98"/>
                  </a:moveTo>
                  <a:cubicBezTo>
                    <a:pt x="34" y="97"/>
                    <a:pt x="38" y="95"/>
                    <a:pt x="41" y="93"/>
                  </a:cubicBezTo>
                  <a:cubicBezTo>
                    <a:pt x="43" y="92"/>
                    <a:pt x="45" y="91"/>
                    <a:pt x="47" y="90"/>
                  </a:cubicBezTo>
                  <a:cubicBezTo>
                    <a:pt x="48" y="90"/>
                    <a:pt x="54" y="86"/>
                    <a:pt x="49" y="90"/>
                  </a:cubicBezTo>
                  <a:cubicBezTo>
                    <a:pt x="43" y="94"/>
                    <a:pt x="35" y="96"/>
                    <a:pt x="30" y="100"/>
                  </a:cubicBezTo>
                  <a:cubicBezTo>
                    <a:pt x="30" y="99"/>
                    <a:pt x="30" y="99"/>
                    <a:pt x="30" y="98"/>
                  </a:cubicBezTo>
                  <a:close/>
                  <a:moveTo>
                    <a:pt x="52" y="87"/>
                  </a:moveTo>
                  <a:cubicBezTo>
                    <a:pt x="52" y="87"/>
                    <a:pt x="52" y="87"/>
                    <a:pt x="52" y="87"/>
                  </a:cubicBezTo>
                  <a:cubicBezTo>
                    <a:pt x="48" y="89"/>
                    <a:pt x="44" y="91"/>
                    <a:pt x="41" y="93"/>
                  </a:cubicBezTo>
                  <a:cubicBezTo>
                    <a:pt x="38" y="94"/>
                    <a:pt x="36" y="95"/>
                    <a:pt x="34" y="96"/>
                  </a:cubicBezTo>
                  <a:cubicBezTo>
                    <a:pt x="33" y="97"/>
                    <a:pt x="29" y="99"/>
                    <a:pt x="32" y="96"/>
                  </a:cubicBezTo>
                  <a:cubicBezTo>
                    <a:pt x="39" y="92"/>
                    <a:pt x="47" y="89"/>
                    <a:pt x="54" y="84"/>
                  </a:cubicBezTo>
                  <a:cubicBezTo>
                    <a:pt x="53" y="85"/>
                    <a:pt x="53" y="86"/>
                    <a:pt x="52" y="87"/>
                  </a:cubicBezTo>
                  <a:close/>
                  <a:moveTo>
                    <a:pt x="55" y="82"/>
                  </a:moveTo>
                  <a:cubicBezTo>
                    <a:pt x="52" y="83"/>
                    <a:pt x="49" y="85"/>
                    <a:pt x="45" y="86"/>
                  </a:cubicBezTo>
                  <a:cubicBezTo>
                    <a:pt x="41" y="88"/>
                    <a:pt x="35" y="91"/>
                    <a:pt x="32" y="93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40" y="88"/>
                    <a:pt x="49" y="84"/>
                    <a:pt x="57" y="79"/>
                  </a:cubicBezTo>
                  <a:cubicBezTo>
                    <a:pt x="56" y="80"/>
                    <a:pt x="56" y="81"/>
                    <a:pt x="55" y="82"/>
                  </a:cubicBezTo>
                  <a:close/>
                  <a:moveTo>
                    <a:pt x="59" y="76"/>
                  </a:moveTo>
                  <a:cubicBezTo>
                    <a:pt x="55" y="78"/>
                    <a:pt x="51" y="79"/>
                    <a:pt x="47" y="81"/>
                  </a:cubicBezTo>
                  <a:cubicBezTo>
                    <a:pt x="45" y="82"/>
                    <a:pt x="42" y="83"/>
                    <a:pt x="39" y="85"/>
                  </a:cubicBezTo>
                  <a:cubicBezTo>
                    <a:pt x="38" y="85"/>
                    <a:pt x="37" y="85"/>
                    <a:pt x="36" y="86"/>
                  </a:cubicBezTo>
                  <a:cubicBezTo>
                    <a:pt x="36" y="86"/>
                    <a:pt x="35" y="86"/>
                    <a:pt x="35" y="86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6" y="85"/>
                    <a:pt x="38" y="84"/>
                    <a:pt x="38" y="85"/>
                  </a:cubicBezTo>
                  <a:cubicBezTo>
                    <a:pt x="46" y="81"/>
                    <a:pt x="55" y="77"/>
                    <a:pt x="62" y="72"/>
                  </a:cubicBezTo>
                  <a:cubicBezTo>
                    <a:pt x="61" y="73"/>
                    <a:pt x="60" y="75"/>
                    <a:pt x="59" y="76"/>
                  </a:cubicBezTo>
                  <a:close/>
                  <a:moveTo>
                    <a:pt x="42" y="82"/>
                  </a:moveTo>
                  <a:cubicBezTo>
                    <a:pt x="45" y="81"/>
                    <a:pt x="48" y="79"/>
                    <a:pt x="50" y="78"/>
                  </a:cubicBezTo>
                  <a:cubicBezTo>
                    <a:pt x="51" y="78"/>
                    <a:pt x="52" y="77"/>
                    <a:pt x="52" y="77"/>
                  </a:cubicBezTo>
                  <a:cubicBezTo>
                    <a:pt x="50" y="78"/>
                    <a:pt x="48" y="79"/>
                    <a:pt x="47" y="80"/>
                  </a:cubicBezTo>
                  <a:cubicBezTo>
                    <a:pt x="45" y="81"/>
                    <a:pt x="44" y="81"/>
                    <a:pt x="42" y="82"/>
                  </a:cubicBezTo>
                  <a:close/>
                  <a:moveTo>
                    <a:pt x="35" y="87"/>
                  </a:moveTo>
                  <a:cubicBezTo>
                    <a:pt x="38" y="86"/>
                    <a:pt x="42" y="84"/>
                    <a:pt x="45" y="83"/>
                  </a:cubicBezTo>
                  <a:cubicBezTo>
                    <a:pt x="49" y="81"/>
                    <a:pt x="55" y="79"/>
                    <a:pt x="58" y="77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0" y="83"/>
                    <a:pt x="41" y="87"/>
                    <a:pt x="32" y="92"/>
                  </a:cubicBezTo>
                  <a:cubicBezTo>
                    <a:pt x="33" y="90"/>
                    <a:pt x="34" y="89"/>
                    <a:pt x="35" y="87"/>
                  </a:cubicBezTo>
                  <a:close/>
                  <a:moveTo>
                    <a:pt x="32" y="94"/>
                  </a:moveTo>
                  <a:cubicBezTo>
                    <a:pt x="36" y="92"/>
                    <a:pt x="39" y="90"/>
                    <a:pt x="43" y="88"/>
                  </a:cubicBezTo>
                  <a:cubicBezTo>
                    <a:pt x="46" y="87"/>
                    <a:pt x="52" y="85"/>
                    <a:pt x="55" y="83"/>
                  </a:cubicBezTo>
                  <a:cubicBezTo>
                    <a:pt x="55" y="83"/>
                    <a:pt x="55" y="83"/>
                    <a:pt x="55" y="83"/>
                  </a:cubicBezTo>
                  <a:cubicBezTo>
                    <a:pt x="47" y="88"/>
                    <a:pt x="39" y="91"/>
                    <a:pt x="31" y="96"/>
                  </a:cubicBezTo>
                  <a:cubicBezTo>
                    <a:pt x="31" y="95"/>
                    <a:pt x="32" y="94"/>
                    <a:pt x="32" y="94"/>
                  </a:cubicBezTo>
                  <a:close/>
                  <a:moveTo>
                    <a:pt x="29" y="102"/>
                  </a:moveTo>
                  <a:cubicBezTo>
                    <a:pt x="33" y="101"/>
                    <a:pt x="36" y="99"/>
                    <a:pt x="40" y="97"/>
                  </a:cubicBezTo>
                  <a:cubicBezTo>
                    <a:pt x="43" y="95"/>
                    <a:pt x="47" y="94"/>
                    <a:pt x="50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47" y="95"/>
                    <a:pt x="43" y="96"/>
                    <a:pt x="40" y="98"/>
                  </a:cubicBezTo>
                  <a:cubicBezTo>
                    <a:pt x="36" y="100"/>
                    <a:pt x="32" y="102"/>
                    <a:pt x="28" y="104"/>
                  </a:cubicBezTo>
                  <a:cubicBezTo>
                    <a:pt x="29" y="104"/>
                    <a:pt x="29" y="103"/>
                    <a:pt x="29" y="102"/>
                  </a:cubicBezTo>
                  <a:close/>
                  <a:moveTo>
                    <a:pt x="28" y="106"/>
                  </a:moveTo>
                  <a:cubicBezTo>
                    <a:pt x="31" y="104"/>
                    <a:pt x="34" y="103"/>
                    <a:pt x="37" y="102"/>
                  </a:cubicBezTo>
                  <a:cubicBezTo>
                    <a:pt x="39" y="101"/>
                    <a:pt x="41" y="100"/>
                    <a:pt x="43" y="99"/>
                  </a:cubicBezTo>
                  <a:cubicBezTo>
                    <a:pt x="44" y="98"/>
                    <a:pt x="49" y="95"/>
                    <a:pt x="47" y="97"/>
                  </a:cubicBezTo>
                  <a:cubicBezTo>
                    <a:pt x="41" y="102"/>
                    <a:pt x="34" y="104"/>
                    <a:pt x="27" y="108"/>
                  </a:cubicBezTo>
                  <a:cubicBezTo>
                    <a:pt x="28" y="107"/>
                    <a:pt x="28" y="106"/>
                    <a:pt x="28" y="106"/>
                  </a:cubicBezTo>
                  <a:close/>
                  <a:moveTo>
                    <a:pt x="27" y="109"/>
                  </a:moveTo>
                  <a:cubicBezTo>
                    <a:pt x="29" y="109"/>
                    <a:pt x="32" y="108"/>
                    <a:pt x="34" y="107"/>
                  </a:cubicBezTo>
                  <a:cubicBezTo>
                    <a:pt x="36" y="106"/>
                    <a:pt x="39" y="105"/>
                    <a:pt x="41" y="104"/>
                  </a:cubicBezTo>
                  <a:cubicBezTo>
                    <a:pt x="42" y="104"/>
                    <a:pt x="42" y="104"/>
                    <a:pt x="43" y="103"/>
                  </a:cubicBezTo>
                  <a:cubicBezTo>
                    <a:pt x="43" y="103"/>
                    <a:pt x="47" y="101"/>
                    <a:pt x="45" y="102"/>
                  </a:cubicBezTo>
                  <a:cubicBezTo>
                    <a:pt x="42" y="105"/>
                    <a:pt x="37" y="106"/>
                    <a:pt x="34" y="108"/>
                  </a:cubicBezTo>
                  <a:cubicBezTo>
                    <a:pt x="31" y="109"/>
                    <a:pt x="28" y="111"/>
                    <a:pt x="26" y="113"/>
                  </a:cubicBezTo>
                  <a:cubicBezTo>
                    <a:pt x="26" y="112"/>
                    <a:pt x="26" y="111"/>
                    <a:pt x="27" y="109"/>
                  </a:cubicBezTo>
                  <a:close/>
                  <a:moveTo>
                    <a:pt x="23" y="120"/>
                  </a:moveTo>
                  <a:cubicBezTo>
                    <a:pt x="27" y="118"/>
                    <a:pt x="31" y="116"/>
                    <a:pt x="35" y="115"/>
                  </a:cubicBezTo>
                  <a:cubicBezTo>
                    <a:pt x="35" y="115"/>
                    <a:pt x="36" y="114"/>
                    <a:pt x="36" y="114"/>
                  </a:cubicBezTo>
                  <a:cubicBezTo>
                    <a:pt x="32" y="117"/>
                    <a:pt x="27" y="120"/>
                    <a:pt x="23" y="123"/>
                  </a:cubicBezTo>
                  <a:cubicBezTo>
                    <a:pt x="23" y="122"/>
                    <a:pt x="23" y="121"/>
                    <a:pt x="23" y="120"/>
                  </a:cubicBezTo>
                  <a:close/>
                  <a:moveTo>
                    <a:pt x="22" y="125"/>
                  </a:moveTo>
                  <a:cubicBezTo>
                    <a:pt x="25" y="124"/>
                    <a:pt x="28" y="122"/>
                    <a:pt x="31" y="120"/>
                  </a:cubicBezTo>
                  <a:cubicBezTo>
                    <a:pt x="33" y="119"/>
                    <a:pt x="35" y="118"/>
                    <a:pt x="37" y="117"/>
                  </a:cubicBezTo>
                  <a:cubicBezTo>
                    <a:pt x="38" y="117"/>
                    <a:pt x="38" y="117"/>
                    <a:pt x="39" y="117"/>
                  </a:cubicBezTo>
                  <a:cubicBezTo>
                    <a:pt x="36" y="119"/>
                    <a:pt x="33" y="121"/>
                    <a:pt x="30" y="123"/>
                  </a:cubicBezTo>
                  <a:cubicBezTo>
                    <a:pt x="27" y="125"/>
                    <a:pt x="24" y="127"/>
                    <a:pt x="21" y="129"/>
                  </a:cubicBezTo>
                  <a:cubicBezTo>
                    <a:pt x="21" y="128"/>
                    <a:pt x="22" y="127"/>
                    <a:pt x="22" y="125"/>
                  </a:cubicBezTo>
                  <a:close/>
                  <a:moveTo>
                    <a:pt x="21" y="130"/>
                  </a:moveTo>
                  <a:cubicBezTo>
                    <a:pt x="25" y="128"/>
                    <a:pt x="29" y="126"/>
                    <a:pt x="33" y="123"/>
                  </a:cubicBezTo>
                  <a:cubicBezTo>
                    <a:pt x="35" y="123"/>
                    <a:pt x="36" y="122"/>
                    <a:pt x="38" y="120"/>
                  </a:cubicBezTo>
                  <a:cubicBezTo>
                    <a:pt x="39" y="120"/>
                    <a:pt x="39" y="119"/>
                    <a:pt x="40" y="119"/>
                  </a:cubicBezTo>
                  <a:cubicBezTo>
                    <a:pt x="43" y="117"/>
                    <a:pt x="39" y="120"/>
                    <a:pt x="38" y="120"/>
                  </a:cubicBezTo>
                  <a:cubicBezTo>
                    <a:pt x="35" y="123"/>
                    <a:pt x="31" y="126"/>
                    <a:pt x="26" y="128"/>
                  </a:cubicBezTo>
                  <a:cubicBezTo>
                    <a:pt x="24" y="129"/>
                    <a:pt x="22" y="131"/>
                    <a:pt x="20" y="133"/>
                  </a:cubicBezTo>
                  <a:cubicBezTo>
                    <a:pt x="20" y="132"/>
                    <a:pt x="20" y="131"/>
                    <a:pt x="21" y="130"/>
                  </a:cubicBezTo>
                  <a:close/>
                  <a:moveTo>
                    <a:pt x="19" y="135"/>
                  </a:moveTo>
                  <a:cubicBezTo>
                    <a:pt x="24" y="133"/>
                    <a:pt x="28" y="130"/>
                    <a:pt x="32" y="128"/>
                  </a:cubicBezTo>
                  <a:cubicBezTo>
                    <a:pt x="34" y="127"/>
                    <a:pt x="36" y="126"/>
                    <a:pt x="38" y="124"/>
                  </a:cubicBezTo>
                  <a:cubicBezTo>
                    <a:pt x="39" y="124"/>
                    <a:pt x="40" y="123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1" y="124"/>
                    <a:pt x="38" y="125"/>
                    <a:pt x="39" y="125"/>
                  </a:cubicBezTo>
                  <a:cubicBezTo>
                    <a:pt x="32" y="130"/>
                    <a:pt x="24" y="133"/>
                    <a:pt x="18" y="139"/>
                  </a:cubicBezTo>
                  <a:cubicBezTo>
                    <a:pt x="19" y="137"/>
                    <a:pt x="19" y="136"/>
                    <a:pt x="19" y="135"/>
                  </a:cubicBezTo>
                  <a:close/>
                  <a:moveTo>
                    <a:pt x="18" y="141"/>
                  </a:moveTo>
                  <a:cubicBezTo>
                    <a:pt x="18" y="141"/>
                    <a:pt x="18" y="141"/>
                    <a:pt x="18" y="140"/>
                  </a:cubicBezTo>
                  <a:cubicBezTo>
                    <a:pt x="18" y="141"/>
                    <a:pt x="18" y="141"/>
                    <a:pt x="18" y="141"/>
                  </a:cubicBezTo>
                  <a:cubicBezTo>
                    <a:pt x="18" y="141"/>
                    <a:pt x="18" y="141"/>
                    <a:pt x="18" y="141"/>
                  </a:cubicBezTo>
                  <a:close/>
                  <a:moveTo>
                    <a:pt x="17" y="142"/>
                  </a:moveTo>
                  <a:cubicBezTo>
                    <a:pt x="21" y="140"/>
                    <a:pt x="24" y="138"/>
                    <a:pt x="28" y="136"/>
                  </a:cubicBezTo>
                  <a:cubicBezTo>
                    <a:pt x="30" y="135"/>
                    <a:pt x="32" y="134"/>
                    <a:pt x="34" y="132"/>
                  </a:cubicBezTo>
                  <a:cubicBezTo>
                    <a:pt x="35" y="132"/>
                    <a:pt x="35" y="131"/>
                    <a:pt x="36" y="131"/>
                  </a:cubicBezTo>
                  <a:cubicBezTo>
                    <a:pt x="37" y="130"/>
                    <a:pt x="41" y="129"/>
                    <a:pt x="41" y="129"/>
                  </a:cubicBezTo>
                  <a:cubicBezTo>
                    <a:pt x="37" y="133"/>
                    <a:pt x="32" y="135"/>
                    <a:pt x="27" y="137"/>
                  </a:cubicBezTo>
                  <a:cubicBezTo>
                    <a:pt x="24" y="139"/>
                    <a:pt x="20" y="142"/>
                    <a:pt x="17" y="144"/>
                  </a:cubicBezTo>
                  <a:cubicBezTo>
                    <a:pt x="17" y="144"/>
                    <a:pt x="17" y="143"/>
                    <a:pt x="17" y="142"/>
                  </a:cubicBezTo>
                  <a:close/>
                  <a:moveTo>
                    <a:pt x="16" y="146"/>
                  </a:moveTo>
                  <a:cubicBezTo>
                    <a:pt x="20" y="145"/>
                    <a:pt x="24" y="142"/>
                    <a:pt x="27" y="140"/>
                  </a:cubicBezTo>
                  <a:cubicBezTo>
                    <a:pt x="29" y="139"/>
                    <a:pt x="32" y="137"/>
                    <a:pt x="34" y="136"/>
                  </a:cubicBezTo>
                  <a:cubicBezTo>
                    <a:pt x="35" y="136"/>
                    <a:pt x="36" y="135"/>
                    <a:pt x="37" y="135"/>
                  </a:cubicBezTo>
                  <a:cubicBezTo>
                    <a:pt x="37" y="135"/>
                    <a:pt x="42" y="132"/>
                    <a:pt x="40" y="134"/>
                  </a:cubicBezTo>
                  <a:cubicBezTo>
                    <a:pt x="38" y="135"/>
                    <a:pt x="35" y="136"/>
                    <a:pt x="33" y="137"/>
                  </a:cubicBezTo>
                  <a:cubicBezTo>
                    <a:pt x="31" y="138"/>
                    <a:pt x="28" y="140"/>
                    <a:pt x="26" y="142"/>
                  </a:cubicBezTo>
                  <a:cubicBezTo>
                    <a:pt x="23" y="144"/>
                    <a:pt x="19" y="146"/>
                    <a:pt x="16" y="148"/>
                  </a:cubicBezTo>
                  <a:cubicBezTo>
                    <a:pt x="16" y="148"/>
                    <a:pt x="16" y="147"/>
                    <a:pt x="16" y="146"/>
                  </a:cubicBezTo>
                  <a:close/>
                  <a:moveTo>
                    <a:pt x="15" y="150"/>
                  </a:moveTo>
                  <a:cubicBezTo>
                    <a:pt x="20" y="148"/>
                    <a:pt x="24" y="145"/>
                    <a:pt x="29" y="142"/>
                  </a:cubicBezTo>
                  <a:cubicBezTo>
                    <a:pt x="31" y="141"/>
                    <a:pt x="33" y="140"/>
                    <a:pt x="36" y="138"/>
                  </a:cubicBezTo>
                  <a:cubicBezTo>
                    <a:pt x="36" y="138"/>
                    <a:pt x="37" y="138"/>
                    <a:pt x="37" y="138"/>
                  </a:cubicBezTo>
                  <a:cubicBezTo>
                    <a:pt x="32" y="141"/>
                    <a:pt x="28" y="144"/>
                    <a:pt x="23" y="146"/>
                  </a:cubicBezTo>
                  <a:cubicBezTo>
                    <a:pt x="20" y="148"/>
                    <a:pt x="17" y="150"/>
                    <a:pt x="15" y="152"/>
                  </a:cubicBezTo>
                  <a:cubicBezTo>
                    <a:pt x="15" y="151"/>
                    <a:pt x="15" y="150"/>
                    <a:pt x="15" y="150"/>
                  </a:cubicBezTo>
                  <a:close/>
                  <a:moveTo>
                    <a:pt x="14" y="154"/>
                  </a:moveTo>
                  <a:cubicBezTo>
                    <a:pt x="19" y="152"/>
                    <a:pt x="23" y="149"/>
                    <a:pt x="27" y="147"/>
                  </a:cubicBezTo>
                  <a:cubicBezTo>
                    <a:pt x="29" y="146"/>
                    <a:pt x="31" y="145"/>
                    <a:pt x="34" y="144"/>
                  </a:cubicBezTo>
                  <a:cubicBezTo>
                    <a:pt x="35" y="143"/>
                    <a:pt x="36" y="142"/>
                    <a:pt x="38" y="141"/>
                  </a:cubicBezTo>
                  <a:cubicBezTo>
                    <a:pt x="38" y="141"/>
                    <a:pt x="42" y="138"/>
                    <a:pt x="40" y="140"/>
                  </a:cubicBezTo>
                  <a:cubicBezTo>
                    <a:pt x="36" y="144"/>
                    <a:pt x="31" y="147"/>
                    <a:pt x="26" y="149"/>
                  </a:cubicBezTo>
                  <a:cubicBezTo>
                    <a:pt x="22" y="152"/>
                    <a:pt x="18" y="155"/>
                    <a:pt x="14" y="157"/>
                  </a:cubicBezTo>
                  <a:cubicBezTo>
                    <a:pt x="14" y="156"/>
                    <a:pt x="14" y="155"/>
                    <a:pt x="14" y="154"/>
                  </a:cubicBezTo>
                  <a:close/>
                  <a:moveTo>
                    <a:pt x="12" y="163"/>
                  </a:moveTo>
                  <a:cubicBezTo>
                    <a:pt x="12" y="163"/>
                    <a:pt x="12" y="163"/>
                    <a:pt x="12" y="163"/>
                  </a:cubicBezTo>
                  <a:cubicBezTo>
                    <a:pt x="18" y="160"/>
                    <a:pt x="23" y="157"/>
                    <a:pt x="29" y="154"/>
                  </a:cubicBezTo>
                  <a:cubicBezTo>
                    <a:pt x="32" y="152"/>
                    <a:pt x="34" y="151"/>
                    <a:pt x="37" y="149"/>
                  </a:cubicBezTo>
                  <a:cubicBezTo>
                    <a:pt x="38" y="149"/>
                    <a:pt x="40" y="148"/>
                    <a:pt x="41" y="147"/>
                  </a:cubicBezTo>
                  <a:cubicBezTo>
                    <a:pt x="39" y="149"/>
                    <a:pt x="37" y="150"/>
                    <a:pt x="36" y="151"/>
                  </a:cubicBezTo>
                  <a:cubicBezTo>
                    <a:pt x="28" y="156"/>
                    <a:pt x="19" y="160"/>
                    <a:pt x="12" y="166"/>
                  </a:cubicBezTo>
                  <a:cubicBezTo>
                    <a:pt x="12" y="165"/>
                    <a:pt x="12" y="164"/>
                    <a:pt x="12" y="163"/>
                  </a:cubicBezTo>
                  <a:close/>
                  <a:moveTo>
                    <a:pt x="11" y="168"/>
                  </a:moveTo>
                  <a:cubicBezTo>
                    <a:pt x="14" y="166"/>
                    <a:pt x="17" y="165"/>
                    <a:pt x="19" y="163"/>
                  </a:cubicBezTo>
                  <a:cubicBezTo>
                    <a:pt x="16" y="165"/>
                    <a:pt x="13" y="167"/>
                    <a:pt x="11" y="169"/>
                  </a:cubicBezTo>
                  <a:cubicBezTo>
                    <a:pt x="11" y="169"/>
                    <a:pt x="11" y="168"/>
                    <a:pt x="11" y="168"/>
                  </a:cubicBezTo>
                  <a:close/>
                  <a:moveTo>
                    <a:pt x="10" y="175"/>
                  </a:moveTo>
                  <a:cubicBezTo>
                    <a:pt x="15" y="171"/>
                    <a:pt x="20" y="169"/>
                    <a:pt x="26" y="166"/>
                  </a:cubicBezTo>
                  <a:cubicBezTo>
                    <a:pt x="28" y="165"/>
                    <a:pt x="30" y="164"/>
                    <a:pt x="33" y="162"/>
                  </a:cubicBezTo>
                  <a:cubicBezTo>
                    <a:pt x="25" y="167"/>
                    <a:pt x="17" y="172"/>
                    <a:pt x="9" y="178"/>
                  </a:cubicBezTo>
                  <a:cubicBezTo>
                    <a:pt x="10" y="177"/>
                    <a:pt x="10" y="176"/>
                    <a:pt x="10" y="175"/>
                  </a:cubicBezTo>
                  <a:close/>
                  <a:moveTo>
                    <a:pt x="9" y="184"/>
                  </a:moveTo>
                  <a:cubicBezTo>
                    <a:pt x="9" y="184"/>
                    <a:pt x="9" y="184"/>
                    <a:pt x="9" y="184"/>
                  </a:cubicBezTo>
                  <a:cubicBezTo>
                    <a:pt x="13" y="183"/>
                    <a:pt x="17" y="180"/>
                    <a:pt x="21" y="178"/>
                  </a:cubicBezTo>
                  <a:cubicBezTo>
                    <a:pt x="27" y="175"/>
                    <a:pt x="32" y="172"/>
                    <a:pt x="38" y="169"/>
                  </a:cubicBezTo>
                  <a:cubicBezTo>
                    <a:pt x="37" y="171"/>
                    <a:pt x="37" y="172"/>
                    <a:pt x="37" y="173"/>
                  </a:cubicBezTo>
                  <a:cubicBezTo>
                    <a:pt x="32" y="175"/>
                    <a:pt x="27" y="178"/>
                    <a:pt x="21" y="180"/>
                  </a:cubicBezTo>
                  <a:cubicBezTo>
                    <a:pt x="17" y="182"/>
                    <a:pt x="12" y="183"/>
                    <a:pt x="8" y="186"/>
                  </a:cubicBezTo>
                  <a:cubicBezTo>
                    <a:pt x="8" y="185"/>
                    <a:pt x="9" y="185"/>
                    <a:pt x="9" y="184"/>
                  </a:cubicBezTo>
                  <a:close/>
                  <a:moveTo>
                    <a:pt x="4" y="244"/>
                  </a:moveTo>
                  <a:cubicBezTo>
                    <a:pt x="4" y="244"/>
                    <a:pt x="4" y="244"/>
                    <a:pt x="4" y="244"/>
                  </a:cubicBezTo>
                  <a:cubicBezTo>
                    <a:pt x="5" y="244"/>
                    <a:pt x="8" y="241"/>
                    <a:pt x="10" y="240"/>
                  </a:cubicBezTo>
                  <a:cubicBezTo>
                    <a:pt x="13" y="238"/>
                    <a:pt x="15" y="236"/>
                    <a:pt x="18" y="235"/>
                  </a:cubicBezTo>
                  <a:cubicBezTo>
                    <a:pt x="23" y="232"/>
                    <a:pt x="27" y="229"/>
                    <a:pt x="31" y="226"/>
                  </a:cubicBezTo>
                  <a:cubicBezTo>
                    <a:pt x="31" y="227"/>
                    <a:pt x="31" y="228"/>
                    <a:pt x="31" y="229"/>
                  </a:cubicBezTo>
                  <a:cubicBezTo>
                    <a:pt x="22" y="233"/>
                    <a:pt x="14" y="242"/>
                    <a:pt x="4" y="244"/>
                  </a:cubicBezTo>
                  <a:close/>
                  <a:moveTo>
                    <a:pt x="5" y="238"/>
                  </a:moveTo>
                  <a:cubicBezTo>
                    <a:pt x="5" y="238"/>
                    <a:pt x="5" y="237"/>
                    <a:pt x="6" y="237"/>
                  </a:cubicBezTo>
                  <a:cubicBezTo>
                    <a:pt x="14" y="231"/>
                    <a:pt x="24" y="228"/>
                    <a:pt x="31" y="221"/>
                  </a:cubicBezTo>
                  <a:cubicBezTo>
                    <a:pt x="31" y="223"/>
                    <a:pt x="31" y="224"/>
                    <a:pt x="31" y="225"/>
                  </a:cubicBezTo>
                  <a:cubicBezTo>
                    <a:pt x="31" y="225"/>
                    <a:pt x="31" y="225"/>
                    <a:pt x="31" y="225"/>
                  </a:cubicBezTo>
                  <a:cubicBezTo>
                    <a:pt x="26" y="227"/>
                    <a:pt x="22" y="229"/>
                    <a:pt x="18" y="232"/>
                  </a:cubicBezTo>
                  <a:cubicBezTo>
                    <a:pt x="16" y="233"/>
                    <a:pt x="13" y="234"/>
                    <a:pt x="11" y="235"/>
                  </a:cubicBezTo>
                  <a:cubicBezTo>
                    <a:pt x="10" y="236"/>
                    <a:pt x="5" y="238"/>
                    <a:pt x="5" y="238"/>
                  </a:cubicBezTo>
                  <a:cubicBezTo>
                    <a:pt x="5" y="238"/>
                    <a:pt x="5" y="238"/>
                    <a:pt x="5" y="238"/>
                  </a:cubicBezTo>
                  <a:close/>
                  <a:moveTo>
                    <a:pt x="31" y="220"/>
                  </a:moveTo>
                  <a:cubicBezTo>
                    <a:pt x="27" y="222"/>
                    <a:pt x="23" y="224"/>
                    <a:pt x="19" y="226"/>
                  </a:cubicBezTo>
                  <a:cubicBezTo>
                    <a:pt x="16" y="227"/>
                    <a:pt x="13" y="228"/>
                    <a:pt x="11" y="229"/>
                  </a:cubicBezTo>
                  <a:cubicBezTo>
                    <a:pt x="10" y="230"/>
                    <a:pt x="5" y="233"/>
                    <a:pt x="8" y="231"/>
                  </a:cubicBezTo>
                  <a:cubicBezTo>
                    <a:pt x="16" y="225"/>
                    <a:pt x="25" y="222"/>
                    <a:pt x="32" y="216"/>
                  </a:cubicBezTo>
                  <a:cubicBezTo>
                    <a:pt x="32" y="218"/>
                    <a:pt x="32" y="219"/>
                    <a:pt x="31" y="220"/>
                  </a:cubicBezTo>
                  <a:close/>
                  <a:moveTo>
                    <a:pt x="32" y="215"/>
                  </a:moveTo>
                  <a:cubicBezTo>
                    <a:pt x="23" y="217"/>
                    <a:pt x="16" y="224"/>
                    <a:pt x="7" y="226"/>
                  </a:cubicBezTo>
                  <a:cubicBezTo>
                    <a:pt x="9" y="226"/>
                    <a:pt x="11" y="224"/>
                    <a:pt x="12" y="223"/>
                  </a:cubicBezTo>
                  <a:cubicBezTo>
                    <a:pt x="14" y="222"/>
                    <a:pt x="17" y="221"/>
                    <a:pt x="19" y="220"/>
                  </a:cubicBezTo>
                  <a:cubicBezTo>
                    <a:pt x="23" y="217"/>
                    <a:pt x="28" y="215"/>
                    <a:pt x="33" y="213"/>
                  </a:cubicBezTo>
                  <a:cubicBezTo>
                    <a:pt x="32" y="214"/>
                    <a:pt x="32" y="214"/>
                    <a:pt x="32" y="215"/>
                  </a:cubicBezTo>
                  <a:close/>
                  <a:moveTo>
                    <a:pt x="33" y="212"/>
                  </a:moveTo>
                  <a:cubicBezTo>
                    <a:pt x="29" y="213"/>
                    <a:pt x="25" y="214"/>
                    <a:pt x="22" y="216"/>
                  </a:cubicBezTo>
                  <a:cubicBezTo>
                    <a:pt x="18" y="218"/>
                    <a:pt x="14" y="221"/>
                    <a:pt x="9" y="222"/>
                  </a:cubicBezTo>
                  <a:cubicBezTo>
                    <a:pt x="13" y="221"/>
                    <a:pt x="17" y="218"/>
                    <a:pt x="21" y="216"/>
                  </a:cubicBezTo>
                  <a:cubicBezTo>
                    <a:pt x="25" y="213"/>
                    <a:pt x="29" y="211"/>
                    <a:pt x="33" y="209"/>
                  </a:cubicBezTo>
                  <a:cubicBezTo>
                    <a:pt x="33" y="210"/>
                    <a:pt x="33" y="211"/>
                    <a:pt x="33" y="212"/>
                  </a:cubicBezTo>
                  <a:close/>
                  <a:moveTo>
                    <a:pt x="24" y="200"/>
                  </a:moveTo>
                  <a:cubicBezTo>
                    <a:pt x="23" y="201"/>
                    <a:pt x="23" y="201"/>
                    <a:pt x="23" y="201"/>
                  </a:cubicBezTo>
                  <a:cubicBezTo>
                    <a:pt x="18" y="204"/>
                    <a:pt x="12" y="206"/>
                    <a:pt x="8" y="209"/>
                  </a:cubicBezTo>
                  <a:cubicBezTo>
                    <a:pt x="8" y="209"/>
                    <a:pt x="8" y="208"/>
                    <a:pt x="8" y="207"/>
                  </a:cubicBezTo>
                  <a:cubicBezTo>
                    <a:pt x="13" y="204"/>
                    <a:pt x="18" y="202"/>
                    <a:pt x="24" y="200"/>
                  </a:cubicBezTo>
                  <a:close/>
                  <a:moveTo>
                    <a:pt x="32" y="197"/>
                  </a:moveTo>
                  <a:cubicBezTo>
                    <a:pt x="34" y="197"/>
                    <a:pt x="35" y="196"/>
                    <a:pt x="35" y="196"/>
                  </a:cubicBezTo>
                  <a:cubicBezTo>
                    <a:pt x="35" y="196"/>
                    <a:pt x="35" y="196"/>
                    <a:pt x="35" y="195"/>
                  </a:cubicBezTo>
                  <a:cubicBezTo>
                    <a:pt x="35" y="196"/>
                    <a:pt x="35" y="197"/>
                    <a:pt x="35" y="198"/>
                  </a:cubicBezTo>
                  <a:cubicBezTo>
                    <a:pt x="31" y="200"/>
                    <a:pt x="26" y="202"/>
                    <a:pt x="22" y="204"/>
                  </a:cubicBezTo>
                  <a:cubicBezTo>
                    <a:pt x="18" y="205"/>
                    <a:pt x="13" y="207"/>
                    <a:pt x="9" y="209"/>
                  </a:cubicBezTo>
                  <a:cubicBezTo>
                    <a:pt x="13" y="206"/>
                    <a:pt x="18" y="205"/>
                    <a:pt x="22" y="203"/>
                  </a:cubicBezTo>
                  <a:cubicBezTo>
                    <a:pt x="23" y="201"/>
                    <a:pt x="25" y="200"/>
                    <a:pt x="27" y="199"/>
                  </a:cubicBezTo>
                  <a:cubicBezTo>
                    <a:pt x="28" y="199"/>
                    <a:pt x="28" y="199"/>
                    <a:pt x="28" y="199"/>
                  </a:cubicBezTo>
                  <a:cubicBezTo>
                    <a:pt x="30" y="198"/>
                    <a:pt x="31" y="197"/>
                    <a:pt x="32" y="197"/>
                  </a:cubicBezTo>
                  <a:close/>
                  <a:moveTo>
                    <a:pt x="10" y="211"/>
                  </a:moveTo>
                  <a:cubicBezTo>
                    <a:pt x="9" y="211"/>
                    <a:pt x="9" y="211"/>
                    <a:pt x="9" y="212"/>
                  </a:cubicBezTo>
                  <a:cubicBezTo>
                    <a:pt x="8" y="212"/>
                    <a:pt x="8" y="212"/>
                    <a:pt x="8" y="212"/>
                  </a:cubicBezTo>
                  <a:cubicBezTo>
                    <a:pt x="8" y="212"/>
                    <a:pt x="8" y="211"/>
                    <a:pt x="8" y="210"/>
                  </a:cubicBezTo>
                  <a:cubicBezTo>
                    <a:pt x="17" y="207"/>
                    <a:pt x="26" y="203"/>
                    <a:pt x="34" y="199"/>
                  </a:cubicBezTo>
                  <a:cubicBezTo>
                    <a:pt x="26" y="203"/>
                    <a:pt x="18" y="207"/>
                    <a:pt x="10" y="211"/>
                  </a:cubicBezTo>
                  <a:close/>
                  <a:moveTo>
                    <a:pt x="8" y="213"/>
                  </a:moveTo>
                  <a:cubicBezTo>
                    <a:pt x="12" y="211"/>
                    <a:pt x="17" y="208"/>
                    <a:pt x="21" y="206"/>
                  </a:cubicBezTo>
                  <a:cubicBezTo>
                    <a:pt x="24" y="205"/>
                    <a:pt x="27" y="204"/>
                    <a:pt x="29" y="203"/>
                  </a:cubicBezTo>
                  <a:cubicBezTo>
                    <a:pt x="30" y="203"/>
                    <a:pt x="31" y="203"/>
                    <a:pt x="31" y="202"/>
                  </a:cubicBezTo>
                  <a:cubicBezTo>
                    <a:pt x="27" y="204"/>
                    <a:pt x="23" y="207"/>
                    <a:pt x="19" y="209"/>
                  </a:cubicBezTo>
                  <a:cubicBezTo>
                    <a:pt x="16" y="211"/>
                    <a:pt x="11" y="212"/>
                    <a:pt x="8" y="215"/>
                  </a:cubicBezTo>
                  <a:cubicBezTo>
                    <a:pt x="8" y="214"/>
                    <a:pt x="8" y="214"/>
                    <a:pt x="8" y="213"/>
                  </a:cubicBezTo>
                  <a:close/>
                  <a:moveTo>
                    <a:pt x="29" y="202"/>
                  </a:moveTo>
                  <a:cubicBezTo>
                    <a:pt x="31" y="201"/>
                    <a:pt x="33" y="200"/>
                    <a:pt x="35" y="199"/>
                  </a:cubicBezTo>
                  <a:cubicBezTo>
                    <a:pt x="35" y="200"/>
                    <a:pt x="35" y="200"/>
                    <a:pt x="35" y="201"/>
                  </a:cubicBezTo>
                  <a:cubicBezTo>
                    <a:pt x="33" y="201"/>
                    <a:pt x="31" y="202"/>
                    <a:pt x="29" y="202"/>
                  </a:cubicBezTo>
                  <a:close/>
                  <a:moveTo>
                    <a:pt x="8" y="216"/>
                  </a:moveTo>
                  <a:cubicBezTo>
                    <a:pt x="12" y="215"/>
                    <a:pt x="15" y="214"/>
                    <a:pt x="19" y="212"/>
                  </a:cubicBezTo>
                  <a:cubicBezTo>
                    <a:pt x="15" y="214"/>
                    <a:pt x="11" y="216"/>
                    <a:pt x="7" y="219"/>
                  </a:cubicBezTo>
                  <a:cubicBezTo>
                    <a:pt x="7" y="218"/>
                    <a:pt x="8" y="217"/>
                    <a:pt x="8" y="216"/>
                  </a:cubicBezTo>
                  <a:close/>
                  <a:moveTo>
                    <a:pt x="34" y="206"/>
                  </a:moveTo>
                  <a:cubicBezTo>
                    <a:pt x="34" y="206"/>
                    <a:pt x="34" y="207"/>
                    <a:pt x="34" y="208"/>
                  </a:cubicBezTo>
                  <a:cubicBezTo>
                    <a:pt x="26" y="211"/>
                    <a:pt x="18" y="214"/>
                    <a:pt x="10" y="218"/>
                  </a:cubicBezTo>
                  <a:cubicBezTo>
                    <a:pt x="7" y="219"/>
                    <a:pt x="12" y="217"/>
                    <a:pt x="12" y="217"/>
                  </a:cubicBezTo>
                  <a:cubicBezTo>
                    <a:pt x="14" y="215"/>
                    <a:pt x="17" y="214"/>
                    <a:pt x="19" y="213"/>
                  </a:cubicBezTo>
                  <a:cubicBezTo>
                    <a:pt x="23" y="211"/>
                    <a:pt x="27" y="209"/>
                    <a:pt x="31" y="207"/>
                  </a:cubicBezTo>
                  <a:cubicBezTo>
                    <a:pt x="32" y="207"/>
                    <a:pt x="33" y="206"/>
                    <a:pt x="34" y="206"/>
                  </a:cubicBezTo>
                  <a:close/>
                  <a:moveTo>
                    <a:pt x="7" y="220"/>
                  </a:moveTo>
                  <a:cubicBezTo>
                    <a:pt x="11" y="218"/>
                    <a:pt x="15" y="216"/>
                    <a:pt x="19" y="214"/>
                  </a:cubicBezTo>
                  <a:cubicBezTo>
                    <a:pt x="22" y="213"/>
                    <a:pt x="24" y="212"/>
                    <a:pt x="27" y="211"/>
                  </a:cubicBezTo>
                  <a:cubicBezTo>
                    <a:pt x="25" y="213"/>
                    <a:pt x="23" y="214"/>
                    <a:pt x="20" y="215"/>
                  </a:cubicBezTo>
                  <a:cubicBezTo>
                    <a:pt x="16" y="217"/>
                    <a:pt x="11" y="220"/>
                    <a:pt x="7" y="223"/>
                  </a:cubicBezTo>
                  <a:cubicBezTo>
                    <a:pt x="7" y="222"/>
                    <a:pt x="7" y="221"/>
                    <a:pt x="7" y="220"/>
                  </a:cubicBezTo>
                  <a:close/>
                  <a:moveTo>
                    <a:pt x="34" y="205"/>
                  </a:moveTo>
                  <a:cubicBezTo>
                    <a:pt x="33" y="205"/>
                    <a:pt x="32" y="206"/>
                    <a:pt x="31" y="206"/>
                  </a:cubicBezTo>
                  <a:cubicBezTo>
                    <a:pt x="30" y="207"/>
                    <a:pt x="29" y="207"/>
                    <a:pt x="29" y="207"/>
                  </a:cubicBezTo>
                  <a:cubicBezTo>
                    <a:pt x="27" y="208"/>
                    <a:pt x="24" y="209"/>
                    <a:pt x="22" y="210"/>
                  </a:cubicBezTo>
                  <a:cubicBezTo>
                    <a:pt x="17" y="212"/>
                    <a:pt x="13" y="214"/>
                    <a:pt x="9" y="215"/>
                  </a:cubicBezTo>
                  <a:cubicBezTo>
                    <a:pt x="10" y="215"/>
                    <a:pt x="12" y="213"/>
                    <a:pt x="13" y="213"/>
                  </a:cubicBezTo>
                  <a:cubicBezTo>
                    <a:pt x="15" y="212"/>
                    <a:pt x="18" y="211"/>
                    <a:pt x="20" y="209"/>
                  </a:cubicBezTo>
                  <a:cubicBezTo>
                    <a:pt x="25" y="207"/>
                    <a:pt x="29" y="204"/>
                    <a:pt x="35" y="202"/>
                  </a:cubicBezTo>
                  <a:cubicBezTo>
                    <a:pt x="34" y="203"/>
                    <a:pt x="34" y="204"/>
                    <a:pt x="34" y="205"/>
                  </a:cubicBezTo>
                  <a:close/>
                  <a:moveTo>
                    <a:pt x="36" y="193"/>
                  </a:moveTo>
                  <a:cubicBezTo>
                    <a:pt x="36" y="194"/>
                    <a:pt x="35" y="194"/>
                    <a:pt x="35" y="195"/>
                  </a:cubicBezTo>
                  <a:cubicBezTo>
                    <a:pt x="33" y="195"/>
                    <a:pt x="30" y="197"/>
                    <a:pt x="28" y="198"/>
                  </a:cubicBezTo>
                  <a:cubicBezTo>
                    <a:pt x="25" y="199"/>
                    <a:pt x="22" y="200"/>
                    <a:pt x="20" y="201"/>
                  </a:cubicBezTo>
                  <a:cubicBezTo>
                    <a:pt x="19" y="202"/>
                    <a:pt x="17" y="202"/>
                    <a:pt x="16" y="202"/>
                  </a:cubicBezTo>
                  <a:cubicBezTo>
                    <a:pt x="18" y="202"/>
                    <a:pt x="19" y="201"/>
                    <a:pt x="21" y="200"/>
                  </a:cubicBezTo>
                  <a:cubicBezTo>
                    <a:pt x="25" y="198"/>
                    <a:pt x="28" y="195"/>
                    <a:pt x="32" y="193"/>
                  </a:cubicBezTo>
                  <a:cubicBezTo>
                    <a:pt x="33" y="193"/>
                    <a:pt x="34" y="193"/>
                    <a:pt x="36" y="192"/>
                  </a:cubicBezTo>
                  <a:cubicBezTo>
                    <a:pt x="36" y="193"/>
                    <a:pt x="36" y="193"/>
                    <a:pt x="36" y="193"/>
                  </a:cubicBezTo>
                  <a:close/>
                  <a:moveTo>
                    <a:pt x="36" y="192"/>
                  </a:moveTo>
                  <a:cubicBezTo>
                    <a:pt x="34" y="192"/>
                    <a:pt x="33" y="192"/>
                    <a:pt x="32" y="193"/>
                  </a:cubicBezTo>
                  <a:cubicBezTo>
                    <a:pt x="32" y="193"/>
                    <a:pt x="31" y="193"/>
                    <a:pt x="31" y="193"/>
                  </a:cubicBezTo>
                  <a:cubicBezTo>
                    <a:pt x="29" y="194"/>
                    <a:pt x="27" y="195"/>
                    <a:pt x="24" y="195"/>
                  </a:cubicBezTo>
                  <a:cubicBezTo>
                    <a:pt x="20" y="197"/>
                    <a:pt x="16" y="198"/>
                    <a:pt x="12" y="200"/>
                  </a:cubicBezTo>
                  <a:cubicBezTo>
                    <a:pt x="6" y="203"/>
                    <a:pt x="11" y="200"/>
                    <a:pt x="12" y="200"/>
                  </a:cubicBezTo>
                  <a:cubicBezTo>
                    <a:pt x="14" y="198"/>
                    <a:pt x="17" y="197"/>
                    <a:pt x="19" y="196"/>
                  </a:cubicBezTo>
                  <a:cubicBezTo>
                    <a:pt x="24" y="193"/>
                    <a:pt x="29" y="191"/>
                    <a:pt x="33" y="188"/>
                  </a:cubicBezTo>
                  <a:cubicBezTo>
                    <a:pt x="33" y="188"/>
                    <a:pt x="34" y="188"/>
                    <a:pt x="34" y="188"/>
                  </a:cubicBezTo>
                  <a:cubicBezTo>
                    <a:pt x="34" y="188"/>
                    <a:pt x="35" y="188"/>
                    <a:pt x="36" y="187"/>
                  </a:cubicBezTo>
                  <a:cubicBezTo>
                    <a:pt x="36" y="189"/>
                    <a:pt x="36" y="190"/>
                    <a:pt x="36" y="192"/>
                  </a:cubicBezTo>
                  <a:close/>
                  <a:moveTo>
                    <a:pt x="35" y="187"/>
                  </a:moveTo>
                  <a:cubicBezTo>
                    <a:pt x="35" y="187"/>
                    <a:pt x="34" y="187"/>
                    <a:pt x="33" y="188"/>
                  </a:cubicBezTo>
                  <a:cubicBezTo>
                    <a:pt x="32" y="188"/>
                    <a:pt x="31" y="189"/>
                    <a:pt x="30" y="189"/>
                  </a:cubicBezTo>
                  <a:cubicBezTo>
                    <a:pt x="27" y="190"/>
                    <a:pt x="24" y="191"/>
                    <a:pt x="22" y="192"/>
                  </a:cubicBezTo>
                  <a:cubicBezTo>
                    <a:pt x="17" y="193"/>
                    <a:pt x="13" y="195"/>
                    <a:pt x="8" y="197"/>
                  </a:cubicBezTo>
                  <a:cubicBezTo>
                    <a:pt x="18" y="193"/>
                    <a:pt x="27" y="188"/>
                    <a:pt x="36" y="183"/>
                  </a:cubicBezTo>
                  <a:cubicBezTo>
                    <a:pt x="36" y="184"/>
                    <a:pt x="36" y="185"/>
                    <a:pt x="36" y="187"/>
                  </a:cubicBezTo>
                  <a:cubicBezTo>
                    <a:pt x="36" y="187"/>
                    <a:pt x="35" y="187"/>
                    <a:pt x="35" y="187"/>
                  </a:cubicBezTo>
                  <a:close/>
                  <a:moveTo>
                    <a:pt x="36" y="182"/>
                  </a:moveTo>
                  <a:cubicBezTo>
                    <a:pt x="36" y="182"/>
                    <a:pt x="36" y="182"/>
                    <a:pt x="36" y="182"/>
                  </a:cubicBezTo>
                  <a:cubicBezTo>
                    <a:pt x="31" y="183"/>
                    <a:pt x="26" y="185"/>
                    <a:pt x="21" y="187"/>
                  </a:cubicBezTo>
                  <a:cubicBezTo>
                    <a:pt x="20" y="187"/>
                    <a:pt x="18" y="188"/>
                    <a:pt x="17" y="189"/>
                  </a:cubicBezTo>
                  <a:cubicBezTo>
                    <a:pt x="19" y="187"/>
                    <a:pt x="22" y="186"/>
                    <a:pt x="25" y="185"/>
                  </a:cubicBezTo>
                  <a:cubicBezTo>
                    <a:pt x="29" y="184"/>
                    <a:pt x="33" y="182"/>
                    <a:pt x="36" y="179"/>
                  </a:cubicBezTo>
                  <a:cubicBezTo>
                    <a:pt x="36" y="180"/>
                    <a:pt x="36" y="181"/>
                    <a:pt x="36" y="182"/>
                  </a:cubicBezTo>
                  <a:close/>
                  <a:moveTo>
                    <a:pt x="21" y="186"/>
                  </a:moveTo>
                  <a:cubicBezTo>
                    <a:pt x="17" y="188"/>
                    <a:pt x="13" y="190"/>
                    <a:pt x="10" y="192"/>
                  </a:cubicBezTo>
                  <a:cubicBezTo>
                    <a:pt x="9" y="192"/>
                    <a:pt x="9" y="192"/>
                    <a:pt x="9" y="192"/>
                  </a:cubicBezTo>
                  <a:cubicBezTo>
                    <a:pt x="8" y="192"/>
                    <a:pt x="8" y="193"/>
                    <a:pt x="8" y="193"/>
                  </a:cubicBezTo>
                  <a:cubicBezTo>
                    <a:pt x="8" y="193"/>
                    <a:pt x="8" y="193"/>
                    <a:pt x="8" y="192"/>
                  </a:cubicBezTo>
                  <a:cubicBezTo>
                    <a:pt x="8" y="192"/>
                    <a:pt x="8" y="191"/>
                    <a:pt x="8" y="191"/>
                  </a:cubicBezTo>
                  <a:cubicBezTo>
                    <a:pt x="13" y="188"/>
                    <a:pt x="18" y="186"/>
                    <a:pt x="23" y="184"/>
                  </a:cubicBezTo>
                  <a:cubicBezTo>
                    <a:pt x="27" y="183"/>
                    <a:pt x="32" y="182"/>
                    <a:pt x="35" y="180"/>
                  </a:cubicBezTo>
                  <a:cubicBezTo>
                    <a:pt x="31" y="183"/>
                    <a:pt x="26" y="184"/>
                    <a:pt x="21" y="186"/>
                  </a:cubicBezTo>
                  <a:close/>
                  <a:moveTo>
                    <a:pt x="8" y="194"/>
                  </a:moveTo>
                  <a:cubicBezTo>
                    <a:pt x="13" y="191"/>
                    <a:pt x="18" y="189"/>
                    <a:pt x="23" y="187"/>
                  </a:cubicBezTo>
                  <a:cubicBezTo>
                    <a:pt x="25" y="186"/>
                    <a:pt x="27" y="185"/>
                    <a:pt x="30" y="184"/>
                  </a:cubicBezTo>
                  <a:cubicBezTo>
                    <a:pt x="31" y="184"/>
                    <a:pt x="32" y="184"/>
                    <a:pt x="33" y="183"/>
                  </a:cubicBezTo>
                  <a:cubicBezTo>
                    <a:pt x="34" y="183"/>
                    <a:pt x="34" y="183"/>
                    <a:pt x="34" y="183"/>
                  </a:cubicBezTo>
                  <a:cubicBezTo>
                    <a:pt x="34" y="183"/>
                    <a:pt x="33" y="183"/>
                    <a:pt x="33" y="184"/>
                  </a:cubicBezTo>
                  <a:cubicBezTo>
                    <a:pt x="25" y="188"/>
                    <a:pt x="15" y="192"/>
                    <a:pt x="8" y="197"/>
                  </a:cubicBezTo>
                  <a:cubicBezTo>
                    <a:pt x="8" y="196"/>
                    <a:pt x="8" y="195"/>
                    <a:pt x="8" y="194"/>
                  </a:cubicBezTo>
                  <a:close/>
                  <a:moveTo>
                    <a:pt x="8" y="198"/>
                  </a:moveTo>
                  <a:cubicBezTo>
                    <a:pt x="14" y="195"/>
                    <a:pt x="20" y="193"/>
                    <a:pt x="27" y="191"/>
                  </a:cubicBezTo>
                  <a:cubicBezTo>
                    <a:pt x="25" y="192"/>
                    <a:pt x="24" y="192"/>
                    <a:pt x="22" y="193"/>
                  </a:cubicBezTo>
                  <a:cubicBezTo>
                    <a:pt x="17" y="196"/>
                    <a:pt x="12" y="199"/>
                    <a:pt x="8" y="202"/>
                  </a:cubicBezTo>
                  <a:cubicBezTo>
                    <a:pt x="8" y="201"/>
                    <a:pt x="8" y="200"/>
                    <a:pt x="8" y="198"/>
                  </a:cubicBezTo>
                  <a:close/>
                  <a:moveTo>
                    <a:pt x="36" y="179"/>
                  </a:moveTo>
                  <a:cubicBezTo>
                    <a:pt x="36" y="179"/>
                    <a:pt x="36" y="179"/>
                    <a:pt x="36" y="179"/>
                  </a:cubicBezTo>
                  <a:cubicBezTo>
                    <a:pt x="31" y="181"/>
                    <a:pt x="25" y="182"/>
                    <a:pt x="20" y="184"/>
                  </a:cubicBezTo>
                  <a:cubicBezTo>
                    <a:pt x="18" y="185"/>
                    <a:pt x="15" y="186"/>
                    <a:pt x="13" y="187"/>
                  </a:cubicBezTo>
                  <a:cubicBezTo>
                    <a:pt x="12" y="188"/>
                    <a:pt x="11" y="188"/>
                    <a:pt x="10" y="189"/>
                  </a:cubicBezTo>
                  <a:cubicBezTo>
                    <a:pt x="6" y="191"/>
                    <a:pt x="11" y="189"/>
                    <a:pt x="11" y="188"/>
                  </a:cubicBezTo>
                  <a:cubicBezTo>
                    <a:pt x="19" y="183"/>
                    <a:pt x="29" y="181"/>
                    <a:pt x="37" y="174"/>
                  </a:cubicBezTo>
                  <a:cubicBezTo>
                    <a:pt x="37" y="176"/>
                    <a:pt x="37" y="177"/>
                    <a:pt x="36" y="179"/>
                  </a:cubicBezTo>
                  <a:close/>
                  <a:moveTo>
                    <a:pt x="8" y="203"/>
                  </a:moveTo>
                  <a:cubicBezTo>
                    <a:pt x="8" y="203"/>
                    <a:pt x="8" y="203"/>
                    <a:pt x="8" y="203"/>
                  </a:cubicBezTo>
                  <a:cubicBezTo>
                    <a:pt x="13" y="202"/>
                    <a:pt x="17" y="199"/>
                    <a:pt x="22" y="197"/>
                  </a:cubicBezTo>
                  <a:cubicBezTo>
                    <a:pt x="24" y="196"/>
                    <a:pt x="26" y="196"/>
                    <a:pt x="28" y="195"/>
                  </a:cubicBezTo>
                  <a:cubicBezTo>
                    <a:pt x="26" y="196"/>
                    <a:pt x="24" y="197"/>
                    <a:pt x="23" y="198"/>
                  </a:cubicBezTo>
                  <a:cubicBezTo>
                    <a:pt x="18" y="201"/>
                    <a:pt x="14" y="203"/>
                    <a:pt x="9" y="205"/>
                  </a:cubicBezTo>
                  <a:cubicBezTo>
                    <a:pt x="9" y="205"/>
                    <a:pt x="8" y="206"/>
                    <a:pt x="8" y="206"/>
                  </a:cubicBezTo>
                  <a:cubicBezTo>
                    <a:pt x="8" y="206"/>
                    <a:pt x="8" y="206"/>
                    <a:pt x="8" y="206"/>
                  </a:cubicBezTo>
                  <a:cubicBezTo>
                    <a:pt x="8" y="205"/>
                    <a:pt x="8" y="204"/>
                    <a:pt x="8" y="203"/>
                  </a:cubicBezTo>
                  <a:close/>
                  <a:moveTo>
                    <a:pt x="7" y="224"/>
                  </a:moveTo>
                  <a:cubicBezTo>
                    <a:pt x="7" y="224"/>
                    <a:pt x="7" y="224"/>
                    <a:pt x="7" y="224"/>
                  </a:cubicBezTo>
                  <a:cubicBezTo>
                    <a:pt x="11" y="223"/>
                    <a:pt x="15" y="221"/>
                    <a:pt x="18" y="219"/>
                  </a:cubicBezTo>
                  <a:cubicBezTo>
                    <a:pt x="20" y="217"/>
                    <a:pt x="23" y="216"/>
                    <a:pt x="25" y="215"/>
                  </a:cubicBezTo>
                  <a:cubicBezTo>
                    <a:pt x="22" y="217"/>
                    <a:pt x="20" y="219"/>
                    <a:pt x="17" y="220"/>
                  </a:cubicBezTo>
                  <a:cubicBezTo>
                    <a:pt x="14" y="222"/>
                    <a:pt x="10" y="224"/>
                    <a:pt x="7" y="226"/>
                  </a:cubicBezTo>
                  <a:cubicBezTo>
                    <a:pt x="7" y="225"/>
                    <a:pt x="7" y="224"/>
                    <a:pt x="7" y="224"/>
                  </a:cubicBezTo>
                  <a:close/>
                  <a:moveTo>
                    <a:pt x="7" y="227"/>
                  </a:moveTo>
                  <a:cubicBezTo>
                    <a:pt x="15" y="225"/>
                    <a:pt x="23" y="219"/>
                    <a:pt x="31" y="216"/>
                  </a:cubicBezTo>
                  <a:cubicBezTo>
                    <a:pt x="30" y="217"/>
                    <a:pt x="28" y="219"/>
                    <a:pt x="26" y="220"/>
                  </a:cubicBezTo>
                  <a:cubicBezTo>
                    <a:pt x="24" y="221"/>
                    <a:pt x="21" y="222"/>
                    <a:pt x="19" y="223"/>
                  </a:cubicBezTo>
                  <a:cubicBezTo>
                    <a:pt x="14" y="226"/>
                    <a:pt x="10" y="229"/>
                    <a:pt x="6" y="231"/>
                  </a:cubicBezTo>
                  <a:cubicBezTo>
                    <a:pt x="6" y="230"/>
                    <a:pt x="7" y="229"/>
                    <a:pt x="7" y="227"/>
                  </a:cubicBezTo>
                  <a:close/>
                  <a:moveTo>
                    <a:pt x="5" y="236"/>
                  </a:moveTo>
                  <a:cubicBezTo>
                    <a:pt x="6" y="235"/>
                    <a:pt x="6" y="234"/>
                    <a:pt x="6" y="233"/>
                  </a:cubicBezTo>
                  <a:cubicBezTo>
                    <a:pt x="10" y="231"/>
                    <a:pt x="14" y="229"/>
                    <a:pt x="18" y="227"/>
                  </a:cubicBezTo>
                  <a:cubicBezTo>
                    <a:pt x="20" y="226"/>
                    <a:pt x="23" y="225"/>
                    <a:pt x="26" y="223"/>
                  </a:cubicBezTo>
                  <a:cubicBezTo>
                    <a:pt x="27" y="223"/>
                    <a:pt x="29" y="222"/>
                    <a:pt x="31" y="221"/>
                  </a:cubicBezTo>
                  <a:cubicBezTo>
                    <a:pt x="32" y="221"/>
                    <a:pt x="26" y="225"/>
                    <a:pt x="27" y="224"/>
                  </a:cubicBezTo>
                  <a:cubicBezTo>
                    <a:pt x="21" y="229"/>
                    <a:pt x="12" y="231"/>
                    <a:pt x="5" y="237"/>
                  </a:cubicBezTo>
                  <a:cubicBezTo>
                    <a:pt x="5" y="237"/>
                    <a:pt x="5" y="236"/>
                    <a:pt x="5" y="236"/>
                  </a:cubicBezTo>
                  <a:close/>
                  <a:moveTo>
                    <a:pt x="5" y="239"/>
                  </a:moveTo>
                  <a:cubicBezTo>
                    <a:pt x="9" y="237"/>
                    <a:pt x="13" y="235"/>
                    <a:pt x="17" y="233"/>
                  </a:cubicBezTo>
                  <a:cubicBezTo>
                    <a:pt x="19" y="232"/>
                    <a:pt x="22" y="230"/>
                    <a:pt x="24" y="229"/>
                  </a:cubicBezTo>
                  <a:cubicBezTo>
                    <a:pt x="26" y="228"/>
                    <a:pt x="33" y="223"/>
                    <a:pt x="27" y="228"/>
                  </a:cubicBezTo>
                  <a:cubicBezTo>
                    <a:pt x="20" y="234"/>
                    <a:pt x="11" y="237"/>
                    <a:pt x="4" y="243"/>
                  </a:cubicBezTo>
                  <a:cubicBezTo>
                    <a:pt x="4" y="242"/>
                    <a:pt x="4" y="240"/>
                    <a:pt x="5" y="239"/>
                  </a:cubicBezTo>
                  <a:close/>
                  <a:moveTo>
                    <a:pt x="3" y="245"/>
                  </a:moveTo>
                  <a:cubicBezTo>
                    <a:pt x="8" y="244"/>
                    <a:pt x="13" y="241"/>
                    <a:pt x="17" y="238"/>
                  </a:cubicBezTo>
                  <a:cubicBezTo>
                    <a:pt x="19" y="237"/>
                    <a:pt x="22" y="235"/>
                    <a:pt x="24" y="234"/>
                  </a:cubicBezTo>
                  <a:cubicBezTo>
                    <a:pt x="25" y="233"/>
                    <a:pt x="27" y="232"/>
                    <a:pt x="28" y="231"/>
                  </a:cubicBezTo>
                  <a:cubicBezTo>
                    <a:pt x="28" y="231"/>
                    <a:pt x="32" y="228"/>
                    <a:pt x="30" y="231"/>
                  </a:cubicBezTo>
                  <a:cubicBezTo>
                    <a:pt x="28" y="233"/>
                    <a:pt x="24" y="234"/>
                    <a:pt x="22" y="236"/>
                  </a:cubicBezTo>
                  <a:cubicBezTo>
                    <a:pt x="19" y="237"/>
                    <a:pt x="17" y="239"/>
                    <a:pt x="14" y="241"/>
                  </a:cubicBezTo>
                  <a:cubicBezTo>
                    <a:pt x="10" y="244"/>
                    <a:pt x="6" y="246"/>
                    <a:pt x="3" y="249"/>
                  </a:cubicBezTo>
                  <a:cubicBezTo>
                    <a:pt x="3" y="248"/>
                    <a:pt x="3" y="246"/>
                    <a:pt x="3" y="245"/>
                  </a:cubicBezTo>
                  <a:close/>
                  <a:moveTo>
                    <a:pt x="5" y="248"/>
                  </a:moveTo>
                  <a:cubicBezTo>
                    <a:pt x="10" y="244"/>
                    <a:pt x="16" y="241"/>
                    <a:pt x="21" y="237"/>
                  </a:cubicBezTo>
                  <a:cubicBezTo>
                    <a:pt x="24" y="235"/>
                    <a:pt x="28" y="233"/>
                    <a:pt x="31" y="230"/>
                  </a:cubicBezTo>
                  <a:cubicBezTo>
                    <a:pt x="31" y="231"/>
                    <a:pt x="31" y="231"/>
                    <a:pt x="31" y="232"/>
                  </a:cubicBezTo>
                  <a:cubicBezTo>
                    <a:pt x="26" y="235"/>
                    <a:pt x="21" y="238"/>
                    <a:pt x="16" y="242"/>
                  </a:cubicBezTo>
                  <a:cubicBezTo>
                    <a:pt x="13" y="244"/>
                    <a:pt x="10" y="246"/>
                    <a:pt x="7" y="247"/>
                  </a:cubicBezTo>
                  <a:cubicBezTo>
                    <a:pt x="5" y="248"/>
                    <a:pt x="1" y="252"/>
                    <a:pt x="5" y="248"/>
                  </a:cubicBezTo>
                  <a:close/>
                  <a:moveTo>
                    <a:pt x="31" y="234"/>
                  </a:moveTo>
                  <a:cubicBezTo>
                    <a:pt x="31" y="235"/>
                    <a:pt x="31" y="235"/>
                    <a:pt x="31" y="236"/>
                  </a:cubicBezTo>
                  <a:cubicBezTo>
                    <a:pt x="25" y="239"/>
                    <a:pt x="19" y="244"/>
                    <a:pt x="13" y="249"/>
                  </a:cubicBezTo>
                  <a:cubicBezTo>
                    <a:pt x="19" y="244"/>
                    <a:pt x="25" y="238"/>
                    <a:pt x="31" y="233"/>
                  </a:cubicBezTo>
                  <a:cubicBezTo>
                    <a:pt x="31" y="233"/>
                    <a:pt x="31" y="234"/>
                    <a:pt x="31" y="234"/>
                  </a:cubicBezTo>
                  <a:close/>
                  <a:moveTo>
                    <a:pt x="30" y="238"/>
                  </a:moveTo>
                  <a:cubicBezTo>
                    <a:pt x="29" y="239"/>
                    <a:pt x="27" y="240"/>
                    <a:pt x="26" y="241"/>
                  </a:cubicBezTo>
                  <a:cubicBezTo>
                    <a:pt x="24" y="243"/>
                    <a:pt x="22" y="244"/>
                    <a:pt x="20" y="245"/>
                  </a:cubicBezTo>
                  <a:cubicBezTo>
                    <a:pt x="19" y="246"/>
                    <a:pt x="19" y="246"/>
                    <a:pt x="18" y="247"/>
                  </a:cubicBezTo>
                  <a:cubicBezTo>
                    <a:pt x="22" y="244"/>
                    <a:pt x="26" y="240"/>
                    <a:pt x="29" y="238"/>
                  </a:cubicBezTo>
                  <a:cubicBezTo>
                    <a:pt x="31" y="237"/>
                    <a:pt x="31" y="237"/>
                    <a:pt x="30" y="238"/>
                  </a:cubicBezTo>
                  <a:close/>
                  <a:moveTo>
                    <a:pt x="23" y="244"/>
                  </a:moveTo>
                  <a:cubicBezTo>
                    <a:pt x="26" y="242"/>
                    <a:pt x="29" y="240"/>
                    <a:pt x="32" y="237"/>
                  </a:cubicBezTo>
                  <a:cubicBezTo>
                    <a:pt x="32" y="238"/>
                    <a:pt x="32" y="239"/>
                    <a:pt x="32" y="239"/>
                  </a:cubicBezTo>
                  <a:cubicBezTo>
                    <a:pt x="28" y="243"/>
                    <a:pt x="23" y="246"/>
                    <a:pt x="18" y="249"/>
                  </a:cubicBezTo>
                  <a:cubicBezTo>
                    <a:pt x="16" y="251"/>
                    <a:pt x="14" y="252"/>
                    <a:pt x="12" y="254"/>
                  </a:cubicBezTo>
                  <a:cubicBezTo>
                    <a:pt x="11" y="254"/>
                    <a:pt x="10" y="255"/>
                    <a:pt x="9" y="256"/>
                  </a:cubicBezTo>
                  <a:cubicBezTo>
                    <a:pt x="8" y="256"/>
                    <a:pt x="8" y="256"/>
                    <a:pt x="7" y="256"/>
                  </a:cubicBezTo>
                  <a:cubicBezTo>
                    <a:pt x="12" y="252"/>
                    <a:pt x="17" y="248"/>
                    <a:pt x="23" y="244"/>
                  </a:cubicBezTo>
                  <a:close/>
                  <a:moveTo>
                    <a:pt x="32" y="240"/>
                  </a:moveTo>
                  <a:cubicBezTo>
                    <a:pt x="32" y="242"/>
                    <a:pt x="32" y="243"/>
                    <a:pt x="32" y="244"/>
                  </a:cubicBezTo>
                  <a:cubicBezTo>
                    <a:pt x="32" y="244"/>
                    <a:pt x="32" y="244"/>
                    <a:pt x="32" y="244"/>
                  </a:cubicBezTo>
                  <a:cubicBezTo>
                    <a:pt x="28" y="247"/>
                    <a:pt x="24" y="249"/>
                    <a:pt x="20" y="252"/>
                  </a:cubicBezTo>
                  <a:cubicBezTo>
                    <a:pt x="18" y="254"/>
                    <a:pt x="15" y="255"/>
                    <a:pt x="13" y="257"/>
                  </a:cubicBezTo>
                  <a:cubicBezTo>
                    <a:pt x="12" y="258"/>
                    <a:pt x="7" y="261"/>
                    <a:pt x="10" y="258"/>
                  </a:cubicBezTo>
                  <a:cubicBezTo>
                    <a:pt x="17" y="251"/>
                    <a:pt x="26" y="247"/>
                    <a:pt x="32" y="240"/>
                  </a:cubicBezTo>
                  <a:close/>
                  <a:moveTo>
                    <a:pt x="33" y="245"/>
                  </a:moveTo>
                  <a:cubicBezTo>
                    <a:pt x="33" y="246"/>
                    <a:pt x="33" y="247"/>
                    <a:pt x="33" y="249"/>
                  </a:cubicBezTo>
                  <a:cubicBezTo>
                    <a:pt x="29" y="251"/>
                    <a:pt x="26" y="254"/>
                    <a:pt x="22" y="256"/>
                  </a:cubicBezTo>
                  <a:cubicBezTo>
                    <a:pt x="19" y="258"/>
                    <a:pt x="15" y="261"/>
                    <a:pt x="12" y="263"/>
                  </a:cubicBezTo>
                  <a:cubicBezTo>
                    <a:pt x="16" y="260"/>
                    <a:pt x="18" y="257"/>
                    <a:pt x="22" y="254"/>
                  </a:cubicBezTo>
                  <a:cubicBezTo>
                    <a:pt x="25" y="251"/>
                    <a:pt x="29" y="248"/>
                    <a:pt x="33" y="245"/>
                  </a:cubicBezTo>
                  <a:close/>
                  <a:moveTo>
                    <a:pt x="32" y="254"/>
                  </a:moveTo>
                  <a:cubicBezTo>
                    <a:pt x="32" y="254"/>
                    <a:pt x="32" y="253"/>
                    <a:pt x="32" y="254"/>
                  </a:cubicBezTo>
                  <a:cubicBezTo>
                    <a:pt x="26" y="257"/>
                    <a:pt x="22" y="263"/>
                    <a:pt x="16" y="265"/>
                  </a:cubicBezTo>
                  <a:cubicBezTo>
                    <a:pt x="16" y="265"/>
                    <a:pt x="18" y="263"/>
                    <a:pt x="19" y="263"/>
                  </a:cubicBezTo>
                  <a:cubicBezTo>
                    <a:pt x="20" y="261"/>
                    <a:pt x="22" y="260"/>
                    <a:pt x="24" y="258"/>
                  </a:cubicBezTo>
                  <a:cubicBezTo>
                    <a:pt x="27" y="255"/>
                    <a:pt x="30" y="253"/>
                    <a:pt x="33" y="250"/>
                  </a:cubicBezTo>
                  <a:cubicBezTo>
                    <a:pt x="33" y="251"/>
                    <a:pt x="33" y="253"/>
                    <a:pt x="32" y="254"/>
                  </a:cubicBezTo>
                  <a:close/>
                  <a:moveTo>
                    <a:pt x="32" y="254"/>
                  </a:moveTo>
                  <a:cubicBezTo>
                    <a:pt x="32" y="256"/>
                    <a:pt x="31" y="258"/>
                    <a:pt x="30" y="260"/>
                  </a:cubicBezTo>
                  <a:cubicBezTo>
                    <a:pt x="30" y="260"/>
                    <a:pt x="30" y="259"/>
                    <a:pt x="30" y="259"/>
                  </a:cubicBezTo>
                  <a:cubicBezTo>
                    <a:pt x="28" y="260"/>
                    <a:pt x="27" y="262"/>
                    <a:pt x="26" y="263"/>
                  </a:cubicBezTo>
                  <a:cubicBezTo>
                    <a:pt x="21" y="267"/>
                    <a:pt x="25" y="263"/>
                    <a:pt x="26" y="262"/>
                  </a:cubicBezTo>
                  <a:cubicBezTo>
                    <a:pt x="28" y="260"/>
                    <a:pt x="31" y="257"/>
                    <a:pt x="32" y="254"/>
                  </a:cubicBezTo>
                  <a:cubicBezTo>
                    <a:pt x="32" y="254"/>
                    <a:pt x="32" y="254"/>
                    <a:pt x="32" y="254"/>
                  </a:cubicBezTo>
                  <a:close/>
                  <a:moveTo>
                    <a:pt x="47" y="178"/>
                  </a:moveTo>
                  <a:cubicBezTo>
                    <a:pt x="46" y="151"/>
                    <a:pt x="40" y="123"/>
                    <a:pt x="51" y="97"/>
                  </a:cubicBezTo>
                  <a:cubicBezTo>
                    <a:pt x="61" y="71"/>
                    <a:pt x="84" y="52"/>
                    <a:pt x="111" y="45"/>
                  </a:cubicBezTo>
                  <a:cubicBezTo>
                    <a:pt x="119" y="43"/>
                    <a:pt x="128" y="42"/>
                    <a:pt x="137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52" y="44"/>
                    <a:pt x="165" y="48"/>
                    <a:pt x="177" y="54"/>
                  </a:cubicBezTo>
                  <a:cubicBezTo>
                    <a:pt x="171" y="55"/>
                    <a:pt x="165" y="56"/>
                    <a:pt x="159" y="57"/>
                  </a:cubicBezTo>
                  <a:cubicBezTo>
                    <a:pt x="151" y="58"/>
                    <a:pt x="143" y="58"/>
                    <a:pt x="135" y="59"/>
                  </a:cubicBezTo>
                  <a:cubicBezTo>
                    <a:pt x="123" y="61"/>
                    <a:pt x="112" y="65"/>
                    <a:pt x="102" y="71"/>
                  </a:cubicBezTo>
                  <a:cubicBezTo>
                    <a:pt x="81" y="85"/>
                    <a:pt x="69" y="108"/>
                    <a:pt x="71" y="133"/>
                  </a:cubicBezTo>
                  <a:cubicBezTo>
                    <a:pt x="72" y="147"/>
                    <a:pt x="76" y="160"/>
                    <a:pt x="77" y="174"/>
                  </a:cubicBezTo>
                  <a:cubicBezTo>
                    <a:pt x="77" y="181"/>
                    <a:pt x="75" y="188"/>
                    <a:pt x="75" y="196"/>
                  </a:cubicBezTo>
                  <a:cubicBezTo>
                    <a:pt x="74" y="198"/>
                    <a:pt x="74" y="201"/>
                    <a:pt x="74" y="203"/>
                  </a:cubicBezTo>
                  <a:cubicBezTo>
                    <a:pt x="74" y="203"/>
                    <a:pt x="73" y="203"/>
                    <a:pt x="73" y="203"/>
                  </a:cubicBezTo>
                  <a:cubicBezTo>
                    <a:pt x="62" y="207"/>
                    <a:pt x="52" y="199"/>
                    <a:pt x="47" y="190"/>
                  </a:cubicBezTo>
                  <a:cubicBezTo>
                    <a:pt x="47" y="186"/>
                    <a:pt x="47" y="182"/>
                    <a:pt x="47" y="178"/>
                  </a:cubicBezTo>
                  <a:close/>
                  <a:moveTo>
                    <a:pt x="146" y="41"/>
                  </a:moveTo>
                  <a:cubicBezTo>
                    <a:pt x="147" y="41"/>
                    <a:pt x="149" y="41"/>
                    <a:pt x="149" y="41"/>
                  </a:cubicBezTo>
                  <a:cubicBezTo>
                    <a:pt x="148" y="41"/>
                    <a:pt x="147" y="41"/>
                    <a:pt x="146" y="41"/>
                  </a:cubicBezTo>
                  <a:close/>
                  <a:moveTo>
                    <a:pt x="148" y="33"/>
                  </a:moveTo>
                  <a:cubicBezTo>
                    <a:pt x="149" y="36"/>
                    <a:pt x="149" y="39"/>
                    <a:pt x="150" y="42"/>
                  </a:cubicBezTo>
                  <a:cubicBezTo>
                    <a:pt x="150" y="42"/>
                    <a:pt x="149" y="41"/>
                    <a:pt x="149" y="41"/>
                  </a:cubicBezTo>
                  <a:cubicBezTo>
                    <a:pt x="149" y="41"/>
                    <a:pt x="149" y="41"/>
                    <a:pt x="149" y="41"/>
                  </a:cubicBezTo>
                  <a:cubicBezTo>
                    <a:pt x="149" y="40"/>
                    <a:pt x="147" y="40"/>
                    <a:pt x="146" y="40"/>
                  </a:cubicBezTo>
                  <a:cubicBezTo>
                    <a:pt x="145" y="40"/>
                    <a:pt x="145" y="40"/>
                    <a:pt x="144" y="41"/>
                  </a:cubicBezTo>
                  <a:cubicBezTo>
                    <a:pt x="144" y="41"/>
                    <a:pt x="143" y="40"/>
                    <a:pt x="143" y="40"/>
                  </a:cubicBezTo>
                  <a:cubicBezTo>
                    <a:pt x="143" y="40"/>
                    <a:pt x="144" y="40"/>
                    <a:pt x="144" y="40"/>
                  </a:cubicBezTo>
                  <a:cubicBezTo>
                    <a:pt x="146" y="39"/>
                    <a:pt x="148" y="39"/>
                    <a:pt x="149" y="37"/>
                  </a:cubicBezTo>
                  <a:cubicBezTo>
                    <a:pt x="149" y="37"/>
                    <a:pt x="149" y="37"/>
                    <a:pt x="148" y="37"/>
                  </a:cubicBezTo>
                  <a:cubicBezTo>
                    <a:pt x="145" y="35"/>
                    <a:pt x="142" y="38"/>
                    <a:pt x="139" y="38"/>
                  </a:cubicBezTo>
                  <a:cubicBezTo>
                    <a:pt x="142" y="37"/>
                    <a:pt x="145" y="36"/>
                    <a:pt x="147" y="34"/>
                  </a:cubicBezTo>
                  <a:cubicBezTo>
                    <a:pt x="147" y="34"/>
                    <a:pt x="147" y="34"/>
                    <a:pt x="147" y="34"/>
                  </a:cubicBezTo>
                  <a:cubicBezTo>
                    <a:pt x="144" y="33"/>
                    <a:pt x="142" y="34"/>
                    <a:pt x="139" y="35"/>
                  </a:cubicBezTo>
                  <a:cubicBezTo>
                    <a:pt x="141" y="34"/>
                    <a:pt x="144" y="33"/>
                    <a:pt x="145" y="30"/>
                  </a:cubicBezTo>
                  <a:cubicBezTo>
                    <a:pt x="146" y="31"/>
                    <a:pt x="147" y="32"/>
                    <a:pt x="148" y="33"/>
                  </a:cubicBezTo>
                  <a:close/>
                  <a:moveTo>
                    <a:pt x="138" y="28"/>
                  </a:moveTo>
                  <a:cubicBezTo>
                    <a:pt x="137" y="28"/>
                    <a:pt x="136" y="29"/>
                    <a:pt x="135" y="28"/>
                  </a:cubicBezTo>
                  <a:cubicBezTo>
                    <a:pt x="135" y="28"/>
                    <a:pt x="135" y="28"/>
                    <a:pt x="134" y="28"/>
                  </a:cubicBezTo>
                  <a:cubicBezTo>
                    <a:pt x="136" y="28"/>
                    <a:pt x="137" y="28"/>
                    <a:pt x="138" y="28"/>
                  </a:cubicBezTo>
                  <a:cubicBezTo>
                    <a:pt x="138" y="28"/>
                    <a:pt x="138" y="28"/>
                    <a:pt x="138" y="28"/>
                  </a:cubicBezTo>
                  <a:close/>
                  <a:moveTo>
                    <a:pt x="118" y="11"/>
                  </a:moveTo>
                  <a:cubicBezTo>
                    <a:pt x="118" y="11"/>
                    <a:pt x="119" y="11"/>
                    <a:pt x="119" y="11"/>
                  </a:cubicBezTo>
                  <a:cubicBezTo>
                    <a:pt x="116" y="12"/>
                    <a:pt x="113" y="13"/>
                    <a:pt x="111" y="14"/>
                  </a:cubicBezTo>
                  <a:cubicBezTo>
                    <a:pt x="108" y="15"/>
                    <a:pt x="106" y="16"/>
                    <a:pt x="104" y="17"/>
                  </a:cubicBezTo>
                  <a:cubicBezTo>
                    <a:pt x="104" y="17"/>
                    <a:pt x="102" y="18"/>
                    <a:pt x="101" y="18"/>
                  </a:cubicBezTo>
                  <a:cubicBezTo>
                    <a:pt x="101" y="18"/>
                    <a:pt x="101" y="18"/>
                    <a:pt x="101" y="17"/>
                  </a:cubicBezTo>
                  <a:cubicBezTo>
                    <a:pt x="106" y="14"/>
                    <a:pt x="113" y="13"/>
                    <a:pt x="117" y="10"/>
                  </a:cubicBezTo>
                  <a:cubicBezTo>
                    <a:pt x="117" y="10"/>
                    <a:pt x="117" y="9"/>
                    <a:pt x="117" y="9"/>
                  </a:cubicBezTo>
                  <a:cubicBezTo>
                    <a:pt x="118" y="10"/>
                    <a:pt x="118" y="10"/>
                    <a:pt x="118" y="11"/>
                  </a:cubicBezTo>
                  <a:close/>
                  <a:moveTo>
                    <a:pt x="108" y="8"/>
                  </a:moveTo>
                  <a:cubicBezTo>
                    <a:pt x="110" y="7"/>
                    <a:pt x="112" y="7"/>
                    <a:pt x="114" y="7"/>
                  </a:cubicBezTo>
                  <a:cubicBezTo>
                    <a:pt x="111" y="8"/>
                    <a:pt x="109" y="10"/>
                    <a:pt x="106" y="10"/>
                  </a:cubicBezTo>
                  <a:cubicBezTo>
                    <a:pt x="107" y="9"/>
                    <a:pt x="108" y="9"/>
                    <a:pt x="108" y="8"/>
                  </a:cubicBezTo>
                  <a:close/>
                  <a:moveTo>
                    <a:pt x="90" y="50"/>
                  </a:moveTo>
                  <a:cubicBezTo>
                    <a:pt x="90" y="50"/>
                    <a:pt x="91" y="50"/>
                    <a:pt x="91" y="50"/>
                  </a:cubicBezTo>
                  <a:cubicBezTo>
                    <a:pt x="85" y="53"/>
                    <a:pt x="80" y="56"/>
                    <a:pt x="76" y="59"/>
                  </a:cubicBezTo>
                  <a:cubicBezTo>
                    <a:pt x="75" y="59"/>
                    <a:pt x="75" y="60"/>
                    <a:pt x="75" y="60"/>
                  </a:cubicBezTo>
                  <a:cubicBezTo>
                    <a:pt x="72" y="62"/>
                    <a:pt x="69" y="64"/>
                    <a:pt x="66" y="66"/>
                  </a:cubicBezTo>
                  <a:cubicBezTo>
                    <a:pt x="57" y="71"/>
                    <a:pt x="47" y="75"/>
                    <a:pt x="38" y="81"/>
                  </a:cubicBezTo>
                  <a:cubicBezTo>
                    <a:pt x="39" y="80"/>
                    <a:pt x="41" y="79"/>
                    <a:pt x="41" y="79"/>
                  </a:cubicBezTo>
                  <a:cubicBezTo>
                    <a:pt x="43" y="77"/>
                    <a:pt x="46" y="75"/>
                    <a:pt x="48" y="74"/>
                  </a:cubicBezTo>
                  <a:cubicBezTo>
                    <a:pt x="53" y="70"/>
                    <a:pt x="58" y="67"/>
                    <a:pt x="63" y="64"/>
                  </a:cubicBezTo>
                  <a:cubicBezTo>
                    <a:pt x="71" y="60"/>
                    <a:pt x="80" y="56"/>
                    <a:pt x="87" y="50"/>
                  </a:cubicBezTo>
                  <a:cubicBezTo>
                    <a:pt x="88" y="50"/>
                    <a:pt x="89" y="50"/>
                    <a:pt x="90" y="50"/>
                  </a:cubicBezTo>
                  <a:close/>
                  <a:moveTo>
                    <a:pt x="74" y="53"/>
                  </a:moveTo>
                  <a:cubicBezTo>
                    <a:pt x="65" y="57"/>
                    <a:pt x="56" y="62"/>
                    <a:pt x="47" y="67"/>
                  </a:cubicBezTo>
                  <a:cubicBezTo>
                    <a:pt x="47" y="67"/>
                    <a:pt x="48" y="67"/>
                    <a:pt x="48" y="66"/>
                  </a:cubicBezTo>
                  <a:cubicBezTo>
                    <a:pt x="55" y="60"/>
                    <a:pt x="65" y="56"/>
                    <a:pt x="74" y="53"/>
                  </a:cubicBezTo>
                  <a:close/>
                  <a:moveTo>
                    <a:pt x="6" y="259"/>
                  </a:moveTo>
                  <a:cubicBezTo>
                    <a:pt x="4" y="256"/>
                    <a:pt x="3" y="253"/>
                    <a:pt x="3" y="250"/>
                  </a:cubicBezTo>
                  <a:cubicBezTo>
                    <a:pt x="13" y="245"/>
                    <a:pt x="21" y="238"/>
                    <a:pt x="31" y="233"/>
                  </a:cubicBezTo>
                  <a:cubicBezTo>
                    <a:pt x="27" y="235"/>
                    <a:pt x="23" y="239"/>
                    <a:pt x="19" y="242"/>
                  </a:cubicBezTo>
                  <a:cubicBezTo>
                    <a:pt x="15" y="247"/>
                    <a:pt x="9" y="251"/>
                    <a:pt x="4" y="254"/>
                  </a:cubicBezTo>
                  <a:cubicBezTo>
                    <a:pt x="4" y="254"/>
                    <a:pt x="4" y="255"/>
                    <a:pt x="4" y="255"/>
                  </a:cubicBezTo>
                  <a:cubicBezTo>
                    <a:pt x="8" y="253"/>
                    <a:pt x="12" y="251"/>
                    <a:pt x="16" y="248"/>
                  </a:cubicBezTo>
                  <a:cubicBezTo>
                    <a:pt x="12" y="251"/>
                    <a:pt x="9" y="254"/>
                    <a:pt x="5" y="257"/>
                  </a:cubicBezTo>
                  <a:cubicBezTo>
                    <a:pt x="5" y="257"/>
                    <a:pt x="5" y="258"/>
                    <a:pt x="6" y="257"/>
                  </a:cubicBezTo>
                  <a:cubicBezTo>
                    <a:pt x="10" y="257"/>
                    <a:pt x="14" y="253"/>
                    <a:pt x="17" y="251"/>
                  </a:cubicBezTo>
                  <a:cubicBezTo>
                    <a:pt x="19" y="250"/>
                    <a:pt x="21" y="248"/>
                    <a:pt x="23" y="247"/>
                  </a:cubicBezTo>
                  <a:cubicBezTo>
                    <a:pt x="21" y="248"/>
                    <a:pt x="20" y="249"/>
                    <a:pt x="18" y="251"/>
                  </a:cubicBezTo>
                  <a:cubicBezTo>
                    <a:pt x="15" y="254"/>
                    <a:pt x="10" y="256"/>
                    <a:pt x="7" y="260"/>
                  </a:cubicBezTo>
                  <a:cubicBezTo>
                    <a:pt x="7" y="260"/>
                    <a:pt x="7" y="261"/>
                    <a:pt x="8" y="261"/>
                  </a:cubicBezTo>
                  <a:cubicBezTo>
                    <a:pt x="16" y="256"/>
                    <a:pt x="23" y="251"/>
                    <a:pt x="31" y="245"/>
                  </a:cubicBezTo>
                  <a:cubicBezTo>
                    <a:pt x="29" y="247"/>
                    <a:pt x="24" y="251"/>
                    <a:pt x="21" y="253"/>
                  </a:cubicBezTo>
                  <a:cubicBezTo>
                    <a:pt x="17" y="256"/>
                    <a:pt x="15" y="260"/>
                    <a:pt x="11" y="263"/>
                  </a:cubicBezTo>
                  <a:cubicBezTo>
                    <a:pt x="10" y="263"/>
                    <a:pt x="11" y="264"/>
                    <a:pt x="11" y="264"/>
                  </a:cubicBezTo>
                  <a:cubicBezTo>
                    <a:pt x="14" y="263"/>
                    <a:pt x="16" y="261"/>
                    <a:pt x="19" y="259"/>
                  </a:cubicBezTo>
                  <a:cubicBezTo>
                    <a:pt x="22" y="256"/>
                    <a:pt x="26" y="254"/>
                    <a:pt x="30" y="251"/>
                  </a:cubicBezTo>
                  <a:cubicBezTo>
                    <a:pt x="31" y="250"/>
                    <a:pt x="34" y="248"/>
                    <a:pt x="31" y="251"/>
                  </a:cubicBezTo>
                  <a:cubicBezTo>
                    <a:pt x="29" y="252"/>
                    <a:pt x="28" y="254"/>
                    <a:pt x="26" y="255"/>
                  </a:cubicBezTo>
                  <a:cubicBezTo>
                    <a:pt x="22" y="259"/>
                    <a:pt x="18" y="262"/>
                    <a:pt x="14" y="266"/>
                  </a:cubicBezTo>
                  <a:cubicBezTo>
                    <a:pt x="14" y="266"/>
                    <a:pt x="14" y="266"/>
                    <a:pt x="14" y="266"/>
                  </a:cubicBezTo>
                  <a:cubicBezTo>
                    <a:pt x="11" y="265"/>
                    <a:pt x="8" y="262"/>
                    <a:pt x="6" y="259"/>
                  </a:cubicBezTo>
                  <a:close/>
                  <a:moveTo>
                    <a:pt x="33" y="285"/>
                  </a:moveTo>
                  <a:cubicBezTo>
                    <a:pt x="23" y="286"/>
                    <a:pt x="19" y="278"/>
                    <a:pt x="16" y="269"/>
                  </a:cubicBezTo>
                  <a:cubicBezTo>
                    <a:pt x="18" y="269"/>
                    <a:pt x="19" y="269"/>
                    <a:pt x="21" y="269"/>
                  </a:cubicBezTo>
                  <a:cubicBezTo>
                    <a:pt x="22" y="269"/>
                    <a:pt x="24" y="269"/>
                    <a:pt x="25" y="268"/>
                  </a:cubicBezTo>
                  <a:cubicBezTo>
                    <a:pt x="24" y="272"/>
                    <a:pt x="26" y="276"/>
                    <a:pt x="30" y="279"/>
                  </a:cubicBezTo>
                  <a:cubicBezTo>
                    <a:pt x="33" y="282"/>
                    <a:pt x="39" y="282"/>
                    <a:pt x="43" y="284"/>
                  </a:cubicBezTo>
                  <a:cubicBezTo>
                    <a:pt x="43" y="284"/>
                    <a:pt x="43" y="284"/>
                    <a:pt x="43" y="284"/>
                  </a:cubicBezTo>
                  <a:cubicBezTo>
                    <a:pt x="43" y="285"/>
                    <a:pt x="43" y="285"/>
                    <a:pt x="43" y="285"/>
                  </a:cubicBezTo>
                  <a:cubicBezTo>
                    <a:pt x="40" y="285"/>
                    <a:pt x="36" y="285"/>
                    <a:pt x="33" y="285"/>
                  </a:cubicBezTo>
                  <a:close/>
                  <a:moveTo>
                    <a:pt x="61" y="304"/>
                  </a:moveTo>
                  <a:cubicBezTo>
                    <a:pt x="56" y="299"/>
                    <a:pt x="54" y="292"/>
                    <a:pt x="49" y="287"/>
                  </a:cubicBezTo>
                  <a:cubicBezTo>
                    <a:pt x="48" y="286"/>
                    <a:pt x="47" y="285"/>
                    <a:pt x="47" y="284"/>
                  </a:cubicBezTo>
                  <a:cubicBezTo>
                    <a:pt x="47" y="284"/>
                    <a:pt x="47" y="284"/>
                    <a:pt x="46" y="284"/>
                  </a:cubicBezTo>
                  <a:cubicBezTo>
                    <a:pt x="46" y="283"/>
                    <a:pt x="45" y="283"/>
                    <a:pt x="45" y="282"/>
                  </a:cubicBezTo>
                  <a:cubicBezTo>
                    <a:pt x="45" y="282"/>
                    <a:pt x="45" y="282"/>
                    <a:pt x="45" y="282"/>
                  </a:cubicBezTo>
                  <a:cubicBezTo>
                    <a:pt x="42" y="279"/>
                    <a:pt x="42" y="275"/>
                    <a:pt x="41" y="272"/>
                  </a:cubicBezTo>
                  <a:cubicBezTo>
                    <a:pt x="42" y="256"/>
                    <a:pt x="43" y="241"/>
                    <a:pt x="44" y="225"/>
                  </a:cubicBezTo>
                  <a:cubicBezTo>
                    <a:pt x="45" y="215"/>
                    <a:pt x="46" y="205"/>
                    <a:pt x="47" y="195"/>
                  </a:cubicBezTo>
                  <a:cubicBezTo>
                    <a:pt x="53" y="203"/>
                    <a:pt x="63" y="209"/>
                    <a:pt x="74" y="206"/>
                  </a:cubicBezTo>
                  <a:cubicBezTo>
                    <a:pt x="74" y="206"/>
                    <a:pt x="74" y="206"/>
                    <a:pt x="74" y="206"/>
                  </a:cubicBezTo>
                  <a:cubicBezTo>
                    <a:pt x="74" y="210"/>
                    <a:pt x="74" y="215"/>
                    <a:pt x="74" y="219"/>
                  </a:cubicBezTo>
                  <a:cubicBezTo>
                    <a:pt x="74" y="226"/>
                    <a:pt x="74" y="233"/>
                    <a:pt x="73" y="241"/>
                  </a:cubicBezTo>
                  <a:cubicBezTo>
                    <a:pt x="72" y="248"/>
                    <a:pt x="70" y="255"/>
                    <a:pt x="70" y="263"/>
                  </a:cubicBezTo>
                  <a:cubicBezTo>
                    <a:pt x="70" y="272"/>
                    <a:pt x="72" y="281"/>
                    <a:pt x="77" y="289"/>
                  </a:cubicBezTo>
                  <a:cubicBezTo>
                    <a:pt x="78" y="291"/>
                    <a:pt x="79" y="292"/>
                    <a:pt x="80" y="294"/>
                  </a:cubicBezTo>
                  <a:cubicBezTo>
                    <a:pt x="80" y="299"/>
                    <a:pt x="77" y="313"/>
                    <a:pt x="69" y="311"/>
                  </a:cubicBezTo>
                  <a:cubicBezTo>
                    <a:pt x="66" y="309"/>
                    <a:pt x="64" y="307"/>
                    <a:pt x="61" y="304"/>
                  </a:cubicBezTo>
                  <a:close/>
                  <a:moveTo>
                    <a:pt x="207" y="328"/>
                  </a:moveTo>
                  <a:cubicBezTo>
                    <a:pt x="197" y="330"/>
                    <a:pt x="187" y="329"/>
                    <a:pt x="177" y="328"/>
                  </a:cubicBezTo>
                  <a:cubicBezTo>
                    <a:pt x="167" y="327"/>
                    <a:pt x="156" y="327"/>
                    <a:pt x="146" y="327"/>
                  </a:cubicBezTo>
                  <a:cubicBezTo>
                    <a:pt x="130" y="327"/>
                    <a:pt x="114" y="327"/>
                    <a:pt x="98" y="324"/>
                  </a:cubicBezTo>
                  <a:cubicBezTo>
                    <a:pt x="89" y="322"/>
                    <a:pt x="80" y="319"/>
                    <a:pt x="73" y="314"/>
                  </a:cubicBezTo>
                  <a:cubicBezTo>
                    <a:pt x="79" y="312"/>
                    <a:pt x="82" y="303"/>
                    <a:pt x="83" y="297"/>
                  </a:cubicBezTo>
                  <a:cubicBezTo>
                    <a:pt x="97" y="312"/>
                    <a:pt x="121" y="318"/>
                    <a:pt x="142" y="319"/>
                  </a:cubicBezTo>
                  <a:cubicBezTo>
                    <a:pt x="179" y="320"/>
                    <a:pt x="214" y="312"/>
                    <a:pt x="248" y="296"/>
                  </a:cubicBezTo>
                  <a:cubicBezTo>
                    <a:pt x="238" y="312"/>
                    <a:pt x="224" y="324"/>
                    <a:pt x="207" y="3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19" name="iSḻiḋê">
            <a:extLst>
              <a:ext uri="{FF2B5EF4-FFF2-40B4-BE49-F238E27FC236}">
                <a16:creationId xmlns:a16="http://schemas.microsoft.com/office/drawing/2014/main" id="{A4AC15EA-DEF0-1E0A-BF25-0A62D3E2396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69478" y="4343745"/>
            <a:ext cx="1722720" cy="2034332"/>
          </a:xfrm>
          <a:custGeom>
            <a:avLst/>
            <a:gdLst>
              <a:gd name="T0" fmla="*/ 135 w 1672"/>
              <a:gd name="T1" fmla="*/ 1706 h 1974"/>
              <a:gd name="T2" fmla="*/ 50 w 1672"/>
              <a:gd name="T3" fmla="*/ 803 h 1974"/>
              <a:gd name="T4" fmla="*/ 162 w 1672"/>
              <a:gd name="T5" fmla="*/ 588 h 1974"/>
              <a:gd name="T6" fmla="*/ 1444 w 1672"/>
              <a:gd name="T7" fmla="*/ 259 h 1974"/>
              <a:gd name="T8" fmla="*/ 1329 w 1672"/>
              <a:gd name="T9" fmla="*/ 783 h 1974"/>
              <a:gd name="T10" fmla="*/ 785 w 1672"/>
              <a:gd name="T11" fmla="*/ 826 h 1974"/>
              <a:gd name="T12" fmla="*/ 231 w 1672"/>
              <a:gd name="T13" fmla="*/ 780 h 1974"/>
              <a:gd name="T14" fmla="*/ 720 w 1672"/>
              <a:gd name="T15" fmla="*/ 1619 h 1974"/>
              <a:gd name="T16" fmla="*/ 617 w 1672"/>
              <a:gd name="T17" fmla="*/ 964 h 1974"/>
              <a:gd name="T18" fmla="*/ 893 w 1672"/>
              <a:gd name="T19" fmla="*/ 1068 h 1974"/>
              <a:gd name="T20" fmla="*/ 1237 w 1672"/>
              <a:gd name="T21" fmla="*/ 1038 h 1974"/>
              <a:gd name="T22" fmla="*/ 909 w 1672"/>
              <a:gd name="T23" fmla="*/ 1715 h 1974"/>
              <a:gd name="T24" fmla="*/ 194 w 1672"/>
              <a:gd name="T25" fmla="*/ 636 h 1974"/>
              <a:gd name="T26" fmla="*/ 1118 w 1672"/>
              <a:gd name="T27" fmla="*/ 34 h 1974"/>
              <a:gd name="T28" fmla="*/ 1324 w 1672"/>
              <a:gd name="T29" fmla="*/ 248 h 1974"/>
              <a:gd name="T30" fmla="*/ 814 w 1672"/>
              <a:gd name="T31" fmla="*/ 613 h 1974"/>
              <a:gd name="T32" fmla="*/ 817 w 1672"/>
              <a:gd name="T33" fmla="*/ 404 h 1974"/>
              <a:gd name="T34" fmla="*/ 594 w 1672"/>
              <a:gd name="T35" fmla="*/ 404 h 1974"/>
              <a:gd name="T36" fmla="*/ 789 w 1672"/>
              <a:gd name="T37" fmla="*/ 342 h 1974"/>
              <a:gd name="T38" fmla="*/ 785 w 1672"/>
              <a:gd name="T39" fmla="*/ 362 h 1974"/>
              <a:gd name="T40" fmla="*/ 812 w 1672"/>
              <a:gd name="T41" fmla="*/ 429 h 1974"/>
              <a:gd name="T42" fmla="*/ 1572 w 1672"/>
              <a:gd name="T43" fmla="*/ 604 h 1974"/>
              <a:gd name="T44" fmla="*/ 259 w 1672"/>
              <a:gd name="T45" fmla="*/ 702 h 1974"/>
              <a:gd name="T46" fmla="*/ 1352 w 1672"/>
              <a:gd name="T47" fmla="*/ 606 h 1974"/>
              <a:gd name="T48" fmla="*/ 1306 w 1672"/>
              <a:gd name="T49" fmla="*/ 723 h 1974"/>
              <a:gd name="T50" fmla="*/ 1099 w 1672"/>
              <a:gd name="T51" fmla="*/ 560 h 1974"/>
              <a:gd name="T52" fmla="*/ 1384 w 1672"/>
              <a:gd name="T53" fmla="*/ 769 h 1974"/>
              <a:gd name="T54" fmla="*/ 1283 w 1672"/>
              <a:gd name="T55" fmla="*/ 617 h 1974"/>
              <a:gd name="T56" fmla="*/ 1184 w 1672"/>
              <a:gd name="T57" fmla="*/ 576 h 1974"/>
              <a:gd name="T58" fmla="*/ 589 w 1672"/>
              <a:gd name="T59" fmla="*/ 1559 h 1974"/>
              <a:gd name="T60" fmla="*/ 213 w 1672"/>
              <a:gd name="T61" fmla="*/ 801 h 1974"/>
              <a:gd name="T62" fmla="*/ 589 w 1672"/>
              <a:gd name="T63" fmla="*/ 1559 h 1974"/>
              <a:gd name="T64" fmla="*/ 449 w 1672"/>
              <a:gd name="T65" fmla="*/ 1520 h 1974"/>
              <a:gd name="T66" fmla="*/ 82 w 1672"/>
              <a:gd name="T67" fmla="*/ 817 h 1974"/>
              <a:gd name="T68" fmla="*/ 511 w 1672"/>
              <a:gd name="T69" fmla="*/ 1506 h 1974"/>
              <a:gd name="T70" fmla="*/ 911 w 1672"/>
              <a:gd name="T71" fmla="*/ 1336 h 1974"/>
              <a:gd name="T72" fmla="*/ 879 w 1672"/>
              <a:gd name="T73" fmla="*/ 1240 h 1974"/>
              <a:gd name="T74" fmla="*/ 835 w 1672"/>
              <a:gd name="T75" fmla="*/ 1155 h 1974"/>
              <a:gd name="T76" fmla="*/ 791 w 1672"/>
              <a:gd name="T77" fmla="*/ 1070 h 1974"/>
              <a:gd name="T78" fmla="*/ 766 w 1672"/>
              <a:gd name="T79" fmla="*/ 1024 h 1974"/>
              <a:gd name="T80" fmla="*/ 681 w 1672"/>
              <a:gd name="T81" fmla="*/ 992 h 1974"/>
              <a:gd name="T82" fmla="*/ 1170 w 1672"/>
              <a:gd name="T83" fmla="*/ 996 h 1974"/>
              <a:gd name="T84" fmla="*/ 968 w 1672"/>
              <a:gd name="T85" fmla="*/ 1049 h 1974"/>
              <a:gd name="T86" fmla="*/ 1152 w 1672"/>
              <a:gd name="T87" fmla="*/ 1148 h 1974"/>
              <a:gd name="T88" fmla="*/ 1159 w 1672"/>
              <a:gd name="T89" fmla="*/ 1196 h 1974"/>
              <a:gd name="T90" fmla="*/ 1021 w 1672"/>
              <a:gd name="T91" fmla="*/ 1086 h 1974"/>
              <a:gd name="T92" fmla="*/ 1143 w 1672"/>
              <a:gd name="T93" fmla="*/ 1176 h 1974"/>
              <a:gd name="T94" fmla="*/ 803 w 1672"/>
              <a:gd name="T95" fmla="*/ 1437 h 1974"/>
              <a:gd name="T96" fmla="*/ 1067 w 1672"/>
              <a:gd name="T97" fmla="*/ 1453 h 1974"/>
              <a:gd name="T98" fmla="*/ 1042 w 1672"/>
              <a:gd name="T99" fmla="*/ 1453 h 1974"/>
              <a:gd name="T100" fmla="*/ 973 w 1672"/>
              <a:gd name="T101" fmla="*/ 1470 h 1974"/>
              <a:gd name="T102" fmla="*/ 913 w 1672"/>
              <a:gd name="T103" fmla="*/ 1472 h 1974"/>
              <a:gd name="T104" fmla="*/ 936 w 1672"/>
              <a:gd name="T105" fmla="*/ 1470 h 1974"/>
              <a:gd name="T106" fmla="*/ 948 w 1672"/>
              <a:gd name="T107" fmla="*/ 1692 h 1974"/>
              <a:gd name="T108" fmla="*/ 403 w 1672"/>
              <a:gd name="T109" fmla="*/ 1552 h 1974"/>
              <a:gd name="T110" fmla="*/ 525 w 1672"/>
              <a:gd name="T111" fmla="*/ 1532 h 1974"/>
              <a:gd name="T112" fmla="*/ 500 w 1672"/>
              <a:gd name="T113" fmla="*/ 1715 h 1974"/>
              <a:gd name="T114" fmla="*/ 84 w 1672"/>
              <a:gd name="T115" fmla="*/ 1773 h 1974"/>
              <a:gd name="T116" fmla="*/ 975 w 1672"/>
              <a:gd name="T117" fmla="*/ 1823 h 1974"/>
              <a:gd name="T118" fmla="*/ 311 w 1672"/>
              <a:gd name="T119" fmla="*/ 1644 h 1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72" h="1974">
                <a:moveTo>
                  <a:pt x="909" y="1715"/>
                </a:moveTo>
                <a:cubicBezTo>
                  <a:pt x="941" y="1755"/>
                  <a:pt x="1005" y="1780"/>
                  <a:pt x="998" y="1844"/>
                </a:cubicBezTo>
                <a:cubicBezTo>
                  <a:pt x="918" y="1889"/>
                  <a:pt x="831" y="1928"/>
                  <a:pt x="723" y="1945"/>
                </a:cubicBezTo>
                <a:cubicBezTo>
                  <a:pt x="514" y="1966"/>
                  <a:pt x="296" y="1974"/>
                  <a:pt x="114" y="1897"/>
                </a:cubicBezTo>
                <a:cubicBezTo>
                  <a:pt x="73" y="1893"/>
                  <a:pt x="61" y="1861"/>
                  <a:pt x="29" y="1849"/>
                </a:cubicBezTo>
                <a:cubicBezTo>
                  <a:pt x="9" y="1812"/>
                  <a:pt x="58" y="1783"/>
                  <a:pt x="84" y="1754"/>
                </a:cubicBezTo>
                <a:cubicBezTo>
                  <a:pt x="100" y="1737"/>
                  <a:pt x="111" y="1722"/>
                  <a:pt x="135" y="1706"/>
                </a:cubicBezTo>
                <a:cubicBezTo>
                  <a:pt x="171" y="1681"/>
                  <a:pt x="221" y="1655"/>
                  <a:pt x="263" y="1637"/>
                </a:cubicBezTo>
                <a:cubicBezTo>
                  <a:pt x="274" y="1633"/>
                  <a:pt x="286" y="1633"/>
                  <a:pt x="295" y="1628"/>
                </a:cubicBezTo>
                <a:cubicBezTo>
                  <a:pt x="306" y="1623"/>
                  <a:pt x="313" y="1612"/>
                  <a:pt x="325" y="1612"/>
                </a:cubicBezTo>
                <a:cubicBezTo>
                  <a:pt x="330" y="1571"/>
                  <a:pt x="359" y="1546"/>
                  <a:pt x="399" y="1534"/>
                </a:cubicBezTo>
                <a:cubicBezTo>
                  <a:pt x="340" y="1391"/>
                  <a:pt x="267" y="1249"/>
                  <a:pt x="201" y="1102"/>
                </a:cubicBezTo>
                <a:cubicBezTo>
                  <a:pt x="169" y="1029"/>
                  <a:pt x="128" y="961"/>
                  <a:pt x="93" y="888"/>
                </a:cubicBezTo>
                <a:cubicBezTo>
                  <a:pt x="80" y="860"/>
                  <a:pt x="68" y="826"/>
                  <a:pt x="50" y="803"/>
                </a:cubicBezTo>
                <a:cubicBezTo>
                  <a:pt x="44" y="797"/>
                  <a:pt x="47" y="800"/>
                  <a:pt x="43" y="792"/>
                </a:cubicBezTo>
                <a:cubicBezTo>
                  <a:pt x="38" y="783"/>
                  <a:pt x="26" y="777"/>
                  <a:pt x="22" y="769"/>
                </a:cubicBezTo>
                <a:cubicBezTo>
                  <a:pt x="19" y="764"/>
                  <a:pt x="17" y="748"/>
                  <a:pt x="13" y="735"/>
                </a:cubicBezTo>
                <a:cubicBezTo>
                  <a:pt x="3" y="702"/>
                  <a:pt x="0" y="674"/>
                  <a:pt x="17" y="640"/>
                </a:cubicBezTo>
                <a:cubicBezTo>
                  <a:pt x="25" y="631"/>
                  <a:pt x="36" y="624"/>
                  <a:pt x="43" y="613"/>
                </a:cubicBezTo>
                <a:cubicBezTo>
                  <a:pt x="71" y="597"/>
                  <a:pt x="102" y="588"/>
                  <a:pt x="132" y="581"/>
                </a:cubicBezTo>
                <a:cubicBezTo>
                  <a:pt x="141" y="584"/>
                  <a:pt x="154" y="583"/>
                  <a:pt x="162" y="588"/>
                </a:cubicBezTo>
                <a:cubicBezTo>
                  <a:pt x="224" y="546"/>
                  <a:pt x="280" y="521"/>
                  <a:pt x="353" y="491"/>
                </a:cubicBezTo>
                <a:cubicBezTo>
                  <a:pt x="521" y="403"/>
                  <a:pt x="716" y="341"/>
                  <a:pt x="872" y="241"/>
                </a:cubicBezTo>
                <a:cubicBezTo>
                  <a:pt x="873" y="189"/>
                  <a:pt x="859" y="123"/>
                  <a:pt x="874" y="80"/>
                </a:cubicBezTo>
                <a:cubicBezTo>
                  <a:pt x="908" y="46"/>
                  <a:pt x="981" y="30"/>
                  <a:pt x="1028" y="16"/>
                </a:cubicBezTo>
                <a:cubicBezTo>
                  <a:pt x="1067" y="4"/>
                  <a:pt x="1102" y="0"/>
                  <a:pt x="1138" y="22"/>
                </a:cubicBezTo>
                <a:cubicBezTo>
                  <a:pt x="1188" y="80"/>
                  <a:pt x="1232" y="145"/>
                  <a:pt x="1276" y="209"/>
                </a:cubicBezTo>
                <a:cubicBezTo>
                  <a:pt x="1332" y="232"/>
                  <a:pt x="1391" y="236"/>
                  <a:pt x="1444" y="259"/>
                </a:cubicBezTo>
                <a:cubicBezTo>
                  <a:pt x="1455" y="264"/>
                  <a:pt x="1464" y="276"/>
                  <a:pt x="1476" y="282"/>
                </a:cubicBezTo>
                <a:cubicBezTo>
                  <a:pt x="1550" y="316"/>
                  <a:pt x="1611" y="377"/>
                  <a:pt x="1667" y="431"/>
                </a:cubicBezTo>
                <a:cubicBezTo>
                  <a:pt x="1660" y="451"/>
                  <a:pt x="1672" y="483"/>
                  <a:pt x="1664" y="509"/>
                </a:cubicBezTo>
                <a:cubicBezTo>
                  <a:pt x="1653" y="552"/>
                  <a:pt x="1612" y="588"/>
                  <a:pt x="1579" y="624"/>
                </a:cubicBezTo>
                <a:cubicBezTo>
                  <a:pt x="1543" y="663"/>
                  <a:pt x="1517" y="682"/>
                  <a:pt x="1471" y="709"/>
                </a:cubicBezTo>
                <a:cubicBezTo>
                  <a:pt x="1451" y="721"/>
                  <a:pt x="1435" y="737"/>
                  <a:pt x="1409" y="741"/>
                </a:cubicBezTo>
                <a:cubicBezTo>
                  <a:pt x="1417" y="795"/>
                  <a:pt x="1373" y="796"/>
                  <a:pt x="1329" y="783"/>
                </a:cubicBezTo>
                <a:cubicBezTo>
                  <a:pt x="1310" y="803"/>
                  <a:pt x="1309" y="840"/>
                  <a:pt x="1281" y="849"/>
                </a:cubicBezTo>
                <a:cubicBezTo>
                  <a:pt x="1256" y="857"/>
                  <a:pt x="1231" y="839"/>
                  <a:pt x="1205" y="831"/>
                </a:cubicBezTo>
                <a:cubicBezTo>
                  <a:pt x="1172" y="831"/>
                  <a:pt x="1139" y="854"/>
                  <a:pt x="1104" y="863"/>
                </a:cubicBezTo>
                <a:cubicBezTo>
                  <a:pt x="1102" y="863"/>
                  <a:pt x="1099" y="865"/>
                  <a:pt x="1099" y="865"/>
                </a:cubicBezTo>
                <a:cubicBezTo>
                  <a:pt x="1028" y="868"/>
                  <a:pt x="938" y="881"/>
                  <a:pt x="849" y="879"/>
                </a:cubicBezTo>
                <a:cubicBezTo>
                  <a:pt x="831" y="866"/>
                  <a:pt x="797" y="870"/>
                  <a:pt x="782" y="854"/>
                </a:cubicBezTo>
                <a:cubicBezTo>
                  <a:pt x="782" y="840"/>
                  <a:pt x="779" y="836"/>
                  <a:pt x="785" y="826"/>
                </a:cubicBezTo>
                <a:cubicBezTo>
                  <a:pt x="758" y="711"/>
                  <a:pt x="797" y="588"/>
                  <a:pt x="831" y="493"/>
                </a:cubicBezTo>
                <a:cubicBezTo>
                  <a:pt x="819" y="492"/>
                  <a:pt x="800" y="504"/>
                  <a:pt x="791" y="514"/>
                </a:cubicBezTo>
                <a:cubicBezTo>
                  <a:pt x="765" y="523"/>
                  <a:pt x="737" y="530"/>
                  <a:pt x="711" y="539"/>
                </a:cubicBezTo>
                <a:cubicBezTo>
                  <a:pt x="639" y="565"/>
                  <a:pt x="556" y="603"/>
                  <a:pt x="484" y="638"/>
                </a:cubicBezTo>
                <a:cubicBezTo>
                  <a:pt x="451" y="654"/>
                  <a:pt x="415" y="666"/>
                  <a:pt x="383" y="682"/>
                </a:cubicBezTo>
                <a:cubicBezTo>
                  <a:pt x="346" y="700"/>
                  <a:pt x="314" y="718"/>
                  <a:pt x="279" y="739"/>
                </a:cubicBezTo>
                <a:cubicBezTo>
                  <a:pt x="259" y="751"/>
                  <a:pt x="245" y="762"/>
                  <a:pt x="231" y="780"/>
                </a:cubicBezTo>
                <a:cubicBezTo>
                  <a:pt x="259" y="894"/>
                  <a:pt x="326" y="988"/>
                  <a:pt x="369" y="1095"/>
                </a:cubicBezTo>
                <a:cubicBezTo>
                  <a:pt x="389" y="1134"/>
                  <a:pt x="405" y="1173"/>
                  <a:pt x="426" y="1212"/>
                </a:cubicBezTo>
                <a:cubicBezTo>
                  <a:pt x="433" y="1224"/>
                  <a:pt x="442" y="1234"/>
                  <a:pt x="449" y="1247"/>
                </a:cubicBezTo>
                <a:cubicBezTo>
                  <a:pt x="481" y="1300"/>
                  <a:pt x="503" y="1357"/>
                  <a:pt x="537" y="1407"/>
                </a:cubicBezTo>
                <a:cubicBezTo>
                  <a:pt x="549" y="1427"/>
                  <a:pt x="558" y="1447"/>
                  <a:pt x="569" y="1467"/>
                </a:cubicBezTo>
                <a:cubicBezTo>
                  <a:pt x="576" y="1480"/>
                  <a:pt x="592" y="1492"/>
                  <a:pt x="589" y="1511"/>
                </a:cubicBezTo>
                <a:cubicBezTo>
                  <a:pt x="641" y="1551"/>
                  <a:pt x="716" y="1558"/>
                  <a:pt x="720" y="1619"/>
                </a:cubicBezTo>
                <a:cubicBezTo>
                  <a:pt x="750" y="1641"/>
                  <a:pt x="785" y="1645"/>
                  <a:pt x="819" y="1656"/>
                </a:cubicBezTo>
                <a:cubicBezTo>
                  <a:pt x="798" y="1534"/>
                  <a:pt x="789" y="1437"/>
                  <a:pt x="762" y="1318"/>
                </a:cubicBezTo>
                <a:cubicBezTo>
                  <a:pt x="761" y="1308"/>
                  <a:pt x="770" y="1308"/>
                  <a:pt x="773" y="1302"/>
                </a:cubicBezTo>
                <a:cubicBezTo>
                  <a:pt x="738" y="1247"/>
                  <a:pt x="701" y="1165"/>
                  <a:pt x="667" y="1091"/>
                </a:cubicBezTo>
                <a:cubicBezTo>
                  <a:pt x="660" y="1075"/>
                  <a:pt x="649" y="1059"/>
                  <a:pt x="644" y="1045"/>
                </a:cubicBezTo>
                <a:cubicBezTo>
                  <a:pt x="640" y="1030"/>
                  <a:pt x="639" y="1010"/>
                  <a:pt x="631" y="992"/>
                </a:cubicBezTo>
                <a:cubicBezTo>
                  <a:pt x="627" y="983"/>
                  <a:pt x="621" y="975"/>
                  <a:pt x="617" y="964"/>
                </a:cubicBezTo>
                <a:cubicBezTo>
                  <a:pt x="611" y="950"/>
                  <a:pt x="595" y="922"/>
                  <a:pt x="596" y="904"/>
                </a:cubicBezTo>
                <a:cubicBezTo>
                  <a:pt x="599" y="875"/>
                  <a:pt x="664" y="837"/>
                  <a:pt x="697" y="842"/>
                </a:cubicBezTo>
                <a:cubicBezTo>
                  <a:pt x="702" y="846"/>
                  <a:pt x="708" y="858"/>
                  <a:pt x="702" y="865"/>
                </a:cubicBezTo>
                <a:cubicBezTo>
                  <a:pt x="738" y="931"/>
                  <a:pt x="770" y="1001"/>
                  <a:pt x="805" y="1068"/>
                </a:cubicBezTo>
                <a:cubicBezTo>
                  <a:pt x="832" y="1113"/>
                  <a:pt x="861" y="1165"/>
                  <a:pt x="883" y="1217"/>
                </a:cubicBezTo>
                <a:cubicBezTo>
                  <a:pt x="890" y="1232"/>
                  <a:pt x="894" y="1257"/>
                  <a:pt x="913" y="1258"/>
                </a:cubicBezTo>
                <a:cubicBezTo>
                  <a:pt x="907" y="1196"/>
                  <a:pt x="911" y="1120"/>
                  <a:pt x="893" y="1068"/>
                </a:cubicBezTo>
                <a:cubicBezTo>
                  <a:pt x="910" y="1039"/>
                  <a:pt x="938" y="991"/>
                  <a:pt x="934" y="948"/>
                </a:cubicBezTo>
                <a:cubicBezTo>
                  <a:pt x="961" y="941"/>
                  <a:pt x="971" y="975"/>
                  <a:pt x="982" y="992"/>
                </a:cubicBezTo>
                <a:cubicBezTo>
                  <a:pt x="1001" y="1019"/>
                  <a:pt x="1017" y="1045"/>
                  <a:pt x="1046" y="1061"/>
                </a:cubicBezTo>
                <a:cubicBezTo>
                  <a:pt x="1040" y="1104"/>
                  <a:pt x="1052" y="1143"/>
                  <a:pt x="1049" y="1185"/>
                </a:cubicBezTo>
                <a:cubicBezTo>
                  <a:pt x="1071" y="1110"/>
                  <a:pt x="1103" y="1036"/>
                  <a:pt x="1127" y="971"/>
                </a:cubicBezTo>
                <a:cubicBezTo>
                  <a:pt x="1144" y="958"/>
                  <a:pt x="1180" y="973"/>
                  <a:pt x="1196" y="983"/>
                </a:cubicBezTo>
                <a:cubicBezTo>
                  <a:pt x="1189" y="1016"/>
                  <a:pt x="1216" y="1025"/>
                  <a:pt x="1237" y="1038"/>
                </a:cubicBezTo>
                <a:cubicBezTo>
                  <a:pt x="1239" y="1100"/>
                  <a:pt x="1188" y="1142"/>
                  <a:pt x="1207" y="1203"/>
                </a:cubicBezTo>
                <a:cubicBezTo>
                  <a:pt x="1204" y="1239"/>
                  <a:pt x="1153" y="1253"/>
                  <a:pt x="1154" y="1212"/>
                </a:cubicBezTo>
                <a:cubicBezTo>
                  <a:pt x="1146" y="1238"/>
                  <a:pt x="1139" y="1266"/>
                  <a:pt x="1125" y="1286"/>
                </a:cubicBezTo>
                <a:cubicBezTo>
                  <a:pt x="1153" y="1303"/>
                  <a:pt x="1123" y="1357"/>
                  <a:pt x="1120" y="1391"/>
                </a:cubicBezTo>
                <a:cubicBezTo>
                  <a:pt x="1117" y="1416"/>
                  <a:pt x="1121" y="1442"/>
                  <a:pt x="1120" y="1467"/>
                </a:cubicBezTo>
                <a:cubicBezTo>
                  <a:pt x="1115" y="1543"/>
                  <a:pt x="1104" y="1618"/>
                  <a:pt x="1097" y="1679"/>
                </a:cubicBezTo>
                <a:cubicBezTo>
                  <a:pt x="1049" y="1716"/>
                  <a:pt x="965" y="1721"/>
                  <a:pt x="909" y="1715"/>
                </a:cubicBezTo>
                <a:close/>
                <a:moveTo>
                  <a:pt x="27" y="693"/>
                </a:moveTo>
                <a:cubicBezTo>
                  <a:pt x="23" y="709"/>
                  <a:pt x="42" y="754"/>
                  <a:pt x="50" y="762"/>
                </a:cubicBezTo>
                <a:cubicBezTo>
                  <a:pt x="52" y="765"/>
                  <a:pt x="69" y="778"/>
                  <a:pt x="77" y="783"/>
                </a:cubicBezTo>
                <a:cubicBezTo>
                  <a:pt x="132" y="816"/>
                  <a:pt x="213" y="776"/>
                  <a:pt x="215" y="732"/>
                </a:cubicBezTo>
                <a:cubicBezTo>
                  <a:pt x="217" y="732"/>
                  <a:pt x="220" y="732"/>
                  <a:pt x="222" y="732"/>
                </a:cubicBezTo>
                <a:cubicBezTo>
                  <a:pt x="224" y="724"/>
                  <a:pt x="220" y="700"/>
                  <a:pt x="220" y="700"/>
                </a:cubicBezTo>
                <a:cubicBezTo>
                  <a:pt x="224" y="672"/>
                  <a:pt x="208" y="660"/>
                  <a:pt x="194" y="636"/>
                </a:cubicBezTo>
                <a:cubicBezTo>
                  <a:pt x="175" y="626"/>
                  <a:pt x="149" y="625"/>
                  <a:pt x="121" y="613"/>
                </a:cubicBezTo>
                <a:cubicBezTo>
                  <a:pt x="84" y="615"/>
                  <a:pt x="41" y="636"/>
                  <a:pt x="31" y="670"/>
                </a:cubicBezTo>
                <a:cubicBezTo>
                  <a:pt x="34" y="670"/>
                  <a:pt x="37" y="671"/>
                  <a:pt x="36" y="675"/>
                </a:cubicBezTo>
                <a:cubicBezTo>
                  <a:pt x="33" y="675"/>
                  <a:pt x="31" y="676"/>
                  <a:pt x="29" y="677"/>
                </a:cubicBezTo>
                <a:cubicBezTo>
                  <a:pt x="35" y="686"/>
                  <a:pt x="27" y="691"/>
                  <a:pt x="27" y="693"/>
                </a:cubicBezTo>
                <a:close/>
                <a:moveTo>
                  <a:pt x="1170" y="91"/>
                </a:moveTo>
                <a:cubicBezTo>
                  <a:pt x="1153" y="70"/>
                  <a:pt x="1141" y="47"/>
                  <a:pt x="1118" y="34"/>
                </a:cubicBezTo>
                <a:cubicBezTo>
                  <a:pt x="1082" y="14"/>
                  <a:pt x="1052" y="30"/>
                  <a:pt x="1019" y="41"/>
                </a:cubicBezTo>
                <a:cubicBezTo>
                  <a:pt x="951" y="64"/>
                  <a:pt x="884" y="69"/>
                  <a:pt x="883" y="149"/>
                </a:cubicBezTo>
                <a:cubicBezTo>
                  <a:pt x="883" y="210"/>
                  <a:pt x="903" y="286"/>
                  <a:pt x="904" y="342"/>
                </a:cubicBezTo>
                <a:cubicBezTo>
                  <a:pt x="972" y="243"/>
                  <a:pt x="1099" y="215"/>
                  <a:pt x="1244" y="199"/>
                </a:cubicBezTo>
                <a:cubicBezTo>
                  <a:pt x="1227" y="161"/>
                  <a:pt x="1196" y="122"/>
                  <a:pt x="1170" y="91"/>
                </a:cubicBezTo>
                <a:close/>
                <a:moveTo>
                  <a:pt x="1359" y="252"/>
                </a:moveTo>
                <a:cubicBezTo>
                  <a:pt x="1348" y="250"/>
                  <a:pt x="1336" y="251"/>
                  <a:pt x="1324" y="248"/>
                </a:cubicBezTo>
                <a:cubicBezTo>
                  <a:pt x="1293" y="238"/>
                  <a:pt x="1258" y="222"/>
                  <a:pt x="1228" y="222"/>
                </a:cubicBezTo>
                <a:cubicBezTo>
                  <a:pt x="1180" y="223"/>
                  <a:pt x="1123" y="236"/>
                  <a:pt x="1083" y="248"/>
                </a:cubicBezTo>
                <a:cubicBezTo>
                  <a:pt x="1027" y="264"/>
                  <a:pt x="975" y="297"/>
                  <a:pt x="941" y="333"/>
                </a:cubicBezTo>
                <a:cubicBezTo>
                  <a:pt x="934" y="340"/>
                  <a:pt x="925" y="345"/>
                  <a:pt x="920" y="351"/>
                </a:cubicBezTo>
                <a:cubicBezTo>
                  <a:pt x="891" y="383"/>
                  <a:pt x="883" y="428"/>
                  <a:pt x="865" y="470"/>
                </a:cubicBezTo>
                <a:cubicBezTo>
                  <a:pt x="855" y="495"/>
                  <a:pt x="840" y="518"/>
                  <a:pt x="831" y="544"/>
                </a:cubicBezTo>
                <a:cubicBezTo>
                  <a:pt x="823" y="566"/>
                  <a:pt x="820" y="591"/>
                  <a:pt x="814" y="613"/>
                </a:cubicBezTo>
                <a:cubicBezTo>
                  <a:pt x="799" y="673"/>
                  <a:pt x="788" y="733"/>
                  <a:pt x="798" y="808"/>
                </a:cubicBezTo>
                <a:cubicBezTo>
                  <a:pt x="796" y="791"/>
                  <a:pt x="809" y="788"/>
                  <a:pt x="810" y="774"/>
                </a:cubicBezTo>
                <a:cubicBezTo>
                  <a:pt x="857" y="734"/>
                  <a:pt x="891" y="683"/>
                  <a:pt x="943" y="640"/>
                </a:cubicBezTo>
                <a:cubicBezTo>
                  <a:pt x="991" y="601"/>
                  <a:pt x="1047" y="570"/>
                  <a:pt x="1106" y="537"/>
                </a:cubicBezTo>
                <a:cubicBezTo>
                  <a:pt x="1255" y="455"/>
                  <a:pt x="1440" y="385"/>
                  <a:pt x="1621" y="415"/>
                </a:cubicBezTo>
                <a:cubicBezTo>
                  <a:pt x="1555" y="343"/>
                  <a:pt x="1471" y="279"/>
                  <a:pt x="1359" y="252"/>
                </a:cubicBezTo>
                <a:close/>
                <a:moveTo>
                  <a:pt x="817" y="404"/>
                </a:moveTo>
                <a:cubicBezTo>
                  <a:pt x="837" y="414"/>
                  <a:pt x="832" y="422"/>
                  <a:pt x="856" y="429"/>
                </a:cubicBezTo>
                <a:cubicBezTo>
                  <a:pt x="864" y="420"/>
                  <a:pt x="862" y="410"/>
                  <a:pt x="867" y="401"/>
                </a:cubicBezTo>
                <a:cubicBezTo>
                  <a:pt x="823" y="382"/>
                  <a:pt x="825" y="316"/>
                  <a:pt x="883" y="312"/>
                </a:cubicBezTo>
                <a:cubicBezTo>
                  <a:pt x="879" y="299"/>
                  <a:pt x="883" y="283"/>
                  <a:pt x="876" y="277"/>
                </a:cubicBezTo>
                <a:cubicBezTo>
                  <a:pt x="821" y="290"/>
                  <a:pt x="798" y="341"/>
                  <a:pt x="817" y="404"/>
                </a:cubicBezTo>
                <a:close/>
                <a:moveTo>
                  <a:pt x="649" y="372"/>
                </a:moveTo>
                <a:cubicBezTo>
                  <a:pt x="630" y="381"/>
                  <a:pt x="614" y="395"/>
                  <a:pt x="594" y="404"/>
                </a:cubicBezTo>
                <a:cubicBezTo>
                  <a:pt x="453" y="466"/>
                  <a:pt x="311" y="521"/>
                  <a:pt x="183" y="594"/>
                </a:cubicBezTo>
                <a:cubicBezTo>
                  <a:pt x="191" y="593"/>
                  <a:pt x="186" y="607"/>
                  <a:pt x="201" y="606"/>
                </a:cubicBezTo>
                <a:cubicBezTo>
                  <a:pt x="208" y="606"/>
                  <a:pt x="219" y="594"/>
                  <a:pt x="226" y="590"/>
                </a:cubicBezTo>
                <a:cubicBezTo>
                  <a:pt x="250" y="576"/>
                  <a:pt x="291" y="556"/>
                  <a:pt x="311" y="546"/>
                </a:cubicBezTo>
                <a:cubicBezTo>
                  <a:pt x="347" y="530"/>
                  <a:pt x="386" y="515"/>
                  <a:pt x="424" y="498"/>
                </a:cubicBezTo>
                <a:cubicBezTo>
                  <a:pt x="484" y="471"/>
                  <a:pt x="550" y="450"/>
                  <a:pt x="605" y="424"/>
                </a:cubicBezTo>
                <a:cubicBezTo>
                  <a:pt x="669" y="395"/>
                  <a:pt x="730" y="367"/>
                  <a:pt x="789" y="342"/>
                </a:cubicBezTo>
                <a:cubicBezTo>
                  <a:pt x="791" y="328"/>
                  <a:pt x="805" y="315"/>
                  <a:pt x="801" y="303"/>
                </a:cubicBezTo>
                <a:cubicBezTo>
                  <a:pt x="755" y="335"/>
                  <a:pt x="699" y="346"/>
                  <a:pt x="649" y="372"/>
                </a:cubicBezTo>
                <a:close/>
                <a:moveTo>
                  <a:pt x="879" y="381"/>
                </a:moveTo>
                <a:cubicBezTo>
                  <a:pt x="887" y="364"/>
                  <a:pt x="894" y="345"/>
                  <a:pt x="881" y="330"/>
                </a:cubicBezTo>
                <a:cubicBezTo>
                  <a:pt x="864" y="336"/>
                  <a:pt x="856" y="371"/>
                  <a:pt x="879" y="381"/>
                </a:cubicBezTo>
                <a:close/>
                <a:moveTo>
                  <a:pt x="787" y="388"/>
                </a:moveTo>
                <a:cubicBezTo>
                  <a:pt x="790" y="378"/>
                  <a:pt x="783" y="374"/>
                  <a:pt x="785" y="362"/>
                </a:cubicBezTo>
                <a:cubicBezTo>
                  <a:pt x="783" y="362"/>
                  <a:pt x="782" y="362"/>
                  <a:pt x="780" y="362"/>
                </a:cubicBezTo>
                <a:cubicBezTo>
                  <a:pt x="700" y="399"/>
                  <a:pt x="629" y="439"/>
                  <a:pt x="543" y="466"/>
                </a:cubicBezTo>
                <a:cubicBezTo>
                  <a:pt x="522" y="482"/>
                  <a:pt x="490" y="490"/>
                  <a:pt x="458" y="503"/>
                </a:cubicBezTo>
                <a:cubicBezTo>
                  <a:pt x="432" y="513"/>
                  <a:pt x="405" y="530"/>
                  <a:pt x="376" y="542"/>
                </a:cubicBezTo>
                <a:cubicBezTo>
                  <a:pt x="334" y="559"/>
                  <a:pt x="278" y="581"/>
                  <a:pt x="240" y="601"/>
                </a:cubicBezTo>
                <a:cubicBezTo>
                  <a:pt x="198" y="624"/>
                  <a:pt x="251" y="654"/>
                  <a:pt x="254" y="684"/>
                </a:cubicBezTo>
                <a:cubicBezTo>
                  <a:pt x="440" y="594"/>
                  <a:pt x="638" y="531"/>
                  <a:pt x="812" y="429"/>
                </a:cubicBezTo>
                <a:cubicBezTo>
                  <a:pt x="798" y="427"/>
                  <a:pt x="800" y="397"/>
                  <a:pt x="787" y="388"/>
                </a:cubicBezTo>
                <a:close/>
                <a:moveTo>
                  <a:pt x="1572" y="604"/>
                </a:moveTo>
                <a:cubicBezTo>
                  <a:pt x="1614" y="557"/>
                  <a:pt x="1658" y="510"/>
                  <a:pt x="1637" y="445"/>
                </a:cubicBezTo>
                <a:cubicBezTo>
                  <a:pt x="1624" y="437"/>
                  <a:pt x="1614" y="431"/>
                  <a:pt x="1598" y="429"/>
                </a:cubicBezTo>
                <a:cubicBezTo>
                  <a:pt x="1502" y="415"/>
                  <a:pt x="1393" y="440"/>
                  <a:pt x="1324" y="461"/>
                </a:cubicBezTo>
                <a:cubicBezTo>
                  <a:pt x="1346" y="559"/>
                  <a:pt x="1397" y="634"/>
                  <a:pt x="1407" y="723"/>
                </a:cubicBezTo>
                <a:cubicBezTo>
                  <a:pt x="1472" y="688"/>
                  <a:pt x="1525" y="657"/>
                  <a:pt x="1572" y="604"/>
                </a:cubicBezTo>
                <a:close/>
                <a:moveTo>
                  <a:pt x="828" y="452"/>
                </a:moveTo>
                <a:cubicBezTo>
                  <a:pt x="830" y="452"/>
                  <a:pt x="831" y="450"/>
                  <a:pt x="828" y="450"/>
                </a:cubicBezTo>
                <a:cubicBezTo>
                  <a:pt x="817" y="458"/>
                  <a:pt x="800" y="461"/>
                  <a:pt x="789" y="463"/>
                </a:cubicBezTo>
                <a:cubicBezTo>
                  <a:pt x="749" y="474"/>
                  <a:pt x="701" y="519"/>
                  <a:pt x="663" y="530"/>
                </a:cubicBezTo>
                <a:cubicBezTo>
                  <a:pt x="621" y="543"/>
                  <a:pt x="585" y="561"/>
                  <a:pt x="546" y="578"/>
                </a:cubicBezTo>
                <a:cubicBezTo>
                  <a:pt x="501" y="598"/>
                  <a:pt x="452" y="616"/>
                  <a:pt x="415" y="633"/>
                </a:cubicBezTo>
                <a:cubicBezTo>
                  <a:pt x="363" y="658"/>
                  <a:pt x="306" y="671"/>
                  <a:pt x="259" y="702"/>
                </a:cubicBezTo>
                <a:cubicBezTo>
                  <a:pt x="260" y="710"/>
                  <a:pt x="265" y="719"/>
                  <a:pt x="256" y="730"/>
                </a:cubicBezTo>
                <a:cubicBezTo>
                  <a:pt x="346" y="673"/>
                  <a:pt x="444" y="633"/>
                  <a:pt x="543" y="592"/>
                </a:cubicBezTo>
                <a:cubicBezTo>
                  <a:pt x="606" y="566"/>
                  <a:pt x="664" y="530"/>
                  <a:pt x="734" y="516"/>
                </a:cubicBezTo>
                <a:cubicBezTo>
                  <a:pt x="771" y="497"/>
                  <a:pt x="810" y="479"/>
                  <a:pt x="847" y="459"/>
                </a:cubicBezTo>
                <a:cubicBezTo>
                  <a:pt x="845" y="451"/>
                  <a:pt x="833" y="460"/>
                  <a:pt x="828" y="452"/>
                </a:cubicBezTo>
                <a:close/>
                <a:moveTo>
                  <a:pt x="1386" y="702"/>
                </a:moveTo>
                <a:cubicBezTo>
                  <a:pt x="1381" y="674"/>
                  <a:pt x="1366" y="640"/>
                  <a:pt x="1352" y="606"/>
                </a:cubicBezTo>
                <a:cubicBezTo>
                  <a:pt x="1347" y="594"/>
                  <a:pt x="1347" y="580"/>
                  <a:pt x="1343" y="567"/>
                </a:cubicBezTo>
                <a:cubicBezTo>
                  <a:pt x="1337" y="550"/>
                  <a:pt x="1325" y="535"/>
                  <a:pt x="1320" y="521"/>
                </a:cubicBezTo>
                <a:cubicBezTo>
                  <a:pt x="1312" y="500"/>
                  <a:pt x="1312" y="483"/>
                  <a:pt x="1295" y="473"/>
                </a:cubicBezTo>
                <a:cubicBezTo>
                  <a:pt x="1284" y="477"/>
                  <a:pt x="1270" y="478"/>
                  <a:pt x="1265" y="486"/>
                </a:cubicBezTo>
                <a:cubicBezTo>
                  <a:pt x="1276" y="539"/>
                  <a:pt x="1313" y="609"/>
                  <a:pt x="1338" y="668"/>
                </a:cubicBezTo>
                <a:cubicBezTo>
                  <a:pt x="1346" y="686"/>
                  <a:pt x="1346" y="701"/>
                  <a:pt x="1345" y="712"/>
                </a:cubicBezTo>
                <a:cubicBezTo>
                  <a:pt x="1341" y="728"/>
                  <a:pt x="1320" y="736"/>
                  <a:pt x="1306" y="723"/>
                </a:cubicBezTo>
                <a:cubicBezTo>
                  <a:pt x="1278" y="641"/>
                  <a:pt x="1238" y="583"/>
                  <a:pt x="1205" y="509"/>
                </a:cubicBezTo>
                <a:cubicBezTo>
                  <a:pt x="1197" y="510"/>
                  <a:pt x="1191" y="514"/>
                  <a:pt x="1187" y="519"/>
                </a:cubicBezTo>
                <a:cubicBezTo>
                  <a:pt x="1196" y="562"/>
                  <a:pt x="1221" y="607"/>
                  <a:pt x="1242" y="652"/>
                </a:cubicBezTo>
                <a:cubicBezTo>
                  <a:pt x="1256" y="684"/>
                  <a:pt x="1278" y="725"/>
                  <a:pt x="1258" y="757"/>
                </a:cubicBezTo>
                <a:cubicBezTo>
                  <a:pt x="1230" y="763"/>
                  <a:pt x="1204" y="721"/>
                  <a:pt x="1193" y="700"/>
                </a:cubicBezTo>
                <a:cubicBezTo>
                  <a:pt x="1169" y="654"/>
                  <a:pt x="1150" y="588"/>
                  <a:pt x="1129" y="546"/>
                </a:cubicBezTo>
                <a:cubicBezTo>
                  <a:pt x="1118" y="549"/>
                  <a:pt x="1109" y="555"/>
                  <a:pt x="1099" y="560"/>
                </a:cubicBezTo>
                <a:cubicBezTo>
                  <a:pt x="1098" y="568"/>
                  <a:pt x="1109" y="566"/>
                  <a:pt x="1106" y="576"/>
                </a:cubicBezTo>
                <a:cubicBezTo>
                  <a:pt x="1101" y="599"/>
                  <a:pt x="1124" y="624"/>
                  <a:pt x="1141" y="650"/>
                </a:cubicBezTo>
                <a:cubicBezTo>
                  <a:pt x="1157" y="675"/>
                  <a:pt x="1168" y="708"/>
                  <a:pt x="1184" y="737"/>
                </a:cubicBezTo>
                <a:cubicBezTo>
                  <a:pt x="1191" y="749"/>
                  <a:pt x="1203" y="762"/>
                  <a:pt x="1212" y="776"/>
                </a:cubicBezTo>
                <a:cubicBezTo>
                  <a:pt x="1227" y="799"/>
                  <a:pt x="1237" y="832"/>
                  <a:pt x="1265" y="831"/>
                </a:cubicBezTo>
                <a:cubicBezTo>
                  <a:pt x="1296" y="829"/>
                  <a:pt x="1288" y="789"/>
                  <a:pt x="1308" y="771"/>
                </a:cubicBezTo>
                <a:cubicBezTo>
                  <a:pt x="1331" y="751"/>
                  <a:pt x="1364" y="769"/>
                  <a:pt x="1384" y="769"/>
                </a:cubicBezTo>
                <a:cubicBezTo>
                  <a:pt x="1391" y="749"/>
                  <a:pt x="1391" y="724"/>
                  <a:pt x="1386" y="702"/>
                </a:cubicBezTo>
                <a:close/>
                <a:moveTo>
                  <a:pt x="1301" y="638"/>
                </a:moveTo>
                <a:cubicBezTo>
                  <a:pt x="1280" y="593"/>
                  <a:pt x="1272" y="539"/>
                  <a:pt x="1239" y="505"/>
                </a:cubicBezTo>
                <a:cubicBezTo>
                  <a:pt x="1240" y="499"/>
                  <a:pt x="1236" y="500"/>
                  <a:pt x="1239" y="496"/>
                </a:cubicBezTo>
                <a:cubicBezTo>
                  <a:pt x="1238" y="496"/>
                  <a:pt x="1236" y="496"/>
                  <a:pt x="1235" y="496"/>
                </a:cubicBezTo>
                <a:cubicBezTo>
                  <a:pt x="1230" y="497"/>
                  <a:pt x="1231" y="502"/>
                  <a:pt x="1223" y="500"/>
                </a:cubicBezTo>
                <a:cubicBezTo>
                  <a:pt x="1238" y="542"/>
                  <a:pt x="1263" y="578"/>
                  <a:pt x="1283" y="617"/>
                </a:cubicBezTo>
                <a:cubicBezTo>
                  <a:pt x="1298" y="646"/>
                  <a:pt x="1299" y="682"/>
                  <a:pt x="1320" y="700"/>
                </a:cubicBezTo>
                <a:cubicBezTo>
                  <a:pt x="1327" y="676"/>
                  <a:pt x="1311" y="658"/>
                  <a:pt x="1301" y="638"/>
                </a:cubicBezTo>
                <a:close/>
                <a:moveTo>
                  <a:pt x="1184" y="576"/>
                </a:moveTo>
                <a:cubicBezTo>
                  <a:pt x="1178" y="557"/>
                  <a:pt x="1177" y="535"/>
                  <a:pt x="1161" y="528"/>
                </a:cubicBezTo>
                <a:cubicBezTo>
                  <a:pt x="1158" y="535"/>
                  <a:pt x="1143" y="531"/>
                  <a:pt x="1143" y="542"/>
                </a:cubicBezTo>
                <a:cubicBezTo>
                  <a:pt x="1177" y="596"/>
                  <a:pt x="1194" y="688"/>
                  <a:pt x="1244" y="735"/>
                </a:cubicBezTo>
                <a:cubicBezTo>
                  <a:pt x="1241" y="675"/>
                  <a:pt x="1202" y="627"/>
                  <a:pt x="1184" y="576"/>
                </a:cubicBezTo>
                <a:close/>
                <a:moveTo>
                  <a:pt x="840" y="774"/>
                </a:moveTo>
                <a:cubicBezTo>
                  <a:pt x="824" y="792"/>
                  <a:pt x="812" y="817"/>
                  <a:pt x="805" y="840"/>
                </a:cubicBezTo>
                <a:cubicBezTo>
                  <a:pt x="874" y="868"/>
                  <a:pt x="966" y="861"/>
                  <a:pt x="1037" y="852"/>
                </a:cubicBezTo>
                <a:cubicBezTo>
                  <a:pt x="1095" y="844"/>
                  <a:pt x="1145" y="831"/>
                  <a:pt x="1189" y="810"/>
                </a:cubicBezTo>
                <a:cubicBezTo>
                  <a:pt x="1151" y="740"/>
                  <a:pt x="1110" y="644"/>
                  <a:pt x="1076" y="571"/>
                </a:cubicBezTo>
                <a:cubicBezTo>
                  <a:pt x="983" y="622"/>
                  <a:pt x="908" y="696"/>
                  <a:pt x="840" y="774"/>
                </a:cubicBezTo>
                <a:close/>
                <a:moveTo>
                  <a:pt x="589" y="1559"/>
                </a:moveTo>
                <a:cubicBezTo>
                  <a:pt x="584" y="1554"/>
                  <a:pt x="579" y="1534"/>
                  <a:pt x="569" y="1527"/>
                </a:cubicBezTo>
                <a:cubicBezTo>
                  <a:pt x="564" y="1483"/>
                  <a:pt x="544" y="1466"/>
                  <a:pt x="532" y="1428"/>
                </a:cubicBezTo>
                <a:cubicBezTo>
                  <a:pt x="519" y="1419"/>
                  <a:pt x="513" y="1403"/>
                  <a:pt x="502" y="1391"/>
                </a:cubicBezTo>
                <a:cubicBezTo>
                  <a:pt x="502" y="1385"/>
                  <a:pt x="498" y="1382"/>
                  <a:pt x="497" y="1375"/>
                </a:cubicBezTo>
                <a:cubicBezTo>
                  <a:pt x="473" y="1348"/>
                  <a:pt x="466" y="1302"/>
                  <a:pt x="440" y="1277"/>
                </a:cubicBezTo>
                <a:cubicBezTo>
                  <a:pt x="406" y="1214"/>
                  <a:pt x="375" y="1150"/>
                  <a:pt x="346" y="1084"/>
                </a:cubicBezTo>
                <a:cubicBezTo>
                  <a:pt x="305" y="988"/>
                  <a:pt x="248" y="901"/>
                  <a:pt x="213" y="801"/>
                </a:cubicBezTo>
                <a:cubicBezTo>
                  <a:pt x="203" y="803"/>
                  <a:pt x="197" y="810"/>
                  <a:pt x="185" y="810"/>
                </a:cubicBezTo>
                <a:cubicBezTo>
                  <a:pt x="201" y="859"/>
                  <a:pt x="230" y="908"/>
                  <a:pt x="252" y="950"/>
                </a:cubicBezTo>
                <a:cubicBezTo>
                  <a:pt x="263" y="972"/>
                  <a:pt x="270" y="997"/>
                  <a:pt x="282" y="1019"/>
                </a:cubicBezTo>
                <a:cubicBezTo>
                  <a:pt x="362" y="1172"/>
                  <a:pt x="425" y="1336"/>
                  <a:pt x="518" y="1472"/>
                </a:cubicBezTo>
                <a:cubicBezTo>
                  <a:pt x="528" y="1503"/>
                  <a:pt x="546" y="1526"/>
                  <a:pt x="557" y="1557"/>
                </a:cubicBezTo>
                <a:cubicBezTo>
                  <a:pt x="558" y="1564"/>
                  <a:pt x="549" y="1565"/>
                  <a:pt x="555" y="1571"/>
                </a:cubicBezTo>
                <a:cubicBezTo>
                  <a:pt x="574" y="1579"/>
                  <a:pt x="579" y="1567"/>
                  <a:pt x="589" y="1559"/>
                </a:cubicBezTo>
                <a:close/>
                <a:moveTo>
                  <a:pt x="105" y="875"/>
                </a:moveTo>
                <a:cubicBezTo>
                  <a:pt x="112" y="889"/>
                  <a:pt x="120" y="904"/>
                  <a:pt x="128" y="918"/>
                </a:cubicBezTo>
                <a:cubicBezTo>
                  <a:pt x="143" y="946"/>
                  <a:pt x="156" y="977"/>
                  <a:pt x="171" y="1003"/>
                </a:cubicBezTo>
                <a:cubicBezTo>
                  <a:pt x="237" y="1118"/>
                  <a:pt x="284" y="1244"/>
                  <a:pt x="344" y="1359"/>
                </a:cubicBezTo>
                <a:cubicBezTo>
                  <a:pt x="374" y="1418"/>
                  <a:pt x="387" y="1482"/>
                  <a:pt x="424" y="1534"/>
                </a:cubicBezTo>
                <a:cubicBezTo>
                  <a:pt x="421" y="1545"/>
                  <a:pt x="432" y="1586"/>
                  <a:pt x="458" y="1575"/>
                </a:cubicBezTo>
                <a:cubicBezTo>
                  <a:pt x="462" y="1554"/>
                  <a:pt x="455" y="1542"/>
                  <a:pt x="449" y="1520"/>
                </a:cubicBezTo>
                <a:cubicBezTo>
                  <a:pt x="420" y="1479"/>
                  <a:pt x="403" y="1430"/>
                  <a:pt x="380" y="1387"/>
                </a:cubicBezTo>
                <a:cubicBezTo>
                  <a:pt x="369" y="1366"/>
                  <a:pt x="359" y="1347"/>
                  <a:pt x="350" y="1325"/>
                </a:cubicBezTo>
                <a:cubicBezTo>
                  <a:pt x="342" y="1303"/>
                  <a:pt x="327" y="1284"/>
                  <a:pt x="316" y="1263"/>
                </a:cubicBezTo>
                <a:cubicBezTo>
                  <a:pt x="305" y="1241"/>
                  <a:pt x="298" y="1217"/>
                  <a:pt x="288" y="1194"/>
                </a:cubicBezTo>
                <a:cubicBezTo>
                  <a:pt x="270" y="1148"/>
                  <a:pt x="249" y="1104"/>
                  <a:pt x="229" y="1061"/>
                </a:cubicBezTo>
                <a:cubicBezTo>
                  <a:pt x="208" y="1017"/>
                  <a:pt x="180" y="978"/>
                  <a:pt x="160" y="937"/>
                </a:cubicBezTo>
                <a:cubicBezTo>
                  <a:pt x="141" y="897"/>
                  <a:pt x="124" y="814"/>
                  <a:pt x="82" y="817"/>
                </a:cubicBezTo>
                <a:cubicBezTo>
                  <a:pt x="88" y="838"/>
                  <a:pt x="95" y="855"/>
                  <a:pt x="105" y="875"/>
                </a:cubicBezTo>
                <a:close/>
                <a:moveTo>
                  <a:pt x="162" y="822"/>
                </a:moveTo>
                <a:cubicBezTo>
                  <a:pt x="154" y="823"/>
                  <a:pt x="148" y="818"/>
                  <a:pt x="135" y="822"/>
                </a:cubicBezTo>
                <a:cubicBezTo>
                  <a:pt x="153" y="889"/>
                  <a:pt x="189" y="950"/>
                  <a:pt x="222" y="1010"/>
                </a:cubicBezTo>
                <a:cubicBezTo>
                  <a:pt x="295" y="1145"/>
                  <a:pt x="337" y="1285"/>
                  <a:pt x="419" y="1417"/>
                </a:cubicBezTo>
                <a:cubicBezTo>
                  <a:pt x="431" y="1449"/>
                  <a:pt x="446" y="1479"/>
                  <a:pt x="465" y="1509"/>
                </a:cubicBezTo>
                <a:cubicBezTo>
                  <a:pt x="482" y="1502"/>
                  <a:pt x="498" y="1515"/>
                  <a:pt x="511" y="1506"/>
                </a:cubicBezTo>
                <a:cubicBezTo>
                  <a:pt x="384" y="1289"/>
                  <a:pt x="282" y="1046"/>
                  <a:pt x="162" y="822"/>
                </a:cubicBezTo>
                <a:close/>
                <a:moveTo>
                  <a:pt x="672" y="863"/>
                </a:moveTo>
                <a:cubicBezTo>
                  <a:pt x="634" y="876"/>
                  <a:pt x="615" y="902"/>
                  <a:pt x="628" y="944"/>
                </a:cubicBezTo>
                <a:cubicBezTo>
                  <a:pt x="634" y="961"/>
                  <a:pt x="646" y="976"/>
                  <a:pt x="654" y="996"/>
                </a:cubicBezTo>
                <a:cubicBezTo>
                  <a:pt x="668" y="1036"/>
                  <a:pt x="678" y="1074"/>
                  <a:pt x="695" y="1111"/>
                </a:cubicBezTo>
                <a:cubicBezTo>
                  <a:pt x="727" y="1181"/>
                  <a:pt x="765" y="1257"/>
                  <a:pt x="803" y="1320"/>
                </a:cubicBezTo>
                <a:cubicBezTo>
                  <a:pt x="824" y="1339"/>
                  <a:pt x="873" y="1342"/>
                  <a:pt x="911" y="1336"/>
                </a:cubicBezTo>
                <a:cubicBezTo>
                  <a:pt x="912" y="1331"/>
                  <a:pt x="907" y="1331"/>
                  <a:pt x="909" y="1325"/>
                </a:cubicBezTo>
                <a:cubicBezTo>
                  <a:pt x="901" y="1326"/>
                  <a:pt x="892" y="1337"/>
                  <a:pt x="883" y="1329"/>
                </a:cubicBezTo>
                <a:cubicBezTo>
                  <a:pt x="886" y="1315"/>
                  <a:pt x="900" y="1312"/>
                  <a:pt x="902" y="1297"/>
                </a:cubicBezTo>
                <a:cubicBezTo>
                  <a:pt x="888" y="1287"/>
                  <a:pt x="877" y="1315"/>
                  <a:pt x="867" y="1302"/>
                </a:cubicBezTo>
                <a:cubicBezTo>
                  <a:pt x="868" y="1284"/>
                  <a:pt x="898" y="1279"/>
                  <a:pt x="886" y="1263"/>
                </a:cubicBezTo>
                <a:cubicBezTo>
                  <a:pt x="878" y="1270"/>
                  <a:pt x="866" y="1282"/>
                  <a:pt x="856" y="1279"/>
                </a:cubicBezTo>
                <a:cubicBezTo>
                  <a:pt x="855" y="1257"/>
                  <a:pt x="873" y="1255"/>
                  <a:pt x="879" y="1240"/>
                </a:cubicBezTo>
                <a:cubicBezTo>
                  <a:pt x="873" y="1232"/>
                  <a:pt x="871" y="1220"/>
                  <a:pt x="865" y="1212"/>
                </a:cubicBezTo>
                <a:cubicBezTo>
                  <a:pt x="846" y="1217"/>
                  <a:pt x="823" y="1242"/>
                  <a:pt x="805" y="1233"/>
                </a:cubicBezTo>
                <a:cubicBezTo>
                  <a:pt x="818" y="1217"/>
                  <a:pt x="836" y="1205"/>
                  <a:pt x="856" y="1196"/>
                </a:cubicBezTo>
                <a:cubicBezTo>
                  <a:pt x="856" y="1189"/>
                  <a:pt x="850" y="1188"/>
                  <a:pt x="849" y="1182"/>
                </a:cubicBezTo>
                <a:cubicBezTo>
                  <a:pt x="839" y="1182"/>
                  <a:pt x="830" y="1194"/>
                  <a:pt x="821" y="1187"/>
                </a:cubicBezTo>
                <a:cubicBezTo>
                  <a:pt x="818" y="1177"/>
                  <a:pt x="833" y="1168"/>
                  <a:pt x="840" y="1162"/>
                </a:cubicBezTo>
                <a:cubicBezTo>
                  <a:pt x="836" y="1161"/>
                  <a:pt x="837" y="1157"/>
                  <a:pt x="835" y="1155"/>
                </a:cubicBezTo>
                <a:cubicBezTo>
                  <a:pt x="834" y="1153"/>
                  <a:pt x="809" y="1169"/>
                  <a:pt x="808" y="1153"/>
                </a:cubicBezTo>
                <a:cubicBezTo>
                  <a:pt x="808" y="1141"/>
                  <a:pt x="824" y="1145"/>
                  <a:pt x="824" y="1132"/>
                </a:cubicBezTo>
                <a:cubicBezTo>
                  <a:pt x="814" y="1134"/>
                  <a:pt x="803" y="1146"/>
                  <a:pt x="791" y="1139"/>
                </a:cubicBezTo>
                <a:cubicBezTo>
                  <a:pt x="792" y="1123"/>
                  <a:pt x="811" y="1116"/>
                  <a:pt x="810" y="1107"/>
                </a:cubicBezTo>
                <a:cubicBezTo>
                  <a:pt x="803" y="1104"/>
                  <a:pt x="786" y="1130"/>
                  <a:pt x="775" y="1116"/>
                </a:cubicBezTo>
                <a:cubicBezTo>
                  <a:pt x="782" y="1104"/>
                  <a:pt x="790" y="1095"/>
                  <a:pt x="798" y="1086"/>
                </a:cubicBezTo>
                <a:cubicBezTo>
                  <a:pt x="795" y="1082"/>
                  <a:pt x="793" y="1076"/>
                  <a:pt x="791" y="1070"/>
                </a:cubicBezTo>
                <a:cubicBezTo>
                  <a:pt x="770" y="1072"/>
                  <a:pt x="760" y="1086"/>
                  <a:pt x="746" y="1095"/>
                </a:cubicBezTo>
                <a:cubicBezTo>
                  <a:pt x="745" y="1092"/>
                  <a:pt x="742" y="1091"/>
                  <a:pt x="741" y="1088"/>
                </a:cubicBezTo>
                <a:cubicBezTo>
                  <a:pt x="747" y="1066"/>
                  <a:pt x="770" y="1062"/>
                  <a:pt x="780" y="1049"/>
                </a:cubicBezTo>
                <a:cubicBezTo>
                  <a:pt x="778" y="1049"/>
                  <a:pt x="777" y="1047"/>
                  <a:pt x="778" y="1045"/>
                </a:cubicBezTo>
                <a:cubicBezTo>
                  <a:pt x="772" y="1040"/>
                  <a:pt x="763" y="1049"/>
                  <a:pt x="755" y="1049"/>
                </a:cubicBezTo>
                <a:cubicBezTo>
                  <a:pt x="754" y="1045"/>
                  <a:pt x="748" y="1045"/>
                  <a:pt x="750" y="1038"/>
                </a:cubicBezTo>
                <a:cubicBezTo>
                  <a:pt x="754" y="1031"/>
                  <a:pt x="764" y="1031"/>
                  <a:pt x="766" y="1024"/>
                </a:cubicBezTo>
                <a:cubicBezTo>
                  <a:pt x="758" y="1012"/>
                  <a:pt x="745" y="1038"/>
                  <a:pt x="729" y="1026"/>
                </a:cubicBezTo>
                <a:cubicBezTo>
                  <a:pt x="735" y="1017"/>
                  <a:pt x="740" y="1006"/>
                  <a:pt x="755" y="1006"/>
                </a:cubicBezTo>
                <a:cubicBezTo>
                  <a:pt x="753" y="1000"/>
                  <a:pt x="752" y="995"/>
                  <a:pt x="746" y="994"/>
                </a:cubicBezTo>
                <a:cubicBezTo>
                  <a:pt x="740" y="1000"/>
                  <a:pt x="735" y="1006"/>
                  <a:pt x="723" y="1006"/>
                </a:cubicBezTo>
                <a:cubicBezTo>
                  <a:pt x="724" y="993"/>
                  <a:pt x="726" y="982"/>
                  <a:pt x="741" y="983"/>
                </a:cubicBezTo>
                <a:cubicBezTo>
                  <a:pt x="739" y="975"/>
                  <a:pt x="736" y="969"/>
                  <a:pt x="732" y="964"/>
                </a:cubicBezTo>
                <a:cubicBezTo>
                  <a:pt x="716" y="974"/>
                  <a:pt x="696" y="1002"/>
                  <a:pt x="681" y="992"/>
                </a:cubicBezTo>
                <a:cubicBezTo>
                  <a:pt x="693" y="975"/>
                  <a:pt x="706" y="960"/>
                  <a:pt x="727" y="953"/>
                </a:cubicBezTo>
                <a:cubicBezTo>
                  <a:pt x="713" y="920"/>
                  <a:pt x="697" y="878"/>
                  <a:pt x="672" y="863"/>
                </a:cubicBezTo>
                <a:close/>
                <a:moveTo>
                  <a:pt x="938" y="1019"/>
                </a:moveTo>
                <a:cubicBezTo>
                  <a:pt x="951" y="1015"/>
                  <a:pt x="959" y="1006"/>
                  <a:pt x="966" y="996"/>
                </a:cubicBezTo>
                <a:cubicBezTo>
                  <a:pt x="961" y="989"/>
                  <a:pt x="957" y="981"/>
                  <a:pt x="950" y="976"/>
                </a:cubicBezTo>
                <a:cubicBezTo>
                  <a:pt x="952" y="996"/>
                  <a:pt x="940" y="1003"/>
                  <a:pt x="938" y="1019"/>
                </a:cubicBezTo>
                <a:close/>
                <a:moveTo>
                  <a:pt x="1170" y="996"/>
                </a:moveTo>
                <a:cubicBezTo>
                  <a:pt x="1163" y="995"/>
                  <a:pt x="1155" y="993"/>
                  <a:pt x="1150" y="989"/>
                </a:cubicBezTo>
                <a:cubicBezTo>
                  <a:pt x="1148" y="996"/>
                  <a:pt x="1140" y="995"/>
                  <a:pt x="1141" y="1003"/>
                </a:cubicBezTo>
                <a:cubicBezTo>
                  <a:pt x="1152" y="1008"/>
                  <a:pt x="1164" y="1009"/>
                  <a:pt x="1173" y="1010"/>
                </a:cubicBezTo>
                <a:cubicBezTo>
                  <a:pt x="1175" y="995"/>
                  <a:pt x="1166" y="1008"/>
                  <a:pt x="1170" y="996"/>
                </a:cubicBezTo>
                <a:close/>
                <a:moveTo>
                  <a:pt x="932" y="1026"/>
                </a:moveTo>
                <a:cubicBezTo>
                  <a:pt x="930" y="1040"/>
                  <a:pt x="916" y="1079"/>
                  <a:pt x="918" y="1081"/>
                </a:cubicBezTo>
                <a:cubicBezTo>
                  <a:pt x="937" y="1112"/>
                  <a:pt x="949" y="1054"/>
                  <a:pt x="968" y="1049"/>
                </a:cubicBezTo>
                <a:cubicBezTo>
                  <a:pt x="982" y="1054"/>
                  <a:pt x="986" y="1068"/>
                  <a:pt x="998" y="1074"/>
                </a:cubicBezTo>
                <a:cubicBezTo>
                  <a:pt x="999" y="1065"/>
                  <a:pt x="1011" y="1067"/>
                  <a:pt x="1010" y="1056"/>
                </a:cubicBezTo>
                <a:cubicBezTo>
                  <a:pt x="997" y="1042"/>
                  <a:pt x="989" y="1023"/>
                  <a:pt x="973" y="1012"/>
                </a:cubicBezTo>
                <a:cubicBezTo>
                  <a:pt x="966" y="1025"/>
                  <a:pt x="945" y="1039"/>
                  <a:pt x="932" y="1026"/>
                </a:cubicBezTo>
                <a:close/>
                <a:moveTo>
                  <a:pt x="1129" y="1019"/>
                </a:moveTo>
                <a:cubicBezTo>
                  <a:pt x="1113" y="1062"/>
                  <a:pt x="1091" y="1099"/>
                  <a:pt x="1081" y="1148"/>
                </a:cubicBezTo>
                <a:cubicBezTo>
                  <a:pt x="1100" y="1160"/>
                  <a:pt x="1134" y="1163"/>
                  <a:pt x="1152" y="1148"/>
                </a:cubicBezTo>
                <a:cubicBezTo>
                  <a:pt x="1161" y="1115"/>
                  <a:pt x="1166" y="1078"/>
                  <a:pt x="1173" y="1038"/>
                </a:cubicBezTo>
                <a:cubicBezTo>
                  <a:pt x="1164" y="1026"/>
                  <a:pt x="1149" y="1020"/>
                  <a:pt x="1129" y="1019"/>
                </a:cubicBezTo>
                <a:close/>
                <a:moveTo>
                  <a:pt x="1159" y="1196"/>
                </a:moveTo>
                <a:cubicBezTo>
                  <a:pt x="1165" y="1199"/>
                  <a:pt x="1164" y="1209"/>
                  <a:pt x="1175" y="1208"/>
                </a:cubicBezTo>
                <a:cubicBezTo>
                  <a:pt x="1180" y="1162"/>
                  <a:pt x="1199" y="1106"/>
                  <a:pt x="1219" y="1056"/>
                </a:cubicBezTo>
                <a:cubicBezTo>
                  <a:pt x="1213" y="1046"/>
                  <a:pt x="1204" y="1040"/>
                  <a:pt x="1191" y="1038"/>
                </a:cubicBezTo>
                <a:cubicBezTo>
                  <a:pt x="1186" y="1088"/>
                  <a:pt x="1171" y="1148"/>
                  <a:pt x="1159" y="1196"/>
                </a:cubicBezTo>
                <a:close/>
                <a:moveTo>
                  <a:pt x="918" y="1107"/>
                </a:moveTo>
                <a:cubicBezTo>
                  <a:pt x="928" y="1191"/>
                  <a:pt x="930" y="1277"/>
                  <a:pt x="948" y="1339"/>
                </a:cubicBezTo>
                <a:cubicBezTo>
                  <a:pt x="952" y="1335"/>
                  <a:pt x="978" y="1335"/>
                  <a:pt x="989" y="1339"/>
                </a:cubicBezTo>
                <a:cubicBezTo>
                  <a:pt x="994" y="1328"/>
                  <a:pt x="984" y="1307"/>
                  <a:pt x="991" y="1290"/>
                </a:cubicBezTo>
                <a:cubicBezTo>
                  <a:pt x="1010" y="1295"/>
                  <a:pt x="996" y="1331"/>
                  <a:pt x="1012" y="1339"/>
                </a:cubicBezTo>
                <a:cubicBezTo>
                  <a:pt x="1029" y="1322"/>
                  <a:pt x="1027" y="1282"/>
                  <a:pt x="1026" y="1249"/>
                </a:cubicBezTo>
                <a:cubicBezTo>
                  <a:pt x="1037" y="1194"/>
                  <a:pt x="1023" y="1143"/>
                  <a:pt x="1021" y="1086"/>
                </a:cubicBezTo>
                <a:cubicBezTo>
                  <a:pt x="1012" y="1090"/>
                  <a:pt x="999" y="1096"/>
                  <a:pt x="987" y="1091"/>
                </a:cubicBezTo>
                <a:cubicBezTo>
                  <a:pt x="989" y="1139"/>
                  <a:pt x="997" y="1197"/>
                  <a:pt x="994" y="1249"/>
                </a:cubicBezTo>
                <a:cubicBezTo>
                  <a:pt x="969" y="1206"/>
                  <a:pt x="989" y="1127"/>
                  <a:pt x="964" y="1081"/>
                </a:cubicBezTo>
                <a:cubicBezTo>
                  <a:pt x="959" y="1100"/>
                  <a:pt x="937" y="1110"/>
                  <a:pt x="918" y="1107"/>
                </a:cubicBezTo>
                <a:close/>
                <a:moveTo>
                  <a:pt x="1040" y="1336"/>
                </a:moveTo>
                <a:cubicBezTo>
                  <a:pt x="1054" y="1331"/>
                  <a:pt x="1067" y="1325"/>
                  <a:pt x="1083" y="1323"/>
                </a:cubicBezTo>
                <a:cubicBezTo>
                  <a:pt x="1112" y="1278"/>
                  <a:pt x="1131" y="1232"/>
                  <a:pt x="1143" y="1176"/>
                </a:cubicBezTo>
                <a:cubicBezTo>
                  <a:pt x="1115" y="1177"/>
                  <a:pt x="1089" y="1176"/>
                  <a:pt x="1076" y="1162"/>
                </a:cubicBezTo>
                <a:cubicBezTo>
                  <a:pt x="1057" y="1222"/>
                  <a:pt x="1046" y="1272"/>
                  <a:pt x="1040" y="1336"/>
                </a:cubicBezTo>
                <a:close/>
                <a:moveTo>
                  <a:pt x="911" y="1277"/>
                </a:moveTo>
                <a:cubicBezTo>
                  <a:pt x="916" y="1288"/>
                  <a:pt x="914" y="1294"/>
                  <a:pt x="922" y="1300"/>
                </a:cubicBezTo>
                <a:cubicBezTo>
                  <a:pt x="919" y="1289"/>
                  <a:pt x="922" y="1277"/>
                  <a:pt x="916" y="1274"/>
                </a:cubicBezTo>
                <a:cubicBezTo>
                  <a:pt x="915" y="1276"/>
                  <a:pt x="914" y="1277"/>
                  <a:pt x="911" y="1277"/>
                </a:cubicBezTo>
                <a:close/>
                <a:moveTo>
                  <a:pt x="803" y="1437"/>
                </a:moveTo>
                <a:cubicBezTo>
                  <a:pt x="889" y="1451"/>
                  <a:pt x="951" y="1459"/>
                  <a:pt x="1030" y="1430"/>
                </a:cubicBezTo>
                <a:cubicBezTo>
                  <a:pt x="1072" y="1435"/>
                  <a:pt x="1079" y="1419"/>
                  <a:pt x="1104" y="1407"/>
                </a:cubicBezTo>
                <a:cubicBezTo>
                  <a:pt x="1101" y="1373"/>
                  <a:pt x="1115" y="1355"/>
                  <a:pt x="1118" y="1325"/>
                </a:cubicBezTo>
                <a:cubicBezTo>
                  <a:pt x="1072" y="1366"/>
                  <a:pt x="996" y="1352"/>
                  <a:pt x="925" y="1359"/>
                </a:cubicBezTo>
                <a:cubicBezTo>
                  <a:pt x="887" y="1363"/>
                  <a:pt x="811" y="1356"/>
                  <a:pt x="785" y="1339"/>
                </a:cubicBezTo>
                <a:cubicBezTo>
                  <a:pt x="793" y="1374"/>
                  <a:pt x="796" y="1404"/>
                  <a:pt x="803" y="1437"/>
                </a:cubicBezTo>
                <a:close/>
                <a:moveTo>
                  <a:pt x="1067" y="1453"/>
                </a:moveTo>
                <a:cubicBezTo>
                  <a:pt x="1071" y="1475"/>
                  <a:pt x="1071" y="1487"/>
                  <a:pt x="1072" y="1511"/>
                </a:cubicBezTo>
                <a:cubicBezTo>
                  <a:pt x="1084" y="1513"/>
                  <a:pt x="1086" y="1504"/>
                  <a:pt x="1097" y="1504"/>
                </a:cubicBezTo>
                <a:cubicBezTo>
                  <a:pt x="1096" y="1472"/>
                  <a:pt x="1107" y="1459"/>
                  <a:pt x="1102" y="1435"/>
                </a:cubicBezTo>
                <a:cubicBezTo>
                  <a:pt x="1092" y="1443"/>
                  <a:pt x="1074" y="1442"/>
                  <a:pt x="1067" y="1453"/>
                </a:cubicBezTo>
                <a:close/>
                <a:moveTo>
                  <a:pt x="1042" y="1525"/>
                </a:moveTo>
                <a:cubicBezTo>
                  <a:pt x="1044" y="1522"/>
                  <a:pt x="1046" y="1524"/>
                  <a:pt x="1053" y="1522"/>
                </a:cubicBezTo>
                <a:cubicBezTo>
                  <a:pt x="1057" y="1501"/>
                  <a:pt x="1061" y="1460"/>
                  <a:pt x="1042" y="1453"/>
                </a:cubicBezTo>
                <a:cubicBezTo>
                  <a:pt x="1036" y="1471"/>
                  <a:pt x="1039" y="1500"/>
                  <a:pt x="1042" y="1525"/>
                </a:cubicBezTo>
                <a:close/>
                <a:moveTo>
                  <a:pt x="805" y="1458"/>
                </a:moveTo>
                <a:cubicBezTo>
                  <a:pt x="808" y="1484"/>
                  <a:pt x="815" y="1503"/>
                  <a:pt x="817" y="1529"/>
                </a:cubicBezTo>
                <a:cubicBezTo>
                  <a:pt x="825" y="1529"/>
                  <a:pt x="832" y="1538"/>
                  <a:pt x="837" y="1534"/>
                </a:cubicBezTo>
                <a:cubicBezTo>
                  <a:pt x="842" y="1514"/>
                  <a:pt x="836" y="1494"/>
                  <a:pt x="835" y="1465"/>
                </a:cubicBezTo>
                <a:cubicBezTo>
                  <a:pt x="823" y="1459"/>
                  <a:pt x="818" y="1457"/>
                  <a:pt x="805" y="1458"/>
                </a:cubicBezTo>
                <a:close/>
                <a:moveTo>
                  <a:pt x="973" y="1470"/>
                </a:moveTo>
                <a:cubicBezTo>
                  <a:pt x="972" y="1497"/>
                  <a:pt x="969" y="1517"/>
                  <a:pt x="975" y="1545"/>
                </a:cubicBezTo>
                <a:cubicBezTo>
                  <a:pt x="991" y="1540"/>
                  <a:pt x="1012" y="1541"/>
                  <a:pt x="1023" y="1532"/>
                </a:cubicBezTo>
                <a:cubicBezTo>
                  <a:pt x="1026" y="1503"/>
                  <a:pt x="1024" y="1489"/>
                  <a:pt x="1019" y="1460"/>
                </a:cubicBezTo>
                <a:cubicBezTo>
                  <a:pt x="1005" y="1458"/>
                  <a:pt x="988" y="1466"/>
                  <a:pt x="973" y="1470"/>
                </a:cubicBezTo>
                <a:close/>
                <a:moveTo>
                  <a:pt x="854" y="1541"/>
                </a:moveTo>
                <a:cubicBezTo>
                  <a:pt x="876" y="1546"/>
                  <a:pt x="890" y="1545"/>
                  <a:pt x="916" y="1548"/>
                </a:cubicBezTo>
                <a:cubicBezTo>
                  <a:pt x="915" y="1523"/>
                  <a:pt x="921" y="1496"/>
                  <a:pt x="913" y="1472"/>
                </a:cubicBezTo>
                <a:cubicBezTo>
                  <a:pt x="894" y="1468"/>
                  <a:pt x="867" y="1468"/>
                  <a:pt x="854" y="1465"/>
                </a:cubicBezTo>
                <a:cubicBezTo>
                  <a:pt x="855" y="1482"/>
                  <a:pt x="852" y="1524"/>
                  <a:pt x="854" y="1541"/>
                </a:cubicBezTo>
                <a:close/>
                <a:moveTo>
                  <a:pt x="936" y="1470"/>
                </a:moveTo>
                <a:cubicBezTo>
                  <a:pt x="929" y="1493"/>
                  <a:pt x="932" y="1521"/>
                  <a:pt x="934" y="1550"/>
                </a:cubicBezTo>
                <a:cubicBezTo>
                  <a:pt x="942" y="1549"/>
                  <a:pt x="954" y="1552"/>
                  <a:pt x="959" y="1548"/>
                </a:cubicBezTo>
                <a:cubicBezTo>
                  <a:pt x="955" y="1526"/>
                  <a:pt x="961" y="1496"/>
                  <a:pt x="952" y="1470"/>
                </a:cubicBezTo>
                <a:cubicBezTo>
                  <a:pt x="947" y="1470"/>
                  <a:pt x="942" y="1470"/>
                  <a:pt x="936" y="1470"/>
                </a:cubicBezTo>
                <a:close/>
                <a:moveTo>
                  <a:pt x="1026" y="1561"/>
                </a:moveTo>
                <a:cubicBezTo>
                  <a:pt x="1021" y="1560"/>
                  <a:pt x="1022" y="1555"/>
                  <a:pt x="1014" y="1557"/>
                </a:cubicBezTo>
                <a:cubicBezTo>
                  <a:pt x="959" y="1579"/>
                  <a:pt x="886" y="1572"/>
                  <a:pt x="821" y="1552"/>
                </a:cubicBezTo>
                <a:cubicBezTo>
                  <a:pt x="829" y="1584"/>
                  <a:pt x="834" y="1634"/>
                  <a:pt x="842" y="1669"/>
                </a:cubicBezTo>
                <a:cubicBezTo>
                  <a:pt x="848" y="1675"/>
                  <a:pt x="854" y="1680"/>
                  <a:pt x="860" y="1685"/>
                </a:cubicBezTo>
                <a:cubicBezTo>
                  <a:pt x="877" y="1683"/>
                  <a:pt x="893" y="1698"/>
                  <a:pt x="911" y="1699"/>
                </a:cubicBezTo>
                <a:cubicBezTo>
                  <a:pt x="923" y="1700"/>
                  <a:pt x="935" y="1692"/>
                  <a:pt x="948" y="1692"/>
                </a:cubicBezTo>
                <a:cubicBezTo>
                  <a:pt x="987" y="1692"/>
                  <a:pt x="1031" y="1702"/>
                  <a:pt x="1065" y="1679"/>
                </a:cubicBezTo>
                <a:cubicBezTo>
                  <a:pt x="1088" y="1638"/>
                  <a:pt x="1091" y="1567"/>
                  <a:pt x="1090" y="1527"/>
                </a:cubicBezTo>
                <a:cubicBezTo>
                  <a:pt x="1071" y="1541"/>
                  <a:pt x="1041" y="1544"/>
                  <a:pt x="1026" y="1561"/>
                </a:cubicBezTo>
                <a:close/>
                <a:moveTo>
                  <a:pt x="481" y="1534"/>
                </a:moveTo>
                <a:cubicBezTo>
                  <a:pt x="493" y="1554"/>
                  <a:pt x="500" y="1597"/>
                  <a:pt x="452" y="1600"/>
                </a:cubicBezTo>
                <a:cubicBezTo>
                  <a:pt x="442" y="1593"/>
                  <a:pt x="437" y="1594"/>
                  <a:pt x="424" y="1598"/>
                </a:cubicBezTo>
                <a:cubicBezTo>
                  <a:pt x="417" y="1581"/>
                  <a:pt x="419" y="1554"/>
                  <a:pt x="403" y="1552"/>
                </a:cubicBezTo>
                <a:cubicBezTo>
                  <a:pt x="390" y="1566"/>
                  <a:pt x="340" y="1581"/>
                  <a:pt x="360" y="1610"/>
                </a:cubicBezTo>
                <a:cubicBezTo>
                  <a:pt x="442" y="1626"/>
                  <a:pt x="562" y="1633"/>
                  <a:pt x="658" y="1610"/>
                </a:cubicBezTo>
                <a:cubicBezTo>
                  <a:pt x="657" y="1602"/>
                  <a:pt x="665" y="1604"/>
                  <a:pt x="663" y="1596"/>
                </a:cubicBezTo>
                <a:cubicBezTo>
                  <a:pt x="653" y="1575"/>
                  <a:pt x="629" y="1554"/>
                  <a:pt x="612" y="1555"/>
                </a:cubicBezTo>
                <a:cubicBezTo>
                  <a:pt x="641" y="1578"/>
                  <a:pt x="584" y="1605"/>
                  <a:pt x="557" y="1596"/>
                </a:cubicBezTo>
                <a:cubicBezTo>
                  <a:pt x="537" y="1589"/>
                  <a:pt x="531" y="1568"/>
                  <a:pt x="534" y="1548"/>
                </a:cubicBezTo>
                <a:cubicBezTo>
                  <a:pt x="529" y="1545"/>
                  <a:pt x="528" y="1537"/>
                  <a:pt x="525" y="1532"/>
                </a:cubicBezTo>
                <a:cubicBezTo>
                  <a:pt x="512" y="1536"/>
                  <a:pt x="502" y="1528"/>
                  <a:pt x="481" y="1534"/>
                </a:cubicBezTo>
                <a:close/>
                <a:moveTo>
                  <a:pt x="686" y="1607"/>
                </a:moveTo>
                <a:cubicBezTo>
                  <a:pt x="679" y="1617"/>
                  <a:pt x="668" y="1626"/>
                  <a:pt x="658" y="1630"/>
                </a:cubicBezTo>
                <a:cubicBezTo>
                  <a:pt x="582" y="1662"/>
                  <a:pt x="481" y="1632"/>
                  <a:pt x="385" y="1642"/>
                </a:cubicBezTo>
                <a:cubicBezTo>
                  <a:pt x="378" y="1635"/>
                  <a:pt x="358" y="1633"/>
                  <a:pt x="344" y="1630"/>
                </a:cubicBezTo>
                <a:cubicBezTo>
                  <a:pt x="339" y="1642"/>
                  <a:pt x="336" y="1655"/>
                  <a:pt x="334" y="1669"/>
                </a:cubicBezTo>
                <a:cubicBezTo>
                  <a:pt x="361" y="1696"/>
                  <a:pt x="432" y="1706"/>
                  <a:pt x="500" y="1715"/>
                </a:cubicBezTo>
                <a:cubicBezTo>
                  <a:pt x="540" y="1721"/>
                  <a:pt x="564" y="1718"/>
                  <a:pt x="605" y="1711"/>
                </a:cubicBezTo>
                <a:cubicBezTo>
                  <a:pt x="629" y="1706"/>
                  <a:pt x="696" y="1690"/>
                  <a:pt x="704" y="1674"/>
                </a:cubicBezTo>
                <a:cubicBezTo>
                  <a:pt x="714" y="1652"/>
                  <a:pt x="696" y="1625"/>
                  <a:pt x="693" y="1607"/>
                </a:cubicBezTo>
                <a:cubicBezTo>
                  <a:pt x="690" y="1607"/>
                  <a:pt x="688" y="1607"/>
                  <a:pt x="686" y="1607"/>
                </a:cubicBezTo>
                <a:close/>
                <a:moveTo>
                  <a:pt x="261" y="1662"/>
                </a:moveTo>
                <a:cubicBezTo>
                  <a:pt x="229" y="1676"/>
                  <a:pt x="207" y="1688"/>
                  <a:pt x="178" y="1704"/>
                </a:cubicBezTo>
                <a:cubicBezTo>
                  <a:pt x="137" y="1727"/>
                  <a:pt x="116" y="1739"/>
                  <a:pt x="84" y="1773"/>
                </a:cubicBezTo>
                <a:cubicBezTo>
                  <a:pt x="70" y="1787"/>
                  <a:pt x="45" y="1813"/>
                  <a:pt x="47" y="1830"/>
                </a:cubicBezTo>
                <a:cubicBezTo>
                  <a:pt x="51" y="1857"/>
                  <a:pt x="107" y="1874"/>
                  <a:pt x="130" y="1883"/>
                </a:cubicBezTo>
                <a:cubicBezTo>
                  <a:pt x="205" y="1912"/>
                  <a:pt x="288" y="1931"/>
                  <a:pt x="376" y="1940"/>
                </a:cubicBezTo>
                <a:cubicBezTo>
                  <a:pt x="450" y="1948"/>
                  <a:pt x="484" y="1935"/>
                  <a:pt x="555" y="1936"/>
                </a:cubicBezTo>
                <a:cubicBezTo>
                  <a:pt x="600" y="1936"/>
                  <a:pt x="638" y="1933"/>
                  <a:pt x="681" y="1927"/>
                </a:cubicBezTo>
                <a:cubicBezTo>
                  <a:pt x="760" y="1915"/>
                  <a:pt x="822" y="1904"/>
                  <a:pt x="883" y="1878"/>
                </a:cubicBezTo>
                <a:cubicBezTo>
                  <a:pt x="919" y="1864"/>
                  <a:pt x="953" y="1847"/>
                  <a:pt x="975" y="1823"/>
                </a:cubicBezTo>
                <a:cubicBezTo>
                  <a:pt x="941" y="1751"/>
                  <a:pt x="866" y="1720"/>
                  <a:pt x="808" y="1672"/>
                </a:cubicBezTo>
                <a:cubicBezTo>
                  <a:pt x="780" y="1669"/>
                  <a:pt x="762" y="1656"/>
                  <a:pt x="734" y="1653"/>
                </a:cubicBezTo>
                <a:cubicBezTo>
                  <a:pt x="731" y="1660"/>
                  <a:pt x="734" y="1668"/>
                  <a:pt x="736" y="1679"/>
                </a:cubicBezTo>
                <a:cubicBezTo>
                  <a:pt x="695" y="1707"/>
                  <a:pt x="639" y="1727"/>
                  <a:pt x="580" y="1734"/>
                </a:cubicBezTo>
                <a:cubicBezTo>
                  <a:pt x="537" y="1739"/>
                  <a:pt x="498" y="1730"/>
                  <a:pt x="463" y="1727"/>
                </a:cubicBezTo>
                <a:cubicBezTo>
                  <a:pt x="401" y="1721"/>
                  <a:pt x="349" y="1721"/>
                  <a:pt x="311" y="1688"/>
                </a:cubicBezTo>
                <a:cubicBezTo>
                  <a:pt x="309" y="1681"/>
                  <a:pt x="325" y="1654"/>
                  <a:pt x="311" y="1644"/>
                </a:cubicBezTo>
                <a:cubicBezTo>
                  <a:pt x="301" y="1650"/>
                  <a:pt x="280" y="1654"/>
                  <a:pt x="261" y="16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0" name="îṩlîḑé">
            <a:extLst>
              <a:ext uri="{FF2B5EF4-FFF2-40B4-BE49-F238E27FC236}">
                <a16:creationId xmlns:a16="http://schemas.microsoft.com/office/drawing/2014/main" id="{AF776640-18D6-B6B7-4625-E92593D3D1A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340196" y="1304524"/>
            <a:ext cx="1178704" cy="1731946"/>
          </a:xfrm>
          <a:custGeom>
            <a:avLst/>
            <a:gdLst>
              <a:gd name="T0" fmla="*/ 1512 w 2006"/>
              <a:gd name="T1" fmla="*/ 1347 h 2944"/>
              <a:gd name="T2" fmla="*/ 1016 w 2006"/>
              <a:gd name="T3" fmla="*/ 1087 h 2944"/>
              <a:gd name="T4" fmla="*/ 1615 w 2006"/>
              <a:gd name="T5" fmla="*/ 2506 h 2944"/>
              <a:gd name="T6" fmla="*/ 1411 w 2006"/>
              <a:gd name="T7" fmla="*/ 2678 h 2944"/>
              <a:gd name="T8" fmla="*/ 738 w 2006"/>
              <a:gd name="T9" fmla="*/ 2315 h 2944"/>
              <a:gd name="T10" fmla="*/ 258 w 2006"/>
              <a:gd name="T11" fmla="*/ 2559 h 2944"/>
              <a:gd name="T12" fmla="*/ 79 w 2006"/>
              <a:gd name="T13" fmla="*/ 2650 h 2944"/>
              <a:gd name="T14" fmla="*/ 284 w 2006"/>
              <a:gd name="T15" fmla="*/ 2063 h 2944"/>
              <a:gd name="T16" fmla="*/ 744 w 2006"/>
              <a:gd name="T17" fmla="*/ 1153 h 2944"/>
              <a:gd name="T18" fmla="*/ 792 w 2006"/>
              <a:gd name="T19" fmla="*/ 720 h 2944"/>
              <a:gd name="T20" fmla="*/ 946 w 2006"/>
              <a:gd name="T21" fmla="*/ 520 h 2944"/>
              <a:gd name="T22" fmla="*/ 1258 w 2006"/>
              <a:gd name="T23" fmla="*/ 857 h 2944"/>
              <a:gd name="T24" fmla="*/ 1877 w 2006"/>
              <a:gd name="T25" fmla="*/ 1115 h 2944"/>
              <a:gd name="T26" fmla="*/ 1875 w 2006"/>
              <a:gd name="T27" fmla="*/ 1218 h 2944"/>
              <a:gd name="T28" fmla="*/ 970 w 2006"/>
              <a:gd name="T29" fmla="*/ 518 h 2944"/>
              <a:gd name="T30" fmla="*/ 339 w 2006"/>
              <a:gd name="T31" fmla="*/ 316 h 2944"/>
              <a:gd name="T32" fmla="*/ 643 w 2006"/>
              <a:gd name="T33" fmla="*/ 302 h 2944"/>
              <a:gd name="T34" fmla="*/ 895 w 2006"/>
              <a:gd name="T35" fmla="*/ 792 h 2944"/>
              <a:gd name="T36" fmla="*/ 952 w 2006"/>
              <a:gd name="T37" fmla="*/ 726 h 2944"/>
              <a:gd name="T38" fmla="*/ 807 w 2006"/>
              <a:gd name="T39" fmla="*/ 819 h 2944"/>
              <a:gd name="T40" fmla="*/ 853 w 2006"/>
              <a:gd name="T41" fmla="*/ 786 h 2944"/>
              <a:gd name="T42" fmla="*/ 938 w 2006"/>
              <a:gd name="T43" fmla="*/ 946 h 2944"/>
              <a:gd name="T44" fmla="*/ 1051 w 2006"/>
              <a:gd name="T45" fmla="*/ 1270 h 2944"/>
              <a:gd name="T46" fmla="*/ 1248 w 2006"/>
              <a:gd name="T47" fmla="*/ 877 h 2944"/>
              <a:gd name="T48" fmla="*/ 923 w 2006"/>
              <a:gd name="T49" fmla="*/ 962 h 2944"/>
              <a:gd name="T50" fmla="*/ 1750 w 2006"/>
              <a:gd name="T51" fmla="*/ 1012 h 2944"/>
              <a:gd name="T52" fmla="*/ 1333 w 2006"/>
              <a:gd name="T53" fmla="*/ 1210 h 2944"/>
              <a:gd name="T54" fmla="*/ 683 w 2006"/>
              <a:gd name="T55" fmla="*/ 1083 h 2944"/>
              <a:gd name="T56" fmla="*/ 756 w 2006"/>
              <a:gd name="T57" fmla="*/ 1079 h 2944"/>
              <a:gd name="T58" fmla="*/ 1319 w 2006"/>
              <a:gd name="T59" fmla="*/ 1430 h 2944"/>
              <a:gd name="T60" fmla="*/ 690 w 2006"/>
              <a:gd name="T61" fmla="*/ 1125 h 2944"/>
              <a:gd name="T62" fmla="*/ 1887 w 2006"/>
              <a:gd name="T63" fmla="*/ 1238 h 2944"/>
              <a:gd name="T64" fmla="*/ 905 w 2006"/>
              <a:gd name="T65" fmla="*/ 1242 h 2944"/>
              <a:gd name="T66" fmla="*/ 833 w 2006"/>
              <a:gd name="T67" fmla="*/ 1256 h 2944"/>
              <a:gd name="T68" fmla="*/ 835 w 2006"/>
              <a:gd name="T69" fmla="*/ 1258 h 2944"/>
              <a:gd name="T70" fmla="*/ 756 w 2006"/>
              <a:gd name="T71" fmla="*/ 1534 h 2944"/>
              <a:gd name="T72" fmla="*/ 1180 w 2006"/>
              <a:gd name="T73" fmla="*/ 2186 h 2944"/>
              <a:gd name="T74" fmla="*/ 208 w 2006"/>
              <a:gd name="T75" fmla="*/ 2347 h 2944"/>
              <a:gd name="T76" fmla="*/ 490 w 2006"/>
              <a:gd name="T77" fmla="*/ 1716 h 2944"/>
              <a:gd name="T78" fmla="*/ 228 w 2006"/>
              <a:gd name="T79" fmla="*/ 2539 h 2944"/>
              <a:gd name="T80" fmla="*/ 1034 w 2006"/>
              <a:gd name="T81" fmla="*/ 1540 h 2944"/>
              <a:gd name="T82" fmla="*/ 1145 w 2006"/>
              <a:gd name="T83" fmla="*/ 1710 h 2944"/>
              <a:gd name="T84" fmla="*/ 1452 w 2006"/>
              <a:gd name="T85" fmla="*/ 2519 h 2944"/>
              <a:gd name="T86" fmla="*/ 1615 w 2006"/>
              <a:gd name="T87" fmla="*/ 1343 h 2944"/>
              <a:gd name="T88" fmla="*/ 1643 w 2006"/>
              <a:gd name="T89" fmla="*/ 1403 h 2944"/>
              <a:gd name="T90" fmla="*/ 1752 w 2006"/>
              <a:gd name="T91" fmla="*/ 1476 h 2944"/>
              <a:gd name="T92" fmla="*/ 1829 w 2006"/>
              <a:gd name="T93" fmla="*/ 1514 h 2944"/>
              <a:gd name="T94" fmla="*/ 1853 w 2006"/>
              <a:gd name="T95" fmla="*/ 1472 h 2944"/>
              <a:gd name="T96" fmla="*/ 690 w 2006"/>
              <a:gd name="T97" fmla="*/ 2182 h 2944"/>
              <a:gd name="T98" fmla="*/ 962 w 2006"/>
              <a:gd name="T99" fmla="*/ 2180 h 2944"/>
              <a:gd name="T100" fmla="*/ 611 w 2006"/>
              <a:gd name="T101" fmla="*/ 2222 h 2944"/>
              <a:gd name="T102" fmla="*/ 841 w 2006"/>
              <a:gd name="T103" fmla="*/ 2256 h 2944"/>
              <a:gd name="T104" fmla="*/ 714 w 2006"/>
              <a:gd name="T105" fmla="*/ 2295 h 2944"/>
              <a:gd name="T106" fmla="*/ 40 w 2006"/>
              <a:gd name="T107" fmla="*/ 2516 h 2944"/>
              <a:gd name="T108" fmla="*/ 1518 w 2006"/>
              <a:gd name="T109" fmla="*/ 2521 h 2944"/>
              <a:gd name="T110" fmla="*/ 234 w 2006"/>
              <a:gd name="T111" fmla="*/ 2561 h 2944"/>
              <a:gd name="T112" fmla="*/ 89 w 2006"/>
              <a:gd name="T113" fmla="*/ 2575 h 2944"/>
              <a:gd name="T114" fmla="*/ 1450 w 2006"/>
              <a:gd name="T115" fmla="*/ 2684 h 2944"/>
              <a:gd name="T116" fmla="*/ 1539 w 2006"/>
              <a:gd name="T117" fmla="*/ 2865 h 2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006" h="2944">
                <a:moveTo>
                  <a:pt x="1978" y="1460"/>
                </a:moveTo>
                <a:cubicBezTo>
                  <a:pt x="1962" y="1467"/>
                  <a:pt x="1947" y="1464"/>
                  <a:pt x="1936" y="1474"/>
                </a:cubicBezTo>
                <a:cubicBezTo>
                  <a:pt x="1928" y="1482"/>
                  <a:pt x="1923" y="1497"/>
                  <a:pt x="1906" y="1498"/>
                </a:cubicBezTo>
                <a:cubicBezTo>
                  <a:pt x="1896" y="1499"/>
                  <a:pt x="1882" y="1494"/>
                  <a:pt x="1875" y="1484"/>
                </a:cubicBezTo>
                <a:cubicBezTo>
                  <a:pt x="1874" y="1488"/>
                  <a:pt x="1868" y="1485"/>
                  <a:pt x="1867" y="1488"/>
                </a:cubicBezTo>
                <a:cubicBezTo>
                  <a:pt x="1865" y="1510"/>
                  <a:pt x="1847" y="1529"/>
                  <a:pt x="1821" y="1534"/>
                </a:cubicBezTo>
                <a:cubicBezTo>
                  <a:pt x="1809" y="1530"/>
                  <a:pt x="1801" y="1521"/>
                  <a:pt x="1799" y="1506"/>
                </a:cubicBezTo>
                <a:cubicBezTo>
                  <a:pt x="1791" y="1504"/>
                  <a:pt x="1777" y="1503"/>
                  <a:pt x="1772" y="1494"/>
                </a:cubicBezTo>
                <a:cubicBezTo>
                  <a:pt x="1750" y="1512"/>
                  <a:pt x="1723" y="1495"/>
                  <a:pt x="1720" y="1466"/>
                </a:cubicBezTo>
                <a:cubicBezTo>
                  <a:pt x="1706" y="1454"/>
                  <a:pt x="1694" y="1440"/>
                  <a:pt x="1678" y="1430"/>
                </a:cubicBezTo>
                <a:cubicBezTo>
                  <a:pt x="1657" y="1448"/>
                  <a:pt x="1637" y="1425"/>
                  <a:pt x="1625" y="1411"/>
                </a:cubicBezTo>
                <a:cubicBezTo>
                  <a:pt x="1601" y="1420"/>
                  <a:pt x="1570" y="1426"/>
                  <a:pt x="1547" y="1413"/>
                </a:cubicBezTo>
                <a:cubicBezTo>
                  <a:pt x="1538" y="1392"/>
                  <a:pt x="1521" y="1378"/>
                  <a:pt x="1506" y="1363"/>
                </a:cubicBezTo>
                <a:cubicBezTo>
                  <a:pt x="1507" y="1357"/>
                  <a:pt x="1508" y="1351"/>
                  <a:pt x="1512" y="1347"/>
                </a:cubicBezTo>
                <a:cubicBezTo>
                  <a:pt x="1470" y="1318"/>
                  <a:pt x="1429" y="1284"/>
                  <a:pt x="1389" y="1248"/>
                </a:cubicBezTo>
                <a:cubicBezTo>
                  <a:pt x="1380" y="1259"/>
                  <a:pt x="1368" y="1274"/>
                  <a:pt x="1347" y="1268"/>
                </a:cubicBezTo>
                <a:cubicBezTo>
                  <a:pt x="1337" y="1259"/>
                  <a:pt x="1333" y="1245"/>
                  <a:pt x="1321" y="1238"/>
                </a:cubicBezTo>
                <a:cubicBezTo>
                  <a:pt x="1288" y="1175"/>
                  <a:pt x="1209" y="1141"/>
                  <a:pt x="1139" y="1109"/>
                </a:cubicBezTo>
                <a:cubicBezTo>
                  <a:pt x="1121" y="1113"/>
                  <a:pt x="1107" y="1099"/>
                  <a:pt x="1087" y="1099"/>
                </a:cubicBezTo>
                <a:cubicBezTo>
                  <a:pt x="1116" y="1143"/>
                  <a:pt x="1163" y="1186"/>
                  <a:pt x="1196" y="1232"/>
                </a:cubicBezTo>
                <a:cubicBezTo>
                  <a:pt x="1199" y="1234"/>
                  <a:pt x="1201" y="1238"/>
                  <a:pt x="1206" y="1238"/>
                </a:cubicBezTo>
                <a:cubicBezTo>
                  <a:pt x="1241" y="1296"/>
                  <a:pt x="1284" y="1347"/>
                  <a:pt x="1319" y="1405"/>
                </a:cubicBezTo>
                <a:cubicBezTo>
                  <a:pt x="1386" y="1394"/>
                  <a:pt x="1432" y="1454"/>
                  <a:pt x="1387" y="1492"/>
                </a:cubicBezTo>
                <a:cubicBezTo>
                  <a:pt x="1421" y="1521"/>
                  <a:pt x="1367" y="1571"/>
                  <a:pt x="1345" y="1526"/>
                </a:cubicBezTo>
                <a:cubicBezTo>
                  <a:pt x="1315" y="1540"/>
                  <a:pt x="1268" y="1534"/>
                  <a:pt x="1258" y="1504"/>
                </a:cubicBezTo>
                <a:cubicBezTo>
                  <a:pt x="1253" y="1490"/>
                  <a:pt x="1269" y="1481"/>
                  <a:pt x="1266" y="1460"/>
                </a:cubicBezTo>
                <a:cubicBezTo>
                  <a:pt x="1272" y="1450"/>
                  <a:pt x="1281" y="1442"/>
                  <a:pt x="1290" y="1434"/>
                </a:cubicBezTo>
                <a:cubicBezTo>
                  <a:pt x="1205" y="1312"/>
                  <a:pt x="1115" y="1194"/>
                  <a:pt x="1016" y="1087"/>
                </a:cubicBezTo>
                <a:cubicBezTo>
                  <a:pt x="992" y="1090"/>
                  <a:pt x="956" y="1083"/>
                  <a:pt x="928" y="1091"/>
                </a:cubicBezTo>
                <a:cubicBezTo>
                  <a:pt x="935" y="1105"/>
                  <a:pt x="932" y="1116"/>
                  <a:pt x="940" y="1129"/>
                </a:cubicBezTo>
                <a:cubicBezTo>
                  <a:pt x="966" y="1143"/>
                  <a:pt x="992" y="1149"/>
                  <a:pt x="1024" y="1155"/>
                </a:cubicBezTo>
                <a:cubicBezTo>
                  <a:pt x="1041" y="1191"/>
                  <a:pt x="1054" y="1233"/>
                  <a:pt x="1071" y="1270"/>
                </a:cubicBezTo>
                <a:cubicBezTo>
                  <a:pt x="1069" y="1274"/>
                  <a:pt x="1068" y="1280"/>
                  <a:pt x="1065" y="1284"/>
                </a:cubicBezTo>
                <a:cubicBezTo>
                  <a:pt x="1109" y="1367"/>
                  <a:pt x="1136" y="1467"/>
                  <a:pt x="1180" y="1549"/>
                </a:cubicBezTo>
                <a:cubicBezTo>
                  <a:pt x="1201" y="1614"/>
                  <a:pt x="1216" y="1674"/>
                  <a:pt x="1246" y="1728"/>
                </a:cubicBezTo>
                <a:cubicBezTo>
                  <a:pt x="1255" y="1769"/>
                  <a:pt x="1270" y="1805"/>
                  <a:pt x="1288" y="1847"/>
                </a:cubicBezTo>
                <a:cubicBezTo>
                  <a:pt x="1322" y="1931"/>
                  <a:pt x="1348" y="2026"/>
                  <a:pt x="1385" y="2109"/>
                </a:cubicBezTo>
                <a:cubicBezTo>
                  <a:pt x="1418" y="2241"/>
                  <a:pt x="1466" y="2363"/>
                  <a:pt x="1502" y="2488"/>
                </a:cubicBezTo>
                <a:cubicBezTo>
                  <a:pt x="1533" y="2488"/>
                  <a:pt x="1545" y="2530"/>
                  <a:pt x="1553" y="2553"/>
                </a:cubicBezTo>
                <a:cubicBezTo>
                  <a:pt x="1566" y="2552"/>
                  <a:pt x="1572" y="2544"/>
                  <a:pt x="1583" y="2541"/>
                </a:cubicBezTo>
                <a:cubicBezTo>
                  <a:pt x="1578" y="2532"/>
                  <a:pt x="1574" y="2521"/>
                  <a:pt x="1571" y="2510"/>
                </a:cubicBezTo>
                <a:cubicBezTo>
                  <a:pt x="1577" y="2493"/>
                  <a:pt x="1604" y="2496"/>
                  <a:pt x="1615" y="2506"/>
                </a:cubicBezTo>
                <a:cubicBezTo>
                  <a:pt x="1626" y="2545"/>
                  <a:pt x="1647" y="2580"/>
                  <a:pt x="1647" y="2617"/>
                </a:cubicBezTo>
                <a:cubicBezTo>
                  <a:pt x="1619" y="2635"/>
                  <a:pt x="1598" y="2611"/>
                  <a:pt x="1591" y="2587"/>
                </a:cubicBezTo>
                <a:cubicBezTo>
                  <a:pt x="1586" y="2589"/>
                  <a:pt x="1576" y="2591"/>
                  <a:pt x="1573" y="2589"/>
                </a:cubicBezTo>
                <a:cubicBezTo>
                  <a:pt x="1570" y="2607"/>
                  <a:pt x="1585" y="2612"/>
                  <a:pt x="1583" y="2627"/>
                </a:cubicBezTo>
                <a:cubicBezTo>
                  <a:pt x="1581" y="2645"/>
                  <a:pt x="1562" y="2639"/>
                  <a:pt x="1557" y="2652"/>
                </a:cubicBezTo>
                <a:cubicBezTo>
                  <a:pt x="1557" y="2654"/>
                  <a:pt x="1566" y="2679"/>
                  <a:pt x="1571" y="2694"/>
                </a:cubicBezTo>
                <a:cubicBezTo>
                  <a:pt x="1583" y="2731"/>
                  <a:pt x="1613" y="2780"/>
                  <a:pt x="1625" y="2811"/>
                </a:cubicBezTo>
                <a:cubicBezTo>
                  <a:pt x="1631" y="2829"/>
                  <a:pt x="1640" y="2855"/>
                  <a:pt x="1615" y="2863"/>
                </a:cubicBezTo>
                <a:cubicBezTo>
                  <a:pt x="1619" y="2879"/>
                  <a:pt x="1619" y="2888"/>
                  <a:pt x="1619" y="2908"/>
                </a:cubicBezTo>
                <a:cubicBezTo>
                  <a:pt x="1594" y="2944"/>
                  <a:pt x="1566" y="2910"/>
                  <a:pt x="1553" y="2881"/>
                </a:cubicBezTo>
                <a:cubicBezTo>
                  <a:pt x="1545" y="2880"/>
                  <a:pt x="1542" y="2884"/>
                  <a:pt x="1538" y="2886"/>
                </a:cubicBezTo>
                <a:cubicBezTo>
                  <a:pt x="1526" y="2881"/>
                  <a:pt x="1523" y="2868"/>
                  <a:pt x="1512" y="2863"/>
                </a:cubicBezTo>
                <a:cubicBezTo>
                  <a:pt x="1493" y="2794"/>
                  <a:pt x="1459" y="2740"/>
                  <a:pt x="1430" y="2680"/>
                </a:cubicBezTo>
                <a:cubicBezTo>
                  <a:pt x="1419" y="2679"/>
                  <a:pt x="1419" y="2680"/>
                  <a:pt x="1411" y="2678"/>
                </a:cubicBezTo>
                <a:cubicBezTo>
                  <a:pt x="1383" y="2636"/>
                  <a:pt x="1369" y="2582"/>
                  <a:pt x="1349" y="2541"/>
                </a:cubicBezTo>
                <a:cubicBezTo>
                  <a:pt x="1350" y="2534"/>
                  <a:pt x="1351" y="2528"/>
                  <a:pt x="1361" y="2525"/>
                </a:cubicBezTo>
                <a:cubicBezTo>
                  <a:pt x="1321" y="2447"/>
                  <a:pt x="1308" y="2372"/>
                  <a:pt x="1280" y="2285"/>
                </a:cubicBezTo>
                <a:cubicBezTo>
                  <a:pt x="1216" y="2265"/>
                  <a:pt x="1145" y="2248"/>
                  <a:pt x="1079" y="2232"/>
                </a:cubicBezTo>
                <a:cubicBezTo>
                  <a:pt x="1061" y="2227"/>
                  <a:pt x="1041" y="2218"/>
                  <a:pt x="1024" y="2216"/>
                </a:cubicBezTo>
                <a:cubicBezTo>
                  <a:pt x="988" y="2211"/>
                  <a:pt x="948" y="2218"/>
                  <a:pt x="907" y="2220"/>
                </a:cubicBezTo>
                <a:cubicBezTo>
                  <a:pt x="905" y="2226"/>
                  <a:pt x="907" y="2234"/>
                  <a:pt x="907" y="2246"/>
                </a:cubicBezTo>
                <a:cubicBezTo>
                  <a:pt x="944" y="2265"/>
                  <a:pt x="938" y="2352"/>
                  <a:pt x="893" y="2349"/>
                </a:cubicBezTo>
                <a:cubicBezTo>
                  <a:pt x="878" y="2397"/>
                  <a:pt x="910" y="2470"/>
                  <a:pt x="863" y="2498"/>
                </a:cubicBezTo>
                <a:cubicBezTo>
                  <a:pt x="869" y="2536"/>
                  <a:pt x="792" y="2559"/>
                  <a:pt x="788" y="2504"/>
                </a:cubicBezTo>
                <a:cubicBezTo>
                  <a:pt x="781" y="2504"/>
                  <a:pt x="775" y="2500"/>
                  <a:pt x="764" y="2500"/>
                </a:cubicBezTo>
                <a:cubicBezTo>
                  <a:pt x="759" y="2492"/>
                  <a:pt x="756" y="2482"/>
                  <a:pt x="752" y="2474"/>
                </a:cubicBezTo>
                <a:cubicBezTo>
                  <a:pt x="768" y="2439"/>
                  <a:pt x="758" y="2378"/>
                  <a:pt x="758" y="2345"/>
                </a:cubicBezTo>
                <a:cubicBezTo>
                  <a:pt x="752" y="2340"/>
                  <a:pt x="740" y="2330"/>
                  <a:pt x="738" y="2315"/>
                </a:cubicBezTo>
                <a:cubicBezTo>
                  <a:pt x="732" y="2318"/>
                  <a:pt x="721" y="2317"/>
                  <a:pt x="714" y="2319"/>
                </a:cubicBezTo>
                <a:cubicBezTo>
                  <a:pt x="720" y="2342"/>
                  <a:pt x="705" y="2356"/>
                  <a:pt x="677" y="2355"/>
                </a:cubicBezTo>
                <a:cubicBezTo>
                  <a:pt x="644" y="2339"/>
                  <a:pt x="671" y="2283"/>
                  <a:pt x="661" y="2252"/>
                </a:cubicBezTo>
                <a:cubicBezTo>
                  <a:pt x="663" y="2251"/>
                  <a:pt x="665" y="2249"/>
                  <a:pt x="665" y="2246"/>
                </a:cubicBezTo>
                <a:cubicBezTo>
                  <a:pt x="690" y="2232"/>
                  <a:pt x="719" y="2255"/>
                  <a:pt x="712" y="2279"/>
                </a:cubicBezTo>
                <a:cubicBezTo>
                  <a:pt x="724" y="2282"/>
                  <a:pt x="724" y="2273"/>
                  <a:pt x="734" y="2273"/>
                </a:cubicBezTo>
                <a:cubicBezTo>
                  <a:pt x="731" y="2265"/>
                  <a:pt x="736" y="2260"/>
                  <a:pt x="738" y="2252"/>
                </a:cubicBezTo>
                <a:cubicBezTo>
                  <a:pt x="744" y="2245"/>
                  <a:pt x="749" y="2249"/>
                  <a:pt x="756" y="2246"/>
                </a:cubicBezTo>
                <a:cubicBezTo>
                  <a:pt x="755" y="2238"/>
                  <a:pt x="755" y="2228"/>
                  <a:pt x="750" y="2220"/>
                </a:cubicBezTo>
                <a:cubicBezTo>
                  <a:pt x="721" y="2221"/>
                  <a:pt x="700" y="2219"/>
                  <a:pt x="684" y="2232"/>
                </a:cubicBezTo>
                <a:cubicBezTo>
                  <a:pt x="627" y="2232"/>
                  <a:pt x="568" y="2247"/>
                  <a:pt x="508" y="2256"/>
                </a:cubicBezTo>
                <a:cubicBezTo>
                  <a:pt x="460" y="2268"/>
                  <a:pt x="394" y="2273"/>
                  <a:pt x="343" y="2281"/>
                </a:cubicBezTo>
                <a:cubicBezTo>
                  <a:pt x="321" y="2367"/>
                  <a:pt x="268" y="2462"/>
                  <a:pt x="244" y="2545"/>
                </a:cubicBezTo>
                <a:cubicBezTo>
                  <a:pt x="251" y="2548"/>
                  <a:pt x="255" y="2553"/>
                  <a:pt x="258" y="2559"/>
                </a:cubicBezTo>
                <a:cubicBezTo>
                  <a:pt x="243" y="2589"/>
                  <a:pt x="229" y="2633"/>
                  <a:pt x="220" y="2668"/>
                </a:cubicBezTo>
                <a:cubicBezTo>
                  <a:pt x="213" y="2671"/>
                  <a:pt x="208" y="2678"/>
                  <a:pt x="200" y="2674"/>
                </a:cubicBezTo>
                <a:cubicBezTo>
                  <a:pt x="180" y="2699"/>
                  <a:pt x="173" y="2731"/>
                  <a:pt x="157" y="2765"/>
                </a:cubicBezTo>
                <a:cubicBezTo>
                  <a:pt x="155" y="2770"/>
                  <a:pt x="149" y="2773"/>
                  <a:pt x="147" y="2777"/>
                </a:cubicBezTo>
                <a:cubicBezTo>
                  <a:pt x="134" y="2808"/>
                  <a:pt x="134" y="2843"/>
                  <a:pt x="111" y="2861"/>
                </a:cubicBezTo>
                <a:cubicBezTo>
                  <a:pt x="102" y="2860"/>
                  <a:pt x="100" y="2864"/>
                  <a:pt x="93" y="2861"/>
                </a:cubicBezTo>
                <a:cubicBezTo>
                  <a:pt x="81" y="2874"/>
                  <a:pt x="75" y="2902"/>
                  <a:pt x="60" y="2906"/>
                </a:cubicBezTo>
                <a:cubicBezTo>
                  <a:pt x="45" y="2902"/>
                  <a:pt x="31" y="2898"/>
                  <a:pt x="24" y="2886"/>
                </a:cubicBezTo>
                <a:cubicBezTo>
                  <a:pt x="24" y="2868"/>
                  <a:pt x="36" y="2860"/>
                  <a:pt x="42" y="2847"/>
                </a:cubicBezTo>
                <a:cubicBezTo>
                  <a:pt x="7" y="2839"/>
                  <a:pt x="22" y="2813"/>
                  <a:pt x="28" y="2779"/>
                </a:cubicBezTo>
                <a:cubicBezTo>
                  <a:pt x="29" y="2771"/>
                  <a:pt x="27" y="2765"/>
                  <a:pt x="28" y="2762"/>
                </a:cubicBezTo>
                <a:cubicBezTo>
                  <a:pt x="28" y="2760"/>
                  <a:pt x="34" y="2757"/>
                  <a:pt x="36" y="2754"/>
                </a:cubicBezTo>
                <a:cubicBezTo>
                  <a:pt x="40" y="2744"/>
                  <a:pt x="41" y="2729"/>
                  <a:pt x="46" y="2720"/>
                </a:cubicBezTo>
                <a:cubicBezTo>
                  <a:pt x="55" y="2702"/>
                  <a:pt x="76" y="2672"/>
                  <a:pt x="79" y="2650"/>
                </a:cubicBezTo>
                <a:cubicBezTo>
                  <a:pt x="78" y="2643"/>
                  <a:pt x="66" y="2646"/>
                  <a:pt x="66" y="2637"/>
                </a:cubicBezTo>
                <a:cubicBezTo>
                  <a:pt x="63" y="2623"/>
                  <a:pt x="78" y="2614"/>
                  <a:pt x="79" y="2599"/>
                </a:cubicBezTo>
                <a:cubicBezTo>
                  <a:pt x="75" y="2591"/>
                  <a:pt x="67" y="2587"/>
                  <a:pt x="58" y="2583"/>
                </a:cubicBezTo>
                <a:cubicBezTo>
                  <a:pt x="55" y="2594"/>
                  <a:pt x="48" y="2600"/>
                  <a:pt x="48" y="2613"/>
                </a:cubicBezTo>
                <a:cubicBezTo>
                  <a:pt x="35" y="2618"/>
                  <a:pt x="17" y="2626"/>
                  <a:pt x="0" y="2621"/>
                </a:cubicBezTo>
                <a:cubicBezTo>
                  <a:pt x="1" y="2571"/>
                  <a:pt x="21" y="2525"/>
                  <a:pt x="38" y="2486"/>
                </a:cubicBezTo>
                <a:cubicBezTo>
                  <a:pt x="58" y="2486"/>
                  <a:pt x="79" y="2492"/>
                  <a:pt x="79" y="2512"/>
                </a:cubicBezTo>
                <a:cubicBezTo>
                  <a:pt x="80" y="2525"/>
                  <a:pt x="64" y="2535"/>
                  <a:pt x="68" y="2551"/>
                </a:cubicBezTo>
                <a:cubicBezTo>
                  <a:pt x="75" y="2554"/>
                  <a:pt x="85" y="2555"/>
                  <a:pt x="91" y="2559"/>
                </a:cubicBezTo>
                <a:cubicBezTo>
                  <a:pt x="98" y="2542"/>
                  <a:pt x="98" y="2527"/>
                  <a:pt x="99" y="2516"/>
                </a:cubicBezTo>
                <a:cubicBezTo>
                  <a:pt x="106" y="2510"/>
                  <a:pt x="118" y="2508"/>
                  <a:pt x="125" y="2514"/>
                </a:cubicBezTo>
                <a:cubicBezTo>
                  <a:pt x="159" y="2418"/>
                  <a:pt x="201" y="2323"/>
                  <a:pt x="232" y="2226"/>
                </a:cubicBezTo>
                <a:cubicBezTo>
                  <a:pt x="241" y="2200"/>
                  <a:pt x="250" y="2171"/>
                  <a:pt x="254" y="2145"/>
                </a:cubicBezTo>
                <a:cubicBezTo>
                  <a:pt x="259" y="2115"/>
                  <a:pt x="275" y="2087"/>
                  <a:pt x="284" y="2063"/>
                </a:cubicBezTo>
                <a:cubicBezTo>
                  <a:pt x="298" y="2025"/>
                  <a:pt x="308" y="1986"/>
                  <a:pt x="323" y="1948"/>
                </a:cubicBezTo>
                <a:cubicBezTo>
                  <a:pt x="337" y="1913"/>
                  <a:pt x="355" y="1865"/>
                  <a:pt x="371" y="1825"/>
                </a:cubicBezTo>
                <a:cubicBezTo>
                  <a:pt x="385" y="1790"/>
                  <a:pt x="396" y="1754"/>
                  <a:pt x="411" y="1720"/>
                </a:cubicBezTo>
                <a:cubicBezTo>
                  <a:pt x="418" y="1703"/>
                  <a:pt x="429" y="1689"/>
                  <a:pt x="435" y="1672"/>
                </a:cubicBezTo>
                <a:cubicBezTo>
                  <a:pt x="445" y="1641"/>
                  <a:pt x="455" y="1614"/>
                  <a:pt x="466" y="1583"/>
                </a:cubicBezTo>
                <a:cubicBezTo>
                  <a:pt x="476" y="1556"/>
                  <a:pt x="484" y="1529"/>
                  <a:pt x="494" y="1504"/>
                </a:cubicBezTo>
                <a:cubicBezTo>
                  <a:pt x="498" y="1495"/>
                  <a:pt x="505" y="1487"/>
                  <a:pt x="508" y="1478"/>
                </a:cubicBezTo>
                <a:cubicBezTo>
                  <a:pt x="511" y="1468"/>
                  <a:pt x="510" y="1456"/>
                  <a:pt x="514" y="1446"/>
                </a:cubicBezTo>
                <a:cubicBezTo>
                  <a:pt x="517" y="1437"/>
                  <a:pt x="524" y="1429"/>
                  <a:pt x="528" y="1420"/>
                </a:cubicBezTo>
                <a:cubicBezTo>
                  <a:pt x="538" y="1396"/>
                  <a:pt x="544" y="1371"/>
                  <a:pt x="554" y="1345"/>
                </a:cubicBezTo>
                <a:cubicBezTo>
                  <a:pt x="565" y="1316"/>
                  <a:pt x="573" y="1294"/>
                  <a:pt x="587" y="1268"/>
                </a:cubicBezTo>
                <a:cubicBezTo>
                  <a:pt x="589" y="1262"/>
                  <a:pt x="584" y="1262"/>
                  <a:pt x="585" y="1256"/>
                </a:cubicBezTo>
                <a:cubicBezTo>
                  <a:pt x="597" y="1230"/>
                  <a:pt x="606" y="1208"/>
                  <a:pt x="615" y="1184"/>
                </a:cubicBezTo>
                <a:cubicBezTo>
                  <a:pt x="645" y="1167"/>
                  <a:pt x="704" y="1164"/>
                  <a:pt x="744" y="1153"/>
                </a:cubicBezTo>
                <a:cubicBezTo>
                  <a:pt x="768" y="1146"/>
                  <a:pt x="774" y="1124"/>
                  <a:pt x="782" y="1097"/>
                </a:cubicBezTo>
                <a:cubicBezTo>
                  <a:pt x="773" y="1101"/>
                  <a:pt x="752" y="1096"/>
                  <a:pt x="734" y="1097"/>
                </a:cubicBezTo>
                <a:cubicBezTo>
                  <a:pt x="730" y="1101"/>
                  <a:pt x="733" y="1112"/>
                  <a:pt x="732" y="1119"/>
                </a:cubicBezTo>
                <a:cubicBezTo>
                  <a:pt x="722" y="1141"/>
                  <a:pt x="688" y="1151"/>
                  <a:pt x="675" y="1131"/>
                </a:cubicBezTo>
                <a:cubicBezTo>
                  <a:pt x="656" y="1103"/>
                  <a:pt x="675" y="1053"/>
                  <a:pt x="673" y="1020"/>
                </a:cubicBezTo>
                <a:cubicBezTo>
                  <a:pt x="677" y="1020"/>
                  <a:pt x="679" y="1018"/>
                  <a:pt x="679" y="1014"/>
                </a:cubicBezTo>
                <a:cubicBezTo>
                  <a:pt x="700" y="1012"/>
                  <a:pt x="713" y="1017"/>
                  <a:pt x="724" y="1026"/>
                </a:cubicBezTo>
                <a:cubicBezTo>
                  <a:pt x="721" y="1035"/>
                  <a:pt x="726" y="1044"/>
                  <a:pt x="730" y="1052"/>
                </a:cubicBezTo>
                <a:cubicBezTo>
                  <a:pt x="749" y="1054"/>
                  <a:pt x="765" y="1052"/>
                  <a:pt x="790" y="1052"/>
                </a:cubicBezTo>
                <a:cubicBezTo>
                  <a:pt x="795" y="1038"/>
                  <a:pt x="792" y="1025"/>
                  <a:pt x="798" y="1010"/>
                </a:cubicBezTo>
                <a:cubicBezTo>
                  <a:pt x="782" y="993"/>
                  <a:pt x="759" y="973"/>
                  <a:pt x="754" y="946"/>
                </a:cubicBezTo>
                <a:cubicBezTo>
                  <a:pt x="745" y="902"/>
                  <a:pt x="775" y="860"/>
                  <a:pt x="798" y="835"/>
                </a:cubicBezTo>
                <a:cubicBezTo>
                  <a:pt x="784" y="824"/>
                  <a:pt x="768" y="815"/>
                  <a:pt x="760" y="798"/>
                </a:cubicBezTo>
                <a:cubicBezTo>
                  <a:pt x="772" y="773"/>
                  <a:pt x="782" y="747"/>
                  <a:pt x="792" y="720"/>
                </a:cubicBezTo>
                <a:cubicBezTo>
                  <a:pt x="693" y="632"/>
                  <a:pt x="582" y="556"/>
                  <a:pt x="478" y="472"/>
                </a:cubicBezTo>
                <a:cubicBezTo>
                  <a:pt x="481" y="468"/>
                  <a:pt x="478" y="469"/>
                  <a:pt x="480" y="462"/>
                </a:cubicBezTo>
                <a:cubicBezTo>
                  <a:pt x="391" y="385"/>
                  <a:pt x="306" y="303"/>
                  <a:pt x="210" y="232"/>
                </a:cubicBezTo>
                <a:cubicBezTo>
                  <a:pt x="205" y="232"/>
                  <a:pt x="200" y="232"/>
                  <a:pt x="195" y="232"/>
                </a:cubicBezTo>
                <a:cubicBezTo>
                  <a:pt x="188" y="226"/>
                  <a:pt x="180" y="221"/>
                  <a:pt x="173" y="216"/>
                </a:cubicBezTo>
                <a:cubicBezTo>
                  <a:pt x="174" y="207"/>
                  <a:pt x="171" y="202"/>
                  <a:pt x="167" y="199"/>
                </a:cubicBezTo>
                <a:cubicBezTo>
                  <a:pt x="187" y="121"/>
                  <a:pt x="223" y="54"/>
                  <a:pt x="298" y="16"/>
                </a:cubicBezTo>
                <a:cubicBezTo>
                  <a:pt x="308" y="11"/>
                  <a:pt x="321" y="9"/>
                  <a:pt x="331" y="0"/>
                </a:cubicBezTo>
                <a:cubicBezTo>
                  <a:pt x="354" y="3"/>
                  <a:pt x="371" y="19"/>
                  <a:pt x="371" y="38"/>
                </a:cubicBezTo>
                <a:cubicBezTo>
                  <a:pt x="462" y="117"/>
                  <a:pt x="559" y="190"/>
                  <a:pt x="637" y="282"/>
                </a:cubicBezTo>
                <a:cubicBezTo>
                  <a:pt x="645" y="281"/>
                  <a:pt x="643" y="281"/>
                  <a:pt x="651" y="282"/>
                </a:cubicBezTo>
                <a:cubicBezTo>
                  <a:pt x="756" y="362"/>
                  <a:pt x="840" y="465"/>
                  <a:pt x="946" y="544"/>
                </a:cubicBezTo>
                <a:cubicBezTo>
                  <a:pt x="953" y="555"/>
                  <a:pt x="955" y="570"/>
                  <a:pt x="970" y="571"/>
                </a:cubicBezTo>
                <a:cubicBezTo>
                  <a:pt x="974" y="550"/>
                  <a:pt x="963" y="527"/>
                  <a:pt x="946" y="520"/>
                </a:cubicBezTo>
                <a:cubicBezTo>
                  <a:pt x="949" y="516"/>
                  <a:pt x="948" y="509"/>
                  <a:pt x="950" y="504"/>
                </a:cubicBezTo>
                <a:cubicBezTo>
                  <a:pt x="993" y="463"/>
                  <a:pt x="1079" y="499"/>
                  <a:pt x="1061" y="552"/>
                </a:cubicBezTo>
                <a:cubicBezTo>
                  <a:pt x="1047" y="560"/>
                  <a:pt x="1038" y="565"/>
                  <a:pt x="1018" y="560"/>
                </a:cubicBezTo>
                <a:cubicBezTo>
                  <a:pt x="1007" y="570"/>
                  <a:pt x="1009" y="587"/>
                  <a:pt x="1000" y="595"/>
                </a:cubicBezTo>
                <a:cubicBezTo>
                  <a:pt x="1013" y="608"/>
                  <a:pt x="1026" y="620"/>
                  <a:pt x="1032" y="641"/>
                </a:cubicBezTo>
                <a:cubicBezTo>
                  <a:pt x="1063" y="681"/>
                  <a:pt x="1106" y="709"/>
                  <a:pt x="1145" y="744"/>
                </a:cubicBezTo>
                <a:cubicBezTo>
                  <a:pt x="1164" y="762"/>
                  <a:pt x="1186" y="780"/>
                  <a:pt x="1210" y="790"/>
                </a:cubicBezTo>
                <a:cubicBezTo>
                  <a:pt x="1217" y="760"/>
                  <a:pt x="1174" y="762"/>
                  <a:pt x="1176" y="730"/>
                </a:cubicBezTo>
                <a:cubicBezTo>
                  <a:pt x="1205" y="693"/>
                  <a:pt x="1261" y="714"/>
                  <a:pt x="1288" y="740"/>
                </a:cubicBezTo>
                <a:cubicBezTo>
                  <a:pt x="1292" y="755"/>
                  <a:pt x="1285" y="770"/>
                  <a:pt x="1284" y="778"/>
                </a:cubicBezTo>
                <a:cubicBezTo>
                  <a:pt x="1274" y="782"/>
                  <a:pt x="1262" y="782"/>
                  <a:pt x="1248" y="782"/>
                </a:cubicBezTo>
                <a:cubicBezTo>
                  <a:pt x="1243" y="790"/>
                  <a:pt x="1241" y="801"/>
                  <a:pt x="1234" y="808"/>
                </a:cubicBezTo>
                <a:cubicBezTo>
                  <a:pt x="1238" y="820"/>
                  <a:pt x="1251" y="827"/>
                  <a:pt x="1256" y="839"/>
                </a:cubicBezTo>
                <a:cubicBezTo>
                  <a:pt x="1258" y="845"/>
                  <a:pt x="1255" y="851"/>
                  <a:pt x="1258" y="857"/>
                </a:cubicBezTo>
                <a:cubicBezTo>
                  <a:pt x="1264" y="870"/>
                  <a:pt x="1280" y="884"/>
                  <a:pt x="1290" y="895"/>
                </a:cubicBezTo>
                <a:cubicBezTo>
                  <a:pt x="1372" y="985"/>
                  <a:pt x="1492" y="1063"/>
                  <a:pt x="1567" y="1159"/>
                </a:cubicBezTo>
                <a:cubicBezTo>
                  <a:pt x="1600" y="1179"/>
                  <a:pt x="1624" y="1226"/>
                  <a:pt x="1666" y="1244"/>
                </a:cubicBezTo>
                <a:cubicBezTo>
                  <a:pt x="1707" y="1221"/>
                  <a:pt x="1745" y="1194"/>
                  <a:pt x="1789" y="1175"/>
                </a:cubicBezTo>
                <a:cubicBezTo>
                  <a:pt x="1788" y="1169"/>
                  <a:pt x="1781" y="1167"/>
                  <a:pt x="1780" y="1161"/>
                </a:cubicBezTo>
                <a:cubicBezTo>
                  <a:pt x="1780" y="1152"/>
                  <a:pt x="1783" y="1146"/>
                  <a:pt x="1785" y="1139"/>
                </a:cubicBezTo>
                <a:cubicBezTo>
                  <a:pt x="1771" y="1127"/>
                  <a:pt x="1755" y="1117"/>
                  <a:pt x="1740" y="1105"/>
                </a:cubicBezTo>
                <a:cubicBezTo>
                  <a:pt x="1727" y="1111"/>
                  <a:pt x="1706" y="1119"/>
                  <a:pt x="1690" y="1111"/>
                </a:cubicBezTo>
                <a:cubicBezTo>
                  <a:pt x="1689" y="1101"/>
                  <a:pt x="1681" y="1092"/>
                  <a:pt x="1680" y="1081"/>
                </a:cubicBezTo>
                <a:cubicBezTo>
                  <a:pt x="1679" y="1049"/>
                  <a:pt x="1731" y="985"/>
                  <a:pt x="1760" y="988"/>
                </a:cubicBezTo>
                <a:cubicBezTo>
                  <a:pt x="1775" y="990"/>
                  <a:pt x="1800" y="1006"/>
                  <a:pt x="1803" y="1020"/>
                </a:cubicBezTo>
                <a:cubicBezTo>
                  <a:pt x="1805" y="1028"/>
                  <a:pt x="1797" y="1036"/>
                  <a:pt x="1799" y="1044"/>
                </a:cubicBezTo>
                <a:cubicBezTo>
                  <a:pt x="1803" y="1059"/>
                  <a:pt x="1817" y="1061"/>
                  <a:pt x="1831" y="1075"/>
                </a:cubicBezTo>
                <a:cubicBezTo>
                  <a:pt x="1858" y="1065"/>
                  <a:pt x="1883" y="1086"/>
                  <a:pt x="1877" y="1115"/>
                </a:cubicBezTo>
                <a:cubicBezTo>
                  <a:pt x="1882" y="1122"/>
                  <a:pt x="1883" y="1123"/>
                  <a:pt x="1889" y="1131"/>
                </a:cubicBezTo>
                <a:cubicBezTo>
                  <a:pt x="1893" y="1128"/>
                  <a:pt x="1898" y="1126"/>
                  <a:pt x="1902" y="1123"/>
                </a:cubicBezTo>
                <a:cubicBezTo>
                  <a:pt x="1898" y="1102"/>
                  <a:pt x="1874" y="1093"/>
                  <a:pt x="1883" y="1065"/>
                </a:cubicBezTo>
                <a:cubicBezTo>
                  <a:pt x="1925" y="1051"/>
                  <a:pt x="2003" y="1104"/>
                  <a:pt x="1978" y="1139"/>
                </a:cubicBezTo>
                <a:cubicBezTo>
                  <a:pt x="1966" y="1155"/>
                  <a:pt x="1937" y="1148"/>
                  <a:pt x="1922" y="1135"/>
                </a:cubicBezTo>
                <a:cubicBezTo>
                  <a:pt x="1913" y="1136"/>
                  <a:pt x="1920" y="1145"/>
                  <a:pt x="1906" y="1145"/>
                </a:cubicBezTo>
                <a:cubicBezTo>
                  <a:pt x="1909" y="1149"/>
                  <a:pt x="1913" y="1151"/>
                  <a:pt x="1918" y="1153"/>
                </a:cubicBezTo>
                <a:cubicBezTo>
                  <a:pt x="1921" y="1150"/>
                  <a:pt x="1925" y="1151"/>
                  <a:pt x="1928" y="1145"/>
                </a:cubicBezTo>
                <a:cubicBezTo>
                  <a:pt x="1950" y="1147"/>
                  <a:pt x="1965" y="1166"/>
                  <a:pt x="1958" y="1190"/>
                </a:cubicBezTo>
                <a:cubicBezTo>
                  <a:pt x="1967" y="1208"/>
                  <a:pt x="2006" y="1226"/>
                  <a:pt x="2006" y="1242"/>
                </a:cubicBezTo>
                <a:cubicBezTo>
                  <a:pt x="2005" y="1259"/>
                  <a:pt x="1984" y="1271"/>
                  <a:pt x="1972" y="1286"/>
                </a:cubicBezTo>
                <a:cubicBezTo>
                  <a:pt x="1938" y="1290"/>
                  <a:pt x="1934" y="1263"/>
                  <a:pt x="1914" y="1246"/>
                </a:cubicBezTo>
                <a:cubicBezTo>
                  <a:pt x="1899" y="1249"/>
                  <a:pt x="1893" y="1264"/>
                  <a:pt x="1879" y="1262"/>
                </a:cubicBezTo>
                <a:cubicBezTo>
                  <a:pt x="1858" y="1259"/>
                  <a:pt x="1859" y="1230"/>
                  <a:pt x="1875" y="1218"/>
                </a:cubicBezTo>
                <a:cubicBezTo>
                  <a:pt x="1864" y="1211"/>
                  <a:pt x="1857" y="1201"/>
                  <a:pt x="1845" y="1194"/>
                </a:cubicBezTo>
                <a:cubicBezTo>
                  <a:pt x="1794" y="1223"/>
                  <a:pt x="1747" y="1255"/>
                  <a:pt x="1696" y="1284"/>
                </a:cubicBezTo>
                <a:cubicBezTo>
                  <a:pt x="1691" y="1315"/>
                  <a:pt x="1702" y="1340"/>
                  <a:pt x="1726" y="1353"/>
                </a:cubicBezTo>
                <a:cubicBezTo>
                  <a:pt x="1728" y="1378"/>
                  <a:pt x="1747" y="1386"/>
                  <a:pt x="1760" y="1401"/>
                </a:cubicBezTo>
                <a:cubicBezTo>
                  <a:pt x="1783" y="1396"/>
                  <a:pt x="1799" y="1415"/>
                  <a:pt x="1805" y="1438"/>
                </a:cubicBezTo>
                <a:cubicBezTo>
                  <a:pt x="1815" y="1419"/>
                  <a:pt x="1849" y="1426"/>
                  <a:pt x="1861" y="1434"/>
                </a:cubicBezTo>
                <a:cubicBezTo>
                  <a:pt x="1872" y="1429"/>
                  <a:pt x="1880" y="1410"/>
                  <a:pt x="1899" y="1407"/>
                </a:cubicBezTo>
                <a:cubicBezTo>
                  <a:pt x="1907" y="1408"/>
                  <a:pt x="1906" y="1417"/>
                  <a:pt x="1916" y="1417"/>
                </a:cubicBezTo>
                <a:cubicBezTo>
                  <a:pt x="1929" y="1416"/>
                  <a:pt x="1947" y="1393"/>
                  <a:pt x="1966" y="1405"/>
                </a:cubicBezTo>
                <a:cubicBezTo>
                  <a:pt x="1981" y="1413"/>
                  <a:pt x="1985" y="1440"/>
                  <a:pt x="1978" y="1460"/>
                </a:cubicBezTo>
                <a:close/>
                <a:moveTo>
                  <a:pt x="1044" y="542"/>
                </a:moveTo>
                <a:cubicBezTo>
                  <a:pt x="1044" y="530"/>
                  <a:pt x="1046" y="526"/>
                  <a:pt x="1036" y="520"/>
                </a:cubicBezTo>
                <a:cubicBezTo>
                  <a:pt x="1025" y="546"/>
                  <a:pt x="989" y="527"/>
                  <a:pt x="986" y="506"/>
                </a:cubicBezTo>
                <a:cubicBezTo>
                  <a:pt x="976" y="504"/>
                  <a:pt x="967" y="514"/>
                  <a:pt x="970" y="518"/>
                </a:cubicBezTo>
                <a:cubicBezTo>
                  <a:pt x="976" y="527"/>
                  <a:pt x="1015" y="555"/>
                  <a:pt x="1044" y="542"/>
                </a:cubicBezTo>
                <a:close/>
                <a:moveTo>
                  <a:pt x="319" y="62"/>
                </a:moveTo>
                <a:cubicBezTo>
                  <a:pt x="293" y="122"/>
                  <a:pt x="260" y="173"/>
                  <a:pt x="206" y="201"/>
                </a:cubicBezTo>
                <a:cubicBezTo>
                  <a:pt x="212" y="210"/>
                  <a:pt x="197" y="204"/>
                  <a:pt x="198" y="214"/>
                </a:cubicBezTo>
                <a:cubicBezTo>
                  <a:pt x="204" y="219"/>
                  <a:pt x="213" y="211"/>
                  <a:pt x="220" y="216"/>
                </a:cubicBezTo>
                <a:cubicBezTo>
                  <a:pt x="281" y="176"/>
                  <a:pt x="351" y="124"/>
                  <a:pt x="349" y="40"/>
                </a:cubicBezTo>
                <a:cubicBezTo>
                  <a:pt x="349" y="37"/>
                  <a:pt x="350" y="35"/>
                  <a:pt x="353" y="36"/>
                </a:cubicBezTo>
                <a:cubicBezTo>
                  <a:pt x="350" y="27"/>
                  <a:pt x="344" y="22"/>
                  <a:pt x="333" y="20"/>
                </a:cubicBezTo>
                <a:cubicBezTo>
                  <a:pt x="335" y="32"/>
                  <a:pt x="314" y="46"/>
                  <a:pt x="319" y="62"/>
                </a:cubicBezTo>
                <a:close/>
                <a:moveTo>
                  <a:pt x="187" y="193"/>
                </a:moveTo>
                <a:cubicBezTo>
                  <a:pt x="246" y="159"/>
                  <a:pt x="295" y="104"/>
                  <a:pt x="308" y="30"/>
                </a:cubicBezTo>
                <a:cubicBezTo>
                  <a:pt x="240" y="57"/>
                  <a:pt x="205" y="123"/>
                  <a:pt x="187" y="193"/>
                </a:cubicBezTo>
                <a:close/>
                <a:moveTo>
                  <a:pt x="234" y="226"/>
                </a:moveTo>
                <a:cubicBezTo>
                  <a:pt x="265" y="261"/>
                  <a:pt x="304" y="287"/>
                  <a:pt x="339" y="316"/>
                </a:cubicBezTo>
                <a:cubicBezTo>
                  <a:pt x="393" y="359"/>
                  <a:pt x="439" y="412"/>
                  <a:pt x="496" y="450"/>
                </a:cubicBezTo>
                <a:cubicBezTo>
                  <a:pt x="557" y="419"/>
                  <a:pt x="614" y="372"/>
                  <a:pt x="621" y="288"/>
                </a:cubicBezTo>
                <a:cubicBezTo>
                  <a:pt x="544" y="205"/>
                  <a:pt x="463" y="126"/>
                  <a:pt x="367" y="62"/>
                </a:cubicBezTo>
                <a:cubicBezTo>
                  <a:pt x="344" y="137"/>
                  <a:pt x="297" y="190"/>
                  <a:pt x="234" y="226"/>
                </a:cubicBezTo>
                <a:close/>
                <a:moveTo>
                  <a:pt x="502" y="466"/>
                </a:moveTo>
                <a:cubicBezTo>
                  <a:pt x="605" y="562"/>
                  <a:pt x="727" y="638"/>
                  <a:pt x="833" y="730"/>
                </a:cubicBezTo>
                <a:cubicBezTo>
                  <a:pt x="846" y="724"/>
                  <a:pt x="863" y="718"/>
                  <a:pt x="875" y="708"/>
                </a:cubicBezTo>
                <a:cubicBezTo>
                  <a:pt x="889" y="697"/>
                  <a:pt x="919" y="666"/>
                  <a:pt x="925" y="651"/>
                </a:cubicBezTo>
                <a:cubicBezTo>
                  <a:pt x="926" y="648"/>
                  <a:pt x="922" y="642"/>
                  <a:pt x="923" y="639"/>
                </a:cubicBezTo>
                <a:cubicBezTo>
                  <a:pt x="926" y="621"/>
                  <a:pt x="944" y="611"/>
                  <a:pt x="948" y="593"/>
                </a:cubicBezTo>
                <a:cubicBezTo>
                  <a:pt x="935" y="555"/>
                  <a:pt x="899" y="540"/>
                  <a:pt x="881" y="506"/>
                </a:cubicBezTo>
                <a:cubicBezTo>
                  <a:pt x="866" y="500"/>
                  <a:pt x="865" y="490"/>
                  <a:pt x="849" y="488"/>
                </a:cubicBezTo>
                <a:cubicBezTo>
                  <a:pt x="826" y="466"/>
                  <a:pt x="810" y="437"/>
                  <a:pt x="780" y="423"/>
                </a:cubicBezTo>
                <a:cubicBezTo>
                  <a:pt x="741" y="375"/>
                  <a:pt x="698" y="333"/>
                  <a:pt x="643" y="302"/>
                </a:cubicBezTo>
                <a:cubicBezTo>
                  <a:pt x="622" y="378"/>
                  <a:pt x="578" y="439"/>
                  <a:pt x="502" y="466"/>
                </a:cubicBezTo>
                <a:close/>
                <a:moveTo>
                  <a:pt x="986" y="583"/>
                </a:moveTo>
                <a:cubicBezTo>
                  <a:pt x="996" y="576"/>
                  <a:pt x="994" y="567"/>
                  <a:pt x="996" y="556"/>
                </a:cubicBezTo>
                <a:cubicBezTo>
                  <a:pt x="992" y="555"/>
                  <a:pt x="991" y="551"/>
                  <a:pt x="986" y="552"/>
                </a:cubicBezTo>
                <a:cubicBezTo>
                  <a:pt x="986" y="562"/>
                  <a:pt x="986" y="573"/>
                  <a:pt x="986" y="583"/>
                </a:cubicBezTo>
                <a:close/>
                <a:moveTo>
                  <a:pt x="1055" y="932"/>
                </a:moveTo>
                <a:cubicBezTo>
                  <a:pt x="1078" y="933"/>
                  <a:pt x="1107" y="928"/>
                  <a:pt x="1125" y="917"/>
                </a:cubicBezTo>
                <a:cubicBezTo>
                  <a:pt x="1139" y="908"/>
                  <a:pt x="1164" y="882"/>
                  <a:pt x="1174" y="863"/>
                </a:cubicBezTo>
                <a:cubicBezTo>
                  <a:pt x="1181" y="852"/>
                  <a:pt x="1192" y="817"/>
                  <a:pt x="1186" y="802"/>
                </a:cubicBezTo>
                <a:cubicBezTo>
                  <a:pt x="1179" y="783"/>
                  <a:pt x="1144" y="768"/>
                  <a:pt x="1127" y="752"/>
                </a:cubicBezTo>
                <a:cubicBezTo>
                  <a:pt x="1122" y="748"/>
                  <a:pt x="1121" y="742"/>
                  <a:pt x="1117" y="738"/>
                </a:cubicBezTo>
                <a:cubicBezTo>
                  <a:pt x="1113" y="734"/>
                  <a:pt x="1108" y="732"/>
                  <a:pt x="1103" y="728"/>
                </a:cubicBezTo>
                <a:cubicBezTo>
                  <a:pt x="1078" y="708"/>
                  <a:pt x="1045" y="676"/>
                  <a:pt x="1024" y="663"/>
                </a:cubicBezTo>
                <a:cubicBezTo>
                  <a:pt x="1005" y="724"/>
                  <a:pt x="954" y="771"/>
                  <a:pt x="895" y="792"/>
                </a:cubicBezTo>
                <a:cubicBezTo>
                  <a:pt x="947" y="840"/>
                  <a:pt x="994" y="893"/>
                  <a:pt x="1055" y="932"/>
                </a:cubicBezTo>
                <a:close/>
                <a:moveTo>
                  <a:pt x="932" y="689"/>
                </a:moveTo>
                <a:cubicBezTo>
                  <a:pt x="929" y="689"/>
                  <a:pt x="930" y="694"/>
                  <a:pt x="925" y="692"/>
                </a:cubicBezTo>
                <a:cubicBezTo>
                  <a:pt x="925" y="690"/>
                  <a:pt x="933" y="685"/>
                  <a:pt x="927" y="683"/>
                </a:cubicBezTo>
                <a:cubicBezTo>
                  <a:pt x="913" y="696"/>
                  <a:pt x="901" y="711"/>
                  <a:pt x="885" y="722"/>
                </a:cubicBezTo>
                <a:cubicBezTo>
                  <a:pt x="889" y="730"/>
                  <a:pt x="883" y="727"/>
                  <a:pt x="881" y="732"/>
                </a:cubicBezTo>
                <a:cubicBezTo>
                  <a:pt x="890" y="735"/>
                  <a:pt x="893" y="731"/>
                  <a:pt x="885" y="738"/>
                </a:cubicBezTo>
                <a:cubicBezTo>
                  <a:pt x="890" y="741"/>
                  <a:pt x="893" y="732"/>
                  <a:pt x="895" y="738"/>
                </a:cubicBezTo>
                <a:cubicBezTo>
                  <a:pt x="887" y="749"/>
                  <a:pt x="907" y="748"/>
                  <a:pt x="913" y="752"/>
                </a:cubicBezTo>
                <a:cubicBezTo>
                  <a:pt x="906" y="753"/>
                  <a:pt x="913" y="757"/>
                  <a:pt x="909" y="758"/>
                </a:cubicBezTo>
                <a:cubicBezTo>
                  <a:pt x="896" y="764"/>
                  <a:pt x="896" y="762"/>
                  <a:pt x="905" y="760"/>
                </a:cubicBezTo>
                <a:cubicBezTo>
                  <a:pt x="919" y="757"/>
                  <a:pt x="932" y="749"/>
                  <a:pt x="944" y="744"/>
                </a:cubicBezTo>
                <a:cubicBezTo>
                  <a:pt x="949" y="736"/>
                  <a:pt x="958" y="732"/>
                  <a:pt x="962" y="722"/>
                </a:cubicBezTo>
                <a:cubicBezTo>
                  <a:pt x="956" y="721"/>
                  <a:pt x="958" y="728"/>
                  <a:pt x="952" y="726"/>
                </a:cubicBezTo>
                <a:cubicBezTo>
                  <a:pt x="954" y="721"/>
                  <a:pt x="948" y="722"/>
                  <a:pt x="948" y="718"/>
                </a:cubicBezTo>
                <a:cubicBezTo>
                  <a:pt x="956" y="713"/>
                  <a:pt x="949" y="718"/>
                  <a:pt x="946" y="714"/>
                </a:cubicBezTo>
                <a:cubicBezTo>
                  <a:pt x="949" y="708"/>
                  <a:pt x="944" y="701"/>
                  <a:pt x="946" y="698"/>
                </a:cubicBezTo>
                <a:cubicBezTo>
                  <a:pt x="941" y="703"/>
                  <a:pt x="925" y="704"/>
                  <a:pt x="923" y="696"/>
                </a:cubicBezTo>
                <a:cubicBezTo>
                  <a:pt x="927" y="696"/>
                  <a:pt x="935" y="689"/>
                  <a:pt x="932" y="689"/>
                </a:cubicBezTo>
                <a:close/>
                <a:moveTo>
                  <a:pt x="1198" y="740"/>
                </a:moveTo>
                <a:cubicBezTo>
                  <a:pt x="1205" y="756"/>
                  <a:pt x="1228" y="770"/>
                  <a:pt x="1244" y="758"/>
                </a:cubicBezTo>
                <a:cubicBezTo>
                  <a:pt x="1224" y="755"/>
                  <a:pt x="1217" y="740"/>
                  <a:pt x="1206" y="728"/>
                </a:cubicBezTo>
                <a:cubicBezTo>
                  <a:pt x="1205" y="734"/>
                  <a:pt x="1198" y="733"/>
                  <a:pt x="1198" y="740"/>
                </a:cubicBezTo>
                <a:close/>
                <a:moveTo>
                  <a:pt x="1248" y="742"/>
                </a:moveTo>
                <a:cubicBezTo>
                  <a:pt x="1246" y="732"/>
                  <a:pt x="1236" y="731"/>
                  <a:pt x="1228" y="728"/>
                </a:cubicBezTo>
                <a:cubicBezTo>
                  <a:pt x="1231" y="736"/>
                  <a:pt x="1236" y="743"/>
                  <a:pt x="1248" y="742"/>
                </a:cubicBezTo>
                <a:close/>
                <a:moveTo>
                  <a:pt x="780" y="792"/>
                </a:moveTo>
                <a:cubicBezTo>
                  <a:pt x="780" y="802"/>
                  <a:pt x="796" y="812"/>
                  <a:pt x="807" y="819"/>
                </a:cubicBezTo>
                <a:cubicBezTo>
                  <a:pt x="878" y="868"/>
                  <a:pt x="949" y="937"/>
                  <a:pt x="1020" y="974"/>
                </a:cubicBezTo>
                <a:cubicBezTo>
                  <a:pt x="1029" y="968"/>
                  <a:pt x="1035" y="959"/>
                  <a:pt x="1040" y="948"/>
                </a:cubicBezTo>
                <a:cubicBezTo>
                  <a:pt x="1035" y="947"/>
                  <a:pt x="1035" y="940"/>
                  <a:pt x="1032" y="936"/>
                </a:cubicBezTo>
                <a:cubicBezTo>
                  <a:pt x="998" y="958"/>
                  <a:pt x="985" y="930"/>
                  <a:pt x="962" y="913"/>
                </a:cubicBezTo>
                <a:cubicBezTo>
                  <a:pt x="926" y="885"/>
                  <a:pt x="886" y="856"/>
                  <a:pt x="859" y="827"/>
                </a:cubicBezTo>
                <a:cubicBezTo>
                  <a:pt x="845" y="823"/>
                  <a:pt x="825" y="808"/>
                  <a:pt x="817" y="792"/>
                </a:cubicBezTo>
                <a:cubicBezTo>
                  <a:pt x="818" y="782"/>
                  <a:pt x="829" y="782"/>
                  <a:pt x="827" y="770"/>
                </a:cubicBezTo>
                <a:cubicBezTo>
                  <a:pt x="824" y="760"/>
                  <a:pt x="811" y="750"/>
                  <a:pt x="798" y="744"/>
                </a:cubicBezTo>
                <a:cubicBezTo>
                  <a:pt x="799" y="761"/>
                  <a:pt x="778" y="774"/>
                  <a:pt x="780" y="792"/>
                </a:cubicBezTo>
                <a:close/>
                <a:moveTo>
                  <a:pt x="1246" y="758"/>
                </a:moveTo>
                <a:cubicBezTo>
                  <a:pt x="1247" y="770"/>
                  <a:pt x="1258" y="767"/>
                  <a:pt x="1270" y="766"/>
                </a:cubicBezTo>
                <a:cubicBezTo>
                  <a:pt x="1271" y="758"/>
                  <a:pt x="1272" y="752"/>
                  <a:pt x="1266" y="748"/>
                </a:cubicBezTo>
                <a:cubicBezTo>
                  <a:pt x="1261" y="754"/>
                  <a:pt x="1257" y="759"/>
                  <a:pt x="1246" y="758"/>
                </a:cubicBezTo>
                <a:close/>
                <a:moveTo>
                  <a:pt x="853" y="786"/>
                </a:moveTo>
                <a:cubicBezTo>
                  <a:pt x="848" y="789"/>
                  <a:pt x="842" y="789"/>
                  <a:pt x="837" y="788"/>
                </a:cubicBezTo>
                <a:cubicBezTo>
                  <a:pt x="880" y="837"/>
                  <a:pt x="939" y="869"/>
                  <a:pt x="986" y="913"/>
                </a:cubicBezTo>
                <a:cubicBezTo>
                  <a:pt x="1000" y="910"/>
                  <a:pt x="1005" y="934"/>
                  <a:pt x="1012" y="925"/>
                </a:cubicBezTo>
                <a:cubicBezTo>
                  <a:pt x="959" y="878"/>
                  <a:pt x="915" y="823"/>
                  <a:pt x="853" y="786"/>
                </a:cubicBezTo>
                <a:close/>
                <a:moveTo>
                  <a:pt x="811" y="845"/>
                </a:moveTo>
                <a:cubicBezTo>
                  <a:pt x="785" y="863"/>
                  <a:pt x="762" y="914"/>
                  <a:pt x="776" y="952"/>
                </a:cubicBezTo>
                <a:cubicBezTo>
                  <a:pt x="774" y="902"/>
                  <a:pt x="802" y="875"/>
                  <a:pt x="823" y="853"/>
                </a:cubicBezTo>
                <a:cubicBezTo>
                  <a:pt x="820" y="850"/>
                  <a:pt x="815" y="849"/>
                  <a:pt x="811" y="845"/>
                </a:cubicBezTo>
                <a:close/>
                <a:moveTo>
                  <a:pt x="1048" y="1266"/>
                </a:moveTo>
                <a:cubicBezTo>
                  <a:pt x="1036" y="1242"/>
                  <a:pt x="1030" y="1200"/>
                  <a:pt x="1014" y="1175"/>
                </a:cubicBezTo>
                <a:cubicBezTo>
                  <a:pt x="984" y="1156"/>
                  <a:pt x="939" y="1165"/>
                  <a:pt x="923" y="1135"/>
                </a:cubicBezTo>
                <a:cubicBezTo>
                  <a:pt x="908" y="1109"/>
                  <a:pt x="910" y="1066"/>
                  <a:pt x="907" y="1040"/>
                </a:cubicBezTo>
                <a:cubicBezTo>
                  <a:pt x="942" y="1031"/>
                  <a:pt x="974" y="1001"/>
                  <a:pt x="968" y="960"/>
                </a:cubicBezTo>
                <a:cubicBezTo>
                  <a:pt x="958" y="957"/>
                  <a:pt x="949" y="942"/>
                  <a:pt x="938" y="946"/>
                </a:cubicBezTo>
                <a:cubicBezTo>
                  <a:pt x="953" y="1010"/>
                  <a:pt x="863" y="1022"/>
                  <a:pt x="841" y="970"/>
                </a:cubicBezTo>
                <a:cubicBezTo>
                  <a:pt x="836" y="940"/>
                  <a:pt x="858" y="914"/>
                  <a:pt x="889" y="909"/>
                </a:cubicBezTo>
                <a:cubicBezTo>
                  <a:pt x="873" y="893"/>
                  <a:pt x="852" y="882"/>
                  <a:pt x="833" y="869"/>
                </a:cubicBezTo>
                <a:cubicBezTo>
                  <a:pt x="790" y="894"/>
                  <a:pt x="774" y="976"/>
                  <a:pt x="819" y="1008"/>
                </a:cubicBezTo>
                <a:cubicBezTo>
                  <a:pt x="800" y="1050"/>
                  <a:pt x="805" y="1137"/>
                  <a:pt x="768" y="1159"/>
                </a:cubicBezTo>
                <a:cubicBezTo>
                  <a:pt x="752" y="1168"/>
                  <a:pt x="729" y="1165"/>
                  <a:pt x="710" y="1171"/>
                </a:cubicBezTo>
                <a:cubicBezTo>
                  <a:pt x="705" y="1172"/>
                  <a:pt x="701" y="1177"/>
                  <a:pt x="696" y="1179"/>
                </a:cubicBezTo>
                <a:cubicBezTo>
                  <a:pt x="673" y="1185"/>
                  <a:pt x="649" y="1181"/>
                  <a:pt x="627" y="1194"/>
                </a:cubicBezTo>
                <a:cubicBezTo>
                  <a:pt x="617" y="1213"/>
                  <a:pt x="608" y="1231"/>
                  <a:pt x="603" y="1254"/>
                </a:cubicBezTo>
                <a:cubicBezTo>
                  <a:pt x="646" y="1252"/>
                  <a:pt x="684" y="1280"/>
                  <a:pt x="728" y="1266"/>
                </a:cubicBezTo>
                <a:cubicBezTo>
                  <a:pt x="734" y="1247"/>
                  <a:pt x="745" y="1222"/>
                  <a:pt x="772" y="1212"/>
                </a:cubicBezTo>
                <a:cubicBezTo>
                  <a:pt x="796" y="1203"/>
                  <a:pt x="855" y="1203"/>
                  <a:pt x="883" y="1208"/>
                </a:cubicBezTo>
                <a:cubicBezTo>
                  <a:pt x="915" y="1215"/>
                  <a:pt x="922" y="1243"/>
                  <a:pt x="934" y="1264"/>
                </a:cubicBezTo>
                <a:cubicBezTo>
                  <a:pt x="977" y="1271"/>
                  <a:pt x="1021" y="1268"/>
                  <a:pt x="1051" y="1270"/>
                </a:cubicBezTo>
                <a:cubicBezTo>
                  <a:pt x="1051" y="1266"/>
                  <a:pt x="1054" y="1265"/>
                  <a:pt x="1051" y="1264"/>
                </a:cubicBezTo>
                <a:cubicBezTo>
                  <a:pt x="1051" y="1265"/>
                  <a:pt x="1050" y="1266"/>
                  <a:pt x="1048" y="1266"/>
                </a:cubicBezTo>
                <a:close/>
                <a:moveTo>
                  <a:pt x="1135" y="1006"/>
                </a:moveTo>
                <a:cubicBezTo>
                  <a:pt x="1153" y="1037"/>
                  <a:pt x="1184" y="1057"/>
                  <a:pt x="1214" y="1079"/>
                </a:cubicBezTo>
                <a:cubicBezTo>
                  <a:pt x="1236" y="1096"/>
                  <a:pt x="1258" y="1114"/>
                  <a:pt x="1278" y="1131"/>
                </a:cubicBezTo>
                <a:cubicBezTo>
                  <a:pt x="1285" y="1137"/>
                  <a:pt x="1290" y="1145"/>
                  <a:pt x="1297" y="1151"/>
                </a:cubicBezTo>
                <a:cubicBezTo>
                  <a:pt x="1307" y="1159"/>
                  <a:pt x="1318" y="1161"/>
                  <a:pt x="1327" y="1169"/>
                </a:cubicBezTo>
                <a:cubicBezTo>
                  <a:pt x="1344" y="1183"/>
                  <a:pt x="1359" y="1200"/>
                  <a:pt x="1377" y="1216"/>
                </a:cubicBezTo>
                <a:cubicBezTo>
                  <a:pt x="1413" y="1248"/>
                  <a:pt x="1444" y="1273"/>
                  <a:pt x="1484" y="1303"/>
                </a:cubicBezTo>
                <a:cubicBezTo>
                  <a:pt x="1499" y="1315"/>
                  <a:pt x="1526" y="1344"/>
                  <a:pt x="1541" y="1343"/>
                </a:cubicBezTo>
                <a:cubicBezTo>
                  <a:pt x="1548" y="1343"/>
                  <a:pt x="1558" y="1331"/>
                  <a:pt x="1567" y="1323"/>
                </a:cubicBezTo>
                <a:cubicBezTo>
                  <a:pt x="1587" y="1307"/>
                  <a:pt x="1611" y="1287"/>
                  <a:pt x="1617" y="1264"/>
                </a:cubicBezTo>
                <a:cubicBezTo>
                  <a:pt x="1620" y="1253"/>
                  <a:pt x="1615" y="1242"/>
                  <a:pt x="1623" y="1236"/>
                </a:cubicBezTo>
                <a:cubicBezTo>
                  <a:pt x="1507" y="1107"/>
                  <a:pt x="1370" y="1000"/>
                  <a:pt x="1248" y="877"/>
                </a:cubicBezTo>
                <a:cubicBezTo>
                  <a:pt x="1220" y="930"/>
                  <a:pt x="1191" y="981"/>
                  <a:pt x="1135" y="1006"/>
                </a:cubicBezTo>
                <a:close/>
                <a:moveTo>
                  <a:pt x="1141" y="974"/>
                </a:moveTo>
                <a:cubicBezTo>
                  <a:pt x="1143" y="974"/>
                  <a:pt x="1145" y="971"/>
                  <a:pt x="1145" y="976"/>
                </a:cubicBezTo>
                <a:cubicBezTo>
                  <a:pt x="1161" y="964"/>
                  <a:pt x="1179" y="954"/>
                  <a:pt x="1186" y="932"/>
                </a:cubicBezTo>
                <a:cubicBezTo>
                  <a:pt x="1180" y="927"/>
                  <a:pt x="1180" y="939"/>
                  <a:pt x="1172" y="938"/>
                </a:cubicBezTo>
                <a:cubicBezTo>
                  <a:pt x="1164" y="932"/>
                  <a:pt x="1163" y="918"/>
                  <a:pt x="1163" y="909"/>
                </a:cubicBezTo>
                <a:cubicBezTo>
                  <a:pt x="1148" y="931"/>
                  <a:pt x="1125" y="935"/>
                  <a:pt x="1097" y="946"/>
                </a:cubicBezTo>
                <a:cubicBezTo>
                  <a:pt x="1108" y="946"/>
                  <a:pt x="1111" y="950"/>
                  <a:pt x="1117" y="950"/>
                </a:cubicBezTo>
                <a:cubicBezTo>
                  <a:pt x="1116" y="953"/>
                  <a:pt x="1114" y="954"/>
                  <a:pt x="1113" y="956"/>
                </a:cubicBezTo>
                <a:cubicBezTo>
                  <a:pt x="1124" y="953"/>
                  <a:pt x="1127" y="975"/>
                  <a:pt x="1137" y="964"/>
                </a:cubicBezTo>
                <a:cubicBezTo>
                  <a:pt x="1142" y="970"/>
                  <a:pt x="1142" y="971"/>
                  <a:pt x="1141" y="974"/>
                </a:cubicBezTo>
                <a:close/>
                <a:moveTo>
                  <a:pt x="923" y="962"/>
                </a:moveTo>
                <a:cubicBezTo>
                  <a:pt x="924" y="928"/>
                  <a:pt x="879" y="912"/>
                  <a:pt x="861" y="944"/>
                </a:cubicBezTo>
                <a:cubicBezTo>
                  <a:pt x="850" y="991"/>
                  <a:pt x="920" y="1004"/>
                  <a:pt x="923" y="962"/>
                </a:cubicBezTo>
                <a:close/>
                <a:moveTo>
                  <a:pt x="1049" y="1050"/>
                </a:moveTo>
                <a:cubicBezTo>
                  <a:pt x="1101" y="1048"/>
                  <a:pt x="1149" y="1068"/>
                  <a:pt x="1182" y="1073"/>
                </a:cubicBezTo>
                <a:cubicBezTo>
                  <a:pt x="1155" y="1056"/>
                  <a:pt x="1136" y="1032"/>
                  <a:pt x="1111" y="1012"/>
                </a:cubicBezTo>
                <a:cubicBezTo>
                  <a:pt x="1093" y="1017"/>
                  <a:pt x="1093" y="1014"/>
                  <a:pt x="1071" y="1014"/>
                </a:cubicBezTo>
                <a:cubicBezTo>
                  <a:pt x="1066" y="998"/>
                  <a:pt x="1052" y="991"/>
                  <a:pt x="1042" y="980"/>
                </a:cubicBezTo>
                <a:cubicBezTo>
                  <a:pt x="1028" y="1002"/>
                  <a:pt x="1005" y="993"/>
                  <a:pt x="994" y="982"/>
                </a:cubicBezTo>
                <a:cubicBezTo>
                  <a:pt x="1015" y="1002"/>
                  <a:pt x="1033" y="1025"/>
                  <a:pt x="1049" y="1050"/>
                </a:cubicBezTo>
                <a:close/>
                <a:moveTo>
                  <a:pt x="1004" y="1046"/>
                </a:moveTo>
                <a:cubicBezTo>
                  <a:pt x="1011" y="1044"/>
                  <a:pt x="1024" y="1048"/>
                  <a:pt x="1028" y="1044"/>
                </a:cubicBezTo>
                <a:cubicBezTo>
                  <a:pt x="1010" y="1031"/>
                  <a:pt x="1003" y="1007"/>
                  <a:pt x="984" y="996"/>
                </a:cubicBezTo>
                <a:cubicBezTo>
                  <a:pt x="969" y="1019"/>
                  <a:pt x="1009" y="1026"/>
                  <a:pt x="1004" y="1046"/>
                </a:cubicBezTo>
                <a:close/>
                <a:moveTo>
                  <a:pt x="1702" y="1087"/>
                </a:moveTo>
                <a:cubicBezTo>
                  <a:pt x="1716" y="1090"/>
                  <a:pt x="1726" y="1069"/>
                  <a:pt x="1732" y="1059"/>
                </a:cubicBezTo>
                <a:cubicBezTo>
                  <a:pt x="1745" y="1040"/>
                  <a:pt x="1768" y="1024"/>
                  <a:pt x="1750" y="1012"/>
                </a:cubicBezTo>
                <a:cubicBezTo>
                  <a:pt x="1732" y="1026"/>
                  <a:pt x="1698" y="1051"/>
                  <a:pt x="1702" y="1087"/>
                </a:cubicBezTo>
                <a:close/>
                <a:moveTo>
                  <a:pt x="1774" y="1044"/>
                </a:moveTo>
                <a:cubicBezTo>
                  <a:pt x="1760" y="1055"/>
                  <a:pt x="1751" y="1071"/>
                  <a:pt x="1742" y="1087"/>
                </a:cubicBezTo>
                <a:cubicBezTo>
                  <a:pt x="1766" y="1074"/>
                  <a:pt x="1774" y="1049"/>
                  <a:pt x="1785" y="1028"/>
                </a:cubicBezTo>
                <a:cubicBezTo>
                  <a:pt x="1782" y="1024"/>
                  <a:pt x="1781" y="1017"/>
                  <a:pt x="1776" y="1016"/>
                </a:cubicBezTo>
                <a:cubicBezTo>
                  <a:pt x="1776" y="1026"/>
                  <a:pt x="1769" y="1032"/>
                  <a:pt x="1774" y="1044"/>
                </a:cubicBezTo>
                <a:close/>
                <a:moveTo>
                  <a:pt x="968" y="1018"/>
                </a:moveTo>
                <a:cubicBezTo>
                  <a:pt x="961" y="1026"/>
                  <a:pt x="954" y="1034"/>
                  <a:pt x="946" y="1042"/>
                </a:cubicBezTo>
                <a:cubicBezTo>
                  <a:pt x="958" y="1039"/>
                  <a:pt x="977" y="1043"/>
                  <a:pt x="994" y="1046"/>
                </a:cubicBezTo>
                <a:cubicBezTo>
                  <a:pt x="989" y="1033"/>
                  <a:pt x="981" y="1022"/>
                  <a:pt x="968" y="1018"/>
                </a:cubicBezTo>
                <a:close/>
                <a:moveTo>
                  <a:pt x="683" y="1052"/>
                </a:moveTo>
                <a:cubicBezTo>
                  <a:pt x="688" y="1053"/>
                  <a:pt x="703" y="1050"/>
                  <a:pt x="710" y="1048"/>
                </a:cubicBezTo>
                <a:cubicBezTo>
                  <a:pt x="710" y="1022"/>
                  <a:pt x="678" y="1026"/>
                  <a:pt x="683" y="1052"/>
                </a:cubicBezTo>
                <a:close/>
                <a:moveTo>
                  <a:pt x="1333" y="1210"/>
                </a:moveTo>
                <a:cubicBezTo>
                  <a:pt x="1320" y="1185"/>
                  <a:pt x="1292" y="1166"/>
                  <a:pt x="1268" y="1149"/>
                </a:cubicBezTo>
                <a:cubicBezTo>
                  <a:pt x="1251" y="1137"/>
                  <a:pt x="1234" y="1128"/>
                  <a:pt x="1216" y="1117"/>
                </a:cubicBezTo>
                <a:cubicBezTo>
                  <a:pt x="1186" y="1097"/>
                  <a:pt x="1142" y="1076"/>
                  <a:pt x="1101" y="1069"/>
                </a:cubicBezTo>
                <a:cubicBezTo>
                  <a:pt x="1082" y="1067"/>
                  <a:pt x="1061" y="1068"/>
                  <a:pt x="1042" y="1065"/>
                </a:cubicBezTo>
                <a:cubicBezTo>
                  <a:pt x="1014" y="1062"/>
                  <a:pt x="988" y="1058"/>
                  <a:pt x="960" y="1057"/>
                </a:cubicBezTo>
                <a:cubicBezTo>
                  <a:pt x="955" y="1057"/>
                  <a:pt x="926" y="1053"/>
                  <a:pt x="927" y="1069"/>
                </a:cubicBezTo>
                <a:cubicBezTo>
                  <a:pt x="1014" y="1067"/>
                  <a:pt x="1116" y="1076"/>
                  <a:pt x="1186" y="1109"/>
                </a:cubicBezTo>
                <a:cubicBezTo>
                  <a:pt x="1192" y="1112"/>
                  <a:pt x="1195" y="1118"/>
                  <a:pt x="1200" y="1121"/>
                </a:cubicBezTo>
                <a:cubicBezTo>
                  <a:pt x="1215" y="1129"/>
                  <a:pt x="1228" y="1132"/>
                  <a:pt x="1242" y="1141"/>
                </a:cubicBezTo>
                <a:cubicBezTo>
                  <a:pt x="1261" y="1154"/>
                  <a:pt x="1278" y="1169"/>
                  <a:pt x="1293" y="1180"/>
                </a:cubicBezTo>
                <a:cubicBezTo>
                  <a:pt x="1300" y="1186"/>
                  <a:pt x="1309" y="1187"/>
                  <a:pt x="1315" y="1192"/>
                </a:cubicBezTo>
                <a:cubicBezTo>
                  <a:pt x="1335" y="1210"/>
                  <a:pt x="1340" y="1244"/>
                  <a:pt x="1369" y="1248"/>
                </a:cubicBezTo>
                <a:cubicBezTo>
                  <a:pt x="1359" y="1234"/>
                  <a:pt x="1351" y="1217"/>
                  <a:pt x="1333" y="1210"/>
                </a:cubicBezTo>
                <a:close/>
                <a:moveTo>
                  <a:pt x="683" y="1083"/>
                </a:moveTo>
                <a:cubicBezTo>
                  <a:pt x="692" y="1088"/>
                  <a:pt x="710" y="1083"/>
                  <a:pt x="714" y="1083"/>
                </a:cubicBezTo>
                <a:cubicBezTo>
                  <a:pt x="719" y="1064"/>
                  <a:pt x="703" y="1064"/>
                  <a:pt x="686" y="1061"/>
                </a:cubicBezTo>
                <a:cubicBezTo>
                  <a:pt x="681" y="1068"/>
                  <a:pt x="684" y="1072"/>
                  <a:pt x="683" y="1083"/>
                </a:cubicBezTo>
                <a:close/>
                <a:moveTo>
                  <a:pt x="1787" y="1063"/>
                </a:moveTo>
                <a:cubicBezTo>
                  <a:pt x="1779" y="1077"/>
                  <a:pt x="1767" y="1087"/>
                  <a:pt x="1758" y="1099"/>
                </a:cubicBezTo>
                <a:cubicBezTo>
                  <a:pt x="1773" y="1107"/>
                  <a:pt x="1781" y="1123"/>
                  <a:pt x="1803" y="1125"/>
                </a:cubicBezTo>
                <a:cubicBezTo>
                  <a:pt x="1812" y="1117"/>
                  <a:pt x="1819" y="1108"/>
                  <a:pt x="1825" y="1097"/>
                </a:cubicBezTo>
                <a:cubicBezTo>
                  <a:pt x="1814" y="1084"/>
                  <a:pt x="1804" y="1070"/>
                  <a:pt x="1787" y="1063"/>
                </a:cubicBezTo>
                <a:close/>
                <a:moveTo>
                  <a:pt x="756" y="1079"/>
                </a:moveTo>
                <a:cubicBezTo>
                  <a:pt x="769" y="1082"/>
                  <a:pt x="791" y="1085"/>
                  <a:pt x="790" y="1067"/>
                </a:cubicBezTo>
                <a:cubicBezTo>
                  <a:pt x="769" y="1063"/>
                  <a:pt x="757" y="1071"/>
                  <a:pt x="732" y="1069"/>
                </a:cubicBezTo>
                <a:cubicBezTo>
                  <a:pt x="732" y="1078"/>
                  <a:pt x="734" y="1077"/>
                  <a:pt x="732" y="1085"/>
                </a:cubicBezTo>
                <a:cubicBezTo>
                  <a:pt x="738" y="1083"/>
                  <a:pt x="756" y="1086"/>
                  <a:pt x="748" y="1079"/>
                </a:cubicBezTo>
                <a:cubicBezTo>
                  <a:pt x="755" y="1077"/>
                  <a:pt x="760" y="1088"/>
                  <a:pt x="756" y="1079"/>
                </a:cubicBezTo>
                <a:close/>
                <a:moveTo>
                  <a:pt x="1895" y="1079"/>
                </a:moveTo>
                <a:cubicBezTo>
                  <a:pt x="1906" y="1105"/>
                  <a:pt x="1925" y="1124"/>
                  <a:pt x="1956" y="1131"/>
                </a:cubicBezTo>
                <a:cubicBezTo>
                  <a:pt x="1958" y="1123"/>
                  <a:pt x="1961" y="1119"/>
                  <a:pt x="1964" y="1109"/>
                </a:cubicBezTo>
                <a:cubicBezTo>
                  <a:pt x="1962" y="1109"/>
                  <a:pt x="1960" y="1109"/>
                  <a:pt x="1960" y="1107"/>
                </a:cubicBezTo>
                <a:cubicBezTo>
                  <a:pt x="1952" y="1111"/>
                  <a:pt x="1951" y="1122"/>
                  <a:pt x="1940" y="1123"/>
                </a:cubicBezTo>
                <a:cubicBezTo>
                  <a:pt x="1928" y="1118"/>
                  <a:pt x="1922" y="1108"/>
                  <a:pt x="1918" y="1095"/>
                </a:cubicBezTo>
                <a:cubicBezTo>
                  <a:pt x="1919" y="1090"/>
                  <a:pt x="1927" y="1092"/>
                  <a:pt x="1928" y="1087"/>
                </a:cubicBezTo>
                <a:cubicBezTo>
                  <a:pt x="1920" y="1081"/>
                  <a:pt x="1905" y="1072"/>
                  <a:pt x="1895" y="1079"/>
                </a:cubicBezTo>
                <a:close/>
                <a:moveTo>
                  <a:pt x="1942" y="1099"/>
                </a:moveTo>
                <a:cubicBezTo>
                  <a:pt x="1937" y="1097"/>
                  <a:pt x="1935" y="1092"/>
                  <a:pt x="1930" y="1089"/>
                </a:cubicBezTo>
                <a:cubicBezTo>
                  <a:pt x="1931" y="1095"/>
                  <a:pt x="1938" y="1103"/>
                  <a:pt x="1942" y="1099"/>
                </a:cubicBezTo>
                <a:close/>
                <a:moveTo>
                  <a:pt x="1046" y="1097"/>
                </a:moveTo>
                <a:cubicBezTo>
                  <a:pt x="1118" y="1174"/>
                  <a:pt x="1182" y="1261"/>
                  <a:pt x="1250" y="1343"/>
                </a:cubicBezTo>
                <a:cubicBezTo>
                  <a:pt x="1270" y="1374"/>
                  <a:pt x="1289" y="1417"/>
                  <a:pt x="1319" y="1430"/>
                </a:cubicBezTo>
                <a:cubicBezTo>
                  <a:pt x="1286" y="1382"/>
                  <a:pt x="1251" y="1334"/>
                  <a:pt x="1216" y="1288"/>
                </a:cubicBezTo>
                <a:cubicBezTo>
                  <a:pt x="1203" y="1270"/>
                  <a:pt x="1189" y="1256"/>
                  <a:pt x="1180" y="1236"/>
                </a:cubicBezTo>
                <a:cubicBezTo>
                  <a:pt x="1144" y="1202"/>
                  <a:pt x="1118" y="1158"/>
                  <a:pt x="1085" y="1123"/>
                </a:cubicBezTo>
                <a:cubicBezTo>
                  <a:pt x="1074" y="1112"/>
                  <a:pt x="1064" y="1096"/>
                  <a:pt x="1048" y="1091"/>
                </a:cubicBezTo>
                <a:cubicBezTo>
                  <a:pt x="1046" y="1091"/>
                  <a:pt x="1045" y="1091"/>
                  <a:pt x="1044" y="1091"/>
                </a:cubicBezTo>
                <a:cubicBezTo>
                  <a:pt x="1044" y="1094"/>
                  <a:pt x="1043" y="1097"/>
                  <a:pt x="1046" y="1097"/>
                </a:cubicBezTo>
                <a:close/>
                <a:moveTo>
                  <a:pt x="1799" y="1149"/>
                </a:moveTo>
                <a:cubicBezTo>
                  <a:pt x="1799" y="1154"/>
                  <a:pt x="1803" y="1153"/>
                  <a:pt x="1801" y="1159"/>
                </a:cubicBezTo>
                <a:cubicBezTo>
                  <a:pt x="1825" y="1152"/>
                  <a:pt x="1849" y="1138"/>
                  <a:pt x="1847" y="1111"/>
                </a:cubicBezTo>
                <a:cubicBezTo>
                  <a:pt x="1852" y="1109"/>
                  <a:pt x="1853" y="1104"/>
                  <a:pt x="1861" y="1105"/>
                </a:cubicBezTo>
                <a:cubicBezTo>
                  <a:pt x="1861" y="1097"/>
                  <a:pt x="1854" y="1096"/>
                  <a:pt x="1851" y="1091"/>
                </a:cubicBezTo>
                <a:cubicBezTo>
                  <a:pt x="1837" y="1110"/>
                  <a:pt x="1822" y="1133"/>
                  <a:pt x="1799" y="1149"/>
                </a:cubicBezTo>
                <a:close/>
                <a:moveTo>
                  <a:pt x="688" y="1123"/>
                </a:moveTo>
                <a:cubicBezTo>
                  <a:pt x="689" y="1124"/>
                  <a:pt x="689" y="1125"/>
                  <a:pt x="690" y="1125"/>
                </a:cubicBezTo>
                <a:cubicBezTo>
                  <a:pt x="693" y="1117"/>
                  <a:pt x="698" y="1125"/>
                  <a:pt x="706" y="1123"/>
                </a:cubicBezTo>
                <a:cubicBezTo>
                  <a:pt x="708" y="1114"/>
                  <a:pt x="714" y="1110"/>
                  <a:pt x="714" y="1099"/>
                </a:cubicBezTo>
                <a:cubicBezTo>
                  <a:pt x="700" y="1101"/>
                  <a:pt x="693" y="1095"/>
                  <a:pt x="683" y="1093"/>
                </a:cubicBezTo>
                <a:cubicBezTo>
                  <a:pt x="677" y="1110"/>
                  <a:pt x="696" y="1117"/>
                  <a:pt x="688" y="1123"/>
                </a:cubicBezTo>
                <a:close/>
                <a:moveTo>
                  <a:pt x="1837" y="1163"/>
                </a:moveTo>
                <a:cubicBezTo>
                  <a:pt x="1851" y="1181"/>
                  <a:pt x="1875" y="1189"/>
                  <a:pt x="1893" y="1204"/>
                </a:cubicBezTo>
                <a:cubicBezTo>
                  <a:pt x="1899" y="1194"/>
                  <a:pt x="1911" y="1188"/>
                  <a:pt x="1912" y="1173"/>
                </a:cubicBezTo>
                <a:cubicBezTo>
                  <a:pt x="1898" y="1157"/>
                  <a:pt x="1880" y="1144"/>
                  <a:pt x="1863" y="1131"/>
                </a:cubicBezTo>
                <a:cubicBezTo>
                  <a:pt x="1855" y="1143"/>
                  <a:pt x="1842" y="1148"/>
                  <a:pt x="1837" y="1163"/>
                </a:cubicBezTo>
                <a:close/>
                <a:moveTo>
                  <a:pt x="1936" y="1202"/>
                </a:moveTo>
                <a:cubicBezTo>
                  <a:pt x="1938" y="1208"/>
                  <a:pt x="1943" y="1196"/>
                  <a:pt x="1936" y="1202"/>
                </a:cubicBezTo>
                <a:cubicBezTo>
                  <a:pt x="1939" y="1195"/>
                  <a:pt x="1949" y="1177"/>
                  <a:pt x="1936" y="1173"/>
                </a:cubicBezTo>
                <a:cubicBezTo>
                  <a:pt x="1926" y="1189"/>
                  <a:pt x="1912" y="1201"/>
                  <a:pt x="1902" y="1218"/>
                </a:cubicBezTo>
                <a:cubicBezTo>
                  <a:pt x="1897" y="1223"/>
                  <a:pt x="1882" y="1230"/>
                  <a:pt x="1887" y="1238"/>
                </a:cubicBezTo>
                <a:cubicBezTo>
                  <a:pt x="1907" y="1230"/>
                  <a:pt x="1920" y="1218"/>
                  <a:pt x="1936" y="1202"/>
                </a:cubicBezTo>
                <a:close/>
                <a:moveTo>
                  <a:pt x="1789" y="1188"/>
                </a:moveTo>
                <a:cubicBezTo>
                  <a:pt x="1751" y="1212"/>
                  <a:pt x="1705" y="1236"/>
                  <a:pt x="1678" y="1258"/>
                </a:cubicBezTo>
                <a:cubicBezTo>
                  <a:pt x="1681" y="1261"/>
                  <a:pt x="1684" y="1264"/>
                  <a:pt x="1686" y="1268"/>
                </a:cubicBezTo>
                <a:cubicBezTo>
                  <a:pt x="1739" y="1244"/>
                  <a:pt x="1782" y="1212"/>
                  <a:pt x="1831" y="1184"/>
                </a:cubicBezTo>
                <a:cubicBezTo>
                  <a:pt x="1822" y="1166"/>
                  <a:pt x="1803" y="1180"/>
                  <a:pt x="1789" y="1188"/>
                </a:cubicBezTo>
                <a:close/>
                <a:moveTo>
                  <a:pt x="1962" y="1266"/>
                </a:moveTo>
                <a:cubicBezTo>
                  <a:pt x="1970" y="1266"/>
                  <a:pt x="1984" y="1254"/>
                  <a:pt x="1984" y="1246"/>
                </a:cubicBezTo>
                <a:cubicBezTo>
                  <a:pt x="1984" y="1242"/>
                  <a:pt x="1955" y="1211"/>
                  <a:pt x="1946" y="1210"/>
                </a:cubicBezTo>
                <a:cubicBezTo>
                  <a:pt x="1940" y="1219"/>
                  <a:pt x="1931" y="1225"/>
                  <a:pt x="1926" y="1234"/>
                </a:cubicBezTo>
                <a:cubicBezTo>
                  <a:pt x="1936" y="1240"/>
                  <a:pt x="1946" y="1266"/>
                  <a:pt x="1962" y="1266"/>
                </a:cubicBezTo>
                <a:close/>
                <a:moveTo>
                  <a:pt x="831" y="1222"/>
                </a:moveTo>
                <a:cubicBezTo>
                  <a:pt x="809" y="1223"/>
                  <a:pt x="783" y="1216"/>
                  <a:pt x="768" y="1232"/>
                </a:cubicBezTo>
                <a:cubicBezTo>
                  <a:pt x="814" y="1235"/>
                  <a:pt x="857" y="1244"/>
                  <a:pt x="905" y="1242"/>
                </a:cubicBezTo>
                <a:cubicBezTo>
                  <a:pt x="891" y="1216"/>
                  <a:pt x="858" y="1221"/>
                  <a:pt x="831" y="1222"/>
                </a:cubicBezTo>
                <a:close/>
                <a:moveTo>
                  <a:pt x="766" y="1250"/>
                </a:moveTo>
                <a:cubicBezTo>
                  <a:pt x="764" y="1289"/>
                  <a:pt x="765" y="1327"/>
                  <a:pt x="764" y="1359"/>
                </a:cubicBezTo>
                <a:cubicBezTo>
                  <a:pt x="784" y="1466"/>
                  <a:pt x="764" y="1601"/>
                  <a:pt x="776" y="1728"/>
                </a:cubicBezTo>
                <a:cubicBezTo>
                  <a:pt x="768" y="1745"/>
                  <a:pt x="770" y="1769"/>
                  <a:pt x="772" y="1791"/>
                </a:cubicBezTo>
                <a:cubicBezTo>
                  <a:pt x="777" y="1864"/>
                  <a:pt x="785" y="1943"/>
                  <a:pt x="788" y="2012"/>
                </a:cubicBezTo>
                <a:cubicBezTo>
                  <a:pt x="803" y="2004"/>
                  <a:pt x="821" y="2013"/>
                  <a:pt x="833" y="2012"/>
                </a:cubicBezTo>
                <a:cubicBezTo>
                  <a:pt x="827" y="1951"/>
                  <a:pt x="833" y="1868"/>
                  <a:pt x="823" y="1809"/>
                </a:cubicBezTo>
                <a:cubicBezTo>
                  <a:pt x="831" y="1784"/>
                  <a:pt x="827" y="1747"/>
                  <a:pt x="825" y="1726"/>
                </a:cubicBezTo>
                <a:cubicBezTo>
                  <a:pt x="825" y="1719"/>
                  <a:pt x="830" y="1710"/>
                  <a:pt x="829" y="1704"/>
                </a:cubicBezTo>
                <a:cubicBezTo>
                  <a:pt x="829" y="1697"/>
                  <a:pt x="824" y="1691"/>
                  <a:pt x="823" y="1684"/>
                </a:cubicBezTo>
                <a:cubicBezTo>
                  <a:pt x="820" y="1656"/>
                  <a:pt x="819" y="1623"/>
                  <a:pt x="819" y="1591"/>
                </a:cubicBezTo>
                <a:cubicBezTo>
                  <a:pt x="819" y="1466"/>
                  <a:pt x="824" y="1362"/>
                  <a:pt x="821" y="1262"/>
                </a:cubicBezTo>
                <a:cubicBezTo>
                  <a:pt x="823" y="1258"/>
                  <a:pt x="830" y="1259"/>
                  <a:pt x="833" y="1256"/>
                </a:cubicBezTo>
                <a:cubicBezTo>
                  <a:pt x="805" y="1259"/>
                  <a:pt x="791" y="1247"/>
                  <a:pt x="766" y="1250"/>
                </a:cubicBezTo>
                <a:close/>
                <a:moveTo>
                  <a:pt x="841" y="1262"/>
                </a:moveTo>
                <a:cubicBezTo>
                  <a:pt x="841" y="1301"/>
                  <a:pt x="837" y="1343"/>
                  <a:pt x="835" y="1377"/>
                </a:cubicBezTo>
                <a:cubicBezTo>
                  <a:pt x="833" y="1414"/>
                  <a:pt x="835" y="1452"/>
                  <a:pt x="835" y="1490"/>
                </a:cubicBezTo>
                <a:cubicBezTo>
                  <a:pt x="835" y="1535"/>
                  <a:pt x="832" y="1581"/>
                  <a:pt x="835" y="1625"/>
                </a:cubicBezTo>
                <a:cubicBezTo>
                  <a:pt x="841" y="1707"/>
                  <a:pt x="851" y="1788"/>
                  <a:pt x="849" y="1875"/>
                </a:cubicBezTo>
                <a:cubicBezTo>
                  <a:pt x="849" y="1899"/>
                  <a:pt x="845" y="1922"/>
                  <a:pt x="845" y="1946"/>
                </a:cubicBezTo>
                <a:cubicBezTo>
                  <a:pt x="846" y="1970"/>
                  <a:pt x="854" y="1994"/>
                  <a:pt x="847" y="2016"/>
                </a:cubicBezTo>
                <a:cubicBezTo>
                  <a:pt x="861" y="2016"/>
                  <a:pt x="890" y="2022"/>
                  <a:pt x="893" y="2020"/>
                </a:cubicBezTo>
                <a:cubicBezTo>
                  <a:pt x="884" y="1950"/>
                  <a:pt x="890" y="1878"/>
                  <a:pt x="891" y="1815"/>
                </a:cubicBezTo>
                <a:cubicBezTo>
                  <a:pt x="891" y="1789"/>
                  <a:pt x="888" y="1762"/>
                  <a:pt x="889" y="1734"/>
                </a:cubicBezTo>
                <a:cubicBezTo>
                  <a:pt x="890" y="1674"/>
                  <a:pt x="882" y="1610"/>
                  <a:pt x="883" y="1547"/>
                </a:cubicBezTo>
                <a:cubicBezTo>
                  <a:pt x="883" y="1458"/>
                  <a:pt x="883" y="1339"/>
                  <a:pt x="883" y="1260"/>
                </a:cubicBezTo>
                <a:cubicBezTo>
                  <a:pt x="869" y="1259"/>
                  <a:pt x="851" y="1258"/>
                  <a:pt x="835" y="1258"/>
                </a:cubicBezTo>
                <a:cubicBezTo>
                  <a:pt x="838" y="1258"/>
                  <a:pt x="839" y="1261"/>
                  <a:pt x="841" y="1262"/>
                </a:cubicBezTo>
                <a:close/>
                <a:moveTo>
                  <a:pt x="718" y="1286"/>
                </a:moveTo>
                <a:cubicBezTo>
                  <a:pt x="686" y="1370"/>
                  <a:pt x="642" y="1456"/>
                  <a:pt x="619" y="1547"/>
                </a:cubicBezTo>
                <a:cubicBezTo>
                  <a:pt x="565" y="1699"/>
                  <a:pt x="502" y="1839"/>
                  <a:pt x="456" y="1992"/>
                </a:cubicBezTo>
                <a:cubicBezTo>
                  <a:pt x="420" y="2064"/>
                  <a:pt x="400" y="2134"/>
                  <a:pt x="369" y="2206"/>
                </a:cubicBezTo>
                <a:cubicBezTo>
                  <a:pt x="416" y="2198"/>
                  <a:pt x="449" y="2191"/>
                  <a:pt x="492" y="2186"/>
                </a:cubicBezTo>
                <a:cubicBezTo>
                  <a:pt x="479" y="2150"/>
                  <a:pt x="497" y="2116"/>
                  <a:pt x="532" y="2101"/>
                </a:cubicBezTo>
                <a:cubicBezTo>
                  <a:pt x="597" y="2074"/>
                  <a:pt x="681" y="2047"/>
                  <a:pt x="750" y="2026"/>
                </a:cubicBezTo>
                <a:cubicBezTo>
                  <a:pt x="758" y="2022"/>
                  <a:pt x="763" y="2011"/>
                  <a:pt x="774" y="2016"/>
                </a:cubicBezTo>
                <a:cubicBezTo>
                  <a:pt x="764" y="1964"/>
                  <a:pt x="768" y="1909"/>
                  <a:pt x="764" y="1851"/>
                </a:cubicBezTo>
                <a:cubicBezTo>
                  <a:pt x="761" y="1813"/>
                  <a:pt x="751" y="1777"/>
                  <a:pt x="754" y="1738"/>
                </a:cubicBezTo>
                <a:cubicBezTo>
                  <a:pt x="755" y="1725"/>
                  <a:pt x="760" y="1711"/>
                  <a:pt x="760" y="1698"/>
                </a:cubicBezTo>
                <a:cubicBezTo>
                  <a:pt x="760" y="1672"/>
                  <a:pt x="754" y="1645"/>
                  <a:pt x="754" y="1619"/>
                </a:cubicBezTo>
                <a:cubicBezTo>
                  <a:pt x="754" y="1590"/>
                  <a:pt x="756" y="1562"/>
                  <a:pt x="756" y="1534"/>
                </a:cubicBezTo>
                <a:cubicBezTo>
                  <a:pt x="756" y="1446"/>
                  <a:pt x="746" y="1358"/>
                  <a:pt x="748" y="1262"/>
                </a:cubicBezTo>
                <a:cubicBezTo>
                  <a:pt x="748" y="1260"/>
                  <a:pt x="746" y="1260"/>
                  <a:pt x="744" y="1260"/>
                </a:cubicBezTo>
                <a:cubicBezTo>
                  <a:pt x="741" y="1274"/>
                  <a:pt x="736" y="1287"/>
                  <a:pt x="718" y="1286"/>
                </a:cubicBezTo>
                <a:close/>
                <a:moveTo>
                  <a:pt x="905" y="1260"/>
                </a:moveTo>
                <a:cubicBezTo>
                  <a:pt x="900" y="1264"/>
                  <a:pt x="898" y="1274"/>
                  <a:pt x="897" y="1282"/>
                </a:cubicBezTo>
                <a:cubicBezTo>
                  <a:pt x="890" y="1341"/>
                  <a:pt x="897" y="1410"/>
                  <a:pt x="901" y="1466"/>
                </a:cubicBezTo>
                <a:cubicBezTo>
                  <a:pt x="903" y="1503"/>
                  <a:pt x="899" y="1539"/>
                  <a:pt x="899" y="1575"/>
                </a:cubicBezTo>
                <a:cubicBezTo>
                  <a:pt x="899" y="1644"/>
                  <a:pt x="911" y="1714"/>
                  <a:pt x="907" y="1780"/>
                </a:cubicBezTo>
                <a:cubicBezTo>
                  <a:pt x="905" y="1807"/>
                  <a:pt x="906" y="1825"/>
                  <a:pt x="907" y="1847"/>
                </a:cubicBezTo>
                <a:cubicBezTo>
                  <a:pt x="908" y="1873"/>
                  <a:pt x="906" y="1901"/>
                  <a:pt x="909" y="1924"/>
                </a:cubicBezTo>
                <a:cubicBezTo>
                  <a:pt x="909" y="1930"/>
                  <a:pt x="914" y="1936"/>
                  <a:pt x="915" y="1942"/>
                </a:cubicBezTo>
                <a:cubicBezTo>
                  <a:pt x="918" y="1967"/>
                  <a:pt x="911" y="2000"/>
                  <a:pt x="915" y="2026"/>
                </a:cubicBezTo>
                <a:cubicBezTo>
                  <a:pt x="984" y="2052"/>
                  <a:pt x="1086" y="2086"/>
                  <a:pt x="1153" y="2115"/>
                </a:cubicBezTo>
                <a:cubicBezTo>
                  <a:pt x="1176" y="2125"/>
                  <a:pt x="1185" y="2158"/>
                  <a:pt x="1180" y="2186"/>
                </a:cubicBezTo>
                <a:cubicBezTo>
                  <a:pt x="1207" y="2188"/>
                  <a:pt x="1232" y="2200"/>
                  <a:pt x="1254" y="2200"/>
                </a:cubicBezTo>
                <a:cubicBezTo>
                  <a:pt x="1173" y="1981"/>
                  <a:pt x="1099" y="1756"/>
                  <a:pt x="1010" y="1545"/>
                </a:cubicBezTo>
                <a:cubicBezTo>
                  <a:pt x="1004" y="1505"/>
                  <a:pt x="988" y="1478"/>
                  <a:pt x="976" y="1446"/>
                </a:cubicBezTo>
                <a:cubicBezTo>
                  <a:pt x="968" y="1425"/>
                  <a:pt x="964" y="1401"/>
                  <a:pt x="956" y="1381"/>
                </a:cubicBezTo>
                <a:cubicBezTo>
                  <a:pt x="951" y="1367"/>
                  <a:pt x="942" y="1354"/>
                  <a:pt x="936" y="1339"/>
                </a:cubicBezTo>
                <a:cubicBezTo>
                  <a:pt x="928" y="1317"/>
                  <a:pt x="928" y="1291"/>
                  <a:pt x="913" y="1278"/>
                </a:cubicBezTo>
                <a:cubicBezTo>
                  <a:pt x="914" y="1267"/>
                  <a:pt x="921" y="1259"/>
                  <a:pt x="905" y="1260"/>
                </a:cubicBezTo>
                <a:close/>
                <a:moveTo>
                  <a:pt x="599" y="1274"/>
                </a:moveTo>
                <a:cubicBezTo>
                  <a:pt x="589" y="1317"/>
                  <a:pt x="568" y="1337"/>
                  <a:pt x="561" y="1383"/>
                </a:cubicBezTo>
                <a:cubicBezTo>
                  <a:pt x="539" y="1419"/>
                  <a:pt x="531" y="1462"/>
                  <a:pt x="516" y="1502"/>
                </a:cubicBezTo>
                <a:cubicBezTo>
                  <a:pt x="487" y="1579"/>
                  <a:pt x="455" y="1655"/>
                  <a:pt x="429" y="1732"/>
                </a:cubicBezTo>
                <a:cubicBezTo>
                  <a:pt x="371" y="1847"/>
                  <a:pt x="337" y="1986"/>
                  <a:pt x="282" y="2103"/>
                </a:cubicBezTo>
                <a:cubicBezTo>
                  <a:pt x="278" y="2139"/>
                  <a:pt x="266" y="2152"/>
                  <a:pt x="264" y="2186"/>
                </a:cubicBezTo>
                <a:cubicBezTo>
                  <a:pt x="242" y="2235"/>
                  <a:pt x="225" y="2288"/>
                  <a:pt x="208" y="2347"/>
                </a:cubicBezTo>
                <a:cubicBezTo>
                  <a:pt x="190" y="2373"/>
                  <a:pt x="184" y="2406"/>
                  <a:pt x="173" y="2436"/>
                </a:cubicBezTo>
                <a:cubicBezTo>
                  <a:pt x="161" y="2466"/>
                  <a:pt x="144" y="2491"/>
                  <a:pt x="137" y="2521"/>
                </a:cubicBezTo>
                <a:cubicBezTo>
                  <a:pt x="148" y="2527"/>
                  <a:pt x="166" y="2536"/>
                  <a:pt x="177" y="2535"/>
                </a:cubicBezTo>
                <a:cubicBezTo>
                  <a:pt x="180" y="2502"/>
                  <a:pt x="196" y="2478"/>
                  <a:pt x="206" y="2450"/>
                </a:cubicBezTo>
                <a:cubicBezTo>
                  <a:pt x="213" y="2431"/>
                  <a:pt x="219" y="2412"/>
                  <a:pt x="226" y="2391"/>
                </a:cubicBezTo>
                <a:cubicBezTo>
                  <a:pt x="250" y="2318"/>
                  <a:pt x="283" y="2246"/>
                  <a:pt x="300" y="2164"/>
                </a:cubicBezTo>
                <a:cubicBezTo>
                  <a:pt x="357" y="2032"/>
                  <a:pt x="403" y="1895"/>
                  <a:pt x="454" y="1760"/>
                </a:cubicBezTo>
                <a:cubicBezTo>
                  <a:pt x="520" y="1596"/>
                  <a:pt x="571" y="1431"/>
                  <a:pt x="641" y="1276"/>
                </a:cubicBezTo>
                <a:cubicBezTo>
                  <a:pt x="630" y="1271"/>
                  <a:pt x="606" y="1265"/>
                  <a:pt x="599" y="1274"/>
                </a:cubicBezTo>
                <a:close/>
                <a:moveTo>
                  <a:pt x="657" y="1278"/>
                </a:moveTo>
                <a:cubicBezTo>
                  <a:pt x="643" y="1304"/>
                  <a:pt x="636" y="1331"/>
                  <a:pt x="625" y="1359"/>
                </a:cubicBezTo>
                <a:cubicBezTo>
                  <a:pt x="619" y="1374"/>
                  <a:pt x="609" y="1388"/>
                  <a:pt x="603" y="1403"/>
                </a:cubicBezTo>
                <a:cubicBezTo>
                  <a:pt x="586" y="1448"/>
                  <a:pt x="573" y="1496"/>
                  <a:pt x="556" y="1542"/>
                </a:cubicBezTo>
                <a:cubicBezTo>
                  <a:pt x="531" y="1604"/>
                  <a:pt x="514" y="1658"/>
                  <a:pt x="490" y="1716"/>
                </a:cubicBezTo>
                <a:cubicBezTo>
                  <a:pt x="484" y="1731"/>
                  <a:pt x="479" y="1745"/>
                  <a:pt x="474" y="1760"/>
                </a:cubicBezTo>
                <a:cubicBezTo>
                  <a:pt x="464" y="1789"/>
                  <a:pt x="450" y="1816"/>
                  <a:pt x="438" y="1843"/>
                </a:cubicBezTo>
                <a:cubicBezTo>
                  <a:pt x="432" y="1859"/>
                  <a:pt x="431" y="1876"/>
                  <a:pt x="425" y="1891"/>
                </a:cubicBezTo>
                <a:cubicBezTo>
                  <a:pt x="416" y="1911"/>
                  <a:pt x="408" y="1930"/>
                  <a:pt x="401" y="1952"/>
                </a:cubicBezTo>
                <a:cubicBezTo>
                  <a:pt x="397" y="1965"/>
                  <a:pt x="387" y="1976"/>
                  <a:pt x="383" y="1988"/>
                </a:cubicBezTo>
                <a:cubicBezTo>
                  <a:pt x="381" y="1992"/>
                  <a:pt x="384" y="1997"/>
                  <a:pt x="383" y="2002"/>
                </a:cubicBezTo>
                <a:cubicBezTo>
                  <a:pt x="379" y="2016"/>
                  <a:pt x="368" y="2029"/>
                  <a:pt x="363" y="2043"/>
                </a:cubicBezTo>
                <a:cubicBezTo>
                  <a:pt x="358" y="2059"/>
                  <a:pt x="355" y="2074"/>
                  <a:pt x="349" y="2089"/>
                </a:cubicBezTo>
                <a:cubicBezTo>
                  <a:pt x="326" y="2153"/>
                  <a:pt x="299" y="2217"/>
                  <a:pt x="282" y="2289"/>
                </a:cubicBezTo>
                <a:cubicBezTo>
                  <a:pt x="270" y="2312"/>
                  <a:pt x="260" y="2338"/>
                  <a:pt x="254" y="2357"/>
                </a:cubicBezTo>
                <a:cubicBezTo>
                  <a:pt x="253" y="2361"/>
                  <a:pt x="255" y="2367"/>
                  <a:pt x="254" y="2371"/>
                </a:cubicBezTo>
                <a:cubicBezTo>
                  <a:pt x="250" y="2385"/>
                  <a:pt x="241" y="2399"/>
                  <a:pt x="236" y="2414"/>
                </a:cubicBezTo>
                <a:cubicBezTo>
                  <a:pt x="222" y="2461"/>
                  <a:pt x="207" y="2499"/>
                  <a:pt x="191" y="2539"/>
                </a:cubicBezTo>
                <a:cubicBezTo>
                  <a:pt x="202" y="2534"/>
                  <a:pt x="214" y="2541"/>
                  <a:pt x="228" y="2539"/>
                </a:cubicBezTo>
                <a:cubicBezTo>
                  <a:pt x="232" y="2519"/>
                  <a:pt x="243" y="2502"/>
                  <a:pt x="250" y="2484"/>
                </a:cubicBezTo>
                <a:cubicBezTo>
                  <a:pt x="266" y="2445"/>
                  <a:pt x="278" y="2408"/>
                  <a:pt x="292" y="2371"/>
                </a:cubicBezTo>
                <a:cubicBezTo>
                  <a:pt x="298" y="2353"/>
                  <a:pt x="311" y="2337"/>
                  <a:pt x="316" y="2319"/>
                </a:cubicBezTo>
                <a:cubicBezTo>
                  <a:pt x="325" y="2284"/>
                  <a:pt x="331" y="2261"/>
                  <a:pt x="341" y="2232"/>
                </a:cubicBezTo>
                <a:cubicBezTo>
                  <a:pt x="356" y="2192"/>
                  <a:pt x="370" y="2163"/>
                  <a:pt x="385" y="2125"/>
                </a:cubicBezTo>
                <a:cubicBezTo>
                  <a:pt x="399" y="2090"/>
                  <a:pt x="412" y="2056"/>
                  <a:pt x="423" y="2026"/>
                </a:cubicBezTo>
                <a:cubicBezTo>
                  <a:pt x="441" y="1973"/>
                  <a:pt x="466" y="1923"/>
                  <a:pt x="476" y="1869"/>
                </a:cubicBezTo>
                <a:cubicBezTo>
                  <a:pt x="539" y="1730"/>
                  <a:pt x="588" y="1572"/>
                  <a:pt x="643" y="1426"/>
                </a:cubicBezTo>
                <a:cubicBezTo>
                  <a:pt x="661" y="1378"/>
                  <a:pt x="686" y="1333"/>
                  <a:pt x="698" y="1286"/>
                </a:cubicBezTo>
                <a:cubicBezTo>
                  <a:pt x="685" y="1286"/>
                  <a:pt x="675" y="1278"/>
                  <a:pt x="657" y="1278"/>
                </a:cubicBezTo>
                <a:close/>
                <a:moveTo>
                  <a:pt x="934" y="1284"/>
                </a:moveTo>
                <a:cubicBezTo>
                  <a:pt x="947" y="1317"/>
                  <a:pt x="955" y="1354"/>
                  <a:pt x="974" y="1381"/>
                </a:cubicBezTo>
                <a:cubicBezTo>
                  <a:pt x="979" y="1426"/>
                  <a:pt x="1008" y="1468"/>
                  <a:pt x="1020" y="1518"/>
                </a:cubicBezTo>
                <a:cubicBezTo>
                  <a:pt x="1030" y="1523"/>
                  <a:pt x="1025" y="1535"/>
                  <a:pt x="1034" y="1540"/>
                </a:cubicBezTo>
                <a:cubicBezTo>
                  <a:pt x="1037" y="1569"/>
                  <a:pt x="1048" y="1608"/>
                  <a:pt x="1063" y="1631"/>
                </a:cubicBezTo>
                <a:cubicBezTo>
                  <a:pt x="1106" y="1752"/>
                  <a:pt x="1156" y="1874"/>
                  <a:pt x="1200" y="1998"/>
                </a:cubicBezTo>
                <a:cubicBezTo>
                  <a:pt x="1220" y="2052"/>
                  <a:pt x="1233" y="2107"/>
                  <a:pt x="1254" y="2160"/>
                </a:cubicBezTo>
                <a:cubicBezTo>
                  <a:pt x="1260" y="2178"/>
                  <a:pt x="1272" y="2194"/>
                  <a:pt x="1278" y="2212"/>
                </a:cubicBezTo>
                <a:cubicBezTo>
                  <a:pt x="1284" y="2230"/>
                  <a:pt x="1286" y="2251"/>
                  <a:pt x="1292" y="2270"/>
                </a:cubicBezTo>
                <a:cubicBezTo>
                  <a:pt x="1319" y="2361"/>
                  <a:pt x="1343" y="2446"/>
                  <a:pt x="1383" y="2527"/>
                </a:cubicBezTo>
                <a:cubicBezTo>
                  <a:pt x="1401" y="2524"/>
                  <a:pt x="1416" y="2528"/>
                  <a:pt x="1434" y="2523"/>
                </a:cubicBezTo>
                <a:cubicBezTo>
                  <a:pt x="1433" y="2505"/>
                  <a:pt x="1415" y="2482"/>
                  <a:pt x="1424" y="2472"/>
                </a:cubicBezTo>
                <a:cubicBezTo>
                  <a:pt x="1416" y="2453"/>
                  <a:pt x="1408" y="2439"/>
                  <a:pt x="1401" y="2422"/>
                </a:cubicBezTo>
                <a:cubicBezTo>
                  <a:pt x="1396" y="2412"/>
                  <a:pt x="1397" y="2401"/>
                  <a:pt x="1393" y="2389"/>
                </a:cubicBezTo>
                <a:cubicBezTo>
                  <a:pt x="1388" y="2372"/>
                  <a:pt x="1378" y="2356"/>
                  <a:pt x="1371" y="2339"/>
                </a:cubicBezTo>
                <a:cubicBezTo>
                  <a:pt x="1363" y="2319"/>
                  <a:pt x="1357" y="2298"/>
                  <a:pt x="1353" y="2273"/>
                </a:cubicBezTo>
                <a:cubicBezTo>
                  <a:pt x="1318" y="2196"/>
                  <a:pt x="1270" y="2120"/>
                  <a:pt x="1258" y="2026"/>
                </a:cubicBezTo>
                <a:cubicBezTo>
                  <a:pt x="1219" y="1918"/>
                  <a:pt x="1183" y="1812"/>
                  <a:pt x="1145" y="1710"/>
                </a:cubicBezTo>
                <a:cubicBezTo>
                  <a:pt x="1139" y="1695"/>
                  <a:pt x="1131" y="1681"/>
                  <a:pt x="1125" y="1666"/>
                </a:cubicBezTo>
                <a:cubicBezTo>
                  <a:pt x="1102" y="1613"/>
                  <a:pt x="1086" y="1543"/>
                  <a:pt x="1059" y="1494"/>
                </a:cubicBezTo>
                <a:cubicBezTo>
                  <a:pt x="1023" y="1426"/>
                  <a:pt x="1008" y="1352"/>
                  <a:pt x="978" y="1284"/>
                </a:cubicBezTo>
                <a:cubicBezTo>
                  <a:pt x="967" y="1282"/>
                  <a:pt x="948" y="1273"/>
                  <a:pt x="934" y="1284"/>
                </a:cubicBezTo>
                <a:close/>
                <a:moveTo>
                  <a:pt x="998" y="1286"/>
                </a:moveTo>
                <a:cubicBezTo>
                  <a:pt x="1018" y="1348"/>
                  <a:pt x="1042" y="1424"/>
                  <a:pt x="1073" y="1482"/>
                </a:cubicBezTo>
                <a:cubicBezTo>
                  <a:pt x="1095" y="1541"/>
                  <a:pt x="1115" y="1600"/>
                  <a:pt x="1139" y="1655"/>
                </a:cubicBezTo>
                <a:cubicBezTo>
                  <a:pt x="1170" y="1726"/>
                  <a:pt x="1195" y="1800"/>
                  <a:pt x="1220" y="1875"/>
                </a:cubicBezTo>
                <a:cubicBezTo>
                  <a:pt x="1247" y="1956"/>
                  <a:pt x="1281" y="2038"/>
                  <a:pt x="1305" y="2125"/>
                </a:cubicBezTo>
                <a:cubicBezTo>
                  <a:pt x="1323" y="2178"/>
                  <a:pt x="1351" y="2227"/>
                  <a:pt x="1375" y="2277"/>
                </a:cubicBezTo>
                <a:cubicBezTo>
                  <a:pt x="1382" y="2293"/>
                  <a:pt x="1385" y="2313"/>
                  <a:pt x="1393" y="2329"/>
                </a:cubicBezTo>
                <a:cubicBezTo>
                  <a:pt x="1397" y="2339"/>
                  <a:pt x="1405" y="2347"/>
                  <a:pt x="1409" y="2357"/>
                </a:cubicBezTo>
                <a:cubicBezTo>
                  <a:pt x="1425" y="2404"/>
                  <a:pt x="1434" y="2456"/>
                  <a:pt x="1456" y="2504"/>
                </a:cubicBezTo>
                <a:cubicBezTo>
                  <a:pt x="1459" y="2513"/>
                  <a:pt x="1446" y="2513"/>
                  <a:pt x="1452" y="2519"/>
                </a:cubicBezTo>
                <a:cubicBezTo>
                  <a:pt x="1470" y="2516"/>
                  <a:pt x="1484" y="2509"/>
                  <a:pt x="1492" y="2496"/>
                </a:cubicBezTo>
                <a:cubicBezTo>
                  <a:pt x="1487" y="2472"/>
                  <a:pt x="1472" y="2446"/>
                  <a:pt x="1464" y="2426"/>
                </a:cubicBezTo>
                <a:cubicBezTo>
                  <a:pt x="1460" y="2415"/>
                  <a:pt x="1458" y="2404"/>
                  <a:pt x="1454" y="2393"/>
                </a:cubicBezTo>
                <a:cubicBezTo>
                  <a:pt x="1432" y="2324"/>
                  <a:pt x="1409" y="2261"/>
                  <a:pt x="1391" y="2194"/>
                </a:cubicBezTo>
                <a:cubicBezTo>
                  <a:pt x="1366" y="2103"/>
                  <a:pt x="1328" y="2018"/>
                  <a:pt x="1299" y="1930"/>
                </a:cubicBezTo>
                <a:cubicBezTo>
                  <a:pt x="1265" y="1823"/>
                  <a:pt x="1219" y="1722"/>
                  <a:pt x="1182" y="1625"/>
                </a:cubicBezTo>
                <a:cubicBezTo>
                  <a:pt x="1182" y="1617"/>
                  <a:pt x="1186" y="1615"/>
                  <a:pt x="1182" y="1609"/>
                </a:cubicBezTo>
                <a:cubicBezTo>
                  <a:pt x="1158" y="1537"/>
                  <a:pt x="1124" y="1466"/>
                  <a:pt x="1095" y="1405"/>
                </a:cubicBezTo>
                <a:cubicBezTo>
                  <a:pt x="1090" y="1362"/>
                  <a:pt x="1063" y="1326"/>
                  <a:pt x="1046" y="1286"/>
                </a:cubicBezTo>
                <a:cubicBezTo>
                  <a:pt x="1025" y="1291"/>
                  <a:pt x="1020" y="1278"/>
                  <a:pt x="998" y="1286"/>
                </a:cubicBezTo>
                <a:close/>
                <a:moveTo>
                  <a:pt x="1633" y="1357"/>
                </a:moveTo>
                <a:cubicBezTo>
                  <a:pt x="1633" y="1354"/>
                  <a:pt x="1635" y="1354"/>
                  <a:pt x="1635" y="1351"/>
                </a:cubicBezTo>
                <a:cubicBezTo>
                  <a:pt x="1630" y="1352"/>
                  <a:pt x="1627" y="1351"/>
                  <a:pt x="1627" y="1347"/>
                </a:cubicBezTo>
                <a:cubicBezTo>
                  <a:pt x="1622" y="1351"/>
                  <a:pt x="1609" y="1352"/>
                  <a:pt x="1615" y="1343"/>
                </a:cubicBezTo>
                <a:cubicBezTo>
                  <a:pt x="1608" y="1346"/>
                  <a:pt x="1607" y="1343"/>
                  <a:pt x="1599" y="1343"/>
                </a:cubicBezTo>
                <a:cubicBezTo>
                  <a:pt x="1595" y="1340"/>
                  <a:pt x="1597" y="1329"/>
                  <a:pt x="1591" y="1327"/>
                </a:cubicBezTo>
                <a:cubicBezTo>
                  <a:pt x="1584" y="1339"/>
                  <a:pt x="1567" y="1339"/>
                  <a:pt x="1567" y="1353"/>
                </a:cubicBezTo>
                <a:cubicBezTo>
                  <a:pt x="1569" y="1359"/>
                  <a:pt x="1570" y="1348"/>
                  <a:pt x="1575" y="1351"/>
                </a:cubicBezTo>
                <a:cubicBezTo>
                  <a:pt x="1573" y="1358"/>
                  <a:pt x="1582" y="1355"/>
                  <a:pt x="1583" y="1359"/>
                </a:cubicBezTo>
                <a:cubicBezTo>
                  <a:pt x="1580" y="1359"/>
                  <a:pt x="1579" y="1362"/>
                  <a:pt x="1579" y="1367"/>
                </a:cubicBezTo>
                <a:cubicBezTo>
                  <a:pt x="1593" y="1381"/>
                  <a:pt x="1618" y="1367"/>
                  <a:pt x="1627" y="1387"/>
                </a:cubicBezTo>
                <a:cubicBezTo>
                  <a:pt x="1640" y="1380"/>
                  <a:pt x="1647" y="1367"/>
                  <a:pt x="1655" y="1355"/>
                </a:cubicBezTo>
                <a:cubicBezTo>
                  <a:pt x="1652" y="1355"/>
                  <a:pt x="1649" y="1355"/>
                  <a:pt x="1649" y="1353"/>
                </a:cubicBezTo>
                <a:cubicBezTo>
                  <a:pt x="1651" y="1351"/>
                  <a:pt x="1660" y="1346"/>
                  <a:pt x="1655" y="1343"/>
                </a:cubicBezTo>
                <a:cubicBezTo>
                  <a:pt x="1649" y="1352"/>
                  <a:pt x="1643" y="1355"/>
                  <a:pt x="1633" y="1357"/>
                </a:cubicBezTo>
                <a:close/>
                <a:moveTo>
                  <a:pt x="1643" y="1403"/>
                </a:moveTo>
                <a:cubicBezTo>
                  <a:pt x="1684" y="1437"/>
                  <a:pt x="1737" y="1363"/>
                  <a:pt x="1686" y="1341"/>
                </a:cubicBezTo>
                <a:cubicBezTo>
                  <a:pt x="1674" y="1364"/>
                  <a:pt x="1658" y="1383"/>
                  <a:pt x="1643" y="1403"/>
                </a:cubicBezTo>
                <a:close/>
                <a:moveTo>
                  <a:pt x="1720" y="1391"/>
                </a:moveTo>
                <a:cubicBezTo>
                  <a:pt x="1711" y="1401"/>
                  <a:pt x="1701" y="1410"/>
                  <a:pt x="1692" y="1420"/>
                </a:cubicBezTo>
                <a:cubicBezTo>
                  <a:pt x="1704" y="1427"/>
                  <a:pt x="1712" y="1438"/>
                  <a:pt x="1722" y="1446"/>
                </a:cubicBezTo>
                <a:cubicBezTo>
                  <a:pt x="1731" y="1438"/>
                  <a:pt x="1749" y="1428"/>
                  <a:pt x="1748" y="1417"/>
                </a:cubicBezTo>
                <a:cubicBezTo>
                  <a:pt x="1738" y="1417"/>
                  <a:pt x="1734" y="1393"/>
                  <a:pt x="1720" y="1391"/>
                </a:cubicBezTo>
                <a:close/>
                <a:moveTo>
                  <a:pt x="1333" y="1422"/>
                </a:moveTo>
                <a:cubicBezTo>
                  <a:pt x="1332" y="1430"/>
                  <a:pt x="1335" y="1434"/>
                  <a:pt x="1335" y="1440"/>
                </a:cubicBezTo>
                <a:cubicBezTo>
                  <a:pt x="1329" y="1452"/>
                  <a:pt x="1312" y="1451"/>
                  <a:pt x="1299" y="1444"/>
                </a:cubicBezTo>
                <a:cubicBezTo>
                  <a:pt x="1294" y="1456"/>
                  <a:pt x="1281" y="1459"/>
                  <a:pt x="1282" y="1476"/>
                </a:cubicBezTo>
                <a:cubicBezTo>
                  <a:pt x="1316" y="1491"/>
                  <a:pt x="1347" y="1463"/>
                  <a:pt x="1365" y="1442"/>
                </a:cubicBezTo>
                <a:cubicBezTo>
                  <a:pt x="1367" y="1433"/>
                  <a:pt x="1353" y="1431"/>
                  <a:pt x="1359" y="1424"/>
                </a:cubicBezTo>
                <a:cubicBezTo>
                  <a:pt x="1349" y="1421"/>
                  <a:pt x="1345" y="1421"/>
                  <a:pt x="1333" y="1422"/>
                </a:cubicBezTo>
                <a:close/>
                <a:moveTo>
                  <a:pt x="1734" y="1468"/>
                </a:moveTo>
                <a:cubicBezTo>
                  <a:pt x="1737" y="1472"/>
                  <a:pt x="1747" y="1480"/>
                  <a:pt x="1752" y="1476"/>
                </a:cubicBezTo>
                <a:cubicBezTo>
                  <a:pt x="1760" y="1463"/>
                  <a:pt x="1777" y="1442"/>
                  <a:pt x="1776" y="1420"/>
                </a:cubicBezTo>
                <a:cubicBezTo>
                  <a:pt x="1759" y="1434"/>
                  <a:pt x="1740" y="1450"/>
                  <a:pt x="1734" y="1468"/>
                </a:cubicBezTo>
                <a:close/>
                <a:moveTo>
                  <a:pt x="1964" y="1434"/>
                </a:moveTo>
                <a:cubicBezTo>
                  <a:pt x="1960" y="1432"/>
                  <a:pt x="1959" y="1428"/>
                  <a:pt x="1956" y="1424"/>
                </a:cubicBezTo>
                <a:cubicBezTo>
                  <a:pt x="1952" y="1427"/>
                  <a:pt x="1960" y="1440"/>
                  <a:pt x="1964" y="1434"/>
                </a:cubicBezTo>
                <a:close/>
                <a:moveTo>
                  <a:pt x="1916" y="1438"/>
                </a:moveTo>
                <a:cubicBezTo>
                  <a:pt x="1920" y="1447"/>
                  <a:pt x="1921" y="1458"/>
                  <a:pt x="1930" y="1460"/>
                </a:cubicBezTo>
                <a:cubicBezTo>
                  <a:pt x="1939" y="1458"/>
                  <a:pt x="1941" y="1449"/>
                  <a:pt x="1950" y="1446"/>
                </a:cubicBezTo>
                <a:cubicBezTo>
                  <a:pt x="1946" y="1425"/>
                  <a:pt x="1933" y="1435"/>
                  <a:pt x="1916" y="1438"/>
                </a:cubicBezTo>
                <a:close/>
                <a:moveTo>
                  <a:pt x="1906" y="1472"/>
                </a:moveTo>
                <a:cubicBezTo>
                  <a:pt x="1910" y="1458"/>
                  <a:pt x="1900" y="1443"/>
                  <a:pt x="1893" y="1432"/>
                </a:cubicBezTo>
                <a:cubicBezTo>
                  <a:pt x="1892" y="1445"/>
                  <a:pt x="1889" y="1471"/>
                  <a:pt x="1906" y="1472"/>
                </a:cubicBezTo>
                <a:close/>
                <a:moveTo>
                  <a:pt x="1825" y="1446"/>
                </a:moveTo>
                <a:cubicBezTo>
                  <a:pt x="1827" y="1469"/>
                  <a:pt x="1804" y="1500"/>
                  <a:pt x="1829" y="1514"/>
                </a:cubicBezTo>
                <a:cubicBezTo>
                  <a:pt x="1846" y="1495"/>
                  <a:pt x="1833" y="1471"/>
                  <a:pt x="1825" y="1446"/>
                </a:cubicBezTo>
                <a:close/>
                <a:moveTo>
                  <a:pt x="1776" y="1482"/>
                </a:moveTo>
                <a:cubicBezTo>
                  <a:pt x="1784" y="1487"/>
                  <a:pt x="1787" y="1488"/>
                  <a:pt x="1799" y="1490"/>
                </a:cubicBezTo>
                <a:cubicBezTo>
                  <a:pt x="1802" y="1478"/>
                  <a:pt x="1799" y="1471"/>
                  <a:pt x="1805" y="1458"/>
                </a:cubicBezTo>
                <a:cubicBezTo>
                  <a:pt x="1799" y="1457"/>
                  <a:pt x="1799" y="1449"/>
                  <a:pt x="1791" y="1448"/>
                </a:cubicBezTo>
                <a:cubicBezTo>
                  <a:pt x="1787" y="1461"/>
                  <a:pt x="1775" y="1465"/>
                  <a:pt x="1776" y="1482"/>
                </a:cubicBezTo>
                <a:close/>
                <a:moveTo>
                  <a:pt x="1284" y="1510"/>
                </a:moveTo>
                <a:cubicBezTo>
                  <a:pt x="1332" y="1532"/>
                  <a:pt x="1365" y="1492"/>
                  <a:pt x="1387" y="1464"/>
                </a:cubicBezTo>
                <a:cubicBezTo>
                  <a:pt x="1382" y="1458"/>
                  <a:pt x="1390" y="1452"/>
                  <a:pt x="1383" y="1450"/>
                </a:cubicBezTo>
                <a:cubicBezTo>
                  <a:pt x="1370" y="1465"/>
                  <a:pt x="1354" y="1477"/>
                  <a:pt x="1339" y="1490"/>
                </a:cubicBezTo>
                <a:cubicBezTo>
                  <a:pt x="1310" y="1495"/>
                  <a:pt x="1288" y="1504"/>
                  <a:pt x="1272" y="1494"/>
                </a:cubicBezTo>
                <a:cubicBezTo>
                  <a:pt x="1278" y="1497"/>
                  <a:pt x="1279" y="1505"/>
                  <a:pt x="1284" y="1510"/>
                </a:cubicBezTo>
                <a:close/>
                <a:moveTo>
                  <a:pt x="1847" y="1458"/>
                </a:moveTo>
                <a:cubicBezTo>
                  <a:pt x="1850" y="1461"/>
                  <a:pt x="1849" y="1469"/>
                  <a:pt x="1853" y="1472"/>
                </a:cubicBezTo>
                <a:cubicBezTo>
                  <a:pt x="1864" y="1473"/>
                  <a:pt x="1871" y="1469"/>
                  <a:pt x="1879" y="1466"/>
                </a:cubicBezTo>
                <a:cubicBezTo>
                  <a:pt x="1880" y="1458"/>
                  <a:pt x="1875" y="1455"/>
                  <a:pt x="1873" y="1450"/>
                </a:cubicBezTo>
                <a:cubicBezTo>
                  <a:pt x="1861" y="1452"/>
                  <a:pt x="1853" y="1449"/>
                  <a:pt x="1847" y="1458"/>
                </a:cubicBezTo>
                <a:close/>
                <a:moveTo>
                  <a:pt x="1379" y="1520"/>
                </a:moveTo>
                <a:cubicBezTo>
                  <a:pt x="1373" y="1518"/>
                  <a:pt x="1378" y="1506"/>
                  <a:pt x="1371" y="1506"/>
                </a:cubicBezTo>
                <a:cubicBezTo>
                  <a:pt x="1357" y="1515"/>
                  <a:pt x="1366" y="1534"/>
                  <a:pt x="1379" y="1520"/>
                </a:cubicBezTo>
                <a:close/>
                <a:moveTo>
                  <a:pt x="1075" y="2147"/>
                </a:moveTo>
                <a:cubicBezTo>
                  <a:pt x="1076" y="2147"/>
                  <a:pt x="1078" y="2147"/>
                  <a:pt x="1077" y="2149"/>
                </a:cubicBezTo>
                <a:cubicBezTo>
                  <a:pt x="1065" y="2141"/>
                  <a:pt x="1050" y="2149"/>
                  <a:pt x="1034" y="2151"/>
                </a:cubicBezTo>
                <a:cubicBezTo>
                  <a:pt x="1004" y="2154"/>
                  <a:pt x="972" y="2150"/>
                  <a:pt x="946" y="2151"/>
                </a:cubicBezTo>
                <a:cubicBezTo>
                  <a:pt x="853" y="2154"/>
                  <a:pt x="802" y="2156"/>
                  <a:pt x="710" y="2158"/>
                </a:cubicBezTo>
                <a:cubicBezTo>
                  <a:pt x="652" y="2160"/>
                  <a:pt x="594" y="2159"/>
                  <a:pt x="548" y="2154"/>
                </a:cubicBezTo>
                <a:cubicBezTo>
                  <a:pt x="554" y="2168"/>
                  <a:pt x="618" y="2166"/>
                  <a:pt x="601" y="2172"/>
                </a:cubicBezTo>
                <a:cubicBezTo>
                  <a:pt x="628" y="2172"/>
                  <a:pt x="658" y="2178"/>
                  <a:pt x="690" y="2182"/>
                </a:cubicBezTo>
                <a:cubicBezTo>
                  <a:pt x="681" y="2189"/>
                  <a:pt x="665" y="2179"/>
                  <a:pt x="659" y="2186"/>
                </a:cubicBezTo>
                <a:cubicBezTo>
                  <a:pt x="665" y="2187"/>
                  <a:pt x="672" y="2194"/>
                  <a:pt x="679" y="2188"/>
                </a:cubicBezTo>
                <a:cubicBezTo>
                  <a:pt x="678" y="2191"/>
                  <a:pt x="679" y="2193"/>
                  <a:pt x="681" y="2194"/>
                </a:cubicBezTo>
                <a:cubicBezTo>
                  <a:pt x="737" y="2203"/>
                  <a:pt x="783" y="2199"/>
                  <a:pt x="839" y="2198"/>
                </a:cubicBezTo>
                <a:cubicBezTo>
                  <a:pt x="833" y="2202"/>
                  <a:pt x="848" y="2203"/>
                  <a:pt x="851" y="2200"/>
                </a:cubicBezTo>
                <a:cubicBezTo>
                  <a:pt x="837" y="2196"/>
                  <a:pt x="874" y="2193"/>
                  <a:pt x="885" y="2190"/>
                </a:cubicBezTo>
                <a:cubicBezTo>
                  <a:pt x="885" y="2193"/>
                  <a:pt x="881" y="2195"/>
                  <a:pt x="885" y="2196"/>
                </a:cubicBezTo>
                <a:cubicBezTo>
                  <a:pt x="889" y="2190"/>
                  <a:pt x="895" y="2199"/>
                  <a:pt x="903" y="2196"/>
                </a:cubicBezTo>
                <a:cubicBezTo>
                  <a:pt x="898" y="2182"/>
                  <a:pt x="933" y="2193"/>
                  <a:pt x="942" y="2186"/>
                </a:cubicBezTo>
                <a:cubicBezTo>
                  <a:pt x="940" y="2186"/>
                  <a:pt x="937" y="2187"/>
                  <a:pt x="936" y="2184"/>
                </a:cubicBezTo>
                <a:cubicBezTo>
                  <a:pt x="945" y="2187"/>
                  <a:pt x="952" y="2178"/>
                  <a:pt x="954" y="2186"/>
                </a:cubicBezTo>
                <a:cubicBezTo>
                  <a:pt x="951" y="2187"/>
                  <a:pt x="944" y="2184"/>
                  <a:pt x="944" y="2188"/>
                </a:cubicBezTo>
                <a:cubicBezTo>
                  <a:pt x="954" y="2188"/>
                  <a:pt x="963" y="2187"/>
                  <a:pt x="970" y="2184"/>
                </a:cubicBezTo>
                <a:cubicBezTo>
                  <a:pt x="967" y="2184"/>
                  <a:pt x="960" y="2186"/>
                  <a:pt x="962" y="2180"/>
                </a:cubicBezTo>
                <a:cubicBezTo>
                  <a:pt x="957" y="2186"/>
                  <a:pt x="949" y="2181"/>
                  <a:pt x="942" y="2176"/>
                </a:cubicBezTo>
                <a:cubicBezTo>
                  <a:pt x="991" y="2175"/>
                  <a:pt x="1034" y="2166"/>
                  <a:pt x="1079" y="2162"/>
                </a:cubicBezTo>
                <a:cubicBezTo>
                  <a:pt x="1076" y="2161"/>
                  <a:pt x="1069" y="2165"/>
                  <a:pt x="1069" y="2160"/>
                </a:cubicBezTo>
                <a:cubicBezTo>
                  <a:pt x="1093" y="2151"/>
                  <a:pt x="1129" y="2154"/>
                  <a:pt x="1145" y="2137"/>
                </a:cubicBezTo>
                <a:cubicBezTo>
                  <a:pt x="1148" y="2138"/>
                  <a:pt x="1156" y="2143"/>
                  <a:pt x="1157" y="2141"/>
                </a:cubicBezTo>
                <a:cubicBezTo>
                  <a:pt x="1151" y="2137"/>
                  <a:pt x="1148" y="2131"/>
                  <a:pt x="1139" y="2131"/>
                </a:cubicBezTo>
                <a:cubicBezTo>
                  <a:pt x="1134" y="2152"/>
                  <a:pt x="1095" y="2147"/>
                  <a:pt x="1075" y="2147"/>
                </a:cubicBezTo>
                <a:close/>
                <a:moveTo>
                  <a:pt x="1133" y="2200"/>
                </a:moveTo>
                <a:cubicBezTo>
                  <a:pt x="1116" y="2210"/>
                  <a:pt x="1087" y="2207"/>
                  <a:pt x="1067" y="2214"/>
                </a:cubicBezTo>
                <a:cubicBezTo>
                  <a:pt x="1136" y="2230"/>
                  <a:pt x="1199" y="2251"/>
                  <a:pt x="1272" y="2264"/>
                </a:cubicBezTo>
                <a:cubicBezTo>
                  <a:pt x="1267" y="2250"/>
                  <a:pt x="1263" y="2235"/>
                  <a:pt x="1260" y="2220"/>
                </a:cubicBezTo>
                <a:cubicBezTo>
                  <a:pt x="1222" y="2209"/>
                  <a:pt x="1175" y="2192"/>
                  <a:pt x="1133" y="2200"/>
                </a:cubicBezTo>
                <a:close/>
                <a:moveTo>
                  <a:pt x="609" y="2224"/>
                </a:moveTo>
                <a:cubicBezTo>
                  <a:pt x="611" y="2224"/>
                  <a:pt x="614" y="2223"/>
                  <a:pt x="611" y="2222"/>
                </a:cubicBezTo>
                <a:cubicBezTo>
                  <a:pt x="581" y="2214"/>
                  <a:pt x="532" y="2215"/>
                  <a:pt x="504" y="2198"/>
                </a:cubicBezTo>
                <a:cubicBezTo>
                  <a:pt x="456" y="2207"/>
                  <a:pt x="404" y="2212"/>
                  <a:pt x="359" y="2226"/>
                </a:cubicBezTo>
                <a:cubicBezTo>
                  <a:pt x="361" y="2238"/>
                  <a:pt x="349" y="2249"/>
                  <a:pt x="347" y="2264"/>
                </a:cubicBezTo>
                <a:cubicBezTo>
                  <a:pt x="435" y="2254"/>
                  <a:pt x="525" y="2238"/>
                  <a:pt x="609" y="2224"/>
                </a:cubicBezTo>
                <a:close/>
                <a:moveTo>
                  <a:pt x="772" y="2220"/>
                </a:moveTo>
                <a:cubicBezTo>
                  <a:pt x="772" y="2228"/>
                  <a:pt x="772" y="2236"/>
                  <a:pt x="772" y="2244"/>
                </a:cubicBezTo>
                <a:cubicBezTo>
                  <a:pt x="787" y="2254"/>
                  <a:pt x="808" y="2248"/>
                  <a:pt x="825" y="2256"/>
                </a:cubicBezTo>
                <a:cubicBezTo>
                  <a:pt x="826" y="2240"/>
                  <a:pt x="824" y="2227"/>
                  <a:pt x="819" y="2218"/>
                </a:cubicBezTo>
                <a:cubicBezTo>
                  <a:pt x="812" y="2220"/>
                  <a:pt x="784" y="2220"/>
                  <a:pt x="772" y="2220"/>
                </a:cubicBezTo>
                <a:close/>
                <a:moveTo>
                  <a:pt x="841" y="2256"/>
                </a:moveTo>
                <a:cubicBezTo>
                  <a:pt x="858" y="2256"/>
                  <a:pt x="873" y="2259"/>
                  <a:pt x="887" y="2254"/>
                </a:cubicBezTo>
                <a:cubicBezTo>
                  <a:pt x="886" y="2240"/>
                  <a:pt x="890" y="2232"/>
                  <a:pt x="887" y="2220"/>
                </a:cubicBezTo>
                <a:cubicBezTo>
                  <a:pt x="867" y="2219"/>
                  <a:pt x="866" y="2218"/>
                  <a:pt x="843" y="2218"/>
                </a:cubicBezTo>
                <a:cubicBezTo>
                  <a:pt x="839" y="2231"/>
                  <a:pt x="843" y="2241"/>
                  <a:pt x="841" y="2256"/>
                </a:cubicBezTo>
                <a:close/>
                <a:moveTo>
                  <a:pt x="754" y="2273"/>
                </a:moveTo>
                <a:cubicBezTo>
                  <a:pt x="754" y="2291"/>
                  <a:pt x="760" y="2312"/>
                  <a:pt x="768" y="2327"/>
                </a:cubicBezTo>
                <a:cubicBezTo>
                  <a:pt x="805" y="2345"/>
                  <a:pt x="878" y="2349"/>
                  <a:pt x="909" y="2321"/>
                </a:cubicBezTo>
                <a:cubicBezTo>
                  <a:pt x="907" y="2306"/>
                  <a:pt x="914" y="2285"/>
                  <a:pt x="907" y="2270"/>
                </a:cubicBezTo>
                <a:cubicBezTo>
                  <a:pt x="858" y="2279"/>
                  <a:pt x="799" y="2275"/>
                  <a:pt x="754" y="2273"/>
                </a:cubicBezTo>
                <a:close/>
                <a:moveTo>
                  <a:pt x="696" y="2299"/>
                </a:moveTo>
                <a:cubicBezTo>
                  <a:pt x="693" y="2297"/>
                  <a:pt x="699" y="2289"/>
                  <a:pt x="694" y="2283"/>
                </a:cubicBezTo>
                <a:cubicBezTo>
                  <a:pt x="688" y="2282"/>
                  <a:pt x="687" y="2287"/>
                  <a:pt x="681" y="2285"/>
                </a:cubicBezTo>
                <a:cubicBezTo>
                  <a:pt x="681" y="2291"/>
                  <a:pt x="681" y="2296"/>
                  <a:pt x="681" y="2301"/>
                </a:cubicBezTo>
                <a:cubicBezTo>
                  <a:pt x="688" y="2301"/>
                  <a:pt x="695" y="2301"/>
                  <a:pt x="696" y="2299"/>
                </a:cubicBezTo>
                <a:close/>
                <a:moveTo>
                  <a:pt x="714" y="2295"/>
                </a:moveTo>
                <a:cubicBezTo>
                  <a:pt x="714" y="2299"/>
                  <a:pt x="714" y="2302"/>
                  <a:pt x="714" y="2305"/>
                </a:cubicBezTo>
                <a:cubicBezTo>
                  <a:pt x="722" y="2302"/>
                  <a:pt x="732" y="2302"/>
                  <a:pt x="736" y="2295"/>
                </a:cubicBezTo>
                <a:cubicBezTo>
                  <a:pt x="732" y="2294"/>
                  <a:pt x="724" y="2294"/>
                  <a:pt x="714" y="2295"/>
                </a:cubicBezTo>
                <a:close/>
                <a:moveTo>
                  <a:pt x="686" y="2337"/>
                </a:moveTo>
                <a:cubicBezTo>
                  <a:pt x="697" y="2334"/>
                  <a:pt x="693" y="2329"/>
                  <a:pt x="696" y="2319"/>
                </a:cubicBezTo>
                <a:cubicBezTo>
                  <a:pt x="688" y="2320"/>
                  <a:pt x="687" y="2313"/>
                  <a:pt x="677" y="2315"/>
                </a:cubicBezTo>
                <a:cubicBezTo>
                  <a:pt x="676" y="2327"/>
                  <a:pt x="679" y="2334"/>
                  <a:pt x="686" y="2337"/>
                </a:cubicBezTo>
                <a:close/>
                <a:moveTo>
                  <a:pt x="863" y="2432"/>
                </a:moveTo>
                <a:cubicBezTo>
                  <a:pt x="865" y="2399"/>
                  <a:pt x="875" y="2387"/>
                  <a:pt x="867" y="2355"/>
                </a:cubicBezTo>
                <a:cubicBezTo>
                  <a:pt x="838" y="2358"/>
                  <a:pt x="816" y="2359"/>
                  <a:pt x="786" y="2351"/>
                </a:cubicBezTo>
                <a:cubicBezTo>
                  <a:pt x="786" y="2383"/>
                  <a:pt x="788" y="2402"/>
                  <a:pt x="784" y="2438"/>
                </a:cubicBezTo>
                <a:cubicBezTo>
                  <a:pt x="815" y="2446"/>
                  <a:pt x="834" y="2446"/>
                  <a:pt x="863" y="2432"/>
                </a:cubicBezTo>
                <a:close/>
                <a:moveTo>
                  <a:pt x="776" y="2482"/>
                </a:moveTo>
                <a:cubicBezTo>
                  <a:pt x="804" y="2492"/>
                  <a:pt x="870" y="2495"/>
                  <a:pt x="869" y="2452"/>
                </a:cubicBezTo>
                <a:cubicBezTo>
                  <a:pt x="836" y="2462"/>
                  <a:pt x="808" y="2466"/>
                  <a:pt x="776" y="2452"/>
                </a:cubicBezTo>
                <a:cubicBezTo>
                  <a:pt x="776" y="2462"/>
                  <a:pt x="776" y="2472"/>
                  <a:pt x="776" y="2482"/>
                </a:cubicBezTo>
                <a:close/>
                <a:moveTo>
                  <a:pt x="40" y="2516"/>
                </a:moveTo>
                <a:cubicBezTo>
                  <a:pt x="48" y="2514"/>
                  <a:pt x="55" y="2521"/>
                  <a:pt x="62" y="2516"/>
                </a:cubicBezTo>
                <a:cubicBezTo>
                  <a:pt x="59" y="2509"/>
                  <a:pt x="56" y="2502"/>
                  <a:pt x="48" y="2500"/>
                </a:cubicBezTo>
                <a:cubicBezTo>
                  <a:pt x="45" y="2505"/>
                  <a:pt x="42" y="2510"/>
                  <a:pt x="40" y="2516"/>
                </a:cubicBezTo>
                <a:close/>
                <a:moveTo>
                  <a:pt x="805" y="2504"/>
                </a:moveTo>
                <a:cubicBezTo>
                  <a:pt x="807" y="2526"/>
                  <a:pt x="835" y="2518"/>
                  <a:pt x="833" y="2504"/>
                </a:cubicBezTo>
                <a:cubicBezTo>
                  <a:pt x="823" y="2501"/>
                  <a:pt x="818" y="2504"/>
                  <a:pt x="805" y="2504"/>
                </a:cubicBezTo>
                <a:close/>
                <a:moveTo>
                  <a:pt x="1518" y="2521"/>
                </a:moveTo>
                <a:cubicBezTo>
                  <a:pt x="1510" y="2524"/>
                  <a:pt x="1503" y="2516"/>
                  <a:pt x="1494" y="2518"/>
                </a:cubicBezTo>
                <a:cubicBezTo>
                  <a:pt x="1474" y="2546"/>
                  <a:pt x="1416" y="2536"/>
                  <a:pt x="1383" y="2551"/>
                </a:cubicBezTo>
                <a:cubicBezTo>
                  <a:pt x="1382" y="2543"/>
                  <a:pt x="1378" y="2551"/>
                  <a:pt x="1373" y="2547"/>
                </a:cubicBezTo>
                <a:cubicBezTo>
                  <a:pt x="1392" y="2588"/>
                  <a:pt x="1401" y="2625"/>
                  <a:pt x="1420" y="2658"/>
                </a:cubicBezTo>
                <a:cubicBezTo>
                  <a:pt x="1464" y="2663"/>
                  <a:pt x="1517" y="2673"/>
                  <a:pt x="1539" y="2639"/>
                </a:cubicBezTo>
                <a:cubicBezTo>
                  <a:pt x="1544" y="2637"/>
                  <a:pt x="1546" y="2636"/>
                  <a:pt x="1551" y="2639"/>
                </a:cubicBezTo>
                <a:cubicBezTo>
                  <a:pt x="1562" y="2603"/>
                  <a:pt x="1537" y="2557"/>
                  <a:pt x="1518" y="2521"/>
                </a:cubicBezTo>
                <a:close/>
                <a:moveTo>
                  <a:pt x="1597" y="2541"/>
                </a:moveTo>
                <a:cubicBezTo>
                  <a:pt x="1603" y="2542"/>
                  <a:pt x="1603" y="2537"/>
                  <a:pt x="1609" y="2537"/>
                </a:cubicBezTo>
                <a:cubicBezTo>
                  <a:pt x="1606" y="2528"/>
                  <a:pt x="1603" y="2519"/>
                  <a:pt x="1593" y="2518"/>
                </a:cubicBezTo>
                <a:cubicBezTo>
                  <a:pt x="1591" y="2522"/>
                  <a:pt x="1594" y="2536"/>
                  <a:pt x="1597" y="2541"/>
                </a:cubicBezTo>
                <a:close/>
                <a:moveTo>
                  <a:pt x="24" y="2565"/>
                </a:moveTo>
                <a:cubicBezTo>
                  <a:pt x="33" y="2565"/>
                  <a:pt x="42" y="2564"/>
                  <a:pt x="48" y="2567"/>
                </a:cubicBezTo>
                <a:cubicBezTo>
                  <a:pt x="47" y="2552"/>
                  <a:pt x="55" y="2546"/>
                  <a:pt x="56" y="2533"/>
                </a:cubicBezTo>
                <a:cubicBezTo>
                  <a:pt x="49" y="2531"/>
                  <a:pt x="41" y="2530"/>
                  <a:pt x="34" y="2527"/>
                </a:cubicBezTo>
                <a:cubicBezTo>
                  <a:pt x="32" y="2540"/>
                  <a:pt x="22" y="2555"/>
                  <a:pt x="24" y="2565"/>
                </a:cubicBezTo>
                <a:close/>
                <a:moveTo>
                  <a:pt x="117" y="2535"/>
                </a:moveTo>
                <a:cubicBezTo>
                  <a:pt x="105" y="2564"/>
                  <a:pt x="98" y="2598"/>
                  <a:pt x="87" y="2629"/>
                </a:cubicBezTo>
                <a:cubicBezTo>
                  <a:pt x="106" y="2651"/>
                  <a:pt x="140" y="2657"/>
                  <a:pt x="177" y="2660"/>
                </a:cubicBezTo>
                <a:cubicBezTo>
                  <a:pt x="187" y="2656"/>
                  <a:pt x="190" y="2651"/>
                  <a:pt x="200" y="2656"/>
                </a:cubicBezTo>
                <a:cubicBezTo>
                  <a:pt x="215" y="2627"/>
                  <a:pt x="229" y="2599"/>
                  <a:pt x="234" y="2561"/>
                </a:cubicBezTo>
                <a:cubicBezTo>
                  <a:pt x="196" y="2563"/>
                  <a:pt x="156" y="2549"/>
                  <a:pt x="117" y="2535"/>
                </a:cubicBezTo>
                <a:close/>
                <a:moveTo>
                  <a:pt x="1603" y="2557"/>
                </a:moveTo>
                <a:cubicBezTo>
                  <a:pt x="1602" y="2563"/>
                  <a:pt x="1605" y="2564"/>
                  <a:pt x="1605" y="2569"/>
                </a:cubicBezTo>
                <a:cubicBezTo>
                  <a:pt x="1612" y="2570"/>
                  <a:pt x="1613" y="2566"/>
                  <a:pt x="1621" y="2567"/>
                </a:cubicBezTo>
                <a:cubicBezTo>
                  <a:pt x="1622" y="2561"/>
                  <a:pt x="1617" y="2560"/>
                  <a:pt x="1619" y="2553"/>
                </a:cubicBezTo>
                <a:cubicBezTo>
                  <a:pt x="1611" y="2552"/>
                  <a:pt x="1607" y="2555"/>
                  <a:pt x="1603" y="2557"/>
                </a:cubicBezTo>
                <a:close/>
                <a:moveTo>
                  <a:pt x="1559" y="2567"/>
                </a:moveTo>
                <a:cubicBezTo>
                  <a:pt x="1563" y="2568"/>
                  <a:pt x="1565" y="2572"/>
                  <a:pt x="1565" y="2577"/>
                </a:cubicBezTo>
                <a:cubicBezTo>
                  <a:pt x="1575" y="2577"/>
                  <a:pt x="1580" y="2572"/>
                  <a:pt x="1591" y="2573"/>
                </a:cubicBezTo>
                <a:cubicBezTo>
                  <a:pt x="1591" y="2567"/>
                  <a:pt x="1591" y="2563"/>
                  <a:pt x="1587" y="2561"/>
                </a:cubicBezTo>
                <a:cubicBezTo>
                  <a:pt x="1581" y="2561"/>
                  <a:pt x="1565" y="2562"/>
                  <a:pt x="1559" y="2567"/>
                </a:cubicBezTo>
                <a:close/>
                <a:moveTo>
                  <a:pt x="89" y="2575"/>
                </a:moveTo>
                <a:cubicBezTo>
                  <a:pt x="77" y="2571"/>
                  <a:pt x="77" y="2568"/>
                  <a:pt x="62" y="2567"/>
                </a:cubicBezTo>
                <a:cubicBezTo>
                  <a:pt x="68" y="2571"/>
                  <a:pt x="85" y="2582"/>
                  <a:pt x="89" y="2575"/>
                </a:cubicBezTo>
                <a:close/>
                <a:moveTo>
                  <a:pt x="16" y="2605"/>
                </a:moveTo>
                <a:cubicBezTo>
                  <a:pt x="33" y="2605"/>
                  <a:pt x="38" y="2594"/>
                  <a:pt x="42" y="2581"/>
                </a:cubicBezTo>
                <a:cubicBezTo>
                  <a:pt x="32" y="2581"/>
                  <a:pt x="27" y="2578"/>
                  <a:pt x="18" y="2577"/>
                </a:cubicBezTo>
                <a:cubicBezTo>
                  <a:pt x="19" y="2588"/>
                  <a:pt x="14" y="2593"/>
                  <a:pt x="16" y="2605"/>
                </a:cubicBezTo>
                <a:close/>
                <a:moveTo>
                  <a:pt x="1617" y="2583"/>
                </a:moveTo>
                <a:cubicBezTo>
                  <a:pt x="1615" y="2592"/>
                  <a:pt x="1620" y="2594"/>
                  <a:pt x="1625" y="2597"/>
                </a:cubicBezTo>
                <a:cubicBezTo>
                  <a:pt x="1624" y="2591"/>
                  <a:pt x="1631" y="2583"/>
                  <a:pt x="1623" y="2581"/>
                </a:cubicBezTo>
                <a:cubicBezTo>
                  <a:pt x="1622" y="2583"/>
                  <a:pt x="1620" y="2583"/>
                  <a:pt x="1617" y="2583"/>
                </a:cubicBezTo>
                <a:close/>
                <a:moveTo>
                  <a:pt x="52" y="2756"/>
                </a:moveTo>
                <a:cubicBezTo>
                  <a:pt x="79" y="2761"/>
                  <a:pt x="105" y="2780"/>
                  <a:pt x="131" y="2775"/>
                </a:cubicBezTo>
                <a:cubicBezTo>
                  <a:pt x="140" y="2742"/>
                  <a:pt x="160" y="2713"/>
                  <a:pt x="175" y="2676"/>
                </a:cubicBezTo>
                <a:cubicBezTo>
                  <a:pt x="141" y="2674"/>
                  <a:pt x="115" y="2671"/>
                  <a:pt x="89" y="2656"/>
                </a:cubicBezTo>
                <a:cubicBezTo>
                  <a:pt x="80" y="2693"/>
                  <a:pt x="68" y="2726"/>
                  <a:pt x="52" y="2756"/>
                </a:cubicBezTo>
                <a:close/>
                <a:moveTo>
                  <a:pt x="1450" y="2684"/>
                </a:moveTo>
                <a:cubicBezTo>
                  <a:pt x="1469" y="2716"/>
                  <a:pt x="1480" y="2756"/>
                  <a:pt x="1500" y="2787"/>
                </a:cubicBezTo>
                <a:cubicBezTo>
                  <a:pt x="1523" y="2775"/>
                  <a:pt x="1565" y="2782"/>
                  <a:pt x="1583" y="2765"/>
                </a:cubicBezTo>
                <a:cubicBezTo>
                  <a:pt x="1569" y="2732"/>
                  <a:pt x="1560" y="2692"/>
                  <a:pt x="1541" y="2662"/>
                </a:cubicBezTo>
                <a:cubicBezTo>
                  <a:pt x="1517" y="2689"/>
                  <a:pt x="1486" y="2678"/>
                  <a:pt x="1450" y="2684"/>
                </a:cubicBezTo>
                <a:close/>
                <a:moveTo>
                  <a:pt x="48" y="2827"/>
                </a:moveTo>
                <a:cubicBezTo>
                  <a:pt x="54" y="2824"/>
                  <a:pt x="60" y="2821"/>
                  <a:pt x="66" y="2827"/>
                </a:cubicBezTo>
                <a:cubicBezTo>
                  <a:pt x="66" y="2831"/>
                  <a:pt x="63" y="2831"/>
                  <a:pt x="64" y="2835"/>
                </a:cubicBezTo>
                <a:cubicBezTo>
                  <a:pt x="73" y="2840"/>
                  <a:pt x="85" y="2843"/>
                  <a:pt x="97" y="2845"/>
                </a:cubicBezTo>
                <a:cubicBezTo>
                  <a:pt x="108" y="2829"/>
                  <a:pt x="118" y="2813"/>
                  <a:pt x="125" y="2793"/>
                </a:cubicBezTo>
                <a:cubicBezTo>
                  <a:pt x="102" y="2793"/>
                  <a:pt x="69" y="2779"/>
                  <a:pt x="44" y="2775"/>
                </a:cubicBezTo>
                <a:cubicBezTo>
                  <a:pt x="40" y="2793"/>
                  <a:pt x="28" y="2823"/>
                  <a:pt x="48" y="2827"/>
                </a:cubicBezTo>
                <a:close/>
                <a:moveTo>
                  <a:pt x="1593" y="2785"/>
                </a:moveTo>
                <a:cubicBezTo>
                  <a:pt x="1567" y="2797"/>
                  <a:pt x="1537" y="2793"/>
                  <a:pt x="1510" y="2803"/>
                </a:cubicBezTo>
                <a:cubicBezTo>
                  <a:pt x="1519" y="2824"/>
                  <a:pt x="1526" y="2848"/>
                  <a:pt x="1539" y="2865"/>
                </a:cubicBezTo>
                <a:cubicBezTo>
                  <a:pt x="1565" y="2858"/>
                  <a:pt x="1596" y="2857"/>
                  <a:pt x="1609" y="2839"/>
                </a:cubicBezTo>
                <a:cubicBezTo>
                  <a:pt x="1607" y="2818"/>
                  <a:pt x="1601" y="2801"/>
                  <a:pt x="1593" y="2785"/>
                </a:cubicBezTo>
                <a:close/>
                <a:moveTo>
                  <a:pt x="44" y="2882"/>
                </a:moveTo>
                <a:cubicBezTo>
                  <a:pt x="50" y="2882"/>
                  <a:pt x="49" y="2889"/>
                  <a:pt x="58" y="2886"/>
                </a:cubicBezTo>
                <a:cubicBezTo>
                  <a:pt x="64" y="2878"/>
                  <a:pt x="68" y="2867"/>
                  <a:pt x="72" y="2857"/>
                </a:cubicBezTo>
                <a:cubicBezTo>
                  <a:pt x="64" y="2852"/>
                  <a:pt x="62" y="2855"/>
                  <a:pt x="56" y="2849"/>
                </a:cubicBezTo>
                <a:cubicBezTo>
                  <a:pt x="52" y="2860"/>
                  <a:pt x="44" y="2868"/>
                  <a:pt x="44" y="2882"/>
                </a:cubicBezTo>
                <a:close/>
                <a:moveTo>
                  <a:pt x="1575" y="2877"/>
                </a:moveTo>
                <a:cubicBezTo>
                  <a:pt x="1575" y="2888"/>
                  <a:pt x="1583" y="2900"/>
                  <a:pt x="1591" y="2908"/>
                </a:cubicBezTo>
                <a:cubicBezTo>
                  <a:pt x="1595" y="2898"/>
                  <a:pt x="1603" y="2882"/>
                  <a:pt x="1595" y="2871"/>
                </a:cubicBezTo>
                <a:cubicBezTo>
                  <a:pt x="1589" y="2873"/>
                  <a:pt x="1583" y="2875"/>
                  <a:pt x="1575" y="28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21" name="i$1iďé">
            <a:extLst>
              <a:ext uri="{FF2B5EF4-FFF2-40B4-BE49-F238E27FC236}">
                <a16:creationId xmlns:a16="http://schemas.microsoft.com/office/drawing/2014/main" id="{20AE3F91-63AD-622D-3D09-BF2B27E1ED6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905131" y="791247"/>
            <a:ext cx="497518" cy="557514"/>
          </a:xfrm>
          <a:custGeom>
            <a:avLst/>
            <a:gdLst>
              <a:gd name="T0" fmla="*/ 11 w 144"/>
              <a:gd name="T1" fmla="*/ 123 h 161"/>
              <a:gd name="T2" fmla="*/ 54 w 144"/>
              <a:gd name="T3" fmla="*/ 122 h 161"/>
              <a:gd name="T4" fmla="*/ 64 w 144"/>
              <a:gd name="T5" fmla="*/ 152 h 161"/>
              <a:gd name="T6" fmla="*/ 89 w 144"/>
              <a:gd name="T7" fmla="*/ 149 h 161"/>
              <a:gd name="T8" fmla="*/ 103 w 144"/>
              <a:gd name="T9" fmla="*/ 123 h 161"/>
              <a:gd name="T10" fmla="*/ 143 w 144"/>
              <a:gd name="T11" fmla="*/ 118 h 161"/>
              <a:gd name="T12" fmla="*/ 121 w 144"/>
              <a:gd name="T13" fmla="*/ 85 h 161"/>
              <a:gd name="T14" fmla="*/ 142 w 144"/>
              <a:gd name="T15" fmla="*/ 49 h 161"/>
              <a:gd name="T16" fmla="*/ 97 w 144"/>
              <a:gd name="T17" fmla="*/ 49 h 161"/>
              <a:gd name="T18" fmla="*/ 85 w 144"/>
              <a:gd name="T19" fmla="*/ 16 h 161"/>
              <a:gd name="T20" fmla="*/ 62 w 144"/>
              <a:gd name="T21" fmla="*/ 21 h 161"/>
              <a:gd name="T22" fmla="*/ 40 w 144"/>
              <a:gd name="T23" fmla="*/ 45 h 161"/>
              <a:gd name="T24" fmla="*/ 15 w 144"/>
              <a:gd name="T25" fmla="*/ 69 h 161"/>
              <a:gd name="T26" fmla="*/ 25 w 144"/>
              <a:gd name="T27" fmla="*/ 91 h 161"/>
              <a:gd name="T28" fmla="*/ 92 w 144"/>
              <a:gd name="T29" fmla="*/ 131 h 161"/>
              <a:gd name="T30" fmla="*/ 66 w 144"/>
              <a:gd name="T31" fmla="*/ 149 h 161"/>
              <a:gd name="T32" fmla="*/ 57 w 144"/>
              <a:gd name="T33" fmla="*/ 121 h 161"/>
              <a:gd name="T34" fmla="*/ 95 w 144"/>
              <a:gd name="T35" fmla="*/ 121 h 161"/>
              <a:gd name="T36" fmla="*/ 51 w 144"/>
              <a:gd name="T37" fmla="*/ 85 h 161"/>
              <a:gd name="T38" fmla="*/ 36 w 144"/>
              <a:gd name="T39" fmla="*/ 85 h 161"/>
              <a:gd name="T40" fmla="*/ 51 w 144"/>
              <a:gd name="T41" fmla="*/ 74 h 161"/>
              <a:gd name="T42" fmla="*/ 54 w 144"/>
              <a:gd name="T43" fmla="*/ 85 h 161"/>
              <a:gd name="T44" fmla="*/ 76 w 144"/>
              <a:gd name="T45" fmla="*/ 61 h 161"/>
              <a:gd name="T46" fmla="*/ 97 w 144"/>
              <a:gd name="T47" fmla="*/ 98 h 161"/>
              <a:gd name="T48" fmla="*/ 76 w 144"/>
              <a:gd name="T49" fmla="*/ 110 h 161"/>
              <a:gd name="T50" fmla="*/ 54 w 144"/>
              <a:gd name="T51" fmla="*/ 98 h 161"/>
              <a:gd name="T52" fmla="*/ 54 w 144"/>
              <a:gd name="T53" fmla="*/ 69 h 161"/>
              <a:gd name="T54" fmla="*/ 73 w 144"/>
              <a:gd name="T55" fmla="*/ 59 h 161"/>
              <a:gd name="T56" fmla="*/ 54 w 144"/>
              <a:gd name="T57" fmla="*/ 69 h 161"/>
              <a:gd name="T58" fmla="*/ 95 w 144"/>
              <a:gd name="T59" fmla="*/ 53 h 161"/>
              <a:gd name="T60" fmla="*/ 79 w 144"/>
              <a:gd name="T61" fmla="*/ 59 h 161"/>
              <a:gd name="T62" fmla="*/ 100 w 144"/>
              <a:gd name="T63" fmla="*/ 74 h 161"/>
              <a:gd name="T64" fmla="*/ 100 w 144"/>
              <a:gd name="T65" fmla="*/ 96 h 161"/>
              <a:gd name="T66" fmla="*/ 87 w 144"/>
              <a:gd name="T67" fmla="*/ 107 h 161"/>
              <a:gd name="T68" fmla="*/ 95 w 144"/>
              <a:gd name="T69" fmla="*/ 118 h 161"/>
              <a:gd name="T70" fmla="*/ 87 w 144"/>
              <a:gd name="T71" fmla="*/ 107 h 161"/>
              <a:gd name="T72" fmla="*/ 72 w 144"/>
              <a:gd name="T73" fmla="*/ 111 h 161"/>
              <a:gd name="T74" fmla="*/ 54 w 144"/>
              <a:gd name="T75" fmla="*/ 102 h 161"/>
              <a:gd name="T76" fmla="*/ 140 w 144"/>
              <a:gd name="T77" fmla="*/ 115 h 161"/>
              <a:gd name="T78" fmla="*/ 99 w 144"/>
              <a:gd name="T79" fmla="*/ 119 h 161"/>
              <a:gd name="T80" fmla="*/ 100 w 144"/>
              <a:gd name="T81" fmla="*/ 100 h 161"/>
              <a:gd name="T82" fmla="*/ 126 w 144"/>
              <a:gd name="T83" fmla="*/ 94 h 161"/>
              <a:gd name="T84" fmla="*/ 113 w 144"/>
              <a:gd name="T85" fmla="*/ 48 h 161"/>
              <a:gd name="T86" fmla="*/ 134 w 144"/>
              <a:gd name="T87" fmla="*/ 68 h 161"/>
              <a:gd name="T88" fmla="*/ 100 w 144"/>
              <a:gd name="T89" fmla="*/ 70 h 161"/>
              <a:gd name="T90" fmla="*/ 113 w 144"/>
              <a:gd name="T91" fmla="*/ 48 h 161"/>
              <a:gd name="T92" fmla="*/ 69 w 144"/>
              <a:gd name="T93" fmla="*/ 17 h 161"/>
              <a:gd name="T94" fmla="*/ 95 w 144"/>
              <a:gd name="T95" fmla="*/ 50 h 161"/>
              <a:gd name="T96" fmla="*/ 76 w 144"/>
              <a:gd name="T97" fmla="*/ 58 h 161"/>
              <a:gd name="T98" fmla="*/ 58 w 144"/>
              <a:gd name="T99" fmla="*/ 43 h 161"/>
              <a:gd name="T100" fmla="*/ 12 w 144"/>
              <a:gd name="T101" fmla="*/ 59 h 161"/>
              <a:gd name="T102" fmla="*/ 53 w 144"/>
              <a:gd name="T103" fmla="*/ 52 h 161"/>
              <a:gd name="T104" fmla="*/ 33 w 144"/>
              <a:gd name="T105" fmla="*/ 83 h 161"/>
              <a:gd name="T106" fmla="*/ 51 w 144"/>
              <a:gd name="T107" fmla="*/ 100 h 161"/>
              <a:gd name="T108" fmla="*/ 45 w 144"/>
              <a:gd name="T109" fmla="*/ 121 h 161"/>
              <a:gd name="T110" fmla="*/ 33 w 144"/>
              <a:gd name="T111" fmla="*/ 87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4" h="161">
                <a:moveTo>
                  <a:pt x="9" y="111"/>
                </a:moveTo>
                <a:cubicBezTo>
                  <a:pt x="8" y="115"/>
                  <a:pt x="8" y="119"/>
                  <a:pt x="11" y="123"/>
                </a:cubicBezTo>
                <a:cubicBezTo>
                  <a:pt x="14" y="127"/>
                  <a:pt x="21" y="127"/>
                  <a:pt x="26" y="127"/>
                </a:cubicBezTo>
                <a:cubicBezTo>
                  <a:pt x="35" y="127"/>
                  <a:pt x="45" y="125"/>
                  <a:pt x="54" y="122"/>
                </a:cubicBezTo>
                <a:cubicBezTo>
                  <a:pt x="54" y="123"/>
                  <a:pt x="54" y="124"/>
                  <a:pt x="55" y="125"/>
                </a:cubicBezTo>
                <a:cubicBezTo>
                  <a:pt x="56" y="135"/>
                  <a:pt x="59" y="144"/>
                  <a:pt x="64" y="152"/>
                </a:cubicBezTo>
                <a:cubicBezTo>
                  <a:pt x="67" y="157"/>
                  <a:pt x="71" y="161"/>
                  <a:pt x="77" y="160"/>
                </a:cubicBezTo>
                <a:cubicBezTo>
                  <a:pt x="83" y="160"/>
                  <a:pt x="86" y="154"/>
                  <a:pt x="89" y="149"/>
                </a:cubicBezTo>
                <a:cubicBezTo>
                  <a:pt x="93" y="141"/>
                  <a:pt x="96" y="131"/>
                  <a:pt x="97" y="122"/>
                </a:cubicBezTo>
                <a:cubicBezTo>
                  <a:pt x="99" y="122"/>
                  <a:pt x="101" y="123"/>
                  <a:pt x="103" y="123"/>
                </a:cubicBezTo>
                <a:cubicBezTo>
                  <a:pt x="112" y="126"/>
                  <a:pt x="122" y="128"/>
                  <a:pt x="131" y="127"/>
                </a:cubicBezTo>
                <a:cubicBezTo>
                  <a:pt x="136" y="126"/>
                  <a:pt x="142" y="124"/>
                  <a:pt x="143" y="118"/>
                </a:cubicBezTo>
                <a:cubicBezTo>
                  <a:pt x="144" y="113"/>
                  <a:pt x="140" y="106"/>
                  <a:pt x="137" y="102"/>
                </a:cubicBezTo>
                <a:cubicBezTo>
                  <a:pt x="132" y="96"/>
                  <a:pt x="127" y="90"/>
                  <a:pt x="121" y="85"/>
                </a:cubicBezTo>
                <a:cubicBezTo>
                  <a:pt x="128" y="79"/>
                  <a:pt x="135" y="72"/>
                  <a:pt x="140" y="64"/>
                </a:cubicBezTo>
                <a:cubicBezTo>
                  <a:pt x="143" y="60"/>
                  <a:pt x="144" y="54"/>
                  <a:pt x="142" y="49"/>
                </a:cubicBezTo>
                <a:cubicBezTo>
                  <a:pt x="139" y="44"/>
                  <a:pt x="131" y="43"/>
                  <a:pt x="126" y="43"/>
                </a:cubicBezTo>
                <a:cubicBezTo>
                  <a:pt x="116" y="43"/>
                  <a:pt x="106" y="46"/>
                  <a:pt x="97" y="49"/>
                </a:cubicBezTo>
                <a:cubicBezTo>
                  <a:pt x="97" y="46"/>
                  <a:pt x="96" y="43"/>
                  <a:pt x="95" y="40"/>
                </a:cubicBezTo>
                <a:cubicBezTo>
                  <a:pt x="94" y="31"/>
                  <a:pt x="91" y="22"/>
                  <a:pt x="85" y="16"/>
                </a:cubicBezTo>
                <a:cubicBezTo>
                  <a:pt x="82" y="12"/>
                  <a:pt x="78" y="9"/>
                  <a:pt x="74" y="10"/>
                </a:cubicBezTo>
                <a:cubicBezTo>
                  <a:pt x="68" y="11"/>
                  <a:pt x="65" y="17"/>
                  <a:pt x="62" y="21"/>
                </a:cubicBezTo>
                <a:cubicBezTo>
                  <a:pt x="58" y="30"/>
                  <a:pt x="55" y="39"/>
                  <a:pt x="54" y="49"/>
                </a:cubicBezTo>
                <a:cubicBezTo>
                  <a:pt x="49" y="47"/>
                  <a:pt x="45" y="46"/>
                  <a:pt x="40" y="45"/>
                </a:cubicBezTo>
                <a:cubicBezTo>
                  <a:pt x="33" y="43"/>
                  <a:pt x="24" y="42"/>
                  <a:pt x="16" y="45"/>
                </a:cubicBezTo>
                <a:cubicBezTo>
                  <a:pt x="4" y="49"/>
                  <a:pt x="9" y="62"/>
                  <a:pt x="15" y="69"/>
                </a:cubicBezTo>
                <a:cubicBezTo>
                  <a:pt x="19" y="75"/>
                  <a:pt x="25" y="80"/>
                  <a:pt x="31" y="85"/>
                </a:cubicBezTo>
                <a:cubicBezTo>
                  <a:pt x="29" y="87"/>
                  <a:pt x="27" y="89"/>
                  <a:pt x="25" y="91"/>
                </a:cubicBezTo>
                <a:cubicBezTo>
                  <a:pt x="18" y="96"/>
                  <a:pt x="13" y="103"/>
                  <a:pt x="9" y="111"/>
                </a:cubicBezTo>
                <a:close/>
                <a:moveTo>
                  <a:pt x="92" y="131"/>
                </a:moveTo>
                <a:cubicBezTo>
                  <a:pt x="90" y="140"/>
                  <a:pt x="87" y="150"/>
                  <a:pt x="81" y="156"/>
                </a:cubicBezTo>
                <a:cubicBezTo>
                  <a:pt x="75" y="161"/>
                  <a:pt x="69" y="155"/>
                  <a:pt x="66" y="149"/>
                </a:cubicBezTo>
                <a:cubicBezTo>
                  <a:pt x="61" y="142"/>
                  <a:pt x="59" y="132"/>
                  <a:pt x="57" y="123"/>
                </a:cubicBezTo>
                <a:cubicBezTo>
                  <a:pt x="57" y="122"/>
                  <a:pt x="57" y="122"/>
                  <a:pt x="57" y="121"/>
                </a:cubicBezTo>
                <a:cubicBezTo>
                  <a:pt x="63" y="119"/>
                  <a:pt x="70" y="116"/>
                  <a:pt x="76" y="113"/>
                </a:cubicBezTo>
                <a:cubicBezTo>
                  <a:pt x="82" y="116"/>
                  <a:pt x="88" y="118"/>
                  <a:pt x="95" y="121"/>
                </a:cubicBezTo>
                <a:cubicBezTo>
                  <a:pt x="94" y="124"/>
                  <a:pt x="93" y="128"/>
                  <a:pt x="92" y="131"/>
                </a:cubicBezTo>
                <a:close/>
                <a:moveTo>
                  <a:pt x="51" y="85"/>
                </a:moveTo>
                <a:cubicBezTo>
                  <a:pt x="51" y="89"/>
                  <a:pt x="51" y="93"/>
                  <a:pt x="51" y="96"/>
                </a:cubicBezTo>
                <a:cubicBezTo>
                  <a:pt x="46" y="93"/>
                  <a:pt x="41" y="89"/>
                  <a:pt x="36" y="85"/>
                </a:cubicBezTo>
                <a:cubicBezTo>
                  <a:pt x="36" y="85"/>
                  <a:pt x="37" y="84"/>
                  <a:pt x="37" y="84"/>
                </a:cubicBezTo>
                <a:cubicBezTo>
                  <a:pt x="42" y="81"/>
                  <a:pt x="46" y="77"/>
                  <a:pt x="51" y="74"/>
                </a:cubicBezTo>
                <a:cubicBezTo>
                  <a:pt x="51" y="78"/>
                  <a:pt x="51" y="82"/>
                  <a:pt x="51" y="85"/>
                </a:cubicBezTo>
                <a:close/>
                <a:moveTo>
                  <a:pt x="54" y="85"/>
                </a:moveTo>
                <a:cubicBezTo>
                  <a:pt x="54" y="81"/>
                  <a:pt x="54" y="77"/>
                  <a:pt x="54" y="72"/>
                </a:cubicBezTo>
                <a:cubicBezTo>
                  <a:pt x="61" y="68"/>
                  <a:pt x="68" y="64"/>
                  <a:pt x="76" y="61"/>
                </a:cubicBezTo>
                <a:cubicBezTo>
                  <a:pt x="83" y="64"/>
                  <a:pt x="90" y="68"/>
                  <a:pt x="97" y="72"/>
                </a:cubicBezTo>
                <a:cubicBezTo>
                  <a:pt x="98" y="81"/>
                  <a:pt x="98" y="89"/>
                  <a:pt x="97" y="98"/>
                </a:cubicBezTo>
                <a:cubicBezTo>
                  <a:pt x="94" y="100"/>
                  <a:pt x="90" y="102"/>
                  <a:pt x="86" y="105"/>
                </a:cubicBezTo>
                <a:cubicBezTo>
                  <a:pt x="83" y="106"/>
                  <a:pt x="79" y="108"/>
                  <a:pt x="76" y="110"/>
                </a:cubicBezTo>
                <a:cubicBezTo>
                  <a:pt x="72" y="108"/>
                  <a:pt x="69" y="106"/>
                  <a:pt x="65" y="105"/>
                </a:cubicBezTo>
                <a:cubicBezTo>
                  <a:pt x="62" y="102"/>
                  <a:pt x="58" y="100"/>
                  <a:pt x="54" y="98"/>
                </a:cubicBezTo>
                <a:cubicBezTo>
                  <a:pt x="54" y="94"/>
                  <a:pt x="54" y="90"/>
                  <a:pt x="54" y="85"/>
                </a:cubicBezTo>
                <a:close/>
                <a:moveTo>
                  <a:pt x="54" y="69"/>
                </a:moveTo>
                <a:cubicBezTo>
                  <a:pt x="55" y="63"/>
                  <a:pt x="55" y="58"/>
                  <a:pt x="56" y="53"/>
                </a:cubicBezTo>
                <a:cubicBezTo>
                  <a:pt x="62" y="55"/>
                  <a:pt x="67" y="57"/>
                  <a:pt x="73" y="59"/>
                </a:cubicBezTo>
                <a:cubicBezTo>
                  <a:pt x="66" y="62"/>
                  <a:pt x="60" y="65"/>
                  <a:pt x="55" y="69"/>
                </a:cubicBezTo>
                <a:cubicBezTo>
                  <a:pt x="55" y="69"/>
                  <a:pt x="55" y="69"/>
                  <a:pt x="54" y="69"/>
                </a:cubicBezTo>
                <a:close/>
                <a:moveTo>
                  <a:pt x="79" y="59"/>
                </a:moveTo>
                <a:cubicBezTo>
                  <a:pt x="84" y="57"/>
                  <a:pt x="90" y="54"/>
                  <a:pt x="95" y="53"/>
                </a:cubicBezTo>
                <a:cubicBezTo>
                  <a:pt x="96" y="58"/>
                  <a:pt x="97" y="63"/>
                  <a:pt x="97" y="69"/>
                </a:cubicBezTo>
                <a:cubicBezTo>
                  <a:pt x="91" y="65"/>
                  <a:pt x="85" y="62"/>
                  <a:pt x="79" y="59"/>
                </a:cubicBezTo>
                <a:close/>
                <a:moveTo>
                  <a:pt x="100" y="78"/>
                </a:moveTo>
                <a:cubicBezTo>
                  <a:pt x="100" y="77"/>
                  <a:pt x="100" y="75"/>
                  <a:pt x="100" y="74"/>
                </a:cubicBezTo>
                <a:cubicBezTo>
                  <a:pt x="106" y="78"/>
                  <a:pt x="111" y="81"/>
                  <a:pt x="116" y="85"/>
                </a:cubicBezTo>
                <a:cubicBezTo>
                  <a:pt x="111" y="89"/>
                  <a:pt x="106" y="93"/>
                  <a:pt x="100" y="96"/>
                </a:cubicBezTo>
                <a:cubicBezTo>
                  <a:pt x="100" y="90"/>
                  <a:pt x="100" y="84"/>
                  <a:pt x="100" y="78"/>
                </a:cubicBezTo>
                <a:close/>
                <a:moveTo>
                  <a:pt x="87" y="107"/>
                </a:moveTo>
                <a:cubicBezTo>
                  <a:pt x="91" y="105"/>
                  <a:pt x="94" y="103"/>
                  <a:pt x="97" y="101"/>
                </a:cubicBezTo>
                <a:cubicBezTo>
                  <a:pt x="97" y="107"/>
                  <a:pt x="96" y="112"/>
                  <a:pt x="95" y="118"/>
                </a:cubicBezTo>
                <a:cubicBezTo>
                  <a:pt x="90" y="116"/>
                  <a:pt x="84" y="114"/>
                  <a:pt x="79" y="111"/>
                </a:cubicBezTo>
                <a:cubicBezTo>
                  <a:pt x="82" y="110"/>
                  <a:pt x="85" y="108"/>
                  <a:pt x="87" y="107"/>
                </a:cubicBezTo>
                <a:close/>
                <a:moveTo>
                  <a:pt x="64" y="107"/>
                </a:moveTo>
                <a:cubicBezTo>
                  <a:pt x="67" y="108"/>
                  <a:pt x="69" y="110"/>
                  <a:pt x="72" y="111"/>
                </a:cubicBezTo>
                <a:cubicBezTo>
                  <a:pt x="67" y="114"/>
                  <a:pt x="62" y="116"/>
                  <a:pt x="56" y="118"/>
                </a:cubicBezTo>
                <a:cubicBezTo>
                  <a:pt x="55" y="112"/>
                  <a:pt x="55" y="107"/>
                  <a:pt x="54" y="102"/>
                </a:cubicBezTo>
                <a:cubicBezTo>
                  <a:pt x="58" y="104"/>
                  <a:pt x="61" y="105"/>
                  <a:pt x="64" y="107"/>
                </a:cubicBezTo>
                <a:close/>
                <a:moveTo>
                  <a:pt x="140" y="115"/>
                </a:moveTo>
                <a:cubicBezTo>
                  <a:pt x="142" y="123"/>
                  <a:pt x="131" y="124"/>
                  <a:pt x="126" y="124"/>
                </a:cubicBezTo>
                <a:cubicBezTo>
                  <a:pt x="117" y="124"/>
                  <a:pt x="107" y="122"/>
                  <a:pt x="99" y="119"/>
                </a:cubicBezTo>
                <a:cubicBezTo>
                  <a:pt x="99" y="119"/>
                  <a:pt x="98" y="119"/>
                  <a:pt x="98" y="119"/>
                </a:cubicBezTo>
                <a:cubicBezTo>
                  <a:pt x="99" y="112"/>
                  <a:pt x="100" y="106"/>
                  <a:pt x="100" y="100"/>
                </a:cubicBezTo>
                <a:cubicBezTo>
                  <a:pt x="106" y="96"/>
                  <a:pt x="112" y="92"/>
                  <a:pt x="118" y="87"/>
                </a:cubicBezTo>
                <a:cubicBezTo>
                  <a:pt x="121" y="89"/>
                  <a:pt x="123" y="92"/>
                  <a:pt x="126" y="94"/>
                </a:cubicBezTo>
                <a:cubicBezTo>
                  <a:pt x="132" y="99"/>
                  <a:pt x="139" y="107"/>
                  <a:pt x="140" y="115"/>
                </a:cubicBezTo>
                <a:close/>
                <a:moveTo>
                  <a:pt x="113" y="48"/>
                </a:moveTo>
                <a:cubicBezTo>
                  <a:pt x="120" y="46"/>
                  <a:pt x="132" y="44"/>
                  <a:pt x="138" y="49"/>
                </a:cubicBezTo>
                <a:cubicBezTo>
                  <a:pt x="144" y="54"/>
                  <a:pt x="137" y="64"/>
                  <a:pt x="134" y="68"/>
                </a:cubicBezTo>
                <a:cubicBezTo>
                  <a:pt x="129" y="74"/>
                  <a:pt x="124" y="79"/>
                  <a:pt x="119" y="83"/>
                </a:cubicBezTo>
                <a:cubicBezTo>
                  <a:pt x="113" y="79"/>
                  <a:pt x="106" y="74"/>
                  <a:pt x="100" y="70"/>
                </a:cubicBezTo>
                <a:cubicBezTo>
                  <a:pt x="100" y="64"/>
                  <a:pt x="99" y="58"/>
                  <a:pt x="98" y="52"/>
                </a:cubicBezTo>
                <a:cubicBezTo>
                  <a:pt x="103" y="50"/>
                  <a:pt x="108" y="49"/>
                  <a:pt x="113" y="48"/>
                </a:cubicBezTo>
                <a:close/>
                <a:moveTo>
                  <a:pt x="58" y="43"/>
                </a:moveTo>
                <a:cubicBezTo>
                  <a:pt x="60" y="34"/>
                  <a:pt x="63" y="24"/>
                  <a:pt x="69" y="17"/>
                </a:cubicBezTo>
                <a:cubicBezTo>
                  <a:pt x="83" y="0"/>
                  <a:pt x="93" y="40"/>
                  <a:pt x="94" y="47"/>
                </a:cubicBezTo>
                <a:cubicBezTo>
                  <a:pt x="94" y="48"/>
                  <a:pt x="94" y="49"/>
                  <a:pt x="95" y="50"/>
                </a:cubicBezTo>
                <a:cubicBezTo>
                  <a:pt x="94" y="50"/>
                  <a:pt x="94" y="50"/>
                  <a:pt x="94" y="50"/>
                </a:cubicBezTo>
                <a:cubicBezTo>
                  <a:pt x="87" y="52"/>
                  <a:pt x="81" y="55"/>
                  <a:pt x="76" y="58"/>
                </a:cubicBezTo>
                <a:cubicBezTo>
                  <a:pt x="69" y="55"/>
                  <a:pt x="63" y="52"/>
                  <a:pt x="57" y="50"/>
                </a:cubicBezTo>
                <a:cubicBezTo>
                  <a:pt x="57" y="48"/>
                  <a:pt x="58" y="45"/>
                  <a:pt x="58" y="43"/>
                </a:cubicBezTo>
                <a:close/>
                <a:moveTo>
                  <a:pt x="31" y="81"/>
                </a:moveTo>
                <a:cubicBezTo>
                  <a:pt x="24" y="75"/>
                  <a:pt x="16" y="68"/>
                  <a:pt x="12" y="59"/>
                </a:cubicBezTo>
                <a:cubicBezTo>
                  <a:pt x="4" y="38"/>
                  <a:pt x="45" y="49"/>
                  <a:pt x="52" y="51"/>
                </a:cubicBezTo>
                <a:cubicBezTo>
                  <a:pt x="53" y="52"/>
                  <a:pt x="53" y="52"/>
                  <a:pt x="53" y="52"/>
                </a:cubicBezTo>
                <a:cubicBezTo>
                  <a:pt x="52" y="58"/>
                  <a:pt x="52" y="64"/>
                  <a:pt x="51" y="71"/>
                </a:cubicBezTo>
                <a:cubicBezTo>
                  <a:pt x="45" y="75"/>
                  <a:pt x="39" y="79"/>
                  <a:pt x="33" y="83"/>
                </a:cubicBezTo>
                <a:cubicBezTo>
                  <a:pt x="32" y="83"/>
                  <a:pt x="32" y="82"/>
                  <a:pt x="31" y="81"/>
                </a:cubicBezTo>
                <a:close/>
                <a:moveTo>
                  <a:pt x="51" y="100"/>
                </a:moveTo>
                <a:cubicBezTo>
                  <a:pt x="52" y="106"/>
                  <a:pt x="52" y="112"/>
                  <a:pt x="53" y="119"/>
                </a:cubicBezTo>
                <a:cubicBezTo>
                  <a:pt x="51" y="120"/>
                  <a:pt x="48" y="120"/>
                  <a:pt x="45" y="121"/>
                </a:cubicBezTo>
                <a:cubicBezTo>
                  <a:pt x="36" y="124"/>
                  <a:pt x="26" y="126"/>
                  <a:pt x="17" y="123"/>
                </a:cubicBezTo>
                <a:cubicBezTo>
                  <a:pt x="0" y="118"/>
                  <a:pt x="23" y="96"/>
                  <a:pt x="33" y="87"/>
                </a:cubicBezTo>
                <a:cubicBezTo>
                  <a:pt x="39" y="92"/>
                  <a:pt x="45" y="96"/>
                  <a:pt x="51" y="1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2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0" grpId="0" bldLvl="0" animBg="1"/>
      <p:bldP spid="21" grpId="0" bldLvl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EDE83-63CC-4B33-B715-3953EADE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14619F-25D0-4307-81CD-C24C74EF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5987-9647-4253-899C-3B9819D6D8A0}" type="datetime1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02B25F-898B-4C1A-94A9-699B8B55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842F0A-76EB-4E77-8AF6-5F91F228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4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9D6027-F7C7-4EF3-85DD-09E27ACE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CBEB-8597-4EA4-9D29-E1D7025CFAA0}" type="datetime1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262BA1-A5A7-45F4-B365-E880E1C3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0CF1E8-0939-4B4D-A4D3-E47E208F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2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3AE9A30-5739-482E-893A-6AF48B1B51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2320649-ACD7-42E9-A261-E6ED46ACB4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30723" y="2460843"/>
            <a:ext cx="6711950" cy="16430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altLang="zh-CN" sz="4400" b="1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altLang="zh-CN" smtClean="0"/>
            </a:lvl2pPr>
            <a:lvl3pPr>
              <a:defRPr lang="en-US" altLang="zh-CN" smtClean="0"/>
            </a:lvl3pPr>
            <a:lvl4pPr>
              <a:defRPr lang="en-US" altLang="zh-CN" smtClean="0"/>
            </a:lvl4pPr>
            <a:lvl5pPr>
              <a:defRPr lang="zh-CN" altLang="en-US"/>
            </a:lvl5pPr>
          </a:lstStyle>
          <a:p>
            <a:pPr marL="228600" lvl="0" indent="-228600" defTabSz="914354">
              <a:spcBef>
                <a:spcPct val="0"/>
              </a:spcBef>
            </a:pPr>
            <a:r>
              <a:rPr lang="en-US" altLang="zh-CN" dirty="0"/>
              <a:t>Click to edit</a:t>
            </a:r>
          </a:p>
          <a:p>
            <a:pPr marL="228600" lvl="0" indent="-228600" defTabSz="914354">
              <a:spcBef>
                <a:spcPct val="0"/>
              </a:spcBef>
            </a:pPr>
            <a:r>
              <a:rPr lang="en-US" altLang="zh-CN" dirty="0"/>
              <a:t> Master text styles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C428848-58C6-4501-8214-B803889F27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83650" y="5939429"/>
            <a:ext cx="263525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r">
              <a:buNone/>
              <a:defRPr lang="en-US" altLang="zh-CN" sz="1200" b="0" smtClean="0">
                <a:solidFill>
                  <a:schemeClr val="bg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A01EED25-4D2A-435D-A5F9-01DCC2F074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" y="5939429"/>
            <a:ext cx="415925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>
                <a:solidFill>
                  <a:schemeClr val="bg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www.islide.cc</a:t>
            </a:r>
            <a:endParaRPr lang="en-US" altLang="en-US" dirty="0"/>
          </a:p>
        </p:txBody>
      </p:sp>
      <p:sp>
        <p:nvSpPr>
          <p:cNvPr id="2" name="îṣľïḍè">
            <a:extLst>
              <a:ext uri="{FF2B5EF4-FFF2-40B4-BE49-F238E27FC236}">
                <a16:creationId xmlns:a16="http://schemas.microsoft.com/office/drawing/2014/main" id="{861648FD-4D84-22D5-186E-99D5A5B06C8D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7942673" y="1735405"/>
            <a:ext cx="3124973" cy="3690230"/>
          </a:xfrm>
          <a:custGeom>
            <a:avLst/>
            <a:gdLst>
              <a:gd name="T0" fmla="*/ 135 w 1672"/>
              <a:gd name="T1" fmla="*/ 1706 h 1974"/>
              <a:gd name="T2" fmla="*/ 50 w 1672"/>
              <a:gd name="T3" fmla="*/ 803 h 1974"/>
              <a:gd name="T4" fmla="*/ 162 w 1672"/>
              <a:gd name="T5" fmla="*/ 588 h 1974"/>
              <a:gd name="T6" fmla="*/ 1444 w 1672"/>
              <a:gd name="T7" fmla="*/ 259 h 1974"/>
              <a:gd name="T8" fmla="*/ 1329 w 1672"/>
              <a:gd name="T9" fmla="*/ 783 h 1974"/>
              <a:gd name="T10" fmla="*/ 785 w 1672"/>
              <a:gd name="T11" fmla="*/ 826 h 1974"/>
              <a:gd name="T12" fmla="*/ 231 w 1672"/>
              <a:gd name="T13" fmla="*/ 780 h 1974"/>
              <a:gd name="T14" fmla="*/ 720 w 1672"/>
              <a:gd name="T15" fmla="*/ 1619 h 1974"/>
              <a:gd name="T16" fmla="*/ 617 w 1672"/>
              <a:gd name="T17" fmla="*/ 964 h 1974"/>
              <a:gd name="T18" fmla="*/ 893 w 1672"/>
              <a:gd name="T19" fmla="*/ 1068 h 1974"/>
              <a:gd name="T20" fmla="*/ 1237 w 1672"/>
              <a:gd name="T21" fmla="*/ 1038 h 1974"/>
              <a:gd name="T22" fmla="*/ 909 w 1672"/>
              <a:gd name="T23" fmla="*/ 1715 h 1974"/>
              <a:gd name="T24" fmla="*/ 194 w 1672"/>
              <a:gd name="T25" fmla="*/ 636 h 1974"/>
              <a:gd name="T26" fmla="*/ 1118 w 1672"/>
              <a:gd name="T27" fmla="*/ 34 h 1974"/>
              <a:gd name="T28" fmla="*/ 1324 w 1672"/>
              <a:gd name="T29" fmla="*/ 248 h 1974"/>
              <a:gd name="T30" fmla="*/ 814 w 1672"/>
              <a:gd name="T31" fmla="*/ 613 h 1974"/>
              <a:gd name="T32" fmla="*/ 817 w 1672"/>
              <a:gd name="T33" fmla="*/ 404 h 1974"/>
              <a:gd name="T34" fmla="*/ 594 w 1672"/>
              <a:gd name="T35" fmla="*/ 404 h 1974"/>
              <a:gd name="T36" fmla="*/ 789 w 1672"/>
              <a:gd name="T37" fmla="*/ 342 h 1974"/>
              <a:gd name="T38" fmla="*/ 785 w 1672"/>
              <a:gd name="T39" fmla="*/ 362 h 1974"/>
              <a:gd name="T40" fmla="*/ 812 w 1672"/>
              <a:gd name="T41" fmla="*/ 429 h 1974"/>
              <a:gd name="T42" fmla="*/ 1572 w 1672"/>
              <a:gd name="T43" fmla="*/ 604 h 1974"/>
              <a:gd name="T44" fmla="*/ 259 w 1672"/>
              <a:gd name="T45" fmla="*/ 702 h 1974"/>
              <a:gd name="T46" fmla="*/ 1352 w 1672"/>
              <a:gd name="T47" fmla="*/ 606 h 1974"/>
              <a:gd name="T48" fmla="*/ 1306 w 1672"/>
              <a:gd name="T49" fmla="*/ 723 h 1974"/>
              <a:gd name="T50" fmla="*/ 1099 w 1672"/>
              <a:gd name="T51" fmla="*/ 560 h 1974"/>
              <a:gd name="T52" fmla="*/ 1384 w 1672"/>
              <a:gd name="T53" fmla="*/ 769 h 1974"/>
              <a:gd name="T54" fmla="*/ 1283 w 1672"/>
              <a:gd name="T55" fmla="*/ 617 h 1974"/>
              <a:gd name="T56" fmla="*/ 1184 w 1672"/>
              <a:gd name="T57" fmla="*/ 576 h 1974"/>
              <a:gd name="T58" fmla="*/ 589 w 1672"/>
              <a:gd name="T59" fmla="*/ 1559 h 1974"/>
              <a:gd name="T60" fmla="*/ 213 w 1672"/>
              <a:gd name="T61" fmla="*/ 801 h 1974"/>
              <a:gd name="T62" fmla="*/ 589 w 1672"/>
              <a:gd name="T63" fmla="*/ 1559 h 1974"/>
              <a:gd name="T64" fmla="*/ 449 w 1672"/>
              <a:gd name="T65" fmla="*/ 1520 h 1974"/>
              <a:gd name="T66" fmla="*/ 82 w 1672"/>
              <a:gd name="T67" fmla="*/ 817 h 1974"/>
              <a:gd name="T68" fmla="*/ 511 w 1672"/>
              <a:gd name="T69" fmla="*/ 1506 h 1974"/>
              <a:gd name="T70" fmla="*/ 911 w 1672"/>
              <a:gd name="T71" fmla="*/ 1336 h 1974"/>
              <a:gd name="T72" fmla="*/ 879 w 1672"/>
              <a:gd name="T73" fmla="*/ 1240 h 1974"/>
              <a:gd name="T74" fmla="*/ 835 w 1672"/>
              <a:gd name="T75" fmla="*/ 1155 h 1974"/>
              <a:gd name="T76" fmla="*/ 791 w 1672"/>
              <a:gd name="T77" fmla="*/ 1070 h 1974"/>
              <a:gd name="T78" fmla="*/ 766 w 1672"/>
              <a:gd name="T79" fmla="*/ 1024 h 1974"/>
              <a:gd name="T80" fmla="*/ 681 w 1672"/>
              <a:gd name="T81" fmla="*/ 992 h 1974"/>
              <a:gd name="T82" fmla="*/ 1170 w 1672"/>
              <a:gd name="T83" fmla="*/ 996 h 1974"/>
              <a:gd name="T84" fmla="*/ 968 w 1672"/>
              <a:gd name="T85" fmla="*/ 1049 h 1974"/>
              <a:gd name="T86" fmla="*/ 1152 w 1672"/>
              <a:gd name="T87" fmla="*/ 1148 h 1974"/>
              <a:gd name="T88" fmla="*/ 1159 w 1672"/>
              <a:gd name="T89" fmla="*/ 1196 h 1974"/>
              <a:gd name="T90" fmla="*/ 1021 w 1672"/>
              <a:gd name="T91" fmla="*/ 1086 h 1974"/>
              <a:gd name="T92" fmla="*/ 1143 w 1672"/>
              <a:gd name="T93" fmla="*/ 1176 h 1974"/>
              <a:gd name="T94" fmla="*/ 803 w 1672"/>
              <a:gd name="T95" fmla="*/ 1437 h 1974"/>
              <a:gd name="T96" fmla="*/ 1067 w 1672"/>
              <a:gd name="T97" fmla="*/ 1453 h 1974"/>
              <a:gd name="T98" fmla="*/ 1042 w 1672"/>
              <a:gd name="T99" fmla="*/ 1453 h 1974"/>
              <a:gd name="T100" fmla="*/ 973 w 1672"/>
              <a:gd name="T101" fmla="*/ 1470 h 1974"/>
              <a:gd name="T102" fmla="*/ 913 w 1672"/>
              <a:gd name="T103" fmla="*/ 1472 h 1974"/>
              <a:gd name="T104" fmla="*/ 936 w 1672"/>
              <a:gd name="T105" fmla="*/ 1470 h 1974"/>
              <a:gd name="T106" fmla="*/ 948 w 1672"/>
              <a:gd name="T107" fmla="*/ 1692 h 1974"/>
              <a:gd name="T108" fmla="*/ 403 w 1672"/>
              <a:gd name="T109" fmla="*/ 1552 h 1974"/>
              <a:gd name="T110" fmla="*/ 525 w 1672"/>
              <a:gd name="T111" fmla="*/ 1532 h 1974"/>
              <a:gd name="T112" fmla="*/ 500 w 1672"/>
              <a:gd name="T113" fmla="*/ 1715 h 1974"/>
              <a:gd name="T114" fmla="*/ 84 w 1672"/>
              <a:gd name="T115" fmla="*/ 1773 h 1974"/>
              <a:gd name="T116" fmla="*/ 975 w 1672"/>
              <a:gd name="T117" fmla="*/ 1823 h 1974"/>
              <a:gd name="T118" fmla="*/ 311 w 1672"/>
              <a:gd name="T119" fmla="*/ 1644 h 1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72" h="1974">
                <a:moveTo>
                  <a:pt x="909" y="1715"/>
                </a:moveTo>
                <a:cubicBezTo>
                  <a:pt x="941" y="1755"/>
                  <a:pt x="1005" y="1780"/>
                  <a:pt x="998" y="1844"/>
                </a:cubicBezTo>
                <a:cubicBezTo>
                  <a:pt x="918" y="1889"/>
                  <a:pt x="831" y="1928"/>
                  <a:pt x="723" y="1945"/>
                </a:cubicBezTo>
                <a:cubicBezTo>
                  <a:pt x="514" y="1966"/>
                  <a:pt x="296" y="1974"/>
                  <a:pt x="114" y="1897"/>
                </a:cubicBezTo>
                <a:cubicBezTo>
                  <a:pt x="73" y="1893"/>
                  <a:pt x="61" y="1861"/>
                  <a:pt x="29" y="1849"/>
                </a:cubicBezTo>
                <a:cubicBezTo>
                  <a:pt x="9" y="1812"/>
                  <a:pt x="58" y="1783"/>
                  <a:pt x="84" y="1754"/>
                </a:cubicBezTo>
                <a:cubicBezTo>
                  <a:pt x="100" y="1737"/>
                  <a:pt x="111" y="1722"/>
                  <a:pt x="135" y="1706"/>
                </a:cubicBezTo>
                <a:cubicBezTo>
                  <a:pt x="171" y="1681"/>
                  <a:pt x="221" y="1655"/>
                  <a:pt x="263" y="1637"/>
                </a:cubicBezTo>
                <a:cubicBezTo>
                  <a:pt x="274" y="1633"/>
                  <a:pt x="286" y="1633"/>
                  <a:pt x="295" y="1628"/>
                </a:cubicBezTo>
                <a:cubicBezTo>
                  <a:pt x="306" y="1623"/>
                  <a:pt x="313" y="1612"/>
                  <a:pt x="325" y="1612"/>
                </a:cubicBezTo>
                <a:cubicBezTo>
                  <a:pt x="330" y="1571"/>
                  <a:pt x="359" y="1546"/>
                  <a:pt x="399" y="1534"/>
                </a:cubicBezTo>
                <a:cubicBezTo>
                  <a:pt x="340" y="1391"/>
                  <a:pt x="267" y="1249"/>
                  <a:pt x="201" y="1102"/>
                </a:cubicBezTo>
                <a:cubicBezTo>
                  <a:pt x="169" y="1029"/>
                  <a:pt x="128" y="961"/>
                  <a:pt x="93" y="888"/>
                </a:cubicBezTo>
                <a:cubicBezTo>
                  <a:pt x="80" y="860"/>
                  <a:pt x="68" y="826"/>
                  <a:pt x="50" y="803"/>
                </a:cubicBezTo>
                <a:cubicBezTo>
                  <a:pt x="44" y="797"/>
                  <a:pt x="47" y="800"/>
                  <a:pt x="43" y="792"/>
                </a:cubicBezTo>
                <a:cubicBezTo>
                  <a:pt x="38" y="783"/>
                  <a:pt x="26" y="777"/>
                  <a:pt x="22" y="769"/>
                </a:cubicBezTo>
                <a:cubicBezTo>
                  <a:pt x="19" y="764"/>
                  <a:pt x="17" y="748"/>
                  <a:pt x="13" y="735"/>
                </a:cubicBezTo>
                <a:cubicBezTo>
                  <a:pt x="3" y="702"/>
                  <a:pt x="0" y="674"/>
                  <a:pt x="17" y="640"/>
                </a:cubicBezTo>
                <a:cubicBezTo>
                  <a:pt x="25" y="631"/>
                  <a:pt x="36" y="624"/>
                  <a:pt x="43" y="613"/>
                </a:cubicBezTo>
                <a:cubicBezTo>
                  <a:pt x="71" y="597"/>
                  <a:pt x="102" y="588"/>
                  <a:pt x="132" y="581"/>
                </a:cubicBezTo>
                <a:cubicBezTo>
                  <a:pt x="141" y="584"/>
                  <a:pt x="154" y="583"/>
                  <a:pt x="162" y="588"/>
                </a:cubicBezTo>
                <a:cubicBezTo>
                  <a:pt x="224" y="546"/>
                  <a:pt x="280" y="521"/>
                  <a:pt x="353" y="491"/>
                </a:cubicBezTo>
                <a:cubicBezTo>
                  <a:pt x="521" y="403"/>
                  <a:pt x="716" y="341"/>
                  <a:pt x="872" y="241"/>
                </a:cubicBezTo>
                <a:cubicBezTo>
                  <a:pt x="873" y="189"/>
                  <a:pt x="859" y="123"/>
                  <a:pt x="874" y="80"/>
                </a:cubicBezTo>
                <a:cubicBezTo>
                  <a:pt x="908" y="46"/>
                  <a:pt x="981" y="30"/>
                  <a:pt x="1028" y="16"/>
                </a:cubicBezTo>
                <a:cubicBezTo>
                  <a:pt x="1067" y="4"/>
                  <a:pt x="1102" y="0"/>
                  <a:pt x="1138" y="22"/>
                </a:cubicBezTo>
                <a:cubicBezTo>
                  <a:pt x="1188" y="80"/>
                  <a:pt x="1232" y="145"/>
                  <a:pt x="1276" y="209"/>
                </a:cubicBezTo>
                <a:cubicBezTo>
                  <a:pt x="1332" y="232"/>
                  <a:pt x="1391" y="236"/>
                  <a:pt x="1444" y="259"/>
                </a:cubicBezTo>
                <a:cubicBezTo>
                  <a:pt x="1455" y="264"/>
                  <a:pt x="1464" y="276"/>
                  <a:pt x="1476" y="282"/>
                </a:cubicBezTo>
                <a:cubicBezTo>
                  <a:pt x="1550" y="316"/>
                  <a:pt x="1611" y="377"/>
                  <a:pt x="1667" y="431"/>
                </a:cubicBezTo>
                <a:cubicBezTo>
                  <a:pt x="1660" y="451"/>
                  <a:pt x="1672" y="483"/>
                  <a:pt x="1664" y="509"/>
                </a:cubicBezTo>
                <a:cubicBezTo>
                  <a:pt x="1653" y="552"/>
                  <a:pt x="1612" y="588"/>
                  <a:pt x="1579" y="624"/>
                </a:cubicBezTo>
                <a:cubicBezTo>
                  <a:pt x="1543" y="663"/>
                  <a:pt x="1517" y="682"/>
                  <a:pt x="1471" y="709"/>
                </a:cubicBezTo>
                <a:cubicBezTo>
                  <a:pt x="1451" y="721"/>
                  <a:pt x="1435" y="737"/>
                  <a:pt x="1409" y="741"/>
                </a:cubicBezTo>
                <a:cubicBezTo>
                  <a:pt x="1417" y="795"/>
                  <a:pt x="1373" y="796"/>
                  <a:pt x="1329" y="783"/>
                </a:cubicBezTo>
                <a:cubicBezTo>
                  <a:pt x="1310" y="803"/>
                  <a:pt x="1309" y="840"/>
                  <a:pt x="1281" y="849"/>
                </a:cubicBezTo>
                <a:cubicBezTo>
                  <a:pt x="1256" y="857"/>
                  <a:pt x="1231" y="839"/>
                  <a:pt x="1205" y="831"/>
                </a:cubicBezTo>
                <a:cubicBezTo>
                  <a:pt x="1172" y="831"/>
                  <a:pt x="1139" y="854"/>
                  <a:pt x="1104" y="863"/>
                </a:cubicBezTo>
                <a:cubicBezTo>
                  <a:pt x="1102" y="863"/>
                  <a:pt x="1099" y="865"/>
                  <a:pt x="1099" y="865"/>
                </a:cubicBezTo>
                <a:cubicBezTo>
                  <a:pt x="1028" y="868"/>
                  <a:pt x="938" y="881"/>
                  <a:pt x="849" y="879"/>
                </a:cubicBezTo>
                <a:cubicBezTo>
                  <a:pt x="831" y="866"/>
                  <a:pt x="797" y="870"/>
                  <a:pt x="782" y="854"/>
                </a:cubicBezTo>
                <a:cubicBezTo>
                  <a:pt x="782" y="840"/>
                  <a:pt x="779" y="836"/>
                  <a:pt x="785" y="826"/>
                </a:cubicBezTo>
                <a:cubicBezTo>
                  <a:pt x="758" y="711"/>
                  <a:pt x="797" y="588"/>
                  <a:pt x="831" y="493"/>
                </a:cubicBezTo>
                <a:cubicBezTo>
                  <a:pt x="819" y="492"/>
                  <a:pt x="800" y="504"/>
                  <a:pt x="791" y="514"/>
                </a:cubicBezTo>
                <a:cubicBezTo>
                  <a:pt x="765" y="523"/>
                  <a:pt x="737" y="530"/>
                  <a:pt x="711" y="539"/>
                </a:cubicBezTo>
                <a:cubicBezTo>
                  <a:pt x="639" y="565"/>
                  <a:pt x="556" y="603"/>
                  <a:pt x="484" y="638"/>
                </a:cubicBezTo>
                <a:cubicBezTo>
                  <a:pt x="451" y="654"/>
                  <a:pt x="415" y="666"/>
                  <a:pt x="383" y="682"/>
                </a:cubicBezTo>
                <a:cubicBezTo>
                  <a:pt x="346" y="700"/>
                  <a:pt x="314" y="718"/>
                  <a:pt x="279" y="739"/>
                </a:cubicBezTo>
                <a:cubicBezTo>
                  <a:pt x="259" y="751"/>
                  <a:pt x="245" y="762"/>
                  <a:pt x="231" y="780"/>
                </a:cubicBezTo>
                <a:cubicBezTo>
                  <a:pt x="259" y="894"/>
                  <a:pt x="326" y="988"/>
                  <a:pt x="369" y="1095"/>
                </a:cubicBezTo>
                <a:cubicBezTo>
                  <a:pt x="389" y="1134"/>
                  <a:pt x="405" y="1173"/>
                  <a:pt x="426" y="1212"/>
                </a:cubicBezTo>
                <a:cubicBezTo>
                  <a:pt x="433" y="1224"/>
                  <a:pt x="442" y="1234"/>
                  <a:pt x="449" y="1247"/>
                </a:cubicBezTo>
                <a:cubicBezTo>
                  <a:pt x="481" y="1300"/>
                  <a:pt x="503" y="1357"/>
                  <a:pt x="537" y="1407"/>
                </a:cubicBezTo>
                <a:cubicBezTo>
                  <a:pt x="549" y="1427"/>
                  <a:pt x="558" y="1447"/>
                  <a:pt x="569" y="1467"/>
                </a:cubicBezTo>
                <a:cubicBezTo>
                  <a:pt x="576" y="1480"/>
                  <a:pt x="592" y="1492"/>
                  <a:pt x="589" y="1511"/>
                </a:cubicBezTo>
                <a:cubicBezTo>
                  <a:pt x="641" y="1551"/>
                  <a:pt x="716" y="1558"/>
                  <a:pt x="720" y="1619"/>
                </a:cubicBezTo>
                <a:cubicBezTo>
                  <a:pt x="750" y="1641"/>
                  <a:pt x="785" y="1645"/>
                  <a:pt x="819" y="1656"/>
                </a:cubicBezTo>
                <a:cubicBezTo>
                  <a:pt x="798" y="1534"/>
                  <a:pt x="789" y="1437"/>
                  <a:pt x="762" y="1318"/>
                </a:cubicBezTo>
                <a:cubicBezTo>
                  <a:pt x="761" y="1308"/>
                  <a:pt x="770" y="1308"/>
                  <a:pt x="773" y="1302"/>
                </a:cubicBezTo>
                <a:cubicBezTo>
                  <a:pt x="738" y="1247"/>
                  <a:pt x="701" y="1165"/>
                  <a:pt x="667" y="1091"/>
                </a:cubicBezTo>
                <a:cubicBezTo>
                  <a:pt x="660" y="1075"/>
                  <a:pt x="649" y="1059"/>
                  <a:pt x="644" y="1045"/>
                </a:cubicBezTo>
                <a:cubicBezTo>
                  <a:pt x="640" y="1030"/>
                  <a:pt x="639" y="1010"/>
                  <a:pt x="631" y="992"/>
                </a:cubicBezTo>
                <a:cubicBezTo>
                  <a:pt x="627" y="983"/>
                  <a:pt x="621" y="975"/>
                  <a:pt x="617" y="964"/>
                </a:cubicBezTo>
                <a:cubicBezTo>
                  <a:pt x="611" y="950"/>
                  <a:pt x="595" y="922"/>
                  <a:pt x="596" y="904"/>
                </a:cubicBezTo>
                <a:cubicBezTo>
                  <a:pt x="599" y="875"/>
                  <a:pt x="664" y="837"/>
                  <a:pt x="697" y="842"/>
                </a:cubicBezTo>
                <a:cubicBezTo>
                  <a:pt x="702" y="846"/>
                  <a:pt x="708" y="858"/>
                  <a:pt x="702" y="865"/>
                </a:cubicBezTo>
                <a:cubicBezTo>
                  <a:pt x="738" y="931"/>
                  <a:pt x="770" y="1001"/>
                  <a:pt x="805" y="1068"/>
                </a:cubicBezTo>
                <a:cubicBezTo>
                  <a:pt x="832" y="1113"/>
                  <a:pt x="861" y="1165"/>
                  <a:pt x="883" y="1217"/>
                </a:cubicBezTo>
                <a:cubicBezTo>
                  <a:pt x="890" y="1232"/>
                  <a:pt x="894" y="1257"/>
                  <a:pt x="913" y="1258"/>
                </a:cubicBezTo>
                <a:cubicBezTo>
                  <a:pt x="907" y="1196"/>
                  <a:pt x="911" y="1120"/>
                  <a:pt x="893" y="1068"/>
                </a:cubicBezTo>
                <a:cubicBezTo>
                  <a:pt x="910" y="1039"/>
                  <a:pt x="938" y="991"/>
                  <a:pt x="934" y="948"/>
                </a:cubicBezTo>
                <a:cubicBezTo>
                  <a:pt x="961" y="941"/>
                  <a:pt x="971" y="975"/>
                  <a:pt x="982" y="992"/>
                </a:cubicBezTo>
                <a:cubicBezTo>
                  <a:pt x="1001" y="1019"/>
                  <a:pt x="1017" y="1045"/>
                  <a:pt x="1046" y="1061"/>
                </a:cubicBezTo>
                <a:cubicBezTo>
                  <a:pt x="1040" y="1104"/>
                  <a:pt x="1052" y="1143"/>
                  <a:pt x="1049" y="1185"/>
                </a:cubicBezTo>
                <a:cubicBezTo>
                  <a:pt x="1071" y="1110"/>
                  <a:pt x="1103" y="1036"/>
                  <a:pt x="1127" y="971"/>
                </a:cubicBezTo>
                <a:cubicBezTo>
                  <a:pt x="1144" y="958"/>
                  <a:pt x="1180" y="973"/>
                  <a:pt x="1196" y="983"/>
                </a:cubicBezTo>
                <a:cubicBezTo>
                  <a:pt x="1189" y="1016"/>
                  <a:pt x="1216" y="1025"/>
                  <a:pt x="1237" y="1038"/>
                </a:cubicBezTo>
                <a:cubicBezTo>
                  <a:pt x="1239" y="1100"/>
                  <a:pt x="1188" y="1142"/>
                  <a:pt x="1207" y="1203"/>
                </a:cubicBezTo>
                <a:cubicBezTo>
                  <a:pt x="1204" y="1239"/>
                  <a:pt x="1153" y="1253"/>
                  <a:pt x="1154" y="1212"/>
                </a:cubicBezTo>
                <a:cubicBezTo>
                  <a:pt x="1146" y="1238"/>
                  <a:pt x="1139" y="1266"/>
                  <a:pt x="1125" y="1286"/>
                </a:cubicBezTo>
                <a:cubicBezTo>
                  <a:pt x="1153" y="1303"/>
                  <a:pt x="1123" y="1357"/>
                  <a:pt x="1120" y="1391"/>
                </a:cubicBezTo>
                <a:cubicBezTo>
                  <a:pt x="1117" y="1416"/>
                  <a:pt x="1121" y="1442"/>
                  <a:pt x="1120" y="1467"/>
                </a:cubicBezTo>
                <a:cubicBezTo>
                  <a:pt x="1115" y="1543"/>
                  <a:pt x="1104" y="1618"/>
                  <a:pt x="1097" y="1679"/>
                </a:cubicBezTo>
                <a:cubicBezTo>
                  <a:pt x="1049" y="1716"/>
                  <a:pt x="965" y="1721"/>
                  <a:pt x="909" y="1715"/>
                </a:cubicBezTo>
                <a:close/>
                <a:moveTo>
                  <a:pt x="27" y="693"/>
                </a:moveTo>
                <a:cubicBezTo>
                  <a:pt x="23" y="709"/>
                  <a:pt x="42" y="754"/>
                  <a:pt x="50" y="762"/>
                </a:cubicBezTo>
                <a:cubicBezTo>
                  <a:pt x="52" y="765"/>
                  <a:pt x="69" y="778"/>
                  <a:pt x="77" y="783"/>
                </a:cubicBezTo>
                <a:cubicBezTo>
                  <a:pt x="132" y="816"/>
                  <a:pt x="213" y="776"/>
                  <a:pt x="215" y="732"/>
                </a:cubicBezTo>
                <a:cubicBezTo>
                  <a:pt x="217" y="732"/>
                  <a:pt x="220" y="732"/>
                  <a:pt x="222" y="732"/>
                </a:cubicBezTo>
                <a:cubicBezTo>
                  <a:pt x="224" y="724"/>
                  <a:pt x="220" y="700"/>
                  <a:pt x="220" y="700"/>
                </a:cubicBezTo>
                <a:cubicBezTo>
                  <a:pt x="224" y="672"/>
                  <a:pt x="208" y="660"/>
                  <a:pt x="194" y="636"/>
                </a:cubicBezTo>
                <a:cubicBezTo>
                  <a:pt x="175" y="626"/>
                  <a:pt x="149" y="625"/>
                  <a:pt x="121" y="613"/>
                </a:cubicBezTo>
                <a:cubicBezTo>
                  <a:pt x="84" y="615"/>
                  <a:pt x="41" y="636"/>
                  <a:pt x="31" y="670"/>
                </a:cubicBezTo>
                <a:cubicBezTo>
                  <a:pt x="34" y="670"/>
                  <a:pt x="37" y="671"/>
                  <a:pt x="36" y="675"/>
                </a:cubicBezTo>
                <a:cubicBezTo>
                  <a:pt x="33" y="675"/>
                  <a:pt x="31" y="676"/>
                  <a:pt x="29" y="677"/>
                </a:cubicBezTo>
                <a:cubicBezTo>
                  <a:pt x="35" y="686"/>
                  <a:pt x="27" y="691"/>
                  <a:pt x="27" y="693"/>
                </a:cubicBezTo>
                <a:close/>
                <a:moveTo>
                  <a:pt x="1170" y="91"/>
                </a:moveTo>
                <a:cubicBezTo>
                  <a:pt x="1153" y="70"/>
                  <a:pt x="1141" y="47"/>
                  <a:pt x="1118" y="34"/>
                </a:cubicBezTo>
                <a:cubicBezTo>
                  <a:pt x="1082" y="14"/>
                  <a:pt x="1052" y="30"/>
                  <a:pt x="1019" y="41"/>
                </a:cubicBezTo>
                <a:cubicBezTo>
                  <a:pt x="951" y="64"/>
                  <a:pt x="884" y="69"/>
                  <a:pt x="883" y="149"/>
                </a:cubicBezTo>
                <a:cubicBezTo>
                  <a:pt x="883" y="210"/>
                  <a:pt x="903" y="286"/>
                  <a:pt x="904" y="342"/>
                </a:cubicBezTo>
                <a:cubicBezTo>
                  <a:pt x="972" y="243"/>
                  <a:pt x="1099" y="215"/>
                  <a:pt x="1244" y="199"/>
                </a:cubicBezTo>
                <a:cubicBezTo>
                  <a:pt x="1227" y="161"/>
                  <a:pt x="1196" y="122"/>
                  <a:pt x="1170" y="91"/>
                </a:cubicBezTo>
                <a:close/>
                <a:moveTo>
                  <a:pt x="1359" y="252"/>
                </a:moveTo>
                <a:cubicBezTo>
                  <a:pt x="1348" y="250"/>
                  <a:pt x="1336" y="251"/>
                  <a:pt x="1324" y="248"/>
                </a:cubicBezTo>
                <a:cubicBezTo>
                  <a:pt x="1293" y="238"/>
                  <a:pt x="1258" y="222"/>
                  <a:pt x="1228" y="222"/>
                </a:cubicBezTo>
                <a:cubicBezTo>
                  <a:pt x="1180" y="223"/>
                  <a:pt x="1123" y="236"/>
                  <a:pt x="1083" y="248"/>
                </a:cubicBezTo>
                <a:cubicBezTo>
                  <a:pt x="1027" y="264"/>
                  <a:pt x="975" y="297"/>
                  <a:pt x="941" y="333"/>
                </a:cubicBezTo>
                <a:cubicBezTo>
                  <a:pt x="934" y="340"/>
                  <a:pt x="925" y="345"/>
                  <a:pt x="920" y="351"/>
                </a:cubicBezTo>
                <a:cubicBezTo>
                  <a:pt x="891" y="383"/>
                  <a:pt x="883" y="428"/>
                  <a:pt x="865" y="470"/>
                </a:cubicBezTo>
                <a:cubicBezTo>
                  <a:pt x="855" y="495"/>
                  <a:pt x="840" y="518"/>
                  <a:pt x="831" y="544"/>
                </a:cubicBezTo>
                <a:cubicBezTo>
                  <a:pt x="823" y="566"/>
                  <a:pt x="820" y="591"/>
                  <a:pt x="814" y="613"/>
                </a:cubicBezTo>
                <a:cubicBezTo>
                  <a:pt x="799" y="673"/>
                  <a:pt x="788" y="733"/>
                  <a:pt x="798" y="808"/>
                </a:cubicBezTo>
                <a:cubicBezTo>
                  <a:pt x="796" y="791"/>
                  <a:pt x="809" y="788"/>
                  <a:pt x="810" y="774"/>
                </a:cubicBezTo>
                <a:cubicBezTo>
                  <a:pt x="857" y="734"/>
                  <a:pt x="891" y="683"/>
                  <a:pt x="943" y="640"/>
                </a:cubicBezTo>
                <a:cubicBezTo>
                  <a:pt x="991" y="601"/>
                  <a:pt x="1047" y="570"/>
                  <a:pt x="1106" y="537"/>
                </a:cubicBezTo>
                <a:cubicBezTo>
                  <a:pt x="1255" y="455"/>
                  <a:pt x="1440" y="385"/>
                  <a:pt x="1621" y="415"/>
                </a:cubicBezTo>
                <a:cubicBezTo>
                  <a:pt x="1555" y="343"/>
                  <a:pt x="1471" y="279"/>
                  <a:pt x="1359" y="252"/>
                </a:cubicBezTo>
                <a:close/>
                <a:moveTo>
                  <a:pt x="817" y="404"/>
                </a:moveTo>
                <a:cubicBezTo>
                  <a:pt x="837" y="414"/>
                  <a:pt x="832" y="422"/>
                  <a:pt x="856" y="429"/>
                </a:cubicBezTo>
                <a:cubicBezTo>
                  <a:pt x="864" y="420"/>
                  <a:pt x="862" y="410"/>
                  <a:pt x="867" y="401"/>
                </a:cubicBezTo>
                <a:cubicBezTo>
                  <a:pt x="823" y="382"/>
                  <a:pt x="825" y="316"/>
                  <a:pt x="883" y="312"/>
                </a:cubicBezTo>
                <a:cubicBezTo>
                  <a:pt x="879" y="299"/>
                  <a:pt x="883" y="283"/>
                  <a:pt x="876" y="277"/>
                </a:cubicBezTo>
                <a:cubicBezTo>
                  <a:pt x="821" y="290"/>
                  <a:pt x="798" y="341"/>
                  <a:pt x="817" y="404"/>
                </a:cubicBezTo>
                <a:close/>
                <a:moveTo>
                  <a:pt x="649" y="372"/>
                </a:moveTo>
                <a:cubicBezTo>
                  <a:pt x="630" y="381"/>
                  <a:pt x="614" y="395"/>
                  <a:pt x="594" y="404"/>
                </a:cubicBezTo>
                <a:cubicBezTo>
                  <a:pt x="453" y="466"/>
                  <a:pt x="311" y="521"/>
                  <a:pt x="183" y="594"/>
                </a:cubicBezTo>
                <a:cubicBezTo>
                  <a:pt x="191" y="593"/>
                  <a:pt x="186" y="607"/>
                  <a:pt x="201" y="606"/>
                </a:cubicBezTo>
                <a:cubicBezTo>
                  <a:pt x="208" y="606"/>
                  <a:pt x="219" y="594"/>
                  <a:pt x="226" y="590"/>
                </a:cubicBezTo>
                <a:cubicBezTo>
                  <a:pt x="250" y="576"/>
                  <a:pt x="291" y="556"/>
                  <a:pt x="311" y="546"/>
                </a:cubicBezTo>
                <a:cubicBezTo>
                  <a:pt x="347" y="530"/>
                  <a:pt x="386" y="515"/>
                  <a:pt x="424" y="498"/>
                </a:cubicBezTo>
                <a:cubicBezTo>
                  <a:pt x="484" y="471"/>
                  <a:pt x="550" y="450"/>
                  <a:pt x="605" y="424"/>
                </a:cubicBezTo>
                <a:cubicBezTo>
                  <a:pt x="669" y="395"/>
                  <a:pt x="730" y="367"/>
                  <a:pt x="789" y="342"/>
                </a:cubicBezTo>
                <a:cubicBezTo>
                  <a:pt x="791" y="328"/>
                  <a:pt x="805" y="315"/>
                  <a:pt x="801" y="303"/>
                </a:cubicBezTo>
                <a:cubicBezTo>
                  <a:pt x="755" y="335"/>
                  <a:pt x="699" y="346"/>
                  <a:pt x="649" y="372"/>
                </a:cubicBezTo>
                <a:close/>
                <a:moveTo>
                  <a:pt x="879" y="381"/>
                </a:moveTo>
                <a:cubicBezTo>
                  <a:pt x="887" y="364"/>
                  <a:pt x="894" y="345"/>
                  <a:pt x="881" y="330"/>
                </a:cubicBezTo>
                <a:cubicBezTo>
                  <a:pt x="864" y="336"/>
                  <a:pt x="856" y="371"/>
                  <a:pt x="879" y="381"/>
                </a:cubicBezTo>
                <a:close/>
                <a:moveTo>
                  <a:pt x="787" y="388"/>
                </a:moveTo>
                <a:cubicBezTo>
                  <a:pt x="790" y="378"/>
                  <a:pt x="783" y="374"/>
                  <a:pt x="785" y="362"/>
                </a:cubicBezTo>
                <a:cubicBezTo>
                  <a:pt x="783" y="362"/>
                  <a:pt x="782" y="362"/>
                  <a:pt x="780" y="362"/>
                </a:cubicBezTo>
                <a:cubicBezTo>
                  <a:pt x="700" y="399"/>
                  <a:pt x="629" y="439"/>
                  <a:pt x="543" y="466"/>
                </a:cubicBezTo>
                <a:cubicBezTo>
                  <a:pt x="522" y="482"/>
                  <a:pt x="490" y="490"/>
                  <a:pt x="458" y="503"/>
                </a:cubicBezTo>
                <a:cubicBezTo>
                  <a:pt x="432" y="513"/>
                  <a:pt x="405" y="530"/>
                  <a:pt x="376" y="542"/>
                </a:cubicBezTo>
                <a:cubicBezTo>
                  <a:pt x="334" y="559"/>
                  <a:pt x="278" y="581"/>
                  <a:pt x="240" y="601"/>
                </a:cubicBezTo>
                <a:cubicBezTo>
                  <a:pt x="198" y="624"/>
                  <a:pt x="251" y="654"/>
                  <a:pt x="254" y="684"/>
                </a:cubicBezTo>
                <a:cubicBezTo>
                  <a:pt x="440" y="594"/>
                  <a:pt x="638" y="531"/>
                  <a:pt x="812" y="429"/>
                </a:cubicBezTo>
                <a:cubicBezTo>
                  <a:pt x="798" y="427"/>
                  <a:pt x="800" y="397"/>
                  <a:pt x="787" y="388"/>
                </a:cubicBezTo>
                <a:close/>
                <a:moveTo>
                  <a:pt x="1572" y="604"/>
                </a:moveTo>
                <a:cubicBezTo>
                  <a:pt x="1614" y="557"/>
                  <a:pt x="1658" y="510"/>
                  <a:pt x="1637" y="445"/>
                </a:cubicBezTo>
                <a:cubicBezTo>
                  <a:pt x="1624" y="437"/>
                  <a:pt x="1614" y="431"/>
                  <a:pt x="1598" y="429"/>
                </a:cubicBezTo>
                <a:cubicBezTo>
                  <a:pt x="1502" y="415"/>
                  <a:pt x="1393" y="440"/>
                  <a:pt x="1324" y="461"/>
                </a:cubicBezTo>
                <a:cubicBezTo>
                  <a:pt x="1346" y="559"/>
                  <a:pt x="1397" y="634"/>
                  <a:pt x="1407" y="723"/>
                </a:cubicBezTo>
                <a:cubicBezTo>
                  <a:pt x="1472" y="688"/>
                  <a:pt x="1525" y="657"/>
                  <a:pt x="1572" y="604"/>
                </a:cubicBezTo>
                <a:close/>
                <a:moveTo>
                  <a:pt x="828" y="452"/>
                </a:moveTo>
                <a:cubicBezTo>
                  <a:pt x="830" y="452"/>
                  <a:pt x="831" y="450"/>
                  <a:pt x="828" y="450"/>
                </a:cubicBezTo>
                <a:cubicBezTo>
                  <a:pt x="817" y="458"/>
                  <a:pt x="800" y="461"/>
                  <a:pt x="789" y="463"/>
                </a:cubicBezTo>
                <a:cubicBezTo>
                  <a:pt x="749" y="474"/>
                  <a:pt x="701" y="519"/>
                  <a:pt x="663" y="530"/>
                </a:cubicBezTo>
                <a:cubicBezTo>
                  <a:pt x="621" y="543"/>
                  <a:pt x="585" y="561"/>
                  <a:pt x="546" y="578"/>
                </a:cubicBezTo>
                <a:cubicBezTo>
                  <a:pt x="501" y="598"/>
                  <a:pt x="452" y="616"/>
                  <a:pt x="415" y="633"/>
                </a:cubicBezTo>
                <a:cubicBezTo>
                  <a:pt x="363" y="658"/>
                  <a:pt x="306" y="671"/>
                  <a:pt x="259" y="702"/>
                </a:cubicBezTo>
                <a:cubicBezTo>
                  <a:pt x="260" y="710"/>
                  <a:pt x="265" y="719"/>
                  <a:pt x="256" y="730"/>
                </a:cubicBezTo>
                <a:cubicBezTo>
                  <a:pt x="346" y="673"/>
                  <a:pt x="444" y="633"/>
                  <a:pt x="543" y="592"/>
                </a:cubicBezTo>
                <a:cubicBezTo>
                  <a:pt x="606" y="566"/>
                  <a:pt x="664" y="530"/>
                  <a:pt x="734" y="516"/>
                </a:cubicBezTo>
                <a:cubicBezTo>
                  <a:pt x="771" y="497"/>
                  <a:pt x="810" y="479"/>
                  <a:pt x="847" y="459"/>
                </a:cubicBezTo>
                <a:cubicBezTo>
                  <a:pt x="845" y="451"/>
                  <a:pt x="833" y="460"/>
                  <a:pt x="828" y="452"/>
                </a:cubicBezTo>
                <a:close/>
                <a:moveTo>
                  <a:pt x="1386" y="702"/>
                </a:moveTo>
                <a:cubicBezTo>
                  <a:pt x="1381" y="674"/>
                  <a:pt x="1366" y="640"/>
                  <a:pt x="1352" y="606"/>
                </a:cubicBezTo>
                <a:cubicBezTo>
                  <a:pt x="1347" y="594"/>
                  <a:pt x="1347" y="580"/>
                  <a:pt x="1343" y="567"/>
                </a:cubicBezTo>
                <a:cubicBezTo>
                  <a:pt x="1337" y="550"/>
                  <a:pt x="1325" y="535"/>
                  <a:pt x="1320" y="521"/>
                </a:cubicBezTo>
                <a:cubicBezTo>
                  <a:pt x="1312" y="500"/>
                  <a:pt x="1312" y="483"/>
                  <a:pt x="1295" y="473"/>
                </a:cubicBezTo>
                <a:cubicBezTo>
                  <a:pt x="1284" y="477"/>
                  <a:pt x="1270" y="478"/>
                  <a:pt x="1265" y="486"/>
                </a:cubicBezTo>
                <a:cubicBezTo>
                  <a:pt x="1276" y="539"/>
                  <a:pt x="1313" y="609"/>
                  <a:pt x="1338" y="668"/>
                </a:cubicBezTo>
                <a:cubicBezTo>
                  <a:pt x="1346" y="686"/>
                  <a:pt x="1346" y="701"/>
                  <a:pt x="1345" y="712"/>
                </a:cubicBezTo>
                <a:cubicBezTo>
                  <a:pt x="1341" y="728"/>
                  <a:pt x="1320" y="736"/>
                  <a:pt x="1306" y="723"/>
                </a:cubicBezTo>
                <a:cubicBezTo>
                  <a:pt x="1278" y="641"/>
                  <a:pt x="1238" y="583"/>
                  <a:pt x="1205" y="509"/>
                </a:cubicBezTo>
                <a:cubicBezTo>
                  <a:pt x="1197" y="510"/>
                  <a:pt x="1191" y="514"/>
                  <a:pt x="1187" y="519"/>
                </a:cubicBezTo>
                <a:cubicBezTo>
                  <a:pt x="1196" y="562"/>
                  <a:pt x="1221" y="607"/>
                  <a:pt x="1242" y="652"/>
                </a:cubicBezTo>
                <a:cubicBezTo>
                  <a:pt x="1256" y="684"/>
                  <a:pt x="1278" y="725"/>
                  <a:pt x="1258" y="757"/>
                </a:cubicBezTo>
                <a:cubicBezTo>
                  <a:pt x="1230" y="763"/>
                  <a:pt x="1204" y="721"/>
                  <a:pt x="1193" y="700"/>
                </a:cubicBezTo>
                <a:cubicBezTo>
                  <a:pt x="1169" y="654"/>
                  <a:pt x="1150" y="588"/>
                  <a:pt x="1129" y="546"/>
                </a:cubicBezTo>
                <a:cubicBezTo>
                  <a:pt x="1118" y="549"/>
                  <a:pt x="1109" y="555"/>
                  <a:pt x="1099" y="560"/>
                </a:cubicBezTo>
                <a:cubicBezTo>
                  <a:pt x="1098" y="568"/>
                  <a:pt x="1109" y="566"/>
                  <a:pt x="1106" y="576"/>
                </a:cubicBezTo>
                <a:cubicBezTo>
                  <a:pt x="1101" y="599"/>
                  <a:pt x="1124" y="624"/>
                  <a:pt x="1141" y="650"/>
                </a:cubicBezTo>
                <a:cubicBezTo>
                  <a:pt x="1157" y="675"/>
                  <a:pt x="1168" y="708"/>
                  <a:pt x="1184" y="737"/>
                </a:cubicBezTo>
                <a:cubicBezTo>
                  <a:pt x="1191" y="749"/>
                  <a:pt x="1203" y="762"/>
                  <a:pt x="1212" y="776"/>
                </a:cubicBezTo>
                <a:cubicBezTo>
                  <a:pt x="1227" y="799"/>
                  <a:pt x="1237" y="832"/>
                  <a:pt x="1265" y="831"/>
                </a:cubicBezTo>
                <a:cubicBezTo>
                  <a:pt x="1296" y="829"/>
                  <a:pt x="1288" y="789"/>
                  <a:pt x="1308" y="771"/>
                </a:cubicBezTo>
                <a:cubicBezTo>
                  <a:pt x="1331" y="751"/>
                  <a:pt x="1364" y="769"/>
                  <a:pt x="1384" y="769"/>
                </a:cubicBezTo>
                <a:cubicBezTo>
                  <a:pt x="1391" y="749"/>
                  <a:pt x="1391" y="724"/>
                  <a:pt x="1386" y="702"/>
                </a:cubicBezTo>
                <a:close/>
                <a:moveTo>
                  <a:pt x="1301" y="638"/>
                </a:moveTo>
                <a:cubicBezTo>
                  <a:pt x="1280" y="593"/>
                  <a:pt x="1272" y="539"/>
                  <a:pt x="1239" y="505"/>
                </a:cubicBezTo>
                <a:cubicBezTo>
                  <a:pt x="1240" y="499"/>
                  <a:pt x="1236" y="500"/>
                  <a:pt x="1239" y="496"/>
                </a:cubicBezTo>
                <a:cubicBezTo>
                  <a:pt x="1238" y="496"/>
                  <a:pt x="1236" y="496"/>
                  <a:pt x="1235" y="496"/>
                </a:cubicBezTo>
                <a:cubicBezTo>
                  <a:pt x="1230" y="497"/>
                  <a:pt x="1231" y="502"/>
                  <a:pt x="1223" y="500"/>
                </a:cubicBezTo>
                <a:cubicBezTo>
                  <a:pt x="1238" y="542"/>
                  <a:pt x="1263" y="578"/>
                  <a:pt x="1283" y="617"/>
                </a:cubicBezTo>
                <a:cubicBezTo>
                  <a:pt x="1298" y="646"/>
                  <a:pt x="1299" y="682"/>
                  <a:pt x="1320" y="700"/>
                </a:cubicBezTo>
                <a:cubicBezTo>
                  <a:pt x="1327" y="676"/>
                  <a:pt x="1311" y="658"/>
                  <a:pt x="1301" y="638"/>
                </a:cubicBezTo>
                <a:close/>
                <a:moveTo>
                  <a:pt x="1184" y="576"/>
                </a:moveTo>
                <a:cubicBezTo>
                  <a:pt x="1178" y="557"/>
                  <a:pt x="1177" y="535"/>
                  <a:pt x="1161" y="528"/>
                </a:cubicBezTo>
                <a:cubicBezTo>
                  <a:pt x="1158" y="535"/>
                  <a:pt x="1143" y="531"/>
                  <a:pt x="1143" y="542"/>
                </a:cubicBezTo>
                <a:cubicBezTo>
                  <a:pt x="1177" y="596"/>
                  <a:pt x="1194" y="688"/>
                  <a:pt x="1244" y="735"/>
                </a:cubicBezTo>
                <a:cubicBezTo>
                  <a:pt x="1241" y="675"/>
                  <a:pt x="1202" y="627"/>
                  <a:pt x="1184" y="576"/>
                </a:cubicBezTo>
                <a:close/>
                <a:moveTo>
                  <a:pt x="840" y="774"/>
                </a:moveTo>
                <a:cubicBezTo>
                  <a:pt x="824" y="792"/>
                  <a:pt x="812" y="817"/>
                  <a:pt x="805" y="840"/>
                </a:cubicBezTo>
                <a:cubicBezTo>
                  <a:pt x="874" y="868"/>
                  <a:pt x="966" y="861"/>
                  <a:pt x="1037" y="852"/>
                </a:cubicBezTo>
                <a:cubicBezTo>
                  <a:pt x="1095" y="844"/>
                  <a:pt x="1145" y="831"/>
                  <a:pt x="1189" y="810"/>
                </a:cubicBezTo>
                <a:cubicBezTo>
                  <a:pt x="1151" y="740"/>
                  <a:pt x="1110" y="644"/>
                  <a:pt x="1076" y="571"/>
                </a:cubicBezTo>
                <a:cubicBezTo>
                  <a:pt x="983" y="622"/>
                  <a:pt x="908" y="696"/>
                  <a:pt x="840" y="774"/>
                </a:cubicBezTo>
                <a:close/>
                <a:moveTo>
                  <a:pt x="589" y="1559"/>
                </a:moveTo>
                <a:cubicBezTo>
                  <a:pt x="584" y="1554"/>
                  <a:pt x="579" y="1534"/>
                  <a:pt x="569" y="1527"/>
                </a:cubicBezTo>
                <a:cubicBezTo>
                  <a:pt x="564" y="1483"/>
                  <a:pt x="544" y="1466"/>
                  <a:pt x="532" y="1428"/>
                </a:cubicBezTo>
                <a:cubicBezTo>
                  <a:pt x="519" y="1419"/>
                  <a:pt x="513" y="1403"/>
                  <a:pt x="502" y="1391"/>
                </a:cubicBezTo>
                <a:cubicBezTo>
                  <a:pt x="502" y="1385"/>
                  <a:pt x="498" y="1382"/>
                  <a:pt x="497" y="1375"/>
                </a:cubicBezTo>
                <a:cubicBezTo>
                  <a:pt x="473" y="1348"/>
                  <a:pt x="466" y="1302"/>
                  <a:pt x="440" y="1277"/>
                </a:cubicBezTo>
                <a:cubicBezTo>
                  <a:pt x="406" y="1214"/>
                  <a:pt x="375" y="1150"/>
                  <a:pt x="346" y="1084"/>
                </a:cubicBezTo>
                <a:cubicBezTo>
                  <a:pt x="305" y="988"/>
                  <a:pt x="248" y="901"/>
                  <a:pt x="213" y="801"/>
                </a:cubicBezTo>
                <a:cubicBezTo>
                  <a:pt x="203" y="803"/>
                  <a:pt x="197" y="810"/>
                  <a:pt x="185" y="810"/>
                </a:cubicBezTo>
                <a:cubicBezTo>
                  <a:pt x="201" y="859"/>
                  <a:pt x="230" y="908"/>
                  <a:pt x="252" y="950"/>
                </a:cubicBezTo>
                <a:cubicBezTo>
                  <a:pt x="263" y="972"/>
                  <a:pt x="270" y="997"/>
                  <a:pt x="282" y="1019"/>
                </a:cubicBezTo>
                <a:cubicBezTo>
                  <a:pt x="362" y="1172"/>
                  <a:pt x="425" y="1336"/>
                  <a:pt x="518" y="1472"/>
                </a:cubicBezTo>
                <a:cubicBezTo>
                  <a:pt x="528" y="1503"/>
                  <a:pt x="546" y="1526"/>
                  <a:pt x="557" y="1557"/>
                </a:cubicBezTo>
                <a:cubicBezTo>
                  <a:pt x="558" y="1564"/>
                  <a:pt x="549" y="1565"/>
                  <a:pt x="555" y="1571"/>
                </a:cubicBezTo>
                <a:cubicBezTo>
                  <a:pt x="574" y="1579"/>
                  <a:pt x="579" y="1567"/>
                  <a:pt x="589" y="1559"/>
                </a:cubicBezTo>
                <a:close/>
                <a:moveTo>
                  <a:pt x="105" y="875"/>
                </a:moveTo>
                <a:cubicBezTo>
                  <a:pt x="112" y="889"/>
                  <a:pt x="120" y="904"/>
                  <a:pt x="128" y="918"/>
                </a:cubicBezTo>
                <a:cubicBezTo>
                  <a:pt x="143" y="946"/>
                  <a:pt x="156" y="977"/>
                  <a:pt x="171" y="1003"/>
                </a:cubicBezTo>
                <a:cubicBezTo>
                  <a:pt x="237" y="1118"/>
                  <a:pt x="284" y="1244"/>
                  <a:pt x="344" y="1359"/>
                </a:cubicBezTo>
                <a:cubicBezTo>
                  <a:pt x="374" y="1418"/>
                  <a:pt x="387" y="1482"/>
                  <a:pt x="424" y="1534"/>
                </a:cubicBezTo>
                <a:cubicBezTo>
                  <a:pt x="421" y="1545"/>
                  <a:pt x="432" y="1586"/>
                  <a:pt x="458" y="1575"/>
                </a:cubicBezTo>
                <a:cubicBezTo>
                  <a:pt x="462" y="1554"/>
                  <a:pt x="455" y="1542"/>
                  <a:pt x="449" y="1520"/>
                </a:cubicBezTo>
                <a:cubicBezTo>
                  <a:pt x="420" y="1479"/>
                  <a:pt x="403" y="1430"/>
                  <a:pt x="380" y="1387"/>
                </a:cubicBezTo>
                <a:cubicBezTo>
                  <a:pt x="369" y="1366"/>
                  <a:pt x="359" y="1347"/>
                  <a:pt x="350" y="1325"/>
                </a:cubicBezTo>
                <a:cubicBezTo>
                  <a:pt x="342" y="1303"/>
                  <a:pt x="327" y="1284"/>
                  <a:pt x="316" y="1263"/>
                </a:cubicBezTo>
                <a:cubicBezTo>
                  <a:pt x="305" y="1241"/>
                  <a:pt x="298" y="1217"/>
                  <a:pt x="288" y="1194"/>
                </a:cubicBezTo>
                <a:cubicBezTo>
                  <a:pt x="270" y="1148"/>
                  <a:pt x="249" y="1104"/>
                  <a:pt x="229" y="1061"/>
                </a:cubicBezTo>
                <a:cubicBezTo>
                  <a:pt x="208" y="1017"/>
                  <a:pt x="180" y="978"/>
                  <a:pt x="160" y="937"/>
                </a:cubicBezTo>
                <a:cubicBezTo>
                  <a:pt x="141" y="897"/>
                  <a:pt x="124" y="814"/>
                  <a:pt x="82" y="817"/>
                </a:cubicBezTo>
                <a:cubicBezTo>
                  <a:pt x="88" y="838"/>
                  <a:pt x="95" y="855"/>
                  <a:pt x="105" y="875"/>
                </a:cubicBezTo>
                <a:close/>
                <a:moveTo>
                  <a:pt x="162" y="822"/>
                </a:moveTo>
                <a:cubicBezTo>
                  <a:pt x="154" y="823"/>
                  <a:pt x="148" y="818"/>
                  <a:pt x="135" y="822"/>
                </a:cubicBezTo>
                <a:cubicBezTo>
                  <a:pt x="153" y="889"/>
                  <a:pt x="189" y="950"/>
                  <a:pt x="222" y="1010"/>
                </a:cubicBezTo>
                <a:cubicBezTo>
                  <a:pt x="295" y="1145"/>
                  <a:pt x="337" y="1285"/>
                  <a:pt x="419" y="1417"/>
                </a:cubicBezTo>
                <a:cubicBezTo>
                  <a:pt x="431" y="1449"/>
                  <a:pt x="446" y="1479"/>
                  <a:pt x="465" y="1509"/>
                </a:cubicBezTo>
                <a:cubicBezTo>
                  <a:pt x="482" y="1502"/>
                  <a:pt x="498" y="1515"/>
                  <a:pt x="511" y="1506"/>
                </a:cubicBezTo>
                <a:cubicBezTo>
                  <a:pt x="384" y="1289"/>
                  <a:pt x="282" y="1046"/>
                  <a:pt x="162" y="822"/>
                </a:cubicBezTo>
                <a:close/>
                <a:moveTo>
                  <a:pt x="672" y="863"/>
                </a:moveTo>
                <a:cubicBezTo>
                  <a:pt x="634" y="876"/>
                  <a:pt x="615" y="902"/>
                  <a:pt x="628" y="944"/>
                </a:cubicBezTo>
                <a:cubicBezTo>
                  <a:pt x="634" y="961"/>
                  <a:pt x="646" y="976"/>
                  <a:pt x="654" y="996"/>
                </a:cubicBezTo>
                <a:cubicBezTo>
                  <a:pt x="668" y="1036"/>
                  <a:pt x="678" y="1074"/>
                  <a:pt x="695" y="1111"/>
                </a:cubicBezTo>
                <a:cubicBezTo>
                  <a:pt x="727" y="1181"/>
                  <a:pt x="765" y="1257"/>
                  <a:pt x="803" y="1320"/>
                </a:cubicBezTo>
                <a:cubicBezTo>
                  <a:pt x="824" y="1339"/>
                  <a:pt x="873" y="1342"/>
                  <a:pt x="911" y="1336"/>
                </a:cubicBezTo>
                <a:cubicBezTo>
                  <a:pt x="912" y="1331"/>
                  <a:pt x="907" y="1331"/>
                  <a:pt x="909" y="1325"/>
                </a:cubicBezTo>
                <a:cubicBezTo>
                  <a:pt x="901" y="1326"/>
                  <a:pt x="892" y="1337"/>
                  <a:pt x="883" y="1329"/>
                </a:cubicBezTo>
                <a:cubicBezTo>
                  <a:pt x="886" y="1315"/>
                  <a:pt x="900" y="1312"/>
                  <a:pt x="902" y="1297"/>
                </a:cubicBezTo>
                <a:cubicBezTo>
                  <a:pt x="888" y="1287"/>
                  <a:pt x="877" y="1315"/>
                  <a:pt x="867" y="1302"/>
                </a:cubicBezTo>
                <a:cubicBezTo>
                  <a:pt x="868" y="1284"/>
                  <a:pt x="898" y="1279"/>
                  <a:pt x="886" y="1263"/>
                </a:cubicBezTo>
                <a:cubicBezTo>
                  <a:pt x="878" y="1270"/>
                  <a:pt x="866" y="1282"/>
                  <a:pt x="856" y="1279"/>
                </a:cubicBezTo>
                <a:cubicBezTo>
                  <a:pt x="855" y="1257"/>
                  <a:pt x="873" y="1255"/>
                  <a:pt x="879" y="1240"/>
                </a:cubicBezTo>
                <a:cubicBezTo>
                  <a:pt x="873" y="1232"/>
                  <a:pt x="871" y="1220"/>
                  <a:pt x="865" y="1212"/>
                </a:cubicBezTo>
                <a:cubicBezTo>
                  <a:pt x="846" y="1217"/>
                  <a:pt x="823" y="1242"/>
                  <a:pt x="805" y="1233"/>
                </a:cubicBezTo>
                <a:cubicBezTo>
                  <a:pt x="818" y="1217"/>
                  <a:pt x="836" y="1205"/>
                  <a:pt x="856" y="1196"/>
                </a:cubicBezTo>
                <a:cubicBezTo>
                  <a:pt x="856" y="1189"/>
                  <a:pt x="850" y="1188"/>
                  <a:pt x="849" y="1182"/>
                </a:cubicBezTo>
                <a:cubicBezTo>
                  <a:pt x="839" y="1182"/>
                  <a:pt x="830" y="1194"/>
                  <a:pt x="821" y="1187"/>
                </a:cubicBezTo>
                <a:cubicBezTo>
                  <a:pt x="818" y="1177"/>
                  <a:pt x="833" y="1168"/>
                  <a:pt x="840" y="1162"/>
                </a:cubicBezTo>
                <a:cubicBezTo>
                  <a:pt x="836" y="1161"/>
                  <a:pt x="837" y="1157"/>
                  <a:pt x="835" y="1155"/>
                </a:cubicBezTo>
                <a:cubicBezTo>
                  <a:pt x="834" y="1153"/>
                  <a:pt x="809" y="1169"/>
                  <a:pt x="808" y="1153"/>
                </a:cubicBezTo>
                <a:cubicBezTo>
                  <a:pt x="808" y="1141"/>
                  <a:pt x="824" y="1145"/>
                  <a:pt x="824" y="1132"/>
                </a:cubicBezTo>
                <a:cubicBezTo>
                  <a:pt x="814" y="1134"/>
                  <a:pt x="803" y="1146"/>
                  <a:pt x="791" y="1139"/>
                </a:cubicBezTo>
                <a:cubicBezTo>
                  <a:pt x="792" y="1123"/>
                  <a:pt x="811" y="1116"/>
                  <a:pt x="810" y="1107"/>
                </a:cubicBezTo>
                <a:cubicBezTo>
                  <a:pt x="803" y="1104"/>
                  <a:pt x="786" y="1130"/>
                  <a:pt x="775" y="1116"/>
                </a:cubicBezTo>
                <a:cubicBezTo>
                  <a:pt x="782" y="1104"/>
                  <a:pt x="790" y="1095"/>
                  <a:pt x="798" y="1086"/>
                </a:cubicBezTo>
                <a:cubicBezTo>
                  <a:pt x="795" y="1082"/>
                  <a:pt x="793" y="1076"/>
                  <a:pt x="791" y="1070"/>
                </a:cubicBezTo>
                <a:cubicBezTo>
                  <a:pt x="770" y="1072"/>
                  <a:pt x="760" y="1086"/>
                  <a:pt x="746" y="1095"/>
                </a:cubicBezTo>
                <a:cubicBezTo>
                  <a:pt x="745" y="1092"/>
                  <a:pt x="742" y="1091"/>
                  <a:pt x="741" y="1088"/>
                </a:cubicBezTo>
                <a:cubicBezTo>
                  <a:pt x="747" y="1066"/>
                  <a:pt x="770" y="1062"/>
                  <a:pt x="780" y="1049"/>
                </a:cubicBezTo>
                <a:cubicBezTo>
                  <a:pt x="778" y="1049"/>
                  <a:pt x="777" y="1047"/>
                  <a:pt x="778" y="1045"/>
                </a:cubicBezTo>
                <a:cubicBezTo>
                  <a:pt x="772" y="1040"/>
                  <a:pt x="763" y="1049"/>
                  <a:pt x="755" y="1049"/>
                </a:cubicBezTo>
                <a:cubicBezTo>
                  <a:pt x="754" y="1045"/>
                  <a:pt x="748" y="1045"/>
                  <a:pt x="750" y="1038"/>
                </a:cubicBezTo>
                <a:cubicBezTo>
                  <a:pt x="754" y="1031"/>
                  <a:pt x="764" y="1031"/>
                  <a:pt x="766" y="1024"/>
                </a:cubicBezTo>
                <a:cubicBezTo>
                  <a:pt x="758" y="1012"/>
                  <a:pt x="745" y="1038"/>
                  <a:pt x="729" y="1026"/>
                </a:cubicBezTo>
                <a:cubicBezTo>
                  <a:pt x="735" y="1017"/>
                  <a:pt x="740" y="1006"/>
                  <a:pt x="755" y="1006"/>
                </a:cubicBezTo>
                <a:cubicBezTo>
                  <a:pt x="753" y="1000"/>
                  <a:pt x="752" y="995"/>
                  <a:pt x="746" y="994"/>
                </a:cubicBezTo>
                <a:cubicBezTo>
                  <a:pt x="740" y="1000"/>
                  <a:pt x="735" y="1006"/>
                  <a:pt x="723" y="1006"/>
                </a:cubicBezTo>
                <a:cubicBezTo>
                  <a:pt x="724" y="993"/>
                  <a:pt x="726" y="982"/>
                  <a:pt x="741" y="983"/>
                </a:cubicBezTo>
                <a:cubicBezTo>
                  <a:pt x="739" y="975"/>
                  <a:pt x="736" y="969"/>
                  <a:pt x="732" y="964"/>
                </a:cubicBezTo>
                <a:cubicBezTo>
                  <a:pt x="716" y="974"/>
                  <a:pt x="696" y="1002"/>
                  <a:pt x="681" y="992"/>
                </a:cubicBezTo>
                <a:cubicBezTo>
                  <a:pt x="693" y="975"/>
                  <a:pt x="706" y="960"/>
                  <a:pt x="727" y="953"/>
                </a:cubicBezTo>
                <a:cubicBezTo>
                  <a:pt x="713" y="920"/>
                  <a:pt x="697" y="878"/>
                  <a:pt x="672" y="863"/>
                </a:cubicBezTo>
                <a:close/>
                <a:moveTo>
                  <a:pt x="938" y="1019"/>
                </a:moveTo>
                <a:cubicBezTo>
                  <a:pt x="951" y="1015"/>
                  <a:pt x="959" y="1006"/>
                  <a:pt x="966" y="996"/>
                </a:cubicBezTo>
                <a:cubicBezTo>
                  <a:pt x="961" y="989"/>
                  <a:pt x="957" y="981"/>
                  <a:pt x="950" y="976"/>
                </a:cubicBezTo>
                <a:cubicBezTo>
                  <a:pt x="952" y="996"/>
                  <a:pt x="940" y="1003"/>
                  <a:pt x="938" y="1019"/>
                </a:cubicBezTo>
                <a:close/>
                <a:moveTo>
                  <a:pt x="1170" y="996"/>
                </a:moveTo>
                <a:cubicBezTo>
                  <a:pt x="1163" y="995"/>
                  <a:pt x="1155" y="993"/>
                  <a:pt x="1150" y="989"/>
                </a:cubicBezTo>
                <a:cubicBezTo>
                  <a:pt x="1148" y="996"/>
                  <a:pt x="1140" y="995"/>
                  <a:pt x="1141" y="1003"/>
                </a:cubicBezTo>
                <a:cubicBezTo>
                  <a:pt x="1152" y="1008"/>
                  <a:pt x="1164" y="1009"/>
                  <a:pt x="1173" y="1010"/>
                </a:cubicBezTo>
                <a:cubicBezTo>
                  <a:pt x="1175" y="995"/>
                  <a:pt x="1166" y="1008"/>
                  <a:pt x="1170" y="996"/>
                </a:cubicBezTo>
                <a:close/>
                <a:moveTo>
                  <a:pt x="932" y="1026"/>
                </a:moveTo>
                <a:cubicBezTo>
                  <a:pt x="930" y="1040"/>
                  <a:pt x="916" y="1079"/>
                  <a:pt x="918" y="1081"/>
                </a:cubicBezTo>
                <a:cubicBezTo>
                  <a:pt x="937" y="1112"/>
                  <a:pt x="949" y="1054"/>
                  <a:pt x="968" y="1049"/>
                </a:cubicBezTo>
                <a:cubicBezTo>
                  <a:pt x="982" y="1054"/>
                  <a:pt x="986" y="1068"/>
                  <a:pt x="998" y="1074"/>
                </a:cubicBezTo>
                <a:cubicBezTo>
                  <a:pt x="999" y="1065"/>
                  <a:pt x="1011" y="1067"/>
                  <a:pt x="1010" y="1056"/>
                </a:cubicBezTo>
                <a:cubicBezTo>
                  <a:pt x="997" y="1042"/>
                  <a:pt x="989" y="1023"/>
                  <a:pt x="973" y="1012"/>
                </a:cubicBezTo>
                <a:cubicBezTo>
                  <a:pt x="966" y="1025"/>
                  <a:pt x="945" y="1039"/>
                  <a:pt x="932" y="1026"/>
                </a:cubicBezTo>
                <a:close/>
                <a:moveTo>
                  <a:pt x="1129" y="1019"/>
                </a:moveTo>
                <a:cubicBezTo>
                  <a:pt x="1113" y="1062"/>
                  <a:pt x="1091" y="1099"/>
                  <a:pt x="1081" y="1148"/>
                </a:cubicBezTo>
                <a:cubicBezTo>
                  <a:pt x="1100" y="1160"/>
                  <a:pt x="1134" y="1163"/>
                  <a:pt x="1152" y="1148"/>
                </a:cubicBezTo>
                <a:cubicBezTo>
                  <a:pt x="1161" y="1115"/>
                  <a:pt x="1166" y="1078"/>
                  <a:pt x="1173" y="1038"/>
                </a:cubicBezTo>
                <a:cubicBezTo>
                  <a:pt x="1164" y="1026"/>
                  <a:pt x="1149" y="1020"/>
                  <a:pt x="1129" y="1019"/>
                </a:cubicBezTo>
                <a:close/>
                <a:moveTo>
                  <a:pt x="1159" y="1196"/>
                </a:moveTo>
                <a:cubicBezTo>
                  <a:pt x="1165" y="1199"/>
                  <a:pt x="1164" y="1209"/>
                  <a:pt x="1175" y="1208"/>
                </a:cubicBezTo>
                <a:cubicBezTo>
                  <a:pt x="1180" y="1162"/>
                  <a:pt x="1199" y="1106"/>
                  <a:pt x="1219" y="1056"/>
                </a:cubicBezTo>
                <a:cubicBezTo>
                  <a:pt x="1213" y="1046"/>
                  <a:pt x="1204" y="1040"/>
                  <a:pt x="1191" y="1038"/>
                </a:cubicBezTo>
                <a:cubicBezTo>
                  <a:pt x="1186" y="1088"/>
                  <a:pt x="1171" y="1148"/>
                  <a:pt x="1159" y="1196"/>
                </a:cubicBezTo>
                <a:close/>
                <a:moveTo>
                  <a:pt x="918" y="1107"/>
                </a:moveTo>
                <a:cubicBezTo>
                  <a:pt x="928" y="1191"/>
                  <a:pt x="930" y="1277"/>
                  <a:pt x="948" y="1339"/>
                </a:cubicBezTo>
                <a:cubicBezTo>
                  <a:pt x="952" y="1335"/>
                  <a:pt x="978" y="1335"/>
                  <a:pt x="989" y="1339"/>
                </a:cubicBezTo>
                <a:cubicBezTo>
                  <a:pt x="994" y="1328"/>
                  <a:pt x="984" y="1307"/>
                  <a:pt x="991" y="1290"/>
                </a:cubicBezTo>
                <a:cubicBezTo>
                  <a:pt x="1010" y="1295"/>
                  <a:pt x="996" y="1331"/>
                  <a:pt x="1012" y="1339"/>
                </a:cubicBezTo>
                <a:cubicBezTo>
                  <a:pt x="1029" y="1322"/>
                  <a:pt x="1027" y="1282"/>
                  <a:pt x="1026" y="1249"/>
                </a:cubicBezTo>
                <a:cubicBezTo>
                  <a:pt x="1037" y="1194"/>
                  <a:pt x="1023" y="1143"/>
                  <a:pt x="1021" y="1086"/>
                </a:cubicBezTo>
                <a:cubicBezTo>
                  <a:pt x="1012" y="1090"/>
                  <a:pt x="999" y="1096"/>
                  <a:pt x="987" y="1091"/>
                </a:cubicBezTo>
                <a:cubicBezTo>
                  <a:pt x="989" y="1139"/>
                  <a:pt x="997" y="1197"/>
                  <a:pt x="994" y="1249"/>
                </a:cubicBezTo>
                <a:cubicBezTo>
                  <a:pt x="969" y="1206"/>
                  <a:pt x="989" y="1127"/>
                  <a:pt x="964" y="1081"/>
                </a:cubicBezTo>
                <a:cubicBezTo>
                  <a:pt x="959" y="1100"/>
                  <a:pt x="937" y="1110"/>
                  <a:pt x="918" y="1107"/>
                </a:cubicBezTo>
                <a:close/>
                <a:moveTo>
                  <a:pt x="1040" y="1336"/>
                </a:moveTo>
                <a:cubicBezTo>
                  <a:pt x="1054" y="1331"/>
                  <a:pt x="1067" y="1325"/>
                  <a:pt x="1083" y="1323"/>
                </a:cubicBezTo>
                <a:cubicBezTo>
                  <a:pt x="1112" y="1278"/>
                  <a:pt x="1131" y="1232"/>
                  <a:pt x="1143" y="1176"/>
                </a:cubicBezTo>
                <a:cubicBezTo>
                  <a:pt x="1115" y="1177"/>
                  <a:pt x="1089" y="1176"/>
                  <a:pt x="1076" y="1162"/>
                </a:cubicBezTo>
                <a:cubicBezTo>
                  <a:pt x="1057" y="1222"/>
                  <a:pt x="1046" y="1272"/>
                  <a:pt x="1040" y="1336"/>
                </a:cubicBezTo>
                <a:close/>
                <a:moveTo>
                  <a:pt x="911" y="1277"/>
                </a:moveTo>
                <a:cubicBezTo>
                  <a:pt x="916" y="1288"/>
                  <a:pt x="914" y="1294"/>
                  <a:pt x="922" y="1300"/>
                </a:cubicBezTo>
                <a:cubicBezTo>
                  <a:pt x="919" y="1289"/>
                  <a:pt x="922" y="1277"/>
                  <a:pt x="916" y="1274"/>
                </a:cubicBezTo>
                <a:cubicBezTo>
                  <a:pt x="915" y="1276"/>
                  <a:pt x="914" y="1277"/>
                  <a:pt x="911" y="1277"/>
                </a:cubicBezTo>
                <a:close/>
                <a:moveTo>
                  <a:pt x="803" y="1437"/>
                </a:moveTo>
                <a:cubicBezTo>
                  <a:pt x="889" y="1451"/>
                  <a:pt x="951" y="1459"/>
                  <a:pt x="1030" y="1430"/>
                </a:cubicBezTo>
                <a:cubicBezTo>
                  <a:pt x="1072" y="1435"/>
                  <a:pt x="1079" y="1419"/>
                  <a:pt x="1104" y="1407"/>
                </a:cubicBezTo>
                <a:cubicBezTo>
                  <a:pt x="1101" y="1373"/>
                  <a:pt x="1115" y="1355"/>
                  <a:pt x="1118" y="1325"/>
                </a:cubicBezTo>
                <a:cubicBezTo>
                  <a:pt x="1072" y="1366"/>
                  <a:pt x="996" y="1352"/>
                  <a:pt x="925" y="1359"/>
                </a:cubicBezTo>
                <a:cubicBezTo>
                  <a:pt x="887" y="1363"/>
                  <a:pt x="811" y="1356"/>
                  <a:pt x="785" y="1339"/>
                </a:cubicBezTo>
                <a:cubicBezTo>
                  <a:pt x="793" y="1374"/>
                  <a:pt x="796" y="1404"/>
                  <a:pt x="803" y="1437"/>
                </a:cubicBezTo>
                <a:close/>
                <a:moveTo>
                  <a:pt x="1067" y="1453"/>
                </a:moveTo>
                <a:cubicBezTo>
                  <a:pt x="1071" y="1475"/>
                  <a:pt x="1071" y="1487"/>
                  <a:pt x="1072" y="1511"/>
                </a:cubicBezTo>
                <a:cubicBezTo>
                  <a:pt x="1084" y="1513"/>
                  <a:pt x="1086" y="1504"/>
                  <a:pt x="1097" y="1504"/>
                </a:cubicBezTo>
                <a:cubicBezTo>
                  <a:pt x="1096" y="1472"/>
                  <a:pt x="1107" y="1459"/>
                  <a:pt x="1102" y="1435"/>
                </a:cubicBezTo>
                <a:cubicBezTo>
                  <a:pt x="1092" y="1443"/>
                  <a:pt x="1074" y="1442"/>
                  <a:pt x="1067" y="1453"/>
                </a:cubicBezTo>
                <a:close/>
                <a:moveTo>
                  <a:pt x="1042" y="1525"/>
                </a:moveTo>
                <a:cubicBezTo>
                  <a:pt x="1044" y="1522"/>
                  <a:pt x="1046" y="1524"/>
                  <a:pt x="1053" y="1522"/>
                </a:cubicBezTo>
                <a:cubicBezTo>
                  <a:pt x="1057" y="1501"/>
                  <a:pt x="1061" y="1460"/>
                  <a:pt x="1042" y="1453"/>
                </a:cubicBezTo>
                <a:cubicBezTo>
                  <a:pt x="1036" y="1471"/>
                  <a:pt x="1039" y="1500"/>
                  <a:pt x="1042" y="1525"/>
                </a:cubicBezTo>
                <a:close/>
                <a:moveTo>
                  <a:pt x="805" y="1458"/>
                </a:moveTo>
                <a:cubicBezTo>
                  <a:pt x="808" y="1484"/>
                  <a:pt x="815" y="1503"/>
                  <a:pt x="817" y="1529"/>
                </a:cubicBezTo>
                <a:cubicBezTo>
                  <a:pt x="825" y="1529"/>
                  <a:pt x="832" y="1538"/>
                  <a:pt x="837" y="1534"/>
                </a:cubicBezTo>
                <a:cubicBezTo>
                  <a:pt x="842" y="1514"/>
                  <a:pt x="836" y="1494"/>
                  <a:pt x="835" y="1465"/>
                </a:cubicBezTo>
                <a:cubicBezTo>
                  <a:pt x="823" y="1459"/>
                  <a:pt x="818" y="1457"/>
                  <a:pt x="805" y="1458"/>
                </a:cubicBezTo>
                <a:close/>
                <a:moveTo>
                  <a:pt x="973" y="1470"/>
                </a:moveTo>
                <a:cubicBezTo>
                  <a:pt x="972" y="1497"/>
                  <a:pt x="969" y="1517"/>
                  <a:pt x="975" y="1545"/>
                </a:cubicBezTo>
                <a:cubicBezTo>
                  <a:pt x="991" y="1540"/>
                  <a:pt x="1012" y="1541"/>
                  <a:pt x="1023" y="1532"/>
                </a:cubicBezTo>
                <a:cubicBezTo>
                  <a:pt x="1026" y="1503"/>
                  <a:pt x="1024" y="1489"/>
                  <a:pt x="1019" y="1460"/>
                </a:cubicBezTo>
                <a:cubicBezTo>
                  <a:pt x="1005" y="1458"/>
                  <a:pt x="988" y="1466"/>
                  <a:pt x="973" y="1470"/>
                </a:cubicBezTo>
                <a:close/>
                <a:moveTo>
                  <a:pt x="854" y="1541"/>
                </a:moveTo>
                <a:cubicBezTo>
                  <a:pt x="876" y="1546"/>
                  <a:pt x="890" y="1545"/>
                  <a:pt x="916" y="1548"/>
                </a:cubicBezTo>
                <a:cubicBezTo>
                  <a:pt x="915" y="1523"/>
                  <a:pt x="921" y="1496"/>
                  <a:pt x="913" y="1472"/>
                </a:cubicBezTo>
                <a:cubicBezTo>
                  <a:pt x="894" y="1468"/>
                  <a:pt x="867" y="1468"/>
                  <a:pt x="854" y="1465"/>
                </a:cubicBezTo>
                <a:cubicBezTo>
                  <a:pt x="855" y="1482"/>
                  <a:pt x="852" y="1524"/>
                  <a:pt x="854" y="1541"/>
                </a:cubicBezTo>
                <a:close/>
                <a:moveTo>
                  <a:pt x="936" y="1470"/>
                </a:moveTo>
                <a:cubicBezTo>
                  <a:pt x="929" y="1493"/>
                  <a:pt x="932" y="1521"/>
                  <a:pt x="934" y="1550"/>
                </a:cubicBezTo>
                <a:cubicBezTo>
                  <a:pt x="942" y="1549"/>
                  <a:pt x="954" y="1552"/>
                  <a:pt x="959" y="1548"/>
                </a:cubicBezTo>
                <a:cubicBezTo>
                  <a:pt x="955" y="1526"/>
                  <a:pt x="961" y="1496"/>
                  <a:pt x="952" y="1470"/>
                </a:cubicBezTo>
                <a:cubicBezTo>
                  <a:pt x="947" y="1470"/>
                  <a:pt x="942" y="1470"/>
                  <a:pt x="936" y="1470"/>
                </a:cubicBezTo>
                <a:close/>
                <a:moveTo>
                  <a:pt x="1026" y="1561"/>
                </a:moveTo>
                <a:cubicBezTo>
                  <a:pt x="1021" y="1560"/>
                  <a:pt x="1022" y="1555"/>
                  <a:pt x="1014" y="1557"/>
                </a:cubicBezTo>
                <a:cubicBezTo>
                  <a:pt x="959" y="1579"/>
                  <a:pt x="886" y="1572"/>
                  <a:pt x="821" y="1552"/>
                </a:cubicBezTo>
                <a:cubicBezTo>
                  <a:pt x="829" y="1584"/>
                  <a:pt x="834" y="1634"/>
                  <a:pt x="842" y="1669"/>
                </a:cubicBezTo>
                <a:cubicBezTo>
                  <a:pt x="848" y="1675"/>
                  <a:pt x="854" y="1680"/>
                  <a:pt x="860" y="1685"/>
                </a:cubicBezTo>
                <a:cubicBezTo>
                  <a:pt x="877" y="1683"/>
                  <a:pt x="893" y="1698"/>
                  <a:pt x="911" y="1699"/>
                </a:cubicBezTo>
                <a:cubicBezTo>
                  <a:pt x="923" y="1700"/>
                  <a:pt x="935" y="1692"/>
                  <a:pt x="948" y="1692"/>
                </a:cubicBezTo>
                <a:cubicBezTo>
                  <a:pt x="987" y="1692"/>
                  <a:pt x="1031" y="1702"/>
                  <a:pt x="1065" y="1679"/>
                </a:cubicBezTo>
                <a:cubicBezTo>
                  <a:pt x="1088" y="1638"/>
                  <a:pt x="1091" y="1567"/>
                  <a:pt x="1090" y="1527"/>
                </a:cubicBezTo>
                <a:cubicBezTo>
                  <a:pt x="1071" y="1541"/>
                  <a:pt x="1041" y="1544"/>
                  <a:pt x="1026" y="1561"/>
                </a:cubicBezTo>
                <a:close/>
                <a:moveTo>
                  <a:pt x="481" y="1534"/>
                </a:moveTo>
                <a:cubicBezTo>
                  <a:pt x="493" y="1554"/>
                  <a:pt x="500" y="1597"/>
                  <a:pt x="452" y="1600"/>
                </a:cubicBezTo>
                <a:cubicBezTo>
                  <a:pt x="442" y="1593"/>
                  <a:pt x="437" y="1594"/>
                  <a:pt x="424" y="1598"/>
                </a:cubicBezTo>
                <a:cubicBezTo>
                  <a:pt x="417" y="1581"/>
                  <a:pt x="419" y="1554"/>
                  <a:pt x="403" y="1552"/>
                </a:cubicBezTo>
                <a:cubicBezTo>
                  <a:pt x="390" y="1566"/>
                  <a:pt x="340" y="1581"/>
                  <a:pt x="360" y="1610"/>
                </a:cubicBezTo>
                <a:cubicBezTo>
                  <a:pt x="442" y="1626"/>
                  <a:pt x="562" y="1633"/>
                  <a:pt x="658" y="1610"/>
                </a:cubicBezTo>
                <a:cubicBezTo>
                  <a:pt x="657" y="1602"/>
                  <a:pt x="665" y="1604"/>
                  <a:pt x="663" y="1596"/>
                </a:cubicBezTo>
                <a:cubicBezTo>
                  <a:pt x="653" y="1575"/>
                  <a:pt x="629" y="1554"/>
                  <a:pt x="612" y="1555"/>
                </a:cubicBezTo>
                <a:cubicBezTo>
                  <a:pt x="641" y="1578"/>
                  <a:pt x="584" y="1605"/>
                  <a:pt x="557" y="1596"/>
                </a:cubicBezTo>
                <a:cubicBezTo>
                  <a:pt x="537" y="1589"/>
                  <a:pt x="531" y="1568"/>
                  <a:pt x="534" y="1548"/>
                </a:cubicBezTo>
                <a:cubicBezTo>
                  <a:pt x="529" y="1545"/>
                  <a:pt x="528" y="1537"/>
                  <a:pt x="525" y="1532"/>
                </a:cubicBezTo>
                <a:cubicBezTo>
                  <a:pt x="512" y="1536"/>
                  <a:pt x="502" y="1528"/>
                  <a:pt x="481" y="1534"/>
                </a:cubicBezTo>
                <a:close/>
                <a:moveTo>
                  <a:pt x="686" y="1607"/>
                </a:moveTo>
                <a:cubicBezTo>
                  <a:pt x="679" y="1617"/>
                  <a:pt x="668" y="1626"/>
                  <a:pt x="658" y="1630"/>
                </a:cubicBezTo>
                <a:cubicBezTo>
                  <a:pt x="582" y="1662"/>
                  <a:pt x="481" y="1632"/>
                  <a:pt x="385" y="1642"/>
                </a:cubicBezTo>
                <a:cubicBezTo>
                  <a:pt x="378" y="1635"/>
                  <a:pt x="358" y="1633"/>
                  <a:pt x="344" y="1630"/>
                </a:cubicBezTo>
                <a:cubicBezTo>
                  <a:pt x="339" y="1642"/>
                  <a:pt x="336" y="1655"/>
                  <a:pt x="334" y="1669"/>
                </a:cubicBezTo>
                <a:cubicBezTo>
                  <a:pt x="361" y="1696"/>
                  <a:pt x="432" y="1706"/>
                  <a:pt x="500" y="1715"/>
                </a:cubicBezTo>
                <a:cubicBezTo>
                  <a:pt x="540" y="1721"/>
                  <a:pt x="564" y="1718"/>
                  <a:pt x="605" y="1711"/>
                </a:cubicBezTo>
                <a:cubicBezTo>
                  <a:pt x="629" y="1706"/>
                  <a:pt x="696" y="1690"/>
                  <a:pt x="704" y="1674"/>
                </a:cubicBezTo>
                <a:cubicBezTo>
                  <a:pt x="714" y="1652"/>
                  <a:pt x="696" y="1625"/>
                  <a:pt x="693" y="1607"/>
                </a:cubicBezTo>
                <a:cubicBezTo>
                  <a:pt x="690" y="1607"/>
                  <a:pt x="688" y="1607"/>
                  <a:pt x="686" y="1607"/>
                </a:cubicBezTo>
                <a:close/>
                <a:moveTo>
                  <a:pt x="261" y="1662"/>
                </a:moveTo>
                <a:cubicBezTo>
                  <a:pt x="229" y="1676"/>
                  <a:pt x="207" y="1688"/>
                  <a:pt x="178" y="1704"/>
                </a:cubicBezTo>
                <a:cubicBezTo>
                  <a:pt x="137" y="1727"/>
                  <a:pt x="116" y="1739"/>
                  <a:pt x="84" y="1773"/>
                </a:cubicBezTo>
                <a:cubicBezTo>
                  <a:pt x="70" y="1787"/>
                  <a:pt x="45" y="1813"/>
                  <a:pt x="47" y="1830"/>
                </a:cubicBezTo>
                <a:cubicBezTo>
                  <a:pt x="51" y="1857"/>
                  <a:pt x="107" y="1874"/>
                  <a:pt x="130" y="1883"/>
                </a:cubicBezTo>
                <a:cubicBezTo>
                  <a:pt x="205" y="1912"/>
                  <a:pt x="288" y="1931"/>
                  <a:pt x="376" y="1940"/>
                </a:cubicBezTo>
                <a:cubicBezTo>
                  <a:pt x="450" y="1948"/>
                  <a:pt x="484" y="1935"/>
                  <a:pt x="555" y="1936"/>
                </a:cubicBezTo>
                <a:cubicBezTo>
                  <a:pt x="600" y="1936"/>
                  <a:pt x="638" y="1933"/>
                  <a:pt x="681" y="1927"/>
                </a:cubicBezTo>
                <a:cubicBezTo>
                  <a:pt x="760" y="1915"/>
                  <a:pt x="822" y="1904"/>
                  <a:pt x="883" y="1878"/>
                </a:cubicBezTo>
                <a:cubicBezTo>
                  <a:pt x="919" y="1864"/>
                  <a:pt x="953" y="1847"/>
                  <a:pt x="975" y="1823"/>
                </a:cubicBezTo>
                <a:cubicBezTo>
                  <a:pt x="941" y="1751"/>
                  <a:pt x="866" y="1720"/>
                  <a:pt x="808" y="1672"/>
                </a:cubicBezTo>
                <a:cubicBezTo>
                  <a:pt x="780" y="1669"/>
                  <a:pt x="762" y="1656"/>
                  <a:pt x="734" y="1653"/>
                </a:cubicBezTo>
                <a:cubicBezTo>
                  <a:pt x="731" y="1660"/>
                  <a:pt x="734" y="1668"/>
                  <a:pt x="736" y="1679"/>
                </a:cubicBezTo>
                <a:cubicBezTo>
                  <a:pt x="695" y="1707"/>
                  <a:pt x="639" y="1727"/>
                  <a:pt x="580" y="1734"/>
                </a:cubicBezTo>
                <a:cubicBezTo>
                  <a:pt x="537" y="1739"/>
                  <a:pt x="498" y="1730"/>
                  <a:pt x="463" y="1727"/>
                </a:cubicBezTo>
                <a:cubicBezTo>
                  <a:pt x="401" y="1721"/>
                  <a:pt x="349" y="1721"/>
                  <a:pt x="311" y="1688"/>
                </a:cubicBezTo>
                <a:cubicBezTo>
                  <a:pt x="309" y="1681"/>
                  <a:pt x="325" y="1654"/>
                  <a:pt x="311" y="1644"/>
                </a:cubicBezTo>
                <a:cubicBezTo>
                  <a:pt x="301" y="1650"/>
                  <a:pt x="280" y="1654"/>
                  <a:pt x="261" y="16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80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54A81588-9CC8-5705-EE6F-815F2FE67F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ïśľîďé">
            <a:extLst>
              <a:ext uri="{FF2B5EF4-FFF2-40B4-BE49-F238E27FC236}">
                <a16:creationId xmlns:a16="http://schemas.microsoft.com/office/drawing/2014/main" id="{4BEA18F7-B1EF-0F5B-207E-6D1B1A68D7C5}"/>
              </a:ext>
            </a:extLst>
          </p:cNvPr>
          <p:cNvSpPr/>
          <p:nvPr userDrawn="1"/>
        </p:nvSpPr>
        <p:spPr>
          <a:xfrm>
            <a:off x="673100" y="1130300"/>
            <a:ext cx="10858500" cy="510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307103-D92B-4D3C-B386-9FD58793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354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8920D0-E0E5-40BB-AEDA-3D7A0909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16C00-AE39-4635-9F10-B7233D2AC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2D871-753D-4991-B44B-EFAE9F868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EBAC152-C384-4126-A41C-02F34DED3069}" type="datetime1">
              <a:rPr lang="zh-CN" altLang="en-US" smtClean="0"/>
              <a:t>2023/6/21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3E9ED-4E00-42D1-BFBF-5EBD27D29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791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7" r:id="rId3"/>
    <p:sldLayoutId id="2147483651" r:id="rId4"/>
    <p:sldLayoutId id="2147483654" r:id="rId5"/>
    <p:sldLayoutId id="2147483655" r:id="rId6"/>
    <p:sldLayoutId id="2147483656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Sḻîď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íṥḻîḋe">
            <a:extLst>
              <a:ext uri="{FF2B5EF4-FFF2-40B4-BE49-F238E27FC236}">
                <a16:creationId xmlns:a16="http://schemas.microsoft.com/office/drawing/2014/main" id="{7E21516B-4ABB-4E09-987D-1ABA411225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会东县满银沟镇人民政府</a:t>
            </a:r>
            <a:endParaRPr lang="en-GB" altLang="zh-CN" dirty="0"/>
          </a:p>
        </p:txBody>
      </p:sp>
      <p:sp>
        <p:nvSpPr>
          <p:cNvPr id="12" name="ïṡļïḑe">
            <a:extLst>
              <a:ext uri="{FF2B5EF4-FFF2-40B4-BE49-F238E27FC236}">
                <a16:creationId xmlns:a16="http://schemas.microsoft.com/office/drawing/2014/main" id="{BFF7D8B0-524B-4065-95EB-00BAEDA269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fld id="{7179FFF8-E5A6-4A2B-B274-6C3D5B63ACF6}" type="datetime3">
              <a:rPr lang="zh-CN" altLang="en-US" smtClean="0"/>
              <a:t>2023年6月21日星期三</a:t>
            </a:fld>
            <a:endParaRPr lang="en-GB" altLang="zh-CN" dirty="0"/>
          </a:p>
        </p:txBody>
      </p:sp>
      <p:sp>
        <p:nvSpPr>
          <p:cNvPr id="9" name="îṣļîḋé">
            <a:extLst>
              <a:ext uri="{FF2B5EF4-FFF2-40B4-BE49-F238E27FC236}">
                <a16:creationId xmlns:a16="http://schemas.microsoft.com/office/drawing/2014/main" id="{6C2532AA-A647-48FF-8A25-36777AF5B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399" y="1786172"/>
            <a:ext cx="10871202" cy="2336024"/>
          </a:xfrm>
        </p:spPr>
        <p:txBody>
          <a:bodyPr/>
          <a:lstStyle/>
          <a:p>
            <a:pPr algn="ctr"/>
            <a:br>
              <a:rPr lang="en-GB" altLang="zh-CN" dirty="0"/>
            </a:br>
            <a:r>
              <a:rPr lang="en-GB" altLang="zh-CN" sz="100" dirty="0"/>
              <a:t> </a:t>
            </a:r>
            <a:r>
              <a:rPr lang="zh-CN" altLang="en-US" sz="7200" dirty="0"/>
              <a:t>高考志愿填报与职业发展</a:t>
            </a:r>
            <a:endParaRPr lang="en-GB" altLang="zh-CN" sz="7200" dirty="0"/>
          </a:p>
        </p:txBody>
      </p:sp>
      <p:sp>
        <p:nvSpPr>
          <p:cNvPr id="135" name="ïṩḻîḓé">
            <a:extLst>
              <a:ext uri="{FF2B5EF4-FFF2-40B4-BE49-F238E27FC236}">
                <a16:creationId xmlns:a16="http://schemas.microsoft.com/office/drawing/2014/main" id="{FE25411A-E0D8-4C19-BD7A-3A60E6037A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会议主题：</a:t>
            </a:r>
            <a:endParaRPr lang="en-US" altLang="zh-CN" dirty="0"/>
          </a:p>
        </p:txBody>
      </p:sp>
      <p:pic>
        <p:nvPicPr>
          <p:cNvPr id="30" name="iṡḷîďè">
            <a:extLst>
              <a:ext uri="{FF2B5EF4-FFF2-40B4-BE49-F238E27FC236}">
                <a16:creationId xmlns:a16="http://schemas.microsoft.com/office/drawing/2014/main" id="{2ADEDC8B-8EBF-4776-93E5-42634611E8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6077" y="2305998"/>
            <a:ext cx="3382724" cy="314008"/>
          </a:xfrm>
          <a:prstGeom prst="rect">
            <a:avLst/>
          </a:prstGeom>
        </p:spPr>
      </p:pic>
      <p:pic>
        <p:nvPicPr>
          <p:cNvPr id="27" name="išḷíďè">
            <a:extLst>
              <a:ext uri="{FF2B5EF4-FFF2-40B4-BE49-F238E27FC236}">
                <a16:creationId xmlns:a16="http://schemas.microsoft.com/office/drawing/2014/main" id="{1768D7E2-880C-4370-B54E-A64CE72016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2711" y="4413698"/>
            <a:ext cx="1751090" cy="1305847"/>
          </a:xfrm>
          <a:prstGeom prst="rect">
            <a:avLst/>
          </a:prstGeom>
          <a:effectLst>
            <a:outerShdw blurRad="330200" dist="292100" dir="10200000" algn="tr" rotWithShape="0">
              <a:srgbClr val="113529">
                <a:alpha val="98000"/>
              </a:srgbClr>
            </a:outerShdw>
          </a:effec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3227025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ISLIDE.TEMPLATE" val="#90239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heme/theme1.xml><?xml version="1.0" encoding="utf-8"?>
<a:theme xmlns:a="http://schemas.openxmlformats.org/drawingml/2006/main" name="Designed by iSlide">
  <a:themeElements>
    <a:clrScheme name="iSlide VI标准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245343"/>
      </a:accent1>
      <a:accent2>
        <a:srgbClr val="DE972D"/>
      </a:accent2>
      <a:accent3>
        <a:srgbClr val="3BA859"/>
      </a:accent3>
      <a:accent4>
        <a:srgbClr val="3EB496"/>
      </a:accent4>
      <a:accent5>
        <a:srgbClr val="6D8A80"/>
      </a:accent5>
      <a:accent6>
        <a:srgbClr val="A5A5A5"/>
      </a:accent6>
      <a:hlink>
        <a:srgbClr val="F84D4D"/>
      </a:hlink>
      <a:folHlink>
        <a:srgbClr val="979797"/>
      </a:folHlink>
    </a:clrScheme>
    <a:fontScheme name="标准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Default.potx" id="{1D9758C4-BF53-48D5-9F51-21F468A6C710}" vid="{F0E1EFAF-5478-48F0-8152-DA9350739A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245343"/>
    </a:accent1>
    <a:accent2>
      <a:srgbClr val="DE972D"/>
    </a:accent2>
    <a:accent3>
      <a:srgbClr val="3BA859"/>
    </a:accent3>
    <a:accent4>
      <a:srgbClr val="3EB496"/>
    </a:accent4>
    <a:accent5>
      <a:srgbClr val="6D8A80"/>
    </a:accent5>
    <a:accent6>
      <a:srgbClr val="A5A5A5"/>
    </a:accent6>
    <a:hlink>
      <a:srgbClr val="F84D4D"/>
    </a:hlink>
    <a:folHlink>
      <a:srgbClr val="9797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Yu</Template>
  <TotalTime>7</TotalTime>
  <Words>21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等线</vt:lpstr>
      <vt:lpstr>Arial</vt:lpstr>
      <vt:lpstr>Designed by iSlide</vt:lpstr>
      <vt:lpstr>  高考志愿填报与职业发展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</dc:creator>
  <cp:lastModifiedBy>1048227105@qq.com</cp:lastModifiedBy>
  <cp:revision>14</cp:revision>
  <cp:lastPrinted>2022-08-17T16:00:00Z</cp:lastPrinted>
  <dcterms:created xsi:type="dcterms:W3CDTF">2022-08-17T16:00:00Z</dcterms:created>
  <dcterms:modified xsi:type="dcterms:W3CDTF">2023-06-21T09:25:38Z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EMPLATE">
    <vt:lpwstr>facffa65-f9b7-48d7-ac57-bc57efd81ff8</vt:lpwstr>
  </property>
</Properties>
</file>