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notesSlides/notesSlide1.xml" ContentType="application/vnd.openxmlformats-officedocument.presentationml.notesSlide+xml"/>
  <Override PartName="/ppt/theme/themeOverride7.xml" ContentType="application/vnd.openxmlformats-officedocument.themeOverride+xml"/>
  <Override PartName="/ppt/tags/tag8.xml" ContentType="application/vnd.openxmlformats-officedocument.presentationml.tags+xml"/>
  <Override PartName="/ppt/theme/themeOverride8.xml" ContentType="application/vnd.openxmlformats-officedocument.themeOverride+xml"/>
  <Override PartName="/ppt/tags/tag9.xml" ContentType="application/vnd.openxmlformats-officedocument.presentationml.tags+xml"/>
  <Override PartName="/ppt/notesSlides/notesSlide2.xml" ContentType="application/vnd.openxmlformats-officedocument.presentationml.notesSlide+xml"/>
  <Override PartName="/ppt/theme/themeOverride9.xml" ContentType="application/vnd.openxmlformats-officedocument.themeOverride+xml"/>
  <Override PartName="/ppt/tags/tag10.xml" ContentType="application/vnd.openxmlformats-officedocument.presentationml.tags+xml"/>
  <Override PartName="/ppt/theme/themeOverride10.xml" ContentType="application/vnd.openxmlformats-officedocument.themeOverride+xml"/>
  <Override PartName="/ppt/tags/tag11.xml" ContentType="application/vnd.openxmlformats-officedocument.presentationml.tags+xml"/>
  <Override PartName="/ppt/theme/themeOverride11.xml" ContentType="application/vnd.openxmlformats-officedocument.themeOverride+xml"/>
  <Override PartName="/ppt/tags/tag12.xml" ContentType="application/vnd.openxmlformats-officedocument.presentationml.tags+xml"/>
  <Override PartName="/ppt/notesSlides/notesSlide3.xml" ContentType="application/vnd.openxmlformats-officedocument.presentationml.notesSlide+xml"/>
  <Override PartName="/ppt/theme/themeOverride12.xml" ContentType="application/vnd.openxmlformats-officedocument.themeOverride+xml"/>
  <Override PartName="/ppt/tags/tag13.xml" ContentType="application/vnd.openxmlformats-officedocument.presentationml.tags+xml"/>
  <Override PartName="/ppt/notesSlides/notesSlide4.xml" ContentType="application/vnd.openxmlformats-officedocument.presentationml.notesSlide+xml"/>
  <Override PartName="/ppt/theme/themeOverride13.xml" ContentType="application/vnd.openxmlformats-officedocument.themeOverride+xml"/>
  <Override PartName="/ppt/tags/tag14.xml" ContentType="application/vnd.openxmlformats-officedocument.presentationml.tags+xml"/>
  <Override PartName="/ppt/notesSlides/notesSlide5.xml" ContentType="application/vnd.openxmlformats-officedocument.presentationml.notesSlide+xml"/>
  <Override PartName="/ppt/theme/themeOverride14.xml" ContentType="application/vnd.openxmlformats-officedocument.themeOverride+xml"/>
  <Override PartName="/ppt/tags/tag15.xml" ContentType="application/vnd.openxmlformats-officedocument.presentationml.tags+xml"/>
  <Override PartName="/ppt/notesSlides/notesSlide6.xml" ContentType="application/vnd.openxmlformats-officedocument.presentationml.notesSlide+xml"/>
  <Override PartName="/ppt/theme/themeOverride15.xml" ContentType="application/vnd.openxmlformats-officedocument.themeOverride+xml"/>
  <Override PartName="/ppt/tags/tag16.xml" ContentType="application/vnd.openxmlformats-officedocument.presentationml.tags+xml"/>
  <Override PartName="/ppt/theme/themeOverride16.xml" ContentType="application/vnd.openxmlformats-officedocument.themeOverride+xml"/>
  <Override PartName="/ppt/tags/tag17.xml" ContentType="application/vnd.openxmlformats-officedocument.presentationml.tags+xml"/>
  <Override PartName="/ppt/notesSlides/notesSlide7.xml" ContentType="application/vnd.openxmlformats-officedocument.presentationml.notesSlide+xml"/>
  <Override PartName="/ppt/theme/themeOverride17.xml" ContentType="application/vnd.openxmlformats-officedocument.themeOverride+xml"/>
  <Override PartName="/ppt/tags/tag18.xml" ContentType="application/vnd.openxmlformats-officedocument.presentationml.tags+xml"/>
  <Override PartName="/ppt/theme/themeOverride18.xml" ContentType="application/vnd.openxmlformats-officedocument.themeOverride+xml"/>
  <Override PartName="/ppt/tags/tag19.xml" ContentType="application/vnd.openxmlformats-officedocument.presentationml.tags+xml"/>
  <Override PartName="/ppt/theme/themeOverride19.xml" ContentType="application/vnd.openxmlformats-officedocument.themeOverride+xml"/>
  <Override PartName="/ppt/tags/tag20.xml" ContentType="application/vnd.openxmlformats-officedocument.presentationml.tags+xml"/>
  <Override PartName="/ppt/theme/themeOverride20.xml" ContentType="application/vnd.openxmlformats-officedocument.themeOverride+xml"/>
  <Override PartName="/ppt/tags/tag21.xml" ContentType="application/vnd.openxmlformats-officedocument.presentationml.tags+xml"/>
  <Override PartName="/ppt/theme/themeOverride21.xml" ContentType="application/vnd.openxmlformats-officedocument.themeOverr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3"/>
  </p:notesMasterIdLst>
  <p:sldIdLst>
    <p:sldId id="390" r:id="rId2"/>
    <p:sldId id="391" r:id="rId3"/>
    <p:sldId id="258" r:id="rId4"/>
    <p:sldId id="552" r:id="rId5"/>
    <p:sldId id="560" r:id="rId6"/>
    <p:sldId id="263" r:id="rId7"/>
    <p:sldId id="557" r:id="rId8"/>
    <p:sldId id="555" r:id="rId9"/>
    <p:sldId id="264" r:id="rId10"/>
    <p:sldId id="556" r:id="rId11"/>
    <p:sldId id="558" r:id="rId12"/>
    <p:sldId id="561" r:id="rId13"/>
    <p:sldId id="563" r:id="rId14"/>
    <p:sldId id="564" r:id="rId15"/>
    <p:sldId id="265" r:id="rId16"/>
    <p:sldId id="551" r:id="rId17"/>
    <p:sldId id="565" r:id="rId18"/>
    <p:sldId id="566" r:id="rId19"/>
    <p:sldId id="533" r:id="rId20"/>
    <p:sldId id="567" r:id="rId21"/>
    <p:sldId id="388"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extLst>
      <p:ext uri="{19B8F6BF-5375-455C-9EA6-DF929625EA0E}">
        <p15:presenceInfo xmlns:p15="http://schemas.microsoft.com/office/powerpoint/2012/main" userId="S::mushuyan@islide.cc::5a701452-529a-4685-8842-5f60ae489a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260"/>
    <a:srgbClr val="2C415E"/>
    <a:srgbClr val="00B4B3"/>
    <a:srgbClr val="F0F0F0"/>
    <a:srgbClr val="F6DAA1"/>
    <a:srgbClr val="FCF7F1"/>
    <a:srgbClr val="F3EAC7"/>
    <a:srgbClr val="FDF8F2"/>
    <a:srgbClr val="F54E1A"/>
    <a:srgbClr val="7C7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4" autoAdjust="0"/>
    <p:restoredTop sz="95581" autoAdjust="0"/>
  </p:normalViewPr>
  <p:slideViewPr>
    <p:cSldViewPr snapToGrid="0">
      <p:cViewPr>
        <p:scale>
          <a:sx n="66" d="100"/>
          <a:sy n="66" d="100"/>
        </p:scale>
        <p:origin x="2314" y="1536"/>
      </p:cViewPr>
      <p:guideLst/>
    </p:cSldViewPr>
  </p:slideViewPr>
  <p:notesTextViewPr>
    <p:cViewPr>
      <p:scale>
        <a:sx n="165" d="100"/>
        <a:sy n="165" d="100"/>
      </p:scale>
      <p:origin x="0" y="0"/>
    </p:cViewPr>
  </p:notesTextViewPr>
  <p:sorterViewPr>
    <p:cViewPr>
      <p:scale>
        <a:sx n="66" d="100"/>
        <a:sy n="66" d="100"/>
      </p:scale>
      <p:origin x="0" y="0"/>
    </p:cViewPr>
  </p:sorterViewPr>
  <p:notesViewPr>
    <p:cSldViewPr snapToGrid="0" showGuides="1">
      <p:cViewPr varScale="1">
        <p:scale>
          <a:sx n="97" d="100"/>
          <a:sy n="97" d="100"/>
        </p:scale>
        <p:origin x="400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71475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424586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 xmlns:a16="http://schemas.microsoft.com/office/drawing/2014/main" id="{AD17ABA3-C525-329A-C352-C5F5E428645A}"/>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42972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20865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53704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 xmlns:a16="http://schemas.microsoft.com/office/drawing/2014/main" id="{34E2B2ED-BCBA-6CD5-24CF-41B319692AA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17678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735503-9D21-443F-BC18-5459550EB72F}" type="slidenum">
              <a:rPr lang="zh-CN" altLang="en-US" smtClean="0"/>
              <a:t>16</a:t>
            </a:fld>
            <a:endParaRPr lang="zh-CN" altLang="en-US"/>
          </a:p>
        </p:txBody>
      </p:sp>
    </p:spTree>
    <p:extLst>
      <p:ext uri="{BB962C8B-B14F-4D97-AF65-F5344CB8AC3E}">
        <p14:creationId xmlns:p14="http://schemas.microsoft.com/office/powerpoint/2010/main" val="283486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75" name="îṥlíde">
            <a:extLst>
              <a:ext uri="{FF2B5EF4-FFF2-40B4-BE49-F238E27FC236}">
                <a16:creationId xmlns="" xmlns:a16="http://schemas.microsoft.com/office/drawing/2014/main" id="{12A217FB-D0A5-B1FC-0A9C-09C81766B0EC}"/>
              </a:ext>
            </a:extLst>
          </p:cNvPr>
          <p:cNvSpPr/>
          <p:nvPr/>
        </p:nvSpPr>
        <p:spPr>
          <a:xfrm flipH="1">
            <a:off x="4594042" y="3980666"/>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 name="标题 1">
            <a:extLst>
              <a:ext uri="{FF2B5EF4-FFF2-40B4-BE49-F238E27FC236}">
                <a16:creationId xmlns="" xmlns:a16="http://schemas.microsoft.com/office/drawing/2014/main" id="{E545B57F-7D9D-4AD8-9FE4-E5267D65BB87}"/>
              </a:ext>
            </a:extLst>
          </p:cNvPr>
          <p:cNvSpPr>
            <a:spLocks noGrp="1"/>
          </p:cNvSpPr>
          <p:nvPr userDrawn="1">
            <p:ph type="ctrTitle" hasCustomPrompt="1"/>
          </p:nvPr>
        </p:nvSpPr>
        <p:spPr>
          <a:xfrm>
            <a:off x="660400" y="2520351"/>
            <a:ext cx="10858500" cy="1323439"/>
          </a:xfrm>
        </p:spPr>
        <p:txBody>
          <a:bodyPr vert="horz" lIns="91440" tIns="45720" rIns="91440" bIns="45720" rtlCol="0" anchor="b">
            <a:spAutoFit/>
          </a:bodyPr>
          <a:lstStyle>
            <a:lvl1pPr algn="ctr">
              <a:lnSpc>
                <a:spcPct val="100000"/>
              </a:lnSpc>
              <a:defRPr lang="zh-CN" altLang="en-US" sz="4000" b="1" dirty="0"/>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 xmlns:a16="http://schemas.microsoft.com/office/drawing/2014/main" id="{42DDB65F-C302-4F35-9CCB-12FB82E2590D}"/>
              </a:ext>
            </a:extLst>
          </p:cNvPr>
          <p:cNvSpPr>
            <a:spLocks noGrp="1"/>
          </p:cNvSpPr>
          <p:nvPr userDrawn="1">
            <p:ph type="subTitle" idx="1" hasCustomPrompt="1"/>
          </p:nvPr>
        </p:nvSpPr>
        <p:spPr>
          <a:xfrm>
            <a:off x="4530920" y="4052185"/>
            <a:ext cx="3117459" cy="415788"/>
          </a:xfrm>
        </p:spPr>
        <p:txBody>
          <a:bodyPr vert="horz" lIns="91440" tIns="45720" rIns="91440" bIns="45720" rtlCol="0" anchor="ctr" anchorCtr="0">
            <a:normAutofit/>
          </a:bodyPr>
          <a:lstStyle>
            <a:lvl1pPr marL="0" indent="0" algn="ctr">
              <a:spcBef>
                <a:spcPts val="0"/>
              </a:spcBef>
              <a:buNone/>
              <a:defRPr lang="zh-CN" altLang="en-US" sz="1600"/>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 xmlns:a16="http://schemas.microsoft.com/office/drawing/2014/main" id="{44C4A721-803B-47CB-B99E-1D01E8E0169F}"/>
              </a:ext>
            </a:extLst>
          </p:cNvPr>
          <p:cNvSpPr>
            <a:spLocks noGrp="1"/>
          </p:cNvSpPr>
          <p:nvPr userDrawn="1">
            <p:ph type="body" sz="quarter" idx="13" hasCustomPrompt="1"/>
          </p:nvPr>
        </p:nvSpPr>
        <p:spPr>
          <a:xfrm>
            <a:off x="3305175" y="5643158"/>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 xmlns:a16="http://schemas.microsoft.com/office/drawing/2014/main" id="{CA939A61-406D-45DC-B757-059EFAA05866}"/>
              </a:ext>
            </a:extLst>
          </p:cNvPr>
          <p:cNvSpPr>
            <a:spLocks noGrp="1"/>
          </p:cNvSpPr>
          <p:nvPr userDrawn="1">
            <p:ph type="body" sz="quarter" idx="14" hasCustomPrompt="1"/>
          </p:nvPr>
        </p:nvSpPr>
        <p:spPr>
          <a:xfrm>
            <a:off x="3305175" y="5939429"/>
            <a:ext cx="556895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46" name="išḻîḓe">
            <a:extLst>
              <a:ext uri="{FF2B5EF4-FFF2-40B4-BE49-F238E27FC236}">
                <a16:creationId xmlns="" xmlns:a16="http://schemas.microsoft.com/office/drawing/2014/main" id="{80AEC717-C4EE-1CC1-A470-5119FAB08767}"/>
              </a:ext>
            </a:extLst>
          </p:cNvPr>
          <p:cNvSpPr/>
          <p:nvPr userDrawn="1"/>
        </p:nvSpPr>
        <p:spPr>
          <a:xfrm>
            <a:off x="934402" y="452437"/>
            <a:ext cx="9906000" cy="4762500"/>
          </a:xfrm>
          <a:custGeom>
            <a:avLst/>
            <a:gdLst>
              <a:gd name="connsiteX0" fmla="*/ 0 w 9906000"/>
              <a:gd name="connsiteY0" fmla="*/ 0 h 4762500"/>
              <a:gd name="connsiteX1" fmla="*/ 9906000 w 9906000"/>
              <a:gd name="connsiteY1" fmla="*/ 0 h 4762500"/>
              <a:gd name="connsiteX2" fmla="*/ 9906000 w 9906000"/>
              <a:gd name="connsiteY2" fmla="*/ 4762500 h 4762500"/>
              <a:gd name="connsiteX3" fmla="*/ 0 w 9906000"/>
              <a:gd name="connsiteY3" fmla="*/ 4762500 h 4762500"/>
            </a:gdLst>
            <a:ahLst/>
            <a:cxnLst>
              <a:cxn ang="0">
                <a:pos x="connsiteX0" y="connsiteY0"/>
              </a:cxn>
              <a:cxn ang="0">
                <a:pos x="connsiteX1" y="connsiteY1"/>
              </a:cxn>
              <a:cxn ang="0">
                <a:pos x="connsiteX2" y="connsiteY2"/>
              </a:cxn>
              <a:cxn ang="0">
                <a:pos x="connsiteX3" y="connsiteY3"/>
              </a:cxn>
            </a:cxnLst>
            <a:rect l="l" t="t" r="r" b="b"/>
            <a:pathLst>
              <a:path w="9906000" h="4762500">
                <a:moveTo>
                  <a:pt x="0" y="0"/>
                </a:moveTo>
                <a:lnTo>
                  <a:pt x="9906000" y="0"/>
                </a:lnTo>
                <a:lnTo>
                  <a:pt x="9906000" y="4762500"/>
                </a:lnTo>
                <a:lnTo>
                  <a:pt x="0" y="4762500"/>
                </a:lnTo>
                <a:close/>
              </a:path>
            </a:pathLst>
          </a:custGeom>
          <a:noFill/>
          <a:ln w="9525" cap="flat">
            <a:noFill/>
            <a:prstDash val="solid"/>
            <a:miter/>
          </a:ln>
        </p:spPr>
        <p:txBody>
          <a:bodyPr rtlCol="0" anchor="ctr"/>
          <a:lstStyle/>
          <a:p>
            <a:endParaRPr lang="zh-CN" altLang="en-US"/>
          </a:p>
        </p:txBody>
      </p:sp>
      <p:grpSp>
        <p:nvGrpSpPr>
          <p:cNvPr id="102" name="组合 101">
            <a:extLst>
              <a:ext uri="{FF2B5EF4-FFF2-40B4-BE49-F238E27FC236}">
                <a16:creationId xmlns="" xmlns:a16="http://schemas.microsoft.com/office/drawing/2014/main" id="{5ED31935-D353-C095-52C9-6F04B518D7F9}"/>
              </a:ext>
            </a:extLst>
          </p:cNvPr>
          <p:cNvGrpSpPr/>
          <p:nvPr userDrawn="1"/>
        </p:nvGrpSpPr>
        <p:grpSpPr>
          <a:xfrm>
            <a:off x="10209921" y="6134100"/>
            <a:ext cx="1684401" cy="318772"/>
            <a:chOff x="5296280" y="4618481"/>
            <a:chExt cx="1684401" cy="318772"/>
          </a:xfrm>
          <a:solidFill>
            <a:schemeClr val="accent3"/>
          </a:solidFill>
        </p:grpSpPr>
        <p:sp>
          <p:nvSpPr>
            <p:cNvPr id="61" name="íṥlíďê">
              <a:extLst>
                <a:ext uri="{FF2B5EF4-FFF2-40B4-BE49-F238E27FC236}">
                  <a16:creationId xmlns="" xmlns:a16="http://schemas.microsoft.com/office/drawing/2014/main" id="{170F4112-1C32-DD4B-B107-A3842CFD609D}"/>
                </a:ext>
              </a:extLst>
            </p:cNvPr>
            <p:cNvSpPr/>
            <p:nvPr/>
          </p:nvSpPr>
          <p:spPr>
            <a:xfrm>
              <a:off x="6938390"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7"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62" name="íṥ1iďê">
              <a:extLst>
                <a:ext uri="{FF2B5EF4-FFF2-40B4-BE49-F238E27FC236}">
                  <a16:creationId xmlns="" xmlns:a16="http://schemas.microsoft.com/office/drawing/2014/main" id="{CF4F3986-F688-E973-34A4-0F85C3D9BA51}"/>
                </a:ext>
              </a:extLst>
            </p:cNvPr>
            <p:cNvSpPr/>
            <p:nvPr/>
          </p:nvSpPr>
          <p:spPr>
            <a:xfrm>
              <a:off x="6938390"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7"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63" name="iṣľíḓe">
              <a:extLst>
                <a:ext uri="{FF2B5EF4-FFF2-40B4-BE49-F238E27FC236}">
                  <a16:creationId xmlns="" xmlns:a16="http://schemas.microsoft.com/office/drawing/2014/main" id="{943E6ED9-B168-9714-793B-9FD764097EA2}"/>
                </a:ext>
              </a:extLst>
            </p:cNvPr>
            <p:cNvSpPr/>
            <p:nvPr/>
          </p:nvSpPr>
          <p:spPr>
            <a:xfrm rot="17556599">
              <a:off x="6664925" y="4618914"/>
              <a:ext cx="42290" cy="42290"/>
            </a:xfrm>
            <a:custGeom>
              <a:avLst/>
              <a:gdLst>
                <a:gd name="connsiteX0" fmla="*/ 42372 w 42290"/>
                <a:gd name="connsiteY0" fmla="*/ 21146 h 42290"/>
                <a:gd name="connsiteX1" fmla="*/ 21227 w 42290"/>
                <a:gd name="connsiteY1" fmla="*/ 42291 h 42290"/>
                <a:gd name="connsiteX2" fmla="*/ 82 w 42290"/>
                <a:gd name="connsiteY2" fmla="*/ 21146 h 42290"/>
                <a:gd name="connsiteX3" fmla="*/ 21227 w 42290"/>
                <a:gd name="connsiteY3" fmla="*/ 0 h 42290"/>
                <a:gd name="connsiteX4" fmla="*/ 42372 w 42290"/>
                <a:gd name="connsiteY4" fmla="*/ 21146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6"/>
                  </a:moveTo>
                  <a:cubicBezTo>
                    <a:pt x="42372" y="32824"/>
                    <a:pt x="32905" y="42291"/>
                    <a:pt x="21227" y="42291"/>
                  </a:cubicBezTo>
                  <a:cubicBezTo>
                    <a:pt x="9549" y="42291"/>
                    <a:pt x="82" y="32824"/>
                    <a:pt x="82" y="21146"/>
                  </a:cubicBezTo>
                  <a:cubicBezTo>
                    <a:pt x="82" y="9467"/>
                    <a:pt x="9550" y="0"/>
                    <a:pt x="21227" y="0"/>
                  </a:cubicBezTo>
                  <a:cubicBezTo>
                    <a:pt x="32906" y="0"/>
                    <a:pt x="42372" y="9467"/>
                    <a:pt x="42372" y="21146"/>
                  </a:cubicBezTo>
                  <a:close/>
                </a:path>
              </a:pathLst>
            </a:custGeom>
            <a:grpFill/>
            <a:ln w="9525" cap="flat">
              <a:noFill/>
              <a:prstDash val="solid"/>
              <a:miter/>
            </a:ln>
          </p:spPr>
          <p:txBody>
            <a:bodyPr rtlCol="0" anchor="ctr"/>
            <a:lstStyle/>
            <a:p>
              <a:endParaRPr lang="zh-CN" altLang="en-US"/>
            </a:p>
          </p:txBody>
        </p:sp>
        <p:sp>
          <p:nvSpPr>
            <p:cNvPr id="64" name="îśľîḍê">
              <a:extLst>
                <a:ext uri="{FF2B5EF4-FFF2-40B4-BE49-F238E27FC236}">
                  <a16:creationId xmlns="" xmlns:a16="http://schemas.microsoft.com/office/drawing/2014/main" id="{B21B8C84-5250-5732-8907-C6DD254E0911}"/>
                </a:ext>
              </a:extLst>
            </p:cNvPr>
            <p:cNvSpPr/>
            <p:nvPr/>
          </p:nvSpPr>
          <p:spPr>
            <a:xfrm rot="17556599">
              <a:off x="6664950" y="4894963"/>
              <a:ext cx="42290" cy="42290"/>
            </a:xfrm>
            <a:custGeom>
              <a:avLst/>
              <a:gdLst>
                <a:gd name="connsiteX0" fmla="*/ 42372 w 42290"/>
                <a:gd name="connsiteY0" fmla="*/ 21145 h 42290"/>
                <a:gd name="connsiteX1" fmla="*/ 21227 w 42290"/>
                <a:gd name="connsiteY1" fmla="*/ 42291 h 42290"/>
                <a:gd name="connsiteX2" fmla="*/ 82 w 42290"/>
                <a:gd name="connsiteY2" fmla="*/ 21145 h 42290"/>
                <a:gd name="connsiteX3" fmla="*/ 21227 w 42290"/>
                <a:gd name="connsiteY3" fmla="*/ 0 h 42290"/>
                <a:gd name="connsiteX4" fmla="*/ 42372 w 42290"/>
                <a:gd name="connsiteY4" fmla="*/ 21145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42372" y="21145"/>
                  </a:moveTo>
                  <a:cubicBezTo>
                    <a:pt x="42372" y="32824"/>
                    <a:pt x="32905" y="42291"/>
                    <a:pt x="21227" y="42291"/>
                  </a:cubicBezTo>
                  <a:cubicBezTo>
                    <a:pt x="9549" y="42291"/>
                    <a:pt x="82" y="32824"/>
                    <a:pt x="82" y="21145"/>
                  </a:cubicBezTo>
                  <a:cubicBezTo>
                    <a:pt x="82" y="9467"/>
                    <a:pt x="9550" y="0"/>
                    <a:pt x="21227" y="0"/>
                  </a:cubicBezTo>
                  <a:cubicBezTo>
                    <a:pt x="32906" y="0"/>
                    <a:pt x="42372" y="9467"/>
                    <a:pt x="42372" y="21145"/>
                  </a:cubicBezTo>
                  <a:close/>
                </a:path>
              </a:pathLst>
            </a:custGeom>
            <a:grpFill/>
            <a:ln w="9525" cap="flat">
              <a:noFill/>
              <a:prstDash val="solid"/>
              <a:miter/>
            </a:ln>
          </p:spPr>
          <p:txBody>
            <a:bodyPr rtlCol="0" anchor="ctr"/>
            <a:lstStyle/>
            <a:p>
              <a:endParaRPr lang="zh-CN" altLang="en-US"/>
            </a:p>
          </p:txBody>
        </p:sp>
        <p:sp>
          <p:nvSpPr>
            <p:cNvPr id="65" name="íśļïḍè">
              <a:extLst>
                <a:ext uri="{FF2B5EF4-FFF2-40B4-BE49-F238E27FC236}">
                  <a16:creationId xmlns="" xmlns:a16="http://schemas.microsoft.com/office/drawing/2014/main" id="{397AFC15-6E03-DBDE-0527-948024A5559B}"/>
                </a:ext>
              </a:extLst>
            </p:cNvPr>
            <p:cNvSpPr/>
            <p:nvPr/>
          </p:nvSpPr>
          <p:spPr>
            <a:xfrm>
              <a:off x="6391084"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50" y="42291"/>
                    <a:pt x="82" y="32823"/>
                    <a:pt x="82" y="21146"/>
                  </a:cubicBezTo>
                  <a:cubicBezTo>
                    <a:pt x="82" y="9468"/>
                    <a:pt x="9550"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6" name="íṡḷïďê">
              <a:extLst>
                <a:ext uri="{FF2B5EF4-FFF2-40B4-BE49-F238E27FC236}">
                  <a16:creationId xmlns="" xmlns:a16="http://schemas.microsoft.com/office/drawing/2014/main" id="{392352D8-B171-08C3-8EC9-F089D139E3ED}"/>
                </a:ext>
              </a:extLst>
            </p:cNvPr>
            <p:cNvSpPr/>
            <p:nvPr/>
          </p:nvSpPr>
          <p:spPr>
            <a:xfrm>
              <a:off x="6390893" y="4894420"/>
              <a:ext cx="42481" cy="42481"/>
            </a:xfrm>
            <a:custGeom>
              <a:avLst/>
              <a:gdLst>
                <a:gd name="connsiteX0" fmla="*/ 21418 w 42481"/>
                <a:gd name="connsiteY0" fmla="*/ 42482 h 42481"/>
                <a:gd name="connsiteX1" fmla="*/ 82 w 42481"/>
                <a:gd name="connsiteY1" fmla="*/ 21336 h 42481"/>
                <a:gd name="connsiteX2" fmla="*/ 21228 w 42481"/>
                <a:gd name="connsiteY2" fmla="*/ 0 h 42481"/>
                <a:gd name="connsiteX3" fmla="*/ 42564 w 42481"/>
                <a:gd name="connsiteY3" fmla="*/ 21146 h 42481"/>
                <a:gd name="connsiteX4" fmla="*/ 42564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25" y="9601"/>
                    <a:pt x="9493" y="57"/>
                    <a:pt x="21228" y="0"/>
                  </a:cubicBezTo>
                  <a:cubicBezTo>
                    <a:pt x="32962" y="-47"/>
                    <a:pt x="42507" y="9411"/>
                    <a:pt x="42564" y="21146"/>
                  </a:cubicBezTo>
                  <a:cubicBezTo>
                    <a:pt x="42564" y="21174"/>
                    <a:pt x="42564" y="21212"/>
                    <a:pt x="42564" y="21241"/>
                  </a:cubicBezTo>
                  <a:cubicBezTo>
                    <a:pt x="42564" y="32938"/>
                    <a:pt x="33115" y="42424"/>
                    <a:pt x="21418" y="42482"/>
                  </a:cubicBezTo>
                  <a:close/>
                </a:path>
              </a:pathLst>
            </a:custGeom>
            <a:grpFill/>
            <a:ln w="9525" cap="flat">
              <a:noFill/>
              <a:prstDash val="solid"/>
              <a:miter/>
            </a:ln>
          </p:spPr>
          <p:txBody>
            <a:bodyPr rtlCol="0" anchor="ctr"/>
            <a:lstStyle/>
            <a:p>
              <a:endParaRPr lang="zh-CN" altLang="en-US"/>
            </a:p>
          </p:txBody>
        </p:sp>
        <p:sp>
          <p:nvSpPr>
            <p:cNvPr id="67" name="îṩḻiḋé">
              <a:extLst>
                <a:ext uri="{FF2B5EF4-FFF2-40B4-BE49-F238E27FC236}">
                  <a16:creationId xmlns="" xmlns:a16="http://schemas.microsoft.com/office/drawing/2014/main" id="{2E840FA0-A34F-0E3C-CD72-A3C9C9E21C75}"/>
                </a:ext>
              </a:extLst>
            </p:cNvPr>
            <p:cNvSpPr/>
            <p:nvPr/>
          </p:nvSpPr>
          <p:spPr>
            <a:xfrm>
              <a:off x="6117430" y="4618481"/>
              <a:ext cx="42291" cy="42291"/>
            </a:xfrm>
            <a:custGeom>
              <a:avLst/>
              <a:gdLst>
                <a:gd name="connsiteX0" fmla="*/ 21227 w 42291"/>
                <a:gd name="connsiteY0" fmla="*/ 42291 h 42291"/>
                <a:gd name="connsiteX1" fmla="*/ 82 w 42291"/>
                <a:gd name="connsiteY1" fmla="*/ 21146 h 42291"/>
                <a:gd name="connsiteX2" fmla="*/ 21227 w 42291"/>
                <a:gd name="connsiteY2" fmla="*/ 0 h 42291"/>
                <a:gd name="connsiteX3" fmla="*/ 42373 w 42291"/>
                <a:gd name="connsiteY3" fmla="*/ 21146 h 42291"/>
                <a:gd name="connsiteX4" fmla="*/ 21227 w 42291"/>
                <a:gd name="connsiteY4" fmla="*/ 42291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21227" y="42291"/>
                  </a:moveTo>
                  <a:cubicBezTo>
                    <a:pt x="9549" y="42291"/>
                    <a:pt x="82" y="32823"/>
                    <a:pt x="82" y="21146"/>
                  </a:cubicBezTo>
                  <a:cubicBezTo>
                    <a:pt x="82" y="9468"/>
                    <a:pt x="9549" y="0"/>
                    <a:pt x="21227" y="0"/>
                  </a:cubicBezTo>
                  <a:cubicBezTo>
                    <a:pt x="32905" y="0"/>
                    <a:pt x="42373" y="9468"/>
                    <a:pt x="42373" y="21146"/>
                  </a:cubicBezTo>
                  <a:cubicBezTo>
                    <a:pt x="42373" y="32823"/>
                    <a:pt x="32905" y="42291"/>
                    <a:pt x="21227" y="42291"/>
                  </a:cubicBezTo>
                  <a:close/>
                </a:path>
              </a:pathLst>
            </a:custGeom>
            <a:grpFill/>
            <a:ln w="9525" cap="flat">
              <a:noFill/>
              <a:prstDash val="solid"/>
              <a:miter/>
            </a:ln>
          </p:spPr>
          <p:txBody>
            <a:bodyPr rtlCol="0" anchor="ctr"/>
            <a:lstStyle/>
            <a:p>
              <a:endParaRPr lang="zh-CN" altLang="en-US"/>
            </a:p>
          </p:txBody>
        </p:sp>
        <p:sp>
          <p:nvSpPr>
            <p:cNvPr id="68" name="iṩļíḋé">
              <a:extLst>
                <a:ext uri="{FF2B5EF4-FFF2-40B4-BE49-F238E27FC236}">
                  <a16:creationId xmlns="" xmlns:a16="http://schemas.microsoft.com/office/drawing/2014/main" id="{CB1404D4-E74D-F135-C33E-423931C8DC54}"/>
                </a:ext>
              </a:extLst>
            </p:cNvPr>
            <p:cNvSpPr/>
            <p:nvPr/>
          </p:nvSpPr>
          <p:spPr>
            <a:xfrm>
              <a:off x="6117240" y="4894420"/>
              <a:ext cx="42481" cy="42481"/>
            </a:xfrm>
            <a:custGeom>
              <a:avLst/>
              <a:gdLst>
                <a:gd name="connsiteX0" fmla="*/ 21418 w 42481"/>
                <a:gd name="connsiteY0" fmla="*/ 42482 h 42481"/>
                <a:gd name="connsiteX1" fmla="*/ 82 w 42481"/>
                <a:gd name="connsiteY1" fmla="*/ 21336 h 42481"/>
                <a:gd name="connsiteX2" fmla="*/ 21227 w 42481"/>
                <a:gd name="connsiteY2" fmla="*/ 0 h 42481"/>
                <a:gd name="connsiteX3" fmla="*/ 42563 w 42481"/>
                <a:gd name="connsiteY3" fmla="*/ 21146 h 42481"/>
                <a:gd name="connsiteX4" fmla="*/ 42563 w 42481"/>
                <a:gd name="connsiteY4" fmla="*/ 21241 h 42481"/>
                <a:gd name="connsiteX5" fmla="*/ 21418 w 42481"/>
                <a:gd name="connsiteY5"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 h="42481">
                  <a:moveTo>
                    <a:pt x="21418" y="42482"/>
                  </a:moveTo>
                  <a:cubicBezTo>
                    <a:pt x="9683" y="42539"/>
                    <a:pt x="139" y="33071"/>
                    <a:pt x="82" y="21336"/>
                  </a:cubicBezTo>
                  <a:cubicBezTo>
                    <a:pt x="34" y="9601"/>
                    <a:pt x="9492" y="57"/>
                    <a:pt x="21227" y="0"/>
                  </a:cubicBezTo>
                  <a:cubicBezTo>
                    <a:pt x="32962" y="-47"/>
                    <a:pt x="42506" y="9411"/>
                    <a:pt x="42563" y="21146"/>
                  </a:cubicBezTo>
                  <a:cubicBezTo>
                    <a:pt x="42563" y="21174"/>
                    <a:pt x="42563" y="21212"/>
                    <a:pt x="42563" y="21241"/>
                  </a:cubicBezTo>
                  <a:cubicBezTo>
                    <a:pt x="42563" y="32938"/>
                    <a:pt x="33115" y="42424"/>
                    <a:pt x="21418" y="42482"/>
                  </a:cubicBezTo>
                  <a:close/>
                </a:path>
              </a:pathLst>
            </a:custGeom>
            <a:grpFill/>
            <a:ln w="9525" cap="flat">
              <a:noFill/>
              <a:prstDash val="solid"/>
              <a:miter/>
            </a:ln>
          </p:spPr>
          <p:txBody>
            <a:bodyPr rtlCol="0" anchor="ctr"/>
            <a:lstStyle/>
            <a:p>
              <a:endParaRPr lang="zh-CN" altLang="en-US"/>
            </a:p>
          </p:txBody>
        </p:sp>
        <p:sp>
          <p:nvSpPr>
            <p:cNvPr id="69" name="îṣ1ïďé">
              <a:extLst>
                <a:ext uri="{FF2B5EF4-FFF2-40B4-BE49-F238E27FC236}">
                  <a16:creationId xmlns="" xmlns:a16="http://schemas.microsoft.com/office/drawing/2014/main" id="{C8CB8D5A-08BF-D381-FD99-C4FAC830C677}"/>
                </a:ext>
              </a:extLst>
            </p:cNvPr>
            <p:cNvSpPr/>
            <p:nvPr/>
          </p:nvSpPr>
          <p:spPr>
            <a:xfrm>
              <a:off x="5843682" y="4618481"/>
              <a:ext cx="42291" cy="42291"/>
            </a:xfrm>
            <a:custGeom>
              <a:avLst/>
              <a:gdLst>
                <a:gd name="connsiteX0" fmla="*/ 42291 w 42291"/>
                <a:gd name="connsiteY0" fmla="*/ 21146 h 42291"/>
                <a:gd name="connsiteX1" fmla="*/ 21146 w 42291"/>
                <a:gd name="connsiteY1" fmla="*/ 42291 h 42291"/>
                <a:gd name="connsiteX2" fmla="*/ 1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4" y="42291"/>
                    <a:pt x="21146" y="42291"/>
                  </a:cubicBezTo>
                  <a:cubicBezTo>
                    <a:pt x="9468" y="42291"/>
                    <a:pt x="1" y="32824"/>
                    <a:pt x="1" y="21146"/>
                  </a:cubicBezTo>
                  <a:cubicBezTo>
                    <a:pt x="1"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0" name="îŝ1íḓé">
              <a:extLst>
                <a:ext uri="{FF2B5EF4-FFF2-40B4-BE49-F238E27FC236}">
                  <a16:creationId xmlns="" xmlns:a16="http://schemas.microsoft.com/office/drawing/2014/main" id="{D207EB95-B23E-8A36-2D5A-6AD32DE39599}"/>
                </a:ext>
              </a:extLst>
            </p:cNvPr>
            <p:cNvSpPr/>
            <p:nvPr/>
          </p:nvSpPr>
          <p:spPr>
            <a:xfrm>
              <a:off x="5843682" y="4894516"/>
              <a:ext cx="42291" cy="42291"/>
            </a:xfrm>
            <a:custGeom>
              <a:avLst/>
              <a:gdLst>
                <a:gd name="connsiteX0" fmla="*/ 42291 w 42291"/>
                <a:gd name="connsiteY0" fmla="*/ 21145 h 42291"/>
                <a:gd name="connsiteX1" fmla="*/ 21146 w 42291"/>
                <a:gd name="connsiteY1" fmla="*/ 42291 h 42291"/>
                <a:gd name="connsiteX2" fmla="*/ 1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4" y="42291"/>
                    <a:pt x="21146" y="42291"/>
                  </a:cubicBezTo>
                  <a:cubicBezTo>
                    <a:pt x="9468" y="42291"/>
                    <a:pt x="1" y="32824"/>
                    <a:pt x="1" y="21145"/>
                  </a:cubicBezTo>
                  <a:cubicBezTo>
                    <a:pt x="1"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1" name="iṩlîḓé">
              <a:extLst>
                <a:ext uri="{FF2B5EF4-FFF2-40B4-BE49-F238E27FC236}">
                  <a16:creationId xmlns="" xmlns:a16="http://schemas.microsoft.com/office/drawing/2014/main" id="{74E9B1BB-CD49-15D8-FB76-6B4A74302380}"/>
                </a:ext>
              </a:extLst>
            </p:cNvPr>
            <p:cNvSpPr/>
            <p:nvPr/>
          </p:nvSpPr>
          <p:spPr>
            <a:xfrm>
              <a:off x="5570029" y="4618481"/>
              <a:ext cx="42291" cy="42291"/>
            </a:xfrm>
            <a:custGeom>
              <a:avLst/>
              <a:gdLst>
                <a:gd name="connsiteX0" fmla="*/ 42291 w 42291"/>
                <a:gd name="connsiteY0" fmla="*/ 21146 h 42291"/>
                <a:gd name="connsiteX1" fmla="*/ 21146 w 42291"/>
                <a:gd name="connsiteY1" fmla="*/ 42291 h 42291"/>
                <a:gd name="connsiteX2" fmla="*/ 0 w 42291"/>
                <a:gd name="connsiteY2" fmla="*/ 21146 h 42291"/>
                <a:gd name="connsiteX3" fmla="*/ 21146 w 42291"/>
                <a:gd name="connsiteY3" fmla="*/ 0 h 42291"/>
                <a:gd name="connsiteX4" fmla="*/ 42291 w 42291"/>
                <a:gd name="connsiteY4" fmla="*/ 21146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6"/>
                  </a:moveTo>
                  <a:cubicBezTo>
                    <a:pt x="42291" y="32824"/>
                    <a:pt x="32823" y="42291"/>
                    <a:pt x="21146" y="42291"/>
                  </a:cubicBezTo>
                  <a:cubicBezTo>
                    <a:pt x="9467" y="42291"/>
                    <a:pt x="0" y="32824"/>
                    <a:pt x="0" y="21146"/>
                  </a:cubicBezTo>
                  <a:cubicBezTo>
                    <a:pt x="0" y="9467"/>
                    <a:pt x="9468" y="0"/>
                    <a:pt x="21146" y="0"/>
                  </a:cubicBezTo>
                  <a:cubicBezTo>
                    <a:pt x="32824" y="0"/>
                    <a:pt x="42291" y="9467"/>
                    <a:pt x="42291" y="21146"/>
                  </a:cubicBezTo>
                  <a:close/>
                </a:path>
              </a:pathLst>
            </a:custGeom>
            <a:grpFill/>
            <a:ln w="9525" cap="flat">
              <a:noFill/>
              <a:prstDash val="solid"/>
              <a:miter/>
            </a:ln>
          </p:spPr>
          <p:txBody>
            <a:bodyPr rtlCol="0" anchor="ctr"/>
            <a:lstStyle/>
            <a:p>
              <a:endParaRPr lang="zh-CN" altLang="en-US"/>
            </a:p>
          </p:txBody>
        </p:sp>
        <p:sp>
          <p:nvSpPr>
            <p:cNvPr id="72" name="iśļíďè">
              <a:extLst>
                <a:ext uri="{FF2B5EF4-FFF2-40B4-BE49-F238E27FC236}">
                  <a16:creationId xmlns="" xmlns:a16="http://schemas.microsoft.com/office/drawing/2014/main" id="{0EF3F4F0-E140-4ED3-2953-6910006204A5}"/>
                </a:ext>
              </a:extLst>
            </p:cNvPr>
            <p:cNvSpPr/>
            <p:nvPr/>
          </p:nvSpPr>
          <p:spPr>
            <a:xfrm>
              <a:off x="5570029" y="4894516"/>
              <a:ext cx="42291" cy="42291"/>
            </a:xfrm>
            <a:custGeom>
              <a:avLst/>
              <a:gdLst>
                <a:gd name="connsiteX0" fmla="*/ 42291 w 42291"/>
                <a:gd name="connsiteY0" fmla="*/ 21145 h 42291"/>
                <a:gd name="connsiteX1" fmla="*/ 21146 w 42291"/>
                <a:gd name="connsiteY1" fmla="*/ 42291 h 42291"/>
                <a:gd name="connsiteX2" fmla="*/ 0 w 42291"/>
                <a:gd name="connsiteY2" fmla="*/ 21145 h 42291"/>
                <a:gd name="connsiteX3" fmla="*/ 21146 w 42291"/>
                <a:gd name="connsiteY3" fmla="*/ 0 h 42291"/>
                <a:gd name="connsiteX4" fmla="*/ 42291 w 42291"/>
                <a:gd name="connsiteY4" fmla="*/ 21145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1" h="42291">
                  <a:moveTo>
                    <a:pt x="42291" y="21145"/>
                  </a:moveTo>
                  <a:cubicBezTo>
                    <a:pt x="42291" y="32824"/>
                    <a:pt x="32823" y="42291"/>
                    <a:pt x="21146" y="42291"/>
                  </a:cubicBezTo>
                  <a:cubicBezTo>
                    <a:pt x="9467" y="42291"/>
                    <a:pt x="0" y="32824"/>
                    <a:pt x="0" y="21145"/>
                  </a:cubicBezTo>
                  <a:cubicBezTo>
                    <a:pt x="0" y="9467"/>
                    <a:pt x="9468" y="0"/>
                    <a:pt x="21146" y="0"/>
                  </a:cubicBezTo>
                  <a:cubicBezTo>
                    <a:pt x="32824" y="0"/>
                    <a:pt x="42291" y="9467"/>
                    <a:pt x="42291" y="21145"/>
                  </a:cubicBezTo>
                  <a:close/>
                </a:path>
              </a:pathLst>
            </a:custGeom>
            <a:grpFill/>
            <a:ln w="9525" cap="flat">
              <a:noFill/>
              <a:prstDash val="solid"/>
              <a:miter/>
            </a:ln>
          </p:spPr>
          <p:txBody>
            <a:bodyPr rtlCol="0" anchor="ctr"/>
            <a:lstStyle/>
            <a:p>
              <a:endParaRPr lang="zh-CN" altLang="en-US"/>
            </a:p>
          </p:txBody>
        </p:sp>
        <p:sp>
          <p:nvSpPr>
            <p:cNvPr id="73" name="iṩḻïḍe">
              <a:extLst>
                <a:ext uri="{FF2B5EF4-FFF2-40B4-BE49-F238E27FC236}">
                  <a16:creationId xmlns="" xmlns:a16="http://schemas.microsoft.com/office/drawing/2014/main" id="{3B8ECEE2-AF90-20F6-1816-D94D9BC00576}"/>
                </a:ext>
              </a:extLst>
            </p:cNvPr>
            <p:cNvSpPr/>
            <p:nvPr/>
          </p:nvSpPr>
          <p:spPr>
            <a:xfrm>
              <a:off x="5296470" y="4618481"/>
              <a:ext cx="42291" cy="42291"/>
            </a:xfrm>
            <a:custGeom>
              <a:avLst/>
              <a:gdLst>
                <a:gd name="connsiteX0" fmla="*/ 21132 w 42291"/>
                <a:gd name="connsiteY0" fmla="*/ 42291 h 42291"/>
                <a:gd name="connsiteX1" fmla="*/ 82 w 42291"/>
                <a:gd name="connsiteY1" fmla="*/ 21050 h 42291"/>
                <a:gd name="connsiteX2" fmla="*/ 21323 w 42291"/>
                <a:gd name="connsiteY2" fmla="*/ 0 h 42291"/>
                <a:gd name="connsiteX3" fmla="*/ 42373 w 42291"/>
                <a:gd name="connsiteY3" fmla="*/ 21146 h 42291"/>
                <a:gd name="connsiteX4" fmla="*/ 21227 w 42291"/>
                <a:gd name="connsiteY4" fmla="*/ 42291 h 42291"/>
                <a:gd name="connsiteX5" fmla="*/ 21132 w 42291"/>
                <a:gd name="connsiteY5" fmla="*/ 42291 h 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91" h="42291">
                  <a:moveTo>
                    <a:pt x="21132" y="42291"/>
                  </a:moveTo>
                  <a:cubicBezTo>
                    <a:pt x="9455" y="42234"/>
                    <a:pt x="25" y="32728"/>
                    <a:pt x="82" y="21050"/>
                  </a:cubicBezTo>
                  <a:cubicBezTo>
                    <a:pt x="139" y="9373"/>
                    <a:pt x="9645" y="-47"/>
                    <a:pt x="21323" y="0"/>
                  </a:cubicBezTo>
                  <a:cubicBezTo>
                    <a:pt x="32962" y="57"/>
                    <a:pt x="42373" y="9506"/>
                    <a:pt x="42373" y="21146"/>
                  </a:cubicBezTo>
                  <a:cubicBezTo>
                    <a:pt x="42373" y="32823"/>
                    <a:pt x="32905" y="42291"/>
                    <a:pt x="21227" y="42291"/>
                  </a:cubicBezTo>
                  <a:cubicBezTo>
                    <a:pt x="21199" y="42291"/>
                    <a:pt x="21161" y="42291"/>
                    <a:pt x="21132" y="42291"/>
                  </a:cubicBezTo>
                  <a:close/>
                </a:path>
              </a:pathLst>
            </a:custGeom>
            <a:grpFill/>
            <a:ln w="9525" cap="flat">
              <a:noFill/>
              <a:prstDash val="solid"/>
              <a:miter/>
            </a:ln>
          </p:spPr>
          <p:txBody>
            <a:bodyPr rtlCol="0" anchor="ctr"/>
            <a:lstStyle/>
            <a:p>
              <a:endParaRPr lang="zh-CN" altLang="en-US"/>
            </a:p>
          </p:txBody>
        </p:sp>
        <p:sp>
          <p:nvSpPr>
            <p:cNvPr id="74" name="íS1iḋé">
              <a:extLst>
                <a:ext uri="{FF2B5EF4-FFF2-40B4-BE49-F238E27FC236}">
                  <a16:creationId xmlns="" xmlns:a16="http://schemas.microsoft.com/office/drawing/2014/main" id="{7874BC37-D362-2E46-BC5C-E01352414C6F}"/>
                </a:ext>
              </a:extLst>
            </p:cNvPr>
            <p:cNvSpPr/>
            <p:nvPr/>
          </p:nvSpPr>
          <p:spPr>
            <a:xfrm>
              <a:off x="5296280" y="4894420"/>
              <a:ext cx="42481" cy="42481"/>
            </a:xfrm>
            <a:custGeom>
              <a:avLst/>
              <a:gdLst>
                <a:gd name="connsiteX0" fmla="*/ 21322 w 42481"/>
                <a:gd name="connsiteY0" fmla="*/ 42481 h 42481"/>
                <a:gd name="connsiteX1" fmla="*/ 82 w 42481"/>
                <a:gd name="connsiteY1" fmla="*/ 21241 h 42481"/>
                <a:gd name="connsiteX2" fmla="*/ 21322 w 42481"/>
                <a:gd name="connsiteY2" fmla="*/ 0 h 42481"/>
                <a:gd name="connsiteX3" fmla="*/ 42563 w 42481"/>
                <a:gd name="connsiteY3" fmla="*/ 21241 h 42481"/>
                <a:gd name="connsiteX4" fmla="*/ 21322 w 42481"/>
                <a:gd name="connsiteY4" fmla="*/ 42481 h 42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81" h="42481">
                  <a:moveTo>
                    <a:pt x="21322" y="42481"/>
                  </a:moveTo>
                  <a:cubicBezTo>
                    <a:pt x="9587" y="42481"/>
                    <a:pt x="82" y="32976"/>
                    <a:pt x="82" y="21241"/>
                  </a:cubicBezTo>
                  <a:cubicBezTo>
                    <a:pt x="82" y="9506"/>
                    <a:pt x="9587" y="0"/>
                    <a:pt x="21322" y="0"/>
                  </a:cubicBezTo>
                  <a:cubicBezTo>
                    <a:pt x="33057" y="0"/>
                    <a:pt x="42563" y="9506"/>
                    <a:pt x="42563" y="21241"/>
                  </a:cubicBezTo>
                  <a:cubicBezTo>
                    <a:pt x="42563" y="32976"/>
                    <a:pt x="33057" y="42481"/>
                    <a:pt x="21322" y="42481"/>
                  </a:cubicBezTo>
                  <a:close/>
                </a:path>
              </a:pathLst>
            </a:custGeom>
            <a:grpFill/>
            <a:ln w="9525" cap="flat">
              <a:noFill/>
              <a:prstDash val="solid"/>
              <a:miter/>
            </a:ln>
          </p:spPr>
          <p:txBody>
            <a:bodyPr rtlCol="0" anchor="ctr"/>
            <a:lstStyle/>
            <a:p>
              <a:endParaRPr lang="zh-CN" altLang="en-US"/>
            </a:p>
          </p:txBody>
        </p:sp>
      </p:grpSp>
      <p:sp>
        <p:nvSpPr>
          <p:cNvPr id="77" name="íṣľiḋè">
            <a:extLst>
              <a:ext uri="{FF2B5EF4-FFF2-40B4-BE49-F238E27FC236}">
                <a16:creationId xmlns="" xmlns:a16="http://schemas.microsoft.com/office/drawing/2014/main" id="{32E0C55D-7D9F-AF1E-4D42-F6F5CB490267}"/>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
        <p:nvSpPr>
          <p:cNvPr id="25" name="ïsḷídê">
            <a:extLst>
              <a:ext uri="{FF2B5EF4-FFF2-40B4-BE49-F238E27FC236}">
                <a16:creationId xmlns="" xmlns:a16="http://schemas.microsoft.com/office/drawing/2014/main" id="{4AD3E173-DEA6-52DC-101D-FC28146B5E21}"/>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26" name="íṣḷïḍe">
            <a:extLst>
              <a:ext uri="{FF2B5EF4-FFF2-40B4-BE49-F238E27FC236}">
                <a16:creationId xmlns="" xmlns:a16="http://schemas.microsoft.com/office/drawing/2014/main" id="{97B4B254-7339-6AD7-F5A7-44C5BB38510F}"/>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27" name="ï$ḷîḓè">
            <a:extLst>
              <a:ext uri="{FF2B5EF4-FFF2-40B4-BE49-F238E27FC236}">
                <a16:creationId xmlns="" xmlns:a16="http://schemas.microsoft.com/office/drawing/2014/main" id="{5CAE6D5F-289F-F240-0D3B-786902A6C8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28" name="îṣlidê">
            <a:extLst>
              <a:ext uri="{FF2B5EF4-FFF2-40B4-BE49-F238E27FC236}">
                <a16:creationId xmlns="" xmlns:a16="http://schemas.microsoft.com/office/drawing/2014/main" id="{9F6C8D2B-C1B6-06EE-0945-EADF5D680BBC}"/>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30" name="îşlîde">
            <a:extLst>
              <a:ext uri="{FF2B5EF4-FFF2-40B4-BE49-F238E27FC236}">
                <a16:creationId xmlns="" xmlns:a16="http://schemas.microsoft.com/office/drawing/2014/main" id="{BD06D9E2-4A0E-81FD-4F84-03F7D7FA4588}"/>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86" name="iş1íḑé">
            <a:extLst>
              <a:ext uri="{FF2B5EF4-FFF2-40B4-BE49-F238E27FC236}">
                <a16:creationId xmlns="" xmlns:a16="http://schemas.microsoft.com/office/drawing/2014/main" id="{9EE12DE3-6D56-CDFB-5EC8-D37BF86EEDE5}"/>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21" name="îŝľiḓê">
            <a:extLst>
              <a:ext uri="{FF2B5EF4-FFF2-40B4-BE49-F238E27FC236}">
                <a16:creationId xmlns="" xmlns:a16="http://schemas.microsoft.com/office/drawing/2014/main" id="{FD8054AF-9D46-E54E-FDD0-1D6436A080AE}"/>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88" name="组合 87">
            <a:extLst>
              <a:ext uri="{FF2B5EF4-FFF2-40B4-BE49-F238E27FC236}">
                <a16:creationId xmlns="" xmlns:a16="http://schemas.microsoft.com/office/drawing/2014/main" id="{89CEE876-DCCB-5BC9-81E7-8096A2DFC556}"/>
              </a:ext>
            </a:extLst>
          </p:cNvPr>
          <p:cNvGrpSpPr/>
          <p:nvPr userDrawn="1"/>
        </p:nvGrpSpPr>
        <p:grpSpPr>
          <a:xfrm flipH="1">
            <a:off x="361998" y="3736253"/>
            <a:ext cx="759634" cy="1152831"/>
            <a:chOff x="9959148" y="2823990"/>
            <a:chExt cx="577596" cy="876567"/>
          </a:xfrm>
        </p:grpSpPr>
        <p:sp>
          <p:nvSpPr>
            <p:cNvPr id="78" name="iṡḷiḋe">
              <a:extLst>
                <a:ext uri="{FF2B5EF4-FFF2-40B4-BE49-F238E27FC236}">
                  <a16:creationId xmlns="" xmlns:a16="http://schemas.microsoft.com/office/drawing/2014/main" id="{162945E0-3623-82C9-E071-0D683009C3F9}"/>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79" name="ïŝḷïḑé">
              <a:extLst>
                <a:ext uri="{FF2B5EF4-FFF2-40B4-BE49-F238E27FC236}">
                  <a16:creationId xmlns="" xmlns:a16="http://schemas.microsoft.com/office/drawing/2014/main" id="{A2C51E6F-85D1-F108-0B04-74473199E1F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80" name="iš1ïḓe">
              <a:extLst>
                <a:ext uri="{FF2B5EF4-FFF2-40B4-BE49-F238E27FC236}">
                  <a16:creationId xmlns="" xmlns:a16="http://schemas.microsoft.com/office/drawing/2014/main" id="{92F436AE-C605-168A-78DD-9B14E2C9A8EA}"/>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81" name="îŝļîďè">
              <a:extLst>
                <a:ext uri="{FF2B5EF4-FFF2-40B4-BE49-F238E27FC236}">
                  <a16:creationId xmlns="" xmlns:a16="http://schemas.microsoft.com/office/drawing/2014/main" id="{5B52A11E-8BA3-9C39-CF5E-D7451B460C08}"/>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82" name="ïṥļide">
              <a:extLst>
                <a:ext uri="{FF2B5EF4-FFF2-40B4-BE49-F238E27FC236}">
                  <a16:creationId xmlns="" xmlns:a16="http://schemas.microsoft.com/office/drawing/2014/main" id="{5C955823-5C23-803E-CA12-3DBCBE287A82}"/>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83" name="iṥḻíḓé">
              <a:extLst>
                <a:ext uri="{FF2B5EF4-FFF2-40B4-BE49-F238E27FC236}">
                  <a16:creationId xmlns="" xmlns:a16="http://schemas.microsoft.com/office/drawing/2014/main" id="{0958D633-1F32-381D-B4C6-644DFF5B68D1}"/>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84" name="iṣḷiḑè">
              <a:extLst>
                <a:ext uri="{FF2B5EF4-FFF2-40B4-BE49-F238E27FC236}">
                  <a16:creationId xmlns="" xmlns:a16="http://schemas.microsoft.com/office/drawing/2014/main" id="{D96565D9-71AD-C5D2-5FA5-AF4C6622B9CD}"/>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nvGrpSpPr>
          <p:cNvPr id="97" name="组合 96">
            <a:extLst>
              <a:ext uri="{FF2B5EF4-FFF2-40B4-BE49-F238E27FC236}">
                <a16:creationId xmlns="" xmlns:a16="http://schemas.microsoft.com/office/drawing/2014/main" id="{AE73A4EE-0452-FB26-3969-9CAD01CF09DA}"/>
              </a:ext>
            </a:extLst>
          </p:cNvPr>
          <p:cNvGrpSpPr/>
          <p:nvPr userDrawn="1"/>
        </p:nvGrpSpPr>
        <p:grpSpPr>
          <a:xfrm flipH="1">
            <a:off x="8963403" y="0"/>
            <a:ext cx="3228597" cy="4280809"/>
            <a:chOff x="935353" y="452437"/>
            <a:chExt cx="2381251" cy="3157310"/>
          </a:xfrm>
        </p:grpSpPr>
        <p:sp>
          <p:nvSpPr>
            <p:cNvPr id="14" name="ísľíḍé">
              <a:extLst>
                <a:ext uri="{FF2B5EF4-FFF2-40B4-BE49-F238E27FC236}">
                  <a16:creationId xmlns="" xmlns:a16="http://schemas.microsoft.com/office/drawing/2014/main" id="{23CAB1F0-2F9A-1151-E151-85AD5AE6CB0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94" name="îŝḻíḍê">
              <a:extLst>
                <a:ext uri="{FF2B5EF4-FFF2-40B4-BE49-F238E27FC236}">
                  <a16:creationId xmlns="" xmlns:a16="http://schemas.microsoft.com/office/drawing/2014/main" id="{1CE40423-F8B7-ABA7-E389-20EFC902D7DE}"/>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7" name="íṥľídé">
              <a:extLst>
                <a:ext uri="{FF2B5EF4-FFF2-40B4-BE49-F238E27FC236}">
                  <a16:creationId xmlns="" xmlns:a16="http://schemas.microsoft.com/office/drawing/2014/main" id="{538CE06F-D033-E869-7802-5E57A07754C4}"/>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8" name="íşļîďe">
              <a:extLst>
                <a:ext uri="{FF2B5EF4-FFF2-40B4-BE49-F238E27FC236}">
                  <a16:creationId xmlns="" xmlns:a16="http://schemas.microsoft.com/office/drawing/2014/main" id="{AF90DCF2-D861-8DC7-39D1-91F5366300D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9" name="îṣ1íďe">
              <a:extLst>
                <a:ext uri="{FF2B5EF4-FFF2-40B4-BE49-F238E27FC236}">
                  <a16:creationId xmlns="" xmlns:a16="http://schemas.microsoft.com/office/drawing/2014/main" id="{DCFCB9E0-6E7C-3437-2921-EA4A275F8C69}"/>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49501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 xmlns:a16="http://schemas.microsoft.com/office/drawing/2014/main" id="{0CED916A-3E34-4B9E-8F9F-7A8921A30F9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1855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2" name="页脚占位符 1">
            <a:extLst>
              <a:ext uri="{FF2B5EF4-FFF2-40B4-BE49-F238E27FC236}">
                <a16:creationId xmlns="" xmlns:a16="http://schemas.microsoft.com/office/drawing/2014/main" id="{6D160AEA-4983-67A9-19B6-ED8B1C254947}"/>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3" name="日期占位符 2">
            <a:extLst>
              <a:ext uri="{FF2B5EF4-FFF2-40B4-BE49-F238E27FC236}">
                <a16:creationId xmlns="" xmlns:a16="http://schemas.microsoft.com/office/drawing/2014/main" id="{4DDED93D-2867-D391-5044-BA1D6CE379CA}"/>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46E9CA2-B0E5-410E-8AE0-AC78A61787BF}" type="datetime1">
              <a:rPr lang="zh-CN" altLang="en-US" smtClean="0"/>
              <a:t>2023/4/10</a:t>
            </a:fld>
            <a:endParaRPr lang="en-US" altLang="zh-CN"/>
          </a:p>
        </p:txBody>
      </p:sp>
      <p:sp>
        <p:nvSpPr>
          <p:cNvPr id="4" name="灯片编号占位符 3">
            <a:extLst>
              <a:ext uri="{FF2B5EF4-FFF2-40B4-BE49-F238E27FC236}">
                <a16:creationId xmlns="" xmlns:a16="http://schemas.microsoft.com/office/drawing/2014/main" id="{D692E5A6-4C14-C05D-4BB2-4D73FC0FD7DC}"/>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31810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00C7662-4F6D-4B06-BB36-235FC06BF816}"/>
              </a:ext>
            </a:extLst>
          </p:cNvPr>
          <p:cNvSpPr>
            <a:spLocks noGrp="1"/>
          </p:cNvSpPr>
          <p:nvPr>
            <p:ph type="title" hasCustomPrompt="1"/>
          </p:nvPr>
        </p:nvSpPr>
        <p:spPr>
          <a:xfrm>
            <a:off x="3230418" y="3429000"/>
            <a:ext cx="5731164" cy="424732"/>
          </a:xfrm>
        </p:spPr>
        <p:txBody>
          <a:bodyPr vert="horz" lIns="91440" tIns="45720" rIns="91440" bIns="45720" rtlCol="0" anchor="b">
            <a:spAutoFit/>
          </a:bodyPr>
          <a:lstStyle>
            <a:lvl1pPr algn="ct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 xmlns:a16="http://schemas.microsoft.com/office/drawing/2014/main" id="{9FF9930E-40DF-417D-8161-BD38EB172DC1}"/>
              </a:ext>
            </a:extLst>
          </p:cNvPr>
          <p:cNvSpPr>
            <a:spLocks noGrp="1"/>
          </p:cNvSpPr>
          <p:nvPr>
            <p:ph type="body" idx="1" hasCustomPrompt="1"/>
          </p:nvPr>
        </p:nvSpPr>
        <p:spPr>
          <a:xfrm>
            <a:off x="3230418" y="3853732"/>
            <a:ext cx="5731164" cy="258532"/>
          </a:xfrm>
        </p:spPr>
        <p:txBody>
          <a:bodyPr>
            <a:spAutoFit/>
          </a:bodyPr>
          <a:lstStyle>
            <a:lvl1pPr marL="0" indent="0" algn="ct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grpSp>
        <p:nvGrpSpPr>
          <p:cNvPr id="4" name="组合 3">
            <a:extLst>
              <a:ext uri="{FF2B5EF4-FFF2-40B4-BE49-F238E27FC236}">
                <a16:creationId xmlns="" xmlns:a16="http://schemas.microsoft.com/office/drawing/2014/main" id="{10AFC526-DAC5-EAAE-A5B3-463C8F4F9180}"/>
              </a:ext>
            </a:extLst>
          </p:cNvPr>
          <p:cNvGrpSpPr/>
          <p:nvPr userDrawn="1"/>
        </p:nvGrpSpPr>
        <p:grpSpPr>
          <a:xfrm flipH="1">
            <a:off x="-47696" y="0"/>
            <a:ext cx="12239696" cy="6887508"/>
            <a:chOff x="-47696" y="0"/>
            <a:chExt cx="12239696" cy="6887508"/>
          </a:xfrm>
        </p:grpSpPr>
        <p:grpSp>
          <p:nvGrpSpPr>
            <p:cNvPr id="5" name="组合 4">
              <a:extLst>
                <a:ext uri="{FF2B5EF4-FFF2-40B4-BE49-F238E27FC236}">
                  <a16:creationId xmlns="" xmlns:a16="http://schemas.microsoft.com/office/drawing/2014/main" id="{9D3AF3B7-4256-C455-5947-653FD6C4EA60}"/>
                </a:ext>
              </a:extLst>
            </p:cNvPr>
            <p:cNvGrpSpPr/>
            <p:nvPr userDrawn="1"/>
          </p:nvGrpSpPr>
          <p:grpSpPr>
            <a:xfrm>
              <a:off x="-47696" y="3020940"/>
              <a:ext cx="4703993" cy="3866568"/>
              <a:chOff x="-47696" y="3020940"/>
              <a:chExt cx="4703993" cy="3866568"/>
            </a:xfrm>
          </p:grpSpPr>
          <p:sp>
            <p:nvSpPr>
              <p:cNvPr id="12" name="iṥ1iḍê">
                <a:extLst>
                  <a:ext uri="{FF2B5EF4-FFF2-40B4-BE49-F238E27FC236}">
                    <a16:creationId xmlns="" xmlns:a16="http://schemas.microsoft.com/office/drawing/2014/main" id="{588A8CE3-1D73-022F-3A06-EF33CDB05929}"/>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3" name="iṩlïḍè">
                <a:extLst>
                  <a:ext uri="{FF2B5EF4-FFF2-40B4-BE49-F238E27FC236}">
                    <a16:creationId xmlns="" xmlns:a16="http://schemas.microsoft.com/office/drawing/2014/main" id="{F3312BE4-1FA8-7BCF-9D15-AD4B7A82DAAB}"/>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4" name="iŝ1ide">
                <a:extLst>
                  <a:ext uri="{FF2B5EF4-FFF2-40B4-BE49-F238E27FC236}">
                    <a16:creationId xmlns="" xmlns:a16="http://schemas.microsoft.com/office/drawing/2014/main" id="{E22BDA8B-F11B-159C-0F72-A1E6FD282A61}"/>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5" name="íṧļiḑé">
                <a:extLst>
                  <a:ext uri="{FF2B5EF4-FFF2-40B4-BE49-F238E27FC236}">
                    <a16:creationId xmlns="" xmlns:a16="http://schemas.microsoft.com/office/drawing/2014/main" id="{240A2BD8-BAE7-F09E-16D2-A6ABB546D12D}"/>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6" name="ïṣlíďê">
                <a:extLst>
                  <a:ext uri="{FF2B5EF4-FFF2-40B4-BE49-F238E27FC236}">
                    <a16:creationId xmlns="" xmlns:a16="http://schemas.microsoft.com/office/drawing/2014/main" id="{6FA1E17C-96E8-4E0E-964B-870009C3F94D}"/>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7" name="î$ḻïdê">
                <a:extLst>
                  <a:ext uri="{FF2B5EF4-FFF2-40B4-BE49-F238E27FC236}">
                    <a16:creationId xmlns="" xmlns:a16="http://schemas.microsoft.com/office/drawing/2014/main" id="{17988211-5353-F8E3-E1DA-32CFB2E50A97}"/>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8" name="ï$lîḋé">
                <a:extLst>
                  <a:ext uri="{FF2B5EF4-FFF2-40B4-BE49-F238E27FC236}">
                    <a16:creationId xmlns="" xmlns:a16="http://schemas.microsoft.com/office/drawing/2014/main" id="{9D74C169-F84B-223F-9CDA-038151BE1465}"/>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19" name="组合 18">
                <a:extLst>
                  <a:ext uri="{FF2B5EF4-FFF2-40B4-BE49-F238E27FC236}">
                    <a16:creationId xmlns="" xmlns:a16="http://schemas.microsoft.com/office/drawing/2014/main" id="{B8A95CE0-17D8-C667-18A1-4CC27B8BBF64}"/>
                  </a:ext>
                </a:extLst>
              </p:cNvPr>
              <p:cNvGrpSpPr/>
              <p:nvPr userDrawn="1"/>
            </p:nvGrpSpPr>
            <p:grpSpPr>
              <a:xfrm flipH="1">
                <a:off x="361998" y="3736253"/>
                <a:ext cx="759634" cy="1152831"/>
                <a:chOff x="9959148" y="2823990"/>
                <a:chExt cx="577596" cy="876567"/>
              </a:xfrm>
            </p:grpSpPr>
            <p:sp>
              <p:nvSpPr>
                <p:cNvPr id="20" name="íṣļíḑe">
                  <a:extLst>
                    <a:ext uri="{FF2B5EF4-FFF2-40B4-BE49-F238E27FC236}">
                      <a16:creationId xmlns="" xmlns:a16="http://schemas.microsoft.com/office/drawing/2014/main" id="{179573F6-886F-3E62-75EC-4096E140DA6D}"/>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1" name="iṣľïde">
                  <a:extLst>
                    <a:ext uri="{FF2B5EF4-FFF2-40B4-BE49-F238E27FC236}">
                      <a16:creationId xmlns="" xmlns:a16="http://schemas.microsoft.com/office/drawing/2014/main" id="{BFFACE22-EB54-F070-BB7B-C6C3E4640259}"/>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2" name="îsḻíḍé">
                  <a:extLst>
                    <a:ext uri="{FF2B5EF4-FFF2-40B4-BE49-F238E27FC236}">
                      <a16:creationId xmlns="" xmlns:a16="http://schemas.microsoft.com/office/drawing/2014/main" id="{84FAA037-0A19-203C-FF51-85788C9C0650}"/>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3" name="îŝļíḋe">
                  <a:extLst>
                    <a:ext uri="{FF2B5EF4-FFF2-40B4-BE49-F238E27FC236}">
                      <a16:creationId xmlns="" xmlns:a16="http://schemas.microsoft.com/office/drawing/2014/main" id="{29E0F079-8C74-F278-978C-7E8D85A06FD0}"/>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4" name="îśļiḋê">
                  <a:extLst>
                    <a:ext uri="{FF2B5EF4-FFF2-40B4-BE49-F238E27FC236}">
                      <a16:creationId xmlns="" xmlns:a16="http://schemas.microsoft.com/office/drawing/2014/main" id="{25B6CA19-17AF-CC05-1740-3134AF62452B}"/>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5" name="iṣļïḓe">
                  <a:extLst>
                    <a:ext uri="{FF2B5EF4-FFF2-40B4-BE49-F238E27FC236}">
                      <a16:creationId xmlns="" xmlns:a16="http://schemas.microsoft.com/office/drawing/2014/main" id="{B3253454-47EB-9207-B999-6E63FD295F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6" name="iṥ1ïḋe">
                  <a:extLst>
                    <a:ext uri="{FF2B5EF4-FFF2-40B4-BE49-F238E27FC236}">
                      <a16:creationId xmlns="" xmlns:a16="http://schemas.microsoft.com/office/drawing/2014/main" id="{FD08EE81-9525-410B-39BD-4067FBACC6BA}"/>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6" name="组合 5">
              <a:extLst>
                <a:ext uri="{FF2B5EF4-FFF2-40B4-BE49-F238E27FC236}">
                  <a16:creationId xmlns="" xmlns:a16="http://schemas.microsoft.com/office/drawing/2014/main" id="{62223DD0-7C40-8EC6-56D4-79A746581DD7}"/>
                </a:ext>
              </a:extLst>
            </p:cNvPr>
            <p:cNvGrpSpPr/>
            <p:nvPr userDrawn="1"/>
          </p:nvGrpSpPr>
          <p:grpSpPr>
            <a:xfrm flipH="1">
              <a:off x="8963403" y="0"/>
              <a:ext cx="3228597" cy="4280809"/>
              <a:chOff x="935353" y="452437"/>
              <a:chExt cx="2381251" cy="3157310"/>
            </a:xfrm>
          </p:grpSpPr>
          <p:sp>
            <p:nvSpPr>
              <p:cNvPr id="7" name="íṧ1ïḋe">
                <a:extLst>
                  <a:ext uri="{FF2B5EF4-FFF2-40B4-BE49-F238E27FC236}">
                    <a16:creationId xmlns="" xmlns:a16="http://schemas.microsoft.com/office/drawing/2014/main" id="{5256C40E-89C3-F351-16EF-5890495F4936}"/>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8" name="iśḻídé">
                <a:extLst>
                  <a:ext uri="{FF2B5EF4-FFF2-40B4-BE49-F238E27FC236}">
                    <a16:creationId xmlns="" xmlns:a16="http://schemas.microsoft.com/office/drawing/2014/main" id="{905B1235-6028-B16D-25F4-2A77EC2C9D69}"/>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9" name="iSlíḓe">
                <a:extLst>
                  <a:ext uri="{FF2B5EF4-FFF2-40B4-BE49-F238E27FC236}">
                    <a16:creationId xmlns="" xmlns:a16="http://schemas.microsoft.com/office/drawing/2014/main" id="{3376EA8E-F34B-DB71-3415-1F057E04C43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0" name="îSľîḓé">
                <a:extLst>
                  <a:ext uri="{FF2B5EF4-FFF2-40B4-BE49-F238E27FC236}">
                    <a16:creationId xmlns="" xmlns:a16="http://schemas.microsoft.com/office/drawing/2014/main" id="{E4455960-7294-145B-29DA-6C274F2880A8}"/>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1" name="îŝľïḍê">
                <a:extLst>
                  <a:ext uri="{FF2B5EF4-FFF2-40B4-BE49-F238E27FC236}">
                    <a16:creationId xmlns="" xmlns:a16="http://schemas.microsoft.com/office/drawing/2014/main" id="{B8F31017-D5B3-C512-02C9-21ABD4953308}"/>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27" name="îṣľídé">
            <a:extLst>
              <a:ext uri="{FF2B5EF4-FFF2-40B4-BE49-F238E27FC236}">
                <a16:creationId xmlns="" xmlns:a16="http://schemas.microsoft.com/office/drawing/2014/main" id="{D52A52CC-8962-A15D-B52A-F3F691402290}"/>
              </a:ext>
            </a:extLst>
          </p:cNvPr>
          <p:cNvSpPr/>
          <p:nvPr userDrawn="1"/>
        </p:nvSpPr>
        <p:spPr>
          <a:xfrm flipH="1">
            <a:off x="3619411" y="3144758"/>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8" name="iŝ1îďê">
            <a:extLst>
              <a:ext uri="{FF2B5EF4-FFF2-40B4-BE49-F238E27FC236}">
                <a16:creationId xmlns="" xmlns:a16="http://schemas.microsoft.com/office/drawing/2014/main" id="{72BCF91E-A67C-AE22-C004-5C2F1861DCF3}"/>
              </a:ext>
            </a:extLst>
          </p:cNvPr>
          <p:cNvSpPr/>
          <p:nvPr userDrawn="1"/>
        </p:nvSpPr>
        <p:spPr>
          <a:xfrm>
            <a:off x="10188067" y="705390"/>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120032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页脚占位符 2">
            <a:extLst>
              <a:ext uri="{FF2B5EF4-FFF2-40B4-BE49-F238E27FC236}">
                <a16:creationId xmlns="" xmlns:a16="http://schemas.microsoft.com/office/drawing/2014/main" id="{FE5F449D-E441-3E44-B684-1CE68D0FEFAA}"/>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 xmlns:a16="http://schemas.microsoft.com/office/drawing/2014/main" id="{1DA3991D-E254-A726-0767-E24FAF08533E}"/>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FBEB200-0EF4-4FA7-80A0-EA7B9DEAFA33}" type="datetime1">
              <a:rPr lang="zh-CN" altLang="en-US" smtClean="0"/>
              <a:t>2023/4/10</a:t>
            </a:fld>
            <a:endParaRPr lang="en-US" altLang="zh-CN"/>
          </a:p>
        </p:txBody>
      </p:sp>
      <p:sp>
        <p:nvSpPr>
          <p:cNvPr id="5" name="灯片编号占位符 4">
            <a:extLst>
              <a:ext uri="{FF2B5EF4-FFF2-40B4-BE49-F238E27FC236}">
                <a16:creationId xmlns="" xmlns:a16="http://schemas.microsoft.com/office/drawing/2014/main" id="{7C9DB515-64BA-9BFC-76C7-2E4514D742AE}"/>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6276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33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DC965CDB-AA9E-09E9-6543-AC4EB155DAE9}"/>
              </a:ext>
            </a:extLst>
          </p:cNvPr>
          <p:cNvGrpSpPr/>
          <p:nvPr userDrawn="1"/>
        </p:nvGrpSpPr>
        <p:grpSpPr>
          <a:xfrm>
            <a:off x="-47696" y="0"/>
            <a:ext cx="12239696" cy="6887508"/>
            <a:chOff x="-47696" y="0"/>
            <a:chExt cx="12239696" cy="6887508"/>
          </a:xfrm>
        </p:grpSpPr>
        <p:grpSp>
          <p:nvGrpSpPr>
            <p:cNvPr id="3" name="组合 2">
              <a:extLst>
                <a:ext uri="{FF2B5EF4-FFF2-40B4-BE49-F238E27FC236}">
                  <a16:creationId xmlns="" xmlns:a16="http://schemas.microsoft.com/office/drawing/2014/main" id="{E9B47411-3B9C-4D89-46F9-224244584C43}"/>
                </a:ext>
              </a:extLst>
            </p:cNvPr>
            <p:cNvGrpSpPr/>
            <p:nvPr userDrawn="1"/>
          </p:nvGrpSpPr>
          <p:grpSpPr>
            <a:xfrm>
              <a:off x="-47696" y="3020940"/>
              <a:ext cx="4703993" cy="3866568"/>
              <a:chOff x="-47696" y="3020940"/>
              <a:chExt cx="4703993" cy="3866568"/>
            </a:xfrm>
          </p:grpSpPr>
          <p:sp>
            <p:nvSpPr>
              <p:cNvPr id="13" name="îŝľídê">
                <a:extLst>
                  <a:ext uri="{FF2B5EF4-FFF2-40B4-BE49-F238E27FC236}">
                    <a16:creationId xmlns="" xmlns:a16="http://schemas.microsoft.com/office/drawing/2014/main" id="{2BC344C3-B7D4-DFEC-B263-90E5CB4F781A}"/>
                  </a:ext>
                </a:extLst>
              </p:cNvPr>
              <p:cNvSpPr/>
              <p:nvPr/>
            </p:nvSpPr>
            <p:spPr>
              <a:xfrm flipH="1">
                <a:off x="-47695" y="3020940"/>
                <a:ext cx="1579021" cy="3866566"/>
              </a:xfrm>
              <a:custGeom>
                <a:avLst/>
                <a:gdLst>
                  <a:gd name="connsiteX0" fmla="*/ 8559 w 1200626"/>
                  <a:gd name="connsiteY0" fmla="*/ 2939987 h 2939986"/>
                  <a:gd name="connsiteX1" fmla="*/ 82 w 1200626"/>
                  <a:gd name="connsiteY1" fmla="*/ 596265 h 2939986"/>
                  <a:gd name="connsiteX2" fmla="*/ 596156 w 1200626"/>
                  <a:gd name="connsiteY2" fmla="*/ 0 h 2939986"/>
                  <a:gd name="connsiteX3" fmla="*/ 596156 w 1200626"/>
                  <a:gd name="connsiteY3" fmla="*/ 0 h 2939986"/>
                  <a:gd name="connsiteX4" fmla="*/ 1192230 w 1200626"/>
                  <a:gd name="connsiteY4" fmla="*/ 596265 h 2939986"/>
                  <a:gd name="connsiteX5" fmla="*/ 1200708 w 1200626"/>
                  <a:gd name="connsiteY5" fmla="*/ 2939987 h 2939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26" h="2939986">
                    <a:moveTo>
                      <a:pt x="8559" y="2939987"/>
                    </a:moveTo>
                    <a:lnTo>
                      <a:pt x="82" y="596265"/>
                    </a:lnTo>
                    <a:cubicBezTo>
                      <a:pt x="34" y="267005"/>
                      <a:pt x="266905" y="57"/>
                      <a:pt x="596156" y="0"/>
                    </a:cubicBezTo>
                    <a:lnTo>
                      <a:pt x="596156" y="0"/>
                    </a:lnTo>
                    <a:cubicBezTo>
                      <a:pt x="925436" y="57"/>
                      <a:pt x="1192326" y="267014"/>
                      <a:pt x="1192230" y="596265"/>
                    </a:cubicBezTo>
                    <a:lnTo>
                      <a:pt x="1200708" y="2939987"/>
                    </a:lnTo>
                    <a:close/>
                  </a:path>
                </a:pathLst>
              </a:custGeom>
              <a:solidFill>
                <a:schemeClr val="accent3"/>
              </a:solidFill>
              <a:ln w="9525" cap="flat">
                <a:noFill/>
                <a:prstDash val="solid"/>
                <a:miter/>
              </a:ln>
            </p:spPr>
            <p:txBody>
              <a:bodyPr rtlCol="0" anchor="ctr"/>
              <a:lstStyle/>
              <a:p>
                <a:endParaRPr lang="zh-CN" altLang="en-US"/>
              </a:p>
            </p:txBody>
          </p:sp>
          <p:sp>
            <p:nvSpPr>
              <p:cNvPr id="14" name="ï$lïḑê">
                <a:extLst>
                  <a:ext uri="{FF2B5EF4-FFF2-40B4-BE49-F238E27FC236}">
                    <a16:creationId xmlns="" xmlns:a16="http://schemas.microsoft.com/office/drawing/2014/main" id="{3150DA2F-697B-7D09-A839-CE3534481250}"/>
                  </a:ext>
                </a:extLst>
              </p:cNvPr>
              <p:cNvSpPr/>
              <p:nvPr/>
            </p:nvSpPr>
            <p:spPr>
              <a:xfrm flipH="1">
                <a:off x="1531327" y="5318507"/>
                <a:ext cx="1565868" cy="1565868"/>
              </a:xfrm>
              <a:custGeom>
                <a:avLst/>
                <a:gdLst>
                  <a:gd name="connsiteX0" fmla="*/ 0 w 1190625"/>
                  <a:gd name="connsiteY0" fmla="*/ 0 h 1190625"/>
                  <a:gd name="connsiteX1" fmla="*/ 1190625 w 1190625"/>
                  <a:gd name="connsiteY1" fmla="*/ 0 h 1190625"/>
                  <a:gd name="connsiteX2" fmla="*/ 1190625 w 1190625"/>
                  <a:gd name="connsiteY2" fmla="*/ 1190625 h 1190625"/>
                  <a:gd name="connsiteX3" fmla="*/ 0 w 1190625"/>
                  <a:gd name="connsiteY3" fmla="*/ 1190625 h 1190625"/>
                </a:gdLst>
                <a:ahLst/>
                <a:cxnLst>
                  <a:cxn ang="0">
                    <a:pos x="connsiteX0" y="connsiteY0"/>
                  </a:cxn>
                  <a:cxn ang="0">
                    <a:pos x="connsiteX1" y="connsiteY1"/>
                  </a:cxn>
                  <a:cxn ang="0">
                    <a:pos x="connsiteX2" y="connsiteY2"/>
                  </a:cxn>
                  <a:cxn ang="0">
                    <a:pos x="connsiteX3" y="connsiteY3"/>
                  </a:cxn>
                </a:cxnLst>
                <a:rect l="l" t="t" r="r" b="b"/>
                <a:pathLst>
                  <a:path w="1190625" h="1190625">
                    <a:moveTo>
                      <a:pt x="0" y="0"/>
                    </a:moveTo>
                    <a:lnTo>
                      <a:pt x="1190625" y="0"/>
                    </a:lnTo>
                    <a:lnTo>
                      <a:pt x="1190625" y="1190625"/>
                    </a:lnTo>
                    <a:lnTo>
                      <a:pt x="0" y="1190625"/>
                    </a:lnTo>
                    <a:close/>
                  </a:path>
                </a:pathLst>
              </a:custGeom>
              <a:solidFill>
                <a:schemeClr val="accent3"/>
              </a:solidFill>
              <a:ln w="9525" cap="flat">
                <a:noFill/>
                <a:prstDash val="solid"/>
                <a:miter/>
              </a:ln>
            </p:spPr>
            <p:txBody>
              <a:bodyPr rtlCol="0" anchor="ctr"/>
              <a:lstStyle/>
              <a:p>
                <a:endParaRPr lang="zh-CN" altLang="en-US"/>
              </a:p>
            </p:txBody>
          </p:sp>
          <p:sp>
            <p:nvSpPr>
              <p:cNvPr id="15" name="iSḷïḋè">
                <a:extLst>
                  <a:ext uri="{FF2B5EF4-FFF2-40B4-BE49-F238E27FC236}">
                    <a16:creationId xmlns="" xmlns:a16="http://schemas.microsoft.com/office/drawing/2014/main" id="{0E72B0EF-C0F0-217A-5888-8A58F0DF5B2A}"/>
                  </a:ext>
                </a:extLst>
              </p:cNvPr>
              <p:cNvSpPr/>
              <p:nvPr/>
            </p:nvSpPr>
            <p:spPr>
              <a:xfrm flipH="1">
                <a:off x="3090429" y="5318507"/>
                <a:ext cx="1565868" cy="1565868"/>
              </a:xfrm>
              <a:custGeom>
                <a:avLst/>
                <a:gdLst>
                  <a:gd name="connsiteX0" fmla="*/ 1190707 w 1190625"/>
                  <a:gd name="connsiteY0" fmla="*/ 0 h 1190625"/>
                  <a:gd name="connsiteX1" fmla="*/ 1190707 w 1190625"/>
                  <a:gd name="connsiteY1" fmla="*/ 0 h 1190625"/>
                  <a:gd name="connsiteX2" fmla="*/ 1190707 w 1190625"/>
                  <a:gd name="connsiteY2" fmla="*/ 1190625 h 1190625"/>
                  <a:gd name="connsiteX3" fmla="*/ 82 w 1190625"/>
                  <a:gd name="connsiteY3" fmla="*/ 1190625 h 1190625"/>
                  <a:gd name="connsiteX4" fmla="*/ 1190707 w 1190625"/>
                  <a:gd name="connsiteY4" fmla="*/ 0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5" h="1190625">
                    <a:moveTo>
                      <a:pt x="1190707" y="0"/>
                    </a:moveTo>
                    <a:lnTo>
                      <a:pt x="1190707" y="0"/>
                    </a:lnTo>
                    <a:lnTo>
                      <a:pt x="1190707" y="1190625"/>
                    </a:lnTo>
                    <a:lnTo>
                      <a:pt x="82" y="1190625"/>
                    </a:lnTo>
                    <a:cubicBezTo>
                      <a:pt x="82" y="533057"/>
                      <a:pt x="533139" y="0"/>
                      <a:pt x="1190707" y="0"/>
                    </a:cubicBezTo>
                    <a:close/>
                  </a:path>
                </a:pathLst>
              </a:custGeom>
              <a:solidFill>
                <a:schemeClr val="accent3"/>
              </a:solidFill>
              <a:ln w="9525" cap="flat">
                <a:noFill/>
                <a:prstDash val="solid"/>
                <a:miter/>
              </a:ln>
            </p:spPr>
            <p:txBody>
              <a:bodyPr rtlCol="0" anchor="ctr"/>
              <a:lstStyle/>
              <a:p>
                <a:endParaRPr lang="zh-CN" altLang="en-US"/>
              </a:p>
            </p:txBody>
          </p:sp>
          <p:sp>
            <p:nvSpPr>
              <p:cNvPr id="16" name="îṥlïďé">
                <a:extLst>
                  <a:ext uri="{FF2B5EF4-FFF2-40B4-BE49-F238E27FC236}">
                    <a16:creationId xmlns="" xmlns:a16="http://schemas.microsoft.com/office/drawing/2014/main" id="{A4BD8FD1-9ABB-648D-2F8C-8505B96E6FEF}"/>
                  </a:ext>
                </a:extLst>
              </p:cNvPr>
              <p:cNvSpPr/>
              <p:nvPr/>
            </p:nvSpPr>
            <p:spPr>
              <a:xfrm flipH="1">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7" name="isļíḋe">
                <a:extLst>
                  <a:ext uri="{FF2B5EF4-FFF2-40B4-BE49-F238E27FC236}">
                    <a16:creationId xmlns="" xmlns:a16="http://schemas.microsoft.com/office/drawing/2014/main" id="{BC09BA9A-2504-3A20-CC9D-EB6B71B2C4FE}"/>
                  </a:ext>
                </a:extLst>
              </p:cNvPr>
              <p:cNvSpPr/>
              <p:nvPr userDrawn="1"/>
            </p:nvSpPr>
            <p:spPr>
              <a:xfrm flipH="1">
                <a:off x="1531326" y="5318507"/>
                <a:ext cx="782933" cy="786066"/>
              </a:xfrm>
              <a:prstGeom prst="rect">
                <a:avLst/>
              </a:prstGeom>
              <a:solidFill>
                <a:srgbClr val="F6DAA1"/>
              </a:solidFill>
              <a:ln w="9525" cap="flat">
                <a:noFill/>
                <a:prstDash val="solid"/>
                <a:miter/>
              </a:ln>
            </p:spPr>
            <p:txBody>
              <a:bodyPr rtlCol="0" anchor="ctr"/>
              <a:lstStyle/>
              <a:p>
                <a:endParaRPr lang="zh-CN" altLang="en-US"/>
              </a:p>
            </p:txBody>
          </p:sp>
          <p:sp>
            <p:nvSpPr>
              <p:cNvPr id="18" name="íŝľîdé">
                <a:extLst>
                  <a:ext uri="{FF2B5EF4-FFF2-40B4-BE49-F238E27FC236}">
                    <a16:creationId xmlns="" xmlns:a16="http://schemas.microsoft.com/office/drawing/2014/main" id="{A310AE23-4614-6AB8-1FD6-8F35BE112830}"/>
                  </a:ext>
                </a:extLst>
              </p:cNvPr>
              <p:cNvSpPr/>
              <p:nvPr userDrawn="1"/>
            </p:nvSpPr>
            <p:spPr>
              <a:xfrm flipH="1">
                <a:off x="1521476" y="5311927"/>
                <a:ext cx="2358652" cy="1575581"/>
              </a:xfrm>
              <a:custGeom>
                <a:avLst/>
                <a:gdLst>
                  <a:gd name="connsiteX0" fmla="*/ 1190625 w 1785938"/>
                  <a:gd name="connsiteY0" fmla="*/ 597694 h 1193007"/>
                  <a:gd name="connsiteX1" fmla="*/ 1785938 w 1785938"/>
                  <a:gd name="connsiteY1" fmla="*/ 597694 h 1193007"/>
                  <a:gd name="connsiteX2" fmla="*/ 1190625 w 1785938"/>
                  <a:gd name="connsiteY2" fmla="*/ 1193007 h 1193007"/>
                  <a:gd name="connsiteX3" fmla="*/ 1190625 w 1785938"/>
                  <a:gd name="connsiteY3" fmla="*/ 0 h 1193007"/>
                  <a:gd name="connsiteX4" fmla="*/ 1190625 w 1785938"/>
                  <a:gd name="connsiteY4" fmla="*/ 597694 h 1193007"/>
                  <a:gd name="connsiteX5" fmla="*/ 1190624 w 1785938"/>
                  <a:gd name="connsiteY5" fmla="*/ 597694 h 1193007"/>
                  <a:gd name="connsiteX6" fmla="*/ 1190624 w 1785938"/>
                  <a:gd name="connsiteY6" fmla="*/ 1193007 h 1193007"/>
                  <a:gd name="connsiteX7" fmla="*/ 595312 w 1785938"/>
                  <a:gd name="connsiteY7" fmla="*/ 1193007 h 1193007"/>
                  <a:gd name="connsiteX8" fmla="*/ 595312 w 1785938"/>
                  <a:gd name="connsiteY8" fmla="*/ 1190625 h 1193007"/>
                  <a:gd name="connsiteX9" fmla="*/ 0 w 1785938"/>
                  <a:gd name="connsiteY9" fmla="*/ 1190625 h 1193007"/>
                  <a:gd name="connsiteX10" fmla="*/ 595313 w 1785938"/>
                  <a:gd name="connsiteY10" fmla="*/ 595312 h 1193007"/>
                  <a:gd name="connsiteX11" fmla="*/ 595313 w 1785938"/>
                  <a:gd name="connsiteY11" fmla="*/ 597693 h 119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38" h="1193007">
                    <a:moveTo>
                      <a:pt x="1190625" y="597694"/>
                    </a:moveTo>
                    <a:lnTo>
                      <a:pt x="1785938" y="597694"/>
                    </a:lnTo>
                    <a:lnTo>
                      <a:pt x="1190625" y="1193007"/>
                    </a:lnTo>
                    <a:close/>
                    <a:moveTo>
                      <a:pt x="1190625" y="0"/>
                    </a:moveTo>
                    <a:lnTo>
                      <a:pt x="1190625" y="597694"/>
                    </a:lnTo>
                    <a:lnTo>
                      <a:pt x="1190624" y="597694"/>
                    </a:lnTo>
                    <a:lnTo>
                      <a:pt x="1190624" y="1193007"/>
                    </a:lnTo>
                    <a:lnTo>
                      <a:pt x="595312" y="1193007"/>
                    </a:lnTo>
                    <a:lnTo>
                      <a:pt x="595312" y="1190625"/>
                    </a:lnTo>
                    <a:lnTo>
                      <a:pt x="0" y="1190625"/>
                    </a:lnTo>
                    <a:lnTo>
                      <a:pt x="595313" y="595312"/>
                    </a:lnTo>
                    <a:lnTo>
                      <a:pt x="595313" y="597693"/>
                    </a:lnTo>
                    <a:close/>
                  </a:path>
                </a:pathLst>
              </a:custGeom>
              <a:solidFill>
                <a:schemeClr val="accent1"/>
              </a:solidFill>
              <a:ln w="9525" cap="flat">
                <a:noFill/>
                <a:prstDash val="solid"/>
                <a:miter/>
              </a:ln>
            </p:spPr>
            <p:txBody>
              <a:bodyPr rtlCol="0" anchor="ctr"/>
              <a:lstStyle/>
              <a:p>
                <a:endParaRPr lang="zh-CN" altLang="en-US"/>
              </a:p>
            </p:txBody>
          </p:sp>
          <p:sp>
            <p:nvSpPr>
              <p:cNvPr id="19" name="işḻïḍe">
                <a:extLst>
                  <a:ext uri="{FF2B5EF4-FFF2-40B4-BE49-F238E27FC236}">
                    <a16:creationId xmlns="" xmlns:a16="http://schemas.microsoft.com/office/drawing/2014/main" id="{8EE26B8E-4EE8-9232-E38F-242E00246AC8}"/>
                  </a:ext>
                </a:extLst>
              </p:cNvPr>
              <p:cNvSpPr/>
              <p:nvPr userDrawn="1"/>
            </p:nvSpPr>
            <p:spPr>
              <a:xfrm flipH="1">
                <a:off x="-44068" y="5373506"/>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nvGrpSpPr>
              <p:cNvPr id="20" name="组合 19">
                <a:extLst>
                  <a:ext uri="{FF2B5EF4-FFF2-40B4-BE49-F238E27FC236}">
                    <a16:creationId xmlns="" xmlns:a16="http://schemas.microsoft.com/office/drawing/2014/main" id="{50014DDC-BA0B-E3A8-6438-B57F368D1184}"/>
                  </a:ext>
                </a:extLst>
              </p:cNvPr>
              <p:cNvGrpSpPr/>
              <p:nvPr userDrawn="1"/>
            </p:nvGrpSpPr>
            <p:grpSpPr>
              <a:xfrm flipH="1">
                <a:off x="361998" y="3736253"/>
                <a:ext cx="759634" cy="1152831"/>
                <a:chOff x="9959148" y="2823990"/>
                <a:chExt cx="577596" cy="876567"/>
              </a:xfrm>
            </p:grpSpPr>
            <p:sp>
              <p:nvSpPr>
                <p:cNvPr id="21" name="iṣľídê">
                  <a:extLst>
                    <a:ext uri="{FF2B5EF4-FFF2-40B4-BE49-F238E27FC236}">
                      <a16:creationId xmlns="" xmlns:a16="http://schemas.microsoft.com/office/drawing/2014/main" id="{96B1E9F6-861C-2D74-736D-BB86A6E14193}"/>
                    </a:ext>
                  </a:extLst>
                </p:cNvPr>
                <p:cNvSpPr/>
                <p:nvPr/>
              </p:nvSpPr>
              <p:spPr>
                <a:xfrm>
                  <a:off x="9959148" y="2823990"/>
                  <a:ext cx="577596" cy="654634"/>
                </a:xfrm>
                <a:custGeom>
                  <a:avLst/>
                  <a:gdLst>
                    <a:gd name="connsiteX0" fmla="*/ 577678 w 577596"/>
                    <a:gd name="connsiteY0" fmla="*/ 288970 h 654634"/>
                    <a:gd name="connsiteX1" fmla="*/ 289051 w 577596"/>
                    <a:gd name="connsiteY1" fmla="*/ 0 h 654634"/>
                    <a:gd name="connsiteX2" fmla="*/ 82 w 577596"/>
                    <a:gd name="connsiteY2" fmla="*/ 288627 h 654634"/>
                    <a:gd name="connsiteX3" fmla="*/ 109810 w 577596"/>
                    <a:gd name="connsiteY3" fmla="*/ 515379 h 654634"/>
                    <a:gd name="connsiteX4" fmla="*/ 180009 w 577596"/>
                    <a:gd name="connsiteY4" fmla="*/ 654634 h 654634"/>
                    <a:gd name="connsiteX5" fmla="*/ 397941 w 577596"/>
                    <a:gd name="connsiteY5" fmla="*/ 654634 h 654634"/>
                    <a:gd name="connsiteX6" fmla="*/ 468045 w 577596"/>
                    <a:gd name="connsiteY6" fmla="*/ 515379 h 654634"/>
                    <a:gd name="connsiteX7" fmla="*/ 577678 w 577596"/>
                    <a:gd name="connsiteY7" fmla="*/ 288970 h 65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596" h="654634">
                      <a:moveTo>
                        <a:pt x="577678" y="288970"/>
                      </a:moveTo>
                      <a:cubicBezTo>
                        <a:pt x="577773" y="129474"/>
                        <a:pt x="448547" y="95"/>
                        <a:pt x="289051" y="0"/>
                      </a:cubicBezTo>
                      <a:cubicBezTo>
                        <a:pt x="129555" y="-95"/>
                        <a:pt x="177" y="129131"/>
                        <a:pt x="82" y="288627"/>
                      </a:cubicBezTo>
                      <a:cubicBezTo>
                        <a:pt x="34" y="377019"/>
                        <a:pt x="40458" y="460572"/>
                        <a:pt x="109810" y="515379"/>
                      </a:cubicBezTo>
                      <a:cubicBezTo>
                        <a:pt x="137433" y="542430"/>
                        <a:pt x="180009" y="593960"/>
                        <a:pt x="180009" y="654634"/>
                      </a:cubicBezTo>
                      <a:lnTo>
                        <a:pt x="397941" y="654634"/>
                      </a:lnTo>
                      <a:cubicBezTo>
                        <a:pt x="397941" y="593960"/>
                        <a:pt x="440423" y="542525"/>
                        <a:pt x="468045" y="515379"/>
                      </a:cubicBezTo>
                      <a:cubicBezTo>
                        <a:pt x="537387" y="460686"/>
                        <a:pt x="577773" y="377247"/>
                        <a:pt x="577678" y="288970"/>
                      </a:cubicBezTo>
                      <a:close/>
                    </a:path>
                  </a:pathLst>
                </a:custGeom>
                <a:solidFill>
                  <a:schemeClr val="accent1">
                    <a:lumMod val="40000"/>
                    <a:lumOff val="60000"/>
                  </a:schemeClr>
                </a:solidFill>
                <a:ln w="9525" cap="flat">
                  <a:noFill/>
                  <a:prstDash val="solid"/>
                  <a:miter/>
                </a:ln>
              </p:spPr>
              <p:txBody>
                <a:bodyPr rtlCol="0" anchor="ctr"/>
                <a:lstStyle/>
                <a:p>
                  <a:endParaRPr lang="zh-CN" altLang="en-US"/>
                </a:p>
              </p:txBody>
            </p:sp>
            <p:sp>
              <p:nvSpPr>
                <p:cNvPr id="22" name="îṧľïḑê">
                  <a:extLst>
                    <a:ext uri="{FF2B5EF4-FFF2-40B4-BE49-F238E27FC236}">
                      <a16:creationId xmlns="" xmlns:a16="http://schemas.microsoft.com/office/drawing/2014/main" id="{4FBE7095-1646-998C-8338-8C9DA182D928}"/>
                    </a:ext>
                  </a:extLst>
                </p:cNvPr>
                <p:cNvSpPr/>
                <p:nvPr/>
              </p:nvSpPr>
              <p:spPr>
                <a:xfrm>
                  <a:off x="9959148" y="2824161"/>
                  <a:ext cx="288798" cy="654462"/>
                </a:xfrm>
                <a:custGeom>
                  <a:avLst/>
                  <a:gdLst>
                    <a:gd name="connsiteX0" fmla="*/ 82 w 288798"/>
                    <a:gd name="connsiteY0" fmla="*/ 288798 h 654462"/>
                    <a:gd name="connsiteX1" fmla="*/ 109810 w 288798"/>
                    <a:gd name="connsiteY1" fmla="*/ 515207 h 654462"/>
                    <a:gd name="connsiteX2" fmla="*/ 180009 w 288798"/>
                    <a:gd name="connsiteY2" fmla="*/ 654463 h 654462"/>
                    <a:gd name="connsiteX3" fmla="*/ 288880 w 288798"/>
                    <a:gd name="connsiteY3" fmla="*/ 654463 h 654462"/>
                    <a:gd name="connsiteX4" fmla="*/ 288880 w 288798"/>
                    <a:gd name="connsiteY4" fmla="*/ 0 h 654462"/>
                    <a:gd name="connsiteX5" fmla="*/ 82 w 288798"/>
                    <a:gd name="connsiteY5" fmla="*/ 288607 h 654462"/>
                    <a:gd name="connsiteX6" fmla="*/ 82 w 288798"/>
                    <a:gd name="connsiteY6" fmla="*/ 288798 h 65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798" h="654462">
                      <a:moveTo>
                        <a:pt x="82" y="288798"/>
                      </a:moveTo>
                      <a:cubicBezTo>
                        <a:pt x="53" y="377095"/>
                        <a:pt x="40487" y="460524"/>
                        <a:pt x="109810" y="515207"/>
                      </a:cubicBezTo>
                      <a:cubicBezTo>
                        <a:pt x="137433" y="542258"/>
                        <a:pt x="180009" y="593789"/>
                        <a:pt x="180009" y="654463"/>
                      </a:cubicBezTo>
                      <a:lnTo>
                        <a:pt x="288880" y="654463"/>
                      </a:lnTo>
                      <a:lnTo>
                        <a:pt x="288880" y="0"/>
                      </a:lnTo>
                      <a:cubicBezTo>
                        <a:pt x="129431" y="-57"/>
                        <a:pt x="139" y="129159"/>
                        <a:pt x="82" y="288607"/>
                      </a:cubicBezTo>
                      <a:cubicBezTo>
                        <a:pt x="82" y="288674"/>
                        <a:pt x="82" y="288731"/>
                        <a:pt x="82" y="28879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3" name="iṧḷîḋe">
                  <a:extLst>
                    <a:ext uri="{FF2B5EF4-FFF2-40B4-BE49-F238E27FC236}">
                      <a16:creationId xmlns="" xmlns:a16="http://schemas.microsoft.com/office/drawing/2014/main" id="{EE356CDF-49B0-0E65-5160-E5ADC6081D37}"/>
                    </a:ext>
                  </a:extLst>
                </p:cNvPr>
                <p:cNvSpPr/>
                <p:nvPr/>
              </p:nvSpPr>
              <p:spPr>
                <a:xfrm>
                  <a:off x="10182081" y="3217820"/>
                  <a:ext cx="133112" cy="286351"/>
                </a:xfrm>
                <a:custGeom>
                  <a:avLst/>
                  <a:gdLst>
                    <a:gd name="connsiteX0" fmla="*/ 127955 w 133112"/>
                    <a:gd name="connsiteY0" fmla="*/ 296 h 286351"/>
                    <a:gd name="connsiteX1" fmla="*/ 120907 w 133112"/>
                    <a:gd name="connsiteY1" fmla="*/ 2772 h 286351"/>
                    <a:gd name="connsiteX2" fmla="*/ 90141 w 133112"/>
                    <a:gd name="connsiteY2" fmla="*/ 24966 h 286351"/>
                    <a:gd name="connsiteX3" fmla="*/ 71853 w 133112"/>
                    <a:gd name="connsiteY3" fmla="*/ 4011 h 286351"/>
                    <a:gd name="connsiteX4" fmla="*/ 71853 w 133112"/>
                    <a:gd name="connsiteY4" fmla="*/ 4011 h 286351"/>
                    <a:gd name="connsiteX5" fmla="*/ 70900 w 133112"/>
                    <a:gd name="connsiteY5" fmla="*/ 2582 h 286351"/>
                    <a:gd name="connsiteX6" fmla="*/ 70900 w 133112"/>
                    <a:gd name="connsiteY6" fmla="*/ 1915 h 286351"/>
                    <a:gd name="connsiteX7" fmla="*/ 69853 w 133112"/>
                    <a:gd name="connsiteY7" fmla="*/ 1248 h 286351"/>
                    <a:gd name="connsiteX8" fmla="*/ 68805 w 133112"/>
                    <a:gd name="connsiteY8" fmla="*/ 582 h 286351"/>
                    <a:gd name="connsiteX9" fmla="*/ 68805 w 133112"/>
                    <a:gd name="connsiteY9" fmla="*/ 582 h 286351"/>
                    <a:gd name="connsiteX10" fmla="*/ 67757 w 133112"/>
                    <a:gd name="connsiteY10" fmla="*/ 582 h 286351"/>
                    <a:gd name="connsiteX11" fmla="*/ 66519 w 133112"/>
                    <a:gd name="connsiteY11" fmla="*/ 582 h 286351"/>
                    <a:gd name="connsiteX12" fmla="*/ 65280 w 133112"/>
                    <a:gd name="connsiteY12" fmla="*/ 582 h 286351"/>
                    <a:gd name="connsiteX13" fmla="*/ 64137 w 133112"/>
                    <a:gd name="connsiteY13" fmla="*/ 582 h 286351"/>
                    <a:gd name="connsiteX14" fmla="*/ 64137 w 133112"/>
                    <a:gd name="connsiteY14" fmla="*/ 582 h 286351"/>
                    <a:gd name="connsiteX15" fmla="*/ 63185 w 133112"/>
                    <a:gd name="connsiteY15" fmla="*/ 1248 h 286351"/>
                    <a:gd name="connsiteX16" fmla="*/ 62138 w 133112"/>
                    <a:gd name="connsiteY16" fmla="*/ 1915 h 286351"/>
                    <a:gd name="connsiteX17" fmla="*/ 61661 w 133112"/>
                    <a:gd name="connsiteY17" fmla="*/ 2582 h 286351"/>
                    <a:gd name="connsiteX18" fmla="*/ 60804 w 133112"/>
                    <a:gd name="connsiteY18" fmla="*/ 4011 h 286351"/>
                    <a:gd name="connsiteX19" fmla="*/ 60804 w 133112"/>
                    <a:gd name="connsiteY19" fmla="*/ 4011 h 286351"/>
                    <a:gd name="connsiteX20" fmla="*/ 42516 w 133112"/>
                    <a:gd name="connsiteY20" fmla="*/ 24966 h 286351"/>
                    <a:gd name="connsiteX21" fmla="*/ 11750 w 133112"/>
                    <a:gd name="connsiteY21" fmla="*/ 2772 h 286351"/>
                    <a:gd name="connsiteX22" fmla="*/ 4606 w 133112"/>
                    <a:gd name="connsiteY22" fmla="*/ 296 h 286351"/>
                    <a:gd name="connsiteX23" fmla="*/ 130 w 133112"/>
                    <a:gd name="connsiteY23" fmla="*/ 6297 h 286351"/>
                    <a:gd name="connsiteX24" fmla="*/ 130 w 133112"/>
                    <a:gd name="connsiteY24" fmla="*/ 279188 h 286351"/>
                    <a:gd name="connsiteX25" fmla="*/ 5683 w 133112"/>
                    <a:gd name="connsiteY25" fmla="*/ 286303 h 286351"/>
                    <a:gd name="connsiteX26" fmla="*/ 12798 w 133112"/>
                    <a:gd name="connsiteY26" fmla="*/ 280741 h 286351"/>
                    <a:gd name="connsiteX27" fmla="*/ 12798 w 133112"/>
                    <a:gd name="connsiteY27" fmla="*/ 279188 h 286351"/>
                    <a:gd name="connsiteX28" fmla="*/ 12798 w 133112"/>
                    <a:gd name="connsiteY28" fmla="*/ 23537 h 286351"/>
                    <a:gd name="connsiteX29" fmla="*/ 43849 w 133112"/>
                    <a:gd name="connsiteY29" fmla="*/ 37634 h 286351"/>
                    <a:gd name="connsiteX30" fmla="*/ 73491 w 133112"/>
                    <a:gd name="connsiteY30" fmla="*/ 21651 h 286351"/>
                    <a:gd name="connsiteX31" fmla="*/ 89474 w 133112"/>
                    <a:gd name="connsiteY31" fmla="*/ 37634 h 286351"/>
                    <a:gd name="connsiteX32" fmla="*/ 120526 w 133112"/>
                    <a:gd name="connsiteY32" fmla="*/ 23537 h 286351"/>
                    <a:gd name="connsiteX33" fmla="*/ 120526 w 133112"/>
                    <a:gd name="connsiteY33" fmla="*/ 279188 h 286351"/>
                    <a:gd name="connsiteX34" fmla="*/ 126907 w 133112"/>
                    <a:gd name="connsiteY34" fmla="*/ 285570 h 286351"/>
                    <a:gd name="connsiteX35" fmla="*/ 133194 w 133112"/>
                    <a:gd name="connsiteY35" fmla="*/ 279283 h 286351"/>
                    <a:gd name="connsiteX36" fmla="*/ 133194 w 133112"/>
                    <a:gd name="connsiteY36" fmla="*/ 279188 h 286351"/>
                    <a:gd name="connsiteX37" fmla="*/ 133194 w 133112"/>
                    <a:gd name="connsiteY37" fmla="*/ 6392 h 286351"/>
                    <a:gd name="connsiteX38" fmla="*/ 127955 w 133112"/>
                    <a:gd name="connsiteY38" fmla="*/ 296 h 28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3112" h="286351">
                      <a:moveTo>
                        <a:pt x="127955" y="296"/>
                      </a:moveTo>
                      <a:cubicBezTo>
                        <a:pt x="125317" y="-552"/>
                        <a:pt x="122440" y="467"/>
                        <a:pt x="120907" y="2772"/>
                      </a:cubicBezTo>
                      <a:cubicBezTo>
                        <a:pt x="116716" y="8964"/>
                        <a:pt x="101857" y="26395"/>
                        <a:pt x="90141" y="24966"/>
                      </a:cubicBezTo>
                      <a:cubicBezTo>
                        <a:pt x="81473" y="24013"/>
                        <a:pt x="75377" y="13060"/>
                        <a:pt x="71853" y="4011"/>
                      </a:cubicBezTo>
                      <a:lnTo>
                        <a:pt x="71853" y="4011"/>
                      </a:lnTo>
                      <a:cubicBezTo>
                        <a:pt x="71624" y="3477"/>
                        <a:pt x="71300" y="2992"/>
                        <a:pt x="70900" y="2582"/>
                      </a:cubicBezTo>
                      <a:cubicBezTo>
                        <a:pt x="70929" y="2363"/>
                        <a:pt x="70929" y="2134"/>
                        <a:pt x="70900" y="1915"/>
                      </a:cubicBezTo>
                      <a:cubicBezTo>
                        <a:pt x="70577" y="1658"/>
                        <a:pt x="70224" y="1439"/>
                        <a:pt x="69853" y="1248"/>
                      </a:cubicBezTo>
                      <a:cubicBezTo>
                        <a:pt x="69853" y="1248"/>
                        <a:pt x="69186" y="677"/>
                        <a:pt x="68805" y="582"/>
                      </a:cubicBezTo>
                      <a:lnTo>
                        <a:pt x="68805" y="582"/>
                      </a:lnTo>
                      <a:lnTo>
                        <a:pt x="67757" y="582"/>
                      </a:lnTo>
                      <a:lnTo>
                        <a:pt x="66519" y="582"/>
                      </a:lnTo>
                      <a:lnTo>
                        <a:pt x="65280" y="582"/>
                      </a:lnTo>
                      <a:lnTo>
                        <a:pt x="64137" y="582"/>
                      </a:lnTo>
                      <a:lnTo>
                        <a:pt x="64137" y="582"/>
                      </a:lnTo>
                      <a:cubicBezTo>
                        <a:pt x="64137" y="582"/>
                        <a:pt x="63471" y="1058"/>
                        <a:pt x="63185" y="1248"/>
                      </a:cubicBezTo>
                      <a:cubicBezTo>
                        <a:pt x="62804" y="1410"/>
                        <a:pt x="62452" y="1639"/>
                        <a:pt x="62138" y="1915"/>
                      </a:cubicBezTo>
                      <a:lnTo>
                        <a:pt x="61661" y="2582"/>
                      </a:lnTo>
                      <a:cubicBezTo>
                        <a:pt x="61289" y="3001"/>
                        <a:pt x="60995" y="3487"/>
                        <a:pt x="60804" y="4011"/>
                      </a:cubicBezTo>
                      <a:lnTo>
                        <a:pt x="60804" y="4011"/>
                      </a:lnTo>
                      <a:cubicBezTo>
                        <a:pt x="57184" y="13060"/>
                        <a:pt x="51279" y="24013"/>
                        <a:pt x="42516" y="24966"/>
                      </a:cubicBezTo>
                      <a:cubicBezTo>
                        <a:pt x="30419" y="26299"/>
                        <a:pt x="16227" y="9345"/>
                        <a:pt x="11750" y="2772"/>
                      </a:cubicBezTo>
                      <a:cubicBezTo>
                        <a:pt x="10169" y="477"/>
                        <a:pt x="7273" y="-533"/>
                        <a:pt x="4606" y="296"/>
                      </a:cubicBezTo>
                      <a:cubicBezTo>
                        <a:pt x="1940" y="1068"/>
                        <a:pt x="111" y="3515"/>
                        <a:pt x="130" y="6297"/>
                      </a:cubicBezTo>
                      <a:lnTo>
                        <a:pt x="130" y="279188"/>
                      </a:lnTo>
                      <a:cubicBezTo>
                        <a:pt x="-299" y="282684"/>
                        <a:pt x="2187" y="285875"/>
                        <a:pt x="5683" y="286303"/>
                      </a:cubicBezTo>
                      <a:cubicBezTo>
                        <a:pt x="9188" y="286732"/>
                        <a:pt x="12369" y="284246"/>
                        <a:pt x="12798" y="280741"/>
                      </a:cubicBezTo>
                      <a:cubicBezTo>
                        <a:pt x="12864" y="280226"/>
                        <a:pt x="12864" y="279702"/>
                        <a:pt x="12798" y="279188"/>
                      </a:cubicBezTo>
                      <a:lnTo>
                        <a:pt x="12798" y="23537"/>
                      </a:lnTo>
                      <a:cubicBezTo>
                        <a:pt x="20647" y="32471"/>
                        <a:pt x="31953" y="37605"/>
                        <a:pt x="43849" y="37634"/>
                      </a:cubicBezTo>
                      <a:cubicBezTo>
                        <a:pt x="47621" y="25032"/>
                        <a:pt x="60889" y="17879"/>
                        <a:pt x="73491" y="21651"/>
                      </a:cubicBezTo>
                      <a:cubicBezTo>
                        <a:pt x="81168" y="23946"/>
                        <a:pt x="87179" y="29957"/>
                        <a:pt x="89474" y="37634"/>
                      </a:cubicBezTo>
                      <a:cubicBezTo>
                        <a:pt x="101361" y="37596"/>
                        <a:pt x="112668" y="32462"/>
                        <a:pt x="120526" y="23537"/>
                      </a:cubicBezTo>
                      <a:lnTo>
                        <a:pt x="120526" y="279188"/>
                      </a:lnTo>
                      <a:cubicBezTo>
                        <a:pt x="120526" y="282712"/>
                        <a:pt x="123383" y="285570"/>
                        <a:pt x="126907" y="285570"/>
                      </a:cubicBezTo>
                      <a:cubicBezTo>
                        <a:pt x="130384" y="285570"/>
                        <a:pt x="133194" y="282760"/>
                        <a:pt x="133194" y="279283"/>
                      </a:cubicBezTo>
                      <a:cubicBezTo>
                        <a:pt x="133194" y="279255"/>
                        <a:pt x="133194" y="279217"/>
                        <a:pt x="133194" y="279188"/>
                      </a:cubicBezTo>
                      <a:lnTo>
                        <a:pt x="133194" y="6392"/>
                      </a:lnTo>
                      <a:cubicBezTo>
                        <a:pt x="133184" y="3344"/>
                        <a:pt x="130965" y="763"/>
                        <a:pt x="127955" y="296"/>
                      </a:cubicBezTo>
                      <a:close/>
                    </a:path>
                  </a:pathLst>
                </a:custGeom>
                <a:solidFill>
                  <a:srgbClr val="FAB217"/>
                </a:solidFill>
                <a:ln w="9525" cap="flat">
                  <a:noFill/>
                  <a:prstDash val="solid"/>
                  <a:miter/>
                </a:ln>
              </p:spPr>
              <p:txBody>
                <a:bodyPr rtlCol="0" anchor="ctr"/>
                <a:lstStyle/>
                <a:p>
                  <a:endParaRPr lang="zh-CN" altLang="en-US"/>
                </a:p>
              </p:txBody>
            </p:sp>
            <p:sp>
              <p:nvSpPr>
                <p:cNvPr id="24" name="íṩḻiḍê">
                  <a:extLst>
                    <a:ext uri="{FF2B5EF4-FFF2-40B4-BE49-F238E27FC236}">
                      <a16:creationId xmlns="" xmlns:a16="http://schemas.microsoft.com/office/drawing/2014/main" id="{C5EB7D9D-ECE1-6FB4-AFB9-F07DBB62ADBA}"/>
                    </a:ext>
                  </a:extLst>
                </p:cNvPr>
                <p:cNvSpPr/>
                <p:nvPr/>
              </p:nvSpPr>
              <p:spPr>
                <a:xfrm>
                  <a:off x="10139266" y="3478624"/>
                  <a:ext cx="217169" cy="147923"/>
                </a:xfrm>
                <a:custGeom>
                  <a:avLst/>
                  <a:gdLst>
                    <a:gd name="connsiteX0" fmla="*/ 0 w 217169"/>
                    <a:gd name="connsiteY0" fmla="*/ 0 h 147923"/>
                    <a:gd name="connsiteX1" fmla="*/ 217170 w 217169"/>
                    <a:gd name="connsiteY1" fmla="*/ 0 h 147923"/>
                    <a:gd name="connsiteX2" fmla="*/ 217170 w 217169"/>
                    <a:gd name="connsiteY2" fmla="*/ 147923 h 147923"/>
                    <a:gd name="connsiteX3" fmla="*/ 0 w 217169"/>
                    <a:gd name="connsiteY3" fmla="*/ 147923 h 147923"/>
                  </a:gdLst>
                  <a:ahLst/>
                  <a:cxnLst>
                    <a:cxn ang="0">
                      <a:pos x="connsiteX0" y="connsiteY0"/>
                    </a:cxn>
                    <a:cxn ang="0">
                      <a:pos x="connsiteX1" y="connsiteY1"/>
                    </a:cxn>
                    <a:cxn ang="0">
                      <a:pos x="connsiteX2" y="connsiteY2"/>
                    </a:cxn>
                    <a:cxn ang="0">
                      <a:pos x="connsiteX3" y="connsiteY3"/>
                    </a:cxn>
                  </a:cxnLst>
                  <a:rect l="l" t="t" r="r" b="b"/>
                  <a:pathLst>
                    <a:path w="217169" h="147923">
                      <a:moveTo>
                        <a:pt x="0" y="0"/>
                      </a:moveTo>
                      <a:lnTo>
                        <a:pt x="217170" y="0"/>
                      </a:lnTo>
                      <a:lnTo>
                        <a:pt x="217170" y="147923"/>
                      </a:lnTo>
                      <a:lnTo>
                        <a:pt x="0" y="147923"/>
                      </a:lnTo>
                      <a:close/>
                    </a:path>
                  </a:pathLst>
                </a:custGeom>
                <a:solidFill>
                  <a:schemeClr val="accent3">
                    <a:lumMod val="60000"/>
                    <a:lumOff val="40000"/>
                  </a:schemeClr>
                </a:solidFill>
                <a:ln w="9525" cap="flat">
                  <a:noFill/>
                  <a:prstDash val="solid"/>
                  <a:miter/>
                </a:ln>
              </p:spPr>
              <p:txBody>
                <a:bodyPr rtlCol="0" anchor="ctr"/>
                <a:lstStyle/>
                <a:p>
                  <a:endParaRPr lang="zh-CN" altLang="en-US"/>
                </a:p>
              </p:txBody>
            </p:sp>
            <p:sp>
              <p:nvSpPr>
                <p:cNvPr id="25" name="íṩḻiḓè">
                  <a:extLst>
                    <a:ext uri="{FF2B5EF4-FFF2-40B4-BE49-F238E27FC236}">
                      <a16:creationId xmlns="" xmlns:a16="http://schemas.microsoft.com/office/drawing/2014/main" id="{8DBE0FFF-BADA-E707-86DC-BF9BEB0CD355}"/>
                    </a:ext>
                  </a:extLst>
                </p:cNvPr>
                <p:cNvSpPr/>
                <p:nvPr/>
              </p:nvSpPr>
              <p:spPr>
                <a:xfrm>
                  <a:off x="10192035" y="3626548"/>
                  <a:ext cx="111633" cy="74009"/>
                </a:xfrm>
                <a:custGeom>
                  <a:avLst/>
                  <a:gdLst>
                    <a:gd name="connsiteX0" fmla="*/ 0 w 111633"/>
                    <a:gd name="connsiteY0" fmla="*/ 0 h 74009"/>
                    <a:gd name="connsiteX1" fmla="*/ 111633 w 111633"/>
                    <a:gd name="connsiteY1" fmla="*/ 0 h 74009"/>
                    <a:gd name="connsiteX2" fmla="*/ 111633 w 111633"/>
                    <a:gd name="connsiteY2" fmla="*/ 74009 h 74009"/>
                    <a:gd name="connsiteX3" fmla="*/ 0 w 111633"/>
                    <a:gd name="connsiteY3" fmla="*/ 74009 h 74009"/>
                  </a:gdLst>
                  <a:ahLst/>
                  <a:cxnLst>
                    <a:cxn ang="0">
                      <a:pos x="connsiteX0" y="connsiteY0"/>
                    </a:cxn>
                    <a:cxn ang="0">
                      <a:pos x="connsiteX1" y="connsiteY1"/>
                    </a:cxn>
                    <a:cxn ang="0">
                      <a:pos x="connsiteX2" y="connsiteY2"/>
                    </a:cxn>
                    <a:cxn ang="0">
                      <a:pos x="connsiteX3" y="connsiteY3"/>
                    </a:cxn>
                  </a:cxnLst>
                  <a:rect l="l" t="t" r="r" b="b"/>
                  <a:pathLst>
                    <a:path w="111633" h="74009">
                      <a:moveTo>
                        <a:pt x="0" y="0"/>
                      </a:moveTo>
                      <a:lnTo>
                        <a:pt x="111633" y="0"/>
                      </a:lnTo>
                      <a:lnTo>
                        <a:pt x="111633" y="74009"/>
                      </a:lnTo>
                      <a:lnTo>
                        <a:pt x="0" y="74009"/>
                      </a:lnTo>
                      <a:close/>
                    </a:path>
                  </a:pathLst>
                </a:custGeom>
                <a:solidFill>
                  <a:srgbClr val="585581"/>
                </a:solidFill>
                <a:ln w="9525" cap="flat">
                  <a:noFill/>
                  <a:prstDash val="solid"/>
                  <a:miter/>
                </a:ln>
              </p:spPr>
              <p:txBody>
                <a:bodyPr rtlCol="0" anchor="ctr"/>
                <a:lstStyle/>
                <a:p>
                  <a:endParaRPr lang="zh-CN" altLang="en-US"/>
                </a:p>
              </p:txBody>
            </p:sp>
            <p:sp>
              <p:nvSpPr>
                <p:cNvPr id="26" name="íṧliďè">
                  <a:extLst>
                    <a:ext uri="{FF2B5EF4-FFF2-40B4-BE49-F238E27FC236}">
                      <a16:creationId xmlns="" xmlns:a16="http://schemas.microsoft.com/office/drawing/2014/main" id="{874C2D24-4998-CEDA-040D-D878B9F9A102}"/>
                    </a:ext>
                  </a:extLst>
                </p:cNvPr>
                <p:cNvSpPr/>
                <p:nvPr/>
              </p:nvSpPr>
              <p:spPr>
                <a:xfrm>
                  <a:off x="10130218" y="3503389"/>
                  <a:ext cx="237077" cy="23241"/>
                </a:xfrm>
                <a:custGeom>
                  <a:avLst/>
                  <a:gdLst>
                    <a:gd name="connsiteX0" fmla="*/ 237159 w 237077"/>
                    <a:gd name="connsiteY0" fmla="*/ 11621 h 23241"/>
                    <a:gd name="connsiteX1" fmla="*/ 225443 w 237077"/>
                    <a:gd name="connsiteY1" fmla="*/ 23241 h 23241"/>
                    <a:gd name="connsiteX2" fmla="*/ 11797 w 237077"/>
                    <a:gd name="connsiteY2" fmla="*/ 23241 h 23241"/>
                    <a:gd name="connsiteX3" fmla="*/ 82 w 237077"/>
                    <a:gd name="connsiteY3" fmla="*/ 11621 h 23241"/>
                    <a:gd name="connsiteX4" fmla="*/ 82 w 237077"/>
                    <a:gd name="connsiteY4" fmla="*/ 11621 h 23241"/>
                    <a:gd name="connsiteX5" fmla="*/ 11702 w 237077"/>
                    <a:gd name="connsiteY5" fmla="*/ 0 h 23241"/>
                    <a:gd name="connsiteX6" fmla="*/ 11797 w 237077"/>
                    <a:gd name="connsiteY6" fmla="*/ 0 h 23241"/>
                    <a:gd name="connsiteX7" fmla="*/ 225443 w 237077"/>
                    <a:gd name="connsiteY7" fmla="*/ 0 h 23241"/>
                    <a:gd name="connsiteX8" fmla="*/ 237159 w 237077"/>
                    <a:gd name="connsiteY8" fmla="*/ 11526 h 23241"/>
                    <a:gd name="connsiteX9" fmla="*/ 237159 w 237077"/>
                    <a:gd name="connsiteY9" fmla="*/ 11621 h 23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23241">
                      <a:moveTo>
                        <a:pt x="237159" y="11621"/>
                      </a:moveTo>
                      <a:cubicBezTo>
                        <a:pt x="237111" y="18050"/>
                        <a:pt x="231873" y="23241"/>
                        <a:pt x="225443" y="23241"/>
                      </a:cubicBezTo>
                      <a:lnTo>
                        <a:pt x="11797" y="23241"/>
                      </a:lnTo>
                      <a:cubicBezTo>
                        <a:pt x="5368" y="23241"/>
                        <a:pt x="129" y="18050"/>
                        <a:pt x="82" y="11621"/>
                      </a:cubicBezTo>
                      <a:lnTo>
                        <a:pt x="82" y="11621"/>
                      </a:lnTo>
                      <a:cubicBezTo>
                        <a:pt x="82" y="5201"/>
                        <a:pt x="5282" y="0"/>
                        <a:pt x="11702" y="0"/>
                      </a:cubicBezTo>
                      <a:cubicBezTo>
                        <a:pt x="11731" y="0"/>
                        <a:pt x="11769" y="0"/>
                        <a:pt x="11797" y="0"/>
                      </a:cubicBezTo>
                      <a:lnTo>
                        <a:pt x="225443" y="0"/>
                      </a:lnTo>
                      <a:cubicBezTo>
                        <a:pt x="231863" y="-57"/>
                        <a:pt x="237101" y="5106"/>
                        <a:pt x="237159" y="11526"/>
                      </a:cubicBezTo>
                      <a:cubicBezTo>
                        <a:pt x="237159" y="11554"/>
                        <a:pt x="237159" y="11592"/>
                        <a:pt x="237159" y="11621"/>
                      </a:cubicBezTo>
                      <a:close/>
                    </a:path>
                  </a:pathLst>
                </a:custGeom>
                <a:solidFill>
                  <a:srgbClr val="52668A"/>
                </a:solidFill>
                <a:ln w="9525" cap="flat">
                  <a:noFill/>
                  <a:prstDash val="solid"/>
                  <a:miter/>
                </a:ln>
              </p:spPr>
              <p:txBody>
                <a:bodyPr rtlCol="0" anchor="ctr"/>
                <a:lstStyle/>
                <a:p>
                  <a:endParaRPr lang="zh-CN" altLang="en-US"/>
                </a:p>
              </p:txBody>
            </p:sp>
            <p:sp>
              <p:nvSpPr>
                <p:cNvPr id="27" name="íš1ïḑé">
                  <a:extLst>
                    <a:ext uri="{FF2B5EF4-FFF2-40B4-BE49-F238E27FC236}">
                      <a16:creationId xmlns="" xmlns:a16="http://schemas.microsoft.com/office/drawing/2014/main" id="{B7768695-09CA-152E-5F07-ABAF4F574580}"/>
                    </a:ext>
                  </a:extLst>
                </p:cNvPr>
                <p:cNvSpPr/>
                <p:nvPr/>
              </p:nvSpPr>
              <p:spPr>
                <a:xfrm>
                  <a:off x="10130218" y="3562825"/>
                  <a:ext cx="237081" cy="23336"/>
                </a:xfrm>
                <a:custGeom>
                  <a:avLst/>
                  <a:gdLst>
                    <a:gd name="connsiteX0" fmla="*/ 237159 w 237081"/>
                    <a:gd name="connsiteY0" fmla="*/ 11430 h 23336"/>
                    <a:gd name="connsiteX1" fmla="*/ 225824 w 237081"/>
                    <a:gd name="connsiteY1" fmla="*/ 23336 h 23336"/>
                    <a:gd name="connsiteX2" fmla="*/ 225443 w 237081"/>
                    <a:gd name="connsiteY2" fmla="*/ 23336 h 23336"/>
                    <a:gd name="connsiteX3" fmla="*/ 11797 w 237081"/>
                    <a:gd name="connsiteY3" fmla="*/ 23336 h 23336"/>
                    <a:gd name="connsiteX4" fmla="*/ 82 w 237081"/>
                    <a:gd name="connsiteY4" fmla="*/ 11811 h 23336"/>
                    <a:gd name="connsiteX5" fmla="*/ 82 w 237081"/>
                    <a:gd name="connsiteY5" fmla="*/ 11716 h 23336"/>
                    <a:gd name="connsiteX6" fmla="*/ 82 w 237081"/>
                    <a:gd name="connsiteY6" fmla="*/ 11716 h 23336"/>
                    <a:gd name="connsiteX7" fmla="*/ 11797 w 237081"/>
                    <a:gd name="connsiteY7" fmla="*/ 0 h 23336"/>
                    <a:gd name="connsiteX8" fmla="*/ 225443 w 237081"/>
                    <a:gd name="connsiteY8" fmla="*/ 0 h 23336"/>
                    <a:gd name="connsiteX9" fmla="*/ 237159 w 237081"/>
                    <a:gd name="connsiteY9" fmla="*/ 11716 h 23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81" h="23336">
                      <a:moveTo>
                        <a:pt x="237159" y="11430"/>
                      </a:moveTo>
                      <a:cubicBezTo>
                        <a:pt x="237321" y="17850"/>
                        <a:pt x="232244" y="23174"/>
                        <a:pt x="225824" y="23336"/>
                      </a:cubicBezTo>
                      <a:cubicBezTo>
                        <a:pt x="225700" y="23336"/>
                        <a:pt x="225577" y="23336"/>
                        <a:pt x="225443" y="23336"/>
                      </a:cubicBezTo>
                      <a:lnTo>
                        <a:pt x="11797" y="23336"/>
                      </a:lnTo>
                      <a:cubicBezTo>
                        <a:pt x="5377" y="23394"/>
                        <a:pt x="139" y="18231"/>
                        <a:pt x="82" y="11811"/>
                      </a:cubicBezTo>
                      <a:cubicBezTo>
                        <a:pt x="82" y="11782"/>
                        <a:pt x="82" y="11744"/>
                        <a:pt x="82" y="11716"/>
                      </a:cubicBezTo>
                      <a:lnTo>
                        <a:pt x="82" y="11716"/>
                      </a:lnTo>
                      <a:cubicBezTo>
                        <a:pt x="82" y="5249"/>
                        <a:pt x="5330" y="0"/>
                        <a:pt x="11797" y="0"/>
                      </a:cubicBezTo>
                      <a:lnTo>
                        <a:pt x="225443" y="0"/>
                      </a:lnTo>
                      <a:cubicBezTo>
                        <a:pt x="231910" y="0"/>
                        <a:pt x="237159" y="5249"/>
                        <a:pt x="237159" y="11716"/>
                      </a:cubicBezTo>
                      <a:close/>
                    </a:path>
                  </a:pathLst>
                </a:custGeom>
                <a:solidFill>
                  <a:srgbClr val="52668A"/>
                </a:solidFill>
                <a:ln w="9525" cap="flat">
                  <a:noFill/>
                  <a:prstDash val="solid"/>
                  <a:miter/>
                </a:ln>
              </p:spPr>
              <p:txBody>
                <a:bodyPr rtlCol="0" anchor="ctr"/>
                <a:lstStyle/>
                <a:p>
                  <a:endParaRPr lang="zh-CN" altLang="en-US"/>
                </a:p>
              </p:txBody>
            </p:sp>
          </p:grpSp>
        </p:grpSp>
        <p:grpSp>
          <p:nvGrpSpPr>
            <p:cNvPr id="4" name="组合 3">
              <a:extLst>
                <a:ext uri="{FF2B5EF4-FFF2-40B4-BE49-F238E27FC236}">
                  <a16:creationId xmlns="" xmlns:a16="http://schemas.microsoft.com/office/drawing/2014/main" id="{02E00922-1735-CB0F-FCB9-9523384C0C2E}"/>
                </a:ext>
              </a:extLst>
            </p:cNvPr>
            <p:cNvGrpSpPr/>
            <p:nvPr userDrawn="1"/>
          </p:nvGrpSpPr>
          <p:grpSpPr>
            <a:xfrm flipH="1">
              <a:off x="8963403" y="0"/>
              <a:ext cx="3228597" cy="4280809"/>
              <a:chOff x="935353" y="452437"/>
              <a:chExt cx="2381251" cy="3157310"/>
            </a:xfrm>
          </p:grpSpPr>
          <p:sp>
            <p:nvSpPr>
              <p:cNvPr id="5" name="îṣ1îḑè">
                <a:extLst>
                  <a:ext uri="{FF2B5EF4-FFF2-40B4-BE49-F238E27FC236}">
                    <a16:creationId xmlns="" xmlns:a16="http://schemas.microsoft.com/office/drawing/2014/main" id="{2A252D04-C6EA-36E4-9EA8-273F582DE290}"/>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6" name="ïṡļïḍê">
                <a:extLst>
                  <a:ext uri="{FF2B5EF4-FFF2-40B4-BE49-F238E27FC236}">
                    <a16:creationId xmlns="" xmlns:a16="http://schemas.microsoft.com/office/drawing/2014/main" id="{C8D9A68A-D2C5-1535-DBE4-EF7420E74078}"/>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10" name="išlîďé">
                <a:extLst>
                  <a:ext uri="{FF2B5EF4-FFF2-40B4-BE49-F238E27FC236}">
                    <a16:creationId xmlns="" xmlns:a16="http://schemas.microsoft.com/office/drawing/2014/main" id="{E6146418-706F-9705-DFD1-9192E742F099}"/>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11" name="ïṥ1iḍê">
                <a:extLst>
                  <a:ext uri="{FF2B5EF4-FFF2-40B4-BE49-F238E27FC236}">
                    <a16:creationId xmlns="" xmlns:a16="http://schemas.microsoft.com/office/drawing/2014/main" id="{06D0FD64-8ED1-22DE-FA58-6E2991A38E26}"/>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12" name="îṧḻíḋè">
                <a:extLst>
                  <a:ext uri="{FF2B5EF4-FFF2-40B4-BE49-F238E27FC236}">
                    <a16:creationId xmlns="" xmlns:a16="http://schemas.microsoft.com/office/drawing/2014/main" id="{33C618C6-4891-7FAA-0D18-0D042E8CF2BD}"/>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grpSp>
      <p:sp>
        <p:nvSpPr>
          <p:cNvPr id="7" name="文本占位符 6">
            <a:extLst>
              <a:ext uri="{FF2B5EF4-FFF2-40B4-BE49-F238E27FC236}">
                <a16:creationId xmlns="" xmlns:a16="http://schemas.microsoft.com/office/drawing/2014/main" id="{C2320649-ACD7-42E9-A261-E6ED46ACB452}"/>
              </a:ext>
            </a:extLst>
          </p:cNvPr>
          <p:cNvSpPr>
            <a:spLocks noGrp="1"/>
          </p:cNvSpPr>
          <p:nvPr>
            <p:ph type="body" sz="quarter" idx="13" hasCustomPrompt="1"/>
          </p:nvPr>
        </p:nvSpPr>
        <p:spPr>
          <a:xfrm>
            <a:off x="3281582" y="2923905"/>
            <a:ext cx="5628836" cy="978729"/>
          </a:xfrm>
        </p:spPr>
        <p:txBody>
          <a:bodyPr vert="horz" wrap="square" lIns="91440" tIns="45720" rIns="91440" bIns="45720" rtlCol="0" anchor="b">
            <a:spAutoFit/>
          </a:bodyPr>
          <a:lstStyle>
            <a:lvl1pPr marL="0" indent="0" algn="ctr">
              <a:buNone/>
              <a:defRPr lang="en-US" altLang="zh-CN" sz="32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 xmlns:a16="http://schemas.microsoft.com/office/drawing/2014/main" id="{DC428848-58C6-4501-8214-B803889F273E}"/>
              </a:ext>
            </a:extLst>
          </p:cNvPr>
          <p:cNvSpPr>
            <a:spLocks noGrp="1"/>
          </p:cNvSpPr>
          <p:nvPr>
            <p:ph type="body" sz="quarter" idx="14" hasCustomPrompt="1"/>
          </p:nvPr>
        </p:nvSpPr>
        <p:spPr>
          <a:xfrm>
            <a:off x="660400" y="5639496"/>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 xmlns:a16="http://schemas.microsoft.com/office/drawing/2014/main" id="{A01EED25-4D2A-435D-A5F9-01DCC2F07486}"/>
              </a:ext>
            </a:extLst>
          </p:cNvPr>
          <p:cNvSpPr>
            <a:spLocks noGrp="1"/>
          </p:cNvSpPr>
          <p:nvPr>
            <p:ph type="body" sz="quarter" idx="15" hasCustomPrompt="1"/>
          </p:nvPr>
        </p:nvSpPr>
        <p:spPr>
          <a:xfrm>
            <a:off x="660400" y="5935767"/>
            <a:ext cx="10858500" cy="296271"/>
          </a:xfrm>
        </p:spPr>
        <p:txBody>
          <a:bodyPr vert="horz" lIns="91440" tIns="45720" rIns="91440" bIns="45720" rtlCol="0" anchor="ctr">
            <a:normAutofit/>
          </a:bodyPr>
          <a:lstStyle>
            <a:lvl1pPr marL="0" indent="0" algn="ctr">
              <a:buNone/>
              <a:defRPr lang="en-US" altLang="zh-CN" sz="11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
        <p:nvSpPr>
          <p:cNvPr id="28" name="ïṣḷíḍê">
            <a:extLst>
              <a:ext uri="{FF2B5EF4-FFF2-40B4-BE49-F238E27FC236}">
                <a16:creationId xmlns="" xmlns:a16="http://schemas.microsoft.com/office/drawing/2014/main" id="{B0EC168C-2D07-3BD8-4053-9CD8A0FF27BD}"/>
              </a:ext>
            </a:extLst>
          </p:cNvPr>
          <p:cNvSpPr/>
          <p:nvPr userDrawn="1"/>
        </p:nvSpPr>
        <p:spPr>
          <a:xfrm flipH="1">
            <a:off x="8318695" y="2669879"/>
            <a:ext cx="558827" cy="558827"/>
          </a:xfrm>
          <a:custGeom>
            <a:avLst/>
            <a:gdLst>
              <a:gd name="connsiteX0" fmla="*/ 212584 w 424910"/>
              <a:gd name="connsiteY0" fmla="*/ 424910 h 424910"/>
              <a:gd name="connsiteX1" fmla="*/ 212584 w 424910"/>
              <a:gd name="connsiteY1" fmla="*/ 424910 h 424910"/>
              <a:gd name="connsiteX2" fmla="*/ 82 w 424910"/>
              <a:gd name="connsiteY2" fmla="*/ 212408 h 424910"/>
              <a:gd name="connsiteX3" fmla="*/ 82 w 424910"/>
              <a:gd name="connsiteY3" fmla="*/ 212408 h 424910"/>
              <a:gd name="connsiteX4" fmla="*/ 212584 w 424910"/>
              <a:gd name="connsiteY4" fmla="*/ 0 h 424910"/>
              <a:gd name="connsiteX5" fmla="*/ 212584 w 424910"/>
              <a:gd name="connsiteY5" fmla="*/ 0 h 424910"/>
              <a:gd name="connsiteX6" fmla="*/ 424992 w 424910"/>
              <a:gd name="connsiteY6" fmla="*/ 212408 h 424910"/>
              <a:gd name="connsiteX7" fmla="*/ 424992 w 424910"/>
              <a:gd name="connsiteY7" fmla="*/ 212408 h 424910"/>
              <a:gd name="connsiteX8" fmla="*/ 212584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584" y="424910"/>
                </a:moveTo>
                <a:lnTo>
                  <a:pt x="212584" y="424910"/>
                </a:lnTo>
                <a:cubicBezTo>
                  <a:pt x="170026" y="330537"/>
                  <a:pt x="94455" y="254965"/>
                  <a:pt x="82" y="212408"/>
                </a:cubicBezTo>
                <a:lnTo>
                  <a:pt x="82" y="212408"/>
                </a:lnTo>
                <a:cubicBezTo>
                  <a:pt x="94446" y="169888"/>
                  <a:pt x="170026" y="94345"/>
                  <a:pt x="212584" y="0"/>
                </a:cubicBezTo>
                <a:lnTo>
                  <a:pt x="212584" y="0"/>
                </a:lnTo>
                <a:cubicBezTo>
                  <a:pt x="255113" y="94336"/>
                  <a:pt x="330656" y="169878"/>
                  <a:pt x="424992" y="212408"/>
                </a:cubicBezTo>
                <a:lnTo>
                  <a:pt x="424992" y="212408"/>
                </a:lnTo>
                <a:cubicBezTo>
                  <a:pt x="330646" y="254965"/>
                  <a:pt x="255104" y="330546"/>
                  <a:pt x="212584" y="424910"/>
                </a:cubicBezTo>
                <a:close/>
              </a:path>
            </a:pathLst>
          </a:custGeom>
          <a:solidFill>
            <a:schemeClr val="accent2"/>
          </a:solidFill>
          <a:ln w="9525" cap="flat">
            <a:noFill/>
            <a:prstDash val="solid"/>
            <a:miter/>
          </a:ln>
        </p:spPr>
        <p:txBody>
          <a:bodyPr rtlCol="0" anchor="ctr"/>
          <a:lstStyle/>
          <a:p>
            <a:endParaRPr lang="zh-CN" altLang="en-US"/>
          </a:p>
        </p:txBody>
      </p:sp>
      <p:sp>
        <p:nvSpPr>
          <p:cNvPr id="29" name="îšḻîdè">
            <a:extLst>
              <a:ext uri="{FF2B5EF4-FFF2-40B4-BE49-F238E27FC236}">
                <a16:creationId xmlns="" xmlns:a16="http://schemas.microsoft.com/office/drawing/2014/main" id="{29C37B12-F620-9EA1-8F28-DA1924C66FF6}"/>
              </a:ext>
            </a:extLst>
          </p:cNvPr>
          <p:cNvSpPr/>
          <p:nvPr userDrawn="1"/>
        </p:nvSpPr>
        <p:spPr>
          <a:xfrm>
            <a:off x="1710337" y="627304"/>
            <a:ext cx="424910" cy="424910"/>
          </a:xfrm>
          <a:custGeom>
            <a:avLst/>
            <a:gdLst>
              <a:gd name="connsiteX0" fmla="*/ 212489 w 424910"/>
              <a:gd name="connsiteY0" fmla="*/ 424910 h 424910"/>
              <a:gd name="connsiteX1" fmla="*/ 212489 w 424910"/>
              <a:gd name="connsiteY1" fmla="*/ 424910 h 424910"/>
              <a:gd name="connsiteX2" fmla="*/ 82 w 424910"/>
              <a:gd name="connsiteY2" fmla="*/ 212408 h 424910"/>
              <a:gd name="connsiteX3" fmla="*/ 82 w 424910"/>
              <a:gd name="connsiteY3" fmla="*/ 212408 h 424910"/>
              <a:gd name="connsiteX4" fmla="*/ 212489 w 424910"/>
              <a:gd name="connsiteY4" fmla="*/ 0 h 424910"/>
              <a:gd name="connsiteX5" fmla="*/ 212489 w 424910"/>
              <a:gd name="connsiteY5" fmla="*/ 0 h 424910"/>
              <a:gd name="connsiteX6" fmla="*/ 424992 w 424910"/>
              <a:gd name="connsiteY6" fmla="*/ 212408 h 424910"/>
              <a:gd name="connsiteX7" fmla="*/ 424992 w 424910"/>
              <a:gd name="connsiteY7" fmla="*/ 212408 h 424910"/>
              <a:gd name="connsiteX8" fmla="*/ 212489 w 424910"/>
              <a:gd name="connsiteY8" fmla="*/ 424910 h 4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4910" h="424910">
                <a:moveTo>
                  <a:pt x="212489" y="424910"/>
                </a:moveTo>
                <a:lnTo>
                  <a:pt x="212489" y="424910"/>
                </a:lnTo>
                <a:cubicBezTo>
                  <a:pt x="169969" y="330541"/>
                  <a:pt x="94427" y="254966"/>
                  <a:pt x="82" y="212408"/>
                </a:cubicBezTo>
                <a:lnTo>
                  <a:pt x="82" y="212408"/>
                </a:lnTo>
                <a:cubicBezTo>
                  <a:pt x="94436" y="169909"/>
                  <a:pt x="169988" y="94358"/>
                  <a:pt x="212489" y="0"/>
                </a:cubicBezTo>
                <a:lnTo>
                  <a:pt x="212489" y="0"/>
                </a:lnTo>
                <a:cubicBezTo>
                  <a:pt x="255028" y="94365"/>
                  <a:pt x="330609" y="169914"/>
                  <a:pt x="424992" y="212408"/>
                </a:cubicBezTo>
                <a:lnTo>
                  <a:pt x="424992" y="212408"/>
                </a:lnTo>
                <a:cubicBezTo>
                  <a:pt x="330618" y="254961"/>
                  <a:pt x="255047" y="330535"/>
                  <a:pt x="212489" y="424910"/>
                </a:cubicBezTo>
                <a:close/>
              </a:path>
            </a:pathLst>
          </a:custGeom>
          <a:solidFill>
            <a:schemeClr val="accent1"/>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94985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 xmlns:a16="http://schemas.microsoft.com/office/drawing/2014/main" id="{65459514-128D-FF50-576A-9D6BAE41CC2D}"/>
              </a:ext>
            </a:extLst>
          </p:cNvPr>
          <p:cNvGrpSpPr>
            <a:grpSpLocks/>
          </p:cNvGrpSpPr>
          <p:nvPr userDrawn="1"/>
        </p:nvGrpSpPr>
        <p:grpSpPr>
          <a:xfrm flipH="1">
            <a:off x="-1" y="0"/>
            <a:ext cx="1020131" cy="1028700"/>
            <a:chOff x="-41119" y="5311930"/>
            <a:chExt cx="1565868" cy="1579022"/>
          </a:xfrm>
        </p:grpSpPr>
        <p:sp>
          <p:nvSpPr>
            <p:cNvPr id="17" name="ï$ľîḑè">
              <a:extLst>
                <a:ext uri="{FF2B5EF4-FFF2-40B4-BE49-F238E27FC236}">
                  <a16:creationId xmlns="" xmlns:a16="http://schemas.microsoft.com/office/drawing/2014/main" id="{0E862B1A-D6A9-F1F0-DE44-EA7978337AFE}"/>
                </a:ext>
              </a:extLst>
            </p:cNvPr>
            <p:cNvSpPr>
              <a:spLocks/>
            </p:cNvSpPr>
            <p:nvPr userDrawn="1"/>
          </p:nvSpPr>
          <p:spPr>
            <a:xfrm rot="16200000">
              <a:off x="-47696" y="5318507"/>
              <a:ext cx="1579022" cy="1565868"/>
            </a:xfrm>
            <a:prstGeom prst="rect">
              <a:avLst/>
            </a:prstGeom>
            <a:solidFill>
              <a:schemeClr val="accent2"/>
            </a:solidFill>
            <a:ln w="9525" cap="flat">
              <a:noFill/>
              <a:prstDash val="solid"/>
              <a:miter/>
            </a:ln>
          </p:spPr>
          <p:txBody>
            <a:bodyPr rtlCol="0" anchor="ctr"/>
            <a:lstStyle/>
            <a:p>
              <a:endParaRPr lang="zh-CN" altLang="en-US"/>
            </a:p>
          </p:txBody>
        </p:sp>
        <p:sp>
          <p:nvSpPr>
            <p:cNvPr id="18" name="îṥlîḑè">
              <a:extLst>
                <a:ext uri="{FF2B5EF4-FFF2-40B4-BE49-F238E27FC236}">
                  <a16:creationId xmlns="" xmlns:a16="http://schemas.microsoft.com/office/drawing/2014/main" id="{3A753439-39DC-55D0-EC08-316EA8E5CAFB}"/>
                </a:ext>
              </a:extLst>
            </p:cNvPr>
            <p:cNvSpPr>
              <a:spLocks/>
            </p:cNvSpPr>
            <p:nvPr userDrawn="1"/>
          </p:nvSpPr>
          <p:spPr>
            <a:xfrm rot="16200000">
              <a:off x="18061" y="5305548"/>
              <a:ext cx="1500306" cy="1513071"/>
            </a:xfrm>
            <a:custGeom>
              <a:avLst/>
              <a:gdLst>
                <a:gd name="connsiteX0" fmla="*/ 1500306 w 1500306"/>
                <a:gd name="connsiteY0" fmla="*/ 0 h 1513071"/>
                <a:gd name="connsiteX1" fmla="*/ 1406562 w 1500306"/>
                <a:gd name="connsiteY1" fmla="*/ 4734 h 1513071"/>
                <a:gd name="connsiteX2" fmla="*/ 5413 w 1500306"/>
                <a:gd name="connsiteY2" fmla="*/ 1405883 h 1513071"/>
                <a:gd name="connsiteX3" fmla="*/ 0 w 1500306"/>
                <a:gd name="connsiteY3" fmla="*/ 1513071 h 1513071"/>
                <a:gd name="connsiteX4" fmla="*/ 1500306 w 1500306"/>
                <a:gd name="connsiteY4" fmla="*/ 1513071 h 15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306" h="1513071">
                  <a:moveTo>
                    <a:pt x="1500306" y="0"/>
                  </a:moveTo>
                  <a:lnTo>
                    <a:pt x="1406562" y="4734"/>
                  </a:lnTo>
                  <a:cubicBezTo>
                    <a:pt x="667775" y="79762"/>
                    <a:pt x="80440" y="667097"/>
                    <a:pt x="5413" y="1405883"/>
                  </a:cubicBezTo>
                  <a:lnTo>
                    <a:pt x="0" y="1513071"/>
                  </a:lnTo>
                  <a:lnTo>
                    <a:pt x="1500306" y="1513071"/>
                  </a:lnTo>
                  <a:close/>
                </a:path>
              </a:pathLst>
            </a:custGeom>
            <a:solidFill>
              <a:schemeClr val="accent1"/>
            </a:solidFill>
            <a:ln w="9525" cap="flat">
              <a:noFill/>
              <a:prstDash val="solid"/>
              <a:miter/>
            </a:ln>
          </p:spPr>
          <p:txBody>
            <a:bodyPr rtlCol="0" anchor="ctr"/>
            <a:lstStyle/>
            <a:p>
              <a:endParaRPr lang="zh-CN" altLang="en-US"/>
            </a:p>
          </p:txBody>
        </p:sp>
      </p:grpSp>
      <p:sp>
        <p:nvSpPr>
          <p:cNvPr id="2" name="标题占位符 1">
            <a:extLst>
              <a:ext uri="{FF2B5EF4-FFF2-40B4-BE49-F238E27FC236}">
                <a16:creationId xmlns="" xmlns:a16="http://schemas.microsoft.com/office/drawing/2014/main" id="{89307103-D92B-4D3C-B386-9FD58793CACA}"/>
              </a:ext>
            </a:extLst>
          </p:cNvPr>
          <p:cNvSpPr>
            <a:spLocks noGrp="1"/>
          </p:cNvSpPr>
          <p:nvPr>
            <p:ph type="title"/>
          </p:nvPr>
        </p:nvSpPr>
        <p:spPr>
          <a:xfrm>
            <a:off x="985734" y="0"/>
            <a:ext cx="10533166"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a:extLst>
              <a:ext uri="{FF2B5EF4-FFF2-40B4-BE49-F238E27FC236}">
                <a16:creationId xmlns=""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A9F225B6-BD3F-45F9-A981-AB3B036D5350}" type="datetime1">
              <a:rPr lang="zh-CN" altLang="en-US" smtClean="0"/>
              <a:t>2023/4/10</a:t>
            </a:fld>
            <a:endParaRPr lang="en-US" altLang="zh-CN"/>
          </a:p>
        </p:txBody>
      </p:sp>
      <p:sp>
        <p:nvSpPr>
          <p:cNvPr id="6" name="灯片编号占位符 5">
            <a:extLst>
              <a:ext uri="{FF2B5EF4-FFF2-40B4-BE49-F238E27FC236}">
                <a16:creationId xmlns=""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grpSp>
        <p:nvGrpSpPr>
          <p:cNvPr id="20" name="组合 19">
            <a:extLst>
              <a:ext uri="{FF2B5EF4-FFF2-40B4-BE49-F238E27FC236}">
                <a16:creationId xmlns="" xmlns:a16="http://schemas.microsoft.com/office/drawing/2014/main" id="{506C399C-A235-2368-53A5-263656A044A8}"/>
              </a:ext>
            </a:extLst>
          </p:cNvPr>
          <p:cNvGrpSpPr/>
          <p:nvPr userDrawn="1"/>
        </p:nvGrpSpPr>
        <p:grpSpPr>
          <a:xfrm flipH="1" flipV="1">
            <a:off x="10879762" y="5118099"/>
            <a:ext cx="1312237" cy="1739900"/>
            <a:chOff x="935353" y="452437"/>
            <a:chExt cx="2381251" cy="3157310"/>
          </a:xfrm>
        </p:grpSpPr>
        <p:sp>
          <p:nvSpPr>
            <p:cNvPr id="21" name="iṣḷïḓé">
              <a:extLst>
                <a:ext uri="{FF2B5EF4-FFF2-40B4-BE49-F238E27FC236}">
                  <a16:creationId xmlns="" xmlns:a16="http://schemas.microsoft.com/office/drawing/2014/main" id="{B01BEE72-C7D1-BBAC-61F0-1414A5728224}"/>
                </a:ext>
              </a:extLst>
            </p:cNvPr>
            <p:cNvSpPr/>
            <p:nvPr/>
          </p:nvSpPr>
          <p:spPr>
            <a:xfrm>
              <a:off x="935354" y="1228497"/>
              <a:ext cx="2381250" cy="2381250"/>
            </a:xfrm>
            <a:custGeom>
              <a:avLst/>
              <a:gdLst>
                <a:gd name="connsiteX0" fmla="*/ 1190707 w 2381250"/>
                <a:gd name="connsiteY0" fmla="*/ 0 h 2381250"/>
                <a:gd name="connsiteX1" fmla="*/ 1190707 w 2381250"/>
                <a:gd name="connsiteY1" fmla="*/ 1190625 h 2381250"/>
                <a:gd name="connsiteX2" fmla="*/ 82 w 2381250"/>
                <a:gd name="connsiteY2" fmla="*/ 1190625 h 2381250"/>
                <a:gd name="connsiteX3" fmla="*/ 82 w 2381250"/>
                <a:gd name="connsiteY3" fmla="*/ 2381250 h 2381250"/>
                <a:gd name="connsiteX4" fmla="*/ 1190707 w 2381250"/>
                <a:gd name="connsiteY4" fmla="*/ 2381250 h 2381250"/>
                <a:gd name="connsiteX5" fmla="*/ 2381332 w 2381250"/>
                <a:gd name="connsiteY5" fmla="*/ 1190625 h 2381250"/>
                <a:gd name="connsiteX6" fmla="*/ 1190707 w 2381250"/>
                <a:gd name="connsiteY6"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50" h="2381250">
                  <a:moveTo>
                    <a:pt x="1190707" y="0"/>
                  </a:moveTo>
                  <a:lnTo>
                    <a:pt x="1190707" y="1190625"/>
                  </a:lnTo>
                  <a:lnTo>
                    <a:pt x="82" y="1190625"/>
                  </a:lnTo>
                  <a:lnTo>
                    <a:pt x="82" y="2381250"/>
                  </a:lnTo>
                  <a:lnTo>
                    <a:pt x="1190707" y="2381250"/>
                  </a:lnTo>
                  <a:cubicBezTo>
                    <a:pt x="1848275" y="2381250"/>
                    <a:pt x="2381332" y="1848193"/>
                    <a:pt x="2381332" y="1190625"/>
                  </a:cubicBezTo>
                  <a:cubicBezTo>
                    <a:pt x="2381332" y="533057"/>
                    <a:pt x="1848275" y="0"/>
                    <a:pt x="1190707" y="0"/>
                  </a:cubicBezTo>
                  <a:close/>
                </a:path>
              </a:pathLst>
            </a:custGeom>
            <a:solidFill>
              <a:schemeClr val="accent1"/>
            </a:solidFill>
            <a:ln w="9525" cap="flat">
              <a:noFill/>
              <a:prstDash val="solid"/>
              <a:miter/>
            </a:ln>
          </p:spPr>
          <p:txBody>
            <a:bodyPr rtlCol="0" anchor="ctr"/>
            <a:lstStyle/>
            <a:p>
              <a:endParaRPr lang="zh-CN" altLang="en-US"/>
            </a:p>
          </p:txBody>
        </p:sp>
        <p:sp>
          <p:nvSpPr>
            <p:cNvPr id="22" name="ïṧḻïḍé">
              <a:extLst>
                <a:ext uri="{FF2B5EF4-FFF2-40B4-BE49-F238E27FC236}">
                  <a16:creationId xmlns="" xmlns:a16="http://schemas.microsoft.com/office/drawing/2014/main" id="{61654483-C666-8DD1-9A92-31F6449C17DD}"/>
                </a:ext>
              </a:extLst>
            </p:cNvPr>
            <p:cNvSpPr/>
            <p:nvPr/>
          </p:nvSpPr>
          <p:spPr>
            <a:xfrm rot="5400000">
              <a:off x="340041" y="1047831"/>
              <a:ext cx="2381250" cy="1190625"/>
            </a:xfrm>
            <a:custGeom>
              <a:avLst/>
              <a:gdLst>
                <a:gd name="connsiteX0" fmla="*/ 0 w 2381250"/>
                <a:gd name="connsiteY0" fmla="*/ 1190625 h 1190625"/>
                <a:gd name="connsiteX1" fmla="*/ 0 w 2381250"/>
                <a:gd name="connsiteY1" fmla="*/ 0 h 1190625"/>
                <a:gd name="connsiteX2" fmla="*/ 1190625 w 2381250"/>
                <a:gd name="connsiteY2" fmla="*/ 0 h 1190625"/>
                <a:gd name="connsiteX3" fmla="*/ 2381250 w 2381250"/>
                <a:gd name="connsiteY3" fmla="*/ 0 h 1190625"/>
                <a:gd name="connsiteX4" fmla="*/ 2381250 w 2381250"/>
                <a:gd name="connsiteY4" fmla="*/ 1190625 h 1190625"/>
                <a:gd name="connsiteX5" fmla="*/ 1190625 w 2381250"/>
                <a:gd name="connsiteY5" fmla="*/ 1190625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0" h="1190625">
                  <a:moveTo>
                    <a:pt x="0" y="1190625"/>
                  </a:moveTo>
                  <a:lnTo>
                    <a:pt x="0" y="0"/>
                  </a:lnTo>
                  <a:lnTo>
                    <a:pt x="1190625" y="0"/>
                  </a:lnTo>
                  <a:lnTo>
                    <a:pt x="2381250" y="0"/>
                  </a:lnTo>
                  <a:lnTo>
                    <a:pt x="2381250" y="1190625"/>
                  </a:lnTo>
                  <a:lnTo>
                    <a:pt x="1190625" y="1190625"/>
                  </a:lnTo>
                  <a:close/>
                </a:path>
              </a:pathLst>
            </a:custGeom>
            <a:solidFill>
              <a:schemeClr val="accent3"/>
            </a:solidFill>
            <a:ln w="9525" cap="flat">
              <a:noFill/>
              <a:prstDash val="solid"/>
              <a:miter/>
            </a:ln>
          </p:spPr>
          <p:txBody>
            <a:bodyPr rtlCol="0" anchor="ctr"/>
            <a:lstStyle/>
            <a:p>
              <a:endParaRPr lang="zh-CN" altLang="en-US"/>
            </a:p>
          </p:txBody>
        </p:sp>
        <p:sp>
          <p:nvSpPr>
            <p:cNvPr id="23" name="ísḷiḋè">
              <a:extLst>
                <a:ext uri="{FF2B5EF4-FFF2-40B4-BE49-F238E27FC236}">
                  <a16:creationId xmlns="" xmlns:a16="http://schemas.microsoft.com/office/drawing/2014/main" id="{EE28AD1E-35EB-7912-9AFC-EB376C4CCF92}"/>
                </a:ext>
              </a:extLst>
            </p:cNvPr>
            <p:cNvSpPr/>
            <p:nvPr/>
          </p:nvSpPr>
          <p:spPr>
            <a:xfrm>
              <a:off x="935354" y="452437"/>
              <a:ext cx="439102" cy="1641633"/>
            </a:xfrm>
            <a:prstGeom prst="rect">
              <a:avLst/>
            </a:prstGeom>
            <a:solidFill>
              <a:schemeClr val="accent1"/>
            </a:solidFill>
            <a:ln w="9525" cap="flat">
              <a:noFill/>
              <a:prstDash val="solid"/>
              <a:miter/>
            </a:ln>
          </p:spPr>
          <p:txBody>
            <a:bodyPr rtlCol="0" anchor="ctr"/>
            <a:lstStyle/>
            <a:p>
              <a:endParaRPr lang="zh-CN" altLang="en-US"/>
            </a:p>
          </p:txBody>
        </p:sp>
        <p:sp>
          <p:nvSpPr>
            <p:cNvPr id="24" name="îš1iďè">
              <a:extLst>
                <a:ext uri="{FF2B5EF4-FFF2-40B4-BE49-F238E27FC236}">
                  <a16:creationId xmlns="" xmlns:a16="http://schemas.microsoft.com/office/drawing/2014/main" id="{9248126E-0B4B-4A6D-789D-C8B9B4BE101D}"/>
                </a:ext>
              </a:extLst>
            </p:cNvPr>
            <p:cNvSpPr/>
            <p:nvPr/>
          </p:nvSpPr>
          <p:spPr>
            <a:xfrm>
              <a:off x="935354" y="1654968"/>
              <a:ext cx="1317307" cy="1317307"/>
            </a:xfrm>
            <a:custGeom>
              <a:avLst/>
              <a:gdLst>
                <a:gd name="connsiteX0" fmla="*/ 878205 w 1317307"/>
                <a:gd name="connsiteY0" fmla="*/ 439103 h 1317307"/>
                <a:gd name="connsiteX1" fmla="*/ 439103 w 1317307"/>
                <a:gd name="connsiteY1" fmla="*/ 0 h 1317307"/>
                <a:gd name="connsiteX2" fmla="*/ 439103 w 1317307"/>
                <a:gd name="connsiteY2" fmla="*/ 439103 h 1317307"/>
                <a:gd name="connsiteX3" fmla="*/ 0 w 1317307"/>
                <a:gd name="connsiteY3" fmla="*/ 439103 h 1317307"/>
                <a:gd name="connsiteX4" fmla="*/ 439103 w 1317307"/>
                <a:gd name="connsiteY4" fmla="*/ 878205 h 1317307"/>
                <a:gd name="connsiteX5" fmla="*/ 878205 w 1317307"/>
                <a:gd name="connsiteY5" fmla="*/ 1317307 h 1317307"/>
                <a:gd name="connsiteX6" fmla="*/ 878205 w 1317307"/>
                <a:gd name="connsiteY6" fmla="*/ 878205 h 1317307"/>
                <a:gd name="connsiteX7" fmla="*/ 1317308 w 1317307"/>
                <a:gd name="connsiteY7" fmla="*/ 878205 h 1317307"/>
                <a:gd name="connsiteX8" fmla="*/ 878205 w 1317307"/>
                <a:gd name="connsiteY8" fmla="*/ 439103 h 131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7307" h="1317307">
                  <a:moveTo>
                    <a:pt x="878205" y="439103"/>
                  </a:moveTo>
                  <a:lnTo>
                    <a:pt x="439103" y="0"/>
                  </a:lnTo>
                  <a:lnTo>
                    <a:pt x="439103" y="439103"/>
                  </a:lnTo>
                  <a:lnTo>
                    <a:pt x="0" y="439103"/>
                  </a:lnTo>
                  <a:lnTo>
                    <a:pt x="439103" y="878205"/>
                  </a:lnTo>
                  <a:lnTo>
                    <a:pt x="878205" y="1317307"/>
                  </a:lnTo>
                  <a:lnTo>
                    <a:pt x="878205" y="878205"/>
                  </a:lnTo>
                  <a:lnTo>
                    <a:pt x="1317308" y="878205"/>
                  </a:lnTo>
                  <a:lnTo>
                    <a:pt x="878205" y="439103"/>
                  </a:lnTo>
                  <a:close/>
                </a:path>
              </a:pathLst>
            </a:custGeom>
            <a:solidFill>
              <a:schemeClr val="accent2"/>
            </a:solidFill>
            <a:ln w="9525" cap="flat">
              <a:noFill/>
              <a:prstDash val="solid"/>
              <a:miter/>
            </a:ln>
          </p:spPr>
          <p:txBody>
            <a:bodyPr rtlCol="0" anchor="ctr"/>
            <a:lstStyle/>
            <a:p>
              <a:endParaRPr lang="zh-CN" altLang="en-US"/>
            </a:p>
          </p:txBody>
        </p:sp>
        <p:sp>
          <p:nvSpPr>
            <p:cNvPr id="25" name="îṣliḍè">
              <a:extLst>
                <a:ext uri="{FF2B5EF4-FFF2-40B4-BE49-F238E27FC236}">
                  <a16:creationId xmlns="" xmlns:a16="http://schemas.microsoft.com/office/drawing/2014/main" id="{2B989397-68D5-4C10-1326-5142E80DA1E2}"/>
                </a:ext>
              </a:extLst>
            </p:cNvPr>
            <p:cNvSpPr/>
            <p:nvPr/>
          </p:nvSpPr>
          <p:spPr>
            <a:xfrm>
              <a:off x="1811178" y="2530792"/>
              <a:ext cx="439102" cy="439102"/>
            </a:xfrm>
            <a:custGeom>
              <a:avLst/>
              <a:gdLst>
                <a:gd name="connsiteX0" fmla="*/ 0 w 439102"/>
                <a:gd name="connsiteY0" fmla="*/ 0 h 439102"/>
                <a:gd name="connsiteX1" fmla="*/ 439103 w 439102"/>
                <a:gd name="connsiteY1" fmla="*/ 0 h 439102"/>
                <a:gd name="connsiteX2" fmla="*/ 439103 w 439102"/>
                <a:gd name="connsiteY2" fmla="*/ 439102 h 439102"/>
                <a:gd name="connsiteX3" fmla="*/ 0 w 439102"/>
                <a:gd name="connsiteY3" fmla="*/ 439102 h 439102"/>
              </a:gdLst>
              <a:ahLst/>
              <a:cxnLst>
                <a:cxn ang="0">
                  <a:pos x="connsiteX0" y="connsiteY0"/>
                </a:cxn>
                <a:cxn ang="0">
                  <a:pos x="connsiteX1" y="connsiteY1"/>
                </a:cxn>
                <a:cxn ang="0">
                  <a:pos x="connsiteX2" y="connsiteY2"/>
                </a:cxn>
                <a:cxn ang="0">
                  <a:pos x="connsiteX3" y="connsiteY3"/>
                </a:cxn>
              </a:cxnLst>
              <a:rect l="l" t="t" r="r" b="b"/>
              <a:pathLst>
                <a:path w="439102" h="439102">
                  <a:moveTo>
                    <a:pt x="0" y="0"/>
                  </a:moveTo>
                  <a:lnTo>
                    <a:pt x="439103" y="0"/>
                  </a:lnTo>
                  <a:lnTo>
                    <a:pt x="439103" y="439102"/>
                  </a:lnTo>
                  <a:lnTo>
                    <a:pt x="0" y="439102"/>
                  </a:lnTo>
                  <a:close/>
                </a:path>
              </a:pathLst>
            </a:custGeom>
            <a:solidFill>
              <a:srgbClr val="FCF7F1"/>
            </a:solidFill>
            <a:ln w="9525"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79293771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hemeOverride" Target="../theme/themeOverride11.xml"/><Relationship Id="rId5" Type="http://schemas.openxmlformats.org/officeDocument/2006/relationships/image" Target="../media/image2.jpeg"/><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xml"/><Relationship Id="rId1" Type="http://schemas.openxmlformats.org/officeDocument/2006/relationships/themeOverride" Target="../theme/themeOverride12.xml"/><Relationship Id="rId5" Type="http://schemas.openxmlformats.org/officeDocument/2006/relationships/image" Target="../media/image3.jpeg"/><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hemeOverride" Target="../theme/themeOverride13.xml"/><Relationship Id="rId5" Type="http://schemas.openxmlformats.org/officeDocument/2006/relationships/image" Target="../media/image4.jpeg"/><Relationship Id="rId4"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5.xml"/><Relationship Id="rId1" Type="http://schemas.openxmlformats.org/officeDocument/2006/relationships/themeOverride" Target="../theme/themeOverride14.xml"/><Relationship Id="rId5" Type="http://schemas.openxmlformats.org/officeDocument/2006/relationships/image" Target="../media/image4.jpe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themeOverride" Target="../theme/themeOverride16.xml"/><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hemeOverride" Target="../theme/themeOverride2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hemeOverride" Target="../theme/themeOverride6.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hemeOverride" Target="../theme/themeOverride8.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ṡlíḓé"/>
        <p:cNvGrpSpPr/>
        <p:nvPr/>
      </p:nvGrpSpPr>
      <p:grpSpPr>
        <a:xfrm>
          <a:off x="0" y="0"/>
          <a:ext cx="0" cy="0"/>
          <a:chOff x="0" y="0"/>
          <a:chExt cx="0" cy="0"/>
        </a:xfrm>
      </p:grpSpPr>
      <p:sp>
        <p:nvSpPr>
          <p:cNvPr id="5" name="iṧļíďê">
            <a:extLst>
              <a:ext uri="{FF2B5EF4-FFF2-40B4-BE49-F238E27FC236}">
                <a16:creationId xmlns="" xmlns:a16="http://schemas.microsoft.com/office/drawing/2014/main" id="{8CE23D49-F448-4BBF-A47A-77B2478718E0}"/>
              </a:ext>
            </a:extLst>
          </p:cNvPr>
          <p:cNvSpPr>
            <a:spLocks noGrp="1"/>
          </p:cNvSpPr>
          <p:nvPr>
            <p:ph type="ctrTitle"/>
          </p:nvPr>
        </p:nvSpPr>
        <p:spPr>
          <a:xfrm>
            <a:off x="660400" y="2274130"/>
            <a:ext cx="10858500" cy="1569660"/>
          </a:xfrm>
        </p:spPr>
        <p:txBody>
          <a:bodyPr/>
          <a:lstStyle/>
          <a:p>
            <a:r>
              <a:rPr lang="zh-CN" altLang="en-US" sz="3200" smtClean="0">
                <a:solidFill>
                  <a:schemeClr val="accent2">
                    <a:lumMod val="75000"/>
                  </a:schemeClr>
                </a:solidFill>
                <a:latin typeface="+mn-lt"/>
                <a:ea typeface="+mn-ea"/>
                <a:cs typeface="+mn-ea"/>
                <a:sym typeface="+mn-lt"/>
              </a:rPr>
              <a:t>人类转型视角下的体验设计：以火人节为例</a:t>
            </a:r>
            <a:r>
              <a:rPr lang="en-US" altLang="zh-CN" sz="3200" smtClean="0">
                <a:latin typeface="+mn-lt"/>
                <a:ea typeface="+mn-ea"/>
                <a:cs typeface="+mn-ea"/>
                <a:sym typeface="+mn-lt"/>
              </a:rPr>
              <a:t/>
            </a:r>
            <a:br>
              <a:rPr lang="en-US" altLang="zh-CN" sz="3200" smtClean="0">
                <a:latin typeface="+mn-lt"/>
                <a:ea typeface="+mn-ea"/>
                <a:cs typeface="+mn-ea"/>
                <a:sym typeface="+mn-lt"/>
              </a:rPr>
            </a:br>
            <a:r>
              <a:rPr lang="en-US" altLang="zh-CN" sz="3200" smtClean="0">
                <a:latin typeface="+mn-lt"/>
                <a:ea typeface="+mn-ea"/>
                <a:cs typeface="+mn-ea"/>
                <a:sym typeface="+mn-lt"/>
              </a:rPr>
              <a:t>Designing </a:t>
            </a:r>
            <a:r>
              <a:rPr lang="en-US" altLang="zh-CN" sz="3200" dirty="0">
                <a:latin typeface="+mn-lt"/>
                <a:ea typeface="+mn-ea"/>
                <a:cs typeface="+mn-ea"/>
                <a:sym typeface="+mn-lt"/>
              </a:rPr>
              <a:t>Experiences in the Age of </a:t>
            </a:r>
            <a:r>
              <a:rPr lang="en-US" altLang="zh-CN" sz="3200">
                <a:latin typeface="+mn-lt"/>
                <a:ea typeface="+mn-ea"/>
                <a:cs typeface="+mn-ea"/>
                <a:sym typeface="+mn-lt"/>
              </a:rPr>
              <a:t>human </a:t>
            </a:r>
            <a:r>
              <a:rPr lang="en-US" altLang="zh-CN" sz="3200" smtClean="0">
                <a:latin typeface="+mn-lt"/>
                <a:ea typeface="+mn-ea"/>
                <a:cs typeface="+mn-ea"/>
                <a:sym typeface="+mn-lt"/>
              </a:rPr>
              <a:t>transformation:An </a:t>
            </a:r>
            <a:r>
              <a:rPr lang="en-US" altLang="zh-CN" sz="3200" dirty="0">
                <a:latin typeface="+mn-lt"/>
                <a:ea typeface="+mn-ea"/>
                <a:cs typeface="+mn-ea"/>
                <a:sym typeface="+mn-lt"/>
              </a:rPr>
              <a:t>Analysis of Burning Man</a:t>
            </a:r>
            <a:endParaRPr lang="en-GB" sz="3200" dirty="0">
              <a:latin typeface="+mn-lt"/>
              <a:ea typeface="+mn-ea"/>
              <a:cs typeface="+mn-ea"/>
              <a:sym typeface="+mn-lt"/>
            </a:endParaRPr>
          </a:p>
        </p:txBody>
      </p:sp>
      <p:sp>
        <p:nvSpPr>
          <p:cNvPr id="6" name="îśḻiḋé">
            <a:extLst>
              <a:ext uri="{FF2B5EF4-FFF2-40B4-BE49-F238E27FC236}">
                <a16:creationId xmlns="" xmlns:a16="http://schemas.microsoft.com/office/drawing/2014/main" id="{DCDA415B-D2CA-4B5D-946C-BED37DC879BE}"/>
              </a:ext>
            </a:extLst>
          </p:cNvPr>
          <p:cNvSpPr>
            <a:spLocks noGrp="1"/>
          </p:cNvSpPr>
          <p:nvPr>
            <p:ph type="subTitle" idx="1"/>
          </p:nvPr>
        </p:nvSpPr>
        <p:spPr>
          <a:xfrm>
            <a:off x="5109550" y="4072505"/>
            <a:ext cx="3764575" cy="415788"/>
          </a:xfrm>
        </p:spPr>
        <p:txBody>
          <a:bodyPr>
            <a:normAutofit fontScale="85000" lnSpcReduction="10000"/>
          </a:bodyPr>
          <a:lstStyle/>
          <a:p>
            <a:r>
              <a:rPr lang="en-US" altLang="zh-CN" dirty="0">
                <a:cs typeface="+mn-ea"/>
                <a:sym typeface="+mn-lt"/>
              </a:rPr>
              <a:t>From: </a:t>
            </a:r>
            <a:r>
              <a:rPr lang="en-US" altLang="zh-CN" sz="1800" dirty="0">
                <a:solidFill>
                  <a:srgbClr val="231F20"/>
                </a:solidFill>
                <a:effectLst/>
              </a:rPr>
              <a:t>Annals of </a:t>
            </a:r>
            <a:r>
              <a:rPr lang="en-US" altLang="zh-CN" sz="1800">
                <a:solidFill>
                  <a:srgbClr val="231F20"/>
                </a:solidFill>
                <a:effectLst/>
              </a:rPr>
              <a:t>Tourism </a:t>
            </a:r>
            <a:r>
              <a:rPr lang="en-US" altLang="zh-CN" sz="1800" smtClean="0">
                <a:solidFill>
                  <a:srgbClr val="231F20"/>
                </a:solidFill>
                <a:effectLst/>
              </a:rPr>
              <a:t>Research</a:t>
            </a:r>
            <a:r>
              <a:rPr lang="zh-CN" altLang="en-US" sz="1800" smtClean="0">
                <a:solidFill>
                  <a:srgbClr val="231F20"/>
                </a:solidFill>
                <a:effectLst/>
              </a:rPr>
              <a:t>（</a:t>
            </a:r>
            <a:r>
              <a:rPr lang="en-US" altLang="zh-CN" sz="1800" smtClean="0">
                <a:solidFill>
                  <a:srgbClr val="231F20"/>
                </a:solidFill>
                <a:effectLst/>
              </a:rPr>
              <a:t>2021</a:t>
            </a:r>
            <a:r>
              <a:rPr lang="zh-CN" altLang="en-US" sz="1800" smtClean="0">
                <a:solidFill>
                  <a:srgbClr val="231F20"/>
                </a:solidFill>
                <a:effectLst/>
              </a:rPr>
              <a:t>）</a:t>
            </a:r>
            <a:endParaRPr lang="en-GB" dirty="0">
              <a:cs typeface="+mn-ea"/>
              <a:sym typeface="+mn-lt"/>
            </a:endParaRPr>
          </a:p>
        </p:txBody>
      </p:sp>
      <p:sp>
        <p:nvSpPr>
          <p:cNvPr id="7" name="íśľïḋé">
            <a:extLst>
              <a:ext uri="{FF2B5EF4-FFF2-40B4-BE49-F238E27FC236}">
                <a16:creationId xmlns="" xmlns:a16="http://schemas.microsoft.com/office/drawing/2014/main" id="{2B0AB185-4AC2-48CD-88D7-90E0E8842ACB}"/>
              </a:ext>
            </a:extLst>
          </p:cNvPr>
          <p:cNvSpPr>
            <a:spLocks noGrp="1"/>
          </p:cNvSpPr>
          <p:nvPr>
            <p:ph type="body" sz="quarter" idx="13"/>
          </p:nvPr>
        </p:nvSpPr>
        <p:spPr>
          <a:xfrm>
            <a:off x="3305175" y="5643158"/>
            <a:ext cx="5568950" cy="296271"/>
          </a:xfrm>
        </p:spPr>
        <p:txBody>
          <a:bodyPr/>
          <a:lstStyle/>
          <a:p>
            <a:r>
              <a:rPr lang="zh-CN" altLang="en-US" dirty="0">
                <a:cs typeface="+mn-ea"/>
                <a:sym typeface="+mn-lt"/>
              </a:rPr>
              <a:t>汇报人：卢波</a:t>
            </a:r>
            <a:endParaRPr lang="en-GB" altLang="zh-CN" dirty="0">
              <a:cs typeface="+mn-ea"/>
              <a:sym typeface="+mn-lt"/>
            </a:endParaRPr>
          </a:p>
        </p:txBody>
      </p:sp>
      <p:sp>
        <p:nvSpPr>
          <p:cNvPr id="8" name="íSḻîďê">
            <a:extLst>
              <a:ext uri="{FF2B5EF4-FFF2-40B4-BE49-F238E27FC236}">
                <a16:creationId xmlns="" xmlns:a16="http://schemas.microsoft.com/office/drawing/2014/main" id="{94053447-3F3F-4FA0-A3BF-A65449901A9B}"/>
              </a:ext>
            </a:extLst>
          </p:cNvPr>
          <p:cNvSpPr>
            <a:spLocks noGrp="1"/>
          </p:cNvSpPr>
          <p:nvPr>
            <p:ph type="body" sz="quarter" idx="14"/>
          </p:nvPr>
        </p:nvSpPr>
        <p:spPr>
          <a:xfrm>
            <a:off x="3305175" y="5939429"/>
            <a:ext cx="5568950" cy="296271"/>
          </a:xfrm>
        </p:spPr>
        <p:txBody>
          <a:bodyPr/>
          <a:lstStyle/>
          <a:p>
            <a:r>
              <a:rPr lang="zh-CN" altLang="en-US" dirty="0">
                <a:cs typeface="+mn-ea"/>
                <a:sym typeface="+mn-lt"/>
              </a:rPr>
              <a:t>四川大学旅游学院</a:t>
            </a:r>
            <a:endParaRPr lang="en-US" altLang="zh-CN" dirty="0">
              <a:cs typeface="+mn-ea"/>
              <a:sym typeface="+mn-lt"/>
            </a:endParaRPr>
          </a:p>
        </p:txBody>
      </p:sp>
      <p:pic>
        <p:nvPicPr>
          <p:cNvPr id="1030" name="Picture 6" descr="undefined">
            <a:extLst>
              <a:ext uri="{FF2B5EF4-FFF2-40B4-BE49-F238E27FC236}">
                <a16:creationId xmlns="" xmlns:a16="http://schemas.microsoft.com/office/drawing/2014/main" id="{6B7CCF50-0D5F-EA74-6E6D-447AEFBB8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377371"/>
            <a:ext cx="852657" cy="85265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290765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ŝľïďe"/>
        <p:cNvGrpSpPr/>
        <p:nvPr/>
      </p:nvGrpSpPr>
      <p:grpSpPr>
        <a:xfrm>
          <a:off x="0" y="0"/>
          <a:ext cx="0" cy="0"/>
          <a:chOff x="0" y="0"/>
          <a:chExt cx="0" cy="0"/>
        </a:xfrm>
      </p:grpSpPr>
      <p:grpSp>
        <p:nvGrpSpPr>
          <p:cNvPr id="56" name="iṡ1íďê">
            <a:extLst>
              <a:ext uri="{FF2B5EF4-FFF2-40B4-BE49-F238E27FC236}">
                <a16:creationId xmlns="" xmlns:a16="http://schemas.microsoft.com/office/drawing/2014/main" id="{067962CB-5CA2-D1BB-2EE3-7CD79E9D52CC}"/>
              </a:ext>
            </a:extLst>
          </p:cNvPr>
          <p:cNvGrpSpPr/>
          <p:nvPr/>
        </p:nvGrpSpPr>
        <p:grpSpPr>
          <a:xfrm>
            <a:off x="1" y="-182880"/>
            <a:ext cx="12191999" cy="6135007"/>
            <a:chOff x="1" y="0"/>
            <a:chExt cx="12191999" cy="6135007"/>
          </a:xfrm>
        </p:grpSpPr>
        <p:grpSp>
          <p:nvGrpSpPr>
            <p:cNvPr id="34" name="iš1ïḍé">
              <a:extLst>
                <a:ext uri="{FF2B5EF4-FFF2-40B4-BE49-F238E27FC236}">
                  <a16:creationId xmlns="" xmlns:a16="http://schemas.microsoft.com/office/drawing/2014/main" id="{AC7AFC13-41B7-FD32-1A69-F3E6106B121E}"/>
                </a:ext>
              </a:extLst>
            </p:cNvPr>
            <p:cNvGrpSpPr/>
            <p:nvPr/>
          </p:nvGrpSpPr>
          <p:grpSpPr>
            <a:xfrm>
              <a:off x="1" y="0"/>
              <a:ext cx="12191999" cy="3035301"/>
              <a:chOff x="1" y="0"/>
              <a:chExt cx="12191999" cy="3035301"/>
            </a:xfrm>
          </p:grpSpPr>
          <p:sp>
            <p:nvSpPr>
              <p:cNvPr id="54" name="îṥḻïḓè">
                <a:extLst>
                  <a:ext uri="{FF2B5EF4-FFF2-40B4-BE49-F238E27FC236}">
                    <a16:creationId xmlns="" xmlns:a16="http://schemas.microsoft.com/office/drawing/2014/main" id="{7B4FA2D9-736B-F588-2407-2334BB08DD30}"/>
                  </a:ext>
                </a:extLst>
              </p:cNvPr>
              <p:cNvSpPr/>
              <p:nvPr/>
            </p:nvSpPr>
            <p:spPr>
              <a:xfrm flipH="1">
                <a:off x="1" y="0"/>
                <a:ext cx="12191999" cy="3035301"/>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îṡlïḑe">
                <a:extLst>
                  <a:ext uri="{FF2B5EF4-FFF2-40B4-BE49-F238E27FC236}">
                    <a16:creationId xmlns="" xmlns:a16="http://schemas.microsoft.com/office/drawing/2014/main" id="{0766C71F-98DD-7977-550B-02FC5A1B259F}"/>
                  </a:ext>
                </a:extLst>
              </p:cNvPr>
              <p:cNvSpPr txBox="1"/>
              <p:nvPr/>
            </p:nvSpPr>
            <p:spPr>
              <a:xfrm>
                <a:off x="660400" y="1424916"/>
                <a:ext cx="10932160" cy="892552"/>
              </a:xfrm>
              <a:prstGeom prst="rect">
                <a:avLst/>
              </a:prstGeom>
              <a:noFill/>
              <a:ln>
                <a:noFill/>
              </a:ln>
            </p:spPr>
            <p:txBody>
              <a:bodyPr wrap="square" lIns="91440" tIns="45720" rIns="91440" bIns="45720" anchor="t" anchorCtr="0">
                <a:spAutoFit/>
              </a:bodyPr>
              <a:lstStyle/>
              <a:p>
                <a:pPr algn="ctr">
                  <a:buSzPct val="25000"/>
                </a:pPr>
                <a:r>
                  <a:rPr lang="zh-CN" altLang="en-US" sz="3200" b="1"/>
                  <a:t>一种深度拓扑数据分析的迭代</a:t>
                </a:r>
                <a:r>
                  <a:rPr lang="zh-CN" altLang="en-US" sz="3200" b="1" smtClean="0"/>
                  <a:t>框架</a:t>
                </a:r>
                <a:endParaRPr lang="en-US" altLang="zh-CN" sz="3200" b="1" smtClean="0"/>
              </a:p>
              <a:p>
                <a:pPr algn="ctr">
                  <a:buSzPct val="25000"/>
                </a:pPr>
                <a:r>
                  <a:rPr lang="en-US" altLang="zh-CN" sz="2000">
                    <a:cs typeface="+mn-ea"/>
                    <a:sym typeface="+mn-lt"/>
                  </a:rPr>
                  <a:t>(</a:t>
                </a:r>
                <a:r>
                  <a:rPr lang="en-US" altLang="zh-CN" sz="2000" smtClean="0"/>
                  <a:t>An </a:t>
                </a:r>
                <a:r>
                  <a:rPr lang="en-US" altLang="zh-CN" sz="2000"/>
                  <a:t>Iterative Framework for Deep Topological Data </a:t>
                </a:r>
                <a:r>
                  <a:rPr lang="en-US" altLang="zh-CN" sz="2000" smtClean="0"/>
                  <a:t>Analysis</a:t>
                </a:r>
                <a:r>
                  <a:rPr lang="en-US" altLang="zh-CN" sz="2000">
                    <a:cs typeface="+mn-ea"/>
                    <a:sym typeface="+mn-lt"/>
                  </a:rPr>
                  <a:t>)</a:t>
                </a:r>
                <a:endParaRPr lang="en-US" sz="2000" dirty="0">
                  <a:cs typeface="+mn-ea"/>
                  <a:sym typeface="+mn-lt"/>
                </a:endParaRPr>
              </a:p>
            </p:txBody>
          </p:sp>
        </p:grpSp>
        <p:grpSp>
          <p:nvGrpSpPr>
            <p:cNvPr id="35" name="îṩḻíḋè">
              <a:extLst>
                <a:ext uri="{FF2B5EF4-FFF2-40B4-BE49-F238E27FC236}">
                  <a16:creationId xmlns="" xmlns:a16="http://schemas.microsoft.com/office/drawing/2014/main" id="{00A91AAC-144D-9617-78B3-48B8AE0E23D3}"/>
                </a:ext>
              </a:extLst>
            </p:cNvPr>
            <p:cNvGrpSpPr/>
            <p:nvPr/>
          </p:nvGrpSpPr>
          <p:grpSpPr>
            <a:xfrm>
              <a:off x="660400" y="3607430"/>
              <a:ext cx="10858499" cy="2527577"/>
              <a:chOff x="660400" y="3446488"/>
              <a:chExt cx="10858499" cy="2527577"/>
            </a:xfrm>
          </p:grpSpPr>
          <p:cxnSp>
            <p:nvCxnSpPr>
              <p:cNvPr id="36" name="ïsľïḋè">
                <a:extLst>
                  <a:ext uri="{FF2B5EF4-FFF2-40B4-BE49-F238E27FC236}">
                    <a16:creationId xmlns="" xmlns:a16="http://schemas.microsoft.com/office/drawing/2014/main" id="{27195CF6-D5F2-F5DC-7C55-C62BD567C441}"/>
                  </a:ext>
                </a:extLst>
              </p:cNvPr>
              <p:cNvCxnSpPr>
                <a:cxnSpLocks/>
              </p:cNvCxnSpPr>
              <p:nvPr/>
            </p:nvCxnSpPr>
            <p:spPr>
              <a:xfrm>
                <a:off x="3415547"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í$ļíḍê">
                <a:extLst>
                  <a:ext uri="{FF2B5EF4-FFF2-40B4-BE49-F238E27FC236}">
                    <a16:creationId xmlns="" xmlns:a16="http://schemas.microsoft.com/office/drawing/2014/main" id="{67539E6D-2F08-CB63-2BF5-295ABF1CB561}"/>
                  </a:ext>
                </a:extLst>
              </p:cNvPr>
              <p:cNvGrpSpPr/>
              <p:nvPr/>
            </p:nvGrpSpPr>
            <p:grpSpPr>
              <a:xfrm>
                <a:off x="660400" y="3446488"/>
                <a:ext cx="10858499" cy="2527577"/>
                <a:chOff x="660400" y="3446488"/>
                <a:chExt cx="10858499" cy="2527577"/>
              </a:xfrm>
            </p:grpSpPr>
            <p:grpSp>
              <p:nvGrpSpPr>
                <p:cNvPr id="39" name="iŝḻïḓé">
                  <a:extLst>
                    <a:ext uri="{FF2B5EF4-FFF2-40B4-BE49-F238E27FC236}">
                      <a16:creationId xmlns="" xmlns:a16="http://schemas.microsoft.com/office/drawing/2014/main" id="{EF37FFE4-A68E-CD29-28E7-32EF0AC0F801}"/>
                    </a:ext>
                  </a:extLst>
                </p:cNvPr>
                <p:cNvGrpSpPr/>
                <p:nvPr/>
              </p:nvGrpSpPr>
              <p:grpSpPr>
                <a:xfrm>
                  <a:off x="660400" y="3446488"/>
                  <a:ext cx="3684267" cy="2487566"/>
                  <a:chOff x="1105473" y="3060408"/>
                  <a:chExt cx="3684267" cy="2487566"/>
                </a:xfrm>
              </p:grpSpPr>
              <p:grpSp>
                <p:nvGrpSpPr>
                  <p:cNvPr id="50" name="îsḻidé">
                    <a:extLst>
                      <a:ext uri="{FF2B5EF4-FFF2-40B4-BE49-F238E27FC236}">
                        <a16:creationId xmlns="" xmlns:a16="http://schemas.microsoft.com/office/drawing/2014/main" id="{4732832D-DB78-88D3-8B46-4AD3BAD4CB07}"/>
                      </a:ext>
                    </a:extLst>
                  </p:cNvPr>
                  <p:cNvGrpSpPr/>
                  <p:nvPr/>
                </p:nvGrpSpPr>
                <p:grpSpPr>
                  <a:xfrm>
                    <a:off x="1105473" y="3944470"/>
                    <a:ext cx="3684267" cy="1603504"/>
                    <a:chOff x="1188720" y="4853663"/>
                    <a:chExt cx="3684267" cy="1603504"/>
                  </a:xfrm>
                </p:grpSpPr>
                <p:sp>
                  <p:nvSpPr>
                    <p:cNvPr id="52" name="ïśḷïḓè">
                      <a:extLst>
                        <a:ext uri="{FF2B5EF4-FFF2-40B4-BE49-F238E27FC236}">
                          <a16:creationId xmlns="" xmlns:a16="http://schemas.microsoft.com/office/drawing/2014/main" id="{303B8D2E-0EE0-9806-2D6E-00EE54B0F17B}"/>
                        </a:ext>
                      </a:extLst>
                    </p:cNvPr>
                    <p:cNvSpPr/>
                    <p:nvPr/>
                  </p:nvSpPr>
                  <p:spPr>
                    <a:xfrm>
                      <a:off x="1339853" y="5284538"/>
                      <a:ext cx="3533134" cy="1172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smtClean="0">
                          <a:solidFill>
                            <a:schemeClr val="tx1"/>
                          </a:solidFill>
                          <a:cs typeface="+mn-ea"/>
                          <a:sym typeface="+mn-lt"/>
                        </a:rPr>
                        <a:t>时间：</a:t>
                      </a:r>
                      <a:r>
                        <a:rPr kumimoji="1" lang="en-US" altLang="zh-CN" sz="1400" smtClean="0">
                          <a:solidFill>
                            <a:schemeClr val="tx1"/>
                          </a:solidFill>
                          <a:cs typeface="+mn-ea"/>
                          <a:sym typeface="+mn-lt"/>
                        </a:rPr>
                        <a:t>2019</a:t>
                      </a:r>
                      <a:r>
                        <a:rPr kumimoji="1" lang="zh-CN" altLang="en-US" sz="1400" smtClean="0">
                          <a:solidFill>
                            <a:schemeClr val="tx1"/>
                          </a:solidFill>
                          <a:cs typeface="+mn-ea"/>
                          <a:sym typeface="+mn-lt"/>
                        </a:rPr>
                        <a:t>年火人节期间以及前后半年</a:t>
                      </a:r>
                      <a:endParaRPr kumimoji="1" lang="en-US" altLang="zh-CN" sz="1400" smtClean="0">
                        <a:solidFill>
                          <a:schemeClr val="tx1"/>
                        </a:solidFill>
                        <a:cs typeface="+mn-ea"/>
                        <a:sym typeface="+mn-lt"/>
                      </a:endParaRPr>
                    </a:p>
                    <a:p>
                      <a:pPr>
                        <a:lnSpc>
                          <a:spcPct val="130000"/>
                        </a:lnSpc>
                      </a:pPr>
                      <a:r>
                        <a:rPr kumimoji="1" lang="zh-CN" altLang="en-US" sz="1400" b="1">
                          <a:solidFill>
                            <a:schemeClr val="tx1"/>
                          </a:solidFill>
                          <a:cs typeface="+mn-ea"/>
                          <a:sym typeface="+mn-lt"/>
                        </a:rPr>
                        <a:t>来源</a:t>
                      </a:r>
                      <a:r>
                        <a:rPr kumimoji="1" lang="zh-CN" altLang="en-US" sz="1400" b="1" smtClean="0">
                          <a:solidFill>
                            <a:schemeClr val="tx1"/>
                          </a:solidFill>
                          <a:cs typeface="+mn-ea"/>
                          <a:sym typeface="+mn-lt"/>
                        </a:rPr>
                        <a:t>：</a:t>
                      </a:r>
                      <a:r>
                        <a:rPr kumimoji="1" lang="en-US" altLang="zh-CN" sz="1400" smtClean="0">
                          <a:solidFill>
                            <a:schemeClr val="tx1"/>
                          </a:solidFill>
                          <a:cs typeface="+mn-ea"/>
                          <a:sym typeface="+mn-lt"/>
                        </a:rPr>
                        <a:t>INS</a:t>
                      </a:r>
                      <a:r>
                        <a:rPr kumimoji="1" lang="zh-CN" altLang="en-US" sz="1400" smtClean="0">
                          <a:solidFill>
                            <a:schemeClr val="tx1"/>
                          </a:solidFill>
                          <a:cs typeface="+mn-ea"/>
                          <a:sym typeface="+mn-lt"/>
                        </a:rPr>
                        <a:t>话题（</a:t>
                      </a:r>
                      <a:r>
                        <a:rPr kumimoji="1" lang="en-US" altLang="zh-CN" sz="1400">
                          <a:solidFill>
                            <a:schemeClr val="tx1"/>
                          </a:solidFill>
                          <a:cs typeface="+mn-ea"/>
                          <a:sym typeface="+mn-lt"/>
                        </a:rPr>
                        <a:t>#burningman2019</a:t>
                      </a:r>
                      <a:r>
                        <a:rPr kumimoji="1" lang="zh-CN" altLang="en-US" sz="1400" smtClean="0">
                          <a:solidFill>
                            <a:schemeClr val="tx1"/>
                          </a:solidFill>
                          <a:cs typeface="+mn-ea"/>
                          <a:sym typeface="+mn-lt"/>
                        </a:rPr>
                        <a:t>）数据</a:t>
                      </a:r>
                      <a:endParaRPr kumimoji="1" lang="en-US" altLang="zh-CN" sz="1400" smtClean="0">
                        <a:solidFill>
                          <a:schemeClr val="tx1"/>
                        </a:solidFill>
                        <a:cs typeface="+mn-ea"/>
                        <a:sym typeface="+mn-lt"/>
                      </a:endParaRPr>
                    </a:p>
                    <a:p>
                      <a:pPr>
                        <a:lnSpc>
                          <a:spcPct val="130000"/>
                        </a:lnSpc>
                      </a:pPr>
                      <a:r>
                        <a:rPr kumimoji="1" lang="zh-CN" altLang="en-US" sz="1400" b="1" smtClean="0">
                          <a:solidFill>
                            <a:schemeClr val="tx1"/>
                          </a:solidFill>
                          <a:cs typeface="+mn-ea"/>
                          <a:sym typeface="+mn-lt"/>
                        </a:rPr>
                        <a:t>数量：</a:t>
                      </a:r>
                      <a:r>
                        <a:rPr kumimoji="1" lang="en-US" altLang="zh-CN" sz="1400" smtClean="0">
                          <a:solidFill>
                            <a:schemeClr val="tx1"/>
                          </a:solidFill>
                          <a:cs typeface="+mn-ea"/>
                          <a:sym typeface="+mn-lt"/>
                        </a:rPr>
                        <a:t>53326</a:t>
                      </a:r>
                      <a:r>
                        <a:rPr kumimoji="1" lang="zh-CN" altLang="en-US" sz="1400">
                          <a:solidFill>
                            <a:schemeClr val="tx1"/>
                          </a:solidFill>
                          <a:cs typeface="+mn-ea"/>
                          <a:sym typeface="+mn-lt"/>
                        </a:rPr>
                        <a:t>条</a:t>
                      </a:r>
                      <a:r>
                        <a:rPr kumimoji="1" lang="zh-CN" altLang="en-US" sz="1200">
                          <a:solidFill>
                            <a:schemeClr val="tx1"/>
                          </a:solidFill>
                          <a:cs typeface="+mn-ea"/>
                          <a:sym typeface="+mn-lt"/>
                        </a:rPr>
                        <a:t>（</a:t>
                      </a:r>
                      <a:r>
                        <a:rPr kumimoji="1" lang="zh-CN" altLang="en-US" sz="1200" smtClean="0">
                          <a:solidFill>
                            <a:schemeClr val="tx1"/>
                          </a:solidFill>
                          <a:cs typeface="+mn-ea"/>
                          <a:sym typeface="+mn-lt"/>
                        </a:rPr>
                        <a:t>含文本</a:t>
                      </a:r>
                      <a:r>
                        <a:rPr kumimoji="1" lang="zh-CN" altLang="en-US" sz="1200">
                          <a:solidFill>
                            <a:schemeClr val="tx1"/>
                          </a:solidFill>
                          <a:cs typeface="+mn-ea"/>
                          <a:sym typeface="+mn-lt"/>
                        </a:rPr>
                        <a:t>、标签、表情符号、发布日期、</a:t>
                      </a:r>
                      <a:r>
                        <a:rPr kumimoji="1" lang="en-US" altLang="zh-CN" sz="1200">
                          <a:solidFill>
                            <a:schemeClr val="tx1"/>
                          </a:solidFill>
                          <a:cs typeface="+mn-ea"/>
                          <a:sym typeface="+mn-lt"/>
                        </a:rPr>
                        <a:t>URL</a:t>
                      </a:r>
                      <a:r>
                        <a:rPr kumimoji="1" lang="zh-CN" altLang="en-US" sz="1200">
                          <a:solidFill>
                            <a:schemeClr val="tx1"/>
                          </a:solidFill>
                          <a:cs typeface="+mn-ea"/>
                          <a:sym typeface="+mn-lt"/>
                        </a:rPr>
                        <a:t>和用户账户</a:t>
                      </a:r>
                      <a:r>
                        <a:rPr kumimoji="1" lang="zh-CN" altLang="en-US" sz="1200" smtClean="0">
                          <a:solidFill>
                            <a:schemeClr val="tx1"/>
                          </a:solidFill>
                          <a:cs typeface="+mn-ea"/>
                          <a:sym typeface="+mn-lt"/>
                        </a:rPr>
                        <a:t>类型等信息）</a:t>
                      </a:r>
                      <a:endParaRPr kumimoji="1" lang="en-US" altLang="zh-CN" sz="1200" smtClean="0">
                        <a:solidFill>
                          <a:schemeClr val="tx1"/>
                        </a:solidFill>
                        <a:cs typeface="+mn-ea"/>
                        <a:sym typeface="+mn-lt"/>
                      </a:endParaRPr>
                    </a:p>
                  </p:txBody>
                </p:sp>
                <p:sp>
                  <p:nvSpPr>
                    <p:cNvPr id="53" name="ïŝḷïḋè">
                      <a:extLst>
                        <a:ext uri="{FF2B5EF4-FFF2-40B4-BE49-F238E27FC236}">
                          <a16:creationId xmlns="" xmlns:a16="http://schemas.microsoft.com/office/drawing/2014/main" id="{99D0B5A7-E621-4D8F-38AE-A63601378BF9}"/>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smtClean="0">
                          <a:cs typeface="+mn-ea"/>
                          <a:sym typeface="+mn-lt"/>
                        </a:rPr>
                        <a:t>数据收集</a:t>
                      </a:r>
                      <a:endParaRPr kumimoji="1" lang="en-US" altLang="zh-CN" sz="2000" b="1" dirty="0">
                        <a:cs typeface="+mn-ea"/>
                        <a:sym typeface="+mn-lt"/>
                      </a:endParaRPr>
                    </a:p>
                  </p:txBody>
                </p:sp>
              </p:grpSp>
              <p:sp>
                <p:nvSpPr>
                  <p:cNvPr id="51" name="iṣľíḑé">
                    <a:extLst>
                      <a:ext uri="{FF2B5EF4-FFF2-40B4-BE49-F238E27FC236}">
                        <a16:creationId xmlns="" xmlns:a16="http://schemas.microsoft.com/office/drawing/2014/main" id="{92A3B3F2-B4C5-3729-A799-F9E355A9F1C0}"/>
                      </a:ext>
                    </a:extLst>
                  </p:cNvPr>
                  <p:cNvSpPr/>
                  <p:nvPr/>
                </p:nvSpPr>
                <p:spPr>
                  <a:xfrm>
                    <a:off x="2560895"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1</a:t>
                    </a:r>
                    <a:endParaRPr lang="zh-CN" altLang="en-US" b="1" dirty="0">
                      <a:solidFill>
                        <a:schemeClr val="bg1"/>
                      </a:solidFill>
                      <a:cs typeface="+mn-ea"/>
                      <a:sym typeface="+mn-lt"/>
                    </a:endParaRPr>
                  </a:p>
                </p:txBody>
              </p:sp>
            </p:grpSp>
            <p:grpSp>
              <p:nvGrpSpPr>
                <p:cNvPr id="40" name="îśḻíďê">
                  <a:extLst>
                    <a:ext uri="{FF2B5EF4-FFF2-40B4-BE49-F238E27FC236}">
                      <a16:creationId xmlns="" xmlns:a16="http://schemas.microsoft.com/office/drawing/2014/main" id="{8094C280-A5CA-6C91-1A42-4B5771D59C12}"/>
                    </a:ext>
                  </a:extLst>
                </p:cNvPr>
                <p:cNvGrpSpPr/>
                <p:nvPr/>
              </p:nvGrpSpPr>
              <p:grpSpPr>
                <a:xfrm>
                  <a:off x="8028935" y="3446488"/>
                  <a:ext cx="3489964" cy="2527577"/>
                  <a:chOff x="7886122" y="3060408"/>
                  <a:chExt cx="3489964" cy="2527577"/>
                </a:xfrm>
              </p:grpSpPr>
              <p:grpSp>
                <p:nvGrpSpPr>
                  <p:cNvPr id="46" name="iŝḷíḓe">
                    <a:extLst>
                      <a:ext uri="{FF2B5EF4-FFF2-40B4-BE49-F238E27FC236}">
                        <a16:creationId xmlns="" xmlns:a16="http://schemas.microsoft.com/office/drawing/2014/main" id="{0CFDCB3A-B0E1-B5D4-5410-7B2E271CA9D6}"/>
                      </a:ext>
                    </a:extLst>
                  </p:cNvPr>
                  <p:cNvGrpSpPr/>
                  <p:nvPr/>
                </p:nvGrpSpPr>
                <p:grpSpPr>
                  <a:xfrm>
                    <a:off x="7886122" y="3944470"/>
                    <a:ext cx="3489964" cy="1643515"/>
                    <a:chOff x="1188720" y="4853663"/>
                    <a:chExt cx="3489964" cy="1643515"/>
                  </a:xfrm>
                </p:grpSpPr>
                <p:sp>
                  <p:nvSpPr>
                    <p:cNvPr id="48" name="íŝ1ïdê">
                      <a:extLst>
                        <a:ext uri="{FF2B5EF4-FFF2-40B4-BE49-F238E27FC236}">
                          <a16:creationId xmlns="" xmlns:a16="http://schemas.microsoft.com/office/drawing/2014/main" id="{2DD3AE0B-6EEF-27F2-BAAF-E7C321F1FC30}"/>
                        </a:ext>
                      </a:extLst>
                    </p:cNvPr>
                    <p:cNvSpPr/>
                    <p:nvPr/>
                  </p:nvSpPr>
                  <p:spPr>
                    <a:xfrm>
                      <a:off x="1339853" y="5284538"/>
                      <a:ext cx="3187699" cy="121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smtClean="0">
                          <a:solidFill>
                            <a:schemeClr val="tx1"/>
                          </a:solidFill>
                          <a:cs typeface="+mn-ea"/>
                          <a:sym typeface="+mn-lt"/>
                        </a:rPr>
                        <a:t>原理：</a:t>
                      </a:r>
                      <a:r>
                        <a:rPr kumimoji="1" lang="zh-CN" altLang="en-US" sz="1400" smtClean="0">
                          <a:solidFill>
                            <a:schemeClr val="tx1"/>
                          </a:solidFill>
                          <a:cs typeface="+mn-ea"/>
                          <a:sym typeface="+mn-lt"/>
                        </a:rPr>
                        <a:t>拓扑</a:t>
                      </a:r>
                      <a:r>
                        <a:rPr kumimoji="1" lang="zh-CN" altLang="en-US" sz="1400">
                          <a:solidFill>
                            <a:schemeClr val="tx1"/>
                          </a:solidFill>
                          <a:cs typeface="+mn-ea"/>
                          <a:sym typeface="+mn-lt"/>
                        </a:rPr>
                        <a:t>数据分析和深度生成模型的</a:t>
                      </a:r>
                      <a:r>
                        <a:rPr kumimoji="1" lang="zh-CN" altLang="en-US" sz="1400" smtClean="0">
                          <a:solidFill>
                            <a:schemeClr val="tx1"/>
                          </a:solidFill>
                          <a:cs typeface="+mn-ea"/>
                          <a:sym typeface="+mn-lt"/>
                        </a:rPr>
                        <a:t>结合</a:t>
                      </a:r>
                      <a:endParaRPr kumimoji="1" lang="en-US" altLang="zh-CN" sz="1400" smtClean="0">
                        <a:solidFill>
                          <a:schemeClr val="tx1"/>
                        </a:solidFill>
                        <a:cs typeface="+mn-ea"/>
                        <a:sym typeface="+mn-lt"/>
                      </a:endParaRPr>
                    </a:p>
                    <a:p>
                      <a:pPr>
                        <a:lnSpc>
                          <a:spcPct val="130000"/>
                        </a:lnSpc>
                      </a:pPr>
                      <a:r>
                        <a:rPr kumimoji="1" lang="zh-CN" altLang="en-US" sz="1400" b="1" smtClean="0">
                          <a:solidFill>
                            <a:schemeClr val="tx1"/>
                          </a:solidFill>
                          <a:cs typeface="+mn-ea"/>
                          <a:sym typeface="+mn-lt"/>
                        </a:rPr>
                        <a:t>目的：</a:t>
                      </a:r>
                      <a:r>
                        <a:rPr kumimoji="1" lang="zh-CN" altLang="en-US" sz="1400" smtClean="0">
                          <a:solidFill>
                            <a:schemeClr val="tx1"/>
                          </a:solidFill>
                          <a:cs typeface="+mn-ea"/>
                          <a:sym typeface="+mn-lt"/>
                        </a:rPr>
                        <a:t>识别帖子中诱导</a:t>
                      </a:r>
                      <a:r>
                        <a:rPr kumimoji="1" lang="zh-CN" altLang="en-US" sz="1400" smtClean="0">
                          <a:solidFill>
                            <a:schemeClr val="tx1"/>
                          </a:solidFill>
                          <a:cs typeface="+mn-ea"/>
                          <a:sym typeface="+mn-lt"/>
                        </a:rPr>
                        <a:t>自我转型的</a:t>
                      </a:r>
                      <a:r>
                        <a:rPr kumimoji="1" lang="zh-CN" altLang="en-US" sz="1400" smtClean="0">
                          <a:solidFill>
                            <a:schemeClr val="tx1"/>
                          </a:solidFill>
                          <a:cs typeface="+mn-ea"/>
                          <a:sym typeface="+mn-lt"/>
                        </a:rPr>
                        <a:t>社会、环境因素</a:t>
                      </a:r>
                      <a:endParaRPr kumimoji="1" lang="en-US" altLang="zh-CN" sz="1400" dirty="0">
                        <a:solidFill>
                          <a:schemeClr val="tx1"/>
                        </a:solidFill>
                        <a:cs typeface="+mn-ea"/>
                        <a:sym typeface="+mn-lt"/>
                      </a:endParaRPr>
                    </a:p>
                  </p:txBody>
                </p:sp>
                <p:sp>
                  <p:nvSpPr>
                    <p:cNvPr id="49" name="îśľiḑé">
                      <a:extLst>
                        <a:ext uri="{FF2B5EF4-FFF2-40B4-BE49-F238E27FC236}">
                          <a16:creationId xmlns="" xmlns:a16="http://schemas.microsoft.com/office/drawing/2014/main" id="{0E6462C8-C06A-8EC8-8AF5-C5CFDC395C2E}"/>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smtClean="0">
                          <a:cs typeface="+mn-ea"/>
                          <a:sym typeface="+mn-lt"/>
                        </a:rPr>
                        <a:t>深度拓扑数据分析</a:t>
                      </a:r>
                      <a:endParaRPr kumimoji="1" lang="en-US" altLang="zh-CN" sz="2000" b="1" dirty="0">
                        <a:cs typeface="+mn-ea"/>
                        <a:sym typeface="+mn-lt"/>
                      </a:endParaRPr>
                    </a:p>
                  </p:txBody>
                </p:sp>
              </p:grpSp>
              <p:sp>
                <p:nvSpPr>
                  <p:cNvPr id="47" name="i$ľîḓe">
                    <a:extLst>
                      <a:ext uri="{FF2B5EF4-FFF2-40B4-BE49-F238E27FC236}">
                        <a16:creationId xmlns="" xmlns:a16="http://schemas.microsoft.com/office/drawing/2014/main" id="{C811E6ED-2E75-831D-FB5A-C582344FBCC6}"/>
                      </a:ext>
                    </a:extLst>
                  </p:cNvPr>
                  <p:cNvSpPr/>
                  <p:nvPr/>
                </p:nvSpPr>
                <p:spPr>
                  <a:xfrm>
                    <a:off x="9341544" y="3060408"/>
                    <a:ext cx="579120" cy="5791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3</a:t>
                    </a:r>
                    <a:endParaRPr lang="zh-CN" altLang="en-US" b="1" dirty="0">
                      <a:solidFill>
                        <a:schemeClr val="bg1"/>
                      </a:solidFill>
                      <a:cs typeface="+mn-ea"/>
                      <a:sym typeface="+mn-lt"/>
                    </a:endParaRPr>
                  </a:p>
                </p:txBody>
              </p:sp>
            </p:grpSp>
            <p:grpSp>
              <p:nvGrpSpPr>
                <p:cNvPr id="41" name="isļíḍê">
                  <a:extLst>
                    <a:ext uri="{FF2B5EF4-FFF2-40B4-BE49-F238E27FC236}">
                      <a16:creationId xmlns="" xmlns:a16="http://schemas.microsoft.com/office/drawing/2014/main" id="{89E83E33-78E9-F216-A995-308639DB293A}"/>
                    </a:ext>
                  </a:extLst>
                </p:cNvPr>
                <p:cNvGrpSpPr/>
                <p:nvPr/>
              </p:nvGrpSpPr>
              <p:grpSpPr>
                <a:xfrm>
                  <a:off x="4344667" y="3446488"/>
                  <a:ext cx="3489964" cy="2527577"/>
                  <a:chOff x="7886122" y="3060408"/>
                  <a:chExt cx="3489964" cy="2527577"/>
                </a:xfrm>
              </p:grpSpPr>
              <p:grpSp>
                <p:nvGrpSpPr>
                  <p:cNvPr id="42" name="îṡľïďe">
                    <a:extLst>
                      <a:ext uri="{FF2B5EF4-FFF2-40B4-BE49-F238E27FC236}">
                        <a16:creationId xmlns="" xmlns:a16="http://schemas.microsoft.com/office/drawing/2014/main" id="{E6F7CE27-9227-C343-263A-3C07289CB3C5}"/>
                      </a:ext>
                    </a:extLst>
                  </p:cNvPr>
                  <p:cNvGrpSpPr/>
                  <p:nvPr/>
                </p:nvGrpSpPr>
                <p:grpSpPr>
                  <a:xfrm>
                    <a:off x="7886122" y="3944470"/>
                    <a:ext cx="3489964" cy="1643515"/>
                    <a:chOff x="1188720" y="4853663"/>
                    <a:chExt cx="3489964" cy="1643515"/>
                  </a:xfrm>
                </p:grpSpPr>
                <p:sp>
                  <p:nvSpPr>
                    <p:cNvPr id="44" name="ïṡ1îḍé">
                      <a:extLst>
                        <a:ext uri="{FF2B5EF4-FFF2-40B4-BE49-F238E27FC236}">
                          <a16:creationId xmlns="" xmlns:a16="http://schemas.microsoft.com/office/drawing/2014/main" id="{626607C6-0988-6E3A-FB7D-9EBB8AAE6AC4}"/>
                        </a:ext>
                      </a:extLst>
                    </p:cNvPr>
                    <p:cNvSpPr/>
                    <p:nvPr/>
                  </p:nvSpPr>
                  <p:spPr>
                    <a:xfrm>
                      <a:off x="1339853" y="5284538"/>
                      <a:ext cx="3187699" cy="1212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b="1" smtClean="0">
                          <a:solidFill>
                            <a:schemeClr val="tx1"/>
                          </a:solidFill>
                          <a:cs typeface="+mn-ea"/>
                          <a:sym typeface="+mn-lt"/>
                        </a:rPr>
                        <a:t>语言识别：</a:t>
                      </a:r>
                      <a:r>
                        <a:rPr kumimoji="1" lang="en-US" altLang="zh-CN" sz="1400" smtClean="0">
                          <a:solidFill>
                            <a:schemeClr val="tx1"/>
                          </a:solidFill>
                          <a:cs typeface="+mn-ea"/>
                          <a:sym typeface="+mn-lt"/>
                        </a:rPr>
                        <a:t>Python</a:t>
                      </a:r>
                      <a:r>
                        <a:rPr kumimoji="1" lang="zh-CN" altLang="en-US" sz="1400" smtClean="0">
                          <a:solidFill>
                            <a:schemeClr val="tx1"/>
                          </a:solidFill>
                          <a:cs typeface="+mn-ea"/>
                          <a:sym typeface="+mn-lt"/>
                        </a:rPr>
                        <a:t>中的</a:t>
                      </a:r>
                      <a:r>
                        <a:rPr kumimoji="1" lang="en-US" altLang="zh-CN" sz="1400" smtClean="0">
                          <a:solidFill>
                            <a:schemeClr val="tx1"/>
                          </a:solidFill>
                          <a:cs typeface="+mn-ea"/>
                          <a:sym typeface="+mn-lt"/>
                        </a:rPr>
                        <a:t>Spacy</a:t>
                      </a:r>
                      <a:r>
                        <a:rPr kumimoji="1" lang="zh-CN" altLang="en-US" sz="1400">
                          <a:solidFill>
                            <a:schemeClr val="tx1"/>
                          </a:solidFill>
                          <a:cs typeface="+mn-ea"/>
                          <a:sym typeface="+mn-lt"/>
                        </a:rPr>
                        <a:t> </a:t>
                      </a:r>
                      <a:r>
                        <a:rPr kumimoji="1" lang="en-US" altLang="zh-CN" sz="1400" smtClean="0">
                          <a:solidFill>
                            <a:schemeClr val="tx1"/>
                          </a:solidFill>
                          <a:cs typeface="+mn-ea"/>
                          <a:sym typeface="+mn-lt"/>
                        </a:rPr>
                        <a:t>NLP</a:t>
                      </a:r>
                      <a:r>
                        <a:rPr kumimoji="1" lang="zh-CN" altLang="en-US" sz="1400" smtClean="0">
                          <a:solidFill>
                            <a:schemeClr val="tx1"/>
                          </a:solidFill>
                          <a:cs typeface="+mn-ea"/>
                          <a:sym typeface="+mn-lt"/>
                        </a:rPr>
                        <a:t>库（判断是否为英语）</a:t>
                      </a:r>
                      <a:endParaRPr kumimoji="1" lang="en-US" altLang="zh-CN" sz="1400" smtClean="0">
                        <a:solidFill>
                          <a:schemeClr val="tx1"/>
                        </a:solidFill>
                        <a:cs typeface="+mn-ea"/>
                        <a:sym typeface="+mn-lt"/>
                      </a:endParaRPr>
                    </a:p>
                    <a:p>
                      <a:pPr>
                        <a:lnSpc>
                          <a:spcPct val="130000"/>
                        </a:lnSpc>
                      </a:pPr>
                      <a:r>
                        <a:rPr kumimoji="1" lang="zh-CN" altLang="en-US" sz="1400" b="1" smtClean="0">
                          <a:solidFill>
                            <a:schemeClr val="tx1"/>
                          </a:solidFill>
                          <a:cs typeface="+mn-ea"/>
                          <a:sym typeface="+mn-lt"/>
                        </a:rPr>
                        <a:t>数据剔除</a:t>
                      </a:r>
                      <a:r>
                        <a:rPr kumimoji="1" lang="zh-CN" altLang="en-US" sz="1400" b="1" smtClean="0">
                          <a:solidFill>
                            <a:schemeClr val="tx1"/>
                          </a:solidFill>
                          <a:cs typeface="+mn-ea"/>
                          <a:sym typeface="Wingdings" panose="05000000000000000000" pitchFamily="2" charset="2"/>
                        </a:rPr>
                        <a:t>：</a:t>
                      </a:r>
                      <a:r>
                        <a:rPr kumimoji="1" lang="zh-CN" altLang="en-US" sz="1400" smtClean="0">
                          <a:solidFill>
                            <a:schemeClr val="tx1"/>
                          </a:solidFill>
                          <a:cs typeface="+mn-ea"/>
                          <a:sym typeface="Wingdings" panose="05000000000000000000" pitchFamily="2" charset="2"/>
                        </a:rPr>
                        <a:t>官方贴、商业帖、无内容贴、重复贴</a:t>
                      </a:r>
                      <a:endParaRPr kumimoji="1" lang="en-US" altLang="zh-CN" sz="1400" dirty="0">
                        <a:solidFill>
                          <a:schemeClr val="tx1"/>
                        </a:solidFill>
                        <a:cs typeface="+mn-ea"/>
                        <a:sym typeface="+mn-lt"/>
                      </a:endParaRPr>
                    </a:p>
                  </p:txBody>
                </p:sp>
                <p:sp>
                  <p:nvSpPr>
                    <p:cNvPr id="45" name="i$ľîďè">
                      <a:extLst>
                        <a:ext uri="{FF2B5EF4-FFF2-40B4-BE49-F238E27FC236}">
                          <a16:creationId xmlns="" xmlns:a16="http://schemas.microsoft.com/office/drawing/2014/main" id="{22F3D61E-746A-DBE8-D7CE-48560803852D}"/>
                        </a:ext>
                      </a:extLst>
                    </p:cNvPr>
                    <p:cNvSpPr txBox="1"/>
                    <p:nvPr/>
                  </p:nvSpPr>
                  <p:spPr>
                    <a:xfrm>
                      <a:off x="1188720" y="4853663"/>
                      <a:ext cx="3489964" cy="400110"/>
                    </a:xfrm>
                    <a:prstGeom prst="rect">
                      <a:avLst/>
                    </a:prstGeom>
                    <a:noFill/>
                  </p:spPr>
                  <p:txBody>
                    <a:bodyPr wrap="square" lIns="91440" tIns="45720" rIns="91440" bIns="45720" rtlCol="0" anchor="b" anchorCtr="0">
                      <a:spAutoFit/>
                    </a:bodyPr>
                    <a:lstStyle/>
                    <a:p>
                      <a:pPr algn="ctr"/>
                      <a:r>
                        <a:rPr kumimoji="1" lang="zh-CN" altLang="en-US" sz="2000" b="1" smtClean="0">
                          <a:cs typeface="+mn-ea"/>
                          <a:sym typeface="+mn-lt"/>
                        </a:rPr>
                        <a:t>数据预处理</a:t>
                      </a:r>
                      <a:endParaRPr kumimoji="1" lang="en-US" altLang="zh-CN" sz="2000" b="1" dirty="0">
                        <a:cs typeface="+mn-ea"/>
                        <a:sym typeface="+mn-lt"/>
                      </a:endParaRPr>
                    </a:p>
                  </p:txBody>
                </p:sp>
              </p:grpSp>
              <p:sp>
                <p:nvSpPr>
                  <p:cNvPr id="43" name="iṥḷíḋé">
                    <a:extLst>
                      <a:ext uri="{FF2B5EF4-FFF2-40B4-BE49-F238E27FC236}">
                        <a16:creationId xmlns="" xmlns:a16="http://schemas.microsoft.com/office/drawing/2014/main" id="{838AE801-2510-DA65-B22B-7CA65CCE8FFF}"/>
                      </a:ext>
                    </a:extLst>
                  </p:cNvPr>
                  <p:cNvSpPr/>
                  <p:nvPr/>
                </p:nvSpPr>
                <p:spPr>
                  <a:xfrm>
                    <a:off x="9341544" y="3060408"/>
                    <a:ext cx="579120" cy="57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lt1">
                            <a:lumMod val="100000"/>
                          </a:schemeClr>
                        </a:solidFill>
                        <a:cs typeface="+mn-ea"/>
                        <a:sym typeface="+mn-lt"/>
                      </a:rPr>
                      <a:t>2</a:t>
                    </a:r>
                    <a:endParaRPr lang="zh-CN" altLang="en-US" b="1" dirty="0">
                      <a:solidFill>
                        <a:schemeClr val="lt1">
                          <a:lumMod val="100000"/>
                        </a:schemeClr>
                      </a:solidFill>
                      <a:cs typeface="+mn-ea"/>
                      <a:sym typeface="+mn-lt"/>
                    </a:endParaRPr>
                  </a:p>
                </p:txBody>
              </p:sp>
            </p:grpSp>
          </p:grpSp>
          <p:cxnSp>
            <p:nvCxnSpPr>
              <p:cNvPr id="38" name="íṩ1îḋé">
                <a:extLst>
                  <a:ext uri="{FF2B5EF4-FFF2-40B4-BE49-F238E27FC236}">
                    <a16:creationId xmlns="" xmlns:a16="http://schemas.microsoft.com/office/drawing/2014/main" id="{3C7F32EB-09A6-D875-9729-BE2E88B9E082}"/>
                  </a:ext>
                </a:extLst>
              </p:cNvPr>
              <p:cNvCxnSpPr>
                <a:cxnSpLocks/>
              </p:cNvCxnSpPr>
              <p:nvPr/>
            </p:nvCxnSpPr>
            <p:spPr>
              <a:xfrm>
                <a:off x="7294118" y="3736048"/>
                <a:ext cx="1469633" cy="0"/>
              </a:xfrm>
              <a:prstGeom prst="straightConnector1">
                <a:avLst/>
              </a:prstGeom>
              <a:ln w="15875">
                <a:solidFill>
                  <a:schemeClr val="tx2">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íşliḍé">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kumimoji="1" lang="zh-CN" altLang="en-US">
                <a:cs typeface="+mn-ea"/>
                <a:sym typeface="+mn-lt"/>
              </a:rPr>
              <a:t>研究</a:t>
            </a:r>
            <a:r>
              <a:rPr kumimoji="1" lang="zh-CN" altLang="en-US" smtClean="0">
                <a:cs typeface="+mn-ea"/>
                <a:sym typeface="+mn-lt"/>
              </a:rPr>
              <a:t>方法</a:t>
            </a:r>
            <a:endParaRPr lang="zh-CN" altLang="en-US" dirty="0">
              <a:latin typeface="+mn-lt"/>
              <a:ea typeface="+mn-ea"/>
              <a:cs typeface="+mn-ea"/>
              <a:sym typeface="+mn-lt"/>
            </a:endParaRPr>
          </a:p>
        </p:txBody>
      </p:sp>
      <p:sp>
        <p:nvSpPr>
          <p:cNvPr id="3" name="íṣľíḋe">
            <a:extLst>
              <a:ext uri="{FF2B5EF4-FFF2-40B4-BE49-F238E27FC236}">
                <a16:creationId xmlns="" xmlns:a16="http://schemas.microsoft.com/office/drawing/2014/main" id="{6C1E965E-32BF-CEDA-DFEF-343213CC478F}"/>
              </a:ext>
            </a:extLst>
          </p:cNvPr>
          <p:cNvSpPr>
            <a:spLocks noGrp="1"/>
          </p:cNvSpPr>
          <p:nvPr>
            <p:ph type="sldNum" sz="quarter" idx="4"/>
          </p:nvPr>
        </p:nvSpPr>
        <p:spPr/>
        <p:txBody>
          <a:bodyPr/>
          <a:lstStyle/>
          <a:p>
            <a:fld id="{7F65B630-C7FF-41C0-9923-C5E5E29EED81}" type="slidenum">
              <a:rPr lang="en-US" altLang="zh-CN" smtClean="0">
                <a:cs typeface="+mn-ea"/>
                <a:sym typeface="+mn-lt"/>
              </a:rPr>
              <a:pPr/>
              <a:t>10</a:t>
            </a:fld>
            <a:endParaRPr lang="en-US" altLang="zh-CN">
              <a:cs typeface="+mn-ea"/>
              <a:sym typeface="+mn-lt"/>
            </a:endParaRPr>
          </a:p>
        </p:txBody>
      </p:sp>
    </p:spTree>
    <p:custDataLst>
      <p:tags r:id="rId2"/>
    </p:custDataLst>
    <p:extLst>
      <p:ext uri="{BB962C8B-B14F-4D97-AF65-F5344CB8AC3E}">
        <p14:creationId xmlns:p14="http://schemas.microsoft.com/office/powerpoint/2010/main" val="3308861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íSlïḓe"/>
        <p:cNvGrpSpPr/>
        <p:nvPr/>
      </p:nvGrpSpPr>
      <p:grpSpPr>
        <a:xfrm>
          <a:off x="0" y="0"/>
          <a:ext cx="0" cy="0"/>
          <a:chOff x="0" y="0"/>
          <a:chExt cx="0" cy="0"/>
        </a:xfrm>
      </p:grpSpPr>
      <p:sp>
        <p:nvSpPr>
          <p:cNvPr id="2" name="išľiḓe">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z="2800" smtClean="0">
                <a:latin typeface="+mn-lt"/>
                <a:ea typeface="+mn-ea"/>
                <a:cs typeface="+mn-ea"/>
                <a:sym typeface="+mn-lt"/>
              </a:rPr>
              <a:t>研究方法</a:t>
            </a:r>
            <a:endParaRPr lang="zh-CN" altLang="en-US" dirty="0">
              <a:latin typeface="+mn-lt"/>
              <a:ea typeface="+mn-ea"/>
              <a:cs typeface="+mn-ea"/>
              <a:sym typeface="+mn-lt"/>
            </a:endParaRPr>
          </a:p>
        </p:txBody>
      </p:sp>
      <p:sp>
        <p:nvSpPr>
          <p:cNvPr id="3" name="íşḻiḋè">
            <a:extLst>
              <a:ext uri="{FF2B5EF4-FFF2-40B4-BE49-F238E27FC236}">
                <a16:creationId xmlns="" xmlns:a16="http://schemas.microsoft.com/office/drawing/2014/main" id="{294B5245-582E-1336-0B68-0CC92F780569}"/>
              </a:ext>
            </a:extLst>
          </p:cNvPr>
          <p:cNvSpPr>
            <a:spLocks noGrp="1"/>
          </p:cNvSpPr>
          <p:nvPr>
            <p:ph type="sldNum" sz="quarter" idx="4"/>
          </p:nvPr>
        </p:nvSpPr>
        <p:spPr/>
        <p:txBody>
          <a:bodyPr/>
          <a:lstStyle/>
          <a:p>
            <a:fld id="{7F65B630-C7FF-41C0-9923-C5E5E29EED81}" type="slidenum">
              <a:rPr lang="en-US" altLang="zh-CN" smtClean="0">
                <a:cs typeface="+mn-ea"/>
                <a:sym typeface="+mn-lt"/>
              </a:rPr>
              <a:pPr/>
              <a:t>11</a:t>
            </a:fld>
            <a:endParaRPr lang="en-US" altLang="zh-CN">
              <a:cs typeface="+mn-ea"/>
              <a:sym typeface="+mn-lt"/>
            </a:endParaRPr>
          </a:p>
        </p:txBody>
      </p:sp>
      <p:pic>
        <p:nvPicPr>
          <p:cNvPr id="1026" name="Picture 2" descr="https://ars.els-cdn.com/content/image/1-s2.0-S0160738321001882-gr1_lrg.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3555"/>
          <a:stretch/>
        </p:blipFill>
        <p:spPr bwMode="auto">
          <a:xfrm>
            <a:off x="2576898" y="1"/>
            <a:ext cx="8274514"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60400" y="3429000"/>
            <a:ext cx="1916498" cy="987130"/>
          </a:xfrm>
          <a:prstGeom prst="rect">
            <a:avLst/>
          </a:prstGeom>
        </p:spPr>
        <p:txBody>
          <a:bodyPr wrap="square">
            <a:spAutoFit/>
          </a:bodyPr>
          <a:lstStyle/>
          <a:p>
            <a:pPr>
              <a:lnSpc>
                <a:spcPct val="125000"/>
              </a:lnSpc>
            </a:pPr>
            <a:r>
              <a:rPr lang="zh-CN" altLang="en-US" sz="1600"/>
              <a:t>图</a:t>
            </a:r>
            <a:r>
              <a:rPr lang="en-US" altLang="zh-CN" sz="1600"/>
              <a:t>1. </a:t>
            </a:r>
            <a:r>
              <a:rPr lang="zh-CN" altLang="en-US" sz="1600"/>
              <a:t>深度拓扑数据分析的</a:t>
            </a:r>
            <a:r>
              <a:rPr lang="zh-CN" altLang="en-US" sz="1600"/>
              <a:t>迭代</a:t>
            </a:r>
            <a:r>
              <a:rPr lang="zh-CN" altLang="en-US" sz="1600" smtClean="0"/>
              <a:t>框架示意图</a:t>
            </a:r>
            <a:endParaRPr lang="zh-CN" altLang="en-US" sz="1600"/>
          </a:p>
        </p:txBody>
      </p:sp>
    </p:spTree>
    <p:custDataLst>
      <p:tags r:id="rId2"/>
    </p:custDataLst>
    <p:extLst>
      <p:ext uri="{BB962C8B-B14F-4D97-AF65-F5344CB8AC3E}">
        <p14:creationId xmlns:p14="http://schemas.microsoft.com/office/powerpoint/2010/main" val="2422988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mtClean="0">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12</a:t>
            </a:fld>
            <a:endParaRPr lang="en-US" altLang="zh-CN">
              <a:cs typeface="+mn-ea"/>
              <a:sym typeface="+mn-lt"/>
            </a:endParaRPr>
          </a:p>
        </p:txBody>
      </p:sp>
      <p:sp>
        <p:nvSpPr>
          <p:cNvPr id="5" name="矩形 4"/>
          <p:cNvSpPr/>
          <p:nvPr/>
        </p:nvSpPr>
        <p:spPr>
          <a:xfrm>
            <a:off x="6603836" y="3016358"/>
            <a:ext cx="4605183" cy="2477601"/>
          </a:xfrm>
          <a:prstGeom prst="rect">
            <a:avLst/>
          </a:prstGeom>
        </p:spPr>
        <p:txBody>
          <a:bodyPr wrap="square">
            <a:spAutoFit/>
          </a:bodyPr>
          <a:lstStyle/>
          <a:p>
            <a:pPr>
              <a:lnSpc>
                <a:spcPct val="125000"/>
              </a:lnSpc>
              <a:buSzPct val="25000"/>
            </a:pPr>
            <a:r>
              <a:rPr lang="zh-CN" altLang="en-US" sz="2000" b="1">
                <a:solidFill>
                  <a:schemeClr val="accent4">
                    <a:lumMod val="75000"/>
                  </a:schemeClr>
                </a:solidFill>
              </a:rPr>
              <a:t>文本参数相关性分析</a:t>
            </a:r>
            <a:endParaRPr lang="en-US" altLang="zh-CN" sz="2000" b="1">
              <a:solidFill>
                <a:schemeClr val="accent4">
                  <a:lumMod val="75000"/>
                </a:schemeClr>
              </a:solidFill>
            </a:endParaRPr>
          </a:p>
          <a:p>
            <a:pPr>
              <a:lnSpc>
                <a:spcPct val="125000"/>
              </a:lnSpc>
              <a:buSzPct val="25000"/>
            </a:pPr>
            <a:endParaRPr lang="en-US" altLang="zh-CN" sz="1400" smtClean="0">
              <a:cs typeface="+mn-ea"/>
            </a:endParaRPr>
          </a:p>
          <a:p>
            <a:pPr>
              <a:lnSpc>
                <a:spcPct val="125000"/>
              </a:lnSpc>
              <a:buSzPct val="25000"/>
            </a:pPr>
            <a:r>
              <a:rPr lang="en-US" altLang="zh-CN" smtClean="0">
                <a:cs typeface="+mn-ea"/>
              </a:rPr>
              <a:t>30</a:t>
            </a:r>
            <a:r>
              <a:rPr lang="zh-CN" altLang="en-US" smtClean="0">
                <a:cs typeface="+mn-ea"/>
              </a:rPr>
              <a:t>个聚类中，</a:t>
            </a:r>
            <a:r>
              <a:rPr lang="en-US" altLang="zh-CN" smtClean="0">
                <a:cs typeface="+mn-ea"/>
              </a:rPr>
              <a:t>12</a:t>
            </a:r>
            <a:r>
              <a:rPr lang="zh-CN" altLang="en-US">
                <a:cs typeface="+mn-ea"/>
              </a:rPr>
              <a:t>个</a:t>
            </a:r>
            <a:r>
              <a:rPr lang="zh-CN" altLang="en-US">
                <a:cs typeface="+mn-ea"/>
              </a:rPr>
              <a:t>聚类</a:t>
            </a:r>
            <a:r>
              <a:rPr lang="zh-CN" altLang="en-US">
                <a:cs typeface="+mn-ea"/>
              </a:rPr>
              <a:t>与</a:t>
            </a:r>
            <a:r>
              <a:rPr lang="zh-CN" altLang="en-US">
                <a:cs typeface="+mn-ea"/>
              </a:rPr>
              <a:t>外部</a:t>
            </a:r>
            <a:r>
              <a:rPr lang="zh-CN" altLang="en-US" smtClean="0">
                <a:cs typeface="+mn-ea"/>
              </a:rPr>
              <a:t>社会环境范畴有关</a:t>
            </a:r>
            <a:r>
              <a:rPr lang="zh-CN" altLang="en-US">
                <a:cs typeface="+mn-ea"/>
              </a:rPr>
              <a:t>，</a:t>
            </a:r>
            <a:r>
              <a:rPr lang="en-US" altLang="zh-CN" smtClean="0">
                <a:cs typeface="+mn-ea"/>
              </a:rPr>
              <a:t>15</a:t>
            </a:r>
            <a:r>
              <a:rPr lang="zh-CN" altLang="en-US">
                <a:cs typeface="+mn-ea"/>
              </a:rPr>
              <a:t>个</a:t>
            </a:r>
            <a:r>
              <a:rPr lang="zh-CN" altLang="en-US" smtClean="0">
                <a:cs typeface="+mn-ea"/>
              </a:rPr>
              <a:t>聚类与</a:t>
            </a:r>
            <a:r>
              <a:rPr lang="zh-CN" altLang="en-US">
                <a:cs typeface="+mn-ea"/>
              </a:rPr>
              <a:t>内部</a:t>
            </a:r>
            <a:r>
              <a:rPr lang="zh-CN" altLang="en-US" smtClean="0">
                <a:cs typeface="+mn-ea"/>
              </a:rPr>
              <a:t>社会心理</a:t>
            </a:r>
            <a:r>
              <a:rPr lang="zh-CN" altLang="en-US">
                <a:cs typeface="+mn-ea"/>
              </a:rPr>
              <a:t>范畴</a:t>
            </a:r>
            <a:r>
              <a:rPr lang="zh-CN" altLang="en-US" smtClean="0">
                <a:cs typeface="+mn-ea"/>
              </a:rPr>
              <a:t>有关。另外，有</a:t>
            </a:r>
            <a:r>
              <a:rPr lang="en-US" altLang="zh-CN" smtClean="0">
                <a:cs typeface="+mn-ea"/>
              </a:rPr>
              <a:t>3</a:t>
            </a:r>
            <a:r>
              <a:rPr lang="zh-CN" altLang="en-US">
                <a:cs typeface="+mn-ea"/>
              </a:rPr>
              <a:t>个</a:t>
            </a:r>
            <a:r>
              <a:rPr lang="zh-CN" altLang="en-US">
                <a:cs typeface="+mn-ea"/>
              </a:rPr>
              <a:t>聚类</a:t>
            </a:r>
            <a:r>
              <a:rPr lang="zh-CN" altLang="en-US" smtClean="0">
                <a:cs typeface="+mn-ea"/>
              </a:rPr>
              <a:t>（“</a:t>
            </a:r>
            <a:r>
              <a:rPr lang="zh-CN" altLang="en-US">
                <a:cs typeface="+mn-ea"/>
              </a:rPr>
              <a:t>票务和订购”（</a:t>
            </a:r>
            <a:r>
              <a:rPr lang="en-US" altLang="zh-CN">
                <a:cs typeface="+mn-ea"/>
              </a:rPr>
              <a:t>4.2</a:t>
            </a:r>
            <a:r>
              <a:rPr lang="zh-CN" altLang="en-US">
                <a:cs typeface="+mn-ea"/>
              </a:rPr>
              <a:t>％），“营销”（</a:t>
            </a:r>
            <a:r>
              <a:rPr lang="en-US" altLang="zh-CN">
                <a:cs typeface="+mn-ea"/>
              </a:rPr>
              <a:t>3.9</a:t>
            </a:r>
            <a:r>
              <a:rPr lang="zh-CN" altLang="en-US">
                <a:cs typeface="+mn-ea"/>
              </a:rPr>
              <a:t>％）以及“噪声”</a:t>
            </a:r>
            <a:r>
              <a:rPr lang="zh-CN" altLang="en-US">
                <a:cs typeface="+mn-ea"/>
              </a:rPr>
              <a:t>聚类</a:t>
            </a:r>
            <a:r>
              <a:rPr lang="zh-CN" altLang="en-US" smtClean="0">
                <a:cs typeface="+mn-ea"/>
              </a:rPr>
              <a:t>）因超出了研究范围被排除在外。</a:t>
            </a:r>
            <a:endParaRPr lang="zh-CN" altLang="en-US">
              <a:cs typeface="+mn-ea"/>
            </a:endParaRPr>
          </a:p>
        </p:txBody>
      </p:sp>
      <p:sp>
        <p:nvSpPr>
          <p:cNvPr id="19" name="ïṡḻíḓè">
            <a:extLst>
              <a:ext uri="{FF2B5EF4-FFF2-40B4-BE49-F238E27FC236}">
                <a16:creationId xmlns="" xmlns:a16="http://schemas.microsoft.com/office/drawing/2014/main" id="{E3F1BF33-4198-E081-096B-6BA54ADB36A3}"/>
              </a:ext>
            </a:extLst>
          </p:cNvPr>
          <p:cNvSpPr/>
          <p:nvPr/>
        </p:nvSpPr>
        <p:spPr>
          <a:xfrm>
            <a:off x="666750" y="1308022"/>
            <a:ext cx="10858500"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nSpc>
                <a:spcPct val="125000"/>
              </a:lnSpc>
              <a:buSzPct val="25000"/>
            </a:pPr>
            <a:r>
              <a:rPr lang="zh-CN" altLang="en-US" sz="2000">
                <a:solidFill>
                  <a:schemeClr val="tx1"/>
                </a:solidFill>
                <a:cs typeface="+mn-ea"/>
                <a:sym typeface="+mn-lt"/>
              </a:rPr>
              <a:t>以</a:t>
            </a:r>
            <a:r>
              <a:rPr lang="zh-CN" altLang="en-US" sz="2000" smtClean="0">
                <a:solidFill>
                  <a:schemeClr val="tx1"/>
                </a:solidFill>
                <a:cs typeface="+mn-ea"/>
                <a:sym typeface="+mn-lt"/>
              </a:rPr>
              <a:t>环境心理学的理论框架为主导，基于对</a:t>
            </a:r>
            <a:r>
              <a:rPr lang="en-US" altLang="zh-CN" sz="2000" smtClean="0">
                <a:solidFill>
                  <a:schemeClr val="tx1"/>
                </a:solidFill>
                <a:cs typeface="+mn-ea"/>
                <a:sym typeface="+mn-lt"/>
              </a:rPr>
              <a:t>35802</a:t>
            </a:r>
            <a:r>
              <a:rPr lang="zh-CN" altLang="en-US" sz="2000" smtClean="0">
                <a:solidFill>
                  <a:schemeClr val="tx1"/>
                </a:solidFill>
                <a:cs typeface="+mn-ea"/>
                <a:sym typeface="+mn-lt"/>
              </a:rPr>
              <a:t>个</a:t>
            </a:r>
            <a:r>
              <a:rPr lang="en-US" altLang="zh-CN" sz="2000">
                <a:solidFill>
                  <a:schemeClr val="tx1"/>
                </a:solidFill>
                <a:cs typeface="+mn-ea"/>
                <a:sym typeface="+mn-lt"/>
              </a:rPr>
              <a:t>Instagram</a:t>
            </a:r>
            <a:r>
              <a:rPr lang="zh-CN" altLang="en-US" sz="2000">
                <a:solidFill>
                  <a:schemeClr val="tx1"/>
                </a:solidFill>
                <a:cs typeface="+mn-ea"/>
                <a:sym typeface="+mn-lt"/>
              </a:rPr>
              <a:t>帖子的</a:t>
            </a:r>
            <a:r>
              <a:rPr lang="zh-CN" altLang="en-US" sz="2000">
                <a:solidFill>
                  <a:schemeClr val="tx1"/>
                </a:solidFill>
                <a:cs typeface="+mn-ea"/>
                <a:sym typeface="+mn-lt"/>
              </a:rPr>
              <a:t>分析</a:t>
            </a:r>
            <a:r>
              <a:rPr lang="zh-CN" altLang="en-US" sz="2000" smtClean="0">
                <a:solidFill>
                  <a:schemeClr val="tx1"/>
                </a:solidFill>
                <a:cs typeface="+mn-ea"/>
                <a:sym typeface="+mn-lt"/>
              </a:rPr>
              <a:t>，将</a:t>
            </a:r>
            <a:r>
              <a:rPr lang="en-US" altLang="zh-CN" sz="2000">
                <a:solidFill>
                  <a:schemeClr val="tx1"/>
                </a:solidFill>
                <a:cs typeface="+mn-ea"/>
                <a:sym typeface="+mn-lt"/>
              </a:rPr>
              <a:t>30</a:t>
            </a:r>
            <a:r>
              <a:rPr lang="zh-CN" altLang="en-US" sz="2000">
                <a:solidFill>
                  <a:schemeClr val="tx1"/>
                </a:solidFill>
                <a:cs typeface="+mn-ea"/>
                <a:sym typeface="+mn-lt"/>
              </a:rPr>
              <a:t>个已确定的聚类分为两个主要维度：</a:t>
            </a:r>
            <a:r>
              <a:rPr lang="en-US" altLang="zh-CN" sz="2000" b="1">
                <a:solidFill>
                  <a:schemeClr val="tx1"/>
                </a:solidFill>
                <a:cs typeface="+mn-ea"/>
                <a:sym typeface="+mn-lt"/>
              </a:rPr>
              <a:t>a</a:t>
            </a:r>
            <a:r>
              <a:rPr lang="zh-CN" altLang="en-US" sz="2000" b="1">
                <a:solidFill>
                  <a:schemeClr val="tx1"/>
                </a:solidFill>
                <a:cs typeface="+mn-ea"/>
                <a:sym typeface="+mn-lt"/>
              </a:rPr>
              <a:t>）</a:t>
            </a:r>
            <a:r>
              <a:rPr lang="zh-CN" altLang="en-US" sz="2000" b="1">
                <a:solidFill>
                  <a:schemeClr val="tx1"/>
                </a:solidFill>
                <a:cs typeface="+mn-ea"/>
                <a:sym typeface="+mn-lt"/>
              </a:rPr>
              <a:t>外部</a:t>
            </a:r>
            <a:r>
              <a:rPr lang="zh-CN" altLang="en-US" sz="2000" b="1" smtClean="0">
                <a:solidFill>
                  <a:schemeClr val="tx1"/>
                </a:solidFill>
                <a:cs typeface="+mn-ea"/>
                <a:sym typeface="+mn-lt"/>
              </a:rPr>
              <a:t>社会环境</a:t>
            </a:r>
            <a:r>
              <a:rPr lang="zh-CN" altLang="en-US" sz="2000" b="1">
                <a:solidFill>
                  <a:schemeClr val="tx1"/>
                </a:solidFill>
                <a:cs typeface="+mn-ea"/>
                <a:sym typeface="+mn-lt"/>
              </a:rPr>
              <a:t>范畴</a:t>
            </a:r>
            <a:r>
              <a:rPr lang="zh-CN" altLang="en-US" sz="2000" b="1" smtClean="0">
                <a:solidFill>
                  <a:schemeClr val="tx1"/>
                </a:solidFill>
                <a:cs typeface="+mn-ea"/>
                <a:sym typeface="+mn-lt"/>
              </a:rPr>
              <a:t>；</a:t>
            </a:r>
            <a:r>
              <a:rPr lang="en-US" altLang="zh-CN" sz="2000" b="1" smtClean="0">
                <a:solidFill>
                  <a:schemeClr val="tx1"/>
                </a:solidFill>
                <a:cs typeface="+mn-ea"/>
                <a:sym typeface="+mn-lt"/>
              </a:rPr>
              <a:t>b</a:t>
            </a:r>
            <a:r>
              <a:rPr lang="zh-CN" altLang="en-US" sz="2000" b="1" smtClean="0">
                <a:solidFill>
                  <a:schemeClr val="tx1"/>
                </a:solidFill>
                <a:cs typeface="+mn-ea"/>
                <a:sym typeface="+mn-lt"/>
              </a:rPr>
              <a:t>）内部社会心理</a:t>
            </a:r>
            <a:r>
              <a:rPr lang="zh-CN" altLang="en-US" sz="2000" b="1">
                <a:solidFill>
                  <a:schemeClr val="tx1"/>
                </a:solidFill>
                <a:cs typeface="+mn-ea"/>
                <a:sym typeface="+mn-lt"/>
              </a:rPr>
              <a:t>范畴</a:t>
            </a:r>
            <a:r>
              <a:rPr lang="zh-CN" altLang="en-US" sz="2000" smtClean="0">
                <a:solidFill>
                  <a:schemeClr val="tx1"/>
                </a:solidFill>
                <a:cs typeface="+mn-ea"/>
                <a:sym typeface="+mn-lt"/>
              </a:rPr>
              <a:t>。</a:t>
            </a:r>
            <a:endParaRPr lang="zh-CN" altLang="en-US" sz="2000" dirty="0">
              <a:solidFill>
                <a:schemeClr val="tx1"/>
              </a:solidFill>
              <a:cs typeface="+mn-ea"/>
              <a:sym typeface="+mn-lt"/>
            </a:endParaRPr>
          </a:p>
        </p:txBody>
      </p:sp>
      <p:pic>
        <p:nvPicPr>
          <p:cNvPr id="2052" name="Picture 4" descr="https://ars.els-cdn.com/content/image/1-s2.0-S0160738321001882-gr2_lr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400" y="2246664"/>
            <a:ext cx="5734050" cy="398903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6749" y="6246433"/>
            <a:ext cx="7121979" cy="307777"/>
          </a:xfrm>
          <a:prstGeom prst="rect">
            <a:avLst/>
          </a:prstGeom>
        </p:spPr>
        <p:txBody>
          <a:bodyPr wrap="square">
            <a:spAutoFit/>
          </a:bodyPr>
          <a:lstStyle/>
          <a:p>
            <a:r>
              <a:rPr lang="zh-CN" altLang="en-US" sz="1400"/>
              <a:t>图</a:t>
            </a:r>
            <a:r>
              <a:rPr lang="en-US" altLang="zh-CN" sz="1400"/>
              <a:t>2</a:t>
            </a:r>
            <a:r>
              <a:rPr lang="en-US" altLang="zh-CN" sz="1400"/>
              <a:t>. </a:t>
            </a:r>
            <a:r>
              <a:rPr lang="zh-CN" altLang="en-US" sz="1400" smtClean="0"/>
              <a:t>聚类可视化图。</a:t>
            </a:r>
            <a:r>
              <a:rPr lang="zh-CN" altLang="en-US" sz="1400"/>
              <a:t>注：图表按聚类着色。</a:t>
            </a:r>
            <a:endParaRPr lang="zh-CN" altLang="en-US" sz="1400"/>
          </a:p>
        </p:txBody>
      </p:sp>
    </p:spTree>
    <p:custDataLst>
      <p:tags r:id="rId2"/>
    </p:custDataLst>
    <p:extLst>
      <p:ext uri="{BB962C8B-B14F-4D97-AF65-F5344CB8AC3E}">
        <p14:creationId xmlns:p14="http://schemas.microsoft.com/office/powerpoint/2010/main" val="184950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mtClean="0">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13</a:t>
            </a:fld>
            <a:endParaRPr lang="en-US" altLang="zh-CN">
              <a:cs typeface="+mn-ea"/>
              <a:sym typeface="+mn-lt"/>
            </a:endParaRPr>
          </a:p>
        </p:txBody>
      </p:sp>
      <p:pic>
        <p:nvPicPr>
          <p:cNvPr id="3074" name="Picture 2" descr="Fig.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59760"/>
            <a:ext cx="8197052" cy="494808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520902" y="1487031"/>
            <a:ext cx="3488218" cy="4493538"/>
          </a:xfrm>
          <a:prstGeom prst="rect">
            <a:avLst/>
          </a:prstGeom>
        </p:spPr>
        <p:txBody>
          <a:bodyPr wrap="square">
            <a:spAutoFit/>
          </a:bodyPr>
          <a:lstStyle/>
          <a:p>
            <a:r>
              <a:rPr lang="zh-CN" altLang="en-US" sz="2800" b="1">
                <a:solidFill>
                  <a:schemeClr val="accent4">
                    <a:lumMod val="75000"/>
                  </a:schemeClr>
                </a:solidFill>
              </a:rPr>
              <a:t>外部社会环境</a:t>
            </a:r>
            <a:r>
              <a:rPr lang="zh-CN" altLang="en-US" sz="2800" b="1" smtClean="0">
                <a:solidFill>
                  <a:schemeClr val="accent4">
                    <a:lumMod val="75000"/>
                  </a:schemeClr>
                </a:solidFill>
              </a:rPr>
              <a:t>范畴</a:t>
            </a:r>
            <a:endParaRPr lang="en-US" altLang="zh-CN" sz="2800" b="1" smtClean="0">
              <a:solidFill>
                <a:schemeClr val="accent4">
                  <a:lumMod val="75000"/>
                </a:schemeClr>
              </a:solidFill>
            </a:endParaRPr>
          </a:p>
          <a:p>
            <a:endParaRPr lang="en-US" altLang="zh-CN" sz="2000" b="1" i="0" smtClean="0">
              <a:solidFill>
                <a:schemeClr val="accent4">
                  <a:lumMod val="75000"/>
                </a:schemeClr>
              </a:solidFill>
              <a:effectLst/>
            </a:endParaRPr>
          </a:p>
          <a:p>
            <a:pPr marL="342900" indent="-342900">
              <a:buAutoNum type="arabicPeriod"/>
            </a:pPr>
            <a:r>
              <a:rPr lang="zh-CN" altLang="en-US" sz="2000" smtClean="0"/>
              <a:t>艺术</a:t>
            </a:r>
            <a:r>
              <a:rPr lang="zh-CN" altLang="en-US" sz="2000"/>
              <a:t>与</a:t>
            </a:r>
            <a:r>
              <a:rPr lang="zh-CN" altLang="en-US" sz="2000"/>
              <a:t>互动</a:t>
            </a:r>
            <a:r>
              <a:rPr lang="zh-CN" altLang="en-US" sz="2000" smtClean="0"/>
              <a:t>建筑</a:t>
            </a:r>
            <a:endParaRPr lang="en-US" altLang="zh-CN" sz="2000" smtClean="0"/>
          </a:p>
          <a:p>
            <a:pPr marL="342900" indent="-342900">
              <a:buAutoNum type="arabicPeriod"/>
            </a:pPr>
            <a:r>
              <a:rPr lang="zh-CN" altLang="en-US" sz="2000" smtClean="0"/>
              <a:t>节日区域与黑石城</a:t>
            </a:r>
            <a:endParaRPr lang="en-US" altLang="zh-CN" sz="2000" smtClean="0"/>
          </a:p>
          <a:p>
            <a:pPr marL="342900" indent="-342900">
              <a:buAutoNum type="arabicPeriod"/>
            </a:pPr>
            <a:r>
              <a:rPr lang="zh-CN" altLang="en-US" sz="2000"/>
              <a:t>时尚</a:t>
            </a:r>
            <a:r>
              <a:rPr lang="zh-CN" altLang="en-US" sz="2000"/>
              <a:t>与</a:t>
            </a:r>
            <a:r>
              <a:rPr lang="zh-CN" altLang="en-US" sz="2000" smtClean="0"/>
              <a:t>配饰</a:t>
            </a:r>
            <a:endParaRPr lang="en-US" altLang="zh-CN" sz="2000" smtClean="0"/>
          </a:p>
          <a:p>
            <a:pPr marL="342900" indent="-342900">
              <a:buAutoNum type="arabicPeriod"/>
            </a:pPr>
            <a:r>
              <a:rPr lang="zh-CN" altLang="en-US" sz="2000"/>
              <a:t>神庙焚毁和</a:t>
            </a:r>
            <a:r>
              <a:rPr lang="zh-CN" altLang="en-US" sz="2000"/>
              <a:t>派</a:t>
            </a:r>
            <a:r>
              <a:rPr lang="zh-CN" altLang="en-US" sz="2000" smtClean="0"/>
              <a:t>对</a:t>
            </a:r>
            <a:endParaRPr lang="en-US" altLang="zh-CN" sz="2000" smtClean="0"/>
          </a:p>
          <a:p>
            <a:pPr marL="342900" indent="-342900">
              <a:buAutoNum type="arabicPeriod"/>
            </a:pPr>
            <a:r>
              <a:rPr lang="zh-CN" altLang="en-US" sz="2000"/>
              <a:t>氛围</a:t>
            </a:r>
            <a:r>
              <a:rPr lang="zh-CN" altLang="en-US" sz="2000" smtClean="0"/>
              <a:t>印象</a:t>
            </a:r>
            <a:endParaRPr lang="en-US" altLang="zh-CN" sz="2000" smtClean="0"/>
          </a:p>
          <a:p>
            <a:pPr marL="342900" indent="-342900">
              <a:buAutoNum type="arabicPeriod"/>
            </a:pPr>
            <a:r>
              <a:rPr lang="zh-CN" altLang="en-US" sz="2000"/>
              <a:t>魔力</a:t>
            </a:r>
            <a:r>
              <a:rPr lang="zh-CN" altLang="en-US" sz="2000" smtClean="0"/>
              <a:t>艺术装置</a:t>
            </a:r>
            <a:endParaRPr lang="en-US" altLang="zh-CN" sz="2000" smtClean="0"/>
          </a:p>
          <a:p>
            <a:pPr marL="342900" indent="-342900">
              <a:buAutoNum type="arabicPeriod"/>
            </a:pPr>
            <a:r>
              <a:rPr lang="zh-CN" altLang="en-US" sz="2000"/>
              <a:t>服装</a:t>
            </a:r>
            <a:r>
              <a:rPr lang="zh-CN" altLang="en-US" sz="2000"/>
              <a:t>和</a:t>
            </a:r>
            <a:r>
              <a:rPr lang="zh-CN" altLang="en-US" sz="2000" smtClean="0"/>
              <a:t>设计</a:t>
            </a:r>
            <a:endParaRPr lang="en-US" altLang="zh-CN" sz="2000" smtClean="0"/>
          </a:p>
          <a:p>
            <a:pPr marL="342900" indent="-342900">
              <a:buAutoNum type="arabicPeriod"/>
            </a:pPr>
            <a:r>
              <a:rPr lang="zh-CN" altLang="en-US" sz="2000" smtClean="0"/>
              <a:t>音乐和艺术</a:t>
            </a:r>
            <a:endParaRPr lang="en-US" altLang="zh-CN" sz="2000" smtClean="0"/>
          </a:p>
          <a:p>
            <a:pPr marL="342900" indent="-342900">
              <a:buAutoNum type="arabicPeriod"/>
            </a:pPr>
            <a:r>
              <a:rPr lang="zh-CN" altLang="en-US" sz="2000" smtClean="0"/>
              <a:t>营地家庭共同体</a:t>
            </a:r>
            <a:endParaRPr lang="en-US" altLang="zh-CN" sz="2000" smtClean="0"/>
          </a:p>
          <a:p>
            <a:pPr marL="342900" indent="-342900">
              <a:buAutoNum type="arabicPeriod"/>
            </a:pPr>
            <a:r>
              <a:rPr lang="zh-CN" altLang="en-US" sz="2000" smtClean="0"/>
              <a:t>旅行途中</a:t>
            </a:r>
            <a:endParaRPr lang="en-US" altLang="zh-CN" sz="2000" smtClean="0"/>
          </a:p>
          <a:p>
            <a:pPr marL="342900" indent="-342900">
              <a:buAutoNum type="arabicPeriod"/>
            </a:pPr>
            <a:r>
              <a:rPr lang="zh-CN" altLang="en-US" sz="2000" smtClean="0"/>
              <a:t>音乐和汽车</a:t>
            </a:r>
            <a:endParaRPr lang="en-US" altLang="zh-CN" sz="2000" smtClean="0"/>
          </a:p>
          <a:p>
            <a:pPr marL="342900" indent="-342900">
              <a:buAutoNum type="arabicPeriod"/>
            </a:pPr>
            <a:r>
              <a:rPr lang="zh-CN" altLang="en-US" sz="2000" smtClean="0"/>
              <a:t>公共艺术作品</a:t>
            </a:r>
            <a:endParaRPr lang="en-US" altLang="zh-CN" sz="2000"/>
          </a:p>
        </p:txBody>
      </p:sp>
      <p:sp>
        <p:nvSpPr>
          <p:cNvPr id="4" name="矩形 3"/>
          <p:cNvSpPr/>
          <p:nvPr/>
        </p:nvSpPr>
        <p:spPr>
          <a:xfrm>
            <a:off x="660400" y="6235700"/>
            <a:ext cx="6096000" cy="307777"/>
          </a:xfrm>
          <a:prstGeom prst="rect">
            <a:avLst/>
          </a:prstGeom>
        </p:spPr>
        <p:txBody>
          <a:bodyPr>
            <a:spAutoFit/>
          </a:bodyPr>
          <a:lstStyle/>
          <a:p>
            <a:r>
              <a:rPr lang="zh-CN" altLang="en-US" sz="1400"/>
              <a:t>图</a:t>
            </a:r>
            <a:r>
              <a:rPr lang="en-US" altLang="zh-CN" sz="1400"/>
              <a:t>3</a:t>
            </a:r>
            <a:r>
              <a:rPr lang="en-US" altLang="zh-CN" sz="1400"/>
              <a:t>. </a:t>
            </a:r>
            <a:r>
              <a:rPr lang="zh-CN" altLang="en-US" sz="1400"/>
              <a:t>历时研究中的</a:t>
            </a:r>
            <a:r>
              <a:rPr lang="zh-CN" altLang="en-US" sz="1400"/>
              <a:t>外部</a:t>
            </a:r>
            <a:r>
              <a:rPr lang="zh-CN" altLang="en-US" sz="1400" smtClean="0"/>
              <a:t>社会环境范畴与内部</a:t>
            </a:r>
            <a:r>
              <a:rPr lang="zh-CN" altLang="en-US" sz="1400"/>
              <a:t>社会</a:t>
            </a:r>
            <a:r>
              <a:rPr lang="zh-CN" altLang="en-US" sz="1400" smtClean="0"/>
              <a:t>心理范畴聚类</a:t>
            </a:r>
            <a:r>
              <a:rPr lang="zh-CN" altLang="en-US" sz="1400"/>
              <a:t>贡献度</a:t>
            </a:r>
            <a:endParaRPr lang="zh-CN" altLang="en-US" sz="1400"/>
          </a:p>
        </p:txBody>
      </p:sp>
    </p:spTree>
    <p:custDataLst>
      <p:tags r:id="rId2"/>
    </p:custDataLst>
    <p:extLst>
      <p:ext uri="{BB962C8B-B14F-4D97-AF65-F5344CB8AC3E}">
        <p14:creationId xmlns:p14="http://schemas.microsoft.com/office/powerpoint/2010/main" val="303532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şļïḍé"/>
        <p:cNvGrpSpPr/>
        <p:nvPr/>
      </p:nvGrpSpPr>
      <p:grpSpPr>
        <a:xfrm>
          <a:off x="0" y="0"/>
          <a:ext cx="0" cy="0"/>
          <a:chOff x="0" y="0"/>
          <a:chExt cx="0" cy="0"/>
        </a:xfrm>
      </p:grpSpPr>
      <p:sp>
        <p:nvSpPr>
          <p:cNvPr id="2" name="íṧļîḍe">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mtClean="0">
                <a:latin typeface="+mn-lt"/>
                <a:ea typeface="+mn-ea"/>
                <a:cs typeface="+mn-ea"/>
                <a:sym typeface="+mn-lt"/>
              </a:rPr>
              <a:t>主要结论</a:t>
            </a:r>
            <a:endParaRPr lang="zh-CN" altLang="en-US" dirty="0">
              <a:latin typeface="+mn-lt"/>
              <a:ea typeface="+mn-ea"/>
              <a:cs typeface="+mn-ea"/>
              <a:sym typeface="+mn-lt"/>
            </a:endParaRPr>
          </a:p>
        </p:txBody>
      </p:sp>
      <p:sp>
        <p:nvSpPr>
          <p:cNvPr id="3" name="ïśḷíḓè">
            <a:extLst>
              <a:ext uri="{FF2B5EF4-FFF2-40B4-BE49-F238E27FC236}">
                <a16:creationId xmlns="" xmlns:a16="http://schemas.microsoft.com/office/drawing/2014/main" id="{8266A897-12C8-B861-AB61-6E0288D5149F}"/>
              </a:ext>
            </a:extLst>
          </p:cNvPr>
          <p:cNvSpPr>
            <a:spLocks noGrp="1"/>
          </p:cNvSpPr>
          <p:nvPr>
            <p:ph type="sldNum" sz="quarter" idx="4"/>
          </p:nvPr>
        </p:nvSpPr>
        <p:spPr/>
        <p:txBody>
          <a:bodyPr/>
          <a:lstStyle/>
          <a:p>
            <a:fld id="{7F65B630-C7FF-41C0-9923-C5E5E29EED81}" type="slidenum">
              <a:rPr lang="en-US" altLang="zh-CN" smtClean="0">
                <a:cs typeface="+mn-ea"/>
                <a:sym typeface="+mn-lt"/>
              </a:rPr>
              <a:pPr/>
              <a:t>14</a:t>
            </a:fld>
            <a:endParaRPr lang="en-US" altLang="zh-CN">
              <a:cs typeface="+mn-ea"/>
              <a:sym typeface="+mn-lt"/>
            </a:endParaRPr>
          </a:p>
        </p:txBody>
      </p:sp>
      <p:pic>
        <p:nvPicPr>
          <p:cNvPr id="3074" name="Picture 2" descr="Fig.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59760"/>
            <a:ext cx="8197052" cy="4948080"/>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444067" y="1028700"/>
            <a:ext cx="3488218" cy="5170646"/>
          </a:xfrm>
          <a:prstGeom prst="rect">
            <a:avLst/>
          </a:prstGeom>
        </p:spPr>
        <p:txBody>
          <a:bodyPr wrap="square">
            <a:spAutoFit/>
          </a:bodyPr>
          <a:lstStyle/>
          <a:p>
            <a:r>
              <a:rPr lang="zh-CN" altLang="en-US" sz="2400" b="1">
                <a:solidFill>
                  <a:schemeClr val="accent4">
                    <a:lumMod val="75000"/>
                  </a:schemeClr>
                </a:solidFill>
              </a:rPr>
              <a:t>内部</a:t>
            </a:r>
            <a:r>
              <a:rPr lang="zh-CN" altLang="en-US" sz="2400" b="1">
                <a:solidFill>
                  <a:schemeClr val="accent4">
                    <a:lumMod val="75000"/>
                  </a:schemeClr>
                </a:solidFill>
              </a:rPr>
              <a:t>社会心理</a:t>
            </a:r>
            <a:r>
              <a:rPr lang="zh-CN" altLang="en-US" sz="2400" b="1" smtClean="0">
                <a:solidFill>
                  <a:schemeClr val="accent4">
                    <a:lumMod val="75000"/>
                  </a:schemeClr>
                </a:solidFill>
              </a:rPr>
              <a:t>范畴</a:t>
            </a:r>
            <a:endParaRPr lang="en-US" altLang="zh-CN" sz="2400" b="1" smtClean="0">
              <a:solidFill>
                <a:schemeClr val="accent4">
                  <a:lumMod val="75000"/>
                </a:schemeClr>
              </a:solidFill>
            </a:endParaRPr>
          </a:p>
          <a:p>
            <a:endParaRPr lang="en-US" altLang="zh-CN" b="1" i="0">
              <a:solidFill>
                <a:schemeClr val="accent4">
                  <a:lumMod val="75000"/>
                </a:schemeClr>
              </a:solidFill>
              <a:effectLst/>
            </a:endParaRPr>
          </a:p>
          <a:p>
            <a:pPr marL="342900" indent="-342900">
              <a:buAutoNum type="arabicPeriod"/>
            </a:pPr>
            <a:r>
              <a:rPr lang="zh-CN" altLang="en-US" smtClean="0"/>
              <a:t>期待重游</a:t>
            </a:r>
            <a:endParaRPr lang="en-US" altLang="zh-CN"/>
          </a:p>
          <a:p>
            <a:pPr marL="342900" indent="-342900">
              <a:buAutoNum type="arabicPeriod"/>
            </a:pPr>
            <a:r>
              <a:rPr lang="zh-CN" altLang="en-US" smtClean="0"/>
              <a:t>新奇</a:t>
            </a:r>
            <a:r>
              <a:rPr lang="zh-CN" altLang="en-US"/>
              <a:t>的</a:t>
            </a:r>
            <a:r>
              <a:rPr lang="zh-CN" altLang="en-US" smtClean="0"/>
              <a:t>夜间体验</a:t>
            </a:r>
            <a:endParaRPr lang="en-US" altLang="zh-CN" smtClean="0"/>
          </a:p>
          <a:p>
            <a:pPr marL="342900" indent="-342900">
              <a:buAutoNum type="arabicPeriod"/>
            </a:pPr>
            <a:r>
              <a:rPr lang="zh-CN" altLang="en-US" smtClean="0"/>
              <a:t>感恩与惊叹</a:t>
            </a:r>
            <a:endParaRPr lang="en-US" altLang="zh-CN" smtClean="0"/>
          </a:p>
          <a:p>
            <a:pPr marL="342900" indent="-342900">
              <a:buAutoNum type="arabicPeriod"/>
            </a:pPr>
            <a:r>
              <a:rPr lang="zh-CN" altLang="en-US" smtClean="0"/>
              <a:t>为干旱沙漠音乐节做准备</a:t>
            </a:r>
            <a:endParaRPr lang="en-US" altLang="zh-CN" smtClean="0"/>
          </a:p>
          <a:p>
            <a:pPr marL="342900" indent="-342900">
              <a:buAutoNum type="arabicPeriod"/>
            </a:pPr>
            <a:r>
              <a:rPr lang="zh-CN" altLang="en-US"/>
              <a:t>早晨日出</a:t>
            </a:r>
            <a:r>
              <a:rPr lang="zh-CN" altLang="en-US"/>
              <a:t>与</a:t>
            </a:r>
            <a:r>
              <a:rPr lang="zh-CN" altLang="en-US" smtClean="0"/>
              <a:t>蜕变</a:t>
            </a:r>
            <a:endParaRPr lang="en-US" altLang="zh-CN" smtClean="0"/>
          </a:p>
          <a:p>
            <a:pPr marL="342900" indent="-342900">
              <a:buAutoNum type="arabicPeriod"/>
            </a:pPr>
            <a:r>
              <a:rPr lang="zh-CN" altLang="en-US" smtClean="0"/>
              <a:t>思考人生</a:t>
            </a:r>
            <a:endParaRPr lang="en-US" altLang="zh-CN" smtClean="0"/>
          </a:p>
          <a:p>
            <a:pPr marL="342900" indent="-342900">
              <a:buAutoNum type="arabicPeriod"/>
            </a:pPr>
            <a:r>
              <a:rPr lang="zh-CN" altLang="en-US" smtClean="0"/>
              <a:t>跳舞记忆</a:t>
            </a:r>
            <a:endParaRPr lang="en-US" altLang="zh-CN" smtClean="0"/>
          </a:p>
          <a:p>
            <a:pPr marL="342900" indent="-342900">
              <a:buAutoNum type="arabicPeriod"/>
            </a:pPr>
            <a:r>
              <a:rPr lang="zh-CN" altLang="en-US" smtClean="0"/>
              <a:t>活动倒计时</a:t>
            </a:r>
            <a:endParaRPr lang="en-US" altLang="zh-CN" smtClean="0"/>
          </a:p>
          <a:p>
            <a:pPr marL="342900" indent="-342900">
              <a:buAutoNum type="arabicPeriod"/>
            </a:pPr>
            <a:r>
              <a:rPr lang="zh-CN" altLang="en-US" smtClean="0"/>
              <a:t>回家与意料之外的改变</a:t>
            </a:r>
            <a:endParaRPr lang="en-US" altLang="zh-CN" smtClean="0"/>
          </a:p>
          <a:p>
            <a:pPr marL="342900" indent="-342900">
              <a:buAutoNum type="arabicPeriod"/>
            </a:pPr>
            <a:r>
              <a:rPr lang="zh-CN" altLang="en-US" smtClean="0"/>
              <a:t>如梦如幻与转型</a:t>
            </a:r>
            <a:endParaRPr lang="en-US" altLang="zh-CN" smtClean="0"/>
          </a:p>
          <a:p>
            <a:pPr marL="342900" indent="-342900">
              <a:buAutoNum type="arabicPeriod"/>
            </a:pPr>
            <a:r>
              <a:rPr lang="zh-CN" altLang="en-US"/>
              <a:t>激进的</a:t>
            </a:r>
            <a:r>
              <a:rPr lang="zh-CN" altLang="en-US"/>
              <a:t>自我</a:t>
            </a:r>
            <a:r>
              <a:rPr lang="zh-CN" altLang="en-US" smtClean="0"/>
              <a:t>表达，灵魂</a:t>
            </a:r>
            <a:r>
              <a:rPr lang="zh-CN" altLang="en-US"/>
              <a:t>、他人、</a:t>
            </a:r>
            <a:r>
              <a:rPr lang="zh-CN" altLang="en-US"/>
              <a:t>群体</a:t>
            </a:r>
            <a:r>
              <a:rPr lang="zh-CN" altLang="en-US" smtClean="0"/>
              <a:t>共同体</a:t>
            </a:r>
            <a:endParaRPr lang="en-US" altLang="zh-CN" smtClean="0"/>
          </a:p>
          <a:p>
            <a:pPr marL="342900" indent="-342900">
              <a:buAutoNum type="arabicPeriod"/>
            </a:pPr>
            <a:r>
              <a:rPr lang="zh-CN" altLang="en-US" smtClean="0"/>
              <a:t>探索与娱乐</a:t>
            </a:r>
            <a:endParaRPr lang="en-US" altLang="zh-CN" smtClean="0"/>
          </a:p>
          <a:p>
            <a:pPr marL="342900" indent="-342900">
              <a:buAutoNum type="arabicPeriod"/>
            </a:pPr>
            <a:r>
              <a:rPr lang="zh-CN" altLang="en-US"/>
              <a:t>回顾</a:t>
            </a:r>
            <a:r>
              <a:rPr lang="zh-CN" altLang="en-US"/>
              <a:t>与</a:t>
            </a:r>
            <a:r>
              <a:rPr lang="zh-CN" altLang="en-US" smtClean="0"/>
              <a:t>感恩</a:t>
            </a:r>
            <a:endParaRPr lang="en-US" altLang="zh-CN" smtClean="0"/>
          </a:p>
          <a:p>
            <a:pPr marL="342900" indent="-342900">
              <a:buAutoNum type="arabicPeriod"/>
            </a:pPr>
            <a:r>
              <a:rPr lang="zh-CN" altLang="en-US"/>
              <a:t>场景照片和</a:t>
            </a:r>
            <a:r>
              <a:rPr lang="zh-CN" altLang="en-US"/>
              <a:t>准备</a:t>
            </a:r>
            <a:r>
              <a:rPr lang="zh-CN" altLang="en-US" smtClean="0"/>
              <a:t>工作</a:t>
            </a:r>
            <a:endParaRPr lang="en-US" altLang="zh-CN" smtClean="0"/>
          </a:p>
          <a:p>
            <a:pPr marL="342900" indent="-342900">
              <a:buAutoNum type="arabicPeriod"/>
            </a:pPr>
            <a:r>
              <a:rPr lang="zh-CN" altLang="en-US"/>
              <a:t>回忆时间</a:t>
            </a:r>
            <a:r>
              <a:rPr lang="zh-CN" altLang="en-US"/>
              <a:t>和</a:t>
            </a:r>
            <a:r>
              <a:rPr lang="zh-CN" altLang="en-US" smtClean="0"/>
              <a:t>地点</a:t>
            </a:r>
            <a:endParaRPr lang="en-US" altLang="zh-CN"/>
          </a:p>
        </p:txBody>
      </p:sp>
      <p:sp>
        <p:nvSpPr>
          <p:cNvPr id="7" name="矩形 6"/>
          <p:cNvSpPr/>
          <p:nvPr/>
        </p:nvSpPr>
        <p:spPr>
          <a:xfrm>
            <a:off x="660400" y="6235700"/>
            <a:ext cx="6096000" cy="307777"/>
          </a:xfrm>
          <a:prstGeom prst="rect">
            <a:avLst/>
          </a:prstGeom>
        </p:spPr>
        <p:txBody>
          <a:bodyPr>
            <a:spAutoFit/>
          </a:bodyPr>
          <a:lstStyle/>
          <a:p>
            <a:r>
              <a:rPr lang="zh-CN" altLang="en-US" sz="1400"/>
              <a:t>图</a:t>
            </a:r>
            <a:r>
              <a:rPr lang="en-US" altLang="zh-CN" sz="1400"/>
              <a:t>3. </a:t>
            </a:r>
            <a:r>
              <a:rPr lang="zh-CN" altLang="en-US" sz="1400"/>
              <a:t>历时研究中的</a:t>
            </a:r>
            <a:r>
              <a:rPr lang="zh-CN" altLang="en-US" sz="1400"/>
              <a:t>外部</a:t>
            </a:r>
            <a:r>
              <a:rPr lang="zh-CN" altLang="en-US" sz="1400" smtClean="0"/>
              <a:t>社会环境范畴与</a:t>
            </a:r>
            <a:r>
              <a:rPr lang="zh-CN" altLang="en-US" sz="1400"/>
              <a:t>内部</a:t>
            </a:r>
            <a:r>
              <a:rPr lang="zh-CN" altLang="en-US" sz="1400"/>
              <a:t>社会</a:t>
            </a:r>
            <a:r>
              <a:rPr lang="zh-CN" altLang="en-US" sz="1400" smtClean="0"/>
              <a:t>心理范畴聚类</a:t>
            </a:r>
            <a:r>
              <a:rPr lang="zh-CN" altLang="en-US" sz="1400"/>
              <a:t>贡献度</a:t>
            </a:r>
            <a:endParaRPr lang="zh-CN" altLang="en-US" sz="1400"/>
          </a:p>
        </p:txBody>
      </p:sp>
    </p:spTree>
    <p:custDataLst>
      <p:tags r:id="rId2"/>
    </p:custDataLst>
    <p:extLst>
      <p:ext uri="{BB962C8B-B14F-4D97-AF65-F5344CB8AC3E}">
        <p14:creationId xmlns:p14="http://schemas.microsoft.com/office/powerpoint/2010/main" val="62717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îş1ídé"/>
        <p:cNvGrpSpPr/>
        <p:nvPr/>
      </p:nvGrpSpPr>
      <p:grpSpPr>
        <a:xfrm>
          <a:off x="0" y="0"/>
          <a:ext cx="0" cy="0"/>
          <a:chOff x="0" y="0"/>
          <a:chExt cx="0" cy="0"/>
        </a:xfrm>
      </p:grpSpPr>
      <p:sp>
        <p:nvSpPr>
          <p:cNvPr id="4" name="íŝlïḍé">
            <a:extLst>
              <a:ext uri="{FF2B5EF4-FFF2-40B4-BE49-F238E27FC236}">
                <a16:creationId xmlns=""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smtClean="0">
                <a:latin typeface="+mn-lt"/>
                <a:ea typeface="+mn-ea"/>
                <a:cs typeface="+mn-ea"/>
                <a:sym typeface="+mn-lt"/>
              </a:rPr>
              <a:t>研究讨论与</a:t>
            </a:r>
            <a:r>
              <a:rPr lang="zh-CN" altLang="en-US" sz="2800">
                <a:latin typeface="+mn-lt"/>
                <a:ea typeface="+mn-ea"/>
                <a:cs typeface="+mn-ea"/>
                <a:sym typeface="+mn-lt"/>
              </a:rPr>
              <a:t>未来展望</a:t>
            </a:r>
            <a:endParaRPr lang="zh-CN" altLang="en-US" sz="2800" dirty="0">
              <a:latin typeface="+mn-lt"/>
              <a:ea typeface="+mn-ea"/>
              <a:cs typeface="+mn-ea"/>
              <a:sym typeface="+mn-lt"/>
            </a:endParaRPr>
          </a:p>
        </p:txBody>
      </p:sp>
      <p:sp>
        <p:nvSpPr>
          <p:cNvPr id="6" name="îşḻídè">
            <a:extLst>
              <a:ext uri="{FF2B5EF4-FFF2-40B4-BE49-F238E27FC236}">
                <a16:creationId xmlns="" xmlns:a16="http://schemas.microsoft.com/office/drawing/2014/main" id="{5993DD2D-064F-AF40-BEE1-F50A44BA2B04}"/>
              </a:ext>
            </a:extLst>
          </p:cNvPr>
          <p:cNvSpPr>
            <a:spLocks noGrp="1"/>
          </p:cNvSpPr>
          <p:nvPr>
            <p:ph type="body" idx="1"/>
          </p:nvPr>
        </p:nvSpPr>
        <p:spPr/>
        <p:txBody>
          <a:bodyPr/>
          <a:lstStyle/>
          <a:p>
            <a:r>
              <a:rPr lang="en-GB" altLang="zh-CN">
                <a:cs typeface="+mn-ea"/>
                <a:sym typeface="+mn-lt"/>
              </a:rPr>
              <a:t>Discussion and Future Outlook</a:t>
            </a:r>
            <a:endParaRPr lang="en-GB" altLang="zh-CN" dirty="0" err="1">
              <a:cs typeface="+mn-ea"/>
              <a:sym typeface="+mn-lt"/>
            </a:endParaRPr>
          </a:p>
        </p:txBody>
      </p:sp>
      <p:sp>
        <p:nvSpPr>
          <p:cNvPr id="7" name="ïsḻîdé">
            <a:extLst>
              <a:ext uri="{FF2B5EF4-FFF2-40B4-BE49-F238E27FC236}">
                <a16:creationId xmlns="" xmlns:a16="http://schemas.microsoft.com/office/drawing/2014/main" id="{BB3C1547-9F10-6996-5762-660A9DB3A432}"/>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04</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593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šḷïḓê"/>
        <p:cNvGrpSpPr/>
        <p:nvPr/>
      </p:nvGrpSpPr>
      <p:grpSpPr>
        <a:xfrm>
          <a:off x="0" y="0"/>
          <a:ext cx="0" cy="0"/>
          <a:chOff x="0" y="0"/>
          <a:chExt cx="0" cy="0"/>
        </a:xfrm>
      </p:grpSpPr>
      <p:sp>
        <p:nvSpPr>
          <p:cNvPr id="29" name="ïSḻïdé">
            <a:extLst>
              <a:ext uri="{FF2B5EF4-FFF2-40B4-BE49-F238E27FC236}">
                <a16:creationId xmlns="" xmlns:a16="http://schemas.microsoft.com/office/drawing/2014/main" id="{739B0083-62C7-13C6-C29E-E3A3F9D6E8C8}"/>
              </a:ext>
            </a:extLst>
          </p:cNvPr>
          <p:cNvSpPr>
            <a:spLocks noGrp="1"/>
          </p:cNvSpPr>
          <p:nvPr>
            <p:ph type="title"/>
          </p:nvPr>
        </p:nvSpPr>
        <p:spPr/>
        <p:txBody>
          <a:bodyPr/>
          <a:lstStyle/>
          <a:p>
            <a:r>
              <a:rPr lang="zh-CN" altLang="en-US" smtClean="0">
                <a:latin typeface="+mn-lt"/>
                <a:ea typeface="+mn-ea"/>
                <a:cs typeface="+mn-ea"/>
                <a:sym typeface="+mn-lt"/>
              </a:rPr>
              <a:t>研究讨论</a:t>
            </a:r>
            <a:endParaRPr lang="zh-CN" altLang="en-US" dirty="0">
              <a:latin typeface="+mn-lt"/>
              <a:ea typeface="+mn-ea"/>
              <a:cs typeface="+mn-ea"/>
              <a:sym typeface="+mn-lt"/>
            </a:endParaRPr>
          </a:p>
        </p:txBody>
      </p:sp>
      <p:sp>
        <p:nvSpPr>
          <p:cNvPr id="2" name="iSľïďe">
            <a:extLst>
              <a:ext uri="{FF2B5EF4-FFF2-40B4-BE49-F238E27FC236}">
                <a16:creationId xmlns="" xmlns:a16="http://schemas.microsoft.com/office/drawing/2014/main" id="{89B0AE59-C7E5-CAD8-1760-8D8F2F977A91}"/>
              </a:ext>
            </a:extLst>
          </p:cNvPr>
          <p:cNvSpPr>
            <a:spLocks noGrp="1"/>
          </p:cNvSpPr>
          <p:nvPr>
            <p:ph type="sldNum" sz="quarter" idx="4"/>
          </p:nvPr>
        </p:nvSpPr>
        <p:spPr/>
        <p:txBody>
          <a:bodyPr/>
          <a:lstStyle/>
          <a:p>
            <a:fld id="{7F65B630-C7FF-41C0-9923-C5E5E29EED81}" type="slidenum">
              <a:rPr lang="en-US" altLang="zh-CN" smtClean="0">
                <a:cs typeface="+mn-ea"/>
                <a:sym typeface="+mn-lt"/>
              </a:rPr>
              <a:pPr/>
              <a:t>16</a:t>
            </a:fld>
            <a:endParaRPr lang="en-US" altLang="zh-CN">
              <a:cs typeface="+mn-ea"/>
              <a:sym typeface="+mn-lt"/>
            </a:endParaRPr>
          </a:p>
        </p:txBody>
      </p:sp>
      <p:sp>
        <p:nvSpPr>
          <p:cNvPr id="13" name="矩形 12"/>
          <p:cNvSpPr/>
          <p:nvPr/>
        </p:nvSpPr>
        <p:spPr>
          <a:xfrm>
            <a:off x="2247900" y="1293363"/>
            <a:ext cx="7696200" cy="553998"/>
          </a:xfrm>
          <a:prstGeom prst="rect">
            <a:avLst/>
          </a:prstGeom>
        </p:spPr>
        <p:txBody>
          <a:bodyPr wrap="square">
            <a:spAutoFit/>
          </a:bodyPr>
          <a:lstStyle/>
          <a:p>
            <a:pPr algn="ctr">
              <a:lnSpc>
                <a:spcPct val="125000"/>
              </a:lnSpc>
            </a:pPr>
            <a:r>
              <a:rPr lang="zh-CN" altLang="en-US" sz="2400" b="1"/>
              <a:t>定性讨论：外部社会环境如何</a:t>
            </a:r>
            <a:r>
              <a:rPr lang="zh-CN" altLang="en-US" sz="2400" b="1"/>
              <a:t>成为</a:t>
            </a:r>
            <a:r>
              <a:rPr lang="zh-CN" altLang="en-US" sz="2400" b="1" smtClean="0"/>
              <a:t>自我转型的</a:t>
            </a:r>
            <a:r>
              <a:rPr lang="zh-CN" altLang="en-US" sz="2400" b="1"/>
              <a:t>触发器？</a:t>
            </a:r>
            <a:endParaRPr lang="en-US" altLang="zh-CN" sz="2400" b="1"/>
          </a:p>
        </p:txBody>
      </p:sp>
      <p:sp>
        <p:nvSpPr>
          <p:cNvPr id="5" name="矩形 4"/>
          <p:cNvSpPr/>
          <p:nvPr/>
        </p:nvSpPr>
        <p:spPr>
          <a:xfrm>
            <a:off x="660400" y="2517429"/>
            <a:ext cx="10858500" cy="3208571"/>
          </a:xfrm>
          <a:prstGeom prst="rect">
            <a:avLst/>
          </a:prstGeom>
        </p:spPr>
        <p:txBody>
          <a:bodyPr wrap="square">
            <a:spAutoFit/>
          </a:bodyPr>
          <a:lstStyle/>
          <a:p>
            <a:pPr indent="457200">
              <a:lnSpc>
                <a:spcPct val="125000"/>
              </a:lnSpc>
              <a:spcAft>
                <a:spcPts val="1200"/>
              </a:spcAft>
              <a:buSzPct val="25000"/>
            </a:pPr>
            <a:r>
              <a:rPr lang="zh-CN" altLang="en-US" sz="2000" b="1" smtClean="0">
                <a:solidFill>
                  <a:schemeClr val="accent4">
                    <a:lumMod val="75000"/>
                  </a:schemeClr>
                </a:solidFill>
              </a:rPr>
              <a:t>艺术作品强化了火人节的感知性。</a:t>
            </a:r>
            <a:r>
              <a:rPr lang="zh-CN" altLang="en-US" sz="2000" smtClean="0"/>
              <a:t>其与</a:t>
            </a:r>
            <a:r>
              <a:rPr lang="zh-CN" altLang="en-US" sz="2000"/>
              <a:t>触发</a:t>
            </a:r>
            <a:r>
              <a:rPr lang="zh-CN" altLang="en-US" sz="2000" smtClean="0"/>
              <a:t>积极情绪（</a:t>
            </a:r>
            <a:r>
              <a:rPr lang="zh-CN" altLang="en-US" sz="2000"/>
              <a:t>如爱、惊人</a:t>
            </a:r>
            <a:r>
              <a:rPr lang="zh-CN" altLang="en-US" sz="2000"/>
              <a:t>、</a:t>
            </a:r>
            <a:r>
              <a:rPr lang="zh-CN" altLang="en-US" sz="2000"/>
              <a:t>难以置信、感恩等</a:t>
            </a:r>
            <a:r>
              <a:rPr lang="zh-CN" altLang="en-US" sz="2000"/>
              <a:t>）</a:t>
            </a:r>
            <a:r>
              <a:rPr lang="zh-CN" altLang="en-US" sz="2000" smtClean="0"/>
              <a:t>密切相关。艺术</a:t>
            </a:r>
            <a:r>
              <a:rPr lang="zh-CN" altLang="en-US" sz="2000"/>
              <a:t>车为参与者带来了“在床上开车”“在云中荡秋千”等具有惊叹感、敬畏感</a:t>
            </a:r>
            <a:r>
              <a:rPr lang="zh-CN" altLang="en-US" sz="2000"/>
              <a:t>的</a:t>
            </a:r>
            <a:r>
              <a:rPr lang="zh-CN" altLang="en-US" sz="2000" smtClean="0"/>
              <a:t>体验。</a:t>
            </a:r>
            <a:endParaRPr lang="en-US" altLang="zh-CN" sz="2000" smtClean="0"/>
          </a:p>
          <a:p>
            <a:pPr indent="457200">
              <a:lnSpc>
                <a:spcPct val="125000"/>
              </a:lnSpc>
              <a:spcAft>
                <a:spcPts val="1200"/>
              </a:spcAft>
              <a:buSzPct val="25000"/>
            </a:pPr>
            <a:r>
              <a:rPr lang="zh-CN" altLang="en-US" sz="2000" b="1" smtClean="0">
                <a:solidFill>
                  <a:schemeClr val="accent4">
                    <a:lumMod val="75000"/>
                  </a:schemeClr>
                </a:solidFill>
              </a:rPr>
              <a:t>独特活动强化了火人节的差异性。</a:t>
            </a:r>
            <a:r>
              <a:rPr lang="zh-CN" altLang="en-US" sz="2000" smtClean="0"/>
              <a:t>因火人节举办地位于沙漠且拥有“寺庙燃烧”等独特的活动，参与者形成了差异化且宏大的</a:t>
            </a:r>
            <a:r>
              <a:rPr lang="zh-CN" altLang="en-US" sz="2000"/>
              <a:t>火人节</a:t>
            </a:r>
            <a:r>
              <a:rPr lang="zh-CN" altLang="en-US" sz="2000" smtClean="0"/>
              <a:t>形象感知。</a:t>
            </a:r>
            <a:endParaRPr lang="en-US" altLang="zh-CN" sz="2000" smtClean="0"/>
          </a:p>
          <a:p>
            <a:pPr indent="457200">
              <a:lnSpc>
                <a:spcPct val="125000"/>
              </a:lnSpc>
              <a:spcAft>
                <a:spcPts val="1200"/>
              </a:spcAft>
              <a:buSzPct val="25000"/>
            </a:pPr>
            <a:r>
              <a:rPr lang="zh-CN" altLang="en-US" sz="2000" b="1">
                <a:solidFill>
                  <a:schemeClr val="accent4">
                    <a:lumMod val="75000"/>
                  </a:schemeClr>
                </a:solidFill>
              </a:rPr>
              <a:t>社群环境强化了火人节的集体性。</a:t>
            </a:r>
            <a:r>
              <a:rPr lang="zh-CN" altLang="en-US" sz="2000"/>
              <a:t>群体包容</a:t>
            </a:r>
            <a:r>
              <a:rPr lang="zh-CN" altLang="en-US" sz="2000"/>
              <a:t>和</a:t>
            </a:r>
            <a:r>
              <a:rPr lang="zh-CN" altLang="en-US" sz="2000" smtClean="0"/>
              <a:t>环境效应是产生集体归属感的重要因素，火人节所带来的集体感产生与活动期间，并在活动结束后的时期持续存在，促进了活动后自我转型。</a:t>
            </a:r>
            <a:endParaRPr lang="en-US" altLang="zh-CN" sz="2000" smtClean="0"/>
          </a:p>
          <a:p>
            <a:pPr indent="457200">
              <a:lnSpc>
                <a:spcPct val="125000"/>
              </a:lnSpc>
              <a:buSzPct val="25000"/>
            </a:pPr>
            <a:endParaRPr lang="zh-CN" altLang="en-US">
              <a:cs typeface="+mn-ea"/>
            </a:endParaRPr>
          </a:p>
        </p:txBody>
      </p:sp>
    </p:spTree>
    <p:custDataLst>
      <p:tags r:id="rId2"/>
    </p:custDataLst>
    <p:extLst>
      <p:ext uri="{BB962C8B-B14F-4D97-AF65-F5344CB8AC3E}">
        <p14:creationId xmlns:p14="http://schemas.microsoft.com/office/powerpoint/2010/main" val="4145642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šḷïḓê"/>
        <p:cNvGrpSpPr/>
        <p:nvPr/>
      </p:nvGrpSpPr>
      <p:grpSpPr>
        <a:xfrm>
          <a:off x="0" y="0"/>
          <a:ext cx="0" cy="0"/>
          <a:chOff x="0" y="0"/>
          <a:chExt cx="0" cy="0"/>
        </a:xfrm>
      </p:grpSpPr>
      <p:sp>
        <p:nvSpPr>
          <p:cNvPr id="29" name="ïSḻïdé">
            <a:extLst>
              <a:ext uri="{FF2B5EF4-FFF2-40B4-BE49-F238E27FC236}">
                <a16:creationId xmlns="" xmlns:a16="http://schemas.microsoft.com/office/drawing/2014/main" id="{739B0083-62C7-13C6-C29E-E3A3F9D6E8C8}"/>
              </a:ext>
            </a:extLst>
          </p:cNvPr>
          <p:cNvSpPr>
            <a:spLocks noGrp="1"/>
          </p:cNvSpPr>
          <p:nvPr>
            <p:ph type="title"/>
          </p:nvPr>
        </p:nvSpPr>
        <p:spPr/>
        <p:txBody>
          <a:bodyPr/>
          <a:lstStyle/>
          <a:p>
            <a:r>
              <a:rPr lang="zh-CN" altLang="en-US" smtClean="0">
                <a:latin typeface="+mn-lt"/>
                <a:ea typeface="+mn-ea"/>
                <a:cs typeface="+mn-ea"/>
                <a:sym typeface="+mn-lt"/>
              </a:rPr>
              <a:t>研究讨论</a:t>
            </a:r>
            <a:endParaRPr lang="zh-CN" altLang="en-US" dirty="0">
              <a:latin typeface="+mn-lt"/>
              <a:ea typeface="+mn-ea"/>
              <a:cs typeface="+mn-ea"/>
              <a:sym typeface="+mn-lt"/>
            </a:endParaRPr>
          </a:p>
        </p:txBody>
      </p:sp>
      <p:sp>
        <p:nvSpPr>
          <p:cNvPr id="2" name="iSľïďe">
            <a:extLst>
              <a:ext uri="{FF2B5EF4-FFF2-40B4-BE49-F238E27FC236}">
                <a16:creationId xmlns="" xmlns:a16="http://schemas.microsoft.com/office/drawing/2014/main" id="{89B0AE59-C7E5-CAD8-1760-8D8F2F977A91}"/>
              </a:ext>
            </a:extLst>
          </p:cNvPr>
          <p:cNvSpPr>
            <a:spLocks noGrp="1"/>
          </p:cNvSpPr>
          <p:nvPr>
            <p:ph type="sldNum" sz="quarter" idx="4"/>
          </p:nvPr>
        </p:nvSpPr>
        <p:spPr/>
        <p:txBody>
          <a:bodyPr/>
          <a:lstStyle/>
          <a:p>
            <a:fld id="{7F65B630-C7FF-41C0-9923-C5E5E29EED81}" type="slidenum">
              <a:rPr lang="en-US" altLang="zh-CN" smtClean="0">
                <a:cs typeface="+mn-ea"/>
                <a:sym typeface="+mn-lt"/>
              </a:rPr>
              <a:pPr/>
              <a:t>17</a:t>
            </a:fld>
            <a:endParaRPr lang="en-US" altLang="zh-CN">
              <a:cs typeface="+mn-ea"/>
              <a:sym typeface="+mn-lt"/>
            </a:endParaRPr>
          </a:p>
        </p:txBody>
      </p:sp>
      <p:sp>
        <p:nvSpPr>
          <p:cNvPr id="13" name="矩形 12"/>
          <p:cNvSpPr/>
          <p:nvPr/>
        </p:nvSpPr>
        <p:spPr>
          <a:xfrm>
            <a:off x="1988975" y="1293363"/>
            <a:ext cx="8214050" cy="553998"/>
          </a:xfrm>
          <a:prstGeom prst="rect">
            <a:avLst/>
          </a:prstGeom>
        </p:spPr>
        <p:txBody>
          <a:bodyPr wrap="square">
            <a:spAutoFit/>
          </a:bodyPr>
          <a:lstStyle/>
          <a:p>
            <a:pPr algn="ctr">
              <a:lnSpc>
                <a:spcPct val="125000"/>
              </a:lnSpc>
            </a:pPr>
            <a:r>
              <a:rPr lang="zh-CN" altLang="en-US" sz="2400" b="1"/>
              <a:t>定性</a:t>
            </a:r>
            <a:r>
              <a:rPr lang="zh-CN" altLang="en-US" sz="2400" b="1"/>
              <a:t>讨论</a:t>
            </a:r>
            <a:r>
              <a:rPr lang="zh-CN" altLang="en-US" sz="2400" b="1"/>
              <a:t>：内部社会心理如何</a:t>
            </a:r>
            <a:r>
              <a:rPr lang="zh-CN" altLang="en-US" sz="2400" b="1"/>
              <a:t>成为</a:t>
            </a:r>
            <a:r>
              <a:rPr lang="zh-CN" altLang="en-US" sz="2400" b="1" smtClean="0"/>
              <a:t>自我转型的</a:t>
            </a:r>
            <a:r>
              <a:rPr lang="zh-CN" altLang="en-US" sz="2400" b="1"/>
              <a:t>触发器？</a:t>
            </a:r>
            <a:endParaRPr lang="en-US" altLang="zh-CN" sz="2400" b="1" smtClean="0"/>
          </a:p>
        </p:txBody>
      </p:sp>
      <p:sp>
        <p:nvSpPr>
          <p:cNvPr id="5" name="矩形 4"/>
          <p:cNvSpPr/>
          <p:nvPr/>
        </p:nvSpPr>
        <p:spPr>
          <a:xfrm>
            <a:off x="660400" y="2142364"/>
            <a:ext cx="10858500" cy="3477875"/>
          </a:xfrm>
          <a:prstGeom prst="rect">
            <a:avLst/>
          </a:prstGeom>
        </p:spPr>
        <p:txBody>
          <a:bodyPr wrap="square">
            <a:spAutoFit/>
          </a:bodyPr>
          <a:lstStyle/>
          <a:p>
            <a:pPr indent="457200">
              <a:lnSpc>
                <a:spcPct val="125000"/>
              </a:lnSpc>
              <a:spcAft>
                <a:spcPts val="1200"/>
              </a:spcAft>
              <a:buSzPct val="25000"/>
            </a:pPr>
            <a:r>
              <a:rPr lang="zh-CN" altLang="en-US" sz="2000" b="1" smtClean="0">
                <a:solidFill>
                  <a:schemeClr val="accent4">
                    <a:lumMod val="75000"/>
                  </a:schemeClr>
                </a:solidFill>
              </a:rPr>
              <a:t>“倒计时”活动强烈</a:t>
            </a:r>
            <a:r>
              <a:rPr lang="zh-CN" altLang="en-US" sz="2000" b="1">
                <a:solidFill>
                  <a:schemeClr val="accent4">
                    <a:lumMod val="75000"/>
                  </a:schemeClr>
                </a:solidFill>
              </a:rPr>
              <a:t>反映了参与者在烧人节前</a:t>
            </a:r>
            <a:r>
              <a:rPr lang="zh-CN" altLang="en-US" sz="2000" b="1">
                <a:solidFill>
                  <a:schemeClr val="accent4">
                    <a:lumMod val="75000"/>
                  </a:schemeClr>
                </a:solidFill>
              </a:rPr>
              <a:t>的</a:t>
            </a:r>
            <a:r>
              <a:rPr lang="zh-CN" altLang="en-US" sz="2000" b="1" smtClean="0">
                <a:solidFill>
                  <a:schemeClr val="accent4">
                    <a:lumMod val="75000"/>
                  </a:schemeClr>
                </a:solidFill>
              </a:rPr>
              <a:t>兴奋感。</a:t>
            </a:r>
            <a:r>
              <a:rPr lang="zh-CN" altLang="en-US" sz="2000" smtClean="0"/>
              <a:t>参与者</a:t>
            </a:r>
            <a:r>
              <a:rPr lang="zh-CN" altLang="en-US" sz="2000"/>
              <a:t>从大约四个月前</a:t>
            </a:r>
            <a:r>
              <a:rPr lang="zh-CN" altLang="en-US" sz="2000"/>
              <a:t>开始</a:t>
            </a:r>
            <a:r>
              <a:rPr lang="zh-CN" altLang="en-US" sz="2000" smtClean="0"/>
              <a:t>倒数一直</a:t>
            </a:r>
            <a:r>
              <a:rPr lang="zh-CN" altLang="en-US" sz="2000"/>
              <a:t>持续到活动</a:t>
            </a:r>
            <a:r>
              <a:rPr lang="zh-CN" altLang="en-US" sz="2000"/>
              <a:t>的</a:t>
            </a:r>
            <a:r>
              <a:rPr lang="zh-CN" altLang="en-US" sz="2000" smtClean="0"/>
              <a:t>最后一天，表明</a:t>
            </a:r>
            <a:r>
              <a:rPr lang="zh-CN" altLang="en-US" sz="2000"/>
              <a:t>参与者</a:t>
            </a:r>
            <a:r>
              <a:rPr lang="zh-CN" altLang="en-US" sz="2000" smtClean="0"/>
              <a:t>对活动期待</a:t>
            </a:r>
            <a:r>
              <a:rPr lang="zh-CN" altLang="en-US" sz="2000"/>
              <a:t>和参与程度</a:t>
            </a:r>
            <a:r>
              <a:rPr lang="zh-CN" altLang="en-US" sz="2000"/>
              <a:t>很</a:t>
            </a:r>
            <a:r>
              <a:rPr lang="zh-CN" altLang="en-US" sz="2000" smtClean="0"/>
              <a:t>高，形成了强烈心理情感转型。</a:t>
            </a:r>
            <a:endParaRPr lang="en-US" altLang="zh-CN" sz="2000" smtClean="0"/>
          </a:p>
          <a:p>
            <a:pPr indent="457200">
              <a:lnSpc>
                <a:spcPct val="125000"/>
              </a:lnSpc>
              <a:spcAft>
                <a:spcPts val="1200"/>
              </a:spcAft>
              <a:buSzPct val="25000"/>
            </a:pPr>
            <a:r>
              <a:rPr lang="zh-CN" altLang="en-US" sz="2000" b="1">
                <a:solidFill>
                  <a:schemeClr val="accent4">
                    <a:lumMod val="75000"/>
                  </a:schemeClr>
                </a:solidFill>
              </a:rPr>
              <a:t>心理情感变化进一步引发了对生命、宇宙和自我的</a:t>
            </a:r>
            <a:r>
              <a:rPr lang="zh-CN" altLang="en-US" sz="2000" b="1">
                <a:solidFill>
                  <a:schemeClr val="accent4">
                    <a:lumMod val="75000"/>
                  </a:schemeClr>
                </a:solidFill>
              </a:rPr>
              <a:t>反思</a:t>
            </a:r>
            <a:r>
              <a:rPr lang="zh-CN" altLang="en-US" sz="2000" b="1" smtClean="0">
                <a:solidFill>
                  <a:schemeClr val="accent4">
                    <a:lumMod val="75000"/>
                  </a:schemeClr>
                </a:solidFill>
              </a:rPr>
              <a:t>。</a:t>
            </a:r>
            <a:r>
              <a:rPr lang="zh-CN" altLang="en-US" sz="2000"/>
              <a:t>参与者在活动结束后的帖子中写到“生命中的一切都是暂时的，这就是它的</a:t>
            </a:r>
            <a:r>
              <a:rPr lang="zh-CN" altLang="en-US" sz="2000"/>
              <a:t>美丽</a:t>
            </a:r>
            <a:r>
              <a:rPr lang="zh-CN" altLang="en-US" sz="2000"/>
              <a:t>”，这反映了对参与者对生命有限性的思考。同时，在激进的自我表达</a:t>
            </a:r>
            <a:r>
              <a:rPr lang="zh-CN" altLang="en-US" sz="2000"/>
              <a:t>中</a:t>
            </a:r>
            <a:r>
              <a:rPr lang="zh-CN" altLang="en-US" sz="2000" smtClean="0"/>
              <a:t>，参与者发现了内心本我，践行了尊重他人权利与自由。</a:t>
            </a:r>
            <a:endParaRPr lang="en-US" altLang="zh-CN" sz="2000" smtClean="0"/>
          </a:p>
          <a:p>
            <a:pPr indent="457200">
              <a:lnSpc>
                <a:spcPct val="125000"/>
              </a:lnSpc>
              <a:spcAft>
                <a:spcPts val="1200"/>
              </a:spcAft>
              <a:buSzPct val="25000"/>
            </a:pPr>
            <a:r>
              <a:rPr lang="zh-CN" altLang="en-US" sz="2000" b="1" smtClean="0">
                <a:solidFill>
                  <a:schemeClr val="accent4">
                    <a:lumMod val="75000"/>
                  </a:schemeClr>
                </a:solidFill>
              </a:rPr>
              <a:t>参与者表达爱</a:t>
            </a:r>
            <a:r>
              <a:rPr lang="zh-CN" altLang="en-US" sz="2000" b="1">
                <a:solidFill>
                  <a:schemeClr val="accent4">
                    <a:lumMod val="75000"/>
                  </a:schemeClr>
                </a:solidFill>
              </a:rPr>
              <a:t>、欣赏</a:t>
            </a:r>
            <a:r>
              <a:rPr lang="zh-CN" altLang="en-US" sz="2000" b="1">
                <a:solidFill>
                  <a:schemeClr val="accent4">
                    <a:lumMod val="75000"/>
                  </a:schemeClr>
                </a:solidFill>
              </a:rPr>
              <a:t>和</a:t>
            </a:r>
            <a:r>
              <a:rPr lang="zh-CN" altLang="en-US" sz="2000" b="1" smtClean="0">
                <a:solidFill>
                  <a:schemeClr val="accent4">
                    <a:lumMod val="75000"/>
                  </a:schemeClr>
                </a:solidFill>
              </a:rPr>
              <a:t>感激等情感，与幸福感紧密相关。</a:t>
            </a:r>
            <a:r>
              <a:rPr lang="zh-CN" altLang="en-US" sz="2000" smtClean="0"/>
              <a:t>“感谢”“感激”“爱”</a:t>
            </a:r>
            <a:r>
              <a:rPr lang="zh-CN" altLang="en-US" sz="2000"/>
              <a:t>和</a:t>
            </a:r>
            <a:r>
              <a:rPr lang="zh-CN" altLang="en-US" sz="2000" smtClean="0"/>
              <a:t>“启发”等高频关键词直观表现了参与者的积极情绪。如“</a:t>
            </a:r>
            <a:r>
              <a:rPr lang="zh-CN" altLang="en-US" sz="2000"/>
              <a:t>如此美好的时光，充满爱和笑声</a:t>
            </a:r>
            <a:r>
              <a:rPr lang="zh-CN" altLang="en-US" sz="2000" smtClean="0"/>
              <a:t>”和“</a:t>
            </a:r>
            <a:r>
              <a:rPr lang="zh-CN" altLang="en-US" sz="2000"/>
              <a:t>这是一个非常美丽的地方，值得感恩</a:t>
            </a:r>
            <a:r>
              <a:rPr lang="zh-CN" altLang="en-US" sz="2000"/>
              <a:t>”</a:t>
            </a:r>
            <a:r>
              <a:rPr lang="zh-CN" altLang="en-US" sz="2000" smtClean="0"/>
              <a:t>。同时，强烈</a:t>
            </a:r>
            <a:r>
              <a:rPr lang="zh-CN" altLang="en-US" sz="2000"/>
              <a:t>的</a:t>
            </a:r>
            <a:r>
              <a:rPr lang="zh-CN" altLang="en-US" sz="2000" smtClean="0"/>
              <a:t>情感表达和社交</a:t>
            </a:r>
            <a:r>
              <a:rPr lang="zh-CN" altLang="en-US" sz="2000"/>
              <a:t>实践</a:t>
            </a:r>
            <a:r>
              <a:rPr lang="zh-CN" altLang="en-US" sz="2000" smtClean="0"/>
              <a:t>似乎会推动长期的自我转型。</a:t>
            </a:r>
            <a:endParaRPr lang="en-US" altLang="zh-CN" sz="2000" smtClean="0"/>
          </a:p>
        </p:txBody>
      </p:sp>
    </p:spTree>
    <p:custDataLst>
      <p:tags r:id="rId2"/>
    </p:custDataLst>
    <p:extLst>
      <p:ext uri="{BB962C8B-B14F-4D97-AF65-F5344CB8AC3E}">
        <p14:creationId xmlns:p14="http://schemas.microsoft.com/office/powerpoint/2010/main" val="2437593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 xmlns:a16="http://schemas.microsoft.com/office/drawing/2014/main" id="{FA50EBB2-8FFA-9D47-A68A-ACED34B79B3A}"/>
              </a:ext>
            </a:extLst>
          </p:cNvPr>
          <p:cNvSpPr>
            <a:spLocks noGrp="1"/>
          </p:cNvSpPr>
          <p:nvPr>
            <p:ph type="title"/>
          </p:nvPr>
        </p:nvSpPr>
        <p:spPr/>
        <p:txBody>
          <a:bodyPr/>
          <a:lstStyle/>
          <a:p>
            <a:r>
              <a:rPr lang="zh-CN" altLang="en-US" sz="2800" smtClean="0">
                <a:latin typeface="+mn-lt"/>
                <a:ea typeface="+mn-ea"/>
                <a:cs typeface="+mn-ea"/>
                <a:sym typeface="+mn-lt"/>
              </a:rPr>
              <a:t>研究讨论</a:t>
            </a:r>
            <a:endParaRPr lang="zh-CN" altLang="en-US" dirty="0">
              <a:latin typeface="+mn-lt"/>
              <a:ea typeface="+mn-ea"/>
              <a:cs typeface="+mn-ea"/>
              <a:sym typeface="+mn-lt"/>
            </a:endParaRPr>
          </a:p>
        </p:txBody>
      </p:sp>
      <p:sp>
        <p:nvSpPr>
          <p:cNvPr id="3" name="iṡľïďe">
            <a:extLst>
              <a:ext uri="{FF2B5EF4-FFF2-40B4-BE49-F238E27FC236}">
                <a16:creationId xmlns=""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18</a:t>
            </a:fld>
            <a:endParaRPr lang="en-US" altLang="zh-CN">
              <a:cs typeface="+mn-ea"/>
              <a:sym typeface="+mn-lt"/>
            </a:endParaRPr>
          </a:p>
        </p:txBody>
      </p:sp>
      <p:sp>
        <p:nvSpPr>
          <p:cNvPr id="4" name="矩形 3"/>
          <p:cNvSpPr/>
          <p:nvPr/>
        </p:nvSpPr>
        <p:spPr>
          <a:xfrm>
            <a:off x="2247900" y="1293363"/>
            <a:ext cx="7696200" cy="707886"/>
          </a:xfrm>
          <a:prstGeom prst="rect">
            <a:avLst/>
          </a:prstGeom>
        </p:spPr>
        <p:txBody>
          <a:bodyPr wrap="square">
            <a:spAutoFit/>
          </a:bodyPr>
          <a:lstStyle/>
          <a:p>
            <a:pPr algn="ctr">
              <a:lnSpc>
                <a:spcPct val="125000"/>
              </a:lnSpc>
            </a:pPr>
            <a:r>
              <a:rPr lang="zh-CN" altLang="en-US" sz="3200" b="1" smtClean="0"/>
              <a:t>全文总结</a:t>
            </a:r>
            <a:endParaRPr lang="en-US" altLang="zh-CN" sz="3200" b="1"/>
          </a:p>
        </p:txBody>
      </p:sp>
      <p:grpSp>
        <p:nvGrpSpPr>
          <p:cNvPr id="6" name="işļïḑe">
            <a:extLst>
              <a:ext uri="{FF2B5EF4-FFF2-40B4-BE49-F238E27FC236}">
                <a16:creationId xmlns="" xmlns:a16="http://schemas.microsoft.com/office/drawing/2014/main" id="{89B1FB1D-55B4-EADB-A18E-7F95E2840C0E}"/>
              </a:ext>
            </a:extLst>
          </p:cNvPr>
          <p:cNvGrpSpPr/>
          <p:nvPr/>
        </p:nvGrpSpPr>
        <p:grpSpPr>
          <a:xfrm>
            <a:off x="767742" y="876688"/>
            <a:ext cx="10656515" cy="4639025"/>
            <a:chOff x="660400" y="1559594"/>
            <a:chExt cx="10656515" cy="4639025"/>
          </a:xfrm>
        </p:grpSpPr>
        <p:sp>
          <p:nvSpPr>
            <p:cNvPr id="7" name="îşļîďè">
              <a:extLst>
                <a:ext uri="{FF2B5EF4-FFF2-40B4-BE49-F238E27FC236}">
                  <a16:creationId xmlns="" xmlns:a16="http://schemas.microsoft.com/office/drawing/2014/main" id="{A505410A-1EA3-C413-4DA3-F98073266F85}"/>
                </a:ext>
              </a:extLst>
            </p:cNvPr>
            <p:cNvSpPr txBox="1"/>
            <p:nvPr/>
          </p:nvSpPr>
          <p:spPr>
            <a:xfrm>
              <a:off x="660400" y="1559594"/>
              <a:ext cx="8063939" cy="830997"/>
            </a:xfrm>
            <a:prstGeom prst="rect">
              <a:avLst/>
            </a:prstGeom>
            <a:noFill/>
          </p:spPr>
          <p:txBody>
            <a:bodyPr wrap="square">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endParaRPr kumimoji="0" lang="en-US" altLang="zh-CN" sz="4800" b="1" i="0" u="none" strike="noStrike" kern="1200" cap="none" spc="0" normalizeH="0" baseline="0" noProof="0" dirty="0">
                <a:ln>
                  <a:noFill/>
                </a:ln>
                <a:effectLst/>
                <a:uLnTx/>
                <a:uFillTx/>
                <a:cs typeface="+mn-ea"/>
                <a:sym typeface="+mn-lt"/>
              </a:endParaRPr>
            </a:p>
          </p:txBody>
        </p:sp>
        <p:grpSp>
          <p:nvGrpSpPr>
            <p:cNvPr id="8" name="isľiḋê">
              <a:extLst>
                <a:ext uri="{FF2B5EF4-FFF2-40B4-BE49-F238E27FC236}">
                  <a16:creationId xmlns="" xmlns:a16="http://schemas.microsoft.com/office/drawing/2014/main" id="{C4B611F3-BC59-CBD2-EDC3-E3B43580BE87}"/>
                </a:ext>
              </a:extLst>
            </p:cNvPr>
            <p:cNvGrpSpPr/>
            <p:nvPr/>
          </p:nvGrpSpPr>
          <p:grpSpPr>
            <a:xfrm>
              <a:off x="875084" y="3029727"/>
              <a:ext cx="10441831" cy="3168892"/>
              <a:chOff x="879312" y="3056700"/>
              <a:chExt cx="10441831" cy="3168892"/>
            </a:xfrm>
          </p:grpSpPr>
          <p:cxnSp>
            <p:nvCxnSpPr>
              <p:cNvPr id="9" name="ïṡḷíḋé">
                <a:extLst>
                  <a:ext uri="{FF2B5EF4-FFF2-40B4-BE49-F238E27FC236}">
                    <a16:creationId xmlns="" xmlns:a16="http://schemas.microsoft.com/office/drawing/2014/main" id="{8875AC18-2574-7C0A-6C3A-24DFB615D50B}"/>
                  </a:ext>
                </a:extLst>
              </p:cNvPr>
              <p:cNvCxnSpPr>
                <a:cxnSpLocks/>
              </p:cNvCxnSpPr>
              <p:nvPr/>
            </p:nvCxnSpPr>
            <p:spPr>
              <a:xfrm>
                <a:off x="1085850" y="3844793"/>
                <a:ext cx="1023529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 name="îṥḷiḋe">
                <a:extLst>
                  <a:ext uri="{FF2B5EF4-FFF2-40B4-BE49-F238E27FC236}">
                    <a16:creationId xmlns="" xmlns:a16="http://schemas.microsoft.com/office/drawing/2014/main" id="{F4EC30EA-8C0D-D546-30E8-CC0B5E4E9523}"/>
                  </a:ext>
                </a:extLst>
              </p:cNvPr>
              <p:cNvGrpSpPr/>
              <p:nvPr/>
            </p:nvGrpSpPr>
            <p:grpSpPr>
              <a:xfrm>
                <a:off x="879312" y="3056700"/>
                <a:ext cx="2884675" cy="3168892"/>
                <a:chOff x="879312" y="3056700"/>
                <a:chExt cx="2884675" cy="3168892"/>
              </a:xfrm>
            </p:grpSpPr>
            <p:sp>
              <p:nvSpPr>
                <p:cNvPr id="21" name="ïsľiďê">
                  <a:extLst>
                    <a:ext uri="{FF2B5EF4-FFF2-40B4-BE49-F238E27FC236}">
                      <a16:creationId xmlns="" xmlns:a16="http://schemas.microsoft.com/office/drawing/2014/main" id="{20218E0D-7A42-C63C-9D9C-843CD974BACB}"/>
                    </a:ext>
                  </a:extLst>
                </p:cNvPr>
                <p:cNvSpPr/>
                <p:nvPr/>
              </p:nvSpPr>
              <p:spPr>
                <a:xfrm>
                  <a:off x="879313"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îṩľîḓê">
                  <a:extLst>
                    <a:ext uri="{FF2B5EF4-FFF2-40B4-BE49-F238E27FC236}">
                      <a16:creationId xmlns="" xmlns:a16="http://schemas.microsoft.com/office/drawing/2014/main" id="{A690867C-BF84-3B0F-69AE-6EAC60063086}"/>
                    </a:ext>
                  </a:extLst>
                </p:cNvPr>
                <p:cNvGrpSpPr/>
                <p:nvPr/>
              </p:nvGrpSpPr>
              <p:grpSpPr>
                <a:xfrm>
                  <a:off x="879312" y="3056700"/>
                  <a:ext cx="2884675" cy="3168892"/>
                  <a:chOff x="879312" y="3152001"/>
                  <a:chExt cx="2884675" cy="3168892"/>
                </a:xfrm>
              </p:grpSpPr>
              <p:sp>
                <p:nvSpPr>
                  <p:cNvPr id="23" name="îšḻiďè">
                    <a:extLst>
                      <a:ext uri="{FF2B5EF4-FFF2-40B4-BE49-F238E27FC236}">
                        <a16:creationId xmlns="" xmlns:a16="http://schemas.microsoft.com/office/drawing/2014/main" id="{A42D4935-D4BA-4BD9-FC86-8825EDB25921}"/>
                      </a:ext>
                    </a:extLst>
                  </p:cNvPr>
                  <p:cNvSpPr/>
                  <p:nvPr/>
                </p:nvSpPr>
                <p:spPr>
                  <a:xfrm>
                    <a:off x="879313" y="3152001"/>
                    <a:ext cx="147140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smtClean="0">
                        <a:solidFill>
                          <a:schemeClr val="tx1"/>
                        </a:solidFill>
                        <a:cs typeface="+mn-ea"/>
                        <a:sym typeface="+mn-lt"/>
                      </a:rPr>
                      <a:t>总体讨论</a:t>
                    </a:r>
                    <a:endParaRPr kumimoji="1" lang="zh-CN" altLang="en-US" sz="2400" b="1" dirty="0">
                      <a:solidFill>
                        <a:schemeClr val="tx1"/>
                      </a:solidFill>
                      <a:cs typeface="+mn-ea"/>
                      <a:sym typeface="+mn-lt"/>
                    </a:endParaRPr>
                  </a:p>
                </p:txBody>
              </p:sp>
              <p:sp>
                <p:nvSpPr>
                  <p:cNvPr id="24" name="iṩḻídé">
                    <a:extLst>
                      <a:ext uri="{FF2B5EF4-FFF2-40B4-BE49-F238E27FC236}">
                        <a16:creationId xmlns="" xmlns:a16="http://schemas.microsoft.com/office/drawing/2014/main" id="{1C599AF0-5BCD-F54D-1AD3-1F18793C8BA1}"/>
                      </a:ext>
                    </a:extLst>
                  </p:cNvPr>
                  <p:cNvSpPr/>
                  <p:nvPr/>
                </p:nvSpPr>
                <p:spPr>
                  <a:xfrm>
                    <a:off x="879312" y="4151068"/>
                    <a:ext cx="2884675"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smtClean="0">
                        <a:solidFill>
                          <a:schemeClr val="tx1"/>
                        </a:solidFill>
                        <a:cs typeface="+mn-ea"/>
                        <a:sym typeface="+mn-lt"/>
                      </a:rPr>
                      <a:t>本文研究结论充分肯定和验证了前有相关研究的概念和实证结果，并发现了一些新的转型触发因素，如环境设计、艺术创造等。</a:t>
                    </a:r>
                    <a:endParaRPr kumimoji="1" lang="en-US" altLang="zh-CN" dirty="0">
                      <a:solidFill>
                        <a:schemeClr val="tx1"/>
                      </a:solidFill>
                      <a:cs typeface="+mn-ea"/>
                      <a:sym typeface="+mn-lt"/>
                    </a:endParaRPr>
                  </a:p>
                </p:txBody>
              </p:sp>
            </p:grpSp>
          </p:grpSp>
          <p:grpSp>
            <p:nvGrpSpPr>
              <p:cNvPr id="11" name="íṥḷiḋê">
                <a:extLst>
                  <a:ext uri="{FF2B5EF4-FFF2-40B4-BE49-F238E27FC236}">
                    <a16:creationId xmlns="" xmlns:a16="http://schemas.microsoft.com/office/drawing/2014/main" id="{6DC272CD-AC6C-A461-43C2-82B6BB6CC08B}"/>
                  </a:ext>
                </a:extLst>
              </p:cNvPr>
              <p:cNvGrpSpPr/>
              <p:nvPr/>
            </p:nvGrpSpPr>
            <p:grpSpPr>
              <a:xfrm>
                <a:off x="4551020" y="3056700"/>
                <a:ext cx="2884675" cy="3168892"/>
                <a:chOff x="4347864" y="3056700"/>
                <a:chExt cx="2884675" cy="3168892"/>
              </a:xfrm>
            </p:grpSpPr>
            <p:sp>
              <p:nvSpPr>
                <p:cNvPr id="17" name="íṥḷíḓê">
                  <a:extLst>
                    <a:ext uri="{FF2B5EF4-FFF2-40B4-BE49-F238E27FC236}">
                      <a16:creationId xmlns="" xmlns:a16="http://schemas.microsoft.com/office/drawing/2014/main" id="{8E995AC9-CBD6-8672-373F-B6EE5604C11B}"/>
                    </a:ext>
                  </a:extLst>
                </p:cNvPr>
                <p:cNvSpPr/>
                <p:nvPr/>
              </p:nvSpPr>
              <p:spPr>
                <a:xfrm>
                  <a:off x="4347865" y="3736763"/>
                  <a:ext cx="216062" cy="2160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ïšlíḑê">
                  <a:extLst>
                    <a:ext uri="{FF2B5EF4-FFF2-40B4-BE49-F238E27FC236}">
                      <a16:creationId xmlns="" xmlns:a16="http://schemas.microsoft.com/office/drawing/2014/main" id="{E8B35005-8F4B-D2E3-DB94-51BD685FCAB9}"/>
                    </a:ext>
                  </a:extLst>
                </p:cNvPr>
                <p:cNvGrpSpPr/>
                <p:nvPr/>
              </p:nvGrpSpPr>
              <p:grpSpPr>
                <a:xfrm>
                  <a:off x="4347864" y="3056700"/>
                  <a:ext cx="2884675" cy="3168892"/>
                  <a:chOff x="1693564" y="3152001"/>
                  <a:chExt cx="2884675" cy="3168892"/>
                </a:xfrm>
              </p:grpSpPr>
              <p:sp>
                <p:nvSpPr>
                  <p:cNvPr id="19" name="íṡḷïďè">
                    <a:extLst>
                      <a:ext uri="{FF2B5EF4-FFF2-40B4-BE49-F238E27FC236}">
                        <a16:creationId xmlns="" xmlns:a16="http://schemas.microsoft.com/office/drawing/2014/main" id="{89D0146D-5E18-BA40-783D-44B7BAE589FD}"/>
                      </a:ext>
                    </a:extLst>
                  </p:cNvPr>
                  <p:cNvSpPr/>
                  <p:nvPr/>
                </p:nvSpPr>
                <p:spPr>
                  <a:xfrm>
                    <a:off x="1693565" y="3152001"/>
                    <a:ext cx="1492022"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smtClean="0">
                        <a:solidFill>
                          <a:schemeClr val="tx1"/>
                        </a:solidFill>
                        <a:cs typeface="+mn-ea"/>
                        <a:sym typeface="+mn-lt"/>
                      </a:rPr>
                      <a:t>理论贡献</a:t>
                    </a:r>
                    <a:endParaRPr kumimoji="1" lang="zh-CN" altLang="en-US" sz="2400" b="1" dirty="0">
                      <a:solidFill>
                        <a:schemeClr val="tx1"/>
                      </a:solidFill>
                      <a:cs typeface="+mn-ea"/>
                      <a:sym typeface="+mn-lt"/>
                    </a:endParaRPr>
                  </a:p>
                </p:txBody>
              </p:sp>
              <p:sp>
                <p:nvSpPr>
                  <p:cNvPr id="20" name="îṥļídê">
                    <a:extLst>
                      <a:ext uri="{FF2B5EF4-FFF2-40B4-BE49-F238E27FC236}">
                        <a16:creationId xmlns="" xmlns:a16="http://schemas.microsoft.com/office/drawing/2014/main" id="{CCF95BAF-EC76-7C12-D864-6ADE84589EC5}"/>
                      </a:ext>
                    </a:extLst>
                  </p:cNvPr>
                  <p:cNvSpPr/>
                  <p:nvPr/>
                </p:nvSpPr>
                <p:spPr>
                  <a:xfrm>
                    <a:off x="1693564" y="4151068"/>
                    <a:ext cx="2884675"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a:solidFill>
                          <a:schemeClr val="tx1"/>
                        </a:solidFill>
                        <a:cs typeface="+mn-ea"/>
                        <a:sym typeface="+mn-lt"/>
                      </a:rPr>
                      <a:t>以环境心理学为理论基础，</a:t>
                    </a:r>
                    <a:r>
                      <a:rPr kumimoji="1" lang="zh-CN" altLang="en-US">
                        <a:solidFill>
                          <a:schemeClr val="tx1"/>
                        </a:solidFill>
                        <a:cs typeface="+mn-ea"/>
                        <a:sym typeface="+mn-lt"/>
                      </a:rPr>
                      <a:t>通过</a:t>
                    </a:r>
                    <a:r>
                      <a:rPr kumimoji="1" lang="zh-CN" altLang="en-US" smtClean="0">
                        <a:solidFill>
                          <a:schemeClr val="tx1"/>
                        </a:solidFill>
                        <a:cs typeface="+mn-ea"/>
                        <a:sym typeface="+mn-lt"/>
                      </a:rPr>
                      <a:t>设计一</a:t>
                    </a:r>
                    <a:r>
                      <a:rPr kumimoji="1" lang="zh-CN" altLang="en-US">
                        <a:solidFill>
                          <a:schemeClr val="tx1"/>
                        </a:solidFill>
                        <a:cs typeface="+mn-ea"/>
                        <a:sym typeface="+mn-lt"/>
                      </a:rPr>
                      <a:t>种深度拓扑数据分析的</a:t>
                    </a:r>
                    <a:r>
                      <a:rPr kumimoji="1" lang="zh-CN" altLang="en-US">
                        <a:solidFill>
                          <a:schemeClr val="tx1"/>
                        </a:solidFill>
                        <a:cs typeface="+mn-ea"/>
                        <a:sym typeface="+mn-lt"/>
                      </a:rPr>
                      <a:t>迭代</a:t>
                    </a:r>
                    <a:r>
                      <a:rPr kumimoji="1" lang="zh-CN" altLang="en-US" smtClean="0">
                        <a:solidFill>
                          <a:schemeClr val="tx1"/>
                        </a:solidFill>
                        <a:cs typeface="+mn-ea"/>
                        <a:sym typeface="+mn-lt"/>
                      </a:rPr>
                      <a:t>框架，深度解析了大型活动中设计元素促使自我转型的机制。</a:t>
                    </a:r>
                    <a:endParaRPr kumimoji="1" lang="zh-CN" altLang="en-US">
                      <a:solidFill>
                        <a:schemeClr val="tx1"/>
                      </a:solidFill>
                      <a:cs typeface="+mn-ea"/>
                      <a:sym typeface="+mn-lt"/>
                    </a:endParaRPr>
                  </a:p>
                </p:txBody>
              </p:sp>
            </p:grpSp>
          </p:grpSp>
          <p:grpSp>
            <p:nvGrpSpPr>
              <p:cNvPr id="12" name="iṡ1îḓè">
                <a:extLst>
                  <a:ext uri="{FF2B5EF4-FFF2-40B4-BE49-F238E27FC236}">
                    <a16:creationId xmlns="" xmlns:a16="http://schemas.microsoft.com/office/drawing/2014/main" id="{BE188D93-93B5-68BF-B481-2A3CBD1B64D1}"/>
                  </a:ext>
                </a:extLst>
              </p:cNvPr>
              <p:cNvGrpSpPr/>
              <p:nvPr/>
            </p:nvGrpSpPr>
            <p:grpSpPr>
              <a:xfrm>
                <a:off x="8222727" y="3056700"/>
                <a:ext cx="2884676" cy="3168892"/>
                <a:chOff x="8059095" y="3056700"/>
                <a:chExt cx="2884676" cy="3168892"/>
              </a:xfrm>
            </p:grpSpPr>
            <p:sp>
              <p:nvSpPr>
                <p:cNvPr id="13" name="iṣlíḋe">
                  <a:extLst>
                    <a:ext uri="{FF2B5EF4-FFF2-40B4-BE49-F238E27FC236}">
                      <a16:creationId xmlns="" xmlns:a16="http://schemas.microsoft.com/office/drawing/2014/main" id="{6B572B98-C7F6-923F-8C26-A0C516399C1C}"/>
                    </a:ext>
                  </a:extLst>
                </p:cNvPr>
                <p:cNvSpPr/>
                <p:nvPr/>
              </p:nvSpPr>
              <p:spPr>
                <a:xfrm>
                  <a:off x="8059095" y="3736763"/>
                  <a:ext cx="216062" cy="216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i$1idê">
                  <a:extLst>
                    <a:ext uri="{FF2B5EF4-FFF2-40B4-BE49-F238E27FC236}">
                      <a16:creationId xmlns="" xmlns:a16="http://schemas.microsoft.com/office/drawing/2014/main" id="{9375BDB9-B0FD-62BD-895C-4815A67D503F}"/>
                    </a:ext>
                  </a:extLst>
                </p:cNvPr>
                <p:cNvGrpSpPr/>
                <p:nvPr/>
              </p:nvGrpSpPr>
              <p:grpSpPr>
                <a:xfrm>
                  <a:off x="8059095" y="3056700"/>
                  <a:ext cx="2884676" cy="3168892"/>
                  <a:chOff x="2750495" y="3152001"/>
                  <a:chExt cx="2884676" cy="3168892"/>
                </a:xfrm>
              </p:grpSpPr>
              <p:sp>
                <p:nvSpPr>
                  <p:cNvPr id="15" name="iṣḻidê">
                    <a:extLst>
                      <a:ext uri="{FF2B5EF4-FFF2-40B4-BE49-F238E27FC236}">
                        <a16:creationId xmlns="" xmlns:a16="http://schemas.microsoft.com/office/drawing/2014/main" id="{D6013189-32D1-A45A-24D0-586E3D91742A}"/>
                      </a:ext>
                    </a:extLst>
                  </p:cNvPr>
                  <p:cNvSpPr/>
                  <p:nvPr/>
                </p:nvSpPr>
                <p:spPr>
                  <a:xfrm>
                    <a:off x="2750495" y="3152001"/>
                    <a:ext cx="1618259"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5720" rIns="90000" bIns="45720" rtlCol="0" anchor="b" anchorCtr="0">
                    <a:spAutoFit/>
                  </a:bodyPr>
                  <a:lstStyle/>
                  <a:p>
                    <a:r>
                      <a:rPr kumimoji="1" lang="zh-CN" altLang="en-US" sz="2400" b="1" smtClean="0">
                        <a:solidFill>
                          <a:schemeClr val="tx1"/>
                        </a:solidFill>
                        <a:cs typeface="+mn-ea"/>
                        <a:sym typeface="+mn-lt"/>
                      </a:rPr>
                      <a:t>实践贡献</a:t>
                    </a:r>
                    <a:endParaRPr kumimoji="1" lang="zh-CN" altLang="en-US" sz="2400" b="1" dirty="0">
                      <a:solidFill>
                        <a:schemeClr val="tx1"/>
                      </a:solidFill>
                      <a:cs typeface="+mn-ea"/>
                      <a:sym typeface="+mn-lt"/>
                    </a:endParaRPr>
                  </a:p>
                </p:txBody>
              </p:sp>
              <p:sp>
                <p:nvSpPr>
                  <p:cNvPr id="16" name="ïṡḷíḑé">
                    <a:extLst>
                      <a:ext uri="{FF2B5EF4-FFF2-40B4-BE49-F238E27FC236}">
                        <a16:creationId xmlns="" xmlns:a16="http://schemas.microsoft.com/office/drawing/2014/main" id="{D2DBA0DE-1CB3-5FF5-5FF1-C1E9D53E01FA}"/>
                      </a:ext>
                    </a:extLst>
                  </p:cNvPr>
                  <p:cNvSpPr/>
                  <p:nvPr/>
                </p:nvSpPr>
                <p:spPr>
                  <a:xfrm>
                    <a:off x="2750495" y="4151068"/>
                    <a:ext cx="2884676"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50000"/>
                      </a:lnSpc>
                      <a:buFont typeface="Arial" panose="020B0604020202020204" pitchFamily="34" charset="0"/>
                      <a:buChar char="•"/>
                    </a:pPr>
                    <a:r>
                      <a:rPr kumimoji="1" lang="zh-CN" altLang="en-US">
                        <a:solidFill>
                          <a:schemeClr val="tx1"/>
                        </a:solidFill>
                        <a:cs typeface="+mn-ea"/>
                        <a:sym typeface="+mn-lt"/>
                      </a:rPr>
                      <a:t>本研究</a:t>
                    </a:r>
                    <a:r>
                      <a:rPr kumimoji="1" lang="zh-CN" altLang="en-US">
                        <a:solidFill>
                          <a:schemeClr val="tx1"/>
                        </a:solidFill>
                        <a:cs typeface="+mn-ea"/>
                        <a:sym typeface="+mn-lt"/>
                      </a:rPr>
                      <a:t>通过</a:t>
                    </a:r>
                    <a:r>
                      <a:rPr kumimoji="1" lang="zh-CN" altLang="en-US" smtClean="0">
                        <a:solidFill>
                          <a:schemeClr val="tx1"/>
                        </a:solidFill>
                        <a:cs typeface="+mn-ea"/>
                        <a:sym typeface="+mn-lt"/>
                      </a:rPr>
                      <a:t>借鉴</a:t>
                    </a:r>
                    <a:r>
                      <a:rPr kumimoji="1" lang="zh-CN" altLang="en-US">
                        <a:solidFill>
                          <a:schemeClr val="tx1"/>
                        </a:solidFill>
                        <a:cs typeface="+mn-ea"/>
                        <a:sym typeface="+mn-lt"/>
                      </a:rPr>
                      <a:t>火人节</a:t>
                    </a:r>
                    <a:r>
                      <a:rPr kumimoji="1" lang="zh-CN" altLang="en-US" smtClean="0">
                        <a:solidFill>
                          <a:schemeClr val="tx1"/>
                        </a:solidFill>
                        <a:cs typeface="+mn-ea"/>
                        <a:sym typeface="+mn-lt"/>
                      </a:rPr>
                      <a:t>的</a:t>
                    </a:r>
                    <a:r>
                      <a:rPr kumimoji="1" lang="zh-CN" altLang="en-US">
                        <a:solidFill>
                          <a:schemeClr val="tx1"/>
                        </a:solidFill>
                        <a:cs typeface="+mn-ea"/>
                        <a:sym typeface="+mn-lt"/>
                      </a:rPr>
                      <a:t>经验</a:t>
                    </a:r>
                    <a:r>
                      <a:rPr kumimoji="1" lang="zh-CN" altLang="en-US">
                        <a:solidFill>
                          <a:schemeClr val="tx1"/>
                        </a:solidFill>
                        <a:cs typeface="+mn-ea"/>
                        <a:sym typeface="+mn-lt"/>
                      </a:rPr>
                      <a:t>，</a:t>
                    </a:r>
                    <a:r>
                      <a:rPr kumimoji="1" lang="zh-CN" altLang="en-US" smtClean="0">
                        <a:solidFill>
                          <a:schemeClr val="tx1"/>
                        </a:solidFill>
                        <a:cs typeface="+mn-ea"/>
                        <a:sym typeface="+mn-lt"/>
                      </a:rPr>
                      <a:t>为旅游规策划人员创新旅游产品或活动策划方案以激发人类自我转型的过程提供了经验和样板。</a:t>
                    </a:r>
                    <a:endParaRPr kumimoji="1" lang="en-US" altLang="zh-CN" dirty="0">
                      <a:solidFill>
                        <a:schemeClr val="tx1"/>
                      </a:solidFill>
                      <a:cs typeface="+mn-ea"/>
                      <a:sym typeface="+mn-lt"/>
                    </a:endParaRPr>
                  </a:p>
                </p:txBody>
              </p:sp>
            </p:grpSp>
          </p:grpSp>
        </p:grpSp>
      </p:grpSp>
    </p:spTree>
    <p:custDataLst>
      <p:tags r:id="rId2"/>
    </p:custDataLst>
    <p:extLst>
      <p:ext uri="{BB962C8B-B14F-4D97-AF65-F5344CB8AC3E}">
        <p14:creationId xmlns:p14="http://schemas.microsoft.com/office/powerpoint/2010/main" val="240046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 xmlns:a16="http://schemas.microsoft.com/office/drawing/2014/main" id="{FA50EBB2-8FFA-9D47-A68A-ACED34B79B3A}"/>
              </a:ext>
            </a:extLst>
          </p:cNvPr>
          <p:cNvSpPr>
            <a:spLocks noGrp="1"/>
          </p:cNvSpPr>
          <p:nvPr>
            <p:ph type="title"/>
          </p:nvPr>
        </p:nvSpPr>
        <p:spPr/>
        <p:txBody>
          <a:bodyPr/>
          <a:lstStyle/>
          <a:p>
            <a:r>
              <a:rPr lang="zh-CN" altLang="en-US" sz="2800" smtClean="0">
                <a:latin typeface="+mn-lt"/>
                <a:ea typeface="+mn-ea"/>
                <a:cs typeface="+mn-ea"/>
                <a:sym typeface="+mn-lt"/>
              </a:rPr>
              <a:t>研究讨论</a:t>
            </a:r>
            <a:endParaRPr lang="zh-CN" altLang="en-US" dirty="0">
              <a:latin typeface="+mn-lt"/>
              <a:ea typeface="+mn-ea"/>
              <a:cs typeface="+mn-ea"/>
              <a:sym typeface="+mn-lt"/>
            </a:endParaRPr>
          </a:p>
        </p:txBody>
      </p:sp>
      <p:sp>
        <p:nvSpPr>
          <p:cNvPr id="3" name="iṡľïďe">
            <a:extLst>
              <a:ext uri="{FF2B5EF4-FFF2-40B4-BE49-F238E27FC236}">
                <a16:creationId xmlns=""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19</a:t>
            </a:fld>
            <a:endParaRPr lang="en-US" altLang="zh-CN">
              <a:cs typeface="+mn-ea"/>
              <a:sym typeface="+mn-lt"/>
            </a:endParaRPr>
          </a:p>
        </p:txBody>
      </p:sp>
    </p:spTree>
    <p:custDataLst>
      <p:tags r:id="rId2"/>
    </p:custDataLst>
    <p:extLst>
      <p:ext uri="{BB962C8B-B14F-4D97-AF65-F5344CB8AC3E}">
        <p14:creationId xmlns:p14="http://schemas.microsoft.com/office/powerpoint/2010/main" val="158238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îṥľîḍê"/>
        <p:cNvGrpSpPr/>
        <p:nvPr/>
      </p:nvGrpSpPr>
      <p:grpSpPr>
        <a:xfrm>
          <a:off x="0" y="0"/>
          <a:ext cx="0" cy="0"/>
          <a:chOff x="0" y="0"/>
          <a:chExt cx="0" cy="0"/>
        </a:xfrm>
      </p:grpSpPr>
      <p:sp>
        <p:nvSpPr>
          <p:cNvPr id="3" name="îś1iḑe">
            <a:extLst>
              <a:ext uri="{FF2B5EF4-FFF2-40B4-BE49-F238E27FC236}">
                <a16:creationId xmlns="" xmlns:a16="http://schemas.microsoft.com/office/drawing/2014/main" id="{D0354FBB-2958-5F50-F024-31B27882F4EE}"/>
              </a:ext>
            </a:extLst>
          </p:cNvPr>
          <p:cNvSpPr/>
          <p:nvPr/>
        </p:nvSpPr>
        <p:spPr>
          <a:xfrm flipH="1">
            <a:off x="4605565" y="1314966"/>
            <a:ext cx="2968171" cy="1012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5400" b="1" smtClean="0">
                <a:solidFill>
                  <a:schemeClr val="tx1"/>
                </a:solidFill>
                <a:cs typeface="+mn-ea"/>
                <a:sym typeface="+mn-lt"/>
              </a:rPr>
              <a:t>目  录</a:t>
            </a:r>
            <a:endParaRPr kumimoji="1" lang="zh-CN" altLang="en-US" sz="5400" b="1" dirty="0">
              <a:solidFill>
                <a:schemeClr val="tx1"/>
              </a:solidFill>
              <a:cs typeface="+mn-ea"/>
              <a:sym typeface="+mn-lt"/>
            </a:endParaRPr>
          </a:p>
        </p:txBody>
      </p:sp>
      <p:grpSp>
        <p:nvGrpSpPr>
          <p:cNvPr id="28" name="ïṡ1ïďê">
            <a:extLst>
              <a:ext uri="{FF2B5EF4-FFF2-40B4-BE49-F238E27FC236}">
                <a16:creationId xmlns="" xmlns:a16="http://schemas.microsoft.com/office/drawing/2014/main" id="{401E74F1-26A2-4054-3FE5-34F17BBBD947}"/>
              </a:ext>
            </a:extLst>
          </p:cNvPr>
          <p:cNvGrpSpPr/>
          <p:nvPr/>
        </p:nvGrpSpPr>
        <p:grpSpPr>
          <a:xfrm>
            <a:off x="660400" y="2611171"/>
            <a:ext cx="10858500" cy="3553770"/>
            <a:chOff x="660400" y="2611171"/>
            <a:chExt cx="10858500" cy="3553770"/>
          </a:xfrm>
        </p:grpSpPr>
        <p:grpSp>
          <p:nvGrpSpPr>
            <p:cNvPr id="4" name="ïs1îdé">
              <a:extLst>
                <a:ext uri="{FF2B5EF4-FFF2-40B4-BE49-F238E27FC236}">
                  <a16:creationId xmlns="" xmlns:a16="http://schemas.microsoft.com/office/drawing/2014/main" id="{A59C4AA7-1E2D-9B78-4676-CAC1DD6A8512}"/>
                </a:ext>
              </a:extLst>
            </p:cNvPr>
            <p:cNvGrpSpPr/>
            <p:nvPr/>
          </p:nvGrpSpPr>
          <p:grpSpPr>
            <a:xfrm>
              <a:off x="660400" y="2611171"/>
              <a:ext cx="5007242" cy="1615334"/>
              <a:chOff x="4738440" y="1443865"/>
              <a:chExt cx="3404076" cy="1615334"/>
            </a:xfrm>
          </p:grpSpPr>
          <p:grpSp>
            <p:nvGrpSpPr>
              <p:cNvPr id="23" name="îṡḷîḍê">
                <a:extLst>
                  <a:ext uri="{FF2B5EF4-FFF2-40B4-BE49-F238E27FC236}">
                    <a16:creationId xmlns="" xmlns:a16="http://schemas.microsoft.com/office/drawing/2014/main" id="{83A16A7A-BAB6-5F7E-B9C7-C9DF9D8C87FE}"/>
                  </a:ext>
                </a:extLst>
              </p:cNvPr>
              <p:cNvGrpSpPr/>
              <p:nvPr/>
            </p:nvGrpSpPr>
            <p:grpSpPr>
              <a:xfrm>
                <a:off x="4738440" y="2216562"/>
                <a:ext cx="3389088" cy="842637"/>
                <a:chOff x="6774974" y="1992682"/>
                <a:chExt cx="3389088" cy="842637"/>
              </a:xfrm>
            </p:grpSpPr>
            <p:sp>
              <p:nvSpPr>
                <p:cNvPr id="26" name="îṡļîḍé">
                  <a:extLst>
                    <a:ext uri="{FF2B5EF4-FFF2-40B4-BE49-F238E27FC236}">
                      <a16:creationId xmlns="" xmlns:a16="http://schemas.microsoft.com/office/drawing/2014/main" id="{974BC2CC-C69D-C78B-0327-CE16D187A56D}"/>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smtClean="0">
                      <a:solidFill>
                        <a:schemeClr val="tx1"/>
                      </a:solidFill>
                      <a:cs typeface="+mn-ea"/>
                      <a:sym typeface="+mn-lt"/>
                    </a:rPr>
                    <a:t>Abstract</a:t>
                  </a:r>
                  <a:endParaRPr kumimoji="1" lang="en-US" altLang="zh-CN" sz="1050" dirty="0">
                    <a:solidFill>
                      <a:schemeClr val="tx1"/>
                    </a:solidFill>
                    <a:cs typeface="+mn-ea"/>
                    <a:sym typeface="+mn-lt"/>
                  </a:endParaRPr>
                </a:p>
              </p:txBody>
            </p:sp>
            <p:sp>
              <p:nvSpPr>
                <p:cNvPr id="27" name="íṣḷíḍê">
                  <a:extLst>
                    <a:ext uri="{FF2B5EF4-FFF2-40B4-BE49-F238E27FC236}">
                      <a16:creationId xmlns="" xmlns:a16="http://schemas.microsoft.com/office/drawing/2014/main" id="{A0274DD3-C0CF-66A0-76C7-92563CE77AF4}"/>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smtClean="0">
                      <a:cs typeface="+mn-ea"/>
                      <a:sym typeface="+mn-lt"/>
                    </a:rPr>
                    <a:t>论文</a:t>
                  </a:r>
                  <a:r>
                    <a:rPr kumimoji="1" lang="zh-CN" altLang="en-US" sz="2800" b="1">
                      <a:cs typeface="+mn-ea"/>
                      <a:sym typeface="+mn-lt"/>
                    </a:rPr>
                    <a:t>摘要</a:t>
                  </a:r>
                  <a:endParaRPr kumimoji="1" lang="zh-CN" altLang="en-US" sz="2800" b="1" dirty="0">
                    <a:cs typeface="+mn-ea"/>
                    <a:sym typeface="+mn-lt"/>
                  </a:endParaRPr>
                </a:p>
              </p:txBody>
            </p:sp>
          </p:grpSp>
          <p:sp>
            <p:nvSpPr>
              <p:cNvPr id="24" name="í$ľîḑé">
                <a:extLst>
                  <a:ext uri="{FF2B5EF4-FFF2-40B4-BE49-F238E27FC236}">
                    <a16:creationId xmlns="" xmlns:a16="http://schemas.microsoft.com/office/drawing/2014/main" id="{979C6938-A6F8-AAF2-46B0-E3F2126FF04A}"/>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01</a:t>
                </a:r>
              </a:p>
            </p:txBody>
          </p:sp>
          <p:cxnSp>
            <p:nvCxnSpPr>
              <p:cNvPr id="25" name="ïş1íḍé">
                <a:extLst>
                  <a:ext uri="{FF2B5EF4-FFF2-40B4-BE49-F238E27FC236}">
                    <a16:creationId xmlns="" xmlns:a16="http://schemas.microsoft.com/office/drawing/2014/main" id="{D5825AA2-9950-0400-5DEF-2AF023D0C64C}"/>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5" name="işļïďe">
              <a:extLst>
                <a:ext uri="{FF2B5EF4-FFF2-40B4-BE49-F238E27FC236}">
                  <a16:creationId xmlns="" xmlns:a16="http://schemas.microsoft.com/office/drawing/2014/main" id="{680FF075-5785-C39F-CF6A-060A778FC165}"/>
                </a:ext>
              </a:extLst>
            </p:cNvPr>
            <p:cNvGrpSpPr/>
            <p:nvPr/>
          </p:nvGrpSpPr>
          <p:grpSpPr>
            <a:xfrm>
              <a:off x="6467568" y="2611171"/>
              <a:ext cx="5007239" cy="1615334"/>
              <a:chOff x="4723454" y="1443865"/>
              <a:chExt cx="3404074" cy="1615334"/>
            </a:xfrm>
          </p:grpSpPr>
          <p:grpSp>
            <p:nvGrpSpPr>
              <p:cNvPr id="18" name="iṧḻiḑe">
                <a:extLst>
                  <a:ext uri="{FF2B5EF4-FFF2-40B4-BE49-F238E27FC236}">
                    <a16:creationId xmlns="" xmlns:a16="http://schemas.microsoft.com/office/drawing/2014/main" id="{70E30EDB-7B75-6D8A-1BBF-1A2FC1BEE801}"/>
                  </a:ext>
                </a:extLst>
              </p:cNvPr>
              <p:cNvGrpSpPr/>
              <p:nvPr/>
            </p:nvGrpSpPr>
            <p:grpSpPr>
              <a:xfrm>
                <a:off x="4738440" y="2216562"/>
                <a:ext cx="3389088" cy="842637"/>
                <a:chOff x="6774974" y="1992682"/>
                <a:chExt cx="3389088" cy="842637"/>
              </a:xfrm>
            </p:grpSpPr>
            <p:sp>
              <p:nvSpPr>
                <p:cNvPr id="21" name="î$ḻíḓe">
                  <a:extLst>
                    <a:ext uri="{FF2B5EF4-FFF2-40B4-BE49-F238E27FC236}">
                      <a16:creationId xmlns="" xmlns:a16="http://schemas.microsoft.com/office/drawing/2014/main" id="{2B4705B8-0650-B985-369F-C2EE665081DA}"/>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smtClean="0">
                      <a:solidFill>
                        <a:schemeClr val="tx1"/>
                      </a:solidFill>
                      <a:cs typeface="+mn-ea"/>
                      <a:sym typeface="+mn-lt"/>
                    </a:rPr>
                    <a:t>Research </a:t>
                  </a:r>
                  <a:r>
                    <a:rPr kumimoji="1" lang="en-US" altLang="zh-CN" sz="1050">
                      <a:solidFill>
                        <a:schemeClr val="tx1"/>
                      </a:solidFill>
                      <a:cs typeface="+mn-ea"/>
                      <a:sym typeface="+mn-lt"/>
                    </a:rPr>
                    <a:t>B</a:t>
                  </a:r>
                  <a:r>
                    <a:rPr kumimoji="1" lang="en-US" altLang="zh-CN" sz="1050" smtClean="0">
                      <a:solidFill>
                        <a:schemeClr val="tx1"/>
                      </a:solidFill>
                      <a:cs typeface="+mn-ea"/>
                      <a:sym typeface="+mn-lt"/>
                    </a:rPr>
                    <a:t>ackground and Topic</a:t>
                  </a:r>
                  <a:endParaRPr kumimoji="1" lang="en-US" altLang="zh-CN" sz="1050" dirty="0">
                    <a:solidFill>
                      <a:schemeClr val="tx1"/>
                    </a:solidFill>
                    <a:cs typeface="+mn-ea"/>
                    <a:sym typeface="+mn-lt"/>
                  </a:endParaRPr>
                </a:p>
              </p:txBody>
            </p:sp>
            <p:sp>
              <p:nvSpPr>
                <p:cNvPr id="22" name="ïṡḷiḋê">
                  <a:extLst>
                    <a:ext uri="{FF2B5EF4-FFF2-40B4-BE49-F238E27FC236}">
                      <a16:creationId xmlns="" xmlns:a16="http://schemas.microsoft.com/office/drawing/2014/main" id="{08308386-E14E-B76B-24F2-4625C2F22BB8}"/>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smtClean="0">
                      <a:cs typeface="+mn-ea"/>
                      <a:sym typeface="+mn-lt"/>
                    </a:rPr>
                    <a:t>研究背景与研究主题</a:t>
                  </a:r>
                  <a:endParaRPr kumimoji="1" lang="zh-CN" altLang="en-US" sz="2800" b="1" dirty="0">
                    <a:cs typeface="+mn-ea"/>
                    <a:sym typeface="+mn-lt"/>
                  </a:endParaRPr>
                </a:p>
              </p:txBody>
            </p:sp>
          </p:grpSp>
          <p:sp>
            <p:nvSpPr>
              <p:cNvPr id="19" name="iSḷiḓè">
                <a:extLst>
                  <a:ext uri="{FF2B5EF4-FFF2-40B4-BE49-F238E27FC236}">
                    <a16:creationId xmlns="" xmlns:a16="http://schemas.microsoft.com/office/drawing/2014/main" id="{1C7B2D58-D572-5556-A2BE-70A6FFFFABEC}"/>
                  </a:ext>
                </a:extLst>
              </p:cNvPr>
              <p:cNvSpPr txBox="1"/>
              <p:nvPr/>
            </p:nvSpPr>
            <p:spPr>
              <a:xfrm>
                <a:off x="4723454"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2"/>
                    </a:solidFill>
                    <a:cs typeface="+mn-ea"/>
                    <a:sym typeface="+mn-lt"/>
                  </a:rPr>
                  <a:t>02</a:t>
                </a:r>
              </a:p>
            </p:txBody>
          </p:sp>
          <p:cxnSp>
            <p:nvCxnSpPr>
              <p:cNvPr id="20" name="ïs1ïḑè">
                <a:extLst>
                  <a:ext uri="{FF2B5EF4-FFF2-40B4-BE49-F238E27FC236}">
                    <a16:creationId xmlns="" xmlns:a16="http://schemas.microsoft.com/office/drawing/2014/main" id="{833515B7-2AE8-189A-B30D-C1B938DA6302}"/>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6" name="iṩḷîḋé">
              <a:extLst>
                <a:ext uri="{FF2B5EF4-FFF2-40B4-BE49-F238E27FC236}">
                  <a16:creationId xmlns="" xmlns:a16="http://schemas.microsoft.com/office/drawing/2014/main" id="{6D098F7F-9C77-5459-2FAD-72CC6EDC7FA4}"/>
                </a:ext>
              </a:extLst>
            </p:cNvPr>
            <p:cNvGrpSpPr/>
            <p:nvPr/>
          </p:nvGrpSpPr>
          <p:grpSpPr>
            <a:xfrm>
              <a:off x="682447" y="4549607"/>
              <a:ext cx="5007242" cy="1615334"/>
              <a:chOff x="4738440" y="1443865"/>
              <a:chExt cx="3404076" cy="1615334"/>
            </a:xfrm>
          </p:grpSpPr>
          <p:grpSp>
            <p:nvGrpSpPr>
              <p:cNvPr id="13" name="iṡḷiďè">
                <a:extLst>
                  <a:ext uri="{FF2B5EF4-FFF2-40B4-BE49-F238E27FC236}">
                    <a16:creationId xmlns="" xmlns:a16="http://schemas.microsoft.com/office/drawing/2014/main" id="{996B5D98-2A51-C0A3-4319-301329AF01F4}"/>
                  </a:ext>
                </a:extLst>
              </p:cNvPr>
              <p:cNvGrpSpPr/>
              <p:nvPr/>
            </p:nvGrpSpPr>
            <p:grpSpPr>
              <a:xfrm>
                <a:off x="4738440" y="2216562"/>
                <a:ext cx="3389088" cy="842637"/>
                <a:chOff x="6774974" y="1992682"/>
                <a:chExt cx="3389088" cy="842637"/>
              </a:xfrm>
            </p:grpSpPr>
            <p:sp>
              <p:nvSpPr>
                <p:cNvPr id="16" name="îṥlïḍe">
                  <a:extLst>
                    <a:ext uri="{FF2B5EF4-FFF2-40B4-BE49-F238E27FC236}">
                      <a16:creationId xmlns="" xmlns:a16="http://schemas.microsoft.com/office/drawing/2014/main" id="{8D74F945-68CE-99E6-1A41-77206B4DA5B8}"/>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a:solidFill>
                        <a:schemeClr val="tx1"/>
                      </a:solidFill>
                      <a:cs typeface="+mn-ea"/>
                      <a:sym typeface="+mn-lt"/>
                    </a:rPr>
                    <a:t>Research Method </a:t>
                  </a:r>
                  <a:r>
                    <a:rPr kumimoji="1" lang="en-US" altLang="zh-CN" sz="1050" smtClean="0">
                      <a:solidFill>
                        <a:schemeClr val="tx1"/>
                      </a:solidFill>
                      <a:cs typeface="+mn-ea"/>
                      <a:sym typeface="+mn-lt"/>
                    </a:rPr>
                    <a:t>and Conclusion</a:t>
                  </a:r>
                  <a:endParaRPr kumimoji="1" lang="en-US" altLang="zh-CN" sz="1050" dirty="0">
                    <a:solidFill>
                      <a:schemeClr val="tx1"/>
                    </a:solidFill>
                    <a:cs typeface="+mn-ea"/>
                    <a:sym typeface="+mn-lt"/>
                  </a:endParaRPr>
                </a:p>
              </p:txBody>
            </p:sp>
            <p:sp>
              <p:nvSpPr>
                <p:cNvPr id="17" name="iSḷîḑê">
                  <a:extLst>
                    <a:ext uri="{FF2B5EF4-FFF2-40B4-BE49-F238E27FC236}">
                      <a16:creationId xmlns="" xmlns:a16="http://schemas.microsoft.com/office/drawing/2014/main" id="{87F9B404-1775-97DE-9D1D-0C35E29630ED}"/>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smtClean="0">
                      <a:cs typeface="+mn-ea"/>
                      <a:sym typeface="+mn-lt"/>
                    </a:rPr>
                    <a:t>研究方法与主要结论</a:t>
                  </a:r>
                  <a:endParaRPr kumimoji="1" lang="zh-CN" altLang="en-US" sz="2800" b="1" dirty="0">
                    <a:cs typeface="+mn-ea"/>
                    <a:sym typeface="+mn-lt"/>
                  </a:endParaRPr>
                </a:p>
              </p:txBody>
            </p:sp>
          </p:grpSp>
          <p:sp>
            <p:nvSpPr>
              <p:cNvPr id="14" name="íSḻíḋè">
                <a:extLst>
                  <a:ext uri="{FF2B5EF4-FFF2-40B4-BE49-F238E27FC236}">
                    <a16:creationId xmlns="" xmlns:a16="http://schemas.microsoft.com/office/drawing/2014/main" id="{75931950-4D40-8687-2D8D-44E9A0839485}"/>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03</a:t>
                </a:r>
              </a:p>
            </p:txBody>
          </p:sp>
          <p:cxnSp>
            <p:nvCxnSpPr>
              <p:cNvPr id="15" name="išļîde">
                <a:extLst>
                  <a:ext uri="{FF2B5EF4-FFF2-40B4-BE49-F238E27FC236}">
                    <a16:creationId xmlns="" xmlns:a16="http://schemas.microsoft.com/office/drawing/2014/main" id="{E8D3AF1E-1F3E-F6DB-B267-0393C1522B7F}"/>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7" name="îś1idê">
              <a:extLst>
                <a:ext uri="{FF2B5EF4-FFF2-40B4-BE49-F238E27FC236}">
                  <a16:creationId xmlns="" xmlns:a16="http://schemas.microsoft.com/office/drawing/2014/main" id="{1412C11E-84B5-12D9-3749-B91867A79C1D}"/>
                </a:ext>
              </a:extLst>
            </p:cNvPr>
            <p:cNvGrpSpPr/>
            <p:nvPr/>
          </p:nvGrpSpPr>
          <p:grpSpPr>
            <a:xfrm>
              <a:off x="6511658" y="4549607"/>
              <a:ext cx="5007242" cy="1615334"/>
              <a:chOff x="4738440" y="1443865"/>
              <a:chExt cx="3404076" cy="1615334"/>
            </a:xfrm>
          </p:grpSpPr>
          <p:grpSp>
            <p:nvGrpSpPr>
              <p:cNvPr id="8" name="iS1íḍe">
                <a:extLst>
                  <a:ext uri="{FF2B5EF4-FFF2-40B4-BE49-F238E27FC236}">
                    <a16:creationId xmlns="" xmlns:a16="http://schemas.microsoft.com/office/drawing/2014/main" id="{4928AA6A-28DD-B913-64B2-14161535DFE2}"/>
                  </a:ext>
                </a:extLst>
              </p:cNvPr>
              <p:cNvGrpSpPr/>
              <p:nvPr/>
            </p:nvGrpSpPr>
            <p:grpSpPr>
              <a:xfrm>
                <a:off x="4738440" y="2216562"/>
                <a:ext cx="3389088" cy="842637"/>
                <a:chOff x="6774974" y="1992682"/>
                <a:chExt cx="3389088" cy="842637"/>
              </a:xfrm>
            </p:grpSpPr>
            <p:sp>
              <p:nvSpPr>
                <p:cNvPr id="11" name="iSļïḓé">
                  <a:extLst>
                    <a:ext uri="{FF2B5EF4-FFF2-40B4-BE49-F238E27FC236}">
                      <a16:creationId xmlns="" xmlns:a16="http://schemas.microsoft.com/office/drawing/2014/main" id="{984ED1D8-BCB5-96B2-4C34-3A8FD6C27169}"/>
                    </a:ext>
                  </a:extLst>
                </p:cNvPr>
                <p:cNvSpPr/>
                <p:nvPr/>
              </p:nvSpPr>
              <p:spPr>
                <a:xfrm>
                  <a:off x="6774974" y="2532929"/>
                  <a:ext cx="3389088" cy="302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50" smtClean="0">
                      <a:solidFill>
                        <a:schemeClr val="tx1"/>
                      </a:solidFill>
                      <a:cs typeface="+mn-ea"/>
                      <a:sym typeface="+mn-lt"/>
                    </a:rPr>
                    <a:t>Discussion and Future </a:t>
                  </a:r>
                  <a:r>
                    <a:rPr kumimoji="1" lang="en-US" altLang="zh-CN" sz="1050">
                      <a:solidFill>
                        <a:schemeClr val="tx1"/>
                      </a:solidFill>
                      <a:cs typeface="+mn-ea"/>
                      <a:sym typeface="+mn-lt"/>
                    </a:rPr>
                    <a:t>Outlook</a:t>
                  </a:r>
                  <a:endParaRPr kumimoji="1" lang="en-US" altLang="zh-CN" sz="1050" dirty="0">
                    <a:solidFill>
                      <a:schemeClr val="tx1"/>
                    </a:solidFill>
                    <a:cs typeface="+mn-ea"/>
                    <a:sym typeface="+mn-lt"/>
                  </a:endParaRPr>
                </a:p>
              </p:txBody>
            </p:sp>
            <p:sp>
              <p:nvSpPr>
                <p:cNvPr id="12" name="îṩḻïḋe">
                  <a:extLst>
                    <a:ext uri="{FF2B5EF4-FFF2-40B4-BE49-F238E27FC236}">
                      <a16:creationId xmlns="" xmlns:a16="http://schemas.microsoft.com/office/drawing/2014/main" id="{DBA6279E-2EA4-29C7-9BFA-FF464E8B1CA7}"/>
                    </a:ext>
                  </a:extLst>
                </p:cNvPr>
                <p:cNvSpPr txBox="1"/>
                <p:nvPr/>
              </p:nvSpPr>
              <p:spPr>
                <a:xfrm>
                  <a:off x="6774976" y="1992682"/>
                  <a:ext cx="3389086" cy="523220"/>
                </a:xfrm>
                <a:prstGeom prst="rect">
                  <a:avLst/>
                </a:prstGeom>
                <a:noFill/>
              </p:spPr>
              <p:txBody>
                <a:bodyPr wrap="square" lIns="91440" tIns="45720" rIns="91440" bIns="45720" rtlCol="0" anchor="b" anchorCtr="0">
                  <a:spAutoFit/>
                </a:bodyPr>
                <a:lstStyle/>
                <a:p>
                  <a:r>
                    <a:rPr kumimoji="1" lang="zh-CN" altLang="en-US" sz="2800" b="1">
                      <a:cs typeface="+mn-ea"/>
                      <a:sym typeface="+mn-lt"/>
                    </a:rPr>
                    <a:t>研究</a:t>
                  </a:r>
                  <a:r>
                    <a:rPr kumimoji="1" lang="zh-CN" altLang="en-US" sz="2800" b="1" smtClean="0">
                      <a:cs typeface="+mn-ea"/>
                      <a:sym typeface="+mn-lt"/>
                    </a:rPr>
                    <a:t>讨论与未来展望</a:t>
                  </a:r>
                  <a:endParaRPr kumimoji="1" lang="zh-CN" altLang="en-US" sz="2800" b="1" dirty="0">
                    <a:cs typeface="+mn-ea"/>
                    <a:sym typeface="+mn-lt"/>
                  </a:endParaRPr>
                </a:p>
              </p:txBody>
            </p:sp>
          </p:grpSp>
          <p:sp>
            <p:nvSpPr>
              <p:cNvPr id="9" name="îṣ1íďe">
                <a:extLst>
                  <a:ext uri="{FF2B5EF4-FFF2-40B4-BE49-F238E27FC236}">
                    <a16:creationId xmlns="" xmlns:a16="http://schemas.microsoft.com/office/drawing/2014/main" id="{7FF47380-800B-B23A-2417-D7CE7AC57D9D}"/>
                  </a:ext>
                </a:extLst>
              </p:cNvPr>
              <p:cNvSpPr txBox="1"/>
              <p:nvPr/>
            </p:nvSpPr>
            <p:spPr>
              <a:xfrm>
                <a:off x="4738442" y="1443865"/>
                <a:ext cx="3404074" cy="707886"/>
              </a:xfrm>
              <a:prstGeom prst="rect">
                <a:avLst/>
              </a:prstGeom>
              <a:noFill/>
            </p:spPr>
            <p:txBody>
              <a:bodyPr wrap="square" lIns="91440" tIns="45720" rIns="91440" bIns="45720" rtlCol="0" anchor="b" anchorCtr="0">
                <a:spAutoFit/>
              </a:bodyPr>
              <a:lstStyle/>
              <a:p>
                <a:r>
                  <a:rPr kumimoji="1" lang="en-US" altLang="zh-CN" sz="4000" b="1" dirty="0">
                    <a:solidFill>
                      <a:schemeClr val="accent1"/>
                    </a:solidFill>
                    <a:cs typeface="+mn-ea"/>
                    <a:sym typeface="+mn-lt"/>
                  </a:rPr>
                  <a:t>04</a:t>
                </a:r>
              </a:p>
            </p:txBody>
          </p:sp>
          <p:cxnSp>
            <p:nvCxnSpPr>
              <p:cNvPr id="10" name="îsľiḍe">
                <a:extLst>
                  <a:ext uri="{FF2B5EF4-FFF2-40B4-BE49-F238E27FC236}">
                    <a16:creationId xmlns="" xmlns:a16="http://schemas.microsoft.com/office/drawing/2014/main" id="{684C9C73-BE0A-6D72-531F-BC3C57FBBFFE}"/>
                  </a:ext>
                </a:extLst>
              </p:cNvPr>
              <p:cNvCxnSpPr>
                <a:cxnSpLocks/>
              </p:cNvCxnSpPr>
              <p:nvPr/>
            </p:nvCxnSpPr>
            <p:spPr>
              <a:xfrm>
                <a:off x="4738440" y="2151751"/>
                <a:ext cx="3152113" cy="0"/>
              </a:xfrm>
              <a:prstGeom prst="line">
                <a:avLst/>
              </a:prstGeom>
              <a:ln>
                <a:solidFill>
                  <a:schemeClr val="tx2">
                    <a:alpha val="70000"/>
                  </a:schemeClr>
                </a:solidFill>
              </a:ln>
            </p:spPr>
            <p:style>
              <a:lnRef idx="1">
                <a:schemeClr val="accent1"/>
              </a:lnRef>
              <a:fillRef idx="0">
                <a:schemeClr val="accent1"/>
              </a:fillRef>
              <a:effectRef idx="0">
                <a:schemeClr val="accent1"/>
              </a:effectRef>
              <a:fontRef idx="minor">
                <a:schemeClr val="tx1"/>
              </a:fontRef>
            </p:style>
          </p:cxnSp>
        </p:grpSp>
      </p:grpSp>
      <p:sp>
        <p:nvSpPr>
          <p:cNvPr id="29" name="ïş1ïḑé">
            <a:extLst>
              <a:ext uri="{FF2B5EF4-FFF2-40B4-BE49-F238E27FC236}">
                <a16:creationId xmlns="" xmlns:a16="http://schemas.microsoft.com/office/drawing/2014/main" id="{F5C008A4-AC33-5C84-D26C-D1BB479E1BD9}"/>
              </a:ext>
            </a:extLst>
          </p:cNvPr>
          <p:cNvSpPr>
            <a:spLocks noGrp="1"/>
          </p:cNvSpPr>
          <p:nvPr>
            <p:ph type="sldNum" sz="quarter" idx="4"/>
          </p:nvPr>
        </p:nvSpPr>
        <p:spPr/>
        <p:txBody>
          <a:bodyPr/>
          <a:lstStyle/>
          <a:p>
            <a:fld id="{7F65B630-C7FF-41C0-9923-C5E5E29EED81}" type="slidenum">
              <a:rPr lang="en-US" altLang="zh-CN" smtClean="0">
                <a:cs typeface="+mn-ea"/>
                <a:sym typeface="+mn-lt"/>
              </a:rPr>
              <a:pPr/>
              <a:t>2</a:t>
            </a:fld>
            <a:endParaRPr lang="en-US" altLang="zh-CN">
              <a:cs typeface="+mn-ea"/>
              <a:sym typeface="+mn-lt"/>
            </a:endParaRPr>
          </a:p>
        </p:txBody>
      </p:sp>
    </p:spTree>
    <p:custDataLst>
      <p:tags r:id="rId2"/>
    </p:custDataLst>
    <p:extLst>
      <p:ext uri="{BB962C8B-B14F-4D97-AF65-F5344CB8AC3E}">
        <p14:creationId xmlns:p14="http://schemas.microsoft.com/office/powerpoint/2010/main" val="3211939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śļíḑè"/>
        <p:cNvGrpSpPr/>
        <p:nvPr/>
      </p:nvGrpSpPr>
      <p:grpSpPr>
        <a:xfrm>
          <a:off x="0" y="0"/>
          <a:ext cx="0" cy="0"/>
          <a:chOff x="0" y="0"/>
          <a:chExt cx="0" cy="0"/>
        </a:xfrm>
      </p:grpSpPr>
      <p:sp>
        <p:nvSpPr>
          <p:cNvPr id="2" name="ïṡḻïḓê">
            <a:extLst>
              <a:ext uri="{FF2B5EF4-FFF2-40B4-BE49-F238E27FC236}">
                <a16:creationId xmlns="" xmlns:a16="http://schemas.microsoft.com/office/drawing/2014/main" id="{FA50EBB2-8FFA-9D47-A68A-ACED34B79B3A}"/>
              </a:ext>
            </a:extLst>
          </p:cNvPr>
          <p:cNvSpPr>
            <a:spLocks noGrp="1"/>
          </p:cNvSpPr>
          <p:nvPr>
            <p:ph type="title"/>
          </p:nvPr>
        </p:nvSpPr>
        <p:spPr/>
        <p:txBody>
          <a:bodyPr/>
          <a:lstStyle/>
          <a:p>
            <a:r>
              <a:rPr lang="zh-CN" altLang="en-US" smtClean="0">
                <a:latin typeface="+mn-lt"/>
                <a:ea typeface="+mn-ea"/>
                <a:cs typeface="+mn-ea"/>
                <a:sym typeface="+mn-lt"/>
              </a:rPr>
              <a:t>个人感受</a:t>
            </a:r>
            <a:endParaRPr lang="zh-CN" altLang="en-US" dirty="0">
              <a:latin typeface="+mn-lt"/>
              <a:ea typeface="+mn-ea"/>
              <a:cs typeface="+mn-ea"/>
              <a:sym typeface="+mn-lt"/>
            </a:endParaRPr>
          </a:p>
        </p:txBody>
      </p:sp>
      <p:sp>
        <p:nvSpPr>
          <p:cNvPr id="3" name="iṡľïďe">
            <a:extLst>
              <a:ext uri="{FF2B5EF4-FFF2-40B4-BE49-F238E27FC236}">
                <a16:creationId xmlns="" xmlns:a16="http://schemas.microsoft.com/office/drawing/2014/main" id="{9591A418-03ED-8F81-3AC6-C20EBC502C8A}"/>
              </a:ext>
            </a:extLst>
          </p:cNvPr>
          <p:cNvSpPr>
            <a:spLocks noGrp="1"/>
          </p:cNvSpPr>
          <p:nvPr>
            <p:ph type="sldNum" sz="quarter" idx="4"/>
          </p:nvPr>
        </p:nvSpPr>
        <p:spPr/>
        <p:txBody>
          <a:bodyPr/>
          <a:lstStyle/>
          <a:p>
            <a:fld id="{7F65B630-C7FF-41C0-9923-C5E5E29EED81}" type="slidenum">
              <a:rPr lang="en-US" altLang="zh-CN" smtClean="0">
                <a:cs typeface="+mn-ea"/>
                <a:sym typeface="+mn-lt"/>
              </a:rPr>
              <a:pPr/>
              <a:t>20</a:t>
            </a:fld>
            <a:endParaRPr lang="en-US" altLang="zh-CN">
              <a:cs typeface="+mn-ea"/>
              <a:sym typeface="+mn-lt"/>
            </a:endParaRPr>
          </a:p>
        </p:txBody>
      </p:sp>
    </p:spTree>
    <p:custDataLst>
      <p:tags r:id="rId2"/>
    </p:custDataLst>
    <p:extLst>
      <p:ext uri="{BB962C8B-B14F-4D97-AF65-F5344CB8AC3E}">
        <p14:creationId xmlns:p14="http://schemas.microsoft.com/office/powerpoint/2010/main" val="192742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ïṩḻîḓé"/>
        <p:cNvGrpSpPr/>
        <p:nvPr/>
      </p:nvGrpSpPr>
      <p:grpSpPr>
        <a:xfrm>
          <a:off x="0" y="0"/>
          <a:ext cx="0" cy="0"/>
          <a:chOff x="0" y="0"/>
          <a:chExt cx="0" cy="0"/>
        </a:xfrm>
      </p:grpSpPr>
      <p:sp>
        <p:nvSpPr>
          <p:cNvPr id="3" name="íṥ1íďê">
            <a:extLst>
              <a:ext uri="{FF2B5EF4-FFF2-40B4-BE49-F238E27FC236}">
                <a16:creationId xmlns="" xmlns:a16="http://schemas.microsoft.com/office/drawing/2014/main" id="{E48EBB4C-11E6-4425-8F3E-32D84D37DDA8}"/>
              </a:ext>
            </a:extLst>
          </p:cNvPr>
          <p:cNvSpPr>
            <a:spLocks noGrp="1"/>
          </p:cNvSpPr>
          <p:nvPr>
            <p:ph type="body" sz="quarter" idx="13"/>
          </p:nvPr>
        </p:nvSpPr>
        <p:spPr>
          <a:xfrm>
            <a:off x="3281582" y="2148308"/>
            <a:ext cx="5628836" cy="1754326"/>
          </a:xfrm>
        </p:spPr>
        <p:txBody>
          <a:bodyPr/>
          <a:lstStyle/>
          <a:p>
            <a:pPr>
              <a:lnSpc>
                <a:spcPct val="100000"/>
              </a:lnSpc>
            </a:pPr>
            <a:r>
              <a:rPr lang="en-GB" altLang="zh-CN" sz="5400" dirty="0">
                <a:latin typeface="+mn-lt"/>
                <a:ea typeface="+mn-ea"/>
                <a:cs typeface="+mn-ea"/>
                <a:sym typeface="+mn-lt"/>
              </a:rPr>
              <a:t>Thank you for watching</a:t>
            </a:r>
          </a:p>
        </p:txBody>
      </p:sp>
      <p:sp>
        <p:nvSpPr>
          <p:cNvPr id="6" name="文本占位符 5"/>
          <p:cNvSpPr>
            <a:spLocks noGrp="1"/>
          </p:cNvSpPr>
          <p:nvPr>
            <p:ph type="body" sz="quarter" idx="14"/>
          </p:nvPr>
        </p:nvSpPr>
        <p:spPr/>
        <p:txBody>
          <a:bodyPr/>
          <a:lstStyle/>
          <a:p>
            <a:r>
              <a:rPr lang="zh-CN" altLang="en-US"/>
              <a:t>汇报人</a:t>
            </a:r>
            <a:r>
              <a:rPr lang="zh-CN" altLang="en-US"/>
              <a:t>：</a:t>
            </a:r>
            <a:r>
              <a:rPr lang="zh-CN" altLang="en-US" smtClean="0"/>
              <a:t>卢波</a:t>
            </a:r>
            <a:endParaRPr lang="zh-CN" altLang="en-US"/>
          </a:p>
        </p:txBody>
      </p:sp>
      <p:sp>
        <p:nvSpPr>
          <p:cNvPr id="10" name="íSḻîďê">
            <a:extLst>
              <a:ext uri="{FF2B5EF4-FFF2-40B4-BE49-F238E27FC236}">
                <a16:creationId xmlns="" xmlns:a16="http://schemas.microsoft.com/office/drawing/2014/main" id="{94053447-3F3F-4FA0-A3BF-A65449901A9B}"/>
              </a:ext>
            </a:extLst>
          </p:cNvPr>
          <p:cNvSpPr txBox="1">
            <a:spLocks/>
          </p:cNvSpPr>
          <p:nvPr/>
        </p:nvSpPr>
        <p:spPr>
          <a:xfrm>
            <a:off x="3305175" y="5939429"/>
            <a:ext cx="5568950" cy="29627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US" altLang="zh-CN" sz="1100" b="0" kern="120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altLang="zh-CN" sz="16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altLang="zh-CN" sz="14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altLang="zh-CN" sz="12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cs typeface="+mn-ea"/>
              <a:sym typeface="+mn-lt"/>
            </a:endParaRPr>
          </a:p>
        </p:txBody>
      </p:sp>
      <p:pic>
        <p:nvPicPr>
          <p:cNvPr id="11" name="Picture 6" descr="undefined">
            <a:extLst>
              <a:ext uri="{FF2B5EF4-FFF2-40B4-BE49-F238E27FC236}">
                <a16:creationId xmlns="" xmlns:a16="http://schemas.microsoft.com/office/drawing/2014/main" id="{6B7CCF50-0D5F-EA74-6E6D-447AEFBB8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377371"/>
            <a:ext cx="852657" cy="852657"/>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占位符 11"/>
          <p:cNvSpPr>
            <a:spLocks noGrp="1"/>
          </p:cNvSpPr>
          <p:nvPr>
            <p:ph type="body" sz="quarter" idx="15"/>
          </p:nvPr>
        </p:nvSpPr>
        <p:spPr/>
        <p:txBody>
          <a:bodyPr/>
          <a:lstStyle/>
          <a:p>
            <a:r>
              <a:rPr lang="zh-CN" altLang="en-US" smtClean="0">
                <a:cs typeface="+mn-ea"/>
                <a:sym typeface="+mn-lt"/>
              </a:rPr>
              <a:t>四川大学旅游学院</a:t>
            </a:r>
            <a:endParaRPr lang="zh-CN" altLang="en-US">
              <a:cs typeface="+mn-ea"/>
              <a:sym typeface="+mn-lt"/>
            </a:endParaRPr>
          </a:p>
        </p:txBody>
      </p:sp>
    </p:spTree>
    <p:custDataLst>
      <p:tags r:id="rId2"/>
    </p:custDataLst>
    <p:extLst>
      <p:ext uri="{BB962C8B-B14F-4D97-AF65-F5344CB8AC3E}">
        <p14:creationId xmlns:p14="http://schemas.microsoft.com/office/powerpoint/2010/main" val="88910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ïḋe"/>
        <p:cNvGrpSpPr/>
        <p:nvPr/>
      </p:nvGrpSpPr>
      <p:grpSpPr>
        <a:xfrm>
          <a:off x="0" y="0"/>
          <a:ext cx="0" cy="0"/>
          <a:chOff x="0" y="0"/>
          <a:chExt cx="0" cy="0"/>
        </a:xfrm>
      </p:grpSpPr>
      <p:sp>
        <p:nvSpPr>
          <p:cNvPr id="4" name="ïśliďé">
            <a:extLst>
              <a:ext uri="{FF2B5EF4-FFF2-40B4-BE49-F238E27FC236}">
                <a16:creationId xmlns=""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lang="zh-CN" altLang="en-US" sz="2800" smtClean="0">
                <a:latin typeface="+mn-lt"/>
                <a:ea typeface="+mn-ea"/>
                <a:cs typeface="+mn-ea"/>
                <a:sym typeface="+mn-lt"/>
              </a:rPr>
              <a:t>论文</a:t>
            </a:r>
            <a:r>
              <a:rPr lang="zh-CN" altLang="en-US" sz="2800">
                <a:latin typeface="+mn-lt"/>
                <a:ea typeface="+mn-ea"/>
                <a:cs typeface="+mn-ea"/>
                <a:sym typeface="+mn-lt"/>
              </a:rPr>
              <a:t>摘要</a:t>
            </a:r>
            <a:endParaRPr lang="zh-CN" altLang="en-US" sz="2800" dirty="0">
              <a:latin typeface="+mn-lt"/>
              <a:ea typeface="+mn-ea"/>
              <a:cs typeface="+mn-ea"/>
              <a:sym typeface="+mn-lt"/>
            </a:endParaRPr>
          </a:p>
        </p:txBody>
      </p:sp>
      <p:sp>
        <p:nvSpPr>
          <p:cNvPr id="6" name="íṣ1ïḍè">
            <a:extLst>
              <a:ext uri="{FF2B5EF4-FFF2-40B4-BE49-F238E27FC236}">
                <a16:creationId xmlns="" xmlns:a16="http://schemas.microsoft.com/office/drawing/2014/main" id="{8494D12C-6F77-3B27-6913-2F49313369F9}"/>
              </a:ext>
            </a:extLst>
          </p:cNvPr>
          <p:cNvSpPr>
            <a:spLocks noGrp="1"/>
          </p:cNvSpPr>
          <p:nvPr>
            <p:ph type="body" idx="1"/>
          </p:nvPr>
        </p:nvSpPr>
        <p:spPr>
          <a:xfrm>
            <a:off x="3230418" y="3853732"/>
            <a:ext cx="5731164" cy="307456"/>
          </a:xfrm>
        </p:spPr>
        <p:txBody>
          <a:bodyPr/>
          <a:lstStyle/>
          <a:p>
            <a:pPr>
              <a:lnSpc>
                <a:spcPct val="130000"/>
              </a:lnSpc>
            </a:pPr>
            <a:r>
              <a:rPr kumimoji="1" lang="en-US" altLang="zh-CN" sz="1200" smtClean="0">
                <a:solidFill>
                  <a:schemeClr val="tx1"/>
                </a:solidFill>
                <a:cs typeface="+mn-ea"/>
                <a:sym typeface="+mn-lt"/>
              </a:rPr>
              <a:t>Abstract</a:t>
            </a:r>
            <a:endParaRPr kumimoji="1" lang="en-US" altLang="zh-CN" sz="1200" dirty="0">
              <a:solidFill>
                <a:schemeClr val="tx1"/>
              </a:solidFill>
              <a:cs typeface="+mn-ea"/>
              <a:sym typeface="+mn-lt"/>
            </a:endParaRPr>
          </a:p>
        </p:txBody>
      </p:sp>
      <p:sp>
        <p:nvSpPr>
          <p:cNvPr id="7" name="îš1ïḑè">
            <a:extLst>
              <a:ext uri="{FF2B5EF4-FFF2-40B4-BE49-F238E27FC236}">
                <a16:creationId xmlns="" xmlns:a16="http://schemas.microsoft.com/office/drawing/2014/main" id="{740B5416-9747-27DA-ABB3-C54A339C5BF0}"/>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01</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42089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sḷídê"/>
        <p:cNvGrpSpPr/>
        <p:nvPr/>
      </p:nvGrpSpPr>
      <p:grpSpPr>
        <a:xfrm>
          <a:off x="0" y="0"/>
          <a:ext cx="0" cy="0"/>
          <a:chOff x="0" y="0"/>
          <a:chExt cx="0" cy="0"/>
        </a:xfrm>
      </p:grpSpPr>
      <p:sp>
        <p:nvSpPr>
          <p:cNvPr id="2" name="îŝḻídè">
            <a:extLst>
              <a:ext uri="{FF2B5EF4-FFF2-40B4-BE49-F238E27FC236}">
                <a16:creationId xmlns="" xmlns:a16="http://schemas.microsoft.com/office/drawing/2014/main" id="{3B287934-A5E4-3B78-144B-CD7974A95456}"/>
              </a:ext>
            </a:extLst>
          </p:cNvPr>
          <p:cNvSpPr>
            <a:spLocks noGrp="1"/>
          </p:cNvSpPr>
          <p:nvPr>
            <p:ph type="title"/>
          </p:nvPr>
        </p:nvSpPr>
        <p:spPr/>
        <p:txBody>
          <a:bodyPr/>
          <a:lstStyle/>
          <a:p>
            <a:r>
              <a:rPr lang="zh-CN" altLang="en-US" dirty="0">
                <a:latin typeface="+mn-lt"/>
                <a:ea typeface="+mn-ea"/>
                <a:cs typeface="+mn-ea"/>
                <a:sym typeface="+mn-lt"/>
              </a:rPr>
              <a:t>论文简介</a:t>
            </a:r>
          </a:p>
        </p:txBody>
      </p:sp>
      <p:sp>
        <p:nvSpPr>
          <p:cNvPr id="40" name="íṩliďê">
            <a:extLst>
              <a:ext uri="{FF2B5EF4-FFF2-40B4-BE49-F238E27FC236}">
                <a16:creationId xmlns="" xmlns:a16="http://schemas.microsoft.com/office/drawing/2014/main" id="{36762FE8-B9BE-692B-EC50-B96BF50C2D73}"/>
              </a:ext>
            </a:extLst>
          </p:cNvPr>
          <p:cNvSpPr>
            <a:spLocks noGrp="1"/>
          </p:cNvSpPr>
          <p:nvPr>
            <p:ph type="sldNum" sz="quarter" idx="4"/>
          </p:nvPr>
        </p:nvSpPr>
        <p:spPr/>
        <p:txBody>
          <a:bodyPr/>
          <a:lstStyle/>
          <a:p>
            <a:fld id="{7F65B630-C7FF-41C0-9923-C5E5E29EED81}" type="slidenum">
              <a:rPr lang="en-US" altLang="zh-CN" smtClean="0">
                <a:cs typeface="+mn-ea"/>
                <a:sym typeface="+mn-lt"/>
              </a:rPr>
              <a:pPr/>
              <a:t>4</a:t>
            </a:fld>
            <a:endParaRPr lang="en-US" altLang="zh-CN">
              <a:cs typeface="+mn-ea"/>
              <a:sym typeface="+mn-lt"/>
            </a:endParaRPr>
          </a:p>
        </p:txBody>
      </p:sp>
      <p:grpSp>
        <p:nvGrpSpPr>
          <p:cNvPr id="98" name="îšľïḑé">
            <a:extLst>
              <a:ext uri="{FF2B5EF4-FFF2-40B4-BE49-F238E27FC236}">
                <a16:creationId xmlns="" xmlns:a16="http://schemas.microsoft.com/office/drawing/2014/main" id="{7F57CDC5-9341-4F04-6E71-0483B4220763}"/>
              </a:ext>
            </a:extLst>
          </p:cNvPr>
          <p:cNvGrpSpPr/>
          <p:nvPr/>
        </p:nvGrpSpPr>
        <p:grpSpPr>
          <a:xfrm>
            <a:off x="660400" y="1234871"/>
            <a:ext cx="10858500" cy="4492829"/>
            <a:chOff x="660400" y="1234871"/>
            <a:chExt cx="10858500" cy="4492829"/>
          </a:xfrm>
        </p:grpSpPr>
        <p:grpSp>
          <p:nvGrpSpPr>
            <p:cNvPr id="99" name="ïŝlïḓé">
              <a:extLst>
                <a:ext uri="{FF2B5EF4-FFF2-40B4-BE49-F238E27FC236}">
                  <a16:creationId xmlns="" xmlns:a16="http://schemas.microsoft.com/office/drawing/2014/main" id="{EA49B017-49AE-4E16-9E0E-41CCD689959C}"/>
                </a:ext>
              </a:extLst>
            </p:cNvPr>
            <p:cNvGrpSpPr/>
            <p:nvPr/>
          </p:nvGrpSpPr>
          <p:grpSpPr>
            <a:xfrm>
              <a:off x="1289051" y="2508473"/>
              <a:ext cx="9613898" cy="3219227"/>
              <a:chOff x="1134422" y="2256287"/>
              <a:chExt cx="9613898" cy="3219227"/>
            </a:xfrm>
          </p:grpSpPr>
          <p:sp>
            <p:nvSpPr>
              <p:cNvPr id="101" name="isľîḋé">
                <a:extLst>
                  <a:ext uri="{FF2B5EF4-FFF2-40B4-BE49-F238E27FC236}">
                    <a16:creationId xmlns="" xmlns:a16="http://schemas.microsoft.com/office/drawing/2014/main" id="{71A6A5F9-04C3-62E3-528F-27A728C8B48F}"/>
                  </a:ext>
                </a:extLst>
              </p:cNvPr>
              <p:cNvSpPr/>
              <p:nvPr/>
            </p:nvSpPr>
            <p:spPr>
              <a:xfrm>
                <a:off x="5689900" y="3472282"/>
                <a:ext cx="502942" cy="364203"/>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20000"/>
                </a:schemeClr>
              </a:solidFill>
              <a:ln w="6055" cap="flat">
                <a:noFill/>
                <a:prstDash val="solid"/>
                <a:miter/>
              </a:ln>
            </p:spPr>
            <p:txBody>
              <a:bodyPr rtlCol="0" anchor="ctr"/>
              <a:lstStyle/>
              <a:p>
                <a:endParaRPr lang="zh-CN" altLang="en-US" dirty="0">
                  <a:cs typeface="+mn-ea"/>
                  <a:sym typeface="+mn-lt"/>
                </a:endParaRPr>
              </a:p>
            </p:txBody>
          </p:sp>
          <p:grpSp>
            <p:nvGrpSpPr>
              <p:cNvPr id="102" name="íṧľiďe">
                <a:extLst>
                  <a:ext uri="{FF2B5EF4-FFF2-40B4-BE49-F238E27FC236}">
                    <a16:creationId xmlns="" xmlns:a16="http://schemas.microsoft.com/office/drawing/2014/main" id="{DB0B68AD-51A5-D8E5-0112-5E153E22A166}"/>
                  </a:ext>
                </a:extLst>
              </p:cNvPr>
              <p:cNvGrpSpPr/>
              <p:nvPr/>
            </p:nvGrpSpPr>
            <p:grpSpPr>
              <a:xfrm>
                <a:off x="1134422" y="2256287"/>
                <a:ext cx="3905664" cy="3219227"/>
                <a:chOff x="3513669" y="3127601"/>
                <a:chExt cx="3905664" cy="3219227"/>
              </a:xfrm>
            </p:grpSpPr>
            <p:sp>
              <p:nvSpPr>
                <p:cNvPr id="106" name="îślíḍe">
                  <a:extLst>
                    <a:ext uri="{FF2B5EF4-FFF2-40B4-BE49-F238E27FC236}">
                      <a16:creationId xmlns="" xmlns:a16="http://schemas.microsoft.com/office/drawing/2014/main" id="{C51D28BC-3098-F16B-FB94-713849011D2D}"/>
                    </a:ext>
                  </a:extLst>
                </p:cNvPr>
                <p:cNvSpPr/>
                <p:nvPr/>
              </p:nvSpPr>
              <p:spPr>
                <a:xfrm>
                  <a:off x="3513669" y="3127601"/>
                  <a:ext cx="3905664" cy="3219227"/>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50000"/>
                    </a:lnSpc>
                    <a:buFont typeface="Arial" panose="020B0604020202020204" pitchFamily="34" charset="0"/>
                    <a:buChar char="•"/>
                  </a:pPr>
                  <a:r>
                    <a:rPr kumimoji="1" lang="zh-CN" altLang="en-US" sz="2000" smtClean="0">
                      <a:solidFill>
                        <a:schemeClr val="tx1"/>
                      </a:solidFill>
                      <a:cs typeface="+mn-ea"/>
                      <a:sym typeface="+mn-lt"/>
                    </a:rPr>
                    <a:t>新的人类转型背景下，具有</a:t>
                  </a:r>
                  <a:r>
                    <a:rPr kumimoji="1" lang="zh-CN" altLang="en-US" sz="2000" b="1" smtClean="0">
                      <a:solidFill>
                        <a:schemeClr val="tx1"/>
                      </a:solidFill>
                      <a:cs typeface="+mn-ea"/>
                      <a:sym typeface="+mn-lt"/>
                    </a:rPr>
                    <a:t>转型功能的</a:t>
                  </a:r>
                  <a:r>
                    <a:rPr kumimoji="1" lang="zh-CN" altLang="en-US" sz="2000" b="1">
                      <a:solidFill>
                        <a:schemeClr val="tx1"/>
                      </a:solidFill>
                      <a:cs typeface="+mn-ea"/>
                      <a:sym typeface="+mn-lt"/>
                    </a:rPr>
                    <a:t>体验</a:t>
                  </a:r>
                  <a:r>
                    <a:rPr kumimoji="1" lang="zh-CN" altLang="en-US" sz="2000">
                      <a:solidFill>
                        <a:schemeClr val="tx1"/>
                      </a:solidFill>
                      <a:cs typeface="+mn-ea"/>
                      <a:sym typeface="+mn-lt"/>
                    </a:rPr>
                    <a:t>不仅是偶然发生</a:t>
                  </a:r>
                  <a:r>
                    <a:rPr kumimoji="1" lang="zh-CN" altLang="en-US" sz="2000">
                      <a:solidFill>
                        <a:schemeClr val="tx1"/>
                      </a:solidFill>
                      <a:cs typeface="+mn-ea"/>
                      <a:sym typeface="+mn-lt"/>
                    </a:rPr>
                    <a:t>的</a:t>
                  </a:r>
                  <a:r>
                    <a:rPr kumimoji="1" lang="zh-CN" altLang="en-US" sz="2000" smtClean="0">
                      <a:solidFill>
                        <a:schemeClr val="tx1"/>
                      </a:solidFill>
                      <a:cs typeface="+mn-ea"/>
                      <a:sym typeface="+mn-lt"/>
                    </a:rPr>
                    <a:t>，</a:t>
                  </a:r>
                  <a:r>
                    <a:rPr kumimoji="1" lang="zh-CN" altLang="en-US" sz="2000">
                      <a:solidFill>
                        <a:schemeClr val="tx1"/>
                      </a:solidFill>
                      <a:cs typeface="+mn-ea"/>
                      <a:sym typeface="+mn-lt"/>
                    </a:rPr>
                    <a:t>更是</a:t>
                  </a:r>
                  <a:r>
                    <a:rPr kumimoji="1" lang="zh-CN" altLang="en-US" sz="2000" b="1" smtClean="0">
                      <a:solidFill>
                        <a:schemeClr val="tx1"/>
                      </a:solidFill>
                      <a:cs typeface="+mn-ea"/>
                      <a:sym typeface="+mn-lt"/>
                    </a:rPr>
                    <a:t>通过</a:t>
                  </a:r>
                  <a:r>
                    <a:rPr kumimoji="1" lang="zh-CN" altLang="en-US" sz="2000" b="1">
                      <a:solidFill>
                        <a:schemeClr val="tx1"/>
                      </a:solidFill>
                      <a:cs typeface="+mn-ea"/>
                      <a:sym typeface="+mn-lt"/>
                    </a:rPr>
                    <a:t>有意识</a:t>
                  </a:r>
                  <a:r>
                    <a:rPr kumimoji="1" lang="zh-CN" altLang="en-US" sz="2000" b="1">
                      <a:solidFill>
                        <a:schemeClr val="tx1"/>
                      </a:solidFill>
                      <a:cs typeface="+mn-ea"/>
                      <a:sym typeface="+mn-lt"/>
                    </a:rPr>
                    <a:t>的</a:t>
                  </a:r>
                  <a:r>
                    <a:rPr kumimoji="1" lang="zh-CN" altLang="en-US" sz="2000" b="1" smtClean="0">
                      <a:solidFill>
                        <a:schemeClr val="tx1"/>
                      </a:solidFill>
                      <a:cs typeface="+mn-ea"/>
                      <a:sym typeface="+mn-lt"/>
                    </a:rPr>
                    <a:t>设计引导</a:t>
                  </a:r>
                  <a:r>
                    <a:rPr kumimoji="1" lang="zh-CN" altLang="en-US" sz="2000" b="1">
                      <a:solidFill>
                        <a:schemeClr val="tx1"/>
                      </a:solidFill>
                      <a:cs typeface="+mn-ea"/>
                      <a:sym typeface="+mn-lt"/>
                    </a:rPr>
                    <a:t>实现的</a:t>
                  </a:r>
                  <a:r>
                    <a:rPr kumimoji="1" lang="zh-CN" altLang="en-US">
                      <a:solidFill>
                        <a:schemeClr val="tx1"/>
                      </a:solidFill>
                      <a:cs typeface="+mn-ea"/>
                      <a:sym typeface="+mn-lt"/>
                    </a:rPr>
                    <a:t>。</a:t>
                  </a:r>
                  <a:endParaRPr kumimoji="1" lang="zh-CN" altLang="en-US" dirty="0">
                    <a:solidFill>
                      <a:schemeClr val="tx1"/>
                    </a:solidFill>
                    <a:cs typeface="+mn-ea"/>
                    <a:sym typeface="+mn-lt"/>
                  </a:endParaRPr>
                </a:p>
              </p:txBody>
            </p:sp>
            <p:sp>
              <p:nvSpPr>
                <p:cNvPr id="107" name="ïšļîdé">
                  <a:extLst>
                    <a:ext uri="{FF2B5EF4-FFF2-40B4-BE49-F238E27FC236}">
                      <a16:creationId xmlns="" xmlns:a16="http://schemas.microsoft.com/office/drawing/2014/main" id="{B7C04CA1-ED50-3846-AE6A-F8C1492B2000}"/>
                    </a:ext>
                  </a:extLst>
                </p:cNvPr>
                <p:cNvSpPr/>
                <p:nvPr/>
              </p:nvSpPr>
              <p:spPr>
                <a:xfrm>
                  <a:off x="3754970" y="3413208"/>
                  <a:ext cx="2157822" cy="4447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smtClean="0">
                      <a:solidFill>
                        <a:srgbClr val="FFFFFF"/>
                      </a:solidFill>
                      <a:cs typeface="+mn-ea"/>
                      <a:sym typeface="+mn-lt"/>
                    </a:rPr>
                    <a:t>转型有</a:t>
                  </a:r>
                  <a:r>
                    <a:rPr kumimoji="1" lang="zh-CN" altLang="en-US" b="1" smtClean="0">
                      <a:solidFill>
                        <a:srgbClr val="FFFFFF"/>
                      </a:solidFill>
                      <a:cs typeface="+mn-ea"/>
                      <a:sym typeface="+mn-lt"/>
                    </a:rPr>
                    <a:t>迹可循</a:t>
                  </a:r>
                  <a:endParaRPr kumimoji="1" lang="zh-CN" altLang="en-US" b="1" dirty="0">
                    <a:solidFill>
                      <a:srgbClr val="FFFFFF"/>
                    </a:solidFill>
                    <a:cs typeface="+mn-ea"/>
                    <a:sym typeface="+mn-lt"/>
                  </a:endParaRPr>
                </a:p>
              </p:txBody>
            </p:sp>
          </p:grpSp>
          <p:grpSp>
            <p:nvGrpSpPr>
              <p:cNvPr id="103" name="ïṧlîdê">
                <a:extLst>
                  <a:ext uri="{FF2B5EF4-FFF2-40B4-BE49-F238E27FC236}">
                    <a16:creationId xmlns="" xmlns:a16="http://schemas.microsoft.com/office/drawing/2014/main" id="{7937A6BD-237C-108B-98FB-5DB6A41F2534}"/>
                  </a:ext>
                </a:extLst>
              </p:cNvPr>
              <p:cNvGrpSpPr/>
              <p:nvPr/>
            </p:nvGrpSpPr>
            <p:grpSpPr>
              <a:xfrm>
                <a:off x="6842656" y="2256287"/>
                <a:ext cx="3905664" cy="3219227"/>
                <a:chOff x="3513669" y="3127601"/>
                <a:chExt cx="3905664" cy="3219227"/>
              </a:xfrm>
            </p:grpSpPr>
            <p:sp>
              <p:nvSpPr>
                <p:cNvPr id="104" name="iSlïḍê">
                  <a:extLst>
                    <a:ext uri="{FF2B5EF4-FFF2-40B4-BE49-F238E27FC236}">
                      <a16:creationId xmlns="" xmlns:a16="http://schemas.microsoft.com/office/drawing/2014/main" id="{8CA82F96-270B-B280-4AFE-4B62ADB327D6}"/>
                    </a:ext>
                  </a:extLst>
                </p:cNvPr>
                <p:cNvSpPr/>
                <p:nvPr/>
              </p:nvSpPr>
              <p:spPr>
                <a:xfrm>
                  <a:off x="3513669" y="3127601"/>
                  <a:ext cx="3905664" cy="3219227"/>
                </a:xfrm>
                <a:prstGeom prst="rect">
                  <a:avLst/>
                </a:prstGeom>
                <a:solidFill>
                  <a:schemeClr val="accent2">
                    <a:lumMod val="20000"/>
                    <a:lumOff val="8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648000" rIns="91440" bIns="45720" rtlCol="0" anchor="ctr" anchorCtr="0">
                  <a:noAutofit/>
                </a:bodyPr>
                <a:lstStyle/>
                <a:p>
                  <a:pPr marL="171450" indent="-171450">
                    <a:lnSpc>
                      <a:spcPct val="130000"/>
                    </a:lnSpc>
                    <a:buFont typeface="Arial" panose="020B0604020202020204" pitchFamily="34" charset="0"/>
                    <a:buChar char="•"/>
                  </a:pPr>
                  <a:r>
                    <a:rPr kumimoji="1" lang="zh-CN" altLang="en-US" sz="2000">
                      <a:solidFill>
                        <a:schemeClr val="tx1"/>
                      </a:solidFill>
                      <a:cs typeface="+mn-ea"/>
                      <a:sym typeface="+mn-lt"/>
                    </a:rPr>
                    <a:t>文章</a:t>
                  </a:r>
                  <a:r>
                    <a:rPr kumimoji="1" lang="zh-CN" altLang="en-US" sz="2000" smtClean="0">
                      <a:solidFill>
                        <a:schemeClr val="tx1"/>
                      </a:solidFill>
                      <a:cs typeface="+mn-ea"/>
                      <a:sym typeface="+mn-lt"/>
                    </a:rPr>
                    <a:t>调查研究了人类活动聚集地</a:t>
                  </a:r>
                  <a:r>
                    <a:rPr kumimoji="1" lang="en-US" altLang="zh-CN" sz="2000" smtClean="0">
                      <a:solidFill>
                        <a:schemeClr val="tx1"/>
                      </a:solidFill>
                      <a:cs typeface="+mn-ea"/>
                      <a:sym typeface="+mn-lt"/>
                    </a:rPr>
                    <a:t>——</a:t>
                  </a:r>
                  <a:r>
                    <a:rPr kumimoji="1" lang="zh-CN" altLang="en-US" sz="2000" b="1" smtClean="0">
                      <a:solidFill>
                        <a:schemeClr val="tx1"/>
                      </a:solidFill>
                      <a:cs typeface="+mn-ea"/>
                      <a:sym typeface="+mn-lt"/>
                    </a:rPr>
                    <a:t>火人节</a:t>
                  </a:r>
                  <a:r>
                    <a:rPr kumimoji="1" lang="zh-CN" altLang="en-US" sz="2000" smtClean="0">
                      <a:solidFill>
                        <a:schemeClr val="tx1"/>
                      </a:solidFill>
                      <a:cs typeface="+mn-ea"/>
                      <a:sym typeface="+mn-lt"/>
                    </a:rPr>
                    <a:t>，因为它被</a:t>
                  </a:r>
                  <a:r>
                    <a:rPr kumimoji="1" lang="zh-CN" altLang="en-US" sz="2000">
                      <a:solidFill>
                        <a:schemeClr val="tx1"/>
                      </a:solidFill>
                      <a:cs typeface="+mn-ea"/>
                      <a:sym typeface="+mn-lt"/>
                    </a:rPr>
                    <a:t>认为是世界上</a:t>
                  </a:r>
                  <a:r>
                    <a:rPr kumimoji="1" lang="zh-CN" altLang="en-US" sz="2000">
                      <a:solidFill>
                        <a:schemeClr val="tx1"/>
                      </a:solidFill>
                      <a:cs typeface="+mn-ea"/>
                      <a:sym typeface="+mn-lt"/>
                    </a:rPr>
                    <a:t>最</a:t>
                  </a:r>
                  <a:r>
                    <a:rPr kumimoji="1" lang="zh-CN" altLang="en-US" sz="2000" smtClean="0">
                      <a:solidFill>
                        <a:schemeClr val="tx1"/>
                      </a:solidFill>
                      <a:cs typeface="+mn-ea"/>
                      <a:sym typeface="+mn-lt"/>
                    </a:rPr>
                    <a:t>具转型性</a:t>
                  </a:r>
                  <a:r>
                    <a:rPr kumimoji="1" lang="zh-CN" altLang="en-US" sz="2000">
                      <a:solidFill>
                        <a:schemeClr val="tx1"/>
                      </a:solidFill>
                      <a:cs typeface="+mn-ea"/>
                      <a:sym typeface="+mn-lt"/>
                    </a:rPr>
                    <a:t>的</a:t>
                  </a:r>
                  <a:r>
                    <a:rPr kumimoji="1" lang="zh-CN" altLang="en-US" sz="2000">
                      <a:solidFill>
                        <a:schemeClr val="tx1"/>
                      </a:solidFill>
                      <a:cs typeface="+mn-ea"/>
                      <a:sym typeface="+mn-lt"/>
                    </a:rPr>
                    <a:t>大型</a:t>
                  </a:r>
                  <a:r>
                    <a:rPr kumimoji="1" lang="zh-CN" altLang="en-US" sz="2000" smtClean="0">
                      <a:solidFill>
                        <a:schemeClr val="tx1"/>
                      </a:solidFill>
                      <a:cs typeface="+mn-ea"/>
                      <a:sym typeface="+mn-lt"/>
                    </a:rPr>
                    <a:t>体验活动之一</a:t>
                  </a:r>
                  <a:r>
                    <a:rPr kumimoji="1" lang="zh-CN" altLang="en-US" sz="2000">
                      <a:solidFill>
                        <a:schemeClr val="tx1"/>
                      </a:solidFill>
                      <a:cs typeface="+mn-ea"/>
                      <a:sym typeface="+mn-lt"/>
                    </a:rPr>
                    <a:t>。</a:t>
                  </a:r>
                  <a:endParaRPr kumimoji="1" lang="zh-CN" altLang="en-US" sz="2000" dirty="0">
                    <a:solidFill>
                      <a:schemeClr val="tx1"/>
                    </a:solidFill>
                    <a:cs typeface="+mn-ea"/>
                    <a:sym typeface="+mn-lt"/>
                  </a:endParaRPr>
                </a:p>
              </p:txBody>
            </p:sp>
            <p:sp>
              <p:nvSpPr>
                <p:cNvPr id="105" name="íšļidè">
                  <a:extLst>
                    <a:ext uri="{FF2B5EF4-FFF2-40B4-BE49-F238E27FC236}">
                      <a16:creationId xmlns="" xmlns:a16="http://schemas.microsoft.com/office/drawing/2014/main" id="{06BABC7D-EF78-39D4-3C44-4C03BAA15B9F}"/>
                    </a:ext>
                  </a:extLst>
                </p:cNvPr>
                <p:cNvSpPr/>
                <p:nvPr/>
              </p:nvSpPr>
              <p:spPr>
                <a:xfrm>
                  <a:off x="3754970" y="3413208"/>
                  <a:ext cx="2157822" cy="4447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smtClean="0">
                      <a:solidFill>
                        <a:srgbClr val="FFFFFF"/>
                      </a:solidFill>
                      <a:cs typeface="+mn-ea"/>
                      <a:sym typeface="+mn-lt"/>
                    </a:rPr>
                    <a:t>火人节有代表性</a:t>
                  </a:r>
                  <a:endParaRPr kumimoji="1" lang="zh-CN" altLang="en-US" b="1" dirty="0">
                    <a:solidFill>
                      <a:srgbClr val="FFFFFF"/>
                    </a:solidFill>
                    <a:cs typeface="+mn-ea"/>
                    <a:sym typeface="+mn-lt"/>
                  </a:endParaRPr>
                </a:p>
              </p:txBody>
            </p:sp>
          </p:grpSp>
        </p:grpSp>
        <p:sp>
          <p:nvSpPr>
            <p:cNvPr id="100" name="ïṥḻiḍè">
              <a:extLst>
                <a:ext uri="{FF2B5EF4-FFF2-40B4-BE49-F238E27FC236}">
                  <a16:creationId xmlns="" xmlns:a16="http://schemas.microsoft.com/office/drawing/2014/main" id="{23F17566-4A28-9CA3-2998-22F3E6D66111}"/>
                </a:ext>
              </a:extLst>
            </p:cNvPr>
            <p:cNvSpPr/>
            <p:nvPr/>
          </p:nvSpPr>
          <p:spPr>
            <a:xfrm>
              <a:off x="660400" y="1234871"/>
              <a:ext cx="10858500" cy="584775"/>
            </a:xfrm>
            <a:prstGeom prst="rect">
              <a:avLst/>
            </a:prstGeom>
          </p:spPr>
          <p:txBody>
            <a:bodyPr anchor="t" anchorCtr="0">
              <a:spAutoFit/>
            </a:bodyPr>
            <a:lstStyle/>
            <a:p>
              <a:pPr algn="ctr">
                <a:buSzPct val="25000"/>
              </a:pPr>
              <a:r>
                <a:rPr lang="zh-CN" altLang="en-US" sz="3200" b="1" smtClean="0">
                  <a:cs typeface="+mn-ea"/>
                  <a:sym typeface="+mn-lt"/>
                </a:rPr>
                <a:t>研究背景与研究对象</a:t>
              </a:r>
              <a:endParaRPr lang="zh-CN" altLang="en-US" sz="3200" b="1" dirty="0">
                <a:cs typeface="+mn-ea"/>
                <a:sym typeface="+mn-lt"/>
              </a:endParaRPr>
            </a:p>
          </p:txBody>
        </p:sp>
      </p:grpSp>
    </p:spTree>
    <p:custDataLst>
      <p:tags r:id="rId2"/>
    </p:custDataLst>
    <p:extLst>
      <p:ext uri="{BB962C8B-B14F-4D97-AF65-F5344CB8AC3E}">
        <p14:creationId xmlns:p14="http://schemas.microsoft.com/office/powerpoint/2010/main" val="1826921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şḷíḑè"/>
        <p:cNvGrpSpPr/>
        <p:nvPr/>
      </p:nvGrpSpPr>
      <p:grpSpPr>
        <a:xfrm>
          <a:off x="0" y="0"/>
          <a:ext cx="0" cy="0"/>
          <a:chOff x="0" y="0"/>
          <a:chExt cx="0" cy="0"/>
        </a:xfrm>
      </p:grpSpPr>
      <p:sp>
        <p:nvSpPr>
          <p:cNvPr id="2" name="îṣḻíḋé">
            <a:extLst>
              <a:ext uri="{FF2B5EF4-FFF2-40B4-BE49-F238E27FC236}">
                <a16:creationId xmlns="" xmlns:a16="http://schemas.microsoft.com/office/drawing/2014/main" id="{3B287934-A5E4-3B78-144B-CD7974A95456}"/>
              </a:ext>
            </a:extLst>
          </p:cNvPr>
          <p:cNvSpPr>
            <a:spLocks noGrp="1"/>
          </p:cNvSpPr>
          <p:nvPr>
            <p:ph type="title"/>
          </p:nvPr>
        </p:nvSpPr>
        <p:spPr/>
        <p:txBody>
          <a:bodyPr/>
          <a:lstStyle/>
          <a:p>
            <a:r>
              <a:rPr lang="zh-CN" altLang="en-US" smtClean="0">
                <a:latin typeface="+mn-lt"/>
                <a:ea typeface="+mn-ea"/>
                <a:cs typeface="+mn-ea"/>
                <a:sym typeface="+mn-lt"/>
              </a:rPr>
              <a:t>论文简介</a:t>
            </a:r>
            <a:endParaRPr lang="zh-CN" altLang="en-US" dirty="0">
              <a:latin typeface="+mn-lt"/>
              <a:ea typeface="+mn-ea"/>
              <a:cs typeface="+mn-ea"/>
              <a:sym typeface="+mn-lt"/>
            </a:endParaRPr>
          </a:p>
        </p:txBody>
      </p:sp>
      <p:sp>
        <p:nvSpPr>
          <p:cNvPr id="20" name="îṩľíḑé">
            <a:extLst>
              <a:ext uri="{FF2B5EF4-FFF2-40B4-BE49-F238E27FC236}">
                <a16:creationId xmlns="" xmlns:a16="http://schemas.microsoft.com/office/drawing/2014/main" id="{B1595B2C-2141-8572-1A41-74DD253C4FA8}"/>
              </a:ext>
            </a:extLst>
          </p:cNvPr>
          <p:cNvSpPr>
            <a:spLocks noGrp="1"/>
          </p:cNvSpPr>
          <p:nvPr>
            <p:ph type="sldNum" sz="quarter" idx="4"/>
          </p:nvPr>
        </p:nvSpPr>
        <p:spPr/>
        <p:txBody>
          <a:bodyPr/>
          <a:lstStyle/>
          <a:p>
            <a:fld id="{7F65B630-C7FF-41C0-9923-C5E5E29EED81}" type="slidenum">
              <a:rPr lang="en-US" altLang="zh-CN" smtClean="0">
                <a:cs typeface="+mn-ea"/>
                <a:sym typeface="+mn-lt"/>
              </a:rPr>
              <a:pPr/>
              <a:t>5</a:t>
            </a:fld>
            <a:endParaRPr lang="en-US" altLang="zh-CN">
              <a:cs typeface="+mn-ea"/>
              <a:sym typeface="+mn-lt"/>
            </a:endParaRPr>
          </a:p>
        </p:txBody>
      </p:sp>
      <p:grpSp>
        <p:nvGrpSpPr>
          <p:cNvPr id="21" name="组合 20">
            <a:extLst>
              <a:ext uri="{FF2B5EF4-FFF2-40B4-BE49-F238E27FC236}">
                <a16:creationId xmlns="" xmlns:a16="http://schemas.microsoft.com/office/drawing/2014/main" id="{482AF35E-9D29-AC2C-989E-B98141106B44}"/>
              </a:ext>
            </a:extLst>
          </p:cNvPr>
          <p:cNvGrpSpPr/>
          <p:nvPr/>
        </p:nvGrpSpPr>
        <p:grpSpPr>
          <a:xfrm>
            <a:off x="501135" y="1153890"/>
            <a:ext cx="11189730" cy="4457166"/>
            <a:chOff x="660400" y="1153890"/>
            <a:chExt cx="11189730" cy="4457166"/>
          </a:xfrm>
        </p:grpSpPr>
        <p:cxnSp>
          <p:nvCxnSpPr>
            <p:cNvPr id="22" name="íṣḷiḓé">
              <a:extLst>
                <a:ext uri="{FF2B5EF4-FFF2-40B4-BE49-F238E27FC236}">
                  <a16:creationId xmlns="" xmlns:a16="http://schemas.microsoft.com/office/drawing/2014/main" id="{001DD18B-D474-B6A1-40B6-2CB2253702F2}"/>
                </a:ext>
              </a:extLst>
            </p:cNvPr>
            <p:cNvCxnSpPr/>
            <p:nvPr/>
          </p:nvCxnSpPr>
          <p:spPr>
            <a:xfrm>
              <a:off x="733425" y="4103098"/>
              <a:ext cx="10668000" cy="0"/>
            </a:xfrm>
            <a:prstGeom prst="line">
              <a:avLst/>
            </a:prstGeom>
            <a:ln w="19050" cap="rnd">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3" name="iṥlîḓè">
              <a:extLst>
                <a:ext uri="{FF2B5EF4-FFF2-40B4-BE49-F238E27FC236}">
                  <a16:creationId xmlns="" xmlns:a16="http://schemas.microsoft.com/office/drawing/2014/main" id="{4A90BBE1-E980-72FA-AF48-B41F31116C95}"/>
                </a:ext>
              </a:extLst>
            </p:cNvPr>
            <p:cNvSpPr/>
            <p:nvPr/>
          </p:nvSpPr>
          <p:spPr>
            <a:xfrm>
              <a:off x="660400" y="1153890"/>
              <a:ext cx="10858500" cy="584775"/>
            </a:xfrm>
            <a:prstGeom prst="rect">
              <a:avLst/>
            </a:prstGeom>
          </p:spPr>
          <p:txBody>
            <a:bodyPr wrap="square" anchor="b" anchorCtr="0">
              <a:spAutoFit/>
            </a:bodyPr>
            <a:lstStyle/>
            <a:p>
              <a:pPr algn="ctr">
                <a:buSzPct val="25000"/>
              </a:pPr>
              <a:r>
                <a:rPr lang="zh-CN" altLang="en-US" sz="3200" b="1" smtClean="0"/>
                <a:t>研究方法、主要结论、研究贡献</a:t>
              </a:r>
              <a:endParaRPr lang="en-US" altLang="zh-CN" sz="3200" b="1" dirty="0">
                <a:solidFill>
                  <a:schemeClr val="accent1"/>
                </a:solidFill>
              </a:endParaRPr>
            </a:p>
          </p:txBody>
        </p:sp>
        <p:grpSp>
          <p:nvGrpSpPr>
            <p:cNvPr id="24" name="ïṩ1íďé">
              <a:extLst>
                <a:ext uri="{FF2B5EF4-FFF2-40B4-BE49-F238E27FC236}">
                  <a16:creationId xmlns="" xmlns:a16="http://schemas.microsoft.com/office/drawing/2014/main" id="{44EB9DBE-CE40-23C7-3499-58B681893C1A}"/>
                </a:ext>
              </a:extLst>
            </p:cNvPr>
            <p:cNvGrpSpPr/>
            <p:nvPr/>
          </p:nvGrpSpPr>
          <p:grpSpPr>
            <a:xfrm>
              <a:off x="887363" y="2679544"/>
              <a:ext cx="6655011" cy="1495413"/>
              <a:chOff x="887363" y="2679544"/>
              <a:chExt cx="6655011" cy="1495413"/>
            </a:xfrm>
          </p:grpSpPr>
          <p:grpSp>
            <p:nvGrpSpPr>
              <p:cNvPr id="37" name="ísļîďe">
                <a:extLst>
                  <a:ext uri="{FF2B5EF4-FFF2-40B4-BE49-F238E27FC236}">
                    <a16:creationId xmlns="" xmlns:a16="http://schemas.microsoft.com/office/drawing/2014/main" id="{8ACE611B-1953-D304-82C0-6D148A965F2A}"/>
                  </a:ext>
                </a:extLst>
              </p:cNvPr>
              <p:cNvGrpSpPr/>
              <p:nvPr/>
            </p:nvGrpSpPr>
            <p:grpSpPr>
              <a:xfrm>
                <a:off x="887363" y="2679544"/>
                <a:ext cx="6655011" cy="1495413"/>
                <a:chOff x="1893968" y="5190837"/>
                <a:chExt cx="6655011" cy="1495413"/>
              </a:xfrm>
            </p:grpSpPr>
            <p:sp>
              <p:nvSpPr>
                <p:cNvPr id="39" name="îṥľíďé">
                  <a:extLst>
                    <a:ext uri="{FF2B5EF4-FFF2-40B4-BE49-F238E27FC236}">
                      <a16:creationId xmlns="" xmlns:a16="http://schemas.microsoft.com/office/drawing/2014/main" id="{A24B2346-17E6-1150-B61D-B4A5089D51AD}"/>
                    </a:ext>
                  </a:extLst>
                </p:cNvPr>
                <p:cNvSpPr/>
                <p:nvPr/>
              </p:nvSpPr>
              <p:spPr>
                <a:xfrm>
                  <a:off x="2234748" y="5646572"/>
                  <a:ext cx="6314231" cy="8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smtClean="0">
                      <a:solidFill>
                        <a:schemeClr val="tx1"/>
                      </a:solidFill>
                    </a:rPr>
                    <a:t>基于环境心理学理论</a:t>
                  </a:r>
                  <a:r>
                    <a:rPr lang="zh-CN" altLang="en-US" sz="1600" kern="100">
                      <a:solidFill>
                        <a:schemeClr val="tx1"/>
                      </a:solidFill>
                    </a:rPr>
                    <a:t>视角，</a:t>
                  </a:r>
                  <a:r>
                    <a:rPr lang="zh-CN" altLang="en-US" sz="1600" kern="100">
                      <a:solidFill>
                        <a:schemeClr val="tx1"/>
                      </a:solidFill>
                    </a:rPr>
                    <a:t>通过</a:t>
                  </a:r>
                  <a:r>
                    <a:rPr lang="zh-CN" altLang="en-US" sz="1600" kern="100" smtClean="0">
                      <a:solidFill>
                        <a:schemeClr val="tx1"/>
                      </a:solidFill>
                    </a:rPr>
                    <a:t>对</a:t>
                  </a:r>
                  <a:r>
                    <a:rPr lang="en-US" altLang="zh-CN" sz="1600" kern="100">
                      <a:solidFill>
                        <a:schemeClr val="tx1"/>
                      </a:solidFill>
                    </a:rPr>
                    <a:t>Instagram</a:t>
                  </a:r>
                  <a:r>
                    <a:rPr lang="zh-CN" altLang="en-US" sz="1600" kern="100" smtClean="0">
                      <a:solidFill>
                        <a:schemeClr val="tx1"/>
                      </a:solidFill>
                    </a:rPr>
                    <a:t>数据进行</a:t>
                  </a:r>
                  <a:r>
                    <a:rPr lang="zh-CN" altLang="en-US" sz="1600" kern="100">
                      <a:solidFill>
                        <a:schemeClr val="tx1"/>
                      </a:solidFill>
                    </a:rPr>
                    <a:t>深度</a:t>
                  </a:r>
                  <a:r>
                    <a:rPr lang="zh-CN" altLang="en-US" sz="1600" kern="100" smtClean="0">
                      <a:solidFill>
                        <a:schemeClr val="tx1"/>
                      </a:solidFill>
                    </a:rPr>
                    <a:t>拓扑</a:t>
                  </a:r>
                  <a:r>
                    <a:rPr lang="zh-CN" altLang="en-US" sz="1600" kern="100">
                      <a:solidFill>
                        <a:schemeClr val="tx1"/>
                      </a:solidFill>
                    </a:rPr>
                    <a:t>分析</a:t>
                  </a:r>
                  <a:r>
                    <a:rPr lang="zh-CN" altLang="en-US" sz="1600" kern="100" smtClean="0">
                      <a:solidFill>
                        <a:schemeClr val="tx1"/>
                      </a:solidFill>
                    </a:rPr>
                    <a:t>，通过分析</a:t>
                  </a:r>
                  <a:r>
                    <a:rPr lang="zh-CN" altLang="en-US" sz="1600" kern="100">
                      <a:solidFill>
                        <a:schemeClr val="tx1"/>
                      </a:solidFill>
                    </a:rPr>
                    <a:t>参与者的数字</a:t>
                  </a:r>
                  <a:r>
                    <a:rPr lang="zh-CN" altLang="en-US" sz="1600" kern="100">
                      <a:solidFill>
                        <a:schemeClr val="tx1"/>
                      </a:solidFill>
                    </a:rPr>
                    <a:t>外在</a:t>
                  </a:r>
                  <a:r>
                    <a:rPr lang="zh-CN" altLang="en-US" sz="1600" kern="100" smtClean="0">
                      <a:solidFill>
                        <a:schemeClr val="tx1"/>
                      </a:solidFill>
                    </a:rPr>
                    <a:t>表达探寻发帖者内心深处的自我转型表达。</a:t>
                  </a:r>
                  <a:endParaRPr lang="en-US" altLang="zh-CN" sz="1600" kern="100" dirty="0">
                    <a:solidFill>
                      <a:schemeClr val="tx1"/>
                    </a:solidFill>
                    <a:effectLst/>
                  </a:endParaRPr>
                </a:p>
              </p:txBody>
            </p:sp>
            <p:sp>
              <p:nvSpPr>
                <p:cNvPr id="40" name="í$ḷîḍè">
                  <a:extLst>
                    <a:ext uri="{FF2B5EF4-FFF2-40B4-BE49-F238E27FC236}">
                      <a16:creationId xmlns="" xmlns:a16="http://schemas.microsoft.com/office/drawing/2014/main" id="{12A3621C-87E1-A4C8-FA58-D86A1AC51E22}"/>
                    </a:ext>
                  </a:extLst>
                </p:cNvPr>
                <p:cNvSpPr/>
                <p:nvPr/>
              </p:nvSpPr>
              <p:spPr>
                <a:xfrm>
                  <a:off x="2234749" y="5190837"/>
                  <a:ext cx="3249122"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smtClean="0">
                      <a:solidFill>
                        <a:schemeClr val="accent2">
                          <a:lumMod val="75000"/>
                        </a:schemeClr>
                      </a:solidFill>
                      <a:effectLst>
                        <a:outerShdw blurRad="127000" dist="63500" dir="2700000" algn="ctr" rotWithShape="0">
                          <a:schemeClr val="accent2">
                            <a:alpha val="40000"/>
                          </a:schemeClr>
                        </a:outerShdw>
                      </a:effectLst>
                    </a:rPr>
                    <a:t>环境心理学、深度拓扑分析</a:t>
                  </a:r>
                  <a:endParaRPr kumimoji="1" lang="en-US" altLang="zh-CN" sz="2000" b="1" dirty="0">
                    <a:solidFill>
                      <a:schemeClr val="accent2">
                        <a:lumMod val="75000"/>
                      </a:schemeClr>
                    </a:solidFill>
                    <a:effectLst>
                      <a:outerShdw blurRad="127000" dist="63500" dir="2700000" algn="ctr" rotWithShape="0">
                        <a:schemeClr val="accent2">
                          <a:alpha val="40000"/>
                        </a:schemeClr>
                      </a:outerShdw>
                    </a:effectLst>
                  </a:endParaRPr>
                </a:p>
              </p:txBody>
            </p:sp>
            <p:sp>
              <p:nvSpPr>
                <p:cNvPr id="41" name="îṡľïḋê">
                  <a:extLst>
                    <a:ext uri="{FF2B5EF4-FFF2-40B4-BE49-F238E27FC236}">
                      <a16:creationId xmlns="" xmlns:a16="http://schemas.microsoft.com/office/drawing/2014/main" id="{4DB688CD-99C8-B8A2-217A-AF1CD12922B8}"/>
                    </a:ext>
                  </a:extLst>
                </p:cNvPr>
                <p:cNvSpPr/>
                <p:nvPr/>
              </p:nvSpPr>
              <p:spPr>
                <a:xfrm>
                  <a:off x="1893968" y="6542532"/>
                  <a:ext cx="143718" cy="143718"/>
                </a:xfrm>
                <a:prstGeom prst="ellipse">
                  <a:avLst/>
                </a:prstGeom>
                <a:solidFill>
                  <a:schemeClr val="accent2"/>
                </a:solidFill>
                <a:ln w="25400" cap="flat">
                  <a:noFill/>
                  <a:prstDash val="solid"/>
                  <a:miter/>
                </a:ln>
                <a:effectLst>
                  <a:outerShdw blurRad="127000" dist="63500" dir="2700000" algn="tl" rotWithShape="0">
                    <a:schemeClr val="accent1">
                      <a:alpha val="40000"/>
                    </a:schemeClr>
                  </a:outerShdw>
                </a:effectLst>
              </p:spPr>
              <p:txBody>
                <a:bodyPr wrap="none" rtlCol="0" anchor="ctr"/>
                <a:lstStyle/>
                <a:p>
                  <a:pPr algn="ctr"/>
                  <a:endParaRPr lang="zh-CN" altLang="en-US" b="1" dirty="0">
                    <a:solidFill>
                      <a:srgbClr val="FFFFFF"/>
                    </a:solidFill>
                  </a:endParaRPr>
                </a:p>
              </p:txBody>
            </p:sp>
          </p:grpSp>
          <p:cxnSp>
            <p:nvCxnSpPr>
              <p:cNvPr id="38" name="iS1iḍé">
                <a:extLst>
                  <a:ext uri="{FF2B5EF4-FFF2-40B4-BE49-F238E27FC236}">
                    <a16:creationId xmlns="" xmlns:a16="http://schemas.microsoft.com/office/drawing/2014/main" id="{94E1B758-7937-D51F-0435-5E2FEBBF8BC5}"/>
                  </a:ext>
                </a:extLst>
              </p:cNvPr>
              <p:cNvCxnSpPr>
                <a:endCxn id="41" idx="0"/>
              </p:cNvCxnSpPr>
              <p:nvPr/>
            </p:nvCxnSpPr>
            <p:spPr>
              <a:xfrm>
                <a:off x="959222" y="2768600"/>
                <a:ext cx="0" cy="1262639"/>
              </a:xfrm>
              <a:prstGeom prst="line">
                <a:avLst/>
              </a:prstGeom>
              <a:ln>
                <a:solidFill>
                  <a:schemeClr val="accent2"/>
                </a:solidFill>
                <a:prstDash val="sysDash"/>
                <a:headEnd type="oval"/>
              </a:ln>
            </p:spPr>
            <p:style>
              <a:lnRef idx="1">
                <a:schemeClr val="accent1"/>
              </a:lnRef>
              <a:fillRef idx="0">
                <a:schemeClr val="accent1"/>
              </a:fillRef>
              <a:effectRef idx="0">
                <a:schemeClr val="accent1"/>
              </a:effectRef>
              <a:fontRef idx="minor">
                <a:schemeClr val="tx1"/>
              </a:fontRef>
            </p:style>
          </p:cxnSp>
        </p:grpSp>
        <p:grpSp>
          <p:nvGrpSpPr>
            <p:cNvPr id="25" name="íṩľiḋè">
              <a:extLst>
                <a:ext uri="{FF2B5EF4-FFF2-40B4-BE49-F238E27FC236}">
                  <a16:creationId xmlns="" xmlns:a16="http://schemas.microsoft.com/office/drawing/2014/main" id="{4358FF2A-7BDB-D3DE-C217-B8672C775EF6}"/>
                </a:ext>
              </a:extLst>
            </p:cNvPr>
            <p:cNvGrpSpPr/>
            <p:nvPr/>
          </p:nvGrpSpPr>
          <p:grpSpPr>
            <a:xfrm>
              <a:off x="4250798" y="4031239"/>
              <a:ext cx="6453003" cy="1579817"/>
              <a:chOff x="887363" y="2190902"/>
              <a:chExt cx="6453003" cy="1579817"/>
            </a:xfrm>
          </p:grpSpPr>
          <p:grpSp>
            <p:nvGrpSpPr>
              <p:cNvPr id="32" name="ïṧḷîḍe">
                <a:extLst>
                  <a:ext uri="{FF2B5EF4-FFF2-40B4-BE49-F238E27FC236}">
                    <a16:creationId xmlns="" xmlns:a16="http://schemas.microsoft.com/office/drawing/2014/main" id="{AB61EB3D-43BB-9B4D-9D62-D7D9C41EA690}"/>
                  </a:ext>
                </a:extLst>
              </p:cNvPr>
              <p:cNvGrpSpPr/>
              <p:nvPr/>
            </p:nvGrpSpPr>
            <p:grpSpPr>
              <a:xfrm>
                <a:off x="887363" y="2190902"/>
                <a:ext cx="6453003" cy="1579817"/>
                <a:chOff x="1893968" y="4702195"/>
                <a:chExt cx="6453003" cy="1579817"/>
              </a:xfrm>
            </p:grpSpPr>
            <p:sp>
              <p:nvSpPr>
                <p:cNvPr id="34" name="iṥļídé">
                  <a:extLst>
                    <a:ext uri="{FF2B5EF4-FFF2-40B4-BE49-F238E27FC236}">
                      <a16:creationId xmlns="" xmlns:a16="http://schemas.microsoft.com/office/drawing/2014/main" id="{88097592-3276-BF9A-7FBF-8EBF91B64FD9}"/>
                    </a:ext>
                  </a:extLst>
                </p:cNvPr>
                <p:cNvSpPr/>
                <p:nvPr/>
              </p:nvSpPr>
              <p:spPr>
                <a:xfrm>
                  <a:off x="2234748" y="5472972"/>
                  <a:ext cx="6112223" cy="8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smtClean="0">
                      <a:solidFill>
                        <a:schemeClr val="tx1"/>
                      </a:solidFill>
                    </a:rPr>
                    <a:t>通过</a:t>
                  </a:r>
                  <a:r>
                    <a:rPr lang="zh-CN" altLang="en-US" sz="1600" kern="100">
                      <a:solidFill>
                        <a:schemeClr val="tx1"/>
                      </a:solidFill>
                    </a:rPr>
                    <a:t>整体分析</a:t>
                  </a:r>
                  <a:r>
                    <a:rPr lang="zh-CN" altLang="en-US" sz="1600" b="1" kern="100" smtClean="0">
                      <a:solidFill>
                        <a:schemeClr val="tx1"/>
                      </a:solidFill>
                    </a:rPr>
                    <a:t>活动开始前半年内、活动进行中和活动结束后半年内</a:t>
                  </a:r>
                  <a:r>
                    <a:rPr lang="zh-CN" altLang="en-US" sz="1600" kern="100" smtClean="0">
                      <a:solidFill>
                        <a:schemeClr val="tx1"/>
                      </a:solidFill>
                    </a:rPr>
                    <a:t>的</a:t>
                  </a:r>
                  <a:r>
                    <a:rPr lang="zh-CN" altLang="en-US" sz="1600" b="1" kern="100" smtClean="0">
                      <a:solidFill>
                        <a:schemeClr val="tx1"/>
                      </a:solidFill>
                    </a:rPr>
                    <a:t>社会环境</a:t>
                  </a:r>
                  <a:r>
                    <a:rPr lang="zh-CN" altLang="en-US" sz="1600" b="1" kern="100">
                      <a:solidFill>
                        <a:schemeClr val="tx1"/>
                      </a:solidFill>
                    </a:rPr>
                    <a:t>和</a:t>
                  </a:r>
                  <a:r>
                    <a:rPr lang="zh-CN" altLang="en-US" sz="1600" b="1" kern="100">
                      <a:solidFill>
                        <a:schemeClr val="tx1"/>
                      </a:solidFill>
                    </a:rPr>
                    <a:t>社会</a:t>
                  </a:r>
                  <a:r>
                    <a:rPr lang="zh-CN" altLang="en-US" sz="1600" b="1" kern="100" smtClean="0">
                      <a:solidFill>
                        <a:schemeClr val="tx1"/>
                      </a:solidFill>
                    </a:rPr>
                    <a:t>心理</a:t>
                  </a:r>
                  <a:r>
                    <a:rPr lang="zh-CN" altLang="en-US" sz="1600" kern="100" smtClean="0">
                      <a:solidFill>
                        <a:schemeClr val="tx1"/>
                      </a:solidFill>
                    </a:rPr>
                    <a:t>因素，形成了</a:t>
                  </a:r>
                  <a:r>
                    <a:rPr lang="en-US" altLang="zh-CN" sz="1600" b="1" kern="100">
                      <a:solidFill>
                        <a:schemeClr val="tx1"/>
                      </a:solidFill>
                    </a:rPr>
                    <a:t>30</a:t>
                  </a:r>
                  <a:r>
                    <a:rPr lang="zh-CN" altLang="en-US" sz="1600" b="1" kern="100">
                      <a:solidFill>
                        <a:schemeClr val="tx1"/>
                      </a:solidFill>
                    </a:rPr>
                    <a:t>个</a:t>
                  </a:r>
                  <a:r>
                    <a:rPr lang="zh-CN" altLang="en-US" sz="1600" b="1" kern="100">
                      <a:solidFill>
                        <a:schemeClr val="tx1"/>
                      </a:solidFill>
                    </a:rPr>
                    <a:t>可能</a:t>
                  </a:r>
                  <a:r>
                    <a:rPr lang="zh-CN" altLang="en-US" sz="1600" b="1" kern="100" smtClean="0">
                      <a:solidFill>
                        <a:schemeClr val="tx1"/>
                      </a:solidFill>
                    </a:rPr>
                    <a:t>引发转型的</a:t>
                  </a:r>
                  <a:r>
                    <a:rPr lang="zh-CN" altLang="en-US" sz="1600" b="1" kern="100">
                      <a:solidFill>
                        <a:schemeClr val="tx1"/>
                      </a:solidFill>
                    </a:rPr>
                    <a:t>聚类</a:t>
                  </a:r>
                  <a:r>
                    <a:rPr lang="zh-CN" altLang="en-US" sz="1600" kern="100">
                      <a:solidFill>
                        <a:schemeClr val="tx1"/>
                      </a:solidFill>
                    </a:rPr>
                    <a:t>。</a:t>
                  </a:r>
                  <a:endParaRPr lang="en-US" altLang="zh-CN" sz="1600" kern="100" dirty="0">
                    <a:solidFill>
                      <a:schemeClr val="tx1"/>
                    </a:solidFill>
                    <a:effectLst/>
                  </a:endParaRPr>
                </a:p>
              </p:txBody>
            </p:sp>
            <p:sp>
              <p:nvSpPr>
                <p:cNvPr id="35" name="íṡ1îḓé">
                  <a:extLst>
                    <a:ext uri="{FF2B5EF4-FFF2-40B4-BE49-F238E27FC236}">
                      <a16:creationId xmlns="" xmlns:a16="http://schemas.microsoft.com/office/drawing/2014/main" id="{C4B4D434-674B-5CCC-0550-800741D4DE3D}"/>
                    </a:ext>
                  </a:extLst>
                </p:cNvPr>
                <p:cNvSpPr/>
                <p:nvPr/>
              </p:nvSpPr>
              <p:spPr>
                <a:xfrm>
                  <a:off x="2234749" y="5017237"/>
                  <a:ext cx="3248646"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smtClean="0">
                      <a:solidFill>
                        <a:schemeClr val="accent3">
                          <a:lumMod val="75000"/>
                        </a:schemeClr>
                      </a:solidFill>
                      <a:effectLst>
                        <a:outerShdw blurRad="127000" dist="63500" dir="2700000" algn="ctr" rotWithShape="0">
                          <a:schemeClr val="accent3">
                            <a:alpha val="40000"/>
                          </a:schemeClr>
                        </a:outerShdw>
                      </a:effectLst>
                    </a:rPr>
                    <a:t>三阶段、两范畴</a:t>
                  </a:r>
                  <a:r>
                    <a:rPr kumimoji="1" lang="zh-CN" altLang="en-US" sz="2000" b="1">
                      <a:solidFill>
                        <a:schemeClr val="accent3">
                          <a:lumMod val="75000"/>
                        </a:schemeClr>
                      </a:solidFill>
                      <a:effectLst>
                        <a:outerShdw blurRad="127000" dist="63500" dir="2700000" algn="ctr" rotWithShape="0">
                          <a:schemeClr val="accent3">
                            <a:alpha val="40000"/>
                          </a:schemeClr>
                        </a:outerShdw>
                      </a:effectLst>
                    </a:rPr>
                    <a:t>、</a:t>
                  </a:r>
                  <a:r>
                    <a:rPr kumimoji="1" lang="zh-CN" altLang="en-US" sz="2000" b="1" smtClean="0">
                      <a:solidFill>
                        <a:schemeClr val="accent3">
                          <a:lumMod val="75000"/>
                        </a:schemeClr>
                      </a:solidFill>
                      <a:effectLst>
                        <a:outerShdw blurRad="127000" dist="63500" dir="2700000" algn="ctr" rotWithShape="0">
                          <a:schemeClr val="accent3">
                            <a:alpha val="40000"/>
                          </a:schemeClr>
                        </a:outerShdw>
                      </a:effectLst>
                    </a:rPr>
                    <a:t>三十聚类</a:t>
                  </a:r>
                  <a:endParaRPr kumimoji="1" lang="en-US" altLang="zh-CN" sz="2000" b="1" dirty="0">
                    <a:solidFill>
                      <a:schemeClr val="accent3">
                        <a:lumMod val="75000"/>
                      </a:schemeClr>
                    </a:solidFill>
                    <a:effectLst>
                      <a:outerShdw blurRad="127000" dist="63500" dir="2700000" algn="ctr" rotWithShape="0">
                        <a:schemeClr val="accent3">
                          <a:alpha val="40000"/>
                        </a:schemeClr>
                      </a:outerShdw>
                    </a:effectLst>
                  </a:endParaRPr>
                </a:p>
              </p:txBody>
            </p:sp>
            <p:sp>
              <p:nvSpPr>
                <p:cNvPr id="36" name="iṩḻîḋê">
                  <a:extLst>
                    <a:ext uri="{FF2B5EF4-FFF2-40B4-BE49-F238E27FC236}">
                      <a16:creationId xmlns="" xmlns:a16="http://schemas.microsoft.com/office/drawing/2014/main" id="{58080082-4A5B-D1DD-630A-1C616C58EA4A}"/>
                    </a:ext>
                  </a:extLst>
                </p:cNvPr>
                <p:cNvSpPr/>
                <p:nvPr/>
              </p:nvSpPr>
              <p:spPr>
                <a:xfrm>
                  <a:off x="1893968" y="4702195"/>
                  <a:ext cx="143718" cy="143718"/>
                </a:xfrm>
                <a:prstGeom prst="ellipse">
                  <a:avLst/>
                </a:prstGeom>
                <a:solidFill>
                  <a:schemeClr val="accent3"/>
                </a:solidFill>
                <a:ln w="25400" cap="flat">
                  <a:noFill/>
                  <a:prstDash val="solid"/>
                  <a:miter/>
                </a:ln>
                <a:effectLst>
                  <a:outerShdw blurRad="127000" dist="63500" dir="2700000" algn="tl" rotWithShape="0">
                    <a:schemeClr val="accent3">
                      <a:alpha val="40000"/>
                    </a:schemeClr>
                  </a:outerShdw>
                </a:effectLst>
              </p:spPr>
              <p:txBody>
                <a:bodyPr wrap="none" rtlCol="0" anchor="ctr"/>
                <a:lstStyle/>
                <a:p>
                  <a:pPr algn="ctr"/>
                  <a:endParaRPr lang="zh-CN" altLang="en-US" b="1" dirty="0">
                    <a:solidFill>
                      <a:srgbClr val="FFFFFF"/>
                    </a:solidFill>
                  </a:endParaRPr>
                </a:p>
              </p:txBody>
            </p:sp>
          </p:grpSp>
          <p:cxnSp>
            <p:nvCxnSpPr>
              <p:cNvPr id="33" name="iṩ1ïdé">
                <a:extLst>
                  <a:ext uri="{FF2B5EF4-FFF2-40B4-BE49-F238E27FC236}">
                    <a16:creationId xmlns="" xmlns:a16="http://schemas.microsoft.com/office/drawing/2014/main" id="{3C9163EA-53CE-687A-82B4-63F1E0CD548C}"/>
                  </a:ext>
                </a:extLst>
              </p:cNvPr>
              <p:cNvCxnSpPr>
                <a:cxnSpLocks/>
              </p:cNvCxnSpPr>
              <p:nvPr/>
            </p:nvCxnSpPr>
            <p:spPr>
              <a:xfrm flipV="1">
                <a:off x="959222" y="2204756"/>
                <a:ext cx="0" cy="1262639"/>
              </a:xfrm>
              <a:prstGeom prst="line">
                <a:avLst/>
              </a:prstGeom>
              <a:ln>
                <a:solidFill>
                  <a:schemeClr val="accent3"/>
                </a:solidFill>
                <a:prstDash val="sysDash"/>
                <a:headEnd type="oval"/>
              </a:ln>
            </p:spPr>
            <p:style>
              <a:lnRef idx="1">
                <a:schemeClr val="accent1"/>
              </a:lnRef>
              <a:fillRef idx="0">
                <a:schemeClr val="accent1"/>
              </a:fillRef>
              <a:effectRef idx="0">
                <a:schemeClr val="accent1"/>
              </a:effectRef>
              <a:fontRef idx="minor">
                <a:schemeClr val="tx1"/>
              </a:fontRef>
            </p:style>
          </p:cxnSp>
        </p:grpSp>
        <p:grpSp>
          <p:nvGrpSpPr>
            <p:cNvPr id="26" name="íṩḻíḓé">
              <a:extLst>
                <a:ext uri="{FF2B5EF4-FFF2-40B4-BE49-F238E27FC236}">
                  <a16:creationId xmlns="" xmlns:a16="http://schemas.microsoft.com/office/drawing/2014/main" id="{37E2584C-A68A-18AA-4769-F8AD5C2C8B3C}"/>
                </a:ext>
              </a:extLst>
            </p:cNvPr>
            <p:cNvGrpSpPr/>
            <p:nvPr/>
          </p:nvGrpSpPr>
          <p:grpSpPr>
            <a:xfrm>
              <a:off x="7614233" y="2679544"/>
              <a:ext cx="4235897" cy="1495413"/>
              <a:chOff x="887363" y="2679544"/>
              <a:chExt cx="4235897" cy="1495413"/>
            </a:xfrm>
          </p:grpSpPr>
          <p:grpSp>
            <p:nvGrpSpPr>
              <p:cNvPr id="27" name="îSḻiďé">
                <a:extLst>
                  <a:ext uri="{FF2B5EF4-FFF2-40B4-BE49-F238E27FC236}">
                    <a16:creationId xmlns="" xmlns:a16="http://schemas.microsoft.com/office/drawing/2014/main" id="{7D95AD29-30D1-4957-811E-72C1CE2C93E5}"/>
                  </a:ext>
                </a:extLst>
              </p:cNvPr>
              <p:cNvGrpSpPr/>
              <p:nvPr/>
            </p:nvGrpSpPr>
            <p:grpSpPr>
              <a:xfrm>
                <a:off x="887363" y="2679544"/>
                <a:ext cx="4235897" cy="1495413"/>
                <a:chOff x="1893968" y="5190837"/>
                <a:chExt cx="4235897" cy="1495413"/>
              </a:xfrm>
            </p:grpSpPr>
            <p:sp>
              <p:nvSpPr>
                <p:cNvPr id="29" name="íŝ1íḓe">
                  <a:extLst>
                    <a:ext uri="{FF2B5EF4-FFF2-40B4-BE49-F238E27FC236}">
                      <a16:creationId xmlns="" xmlns:a16="http://schemas.microsoft.com/office/drawing/2014/main" id="{635D8E1F-FCF3-F8CE-961A-7A6F6DA71BCB}"/>
                    </a:ext>
                  </a:extLst>
                </p:cNvPr>
                <p:cNvSpPr/>
                <p:nvPr/>
              </p:nvSpPr>
              <p:spPr>
                <a:xfrm>
                  <a:off x="2234749" y="5646572"/>
                  <a:ext cx="3895116" cy="809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600" kern="100" smtClean="0">
                      <a:solidFill>
                        <a:schemeClr val="tx1"/>
                      </a:solidFill>
                    </a:rPr>
                    <a:t>本文是旅游</a:t>
                  </a:r>
                  <a:r>
                    <a:rPr lang="zh-CN" altLang="en-US" sz="1600" kern="100">
                      <a:solidFill>
                        <a:schemeClr val="tx1"/>
                      </a:solidFill>
                    </a:rPr>
                    <a:t>、活动和体验领域中人类</a:t>
                  </a:r>
                  <a:r>
                    <a:rPr lang="zh-CN" altLang="en-US" sz="1600" kern="100">
                      <a:solidFill>
                        <a:schemeClr val="tx1"/>
                      </a:solidFill>
                    </a:rPr>
                    <a:t>体验</a:t>
                  </a:r>
                  <a:r>
                    <a:rPr lang="zh-CN" altLang="en-US" sz="1600" kern="100" smtClean="0">
                      <a:solidFill>
                        <a:schemeClr val="tx1"/>
                      </a:solidFill>
                    </a:rPr>
                    <a:t>和转型设计方向的跨学科研究。</a:t>
                  </a:r>
                  <a:endParaRPr lang="en-US" altLang="zh-CN" sz="1600" kern="100" dirty="0">
                    <a:solidFill>
                      <a:schemeClr val="tx1"/>
                    </a:solidFill>
                    <a:effectLst/>
                  </a:endParaRPr>
                </a:p>
              </p:txBody>
            </p:sp>
            <p:sp>
              <p:nvSpPr>
                <p:cNvPr id="30" name="íŝḷïḓê">
                  <a:extLst>
                    <a:ext uri="{FF2B5EF4-FFF2-40B4-BE49-F238E27FC236}">
                      <a16:creationId xmlns="" xmlns:a16="http://schemas.microsoft.com/office/drawing/2014/main" id="{5F3D30B8-10F7-07F6-817A-5B8789BF257D}"/>
                    </a:ext>
                  </a:extLst>
                </p:cNvPr>
                <p:cNvSpPr/>
                <p:nvPr/>
              </p:nvSpPr>
              <p:spPr>
                <a:xfrm>
                  <a:off x="2234749" y="5190837"/>
                  <a:ext cx="3024651" cy="48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smtClean="0">
                      <a:solidFill>
                        <a:schemeClr val="accent4">
                          <a:lumMod val="75000"/>
                        </a:schemeClr>
                      </a:solidFill>
                      <a:effectLst>
                        <a:outerShdw blurRad="127000" dist="63500" dir="2700000" algn="ctr" rotWithShape="0">
                          <a:schemeClr val="accent4">
                            <a:alpha val="40000"/>
                          </a:schemeClr>
                        </a:outerShdw>
                      </a:effectLst>
                    </a:rPr>
                    <a:t>旅游、活动、体验</a:t>
                  </a:r>
                  <a:r>
                    <a:rPr kumimoji="1" lang="zh-CN" altLang="en-US" sz="2000" b="1" smtClean="0">
                      <a:solidFill>
                        <a:schemeClr val="accent4">
                          <a:lumMod val="75000"/>
                        </a:schemeClr>
                      </a:solidFill>
                      <a:effectLst>
                        <a:outerShdw blurRad="127000" dist="63500" dir="2700000" algn="ctr" rotWithShape="0">
                          <a:schemeClr val="accent4">
                            <a:alpha val="40000"/>
                          </a:schemeClr>
                        </a:outerShdw>
                      </a:effectLst>
                    </a:rPr>
                    <a:t>；转型</a:t>
                  </a:r>
                  <a:endParaRPr kumimoji="1" lang="en-US" altLang="zh-CN" sz="2000" b="1" dirty="0">
                    <a:solidFill>
                      <a:schemeClr val="accent4">
                        <a:lumMod val="75000"/>
                      </a:schemeClr>
                    </a:solidFill>
                    <a:effectLst>
                      <a:outerShdw blurRad="127000" dist="63500" dir="2700000" algn="ctr" rotWithShape="0">
                        <a:schemeClr val="accent4">
                          <a:alpha val="40000"/>
                        </a:schemeClr>
                      </a:outerShdw>
                    </a:effectLst>
                  </a:endParaRPr>
                </a:p>
              </p:txBody>
            </p:sp>
            <p:sp>
              <p:nvSpPr>
                <p:cNvPr id="31" name="îsļïḑe">
                  <a:extLst>
                    <a:ext uri="{FF2B5EF4-FFF2-40B4-BE49-F238E27FC236}">
                      <a16:creationId xmlns="" xmlns:a16="http://schemas.microsoft.com/office/drawing/2014/main" id="{6B44AFA3-0084-8B43-8DA6-E69591F2CFF6}"/>
                    </a:ext>
                  </a:extLst>
                </p:cNvPr>
                <p:cNvSpPr/>
                <p:nvPr/>
              </p:nvSpPr>
              <p:spPr>
                <a:xfrm>
                  <a:off x="1893968" y="6542532"/>
                  <a:ext cx="143718" cy="143718"/>
                </a:xfrm>
                <a:prstGeom prst="ellipse">
                  <a:avLst/>
                </a:prstGeom>
                <a:solidFill>
                  <a:schemeClr val="accent4"/>
                </a:solidFill>
                <a:ln w="25400" cap="flat">
                  <a:noFill/>
                  <a:prstDash val="solid"/>
                  <a:miter/>
                </a:ln>
                <a:effectLst>
                  <a:outerShdw blurRad="127000" dist="63500" dir="2700000" algn="tl" rotWithShape="0">
                    <a:schemeClr val="accent4">
                      <a:alpha val="40000"/>
                    </a:schemeClr>
                  </a:outerShdw>
                </a:effectLst>
              </p:spPr>
              <p:txBody>
                <a:bodyPr wrap="none" rtlCol="0" anchor="ctr"/>
                <a:lstStyle/>
                <a:p>
                  <a:pPr algn="ctr"/>
                  <a:endParaRPr lang="zh-CN" altLang="en-US" b="1" dirty="0">
                    <a:solidFill>
                      <a:srgbClr val="FFFFFF"/>
                    </a:solidFill>
                  </a:endParaRPr>
                </a:p>
              </p:txBody>
            </p:sp>
          </p:grpSp>
          <p:cxnSp>
            <p:nvCxnSpPr>
              <p:cNvPr id="28" name="i$ļïdé">
                <a:extLst>
                  <a:ext uri="{FF2B5EF4-FFF2-40B4-BE49-F238E27FC236}">
                    <a16:creationId xmlns="" xmlns:a16="http://schemas.microsoft.com/office/drawing/2014/main" id="{DD8557D0-2100-608A-F1A0-3B63E6000E1F}"/>
                  </a:ext>
                </a:extLst>
              </p:cNvPr>
              <p:cNvCxnSpPr>
                <a:endCxn id="31" idx="0"/>
              </p:cNvCxnSpPr>
              <p:nvPr/>
            </p:nvCxnSpPr>
            <p:spPr>
              <a:xfrm>
                <a:off x="959222" y="2768600"/>
                <a:ext cx="0" cy="1262639"/>
              </a:xfrm>
              <a:prstGeom prst="line">
                <a:avLst/>
              </a:prstGeom>
              <a:ln>
                <a:solidFill>
                  <a:schemeClr val="accent4"/>
                </a:solidFill>
                <a:prstDash val="sysDash"/>
                <a:headEnd type="oval"/>
              </a:ln>
            </p:spPr>
            <p:style>
              <a:lnRef idx="1">
                <a:schemeClr val="accent1"/>
              </a:lnRef>
              <a:fillRef idx="0">
                <a:schemeClr val="accent1"/>
              </a:fillRef>
              <a:effectRef idx="0">
                <a:schemeClr val="accent1"/>
              </a:effectRef>
              <a:fontRef idx="minor">
                <a:schemeClr val="tx1"/>
              </a:fontRef>
            </p:style>
          </p:cxnSp>
        </p:grpSp>
      </p:grpSp>
    </p:spTree>
    <p:custDataLst>
      <p:tags r:id="rId2"/>
    </p:custDataLst>
    <p:extLst>
      <p:ext uri="{BB962C8B-B14F-4D97-AF65-F5344CB8AC3E}">
        <p14:creationId xmlns:p14="http://schemas.microsoft.com/office/powerpoint/2010/main" val="416685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ṥḻiḓe"/>
        <p:cNvGrpSpPr/>
        <p:nvPr/>
      </p:nvGrpSpPr>
      <p:grpSpPr>
        <a:xfrm>
          <a:off x="0" y="0"/>
          <a:ext cx="0" cy="0"/>
          <a:chOff x="0" y="0"/>
          <a:chExt cx="0" cy="0"/>
        </a:xfrm>
      </p:grpSpPr>
      <p:sp>
        <p:nvSpPr>
          <p:cNvPr id="4" name="îSľidé">
            <a:extLst>
              <a:ext uri="{FF2B5EF4-FFF2-40B4-BE49-F238E27FC236}">
                <a16:creationId xmlns=""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kumimoji="1" lang="zh-CN" altLang="en-US" sz="2800">
                <a:cs typeface="+mn-ea"/>
                <a:sym typeface="+mn-lt"/>
              </a:rPr>
              <a:t>研究背景与研究主题</a:t>
            </a:r>
            <a:endParaRPr kumimoji="1" lang="zh-CN" altLang="en-US" sz="2800" dirty="0">
              <a:cs typeface="+mn-ea"/>
              <a:sym typeface="+mn-lt"/>
            </a:endParaRPr>
          </a:p>
        </p:txBody>
      </p:sp>
      <p:sp>
        <p:nvSpPr>
          <p:cNvPr id="5" name="iṩḷiḑê">
            <a:extLst>
              <a:ext uri="{FF2B5EF4-FFF2-40B4-BE49-F238E27FC236}">
                <a16:creationId xmlns="" xmlns:a16="http://schemas.microsoft.com/office/drawing/2014/main" id="{FFB5A5B7-90C8-078E-6C5B-4F2652B88E9F}"/>
              </a:ext>
            </a:extLst>
          </p:cNvPr>
          <p:cNvSpPr>
            <a:spLocks noGrp="1"/>
          </p:cNvSpPr>
          <p:nvPr>
            <p:ph type="body" idx="1"/>
          </p:nvPr>
        </p:nvSpPr>
        <p:spPr>
          <a:xfrm>
            <a:off x="3230418" y="3853732"/>
            <a:ext cx="5731164" cy="307456"/>
          </a:xfrm>
        </p:spPr>
        <p:txBody>
          <a:bodyPr/>
          <a:lstStyle/>
          <a:p>
            <a:pPr>
              <a:lnSpc>
                <a:spcPct val="130000"/>
              </a:lnSpc>
            </a:pPr>
            <a:r>
              <a:rPr kumimoji="1" lang="en-US" altLang="zh-CN">
                <a:cs typeface="+mn-ea"/>
                <a:sym typeface="+mn-lt"/>
              </a:rPr>
              <a:t>Research Background and Topic</a:t>
            </a:r>
            <a:endParaRPr kumimoji="1" lang="en-US" altLang="zh-CN" dirty="0">
              <a:cs typeface="+mn-ea"/>
              <a:sym typeface="+mn-lt"/>
            </a:endParaRPr>
          </a:p>
        </p:txBody>
      </p:sp>
      <p:sp>
        <p:nvSpPr>
          <p:cNvPr id="6" name="íṩ1îḍè">
            <a:extLst>
              <a:ext uri="{FF2B5EF4-FFF2-40B4-BE49-F238E27FC236}">
                <a16:creationId xmlns="" xmlns:a16="http://schemas.microsoft.com/office/drawing/2014/main" id="{B68DAE73-8BC8-7807-0C08-C90012F6614E}"/>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02</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2439290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ṥḷïḍè"/>
        <p:cNvGrpSpPr/>
        <p:nvPr/>
      </p:nvGrpSpPr>
      <p:grpSpPr>
        <a:xfrm>
          <a:off x="0" y="0"/>
          <a:ext cx="0" cy="0"/>
          <a:chOff x="0" y="0"/>
          <a:chExt cx="0" cy="0"/>
        </a:xfrm>
      </p:grpSpPr>
      <p:sp>
        <p:nvSpPr>
          <p:cNvPr id="2" name="îŝlíḋê">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mtClean="0">
                <a:latin typeface="+mn-lt"/>
                <a:ea typeface="+mn-ea"/>
                <a:cs typeface="+mn-ea"/>
                <a:sym typeface="+mn-lt"/>
              </a:rPr>
              <a:t>研究背景与研究主题</a:t>
            </a:r>
            <a:endParaRPr lang="zh-CN" altLang="en-US" dirty="0">
              <a:latin typeface="+mn-lt"/>
              <a:ea typeface="+mn-ea"/>
              <a:cs typeface="+mn-ea"/>
              <a:sym typeface="+mn-lt"/>
            </a:endParaRPr>
          </a:p>
        </p:txBody>
      </p:sp>
      <p:sp>
        <p:nvSpPr>
          <p:cNvPr id="3" name="i$1ïḑè">
            <a:extLst>
              <a:ext uri="{FF2B5EF4-FFF2-40B4-BE49-F238E27FC236}">
                <a16:creationId xmlns="" xmlns:a16="http://schemas.microsoft.com/office/drawing/2014/main" id="{EE398945-B4F6-229D-8038-3D7AB4A4B18E}"/>
              </a:ext>
            </a:extLst>
          </p:cNvPr>
          <p:cNvSpPr>
            <a:spLocks noGrp="1"/>
          </p:cNvSpPr>
          <p:nvPr>
            <p:ph type="sldNum" sz="quarter" idx="4"/>
          </p:nvPr>
        </p:nvSpPr>
        <p:spPr/>
        <p:txBody>
          <a:bodyPr/>
          <a:lstStyle/>
          <a:p>
            <a:fld id="{7F65B630-C7FF-41C0-9923-C5E5E29EED81}" type="slidenum">
              <a:rPr lang="en-US" altLang="zh-CN" smtClean="0">
                <a:cs typeface="+mn-ea"/>
                <a:sym typeface="+mn-lt"/>
              </a:rPr>
              <a:pPr/>
              <a:t>7</a:t>
            </a:fld>
            <a:endParaRPr lang="en-US" altLang="zh-CN">
              <a:cs typeface="+mn-ea"/>
              <a:sym typeface="+mn-lt"/>
            </a:endParaRPr>
          </a:p>
        </p:txBody>
      </p:sp>
      <p:sp>
        <p:nvSpPr>
          <p:cNvPr id="46" name="灯片编号占位符 1">
            <a:extLst>
              <a:ext uri="{FF2B5EF4-FFF2-40B4-BE49-F238E27FC236}">
                <a16:creationId xmlns="" xmlns:a16="http://schemas.microsoft.com/office/drawing/2014/main" id="{F50F31B1-2A21-0FFF-2F66-A3649473C736}"/>
              </a:ext>
            </a:extLst>
          </p:cNvPr>
          <p:cNvSpPr txBox="1">
            <a:spLocks/>
          </p:cNvSpPr>
          <p:nvPr/>
        </p:nvSpPr>
        <p:spPr>
          <a:xfrm>
            <a:off x="8857452" y="6438900"/>
            <a:ext cx="2661448" cy="2159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文本框 47">
            <a:extLst>
              <a:ext uri="{FF2B5EF4-FFF2-40B4-BE49-F238E27FC236}">
                <a16:creationId xmlns="" xmlns:a16="http://schemas.microsoft.com/office/drawing/2014/main" id="{33D56F3F-1A7B-EC8C-1469-CE1202203A9A}"/>
              </a:ext>
            </a:extLst>
          </p:cNvPr>
          <p:cNvSpPr txBox="1"/>
          <p:nvPr/>
        </p:nvSpPr>
        <p:spPr>
          <a:xfrm>
            <a:off x="1802241" y="1193544"/>
            <a:ext cx="8501922" cy="611853"/>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smtClean="0">
                <a:solidFill>
                  <a:schemeClr val="accent4">
                    <a:lumMod val="75000"/>
                  </a:schemeClr>
                </a:solidFill>
                <a:effectLst/>
              </a:rPr>
              <a:t>引言、文献综述为研究</a:t>
            </a:r>
            <a:r>
              <a:rPr lang="zh-CN" altLang="en-US" sz="3200">
                <a:solidFill>
                  <a:schemeClr val="accent4">
                    <a:lumMod val="75000"/>
                  </a:schemeClr>
                </a:solidFill>
                <a:effectLst/>
              </a:rPr>
              <a:t>主题</a:t>
            </a:r>
            <a:r>
              <a:rPr lang="zh-CN" altLang="en-US" sz="3200" smtClean="0">
                <a:solidFill>
                  <a:schemeClr val="accent4">
                    <a:lumMod val="75000"/>
                  </a:schemeClr>
                </a:solidFill>
                <a:effectLst/>
              </a:rPr>
              <a:t>铺垫</a:t>
            </a:r>
            <a:endParaRPr lang="en-US" altLang="zh-CN" sz="3200" dirty="0">
              <a:solidFill>
                <a:schemeClr val="accent4">
                  <a:lumMod val="75000"/>
                </a:schemeClr>
              </a:solidFill>
              <a:effectLst>
                <a:outerShdw blurRad="152400" dist="76200" dir="5400000" algn="ctr" rotWithShape="0">
                  <a:schemeClr val="tx1">
                    <a:lumMod val="85000"/>
                    <a:lumOff val="15000"/>
                    <a:alpha val="10000"/>
                  </a:schemeClr>
                </a:outerShdw>
              </a:effectLst>
            </a:endParaRPr>
          </a:p>
        </p:txBody>
      </p:sp>
      <p:sp>
        <p:nvSpPr>
          <p:cNvPr id="50" name="任意多边形: 形状 9">
            <a:extLst>
              <a:ext uri="{FF2B5EF4-FFF2-40B4-BE49-F238E27FC236}">
                <a16:creationId xmlns="" xmlns:a16="http://schemas.microsoft.com/office/drawing/2014/main" id="{82C4FD03-54BC-4031-7205-323F32F2AA30}"/>
              </a:ext>
            </a:extLst>
          </p:cNvPr>
          <p:cNvSpPr>
            <a:spLocks/>
          </p:cNvSpPr>
          <p:nvPr/>
        </p:nvSpPr>
        <p:spPr bwMode="auto">
          <a:xfrm>
            <a:off x="247650" y="2609584"/>
            <a:ext cx="3340615" cy="2595297"/>
          </a:xfrm>
          <a:custGeom>
            <a:avLst/>
            <a:gdLst>
              <a:gd name="connsiteX0" fmla="*/ 1030106 w 3073401"/>
              <a:gd name="connsiteY0" fmla="*/ 0 h 2060574"/>
              <a:gd name="connsiteX1" fmla="*/ 2937945 w 3073401"/>
              <a:gd name="connsiteY1" fmla="*/ 0 h 2060574"/>
              <a:gd name="connsiteX2" fmla="*/ 3073401 w 3073401"/>
              <a:gd name="connsiteY2" fmla="*/ 0 h 2060574"/>
              <a:gd name="connsiteX3" fmla="*/ 3073401 w 3073401"/>
              <a:gd name="connsiteY3" fmla="*/ 2060574 h 2060574"/>
              <a:gd name="connsiteX4" fmla="*/ 3063060 w 3073401"/>
              <a:gd name="connsiteY4" fmla="*/ 2060574 h 2060574"/>
              <a:gd name="connsiteX5" fmla="*/ 1030106 w 3073401"/>
              <a:gd name="connsiteY5" fmla="*/ 2060574 h 2060574"/>
              <a:gd name="connsiteX6" fmla="*/ 0 w 3073401"/>
              <a:gd name="connsiteY6" fmla="*/ 1030287 h 2060574"/>
              <a:gd name="connsiteX7" fmla="*/ 1030106 w 3073401"/>
              <a:gd name="connsiteY7" fmla="*/ 0 h 2060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3401" h="2060574">
                <a:moveTo>
                  <a:pt x="1030106" y="0"/>
                </a:moveTo>
                <a:cubicBezTo>
                  <a:pt x="1883591" y="0"/>
                  <a:pt x="2497033" y="0"/>
                  <a:pt x="2937945" y="0"/>
                </a:cubicBezTo>
                <a:lnTo>
                  <a:pt x="3073401" y="0"/>
                </a:lnTo>
                <a:lnTo>
                  <a:pt x="3073401" y="2060574"/>
                </a:lnTo>
                <a:lnTo>
                  <a:pt x="3063060" y="2060574"/>
                </a:lnTo>
                <a:cubicBezTo>
                  <a:pt x="1030106" y="2060574"/>
                  <a:pt x="1030106" y="2060574"/>
                  <a:pt x="1030106" y="2060574"/>
                </a:cubicBezTo>
                <a:cubicBezTo>
                  <a:pt x="461174" y="2060574"/>
                  <a:pt x="0" y="1599320"/>
                  <a:pt x="0" y="1030287"/>
                </a:cubicBezTo>
                <a:cubicBezTo>
                  <a:pt x="0" y="461255"/>
                  <a:pt x="461174" y="0"/>
                  <a:pt x="1030106" y="0"/>
                </a:cubicBezTo>
                <a:close/>
              </a:path>
            </a:pathLst>
          </a:custGeom>
          <a:solidFill>
            <a:schemeClr val="tx2">
              <a:alpha val="15000"/>
            </a:schemeClr>
          </a:solidFill>
          <a:ln>
            <a:noFill/>
          </a:ln>
        </p:spPr>
        <p:txBody>
          <a:bodyPr vert="horz" wrap="square" lIns="720000" tIns="864000" rIns="180000" bIns="45720" numCol="1" anchor="ctr" anchorCtr="1" compatLnSpc="1">
            <a:prstTxWarp prst="textNoShape">
              <a:avLst/>
            </a:prstTxWarp>
            <a:noAutofit/>
          </a:bodyPr>
          <a:lstStyle/>
          <a:p>
            <a:pPr>
              <a:lnSpc>
                <a:spcPct val="130000"/>
              </a:lnSpc>
            </a:pPr>
            <a:endParaRPr lang="en-US" altLang="zh-CN" sz="1200" b="1" smtClean="0"/>
          </a:p>
          <a:p>
            <a:pPr>
              <a:lnSpc>
                <a:spcPct val="130000"/>
              </a:lnSpc>
            </a:pPr>
            <a:endParaRPr lang="en-US" altLang="zh-CN" sz="1200" b="1" smtClean="0"/>
          </a:p>
          <a:p>
            <a:pPr>
              <a:lnSpc>
                <a:spcPct val="130000"/>
              </a:lnSpc>
            </a:pPr>
            <a:endParaRPr lang="en-US" altLang="zh-CN" sz="1200" b="1" smtClean="0"/>
          </a:p>
          <a:p>
            <a:pPr>
              <a:lnSpc>
                <a:spcPct val="130000"/>
              </a:lnSpc>
            </a:pPr>
            <a:endParaRPr lang="zh-CN" altLang="en-US" sz="1200" b="1"/>
          </a:p>
        </p:txBody>
      </p:sp>
      <p:sp>
        <p:nvSpPr>
          <p:cNvPr id="51" name="矩形 50">
            <a:extLst>
              <a:ext uri="{FF2B5EF4-FFF2-40B4-BE49-F238E27FC236}">
                <a16:creationId xmlns="" xmlns:a16="http://schemas.microsoft.com/office/drawing/2014/main" id="{40E5C2AC-F189-FD5A-5713-FCAACDB2114F}"/>
              </a:ext>
            </a:extLst>
          </p:cNvPr>
          <p:cNvSpPr/>
          <p:nvPr/>
        </p:nvSpPr>
        <p:spPr>
          <a:xfrm flipH="1">
            <a:off x="3834894" y="2609584"/>
            <a:ext cx="3209068" cy="2595297"/>
          </a:xfrm>
          <a:prstGeom prst="rect">
            <a:avLst/>
          </a:prstGeom>
          <a:solidFill>
            <a:schemeClr val="tx2">
              <a:alpha val="15000"/>
            </a:schemeClr>
          </a:solidFill>
          <a:ln>
            <a:noFill/>
          </a:ln>
        </p:spPr>
        <p:txBody>
          <a:bodyPr vert="horz" wrap="square" lIns="468000" tIns="540000" rIns="288000" bIns="45720" numCol="1" anchor="ctr" anchorCtr="1" compatLnSpc="1">
            <a:prstTxWarp prst="textNoShape">
              <a:avLst/>
            </a:prstTxWarp>
            <a:noAutofit/>
          </a:bodyPr>
          <a:lstStyle/>
          <a:p>
            <a:pPr>
              <a:lnSpc>
                <a:spcPct val="130000"/>
              </a:lnSpc>
            </a:pPr>
            <a:endParaRPr lang="en-US" altLang="zh-CN" sz="1000">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52" name="矩形 51">
            <a:extLst>
              <a:ext uri="{FF2B5EF4-FFF2-40B4-BE49-F238E27FC236}">
                <a16:creationId xmlns="" xmlns:a16="http://schemas.microsoft.com/office/drawing/2014/main" id="{00C36A25-7227-C794-E60E-EAEA9B2D63BF}"/>
              </a:ext>
            </a:extLst>
          </p:cNvPr>
          <p:cNvSpPr/>
          <p:nvPr/>
        </p:nvSpPr>
        <p:spPr>
          <a:xfrm flipH="1">
            <a:off x="7290591" y="2609584"/>
            <a:ext cx="3209068" cy="257622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864000" rIns="396000" rtlCol="0" anchor="ctr"/>
          <a:lstStyle/>
          <a:p>
            <a:pPr>
              <a:lnSpc>
                <a:spcPct val="130000"/>
              </a:lnSpc>
            </a:pPr>
            <a:endParaRPr lang="zh-CN" altLang="en-US"/>
          </a:p>
        </p:txBody>
      </p:sp>
      <p:sp>
        <p:nvSpPr>
          <p:cNvPr id="53" name="Freeform 9">
            <a:extLst>
              <a:ext uri="{FF2B5EF4-FFF2-40B4-BE49-F238E27FC236}">
                <a16:creationId xmlns="" xmlns:a16="http://schemas.microsoft.com/office/drawing/2014/main" id="{A76795E1-9DBE-2C85-BAC3-B6039EF5E6C5}"/>
              </a:ext>
            </a:extLst>
          </p:cNvPr>
          <p:cNvSpPr>
            <a:spLocks/>
          </p:cNvSpPr>
          <p:nvPr/>
        </p:nvSpPr>
        <p:spPr bwMode="auto">
          <a:xfrm>
            <a:off x="10499659" y="2162613"/>
            <a:ext cx="1444691" cy="3470164"/>
          </a:xfrm>
          <a:custGeom>
            <a:avLst/>
            <a:gdLst>
              <a:gd name="T0" fmla="*/ 995 w 995"/>
              <a:gd name="T1" fmla="*/ 1194 h 2390"/>
              <a:gd name="T2" fmla="*/ 0 w 995"/>
              <a:gd name="T3" fmla="*/ 0 h 2390"/>
              <a:gd name="T4" fmla="*/ 0 w 995"/>
              <a:gd name="T5" fmla="*/ 2390 h 2390"/>
              <a:gd name="T6" fmla="*/ 995 w 995"/>
              <a:gd name="T7" fmla="*/ 1194 h 2390"/>
            </a:gdLst>
            <a:ahLst/>
            <a:cxnLst>
              <a:cxn ang="0">
                <a:pos x="T0" y="T1"/>
              </a:cxn>
              <a:cxn ang="0">
                <a:pos x="T2" y="T3"/>
              </a:cxn>
              <a:cxn ang="0">
                <a:pos x="T4" y="T5"/>
              </a:cxn>
              <a:cxn ang="0">
                <a:pos x="T6" y="T7"/>
              </a:cxn>
            </a:cxnLst>
            <a:rect l="0" t="0" r="r" b="b"/>
            <a:pathLst>
              <a:path w="995" h="2390">
                <a:moveTo>
                  <a:pt x="995" y="1194"/>
                </a:moveTo>
                <a:lnTo>
                  <a:pt x="0" y="0"/>
                </a:lnTo>
                <a:lnTo>
                  <a:pt x="0" y="2390"/>
                </a:lnTo>
                <a:lnTo>
                  <a:pt x="995" y="119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矩形 53">
            <a:extLst>
              <a:ext uri="{FF2B5EF4-FFF2-40B4-BE49-F238E27FC236}">
                <a16:creationId xmlns="" xmlns:a16="http://schemas.microsoft.com/office/drawing/2014/main" id="{80324389-A57C-193C-67E9-574C80224E87}"/>
              </a:ext>
            </a:extLst>
          </p:cNvPr>
          <p:cNvSpPr>
            <a:spLocks noChangeAspect="1"/>
          </p:cNvSpPr>
          <p:nvPr/>
        </p:nvSpPr>
        <p:spPr>
          <a:xfrm>
            <a:off x="689411" y="3118105"/>
            <a:ext cx="1796870"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r>
              <a:rPr kumimoji="1" lang="zh-CN" altLang="en-US" sz="2000" b="1" smtClean="0">
                <a:solidFill>
                  <a:schemeClr val="tx1"/>
                </a:solidFill>
                <a:latin typeface="Arial" panose="020B0604020202020204" pitchFamily="34" charset="0"/>
                <a:ea typeface="微软雅黑" panose="020B0503020204020204" pitchFamily="34" charset="-122"/>
                <a:sym typeface="Arial" panose="020B0604020202020204" pitchFamily="34" charset="0"/>
              </a:rPr>
              <a:t>引言</a:t>
            </a:r>
            <a:endParaRPr kumimoji="1" lang="en-US" altLang="zh-CN"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矩形 54">
            <a:extLst>
              <a:ext uri="{FF2B5EF4-FFF2-40B4-BE49-F238E27FC236}">
                <a16:creationId xmlns="" xmlns:a16="http://schemas.microsoft.com/office/drawing/2014/main" id="{91EF8C5F-4364-6F74-08AF-28236D538B45}"/>
              </a:ext>
            </a:extLst>
          </p:cNvPr>
          <p:cNvSpPr>
            <a:spLocks noChangeAspect="1"/>
          </p:cNvSpPr>
          <p:nvPr/>
        </p:nvSpPr>
        <p:spPr>
          <a:xfrm>
            <a:off x="4054899" y="3118105"/>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smtClean="0">
                <a:solidFill>
                  <a:schemeClr val="tx1"/>
                </a:solidFill>
                <a:latin typeface="Arial" panose="020B0604020202020204" pitchFamily="34" charset="0"/>
                <a:ea typeface="微软雅黑" panose="020B0503020204020204" pitchFamily="34" charset="-122"/>
                <a:sym typeface="Arial" panose="020B0604020202020204" pitchFamily="34" charset="0"/>
              </a:rPr>
              <a:t>文献综述</a:t>
            </a:r>
            <a:endParaRPr kumimoji="1" lang="en-US" altLang="zh-CN" sz="2000" b="1"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矩形 55">
            <a:extLst>
              <a:ext uri="{FF2B5EF4-FFF2-40B4-BE49-F238E27FC236}">
                <a16:creationId xmlns="" xmlns:a16="http://schemas.microsoft.com/office/drawing/2014/main" id="{15543904-2B31-4328-1F9E-7B384FC3D070}"/>
              </a:ext>
            </a:extLst>
          </p:cNvPr>
          <p:cNvSpPr>
            <a:spLocks noChangeAspect="1"/>
          </p:cNvSpPr>
          <p:nvPr/>
        </p:nvSpPr>
        <p:spPr>
          <a:xfrm>
            <a:off x="7634411" y="3118105"/>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sz="2000" b="1">
                <a:solidFill>
                  <a:srgbClr val="FFFFFF"/>
                </a:solidFill>
                <a:latin typeface="Arial" panose="020B0604020202020204" pitchFamily="34" charset="0"/>
                <a:ea typeface="微软雅黑" panose="020B0503020204020204" pitchFamily="34" charset="-122"/>
                <a:sym typeface="Arial" panose="020B0604020202020204" pitchFamily="34" charset="0"/>
              </a:rPr>
              <a:t>研究主题</a:t>
            </a:r>
            <a:endParaRPr kumimoji="1" lang="en-US" altLang="zh-CN" sz="20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674171" y="3564313"/>
            <a:ext cx="2983455" cy="932563"/>
          </a:xfrm>
          <a:prstGeom prst="rect">
            <a:avLst/>
          </a:prstGeom>
        </p:spPr>
        <p:txBody>
          <a:bodyPr wrap="square">
            <a:normAutofit/>
          </a:bodyPr>
          <a:lstStyle/>
          <a:p>
            <a:pPr>
              <a:lnSpc>
                <a:spcPct val="130000"/>
              </a:lnSpc>
            </a:pPr>
            <a:r>
              <a:rPr lang="zh-CN" altLang="en-US" sz="1400" smtClean="0"/>
              <a:t>宏观背景：</a:t>
            </a:r>
            <a:r>
              <a:rPr lang="zh-CN" altLang="en-US" sz="1400"/>
              <a:t>享乐消费到探索扩展</a:t>
            </a:r>
            <a:endParaRPr lang="en-US" altLang="zh-CN" sz="1400"/>
          </a:p>
          <a:p>
            <a:pPr>
              <a:lnSpc>
                <a:spcPct val="130000"/>
              </a:lnSpc>
            </a:pPr>
            <a:r>
              <a:rPr lang="zh-CN" altLang="en-US" sz="1400"/>
              <a:t>已有研究</a:t>
            </a:r>
            <a:r>
              <a:rPr lang="zh-CN" altLang="en-US" sz="1400" smtClean="0"/>
              <a:t>：相关范畴与</a:t>
            </a:r>
            <a:r>
              <a:rPr lang="zh-CN" altLang="en-US" sz="1400"/>
              <a:t>研究进展</a:t>
            </a:r>
            <a:endParaRPr lang="en-US" altLang="zh-CN" sz="1400"/>
          </a:p>
          <a:p>
            <a:pPr>
              <a:lnSpc>
                <a:spcPct val="130000"/>
              </a:lnSpc>
            </a:pPr>
            <a:r>
              <a:rPr lang="zh-CN" altLang="en-US" sz="1400"/>
              <a:t>研究不足：时空视角与技术革新</a:t>
            </a:r>
            <a:endParaRPr lang="en-US" altLang="zh-CN" sz="1400"/>
          </a:p>
        </p:txBody>
      </p:sp>
      <p:sp>
        <p:nvSpPr>
          <p:cNvPr id="57" name="矩形 56"/>
          <p:cNvSpPr/>
          <p:nvPr/>
        </p:nvSpPr>
        <p:spPr>
          <a:xfrm>
            <a:off x="4054900" y="3564313"/>
            <a:ext cx="2865248" cy="932563"/>
          </a:xfrm>
          <a:prstGeom prst="rect">
            <a:avLst/>
          </a:prstGeom>
        </p:spPr>
        <p:txBody>
          <a:bodyPr wrap="square">
            <a:normAutofit/>
          </a:bodyPr>
          <a:lstStyle/>
          <a:p>
            <a:pPr>
              <a:lnSpc>
                <a:spcPct val="130000"/>
              </a:lnSpc>
            </a:pPr>
            <a:r>
              <a:rPr lang="zh-CN" altLang="en-US" sz="1400" smtClean="0"/>
              <a:t>宏观背景：从记忆难忘</a:t>
            </a:r>
            <a:r>
              <a:rPr lang="zh-CN" altLang="en-US" sz="1400" smtClean="0"/>
              <a:t>到转型需求</a:t>
            </a:r>
            <a:endParaRPr lang="en-US" altLang="zh-CN" sz="1400" smtClean="0"/>
          </a:p>
          <a:p>
            <a:pPr>
              <a:lnSpc>
                <a:spcPct val="130000"/>
              </a:lnSpc>
            </a:pPr>
            <a:r>
              <a:rPr lang="zh-CN" altLang="en-US" sz="1400" smtClean="0"/>
              <a:t>转型动力</a:t>
            </a:r>
            <a:r>
              <a:rPr lang="zh-CN" altLang="en-US" sz="1400" smtClean="0"/>
              <a:t>：环境要素引诱</a:t>
            </a:r>
            <a:r>
              <a:rPr lang="zh-CN" altLang="en-US" sz="1400" smtClean="0"/>
              <a:t>自我转型</a:t>
            </a:r>
            <a:endParaRPr lang="en-US" altLang="zh-CN" sz="1400" smtClean="0"/>
          </a:p>
          <a:p>
            <a:pPr>
              <a:lnSpc>
                <a:spcPct val="130000"/>
              </a:lnSpc>
            </a:pPr>
            <a:r>
              <a:rPr lang="zh-CN" altLang="en-US" sz="1400"/>
              <a:t>本文</a:t>
            </a:r>
            <a:r>
              <a:rPr lang="zh-CN" altLang="en-US" sz="1400" smtClean="0"/>
              <a:t>案例：火人节</a:t>
            </a:r>
            <a:endParaRPr lang="en-US" altLang="zh-CN" sz="1400"/>
          </a:p>
        </p:txBody>
      </p:sp>
      <p:sp>
        <p:nvSpPr>
          <p:cNvPr id="58" name="矩形 57"/>
          <p:cNvSpPr/>
          <p:nvPr/>
        </p:nvSpPr>
        <p:spPr>
          <a:xfrm>
            <a:off x="7634412" y="3564313"/>
            <a:ext cx="2741433" cy="932563"/>
          </a:xfrm>
          <a:prstGeom prst="rect">
            <a:avLst/>
          </a:prstGeom>
        </p:spPr>
        <p:txBody>
          <a:bodyPr wrap="square">
            <a:noAutofit/>
          </a:bodyPr>
          <a:lstStyle/>
          <a:p>
            <a:pPr>
              <a:lnSpc>
                <a:spcPct val="130000"/>
              </a:lnSpc>
            </a:pPr>
            <a:r>
              <a:rPr lang="zh-CN" altLang="en-US" sz="1400" smtClean="0">
                <a:solidFill>
                  <a:schemeClr val="bg1"/>
                </a:solidFill>
              </a:rPr>
              <a:t>规模宏大且经由设计人类聚集情境下（火人节），自我转型如何发生？</a:t>
            </a:r>
            <a:endParaRPr lang="en-US" altLang="zh-CN" sz="1400">
              <a:solidFill>
                <a:schemeClr val="bg1"/>
              </a:solidFill>
            </a:endParaRPr>
          </a:p>
        </p:txBody>
      </p:sp>
    </p:spTree>
    <p:custDataLst>
      <p:tags r:id="rId2"/>
    </p:custDataLst>
    <p:extLst>
      <p:ext uri="{BB962C8B-B14F-4D97-AF65-F5344CB8AC3E}">
        <p14:creationId xmlns:p14="http://schemas.microsoft.com/office/powerpoint/2010/main" val="220021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ṡļïdê"/>
        <p:cNvGrpSpPr/>
        <p:nvPr/>
      </p:nvGrpSpPr>
      <p:grpSpPr>
        <a:xfrm>
          <a:off x="0" y="0"/>
          <a:ext cx="0" cy="0"/>
          <a:chOff x="0" y="0"/>
          <a:chExt cx="0" cy="0"/>
        </a:xfrm>
      </p:grpSpPr>
      <p:sp>
        <p:nvSpPr>
          <p:cNvPr id="2" name="îṩļíďè">
            <a:extLst>
              <a:ext uri="{FF2B5EF4-FFF2-40B4-BE49-F238E27FC236}">
                <a16:creationId xmlns="" xmlns:a16="http://schemas.microsoft.com/office/drawing/2014/main" id="{6AD7DE2F-2C25-C25A-957B-4AC542D02BC6}"/>
              </a:ext>
            </a:extLst>
          </p:cNvPr>
          <p:cNvSpPr>
            <a:spLocks noGrp="1"/>
          </p:cNvSpPr>
          <p:nvPr>
            <p:ph type="title"/>
          </p:nvPr>
        </p:nvSpPr>
        <p:spPr/>
        <p:txBody>
          <a:bodyPr/>
          <a:lstStyle/>
          <a:p>
            <a:r>
              <a:rPr lang="zh-CN" altLang="en-US" smtClean="0">
                <a:latin typeface="+mn-lt"/>
                <a:ea typeface="+mn-ea"/>
                <a:cs typeface="+mn-ea"/>
                <a:sym typeface="+mn-lt"/>
              </a:rPr>
              <a:t>研究背景与研究主题</a:t>
            </a:r>
            <a:endParaRPr lang="zh-CN" altLang="en-US" dirty="0">
              <a:latin typeface="+mn-lt"/>
              <a:ea typeface="+mn-ea"/>
              <a:cs typeface="+mn-ea"/>
              <a:sym typeface="+mn-lt"/>
            </a:endParaRPr>
          </a:p>
        </p:txBody>
      </p:sp>
      <p:sp>
        <p:nvSpPr>
          <p:cNvPr id="3" name="îṧḻíďê">
            <a:extLst>
              <a:ext uri="{FF2B5EF4-FFF2-40B4-BE49-F238E27FC236}">
                <a16:creationId xmlns="" xmlns:a16="http://schemas.microsoft.com/office/drawing/2014/main" id="{B375A7AD-1815-4FD5-7FFD-E47FC224BD70}"/>
              </a:ext>
            </a:extLst>
          </p:cNvPr>
          <p:cNvSpPr>
            <a:spLocks noGrp="1"/>
          </p:cNvSpPr>
          <p:nvPr>
            <p:ph type="sldNum" sz="quarter" idx="4"/>
          </p:nvPr>
        </p:nvSpPr>
        <p:spPr/>
        <p:txBody>
          <a:bodyPr/>
          <a:lstStyle/>
          <a:p>
            <a:fld id="{7F65B630-C7FF-41C0-9923-C5E5E29EED81}" type="slidenum">
              <a:rPr lang="en-US" altLang="zh-CN" smtClean="0">
                <a:cs typeface="+mn-ea"/>
                <a:sym typeface="+mn-lt"/>
              </a:rPr>
              <a:pPr/>
              <a:t>8</a:t>
            </a:fld>
            <a:endParaRPr lang="en-US" altLang="zh-CN">
              <a:cs typeface="+mn-ea"/>
              <a:sym typeface="+mn-lt"/>
            </a:endParaRPr>
          </a:p>
        </p:txBody>
      </p:sp>
      <p:grpSp>
        <p:nvGrpSpPr>
          <p:cNvPr id="168" name="îş1íďè">
            <a:extLst>
              <a:ext uri="{FF2B5EF4-FFF2-40B4-BE49-F238E27FC236}">
                <a16:creationId xmlns="" xmlns:a16="http://schemas.microsoft.com/office/drawing/2014/main" id="{3EA0ED1E-6900-7DD9-9F3F-B4BBE09A031E}"/>
              </a:ext>
            </a:extLst>
          </p:cNvPr>
          <p:cNvGrpSpPr/>
          <p:nvPr/>
        </p:nvGrpSpPr>
        <p:grpSpPr>
          <a:xfrm>
            <a:off x="615497" y="1508805"/>
            <a:ext cx="10961005" cy="4871836"/>
            <a:chOff x="660399" y="1684110"/>
            <a:chExt cx="10961005" cy="4871836"/>
          </a:xfrm>
        </p:grpSpPr>
        <p:grpSp>
          <p:nvGrpSpPr>
            <p:cNvPr id="167" name="îṧḻíḓé">
              <a:extLst>
                <a:ext uri="{FF2B5EF4-FFF2-40B4-BE49-F238E27FC236}">
                  <a16:creationId xmlns="" xmlns:a16="http://schemas.microsoft.com/office/drawing/2014/main" id="{5DB0B0EB-5534-D3B4-FC09-5E158D1E1962}"/>
                </a:ext>
              </a:extLst>
            </p:cNvPr>
            <p:cNvGrpSpPr/>
            <p:nvPr/>
          </p:nvGrpSpPr>
          <p:grpSpPr>
            <a:xfrm>
              <a:off x="660399" y="1684110"/>
              <a:ext cx="10961005" cy="4871836"/>
              <a:chOff x="660399" y="1684110"/>
              <a:chExt cx="10961005" cy="4871836"/>
            </a:xfrm>
          </p:grpSpPr>
          <p:grpSp>
            <p:nvGrpSpPr>
              <p:cNvPr id="44" name="ïšļîḍê">
                <a:extLst>
                  <a:ext uri="{FF2B5EF4-FFF2-40B4-BE49-F238E27FC236}">
                    <a16:creationId xmlns="" xmlns:a16="http://schemas.microsoft.com/office/drawing/2014/main" id="{3F13DA88-A935-C429-47FC-E7189F342B09}"/>
                  </a:ext>
                </a:extLst>
              </p:cNvPr>
              <p:cNvGrpSpPr/>
              <p:nvPr/>
            </p:nvGrpSpPr>
            <p:grpSpPr>
              <a:xfrm>
                <a:off x="9050528" y="1684110"/>
                <a:ext cx="2481074" cy="2527791"/>
                <a:chOff x="3498433" y="2995492"/>
                <a:chExt cx="2481074" cy="2527791"/>
              </a:xfrm>
            </p:grpSpPr>
            <p:sp>
              <p:nvSpPr>
                <p:cNvPr id="89" name="ïşľiḋé">
                  <a:extLst>
                    <a:ext uri="{FF2B5EF4-FFF2-40B4-BE49-F238E27FC236}">
                      <a16:creationId xmlns="" xmlns:a16="http://schemas.microsoft.com/office/drawing/2014/main" id="{5BD7ABC3-8CB0-00B9-E270-F655D6AEE9A4}"/>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理论</a:t>
                  </a:r>
                  <a:r>
                    <a:rPr kumimoji="1" lang="zh-CN" altLang="en-US" sz="2000" b="1" smtClean="0">
                      <a:solidFill>
                        <a:schemeClr val="tx1"/>
                      </a:solidFill>
                      <a:cs typeface="+mn-ea"/>
                      <a:sym typeface="+mn-lt"/>
                    </a:rPr>
                    <a:t>：环境心理学</a:t>
                  </a:r>
                  <a:endParaRPr kumimoji="1" lang="zh-CN" altLang="en-US" sz="2000" b="1" dirty="0">
                    <a:solidFill>
                      <a:schemeClr val="tx1"/>
                    </a:solidFill>
                    <a:cs typeface="+mn-ea"/>
                    <a:sym typeface="+mn-lt"/>
                  </a:endParaRPr>
                </a:p>
              </p:txBody>
            </p:sp>
            <p:sp>
              <p:nvSpPr>
                <p:cNvPr id="90" name="íṡliḋè">
                  <a:extLst>
                    <a:ext uri="{FF2B5EF4-FFF2-40B4-BE49-F238E27FC236}">
                      <a16:creationId xmlns="" xmlns:a16="http://schemas.microsoft.com/office/drawing/2014/main" id="{8A1DC3F0-EC64-87C1-CF03-190A038BED03}"/>
                    </a:ext>
                  </a:extLst>
                </p:cNvPr>
                <p:cNvSpPr/>
                <p:nvPr/>
              </p:nvSpPr>
              <p:spPr>
                <a:xfrm>
                  <a:off x="3498433" y="4590720"/>
                  <a:ext cx="2344400"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a:solidFill>
                        <a:schemeClr val="tx1"/>
                      </a:solidFill>
                      <a:cs typeface="+mn-ea"/>
                      <a:sym typeface="+mn-lt"/>
                    </a:rPr>
                    <a:t>社会特征、自然环境和建筑环境对个体</a:t>
                  </a:r>
                  <a:r>
                    <a:rPr kumimoji="1" lang="zh-CN" altLang="en-US" sz="1400" smtClean="0">
                      <a:solidFill>
                        <a:schemeClr val="tx1"/>
                      </a:solidFill>
                      <a:cs typeface="+mn-ea"/>
                      <a:sym typeface="+mn-lt"/>
                    </a:rPr>
                    <a:t>在</a:t>
                  </a:r>
                  <a:r>
                    <a:rPr kumimoji="1" lang="zh-CN" altLang="en-US" sz="1400">
                      <a:solidFill>
                        <a:schemeClr val="tx1"/>
                      </a:solidFill>
                      <a:cs typeface="+mn-ea"/>
                      <a:sym typeface="+mn-lt"/>
                    </a:rPr>
                    <a:t>特定</a:t>
                  </a:r>
                  <a:r>
                    <a:rPr kumimoji="1" lang="zh-CN" altLang="en-US" sz="1400" smtClean="0">
                      <a:solidFill>
                        <a:schemeClr val="tx1"/>
                      </a:solidFill>
                      <a:cs typeface="+mn-ea"/>
                      <a:sym typeface="+mn-lt"/>
                    </a:rPr>
                    <a:t>空间</a:t>
                  </a:r>
                  <a:r>
                    <a:rPr kumimoji="1" lang="zh-CN" altLang="en-US" sz="1400">
                      <a:solidFill>
                        <a:schemeClr val="tx1"/>
                      </a:solidFill>
                      <a:cs typeface="+mn-ea"/>
                      <a:sym typeface="+mn-lt"/>
                    </a:rPr>
                    <a:t>内产生的中介效应</a:t>
                  </a:r>
                  <a:endParaRPr kumimoji="1" lang="zh-CN" altLang="en-US" sz="1400" dirty="0">
                    <a:solidFill>
                      <a:schemeClr val="tx1"/>
                    </a:solidFill>
                    <a:cs typeface="+mn-ea"/>
                    <a:sym typeface="+mn-lt"/>
                  </a:endParaRPr>
                </a:p>
              </p:txBody>
            </p:sp>
            <p:cxnSp>
              <p:nvCxnSpPr>
                <p:cNvPr id="91" name="ïšľíḓe">
                  <a:extLst>
                    <a:ext uri="{FF2B5EF4-FFF2-40B4-BE49-F238E27FC236}">
                      <a16:creationId xmlns="" xmlns:a16="http://schemas.microsoft.com/office/drawing/2014/main" id="{9DB4091B-45E7-8EF7-4490-A27FE913C53C}"/>
                    </a:ext>
                  </a:extLst>
                </p:cNvPr>
                <p:cNvCxnSpPr>
                  <a:cxnSpLocks/>
                </p:cNvCxnSpPr>
                <p:nvPr/>
              </p:nvCxnSpPr>
              <p:spPr>
                <a:xfrm>
                  <a:off x="3498433" y="4139960"/>
                  <a:ext cx="2344400" cy="0"/>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92" name="isḻíḓe">
                  <a:extLst>
                    <a:ext uri="{FF2B5EF4-FFF2-40B4-BE49-F238E27FC236}">
                      <a16:creationId xmlns="" xmlns:a16="http://schemas.microsoft.com/office/drawing/2014/main" id="{5728AB50-B13D-04EB-287F-C5233805CB13}"/>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02</a:t>
                  </a:r>
                  <a:endParaRPr kumimoji="1" lang="zh-CN" altLang="en-US" sz="8800" b="1" dirty="0">
                    <a:solidFill>
                      <a:schemeClr val="tx1">
                        <a:lumMod val="50000"/>
                        <a:lumOff val="50000"/>
                        <a:alpha val="20000"/>
                      </a:schemeClr>
                    </a:solidFill>
                    <a:cs typeface="+mn-ea"/>
                    <a:sym typeface="+mn-lt"/>
                  </a:endParaRPr>
                </a:p>
              </p:txBody>
            </p:sp>
          </p:grpSp>
          <p:grpSp>
            <p:nvGrpSpPr>
              <p:cNvPr id="45" name="ïş1íḓe">
                <a:extLst>
                  <a:ext uri="{FF2B5EF4-FFF2-40B4-BE49-F238E27FC236}">
                    <a16:creationId xmlns="" xmlns:a16="http://schemas.microsoft.com/office/drawing/2014/main" id="{9BB20301-A707-F2A1-22F0-23AA4B44694D}"/>
                  </a:ext>
                </a:extLst>
              </p:cNvPr>
              <p:cNvGrpSpPr/>
              <p:nvPr/>
            </p:nvGrpSpPr>
            <p:grpSpPr>
              <a:xfrm>
                <a:off x="9135369" y="4028155"/>
                <a:ext cx="2486035" cy="1967638"/>
                <a:chOff x="3498432" y="2995492"/>
                <a:chExt cx="2486035" cy="1967638"/>
              </a:xfrm>
            </p:grpSpPr>
            <p:sp>
              <p:nvSpPr>
                <p:cNvPr id="85" name="ïşliḓe">
                  <a:extLst>
                    <a:ext uri="{FF2B5EF4-FFF2-40B4-BE49-F238E27FC236}">
                      <a16:creationId xmlns="" xmlns:a16="http://schemas.microsoft.com/office/drawing/2014/main" id="{6F1D7BAD-BC81-A8AE-AC58-88CBFA0B9B6F}"/>
                    </a:ext>
                  </a:extLst>
                </p:cNvPr>
                <p:cNvSpPr/>
                <p:nvPr/>
              </p:nvSpPr>
              <p:spPr>
                <a:xfrm>
                  <a:off x="3498432" y="4216414"/>
                  <a:ext cx="2486035"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cs typeface="+mn-ea"/>
                      <a:sym typeface="+mn-lt"/>
                    </a:rPr>
                    <a:t>目的</a:t>
                  </a:r>
                  <a:r>
                    <a:rPr kumimoji="1" lang="zh-CN" altLang="en-US" sz="2000" b="1" smtClean="0">
                      <a:solidFill>
                        <a:schemeClr val="tx1"/>
                      </a:solidFill>
                      <a:cs typeface="+mn-ea"/>
                      <a:sym typeface="+mn-lt"/>
                    </a:rPr>
                    <a:t>：转型驱动因素</a:t>
                  </a:r>
                  <a:endParaRPr kumimoji="1" lang="zh-CN" altLang="en-US" sz="2000" b="1" dirty="0">
                    <a:solidFill>
                      <a:schemeClr val="tx1"/>
                    </a:solidFill>
                    <a:cs typeface="+mn-ea"/>
                    <a:sym typeface="+mn-lt"/>
                  </a:endParaRPr>
                </a:p>
              </p:txBody>
            </p:sp>
            <p:sp>
              <p:nvSpPr>
                <p:cNvPr id="86" name="îṩļíďé">
                  <a:extLst>
                    <a:ext uri="{FF2B5EF4-FFF2-40B4-BE49-F238E27FC236}">
                      <a16:creationId xmlns="" xmlns:a16="http://schemas.microsoft.com/office/drawing/2014/main" id="{FE7C2325-3A8E-FF3B-3589-4FD2040DA726}"/>
                    </a:ext>
                  </a:extLst>
                </p:cNvPr>
                <p:cNvSpPr/>
                <p:nvPr/>
              </p:nvSpPr>
              <p:spPr>
                <a:xfrm>
                  <a:off x="3498433" y="4590720"/>
                  <a:ext cx="2344400" cy="372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smtClean="0">
                      <a:solidFill>
                        <a:schemeClr val="tx1"/>
                      </a:solidFill>
                      <a:cs typeface="+mn-ea"/>
                      <a:sym typeface="+mn-lt"/>
                    </a:rPr>
                    <a:t>转型</a:t>
                  </a:r>
                  <a:r>
                    <a:rPr kumimoji="1" lang="zh-CN" altLang="en-US" sz="1400">
                      <a:solidFill>
                        <a:schemeClr val="tx1"/>
                      </a:solidFill>
                      <a:cs typeface="+mn-ea"/>
                      <a:sym typeface="+mn-lt"/>
                    </a:rPr>
                    <a:t>如何</a:t>
                  </a:r>
                  <a:r>
                    <a:rPr kumimoji="1" lang="zh-CN" altLang="en-US" sz="1400">
                      <a:solidFill>
                        <a:schemeClr val="tx1"/>
                      </a:solidFill>
                      <a:cs typeface="+mn-ea"/>
                      <a:sym typeface="+mn-lt"/>
                    </a:rPr>
                    <a:t>发生？</a:t>
                  </a:r>
                  <a:endParaRPr kumimoji="1" lang="zh-CN" altLang="en-US" sz="1400" dirty="0">
                    <a:solidFill>
                      <a:schemeClr val="tx1"/>
                    </a:solidFill>
                    <a:cs typeface="+mn-ea"/>
                    <a:sym typeface="+mn-lt"/>
                  </a:endParaRPr>
                </a:p>
              </p:txBody>
            </p:sp>
            <p:cxnSp>
              <p:nvCxnSpPr>
                <p:cNvPr id="87" name="iṥļîḑê">
                  <a:extLst>
                    <a:ext uri="{FF2B5EF4-FFF2-40B4-BE49-F238E27FC236}">
                      <a16:creationId xmlns="" xmlns:a16="http://schemas.microsoft.com/office/drawing/2014/main" id="{23715810-DC42-4F43-F31E-8DCEF64FBE29}"/>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8" name="iṥ1íḍè">
                  <a:extLst>
                    <a:ext uri="{FF2B5EF4-FFF2-40B4-BE49-F238E27FC236}">
                      <a16:creationId xmlns="" xmlns:a16="http://schemas.microsoft.com/office/drawing/2014/main" id="{DD875186-A82B-2FD0-2F2B-88377301E35C}"/>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04</a:t>
                  </a:r>
                  <a:endParaRPr kumimoji="1" lang="zh-CN" altLang="en-US" sz="8800" b="1" dirty="0">
                    <a:solidFill>
                      <a:schemeClr val="tx1">
                        <a:lumMod val="50000"/>
                        <a:lumOff val="50000"/>
                        <a:alpha val="20000"/>
                      </a:schemeClr>
                    </a:solidFill>
                    <a:cs typeface="+mn-ea"/>
                    <a:sym typeface="+mn-lt"/>
                  </a:endParaRPr>
                </a:p>
              </p:txBody>
            </p:sp>
          </p:grpSp>
          <p:grpSp>
            <p:nvGrpSpPr>
              <p:cNvPr id="46" name="ïṡlidè">
                <a:extLst>
                  <a:ext uri="{FF2B5EF4-FFF2-40B4-BE49-F238E27FC236}">
                    <a16:creationId xmlns="" xmlns:a16="http://schemas.microsoft.com/office/drawing/2014/main" id="{791E67BC-D2F7-A516-49DD-03D3E8FF6397}"/>
                  </a:ext>
                </a:extLst>
              </p:cNvPr>
              <p:cNvGrpSpPr/>
              <p:nvPr/>
            </p:nvGrpSpPr>
            <p:grpSpPr>
              <a:xfrm>
                <a:off x="660399" y="1684110"/>
                <a:ext cx="2502545" cy="2527791"/>
                <a:chOff x="3498432" y="2995492"/>
                <a:chExt cx="2502545" cy="2527791"/>
              </a:xfrm>
            </p:grpSpPr>
            <p:sp>
              <p:nvSpPr>
                <p:cNvPr id="81" name="îsļidè">
                  <a:extLst>
                    <a:ext uri="{FF2B5EF4-FFF2-40B4-BE49-F238E27FC236}">
                      <a16:creationId xmlns="" xmlns:a16="http://schemas.microsoft.com/office/drawing/2014/main" id="{86A13A20-1875-1378-50AC-58553A9739BB}"/>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a:solidFill>
                        <a:schemeClr val="tx1"/>
                      </a:solidFill>
                      <a:cs typeface="+mn-ea"/>
                      <a:sym typeface="+mn-lt"/>
                    </a:rPr>
                    <a:t>对象</a:t>
                  </a:r>
                  <a:r>
                    <a:rPr kumimoji="1" lang="zh-CN" altLang="en-US" sz="2000" b="1" smtClean="0">
                      <a:solidFill>
                        <a:schemeClr val="tx1"/>
                      </a:solidFill>
                      <a:cs typeface="+mn-ea"/>
                      <a:sym typeface="+mn-lt"/>
                    </a:rPr>
                    <a:t>：火人节</a:t>
                  </a:r>
                  <a:endParaRPr kumimoji="1" lang="zh-CN" altLang="en-US" sz="2000" b="1" dirty="0">
                    <a:solidFill>
                      <a:schemeClr val="tx1"/>
                    </a:solidFill>
                    <a:cs typeface="+mn-ea"/>
                    <a:sym typeface="+mn-lt"/>
                  </a:endParaRPr>
                </a:p>
              </p:txBody>
            </p:sp>
            <p:sp>
              <p:nvSpPr>
                <p:cNvPr id="82" name="iş1iḓè">
                  <a:extLst>
                    <a:ext uri="{FF2B5EF4-FFF2-40B4-BE49-F238E27FC236}">
                      <a16:creationId xmlns="" xmlns:a16="http://schemas.microsoft.com/office/drawing/2014/main" id="{CAA6B156-3F34-1619-901D-599A03A95172}"/>
                    </a:ext>
                  </a:extLst>
                </p:cNvPr>
                <p:cNvSpPr/>
                <p:nvPr/>
              </p:nvSpPr>
              <p:spPr>
                <a:xfrm>
                  <a:off x="3498432" y="4590720"/>
                  <a:ext cx="2502545"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smtClean="0">
                      <a:solidFill>
                        <a:schemeClr val="tx1"/>
                      </a:solidFill>
                      <a:cs typeface="+mn-ea"/>
                      <a:sym typeface="+mn-lt"/>
                    </a:rPr>
                    <a:t>火人节是一个促使</a:t>
                  </a:r>
                  <a:r>
                    <a:rPr kumimoji="1" lang="zh-CN" altLang="en-US" sz="1400" smtClean="0">
                      <a:solidFill>
                        <a:schemeClr val="tx1"/>
                      </a:solidFill>
                      <a:cs typeface="+mn-ea"/>
                      <a:sym typeface="+mn-lt"/>
                    </a:rPr>
                    <a:t>自我转型的</a:t>
                  </a:r>
                  <a:r>
                    <a:rPr kumimoji="1" lang="zh-CN" altLang="en-US" sz="1400" smtClean="0">
                      <a:solidFill>
                        <a:schemeClr val="tx1"/>
                      </a:solidFill>
                      <a:cs typeface="+mn-ea"/>
                      <a:sym typeface="+mn-lt"/>
                    </a:rPr>
                    <a:t>临界时空</a:t>
                  </a:r>
                  <a:r>
                    <a:rPr kumimoji="1" lang="en-US" altLang="zh-CN" sz="1400" smtClean="0">
                      <a:solidFill>
                        <a:schemeClr val="tx1"/>
                      </a:solidFill>
                      <a:cs typeface="+mn-ea"/>
                      <a:sym typeface="+mn-lt"/>
                    </a:rPr>
                    <a:t>(</a:t>
                  </a:r>
                  <a:r>
                    <a:rPr kumimoji="1" lang="en-US" altLang="zh-CN" sz="1400">
                      <a:solidFill>
                        <a:schemeClr val="tx1"/>
                      </a:solidFill>
                      <a:cs typeface="+mn-ea"/>
                      <a:sym typeface="+mn-lt"/>
                    </a:rPr>
                    <a:t>liminal time-space</a:t>
                  </a:r>
                  <a:r>
                    <a:rPr kumimoji="1" lang="en-US" altLang="zh-CN" sz="1400" smtClean="0">
                      <a:solidFill>
                        <a:schemeClr val="tx1"/>
                      </a:solidFill>
                      <a:cs typeface="+mn-ea"/>
                      <a:sym typeface="+mn-lt"/>
                    </a:rPr>
                    <a:t>),</a:t>
                  </a:r>
                  <a:r>
                    <a:rPr kumimoji="1" lang="zh-CN" altLang="en-US" sz="1400" smtClean="0">
                      <a:solidFill>
                        <a:schemeClr val="tx1"/>
                      </a:solidFill>
                      <a:cs typeface="+mn-ea"/>
                      <a:sym typeface="+mn-lt"/>
                    </a:rPr>
                    <a:t>是全球典型的变革性经验。</a:t>
                  </a:r>
                  <a:endParaRPr kumimoji="1" lang="zh-CN" altLang="en-US" sz="1400" dirty="0">
                    <a:solidFill>
                      <a:schemeClr val="tx1"/>
                    </a:solidFill>
                    <a:cs typeface="+mn-ea"/>
                    <a:sym typeface="+mn-lt"/>
                  </a:endParaRPr>
                </a:p>
              </p:txBody>
            </p:sp>
            <p:cxnSp>
              <p:nvCxnSpPr>
                <p:cNvPr id="83" name="íŝlíḋe">
                  <a:extLst>
                    <a:ext uri="{FF2B5EF4-FFF2-40B4-BE49-F238E27FC236}">
                      <a16:creationId xmlns="" xmlns:a16="http://schemas.microsoft.com/office/drawing/2014/main" id="{110BA051-9CCF-A6D9-B69F-7DF4950589CD}"/>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4" name="îśľídè">
                  <a:extLst>
                    <a:ext uri="{FF2B5EF4-FFF2-40B4-BE49-F238E27FC236}">
                      <a16:creationId xmlns="" xmlns:a16="http://schemas.microsoft.com/office/drawing/2014/main" id="{779512F8-4384-C71C-4750-54FA22F0CA77}"/>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01</a:t>
                  </a:r>
                  <a:endParaRPr kumimoji="1" lang="zh-CN" altLang="en-US" sz="8800" b="1" dirty="0">
                    <a:solidFill>
                      <a:schemeClr val="tx1">
                        <a:lumMod val="50000"/>
                        <a:lumOff val="50000"/>
                        <a:alpha val="20000"/>
                      </a:schemeClr>
                    </a:solidFill>
                    <a:cs typeface="+mn-ea"/>
                    <a:sym typeface="+mn-lt"/>
                  </a:endParaRPr>
                </a:p>
              </p:txBody>
            </p:sp>
          </p:grpSp>
          <p:grpSp>
            <p:nvGrpSpPr>
              <p:cNvPr id="47" name="iṩļïdè">
                <a:extLst>
                  <a:ext uri="{FF2B5EF4-FFF2-40B4-BE49-F238E27FC236}">
                    <a16:creationId xmlns="" xmlns:a16="http://schemas.microsoft.com/office/drawing/2014/main" id="{F5B82EF2-8F41-68AD-C416-951CBB233A02}"/>
                  </a:ext>
                </a:extLst>
              </p:cNvPr>
              <p:cNvGrpSpPr/>
              <p:nvPr/>
            </p:nvGrpSpPr>
            <p:grpSpPr>
              <a:xfrm>
                <a:off x="660399" y="4028155"/>
                <a:ext cx="2675433" cy="2527791"/>
                <a:chOff x="3498432" y="2995492"/>
                <a:chExt cx="2675433" cy="2527791"/>
              </a:xfrm>
            </p:grpSpPr>
            <p:sp>
              <p:nvSpPr>
                <p:cNvPr id="77" name="ïṩľíḓê">
                  <a:extLst>
                    <a:ext uri="{FF2B5EF4-FFF2-40B4-BE49-F238E27FC236}">
                      <a16:creationId xmlns="" xmlns:a16="http://schemas.microsoft.com/office/drawing/2014/main" id="{5A1E6E0E-A2C8-6A7D-D6DD-DCE63985E616}"/>
                    </a:ext>
                  </a:extLst>
                </p:cNvPr>
                <p:cNvSpPr/>
                <p:nvPr/>
              </p:nvSpPr>
              <p:spPr>
                <a:xfrm>
                  <a:off x="3498433" y="4216414"/>
                  <a:ext cx="2481074"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000" b="1" smtClean="0">
                      <a:solidFill>
                        <a:schemeClr val="tx1"/>
                      </a:solidFill>
                      <a:cs typeface="+mn-ea"/>
                      <a:sym typeface="+mn-lt"/>
                    </a:rPr>
                    <a:t>方法：深度拓扑分析</a:t>
                  </a:r>
                  <a:endParaRPr kumimoji="1" lang="zh-CN" altLang="en-US" sz="2000" b="1" dirty="0">
                    <a:solidFill>
                      <a:schemeClr val="tx1"/>
                    </a:solidFill>
                    <a:cs typeface="+mn-ea"/>
                    <a:sym typeface="+mn-lt"/>
                  </a:endParaRPr>
                </a:p>
              </p:txBody>
            </p:sp>
            <p:sp>
              <p:nvSpPr>
                <p:cNvPr id="78" name="i$ľiḍé">
                  <a:extLst>
                    <a:ext uri="{FF2B5EF4-FFF2-40B4-BE49-F238E27FC236}">
                      <a16:creationId xmlns="" xmlns:a16="http://schemas.microsoft.com/office/drawing/2014/main" id="{B279E95D-48A3-6A5C-03E9-67227F531275}"/>
                    </a:ext>
                  </a:extLst>
                </p:cNvPr>
                <p:cNvSpPr/>
                <p:nvPr/>
              </p:nvSpPr>
              <p:spPr>
                <a:xfrm>
                  <a:off x="3498432" y="4590720"/>
                  <a:ext cx="2675433" cy="93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latinLnBrk="1">
                    <a:lnSpc>
                      <a:spcPct val="130000"/>
                    </a:lnSpc>
                  </a:pPr>
                  <a:r>
                    <a:rPr kumimoji="1" lang="zh-CN" altLang="en-US" sz="1400" smtClean="0">
                      <a:solidFill>
                        <a:schemeClr val="tx1"/>
                      </a:solidFill>
                      <a:cs typeface="+mn-ea"/>
                      <a:sym typeface="+mn-lt"/>
                    </a:rPr>
                    <a:t>基于</a:t>
                  </a:r>
                  <a:r>
                    <a:rPr kumimoji="1" lang="en-US" altLang="zh-CN" sz="1400" smtClean="0">
                      <a:solidFill>
                        <a:schemeClr val="tx1"/>
                      </a:solidFill>
                      <a:cs typeface="+mn-ea"/>
                      <a:sym typeface="+mn-lt"/>
                    </a:rPr>
                    <a:t>INS</a:t>
                  </a:r>
                  <a:r>
                    <a:rPr kumimoji="1" lang="zh-CN" altLang="en-US" sz="1400" smtClean="0">
                      <a:solidFill>
                        <a:schemeClr val="tx1"/>
                      </a:solidFill>
                      <a:cs typeface="+mn-ea"/>
                      <a:sym typeface="+mn-lt"/>
                    </a:rPr>
                    <a:t>中的话题数据，在环境心理学理论框架下、时空视角下，实现定量方法与定性理论结合</a:t>
                  </a:r>
                  <a:endParaRPr kumimoji="1" lang="en-US" altLang="zh-CN" sz="1400" smtClean="0">
                    <a:solidFill>
                      <a:schemeClr val="tx1"/>
                    </a:solidFill>
                    <a:cs typeface="+mn-ea"/>
                    <a:sym typeface="+mn-lt"/>
                  </a:endParaRPr>
                </a:p>
              </p:txBody>
            </p:sp>
            <p:cxnSp>
              <p:nvCxnSpPr>
                <p:cNvPr id="79" name="îşḻïdé">
                  <a:extLst>
                    <a:ext uri="{FF2B5EF4-FFF2-40B4-BE49-F238E27FC236}">
                      <a16:creationId xmlns="" xmlns:a16="http://schemas.microsoft.com/office/drawing/2014/main" id="{C278251C-1CEF-9B07-2491-6368103B78AC}"/>
                    </a:ext>
                  </a:extLst>
                </p:cNvPr>
                <p:cNvCxnSpPr>
                  <a:cxnSpLocks/>
                </p:cNvCxnSpPr>
                <p:nvPr/>
              </p:nvCxnSpPr>
              <p:spPr>
                <a:xfrm>
                  <a:off x="3498433" y="4139960"/>
                  <a:ext cx="2344400" cy="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0" name="iŝ1iḑê">
                  <a:extLst>
                    <a:ext uri="{FF2B5EF4-FFF2-40B4-BE49-F238E27FC236}">
                      <a16:creationId xmlns="" xmlns:a16="http://schemas.microsoft.com/office/drawing/2014/main" id="{08E39FA5-5735-C93E-07EB-FC61C39C5704}"/>
                    </a:ext>
                  </a:extLst>
                </p:cNvPr>
                <p:cNvSpPr txBox="1"/>
                <p:nvPr/>
              </p:nvSpPr>
              <p:spPr>
                <a:xfrm>
                  <a:off x="3498433" y="2995492"/>
                  <a:ext cx="1441420" cy="1446550"/>
                </a:xfrm>
                <a:prstGeom prst="rect">
                  <a:avLst/>
                </a:prstGeom>
                <a:noFill/>
              </p:spPr>
              <p:txBody>
                <a:bodyPr wrap="none" lIns="91440" tIns="45720" rIns="91440" bIns="45720" rtlCol="0" anchor="ctr" anchorCtr="0">
                  <a:spAutoFit/>
                </a:bodyPr>
                <a:lstStyle/>
                <a:p>
                  <a:r>
                    <a:rPr kumimoji="1" lang="en-US" altLang="zh-CN" sz="8800" b="1" dirty="0">
                      <a:solidFill>
                        <a:schemeClr val="tx1">
                          <a:lumMod val="50000"/>
                          <a:lumOff val="50000"/>
                          <a:alpha val="20000"/>
                        </a:schemeClr>
                      </a:solidFill>
                      <a:cs typeface="+mn-ea"/>
                      <a:sym typeface="+mn-lt"/>
                    </a:rPr>
                    <a:t>03</a:t>
                  </a:r>
                  <a:endParaRPr kumimoji="1" lang="zh-CN" altLang="en-US" sz="8800" b="1" dirty="0">
                    <a:solidFill>
                      <a:schemeClr val="tx1">
                        <a:lumMod val="50000"/>
                        <a:lumOff val="50000"/>
                        <a:alpha val="20000"/>
                      </a:schemeClr>
                    </a:solidFill>
                    <a:cs typeface="+mn-ea"/>
                    <a:sym typeface="+mn-lt"/>
                  </a:endParaRPr>
                </a:p>
              </p:txBody>
            </p:sp>
          </p:grpSp>
        </p:grpSp>
        <p:grpSp>
          <p:nvGrpSpPr>
            <p:cNvPr id="93" name="ïśḻíďé">
              <a:extLst>
                <a:ext uri="{FF2B5EF4-FFF2-40B4-BE49-F238E27FC236}">
                  <a16:creationId xmlns="" xmlns:a16="http://schemas.microsoft.com/office/drawing/2014/main" id="{FE2411D6-1340-1529-40B3-B42B4260851B}"/>
                </a:ext>
              </a:extLst>
            </p:cNvPr>
            <p:cNvGrpSpPr/>
            <p:nvPr/>
          </p:nvGrpSpPr>
          <p:grpSpPr>
            <a:xfrm>
              <a:off x="3711268" y="2407385"/>
              <a:ext cx="4632792" cy="3359672"/>
              <a:chOff x="3279220" y="1386288"/>
              <a:chExt cx="5633561" cy="4085424"/>
            </a:xfrm>
          </p:grpSpPr>
          <p:sp>
            <p:nvSpPr>
              <p:cNvPr id="94" name="ïśḻîḍe">
                <a:extLst>
                  <a:ext uri="{FF2B5EF4-FFF2-40B4-BE49-F238E27FC236}">
                    <a16:creationId xmlns="" xmlns:a16="http://schemas.microsoft.com/office/drawing/2014/main" id="{EE28FBA0-4473-782F-719B-56CD186E4869}"/>
                  </a:ext>
                </a:extLst>
              </p:cNvPr>
              <p:cNvSpPr/>
              <p:nvPr/>
            </p:nvSpPr>
            <p:spPr>
              <a:xfrm>
                <a:off x="3654950" y="2894783"/>
                <a:ext cx="2665387" cy="1754133"/>
              </a:xfrm>
              <a:custGeom>
                <a:avLst/>
                <a:gdLst>
                  <a:gd name="connsiteX0" fmla="*/ 119950 w 2665387"/>
                  <a:gd name="connsiteY0" fmla="*/ 98049 h 1754133"/>
                  <a:gd name="connsiteX1" fmla="*/ 1300860 w 2665387"/>
                  <a:gd name="connsiteY1" fmla="*/ 734033 h 1754133"/>
                  <a:gd name="connsiteX2" fmla="*/ 1797112 w 2665387"/>
                  <a:gd name="connsiteY2" fmla="*/ 850619 h 1754133"/>
                  <a:gd name="connsiteX3" fmla="*/ 2663792 w 2665387"/>
                  <a:gd name="connsiteY3" fmla="*/ 1607095 h 1754133"/>
                  <a:gd name="connsiteX4" fmla="*/ 2065336 w 2665387"/>
                  <a:gd name="connsiteY4" fmla="*/ 1644528 h 1754133"/>
                  <a:gd name="connsiteX5" fmla="*/ 1663762 w 2665387"/>
                  <a:gd name="connsiteY5" fmla="*/ 1400688 h 1754133"/>
                  <a:gd name="connsiteX6" fmla="*/ 1099502 w 2665387"/>
                  <a:gd name="connsiteY6" fmla="*/ 1411546 h 1754133"/>
                  <a:gd name="connsiteX7" fmla="*/ 760697 w 2665387"/>
                  <a:gd name="connsiteY7" fmla="*/ 1039119 h 1754133"/>
                  <a:gd name="connsiteX8" fmla="*/ 375030 w 2665387"/>
                  <a:gd name="connsiteY8" fmla="*/ 706029 h 1754133"/>
                  <a:gd name="connsiteX9" fmla="*/ 425512 w 2665387"/>
                  <a:gd name="connsiteY9" fmla="*/ 542771 h 1754133"/>
                  <a:gd name="connsiteX10" fmla="*/ 270731 w 2665387"/>
                  <a:gd name="connsiteY10" fmla="*/ 665548 h 1754133"/>
                  <a:gd name="connsiteX11" fmla="*/ 61848 w 2665387"/>
                  <a:gd name="connsiteY11" fmla="*/ 541437 h 1754133"/>
                  <a:gd name="connsiteX12" fmla="*/ 119950 w 2665387"/>
                  <a:gd name="connsiteY12" fmla="*/ 98049 h 1754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5387" h="1754133">
                    <a:moveTo>
                      <a:pt x="119950" y="98049"/>
                    </a:moveTo>
                    <a:cubicBezTo>
                      <a:pt x="592771" y="-283999"/>
                      <a:pt x="973676" y="561821"/>
                      <a:pt x="1300860" y="734033"/>
                    </a:cubicBezTo>
                    <a:cubicBezTo>
                      <a:pt x="1452022" y="813567"/>
                      <a:pt x="1628520" y="823282"/>
                      <a:pt x="1797112" y="850619"/>
                    </a:cubicBezTo>
                    <a:cubicBezTo>
                      <a:pt x="2161444" y="909579"/>
                      <a:pt x="2612357" y="1210283"/>
                      <a:pt x="2663792" y="1607095"/>
                    </a:cubicBezTo>
                    <a:cubicBezTo>
                      <a:pt x="2697606" y="1867698"/>
                      <a:pt x="2184018" y="1717204"/>
                      <a:pt x="2065336" y="1644528"/>
                    </a:cubicBezTo>
                    <a:cubicBezTo>
                      <a:pt x="1930748" y="1562041"/>
                      <a:pt x="1818258" y="1432882"/>
                      <a:pt x="1663762" y="1400688"/>
                    </a:cubicBezTo>
                    <a:cubicBezTo>
                      <a:pt x="1477835" y="1361921"/>
                      <a:pt x="1278095" y="1475935"/>
                      <a:pt x="1099502" y="1411546"/>
                    </a:cubicBezTo>
                    <a:cubicBezTo>
                      <a:pt x="938719" y="1353539"/>
                      <a:pt x="860900" y="1177517"/>
                      <a:pt x="760697" y="1039119"/>
                    </a:cubicBezTo>
                    <a:cubicBezTo>
                      <a:pt x="674591" y="920151"/>
                      <a:pt x="504094" y="776133"/>
                      <a:pt x="375030" y="706029"/>
                    </a:cubicBezTo>
                    <a:cubicBezTo>
                      <a:pt x="398557" y="663643"/>
                      <a:pt x="427798" y="612113"/>
                      <a:pt x="425512" y="542771"/>
                    </a:cubicBezTo>
                    <a:cubicBezTo>
                      <a:pt x="383031" y="565536"/>
                      <a:pt x="327786" y="616495"/>
                      <a:pt x="270731" y="665548"/>
                    </a:cubicBezTo>
                    <a:cubicBezTo>
                      <a:pt x="212248" y="637640"/>
                      <a:pt x="102520" y="591349"/>
                      <a:pt x="61848" y="541437"/>
                    </a:cubicBezTo>
                    <a:cubicBezTo>
                      <a:pt x="-42737" y="412945"/>
                      <a:pt x="-8923" y="202157"/>
                      <a:pt x="119950" y="98049"/>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5" name="ïşḻíḋe">
                <a:extLst>
                  <a:ext uri="{FF2B5EF4-FFF2-40B4-BE49-F238E27FC236}">
                    <a16:creationId xmlns="" xmlns:a16="http://schemas.microsoft.com/office/drawing/2014/main" id="{AF09B3ED-69E6-2770-264A-93CFBC4710D9}"/>
                  </a:ext>
                </a:extLst>
              </p:cNvPr>
              <p:cNvSpPr/>
              <p:nvPr/>
            </p:nvSpPr>
            <p:spPr>
              <a:xfrm>
                <a:off x="3726892" y="3047598"/>
                <a:ext cx="2590707" cy="1345599"/>
              </a:xfrm>
              <a:custGeom>
                <a:avLst/>
                <a:gdLst>
                  <a:gd name="connsiteX0" fmla="*/ 2584040 w 2590707"/>
                  <a:gd name="connsiteY0" fmla="*/ 1345599 h 1345599"/>
                  <a:gd name="connsiteX1" fmla="*/ 2587564 w 2590707"/>
                  <a:gd name="connsiteY1" fmla="*/ 1344551 h 1345599"/>
                  <a:gd name="connsiteX2" fmla="*/ 2589659 w 2590707"/>
                  <a:gd name="connsiteY2" fmla="*/ 1335217 h 1345599"/>
                  <a:gd name="connsiteX3" fmla="*/ 1682213 w 2590707"/>
                  <a:gd name="connsiteY3" fmla="*/ 854204 h 1345599"/>
                  <a:gd name="connsiteX4" fmla="*/ 1529813 w 2590707"/>
                  <a:gd name="connsiteY4" fmla="*/ 866873 h 1345599"/>
                  <a:gd name="connsiteX5" fmla="*/ 1126619 w 2590707"/>
                  <a:gd name="connsiteY5" fmla="*/ 837440 h 1345599"/>
                  <a:gd name="connsiteX6" fmla="*/ 847537 w 2590707"/>
                  <a:gd name="connsiteY6" fmla="*/ 531974 h 1345599"/>
                  <a:gd name="connsiteX7" fmla="*/ 755716 w 2590707"/>
                  <a:gd name="connsiteY7" fmla="*/ 392909 h 1345599"/>
                  <a:gd name="connsiteX8" fmla="*/ 6956 w 2590707"/>
                  <a:gd name="connsiteY8" fmla="*/ 2 h 1345599"/>
                  <a:gd name="connsiteX9" fmla="*/ 2 w 2590707"/>
                  <a:gd name="connsiteY9" fmla="*/ 6479 h 1345599"/>
                  <a:gd name="connsiteX10" fmla="*/ 6479 w 2590707"/>
                  <a:gd name="connsiteY10" fmla="*/ 13433 h 1345599"/>
                  <a:gd name="connsiteX11" fmla="*/ 744857 w 2590707"/>
                  <a:gd name="connsiteY11" fmla="*/ 400814 h 1345599"/>
                  <a:gd name="connsiteX12" fmla="*/ 836107 w 2590707"/>
                  <a:gd name="connsiteY12" fmla="*/ 538927 h 1345599"/>
                  <a:gd name="connsiteX13" fmla="*/ 1120809 w 2590707"/>
                  <a:gd name="connsiteY13" fmla="*/ 849347 h 1345599"/>
                  <a:gd name="connsiteX14" fmla="*/ 1531241 w 2590707"/>
                  <a:gd name="connsiteY14" fmla="*/ 880112 h 1345599"/>
                  <a:gd name="connsiteX15" fmla="*/ 1682784 w 2590707"/>
                  <a:gd name="connsiteY15" fmla="*/ 867539 h 1345599"/>
                  <a:gd name="connsiteX16" fmla="*/ 2578325 w 2590707"/>
                  <a:gd name="connsiteY16" fmla="*/ 1342265 h 1345599"/>
                  <a:gd name="connsiteX17" fmla="*/ 2584040 w 2590707"/>
                  <a:gd name="connsiteY17" fmla="*/ 1345599 h 134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90707" h="1345599">
                    <a:moveTo>
                      <a:pt x="2584040" y="1345599"/>
                    </a:moveTo>
                    <a:cubicBezTo>
                      <a:pt x="2585278" y="1345599"/>
                      <a:pt x="2586516" y="1345218"/>
                      <a:pt x="2587564" y="1344551"/>
                    </a:cubicBezTo>
                    <a:cubicBezTo>
                      <a:pt x="2590707" y="1342551"/>
                      <a:pt x="2591660" y="1338455"/>
                      <a:pt x="2589659" y="1335217"/>
                    </a:cubicBezTo>
                    <a:cubicBezTo>
                      <a:pt x="2398493" y="1029845"/>
                      <a:pt x="2042353" y="840965"/>
                      <a:pt x="1682213" y="854204"/>
                    </a:cubicBezTo>
                    <a:cubicBezTo>
                      <a:pt x="1631825" y="856014"/>
                      <a:pt x="1580009" y="861539"/>
                      <a:pt x="1529813" y="866873"/>
                    </a:cubicBezTo>
                    <a:cubicBezTo>
                      <a:pt x="1392176" y="881446"/>
                      <a:pt x="1249873" y="896495"/>
                      <a:pt x="1126619" y="837440"/>
                    </a:cubicBezTo>
                    <a:cubicBezTo>
                      <a:pt x="1000318" y="776861"/>
                      <a:pt x="922594" y="652370"/>
                      <a:pt x="847537" y="531974"/>
                    </a:cubicBezTo>
                    <a:cubicBezTo>
                      <a:pt x="818390" y="485301"/>
                      <a:pt x="788291" y="437009"/>
                      <a:pt x="755716" y="392909"/>
                    </a:cubicBezTo>
                    <a:cubicBezTo>
                      <a:pt x="583409" y="160022"/>
                      <a:pt x="296516" y="9432"/>
                      <a:pt x="6956" y="2"/>
                    </a:cubicBezTo>
                    <a:cubicBezTo>
                      <a:pt x="3146" y="-93"/>
                      <a:pt x="98" y="2765"/>
                      <a:pt x="2" y="6479"/>
                    </a:cubicBezTo>
                    <a:cubicBezTo>
                      <a:pt x="-93" y="10194"/>
                      <a:pt x="2765" y="13337"/>
                      <a:pt x="6479" y="13433"/>
                    </a:cubicBezTo>
                    <a:cubicBezTo>
                      <a:pt x="292039" y="22767"/>
                      <a:pt x="574931" y="171167"/>
                      <a:pt x="744857" y="400814"/>
                    </a:cubicBezTo>
                    <a:cubicBezTo>
                      <a:pt x="777147" y="444439"/>
                      <a:pt x="807151" y="492540"/>
                      <a:pt x="836107" y="538927"/>
                    </a:cubicBezTo>
                    <a:cubicBezTo>
                      <a:pt x="912212" y="660942"/>
                      <a:pt x="990983" y="787148"/>
                      <a:pt x="1120809" y="849347"/>
                    </a:cubicBezTo>
                    <a:cubicBezTo>
                      <a:pt x="1247492" y="910116"/>
                      <a:pt x="1391700" y="894781"/>
                      <a:pt x="1531241" y="880112"/>
                    </a:cubicBezTo>
                    <a:cubicBezTo>
                      <a:pt x="1581248" y="874874"/>
                      <a:pt x="1632873" y="869349"/>
                      <a:pt x="1682784" y="867539"/>
                    </a:cubicBezTo>
                    <a:cubicBezTo>
                      <a:pt x="2038162" y="854585"/>
                      <a:pt x="2389634" y="1040894"/>
                      <a:pt x="2578325" y="1342265"/>
                    </a:cubicBezTo>
                    <a:cubicBezTo>
                      <a:pt x="2579563" y="1344456"/>
                      <a:pt x="2581849" y="1345599"/>
                      <a:pt x="2584040" y="134559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6" name="îṩḻïḓe">
                <a:extLst>
                  <a:ext uri="{FF2B5EF4-FFF2-40B4-BE49-F238E27FC236}">
                    <a16:creationId xmlns="" xmlns:a16="http://schemas.microsoft.com/office/drawing/2014/main" id="{B2D5D9CE-1ADE-7C34-D7F4-D490B8E21412}"/>
                  </a:ext>
                </a:extLst>
              </p:cNvPr>
              <p:cNvSpPr/>
              <p:nvPr/>
            </p:nvSpPr>
            <p:spPr>
              <a:xfrm>
                <a:off x="3642608" y="1392637"/>
                <a:ext cx="2256739" cy="2650332"/>
              </a:xfrm>
              <a:custGeom>
                <a:avLst/>
                <a:gdLst>
                  <a:gd name="connsiteX0" fmla="*/ 4181 w 2256739"/>
                  <a:gd name="connsiteY0" fmla="*/ 399187 h 2650332"/>
                  <a:gd name="connsiteX1" fmla="*/ 91430 w 2256739"/>
                  <a:gd name="connsiteY1" fmla="*/ 85910 h 2650332"/>
                  <a:gd name="connsiteX2" fmla="*/ 559679 w 2256739"/>
                  <a:gd name="connsiteY2" fmla="*/ 76861 h 2650332"/>
                  <a:gd name="connsiteX3" fmla="*/ 825141 w 2256739"/>
                  <a:gd name="connsiteY3" fmla="*/ 415570 h 2650332"/>
                  <a:gd name="connsiteX4" fmla="*/ 732653 w 2256739"/>
                  <a:gd name="connsiteY4" fmla="*/ 551587 h 2650332"/>
                  <a:gd name="connsiteX5" fmla="*/ 869051 w 2256739"/>
                  <a:gd name="connsiteY5" fmla="*/ 505391 h 2650332"/>
                  <a:gd name="connsiteX6" fmla="*/ 1123750 w 2256739"/>
                  <a:gd name="connsiteY6" fmla="*/ 912299 h 2650332"/>
                  <a:gd name="connsiteX7" fmla="*/ 1504654 w 2256739"/>
                  <a:gd name="connsiteY7" fmla="*/ 1166235 h 2650332"/>
                  <a:gd name="connsiteX8" fmla="*/ 2213791 w 2256739"/>
                  <a:gd name="connsiteY8" fmla="*/ 2165884 h 2650332"/>
                  <a:gd name="connsiteX9" fmla="*/ 2201599 w 2256739"/>
                  <a:gd name="connsiteY9" fmla="*/ 2510022 h 2650332"/>
                  <a:gd name="connsiteX10" fmla="*/ 1720205 w 2256739"/>
                  <a:gd name="connsiteY10" fmla="*/ 2593080 h 2650332"/>
                  <a:gd name="connsiteX11" fmla="*/ 1381020 w 2256739"/>
                  <a:gd name="connsiteY11" fmla="*/ 1954620 h 2650332"/>
                  <a:gd name="connsiteX12" fmla="*/ 671979 w 2256739"/>
                  <a:gd name="connsiteY12" fmla="*/ 1506564 h 2650332"/>
                  <a:gd name="connsiteX13" fmla="*/ 114195 w 2256739"/>
                  <a:gd name="connsiteY13" fmla="*/ 715893 h 2650332"/>
                  <a:gd name="connsiteX14" fmla="*/ 4181 w 2256739"/>
                  <a:gd name="connsiteY14" fmla="*/ 399187 h 265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739" h="2650332">
                    <a:moveTo>
                      <a:pt x="4181" y="399187"/>
                    </a:moveTo>
                    <a:cubicBezTo>
                      <a:pt x="-10583" y="287935"/>
                      <a:pt x="12658" y="165920"/>
                      <a:pt x="91430" y="85910"/>
                    </a:cubicBezTo>
                    <a:cubicBezTo>
                      <a:pt x="210492" y="-34867"/>
                      <a:pt x="420042" y="-19341"/>
                      <a:pt x="559679" y="76861"/>
                    </a:cubicBezTo>
                    <a:cubicBezTo>
                      <a:pt x="679218" y="159157"/>
                      <a:pt x="758656" y="285173"/>
                      <a:pt x="825141" y="415570"/>
                    </a:cubicBezTo>
                    <a:cubicBezTo>
                      <a:pt x="785517" y="453956"/>
                      <a:pt x="753703" y="500533"/>
                      <a:pt x="732653" y="551587"/>
                    </a:cubicBezTo>
                    <a:cubicBezTo>
                      <a:pt x="778087" y="536157"/>
                      <a:pt x="823617" y="520726"/>
                      <a:pt x="869051" y="505391"/>
                    </a:cubicBezTo>
                    <a:cubicBezTo>
                      <a:pt x="938584" y="651028"/>
                      <a:pt x="1007735" y="800761"/>
                      <a:pt x="1123750" y="912299"/>
                    </a:cubicBezTo>
                    <a:cubicBezTo>
                      <a:pt x="1233954" y="1018312"/>
                      <a:pt x="1377686" y="1080987"/>
                      <a:pt x="1504654" y="1166235"/>
                    </a:cubicBezTo>
                    <a:cubicBezTo>
                      <a:pt x="1845649" y="1395216"/>
                      <a:pt x="2071487" y="1788599"/>
                      <a:pt x="2213791" y="2165884"/>
                    </a:cubicBezTo>
                    <a:cubicBezTo>
                      <a:pt x="2258749" y="2284947"/>
                      <a:pt x="2286943" y="2402485"/>
                      <a:pt x="2201599" y="2510022"/>
                    </a:cubicBezTo>
                    <a:cubicBezTo>
                      <a:pt x="2088537" y="2652516"/>
                      <a:pt x="1872796" y="2697665"/>
                      <a:pt x="1720205" y="2593080"/>
                    </a:cubicBezTo>
                    <a:cubicBezTo>
                      <a:pt x="1518561" y="2454778"/>
                      <a:pt x="1520752" y="2155216"/>
                      <a:pt x="1381020" y="1954620"/>
                    </a:cubicBezTo>
                    <a:cubicBezTo>
                      <a:pt x="1219571" y="1722876"/>
                      <a:pt x="905532" y="1665441"/>
                      <a:pt x="671979" y="1506564"/>
                    </a:cubicBezTo>
                    <a:cubicBezTo>
                      <a:pt x="401850" y="1322826"/>
                      <a:pt x="252021" y="1012121"/>
                      <a:pt x="114195" y="715893"/>
                    </a:cubicBezTo>
                    <a:cubicBezTo>
                      <a:pt x="66951" y="614166"/>
                      <a:pt x="18945" y="510439"/>
                      <a:pt x="4181" y="399187"/>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97" name="í$lïḓè">
                <a:extLst>
                  <a:ext uri="{FF2B5EF4-FFF2-40B4-BE49-F238E27FC236}">
                    <a16:creationId xmlns="" xmlns:a16="http://schemas.microsoft.com/office/drawing/2014/main" id="{F6E45DA4-0072-2B5E-4BB7-644C79F16BA8}"/>
                  </a:ext>
                </a:extLst>
              </p:cNvPr>
              <p:cNvSpPr/>
              <p:nvPr/>
            </p:nvSpPr>
            <p:spPr>
              <a:xfrm>
                <a:off x="3792547" y="1434947"/>
                <a:ext cx="1900262" cy="2582488"/>
              </a:xfrm>
              <a:custGeom>
                <a:avLst/>
                <a:gdLst>
                  <a:gd name="connsiteX0" fmla="*/ 1893545 w 1900262"/>
                  <a:gd name="connsiteY0" fmla="*/ 2582488 h 2582488"/>
                  <a:gd name="connsiteX1" fmla="*/ 1897450 w 1900262"/>
                  <a:gd name="connsiteY1" fmla="*/ 2581250 h 2582488"/>
                  <a:gd name="connsiteX2" fmla="*/ 1898974 w 1900262"/>
                  <a:gd name="connsiteY2" fmla="*/ 2571820 h 2582488"/>
                  <a:gd name="connsiteX3" fmla="*/ 1687615 w 1900262"/>
                  <a:gd name="connsiteY3" fmla="*/ 2077759 h 2582488"/>
                  <a:gd name="connsiteX4" fmla="*/ 1371861 w 1900262"/>
                  <a:gd name="connsiteY4" fmla="*/ 1476159 h 2582488"/>
                  <a:gd name="connsiteX5" fmla="*/ 1064394 w 1900262"/>
                  <a:gd name="connsiteY5" fmla="*/ 1304995 h 2582488"/>
                  <a:gd name="connsiteX6" fmla="*/ 795312 w 1900262"/>
                  <a:gd name="connsiteY6" fmla="*/ 1163740 h 2582488"/>
                  <a:gd name="connsiteX7" fmla="*/ 399168 w 1900262"/>
                  <a:gd name="connsiteY7" fmla="*/ 581286 h 2582488"/>
                  <a:gd name="connsiteX8" fmla="*/ 10833 w 1900262"/>
                  <a:gd name="connsiteY8" fmla="*/ 1404 h 2582488"/>
                  <a:gd name="connsiteX9" fmla="*/ 1404 w 1900262"/>
                  <a:gd name="connsiteY9" fmla="*/ 2642 h 2582488"/>
                  <a:gd name="connsiteX10" fmla="*/ 2642 w 1900262"/>
                  <a:gd name="connsiteY10" fmla="*/ 12072 h 2582488"/>
                  <a:gd name="connsiteX11" fmla="*/ 386976 w 1900262"/>
                  <a:gd name="connsiteY11" fmla="*/ 586810 h 2582488"/>
                  <a:gd name="connsiteX12" fmla="*/ 787407 w 1900262"/>
                  <a:gd name="connsiteY12" fmla="*/ 1174503 h 2582488"/>
                  <a:gd name="connsiteX13" fmla="*/ 1059060 w 1900262"/>
                  <a:gd name="connsiteY13" fmla="*/ 1317187 h 2582488"/>
                  <a:gd name="connsiteX14" fmla="*/ 1363193 w 1900262"/>
                  <a:gd name="connsiteY14" fmla="*/ 1486351 h 2582488"/>
                  <a:gd name="connsiteX15" fmla="*/ 1674756 w 1900262"/>
                  <a:gd name="connsiteY15" fmla="*/ 2081664 h 2582488"/>
                  <a:gd name="connsiteX16" fmla="*/ 1888116 w 1900262"/>
                  <a:gd name="connsiteY16" fmla="*/ 2579726 h 2582488"/>
                  <a:gd name="connsiteX17" fmla="*/ 1893545 w 1900262"/>
                  <a:gd name="connsiteY17" fmla="*/ 2582488 h 258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00262" h="2582488">
                    <a:moveTo>
                      <a:pt x="1893545" y="2582488"/>
                    </a:moveTo>
                    <a:cubicBezTo>
                      <a:pt x="1894879" y="2582488"/>
                      <a:pt x="1896307" y="2582107"/>
                      <a:pt x="1897450" y="2581250"/>
                    </a:cubicBezTo>
                    <a:cubicBezTo>
                      <a:pt x="1900498" y="2579059"/>
                      <a:pt x="1901165" y="2574868"/>
                      <a:pt x="1898974" y="2571820"/>
                    </a:cubicBezTo>
                    <a:cubicBezTo>
                      <a:pt x="1794771" y="2428088"/>
                      <a:pt x="1740288" y="2249971"/>
                      <a:pt x="1687615" y="2077759"/>
                    </a:cubicBezTo>
                    <a:cubicBezTo>
                      <a:pt x="1619701" y="1855921"/>
                      <a:pt x="1549502" y="1626464"/>
                      <a:pt x="1371861" y="1476159"/>
                    </a:cubicBezTo>
                    <a:cubicBezTo>
                      <a:pt x="1281564" y="1399769"/>
                      <a:pt x="1171169" y="1351572"/>
                      <a:pt x="1064394" y="1304995"/>
                    </a:cubicBezTo>
                    <a:cubicBezTo>
                      <a:pt x="972287" y="1264800"/>
                      <a:pt x="876942" y="1223271"/>
                      <a:pt x="795312" y="1163740"/>
                    </a:cubicBezTo>
                    <a:cubicBezTo>
                      <a:pt x="603479" y="1024103"/>
                      <a:pt x="499656" y="798932"/>
                      <a:pt x="399168" y="581286"/>
                    </a:cubicBezTo>
                    <a:cubicBezTo>
                      <a:pt x="300108" y="366497"/>
                      <a:pt x="197714" y="144469"/>
                      <a:pt x="10833" y="1404"/>
                    </a:cubicBezTo>
                    <a:cubicBezTo>
                      <a:pt x="7881" y="-882"/>
                      <a:pt x="3690" y="-311"/>
                      <a:pt x="1404" y="2642"/>
                    </a:cubicBezTo>
                    <a:cubicBezTo>
                      <a:pt x="-882" y="5595"/>
                      <a:pt x="-311" y="9786"/>
                      <a:pt x="2642" y="12072"/>
                    </a:cubicBezTo>
                    <a:cubicBezTo>
                      <a:pt x="186951" y="153137"/>
                      <a:pt x="288583" y="373641"/>
                      <a:pt x="386976" y="586810"/>
                    </a:cubicBezTo>
                    <a:cubicBezTo>
                      <a:pt x="488131" y="806076"/>
                      <a:pt x="592716" y="1032771"/>
                      <a:pt x="787407" y="1174503"/>
                    </a:cubicBezTo>
                    <a:cubicBezTo>
                      <a:pt x="870274" y="1234891"/>
                      <a:pt x="966286" y="1276706"/>
                      <a:pt x="1059060" y="1317187"/>
                    </a:cubicBezTo>
                    <a:cubicBezTo>
                      <a:pt x="1164978" y="1363384"/>
                      <a:pt x="1274420" y="1411199"/>
                      <a:pt x="1363193" y="1486351"/>
                    </a:cubicBezTo>
                    <a:cubicBezTo>
                      <a:pt x="1537786" y="1634179"/>
                      <a:pt x="1604366" y="1851540"/>
                      <a:pt x="1674756" y="2081664"/>
                    </a:cubicBezTo>
                    <a:cubicBezTo>
                      <a:pt x="1727810" y="2254924"/>
                      <a:pt x="1782674" y="2434089"/>
                      <a:pt x="1888116" y="2579726"/>
                    </a:cubicBezTo>
                    <a:cubicBezTo>
                      <a:pt x="1889449" y="2581536"/>
                      <a:pt x="1891545" y="2582488"/>
                      <a:pt x="1893545" y="258248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8" name="íṣḻîḑé">
                <a:extLst>
                  <a:ext uri="{FF2B5EF4-FFF2-40B4-BE49-F238E27FC236}">
                    <a16:creationId xmlns="" xmlns:a16="http://schemas.microsoft.com/office/drawing/2014/main" id="{0374BB46-5B61-3230-7998-674E144AA338}"/>
                  </a:ext>
                </a:extLst>
              </p:cNvPr>
              <p:cNvSpPr/>
              <p:nvPr/>
            </p:nvSpPr>
            <p:spPr>
              <a:xfrm>
                <a:off x="4669625" y="1397520"/>
                <a:ext cx="1868344" cy="2686399"/>
              </a:xfrm>
              <a:custGeom>
                <a:avLst/>
                <a:gdLst>
                  <a:gd name="connsiteX0" fmla="*/ 50346 w 1868344"/>
                  <a:gd name="connsiteY0" fmla="*/ 658908 h 2686399"/>
                  <a:gd name="connsiteX1" fmla="*/ 54 w 1868344"/>
                  <a:gd name="connsiteY1" fmla="*/ 324962 h 2686399"/>
                  <a:gd name="connsiteX2" fmla="*/ 134356 w 1868344"/>
                  <a:gd name="connsiteY2" fmla="*/ 31496 h 2686399"/>
                  <a:gd name="connsiteX3" fmla="*/ 575745 w 1868344"/>
                  <a:gd name="connsiteY3" fmla="*/ 213614 h 2686399"/>
                  <a:gd name="connsiteX4" fmla="*/ 679853 w 1868344"/>
                  <a:gd name="connsiteY4" fmla="*/ 458788 h 2686399"/>
                  <a:gd name="connsiteX5" fmla="*/ 484971 w 1868344"/>
                  <a:gd name="connsiteY5" fmla="*/ 578327 h 2686399"/>
                  <a:gd name="connsiteX6" fmla="*/ 716524 w 1868344"/>
                  <a:gd name="connsiteY6" fmla="*/ 557848 h 2686399"/>
                  <a:gd name="connsiteX7" fmla="*/ 786342 w 1868344"/>
                  <a:gd name="connsiteY7" fmla="*/ 701009 h 2686399"/>
                  <a:gd name="connsiteX8" fmla="*/ 1637687 w 1868344"/>
                  <a:gd name="connsiteY8" fmla="*/ 1386047 h 2686399"/>
                  <a:gd name="connsiteX9" fmla="*/ 1866192 w 1868344"/>
                  <a:gd name="connsiteY9" fmla="*/ 2012887 h 2686399"/>
                  <a:gd name="connsiteX10" fmla="*/ 1791801 w 1868344"/>
                  <a:gd name="connsiteY10" fmla="*/ 2686400 h 2686399"/>
                  <a:gd name="connsiteX11" fmla="*/ 1704267 w 1868344"/>
                  <a:gd name="connsiteY11" fmla="*/ 2457133 h 2686399"/>
                  <a:gd name="connsiteX12" fmla="*/ 1691122 w 1868344"/>
                  <a:gd name="connsiteY12" fmla="*/ 2626297 h 2686399"/>
                  <a:gd name="connsiteX13" fmla="*/ 1305836 w 1868344"/>
                  <a:gd name="connsiteY13" fmla="*/ 2384648 h 2686399"/>
                  <a:gd name="connsiteX14" fmla="*/ 1006465 w 1868344"/>
                  <a:gd name="connsiteY14" fmla="*/ 2029080 h 2686399"/>
                  <a:gd name="connsiteX15" fmla="*/ 520595 w 1868344"/>
                  <a:gd name="connsiteY15" fmla="*/ 1719136 h 2686399"/>
                  <a:gd name="connsiteX16" fmla="*/ 117021 w 1868344"/>
                  <a:gd name="connsiteY16" fmla="*/ 1320134 h 2686399"/>
                  <a:gd name="connsiteX17" fmla="*/ 50346 w 1868344"/>
                  <a:gd name="connsiteY17" fmla="*/ 658908 h 268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8344" h="2686399">
                    <a:moveTo>
                      <a:pt x="50346" y="658908"/>
                    </a:moveTo>
                    <a:cubicBezTo>
                      <a:pt x="35963" y="547085"/>
                      <a:pt x="1768" y="437642"/>
                      <a:pt x="54" y="324962"/>
                    </a:cubicBezTo>
                    <a:cubicBezTo>
                      <a:pt x="-1661" y="212281"/>
                      <a:pt x="37582" y="89313"/>
                      <a:pt x="134356" y="31496"/>
                    </a:cubicBezTo>
                    <a:cubicBezTo>
                      <a:pt x="286566" y="-59467"/>
                      <a:pt x="486210" y="60548"/>
                      <a:pt x="575745" y="213614"/>
                    </a:cubicBezTo>
                    <a:cubicBezTo>
                      <a:pt x="620608" y="290291"/>
                      <a:pt x="649945" y="374682"/>
                      <a:pt x="679853" y="458788"/>
                    </a:cubicBezTo>
                    <a:cubicBezTo>
                      <a:pt x="608987" y="487839"/>
                      <a:pt x="542884" y="528320"/>
                      <a:pt x="484971" y="578327"/>
                    </a:cubicBezTo>
                    <a:cubicBezTo>
                      <a:pt x="561838" y="568421"/>
                      <a:pt x="639086" y="561563"/>
                      <a:pt x="716524" y="557848"/>
                    </a:cubicBezTo>
                    <a:cubicBezTo>
                      <a:pt x="736146" y="607378"/>
                      <a:pt x="758339" y="655670"/>
                      <a:pt x="786342" y="701009"/>
                    </a:cubicBezTo>
                    <a:cubicBezTo>
                      <a:pt x="979509" y="1013143"/>
                      <a:pt x="1397467" y="1108488"/>
                      <a:pt x="1637687" y="1386047"/>
                    </a:cubicBezTo>
                    <a:cubicBezTo>
                      <a:pt x="1785896" y="1557306"/>
                      <a:pt x="1854190" y="1786764"/>
                      <a:pt x="1866192" y="2012887"/>
                    </a:cubicBezTo>
                    <a:cubicBezTo>
                      <a:pt x="1878193" y="2239106"/>
                      <a:pt x="1838188" y="2464658"/>
                      <a:pt x="1791801" y="2686400"/>
                    </a:cubicBezTo>
                    <a:lnTo>
                      <a:pt x="1704267" y="2457133"/>
                    </a:lnTo>
                    <a:cubicBezTo>
                      <a:pt x="1699885" y="2513521"/>
                      <a:pt x="1695504" y="2569909"/>
                      <a:pt x="1691122" y="2626297"/>
                    </a:cubicBezTo>
                    <a:cubicBezTo>
                      <a:pt x="1537293" y="2606771"/>
                      <a:pt x="1407658" y="2501520"/>
                      <a:pt x="1305836" y="2384648"/>
                    </a:cubicBezTo>
                    <a:cubicBezTo>
                      <a:pt x="1204014" y="2267681"/>
                      <a:pt x="1120099" y="2134617"/>
                      <a:pt x="1006465" y="2029080"/>
                    </a:cubicBezTo>
                    <a:cubicBezTo>
                      <a:pt x="865400" y="1898015"/>
                      <a:pt x="686711" y="1816577"/>
                      <a:pt x="520595" y="1719136"/>
                    </a:cubicBezTo>
                    <a:cubicBezTo>
                      <a:pt x="354479" y="1621695"/>
                      <a:pt x="191506" y="1497680"/>
                      <a:pt x="117021" y="1320134"/>
                    </a:cubicBezTo>
                    <a:cubicBezTo>
                      <a:pt x="30820" y="1114584"/>
                      <a:pt x="78730" y="879793"/>
                      <a:pt x="50346" y="658908"/>
                    </a:cubicBez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99" name="ïṧlïḍe">
                <a:extLst>
                  <a:ext uri="{FF2B5EF4-FFF2-40B4-BE49-F238E27FC236}">
                    <a16:creationId xmlns="" xmlns:a16="http://schemas.microsoft.com/office/drawing/2014/main" id="{D7C0D446-E280-84A5-B082-334EB626E243}"/>
                  </a:ext>
                </a:extLst>
              </p:cNvPr>
              <p:cNvSpPr/>
              <p:nvPr/>
            </p:nvSpPr>
            <p:spPr>
              <a:xfrm>
                <a:off x="4890507" y="1386288"/>
                <a:ext cx="1436644" cy="2489320"/>
              </a:xfrm>
              <a:custGeom>
                <a:avLst/>
                <a:gdLst>
                  <a:gd name="connsiteX0" fmla="*/ 1429855 w 1436644"/>
                  <a:gd name="connsiteY0" fmla="*/ 2489320 h 2489320"/>
                  <a:gd name="connsiteX1" fmla="*/ 1431855 w 1436644"/>
                  <a:gd name="connsiteY1" fmla="*/ 2489035 h 2489320"/>
                  <a:gd name="connsiteX2" fmla="*/ 1436332 w 1436644"/>
                  <a:gd name="connsiteY2" fmla="*/ 2480653 h 2489320"/>
                  <a:gd name="connsiteX3" fmla="*/ 933126 w 1436644"/>
                  <a:gd name="connsiteY3" fmla="*/ 1503864 h 2489320"/>
                  <a:gd name="connsiteX4" fmla="*/ 690429 w 1436644"/>
                  <a:gd name="connsiteY4" fmla="*/ 1324984 h 2489320"/>
                  <a:gd name="connsiteX5" fmla="*/ 422872 w 1436644"/>
                  <a:gd name="connsiteY5" fmla="*/ 1122483 h 2489320"/>
                  <a:gd name="connsiteX6" fmla="*/ 13392 w 1436644"/>
                  <a:gd name="connsiteY6" fmla="*/ 5867 h 2489320"/>
                  <a:gd name="connsiteX7" fmla="*/ 5867 w 1436644"/>
                  <a:gd name="connsiteY7" fmla="*/ 57 h 2489320"/>
                  <a:gd name="connsiteX8" fmla="*/ 57 w 1436644"/>
                  <a:gd name="connsiteY8" fmla="*/ 7582 h 2489320"/>
                  <a:gd name="connsiteX9" fmla="*/ 413537 w 1436644"/>
                  <a:gd name="connsiteY9" fmla="*/ 1132103 h 2489320"/>
                  <a:gd name="connsiteX10" fmla="*/ 682999 w 1436644"/>
                  <a:gd name="connsiteY10" fmla="*/ 1336129 h 2489320"/>
                  <a:gd name="connsiteX11" fmla="*/ 924077 w 1436644"/>
                  <a:gd name="connsiteY11" fmla="*/ 1513770 h 2489320"/>
                  <a:gd name="connsiteX12" fmla="*/ 1423378 w 1436644"/>
                  <a:gd name="connsiteY12" fmla="*/ 2484463 h 2489320"/>
                  <a:gd name="connsiteX13" fmla="*/ 1429855 w 1436644"/>
                  <a:gd name="connsiteY13" fmla="*/ 2489320 h 2489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6644" h="2489320">
                    <a:moveTo>
                      <a:pt x="1429855" y="2489320"/>
                    </a:moveTo>
                    <a:cubicBezTo>
                      <a:pt x="1430521" y="2489320"/>
                      <a:pt x="1431188" y="2489225"/>
                      <a:pt x="1431855" y="2489035"/>
                    </a:cubicBezTo>
                    <a:cubicBezTo>
                      <a:pt x="1435379" y="2487987"/>
                      <a:pt x="1437474" y="2484177"/>
                      <a:pt x="1436332" y="2480653"/>
                    </a:cubicBezTo>
                    <a:cubicBezTo>
                      <a:pt x="1338796" y="2159470"/>
                      <a:pt x="1217352" y="1759801"/>
                      <a:pt x="933126" y="1503864"/>
                    </a:cubicBezTo>
                    <a:cubicBezTo>
                      <a:pt x="858259" y="1436522"/>
                      <a:pt x="773011" y="1379753"/>
                      <a:pt x="690429" y="1324984"/>
                    </a:cubicBezTo>
                    <a:cubicBezTo>
                      <a:pt x="598322" y="1263834"/>
                      <a:pt x="503072" y="1200493"/>
                      <a:pt x="422872" y="1122483"/>
                    </a:cubicBezTo>
                    <a:cubicBezTo>
                      <a:pt x="143694" y="850830"/>
                      <a:pt x="69875" y="439255"/>
                      <a:pt x="13392" y="5867"/>
                    </a:cubicBezTo>
                    <a:cubicBezTo>
                      <a:pt x="12916" y="2152"/>
                      <a:pt x="9487" y="-419"/>
                      <a:pt x="5867" y="57"/>
                    </a:cubicBezTo>
                    <a:cubicBezTo>
                      <a:pt x="2152" y="533"/>
                      <a:pt x="-420" y="3962"/>
                      <a:pt x="57" y="7582"/>
                    </a:cubicBezTo>
                    <a:cubicBezTo>
                      <a:pt x="56921" y="443446"/>
                      <a:pt x="131311" y="857497"/>
                      <a:pt x="413537" y="1132103"/>
                    </a:cubicBezTo>
                    <a:cubicBezTo>
                      <a:pt x="494595" y="1210970"/>
                      <a:pt x="590416" y="1274597"/>
                      <a:pt x="682999" y="1336129"/>
                    </a:cubicBezTo>
                    <a:cubicBezTo>
                      <a:pt x="765105" y="1390707"/>
                      <a:pt x="849973" y="1447095"/>
                      <a:pt x="924077" y="1513770"/>
                    </a:cubicBezTo>
                    <a:cubicBezTo>
                      <a:pt x="1205446" y="1767230"/>
                      <a:pt x="1326318" y="2164899"/>
                      <a:pt x="1423378" y="2484463"/>
                    </a:cubicBezTo>
                    <a:cubicBezTo>
                      <a:pt x="1424235" y="2487415"/>
                      <a:pt x="1426902" y="2489320"/>
                      <a:pt x="1429855" y="2489320"/>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00" name="îšļîďe">
                <a:extLst>
                  <a:ext uri="{FF2B5EF4-FFF2-40B4-BE49-F238E27FC236}">
                    <a16:creationId xmlns="" xmlns:a16="http://schemas.microsoft.com/office/drawing/2014/main" id="{DBA970DD-2DEC-53E0-99B6-AB017D3CD096}"/>
                  </a:ext>
                </a:extLst>
              </p:cNvPr>
              <p:cNvGrpSpPr/>
              <p:nvPr/>
            </p:nvGrpSpPr>
            <p:grpSpPr>
              <a:xfrm>
                <a:off x="6872788" y="2624718"/>
                <a:ext cx="1460682" cy="2331783"/>
                <a:chOff x="9544398" y="2624355"/>
                <a:chExt cx="1460682" cy="2331783"/>
              </a:xfrm>
            </p:grpSpPr>
            <p:sp>
              <p:nvSpPr>
                <p:cNvPr id="139" name="îṧľiḑe">
                  <a:extLst>
                    <a:ext uri="{FF2B5EF4-FFF2-40B4-BE49-F238E27FC236}">
                      <a16:creationId xmlns="" xmlns:a16="http://schemas.microsoft.com/office/drawing/2014/main" id="{58DE9C55-B1B2-EC24-2C20-045765106168}"/>
                    </a:ext>
                  </a:extLst>
                </p:cNvPr>
                <p:cNvSpPr/>
                <p:nvPr/>
              </p:nvSpPr>
              <p:spPr>
                <a:xfrm>
                  <a:off x="10537840" y="4791907"/>
                  <a:ext cx="61593" cy="83701"/>
                </a:xfrm>
                <a:custGeom>
                  <a:avLst/>
                  <a:gdLst>
                    <a:gd name="connsiteX0" fmla="*/ 50236 w 61593"/>
                    <a:gd name="connsiteY0" fmla="*/ 41172 h 83701"/>
                    <a:gd name="connsiteX1" fmla="*/ 32614 w 61593"/>
                    <a:gd name="connsiteY1" fmla="*/ 79081 h 83701"/>
                    <a:gd name="connsiteX2" fmla="*/ 3849 w 61593"/>
                    <a:gd name="connsiteY2" fmla="*/ 4501 h 83701"/>
                    <a:gd name="connsiteX3" fmla="*/ 50236 w 61593"/>
                    <a:gd name="connsiteY3" fmla="*/ 41172 h 83701"/>
                  </a:gdLst>
                  <a:ahLst/>
                  <a:cxnLst>
                    <a:cxn ang="0">
                      <a:pos x="connsiteX0" y="connsiteY0"/>
                    </a:cxn>
                    <a:cxn ang="0">
                      <a:pos x="connsiteX1" y="connsiteY1"/>
                    </a:cxn>
                    <a:cxn ang="0">
                      <a:pos x="connsiteX2" y="connsiteY2"/>
                    </a:cxn>
                    <a:cxn ang="0">
                      <a:pos x="connsiteX3" y="connsiteY3"/>
                    </a:cxn>
                  </a:cxnLst>
                  <a:rect l="l" t="t" r="r" b="b"/>
                  <a:pathLst>
                    <a:path w="61593" h="83701">
                      <a:moveTo>
                        <a:pt x="50236" y="41172"/>
                      </a:moveTo>
                      <a:cubicBezTo>
                        <a:pt x="77477" y="78129"/>
                        <a:pt x="49283" y="91750"/>
                        <a:pt x="32614" y="79081"/>
                      </a:cubicBezTo>
                      <a:cubicBezTo>
                        <a:pt x="28423" y="75843"/>
                        <a:pt x="-12534" y="22789"/>
                        <a:pt x="3849" y="4501"/>
                      </a:cubicBezTo>
                      <a:cubicBezTo>
                        <a:pt x="20422" y="-14264"/>
                        <a:pt x="42806" y="31075"/>
                        <a:pt x="50236" y="41172"/>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0" name="ïšļïḓé">
                  <a:extLst>
                    <a:ext uri="{FF2B5EF4-FFF2-40B4-BE49-F238E27FC236}">
                      <a16:creationId xmlns="" xmlns:a16="http://schemas.microsoft.com/office/drawing/2014/main" id="{3DB7E4F0-240E-EDA6-5162-159B25E8B2B6}"/>
                    </a:ext>
                  </a:extLst>
                </p:cNvPr>
                <p:cNvSpPr/>
                <p:nvPr/>
              </p:nvSpPr>
              <p:spPr>
                <a:xfrm>
                  <a:off x="10449058" y="4837175"/>
                  <a:ext cx="195501" cy="118964"/>
                </a:xfrm>
                <a:custGeom>
                  <a:avLst/>
                  <a:gdLst>
                    <a:gd name="connsiteX0" fmla="*/ 1572 w 195501"/>
                    <a:gd name="connsiteY0" fmla="*/ 113824 h 118964"/>
                    <a:gd name="connsiteX1" fmla="*/ 95298 w 195501"/>
                    <a:gd name="connsiteY1" fmla="*/ 111919 h 118964"/>
                    <a:gd name="connsiteX2" fmla="*/ 154353 w 195501"/>
                    <a:gd name="connsiteY2" fmla="*/ 62675 h 118964"/>
                    <a:gd name="connsiteX3" fmla="*/ 162354 w 195501"/>
                    <a:gd name="connsiteY3" fmla="*/ 77629 h 118964"/>
                    <a:gd name="connsiteX4" fmla="*/ 195501 w 195501"/>
                    <a:gd name="connsiteY4" fmla="*/ 60008 h 118964"/>
                    <a:gd name="connsiteX5" fmla="*/ 148066 w 195501"/>
                    <a:gd name="connsiteY5" fmla="*/ 0 h 118964"/>
                    <a:gd name="connsiteX6" fmla="*/ 105014 w 195501"/>
                    <a:gd name="connsiteY6" fmla="*/ 22860 h 118964"/>
                    <a:gd name="connsiteX7" fmla="*/ 1572 w 195501"/>
                    <a:gd name="connsiteY7" fmla="*/ 113824 h 11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501" h="118964">
                      <a:moveTo>
                        <a:pt x="1572" y="113824"/>
                      </a:moveTo>
                      <a:cubicBezTo>
                        <a:pt x="9097" y="123920"/>
                        <a:pt x="47387" y="116872"/>
                        <a:pt x="95298" y="111919"/>
                      </a:cubicBezTo>
                      <a:cubicBezTo>
                        <a:pt x="119872" y="109442"/>
                        <a:pt x="154353" y="62675"/>
                        <a:pt x="154353" y="62675"/>
                      </a:cubicBezTo>
                      <a:cubicBezTo>
                        <a:pt x="154353" y="62675"/>
                        <a:pt x="159020" y="72866"/>
                        <a:pt x="162354" y="77629"/>
                      </a:cubicBezTo>
                      <a:cubicBezTo>
                        <a:pt x="184928" y="65818"/>
                        <a:pt x="191691" y="62960"/>
                        <a:pt x="195501" y="60008"/>
                      </a:cubicBezTo>
                      <a:cubicBezTo>
                        <a:pt x="188929" y="20098"/>
                        <a:pt x="163688" y="7334"/>
                        <a:pt x="148066" y="0"/>
                      </a:cubicBezTo>
                      <a:cubicBezTo>
                        <a:pt x="148066" y="0"/>
                        <a:pt x="122158" y="14859"/>
                        <a:pt x="105014" y="22860"/>
                      </a:cubicBezTo>
                      <a:cubicBezTo>
                        <a:pt x="85202" y="81344"/>
                        <a:pt x="-13573" y="103156"/>
                        <a:pt x="1572" y="113824"/>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1" name="íşļíḍê">
                  <a:extLst>
                    <a:ext uri="{FF2B5EF4-FFF2-40B4-BE49-F238E27FC236}">
                      <a16:creationId xmlns="" xmlns:a16="http://schemas.microsoft.com/office/drawing/2014/main" id="{4504A950-2869-8FBE-CF3F-BEB4A6833109}"/>
                    </a:ext>
                  </a:extLst>
                </p:cNvPr>
                <p:cNvSpPr/>
                <p:nvPr/>
              </p:nvSpPr>
              <p:spPr>
                <a:xfrm>
                  <a:off x="10166195" y="3814857"/>
                  <a:ext cx="432358" cy="1018984"/>
                </a:xfrm>
                <a:custGeom>
                  <a:avLst/>
                  <a:gdLst>
                    <a:gd name="connsiteX0" fmla="*/ 18 w 432358"/>
                    <a:gd name="connsiteY0" fmla="*/ 11811 h 1018984"/>
                    <a:gd name="connsiteX1" fmla="*/ 363302 w 432358"/>
                    <a:gd name="connsiteY1" fmla="*/ 1018984 h 1018984"/>
                    <a:gd name="connsiteX2" fmla="*/ 432358 w 432358"/>
                    <a:gd name="connsiteY2" fmla="*/ 996696 h 1018984"/>
                    <a:gd name="connsiteX3" fmla="*/ 310819 w 432358"/>
                    <a:gd name="connsiteY3" fmla="*/ 0 h 1018984"/>
                    <a:gd name="connsiteX4" fmla="*/ 18 w 432358"/>
                    <a:gd name="connsiteY4" fmla="*/ 11811 h 10189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358" h="1018984">
                      <a:moveTo>
                        <a:pt x="18" y="11811"/>
                      </a:moveTo>
                      <a:cubicBezTo>
                        <a:pt x="18" y="11811"/>
                        <a:pt x="-8840" y="590074"/>
                        <a:pt x="363302" y="1018984"/>
                      </a:cubicBezTo>
                      <a:lnTo>
                        <a:pt x="432358" y="996696"/>
                      </a:lnTo>
                      <a:cubicBezTo>
                        <a:pt x="432358" y="996696"/>
                        <a:pt x="177469" y="532257"/>
                        <a:pt x="310819" y="0"/>
                      </a:cubicBezTo>
                      <a:lnTo>
                        <a:pt x="18" y="11811"/>
                      </a:lnTo>
                      <a:close/>
                    </a:path>
                  </a:pathLst>
                </a:custGeom>
                <a:solidFill>
                  <a:srgbClr val="154B6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2" name="íṡľíḍè">
                  <a:extLst>
                    <a:ext uri="{FF2B5EF4-FFF2-40B4-BE49-F238E27FC236}">
                      <a16:creationId xmlns="" xmlns:a16="http://schemas.microsoft.com/office/drawing/2014/main" id="{C3F18867-073E-EC74-1995-918113489BB6}"/>
                    </a:ext>
                  </a:extLst>
                </p:cNvPr>
                <p:cNvSpPr/>
                <p:nvPr/>
              </p:nvSpPr>
              <p:spPr>
                <a:xfrm>
                  <a:off x="10875452" y="4726037"/>
                  <a:ext cx="70760" cy="76838"/>
                </a:xfrm>
                <a:custGeom>
                  <a:avLst/>
                  <a:gdLst>
                    <a:gd name="connsiteX0" fmla="*/ 54380 w 70760"/>
                    <a:gd name="connsiteY0" fmla="*/ 33890 h 76838"/>
                    <a:gd name="connsiteX1" fmla="*/ 43808 w 70760"/>
                    <a:gd name="connsiteY1" fmla="*/ 74372 h 76838"/>
                    <a:gd name="connsiteX2" fmla="*/ 2088 w 70760"/>
                    <a:gd name="connsiteY2" fmla="*/ 6173 h 76838"/>
                    <a:gd name="connsiteX3" fmla="*/ 54380 w 70760"/>
                    <a:gd name="connsiteY3" fmla="*/ 33890 h 76838"/>
                  </a:gdLst>
                  <a:ahLst/>
                  <a:cxnLst>
                    <a:cxn ang="0">
                      <a:pos x="connsiteX0" y="connsiteY0"/>
                    </a:cxn>
                    <a:cxn ang="0">
                      <a:pos x="connsiteX1" y="connsiteY1"/>
                    </a:cxn>
                    <a:cxn ang="0">
                      <a:pos x="connsiteX2" y="connsiteY2"/>
                    </a:cxn>
                    <a:cxn ang="0">
                      <a:pos x="connsiteX3" y="connsiteY3"/>
                    </a:cxn>
                  </a:cxnLst>
                  <a:rect l="l" t="t" r="r" b="b"/>
                  <a:pathLst>
                    <a:path w="70760" h="76838">
                      <a:moveTo>
                        <a:pt x="54380" y="33890"/>
                      </a:moveTo>
                      <a:cubicBezTo>
                        <a:pt x="87909" y="65323"/>
                        <a:pt x="62572" y="83801"/>
                        <a:pt x="43808" y="74372"/>
                      </a:cubicBezTo>
                      <a:cubicBezTo>
                        <a:pt x="39045" y="71990"/>
                        <a:pt x="-10675" y="27127"/>
                        <a:pt x="2088" y="6173"/>
                      </a:cubicBezTo>
                      <a:cubicBezTo>
                        <a:pt x="15137" y="-15259"/>
                        <a:pt x="45332" y="25318"/>
                        <a:pt x="54380" y="33890"/>
                      </a:cubicBez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3" name="ïš1îḋê">
                  <a:extLst>
                    <a:ext uri="{FF2B5EF4-FFF2-40B4-BE49-F238E27FC236}">
                      <a16:creationId xmlns="" xmlns:a16="http://schemas.microsoft.com/office/drawing/2014/main" id="{6BF7DB7D-04B1-6CF7-1B09-BC740614B617}"/>
                    </a:ext>
                  </a:extLst>
                </p:cNvPr>
                <p:cNvSpPr/>
                <p:nvPr/>
              </p:nvSpPr>
              <p:spPr>
                <a:xfrm>
                  <a:off x="10872183" y="4757522"/>
                  <a:ext cx="132896" cy="178739"/>
                </a:xfrm>
                <a:custGeom>
                  <a:avLst/>
                  <a:gdLst>
                    <a:gd name="connsiteX0" fmla="*/ 3166 w 132896"/>
                    <a:gd name="connsiteY0" fmla="*/ 178332 h 178739"/>
                    <a:gd name="connsiteX1" fmla="*/ 79462 w 132896"/>
                    <a:gd name="connsiteY1" fmla="*/ 123944 h 178739"/>
                    <a:gd name="connsiteX2" fmla="*/ 100416 w 132896"/>
                    <a:gd name="connsiteY2" fmla="*/ 49935 h 178739"/>
                    <a:gd name="connsiteX3" fmla="*/ 115466 w 132896"/>
                    <a:gd name="connsiteY3" fmla="*/ 57841 h 178739"/>
                    <a:gd name="connsiteX4" fmla="*/ 132897 w 132896"/>
                    <a:gd name="connsiteY4" fmla="*/ 24599 h 178739"/>
                    <a:gd name="connsiteX5" fmla="*/ 59840 w 132896"/>
                    <a:gd name="connsiteY5" fmla="*/ 1834 h 178739"/>
                    <a:gd name="connsiteX6" fmla="*/ 37171 w 132896"/>
                    <a:gd name="connsiteY6" fmla="*/ 45077 h 178739"/>
                    <a:gd name="connsiteX7" fmla="*/ 3166 w 132896"/>
                    <a:gd name="connsiteY7" fmla="*/ 178332 h 1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896" h="178739">
                      <a:moveTo>
                        <a:pt x="3166" y="178332"/>
                      </a:moveTo>
                      <a:cubicBezTo>
                        <a:pt x="14977" y="182428"/>
                        <a:pt x="42695" y="154996"/>
                        <a:pt x="79462" y="123944"/>
                      </a:cubicBezTo>
                      <a:cubicBezTo>
                        <a:pt x="98321" y="108038"/>
                        <a:pt x="100416" y="49935"/>
                        <a:pt x="100416" y="49935"/>
                      </a:cubicBezTo>
                      <a:cubicBezTo>
                        <a:pt x="100416" y="49935"/>
                        <a:pt x="109941" y="55650"/>
                        <a:pt x="115466" y="57841"/>
                      </a:cubicBezTo>
                      <a:cubicBezTo>
                        <a:pt x="127468" y="35362"/>
                        <a:pt x="131468" y="29171"/>
                        <a:pt x="132897" y="24599"/>
                      </a:cubicBezTo>
                      <a:cubicBezTo>
                        <a:pt x="104989" y="-4643"/>
                        <a:pt x="76890" y="-928"/>
                        <a:pt x="59840" y="1834"/>
                      </a:cubicBezTo>
                      <a:cubicBezTo>
                        <a:pt x="59840" y="1834"/>
                        <a:pt x="46886" y="28694"/>
                        <a:pt x="37171" y="45077"/>
                      </a:cubicBezTo>
                      <a:cubicBezTo>
                        <a:pt x="53839" y="104228"/>
                        <a:pt x="-15312" y="178047"/>
                        <a:pt x="3166" y="178332"/>
                      </a:cubicBezTo>
                      <a:close/>
                    </a:path>
                  </a:pathLst>
                </a:custGeom>
                <a:solidFill>
                  <a:srgbClr val="182447"/>
                </a:solidFill>
                <a:ln w="9525" cap="flat">
                  <a:noFill/>
                  <a:prstDash val="solid"/>
                  <a:miter/>
                </a:ln>
              </p:spPr>
              <p:txBody>
                <a:bodyPr rtlCol="0" anchor="ctr"/>
                <a:lstStyle/>
                <a:p>
                  <a:endParaRPr lang="en-GB">
                    <a:cs typeface="+mn-ea"/>
                    <a:sym typeface="+mn-lt"/>
                  </a:endParaRPr>
                </a:p>
              </p:txBody>
            </p:sp>
            <p:sp>
              <p:nvSpPr>
                <p:cNvPr id="144" name="îṧľidê">
                  <a:extLst>
                    <a:ext uri="{FF2B5EF4-FFF2-40B4-BE49-F238E27FC236}">
                      <a16:creationId xmlns="" xmlns:a16="http://schemas.microsoft.com/office/drawing/2014/main" id="{731A45E5-FFF5-0E4F-D283-CAAD6BF8A422}"/>
                    </a:ext>
                  </a:extLst>
                </p:cNvPr>
                <p:cNvSpPr/>
                <p:nvPr/>
              </p:nvSpPr>
              <p:spPr>
                <a:xfrm>
                  <a:off x="10333568" y="3778566"/>
                  <a:ext cx="602837" cy="992790"/>
                </a:xfrm>
                <a:custGeom>
                  <a:avLst/>
                  <a:gdLst>
                    <a:gd name="connsiteX0" fmla="*/ 0 w 602837"/>
                    <a:gd name="connsiteY0" fmla="*/ 67532 h 992790"/>
                    <a:gd name="connsiteX1" fmla="*/ 538925 w 602837"/>
                    <a:gd name="connsiteY1" fmla="*/ 992791 h 992790"/>
                    <a:gd name="connsiteX2" fmla="*/ 602837 w 602837"/>
                    <a:gd name="connsiteY2" fmla="*/ 958406 h 992790"/>
                    <a:gd name="connsiteX3" fmla="*/ 303657 w 602837"/>
                    <a:gd name="connsiteY3" fmla="*/ 0 h 992790"/>
                    <a:gd name="connsiteX4" fmla="*/ 0 w 602837"/>
                    <a:gd name="connsiteY4" fmla="*/ 67532 h 992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837" h="992790">
                      <a:moveTo>
                        <a:pt x="0" y="67532"/>
                      </a:moveTo>
                      <a:cubicBezTo>
                        <a:pt x="0" y="67532"/>
                        <a:pt x="95536" y="637889"/>
                        <a:pt x="538925" y="992791"/>
                      </a:cubicBezTo>
                      <a:lnTo>
                        <a:pt x="602837" y="958406"/>
                      </a:lnTo>
                      <a:cubicBezTo>
                        <a:pt x="602837" y="958406"/>
                        <a:pt x="268414" y="547497"/>
                        <a:pt x="303657" y="0"/>
                      </a:cubicBezTo>
                      <a:lnTo>
                        <a:pt x="0" y="67532"/>
                      </a:lnTo>
                      <a:close/>
                    </a:path>
                  </a:pathLst>
                </a:custGeom>
                <a:solidFill>
                  <a:srgbClr val="336C88"/>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cs typeface="+mn-ea"/>
                    <a:sym typeface="+mn-lt"/>
                  </a:endParaRPr>
                </a:p>
              </p:txBody>
            </p:sp>
            <p:sp>
              <p:nvSpPr>
                <p:cNvPr id="145" name="ï$1ïḑé">
                  <a:extLst>
                    <a:ext uri="{FF2B5EF4-FFF2-40B4-BE49-F238E27FC236}">
                      <a16:creationId xmlns="" xmlns:a16="http://schemas.microsoft.com/office/drawing/2014/main" id="{B16A8297-FD6F-E829-06CE-7AC57C7F3C52}"/>
                    </a:ext>
                  </a:extLst>
                </p:cNvPr>
                <p:cNvSpPr/>
                <p:nvPr/>
              </p:nvSpPr>
              <p:spPr>
                <a:xfrm>
                  <a:off x="9544398" y="3179114"/>
                  <a:ext cx="64945" cy="58784"/>
                </a:xfrm>
                <a:custGeom>
                  <a:avLst/>
                  <a:gdLst>
                    <a:gd name="connsiteX0" fmla="*/ 32600 w 64945"/>
                    <a:gd name="connsiteY0" fmla="*/ 51575 h 58784"/>
                    <a:gd name="connsiteX1" fmla="*/ 500 w 64945"/>
                    <a:gd name="connsiteY1" fmla="*/ 24238 h 58784"/>
                    <a:gd name="connsiteX2" fmla="*/ 32218 w 64945"/>
                    <a:gd name="connsiteY2" fmla="*/ 27286 h 58784"/>
                    <a:gd name="connsiteX3" fmla="*/ 29456 w 64945"/>
                    <a:gd name="connsiteY3" fmla="*/ 330 h 58784"/>
                    <a:gd name="connsiteX4" fmla="*/ 32600 w 64945"/>
                    <a:gd name="connsiteY4" fmla="*/ 51575 h 58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5" h="58784">
                      <a:moveTo>
                        <a:pt x="32600" y="51575"/>
                      </a:moveTo>
                      <a:cubicBezTo>
                        <a:pt x="14883" y="39859"/>
                        <a:pt x="4405" y="34239"/>
                        <a:pt x="500" y="24238"/>
                      </a:cubicBezTo>
                      <a:cubicBezTo>
                        <a:pt x="-3596" y="13951"/>
                        <a:pt x="18407" y="28524"/>
                        <a:pt x="32218" y="27286"/>
                      </a:cubicBezTo>
                      <a:cubicBezTo>
                        <a:pt x="36791" y="26905"/>
                        <a:pt x="23075" y="-3480"/>
                        <a:pt x="29456" y="330"/>
                      </a:cubicBezTo>
                      <a:cubicBezTo>
                        <a:pt x="82415" y="32239"/>
                        <a:pt x="69842" y="76245"/>
                        <a:pt x="32600" y="51575"/>
                      </a:cubicBezTo>
                      <a:close/>
                    </a:path>
                  </a:pathLst>
                </a:custGeom>
                <a:solidFill>
                  <a:srgbClr val="E9A384"/>
                </a:solidFill>
                <a:ln w="9525" cap="flat">
                  <a:noFill/>
                  <a:prstDash val="solid"/>
                  <a:miter/>
                </a:ln>
              </p:spPr>
              <p:txBody>
                <a:bodyPr rtlCol="0" anchor="ctr"/>
                <a:lstStyle/>
                <a:p>
                  <a:endParaRPr lang="en-GB">
                    <a:cs typeface="+mn-ea"/>
                    <a:sym typeface="+mn-lt"/>
                  </a:endParaRPr>
                </a:p>
              </p:txBody>
            </p:sp>
            <p:sp>
              <p:nvSpPr>
                <p:cNvPr id="146" name="ïSḻîḍè">
                  <a:extLst>
                    <a:ext uri="{FF2B5EF4-FFF2-40B4-BE49-F238E27FC236}">
                      <a16:creationId xmlns="" xmlns:a16="http://schemas.microsoft.com/office/drawing/2014/main" id="{F2FF6AAC-FF09-9E5B-D47F-3AC66BF5F303}"/>
                    </a:ext>
                  </a:extLst>
                </p:cNvPr>
                <p:cNvSpPr/>
                <p:nvPr/>
              </p:nvSpPr>
              <p:spPr>
                <a:xfrm>
                  <a:off x="9565091" y="2990350"/>
                  <a:ext cx="1290637" cy="1091545"/>
                </a:xfrm>
                <a:custGeom>
                  <a:avLst/>
                  <a:gdLst>
                    <a:gd name="connsiteX0" fmla="*/ 40957 w 1290637"/>
                    <a:gd name="connsiteY0" fmla="*/ 210621 h 1091545"/>
                    <a:gd name="connsiteX1" fmla="*/ 463105 w 1290637"/>
                    <a:gd name="connsiteY1" fmla="*/ 311491 h 1091545"/>
                    <a:gd name="connsiteX2" fmla="*/ 847154 w 1290637"/>
                    <a:gd name="connsiteY2" fmla="*/ 5357 h 1091545"/>
                    <a:gd name="connsiteX3" fmla="*/ 1139095 w 1290637"/>
                    <a:gd name="connsiteY3" fmla="*/ 250816 h 1091545"/>
                    <a:gd name="connsiteX4" fmla="*/ 1172337 w 1290637"/>
                    <a:gd name="connsiteY4" fmla="*/ 783550 h 1091545"/>
                    <a:gd name="connsiteX5" fmla="*/ 1290638 w 1290637"/>
                    <a:gd name="connsiteY5" fmla="*/ 970811 h 1091545"/>
                    <a:gd name="connsiteX6" fmla="*/ 578548 w 1290637"/>
                    <a:gd name="connsiteY6" fmla="*/ 1000148 h 1091545"/>
                    <a:gd name="connsiteX7" fmla="*/ 600932 w 1290637"/>
                    <a:gd name="connsiteY7" fmla="*/ 481893 h 1091545"/>
                    <a:gd name="connsiteX8" fmla="*/ 0 w 1290637"/>
                    <a:gd name="connsiteY8" fmla="*/ 261484 h 1091545"/>
                    <a:gd name="connsiteX9" fmla="*/ 40957 w 1290637"/>
                    <a:gd name="connsiteY9" fmla="*/ 210621 h 109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637" h="1091545">
                      <a:moveTo>
                        <a:pt x="40957" y="210621"/>
                      </a:moveTo>
                      <a:cubicBezTo>
                        <a:pt x="40957" y="210621"/>
                        <a:pt x="246697" y="438745"/>
                        <a:pt x="463105" y="311491"/>
                      </a:cubicBezTo>
                      <a:cubicBezTo>
                        <a:pt x="679609" y="184237"/>
                        <a:pt x="676847" y="32789"/>
                        <a:pt x="847154" y="5357"/>
                      </a:cubicBezTo>
                      <a:cubicBezTo>
                        <a:pt x="1076611" y="-31695"/>
                        <a:pt x="1112520" y="131373"/>
                        <a:pt x="1139095" y="250816"/>
                      </a:cubicBezTo>
                      <a:cubicBezTo>
                        <a:pt x="1165669" y="370260"/>
                        <a:pt x="1111663" y="620386"/>
                        <a:pt x="1172337" y="783550"/>
                      </a:cubicBezTo>
                      <a:cubicBezTo>
                        <a:pt x="1233106" y="946713"/>
                        <a:pt x="1290638" y="970811"/>
                        <a:pt x="1290638" y="970811"/>
                      </a:cubicBezTo>
                      <a:cubicBezTo>
                        <a:pt x="1290638" y="970811"/>
                        <a:pt x="793432" y="1221700"/>
                        <a:pt x="578548" y="1000148"/>
                      </a:cubicBezTo>
                      <a:cubicBezTo>
                        <a:pt x="578548" y="1000148"/>
                        <a:pt x="565023" y="798218"/>
                        <a:pt x="600932" y="481893"/>
                      </a:cubicBezTo>
                      <a:cubicBezTo>
                        <a:pt x="600932" y="481893"/>
                        <a:pt x="270510" y="609528"/>
                        <a:pt x="0" y="261484"/>
                      </a:cubicBezTo>
                      <a:lnTo>
                        <a:pt x="40957" y="210621"/>
                      </a:lnTo>
                      <a:close/>
                    </a:path>
                  </a:pathLst>
                </a:custGeom>
                <a:solidFill>
                  <a:srgbClr val="60BD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47" name="î$ľïḋé">
                  <a:extLst>
                    <a:ext uri="{FF2B5EF4-FFF2-40B4-BE49-F238E27FC236}">
                      <a16:creationId xmlns="" xmlns:a16="http://schemas.microsoft.com/office/drawing/2014/main" id="{06C2EF28-F847-CD38-CCC3-BEE6F3AF075E}"/>
                    </a:ext>
                  </a:extLst>
                </p:cNvPr>
                <p:cNvGrpSpPr/>
                <p:nvPr/>
              </p:nvGrpSpPr>
              <p:grpSpPr>
                <a:xfrm>
                  <a:off x="10255727" y="2990436"/>
                  <a:ext cx="304463" cy="328929"/>
                  <a:chOff x="10255727" y="2990436"/>
                  <a:chExt cx="304463" cy="328929"/>
                </a:xfrm>
              </p:grpSpPr>
              <p:sp>
                <p:nvSpPr>
                  <p:cNvPr id="153" name="îśľïḋé">
                    <a:extLst>
                      <a:ext uri="{FF2B5EF4-FFF2-40B4-BE49-F238E27FC236}">
                        <a16:creationId xmlns="" xmlns:a16="http://schemas.microsoft.com/office/drawing/2014/main" id="{423D9E15-08D3-8861-2D84-6A7ABBF332D0}"/>
                      </a:ext>
                    </a:extLst>
                  </p:cNvPr>
                  <p:cNvSpPr/>
                  <p:nvPr/>
                </p:nvSpPr>
                <p:spPr>
                  <a:xfrm>
                    <a:off x="10255727" y="3037426"/>
                    <a:ext cx="92795" cy="281844"/>
                  </a:xfrm>
                  <a:custGeom>
                    <a:avLst/>
                    <a:gdLst>
                      <a:gd name="connsiteX0" fmla="*/ 48313 w 92795"/>
                      <a:gd name="connsiteY0" fmla="*/ 195548 h 281844"/>
                      <a:gd name="connsiteX1" fmla="*/ 55076 w 92795"/>
                      <a:gd name="connsiteY1" fmla="*/ 0 h 281844"/>
                      <a:gd name="connsiteX2" fmla="*/ 10213 w 92795"/>
                      <a:gd name="connsiteY2" fmla="*/ 41338 h 281844"/>
                      <a:gd name="connsiteX3" fmla="*/ 29454 w 92795"/>
                      <a:gd name="connsiteY3" fmla="*/ 80772 h 281844"/>
                      <a:gd name="connsiteX4" fmla="*/ 402 w 92795"/>
                      <a:gd name="connsiteY4" fmla="*/ 106680 h 281844"/>
                      <a:gd name="connsiteX5" fmla="*/ 92795 w 92795"/>
                      <a:gd name="connsiteY5" fmla="*/ 281845 h 281844"/>
                      <a:gd name="connsiteX6" fmla="*/ 48313 w 92795"/>
                      <a:gd name="connsiteY6" fmla="*/ 195548 h 28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95" h="281844">
                        <a:moveTo>
                          <a:pt x="48313" y="195548"/>
                        </a:moveTo>
                        <a:cubicBezTo>
                          <a:pt x="52028" y="173546"/>
                          <a:pt x="18214" y="110109"/>
                          <a:pt x="55076" y="0"/>
                        </a:cubicBezTo>
                        <a:cubicBezTo>
                          <a:pt x="38884" y="12001"/>
                          <a:pt x="24310" y="25908"/>
                          <a:pt x="10213" y="41338"/>
                        </a:cubicBezTo>
                        <a:cubicBezTo>
                          <a:pt x="-3217" y="112109"/>
                          <a:pt x="-9123" y="83249"/>
                          <a:pt x="29454" y="80772"/>
                        </a:cubicBezTo>
                        <a:cubicBezTo>
                          <a:pt x="23167" y="90964"/>
                          <a:pt x="8594" y="97822"/>
                          <a:pt x="402" y="106680"/>
                        </a:cubicBezTo>
                        <a:cubicBezTo>
                          <a:pt x="6118" y="188690"/>
                          <a:pt x="54695" y="254984"/>
                          <a:pt x="92795" y="281845"/>
                        </a:cubicBezTo>
                        <a:cubicBezTo>
                          <a:pt x="74793" y="259747"/>
                          <a:pt x="53838" y="221171"/>
                          <a:pt x="48313" y="195548"/>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4" name="ïśļîḋe">
                    <a:extLst>
                      <a:ext uri="{FF2B5EF4-FFF2-40B4-BE49-F238E27FC236}">
                        <a16:creationId xmlns="" xmlns:a16="http://schemas.microsoft.com/office/drawing/2014/main" id="{2A08C76F-4DB7-B8F8-2665-A1E6E8B6E9A6}"/>
                      </a:ext>
                    </a:extLst>
                  </p:cNvPr>
                  <p:cNvSpPr/>
                  <p:nvPr/>
                </p:nvSpPr>
                <p:spPr>
                  <a:xfrm>
                    <a:off x="10556710" y="3003732"/>
                    <a:ext cx="1076" cy="357"/>
                  </a:xfrm>
                  <a:custGeom>
                    <a:avLst/>
                    <a:gdLst>
                      <a:gd name="connsiteX0" fmla="*/ 1076 w 1076"/>
                      <a:gd name="connsiteY0" fmla="*/ 357 h 357"/>
                      <a:gd name="connsiteX1" fmla="*/ 1076 w 1076"/>
                      <a:gd name="connsiteY1" fmla="*/ 357 h 357"/>
                      <a:gd name="connsiteX2" fmla="*/ 1076 w 1076"/>
                      <a:gd name="connsiteY2" fmla="*/ 357 h 357"/>
                    </a:gdLst>
                    <a:ahLst/>
                    <a:cxnLst>
                      <a:cxn ang="0">
                        <a:pos x="connsiteX0" y="connsiteY0"/>
                      </a:cxn>
                      <a:cxn ang="0">
                        <a:pos x="connsiteX1" y="connsiteY1"/>
                      </a:cxn>
                      <a:cxn ang="0">
                        <a:pos x="connsiteX2" y="connsiteY2"/>
                      </a:cxn>
                    </a:cxnLst>
                    <a:rect l="l" t="t" r="r" b="b"/>
                    <a:pathLst>
                      <a:path w="1076" h="357">
                        <a:moveTo>
                          <a:pt x="1076" y="357"/>
                        </a:moveTo>
                        <a:lnTo>
                          <a:pt x="1076" y="357"/>
                        </a:lnTo>
                        <a:cubicBezTo>
                          <a:pt x="-543" y="-119"/>
                          <a:pt x="-162" y="-119"/>
                          <a:pt x="1076" y="357"/>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5" name="í$ḻîḍè">
                    <a:extLst>
                      <a:ext uri="{FF2B5EF4-FFF2-40B4-BE49-F238E27FC236}">
                        <a16:creationId xmlns="" xmlns:a16="http://schemas.microsoft.com/office/drawing/2014/main" id="{3C7AE6D5-114F-F31C-C816-0A9328F348A1}"/>
                      </a:ext>
                    </a:extLst>
                  </p:cNvPr>
                  <p:cNvSpPr/>
                  <p:nvPr/>
                </p:nvSpPr>
                <p:spPr>
                  <a:xfrm>
                    <a:off x="10348236" y="2996088"/>
                    <a:ext cx="211954" cy="323087"/>
                  </a:xfrm>
                  <a:custGeom>
                    <a:avLst/>
                    <a:gdLst>
                      <a:gd name="connsiteX0" fmla="*/ 180784 w 211954"/>
                      <a:gd name="connsiteY0" fmla="*/ 0 h 323087"/>
                      <a:gd name="connsiteX1" fmla="*/ 108299 w 211954"/>
                      <a:gd name="connsiteY1" fmla="*/ 145447 h 323087"/>
                      <a:gd name="connsiteX2" fmla="*/ 0 w 211954"/>
                      <a:gd name="connsiteY2" fmla="*/ 323088 h 323087"/>
                      <a:gd name="connsiteX3" fmla="*/ 176689 w 211954"/>
                      <a:gd name="connsiteY3" fmla="*/ 202597 h 323087"/>
                      <a:gd name="connsiteX4" fmla="*/ 130397 w 211954"/>
                      <a:gd name="connsiteY4" fmla="*/ 144494 h 323087"/>
                      <a:gd name="connsiteX5" fmla="*/ 193738 w 211954"/>
                      <a:gd name="connsiteY5" fmla="*/ 160401 h 323087"/>
                      <a:gd name="connsiteX6" fmla="*/ 208502 w 211954"/>
                      <a:gd name="connsiteY6" fmla="*/ 7525 h 323087"/>
                      <a:gd name="connsiteX7" fmla="*/ 180784 w 211954"/>
                      <a:gd name="connsiteY7" fmla="*/ 0 h 323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954" h="323087">
                        <a:moveTo>
                          <a:pt x="180784" y="0"/>
                        </a:moveTo>
                        <a:cubicBezTo>
                          <a:pt x="169640" y="26670"/>
                          <a:pt x="110680" y="141446"/>
                          <a:pt x="108299" y="145447"/>
                        </a:cubicBezTo>
                        <a:cubicBezTo>
                          <a:pt x="58388" y="244602"/>
                          <a:pt x="47911" y="304514"/>
                          <a:pt x="0" y="323088"/>
                        </a:cubicBezTo>
                        <a:cubicBezTo>
                          <a:pt x="76486" y="309086"/>
                          <a:pt x="141827" y="273177"/>
                          <a:pt x="176689" y="202597"/>
                        </a:cubicBezTo>
                        <a:cubicBezTo>
                          <a:pt x="159639" y="184594"/>
                          <a:pt x="142875" y="165640"/>
                          <a:pt x="130397" y="144494"/>
                        </a:cubicBezTo>
                        <a:cubicBezTo>
                          <a:pt x="149638" y="152495"/>
                          <a:pt x="172783" y="154686"/>
                          <a:pt x="193738" y="160401"/>
                        </a:cubicBezTo>
                        <a:cubicBezTo>
                          <a:pt x="216598" y="93917"/>
                          <a:pt x="213265" y="9239"/>
                          <a:pt x="208502" y="7525"/>
                        </a:cubicBezTo>
                        <a:cubicBezTo>
                          <a:pt x="199072" y="4858"/>
                          <a:pt x="189833" y="2286"/>
                          <a:pt x="180784" y="0"/>
                        </a:cubicBezTo>
                        <a:close/>
                      </a:path>
                    </a:pathLst>
                  </a:custGeom>
                  <a:solidFill>
                    <a:srgbClr val="4A9799"/>
                  </a:solidFill>
                  <a:ln w="9525" cap="flat">
                    <a:noFill/>
                    <a:prstDash val="solid"/>
                    <a:miter/>
                  </a:ln>
                </p:spPr>
                <p:txBody>
                  <a:bodyPr rtlCol="0" anchor="ctr"/>
                  <a:lstStyle/>
                  <a:p>
                    <a:endParaRPr lang="en-GB">
                      <a:cs typeface="+mn-ea"/>
                      <a:sym typeface="+mn-lt"/>
                    </a:endParaRPr>
                  </a:p>
                </p:txBody>
              </p:sp>
              <p:sp>
                <p:nvSpPr>
                  <p:cNvPr id="156" name="ïṩḷïḍè">
                    <a:extLst>
                      <a:ext uri="{FF2B5EF4-FFF2-40B4-BE49-F238E27FC236}">
                        <a16:creationId xmlns="" xmlns:a16="http://schemas.microsoft.com/office/drawing/2014/main" id="{D4FBB2C9-5527-EB55-F38C-1191F398430F}"/>
                      </a:ext>
                    </a:extLst>
                  </p:cNvPr>
                  <p:cNvSpPr/>
                  <p:nvPr/>
                </p:nvSpPr>
                <p:spPr>
                  <a:xfrm>
                    <a:off x="10350237" y="3083908"/>
                    <a:ext cx="106334" cy="168687"/>
                  </a:xfrm>
                  <a:custGeom>
                    <a:avLst/>
                    <a:gdLst>
                      <a:gd name="connsiteX0" fmla="*/ 0 w 106334"/>
                      <a:gd name="connsiteY0" fmla="*/ 0 h 168687"/>
                      <a:gd name="connsiteX1" fmla="*/ 46291 w 106334"/>
                      <a:gd name="connsiteY1" fmla="*/ 38576 h 168687"/>
                      <a:gd name="connsiteX2" fmla="*/ 9525 w 106334"/>
                      <a:gd name="connsiteY2" fmla="*/ 65818 h 168687"/>
                      <a:gd name="connsiteX3" fmla="*/ 44482 w 106334"/>
                      <a:gd name="connsiteY3" fmla="*/ 99346 h 168687"/>
                      <a:gd name="connsiteX4" fmla="*/ 55054 w 106334"/>
                      <a:gd name="connsiteY4" fmla="*/ 168688 h 168687"/>
                      <a:gd name="connsiteX5" fmla="*/ 82772 w 106334"/>
                      <a:gd name="connsiteY5" fmla="*/ 108299 h 168687"/>
                      <a:gd name="connsiteX6" fmla="*/ 96679 w 106334"/>
                      <a:gd name="connsiteY6" fmla="*/ 72390 h 168687"/>
                      <a:gd name="connsiteX7" fmla="*/ 0 w 106334"/>
                      <a:gd name="connsiteY7" fmla="*/ 0 h 16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4" h="168687">
                        <a:moveTo>
                          <a:pt x="0" y="0"/>
                        </a:moveTo>
                        <a:cubicBezTo>
                          <a:pt x="15526" y="14097"/>
                          <a:pt x="31337" y="27146"/>
                          <a:pt x="46291" y="38576"/>
                        </a:cubicBezTo>
                        <a:lnTo>
                          <a:pt x="9525" y="65818"/>
                        </a:lnTo>
                        <a:lnTo>
                          <a:pt x="44482" y="99346"/>
                        </a:lnTo>
                        <a:cubicBezTo>
                          <a:pt x="64008" y="165735"/>
                          <a:pt x="63151" y="151829"/>
                          <a:pt x="55054" y="168688"/>
                        </a:cubicBezTo>
                        <a:cubicBezTo>
                          <a:pt x="65341" y="149733"/>
                          <a:pt x="73723" y="129826"/>
                          <a:pt x="82772" y="108299"/>
                        </a:cubicBezTo>
                        <a:cubicBezTo>
                          <a:pt x="111633" y="40386"/>
                          <a:pt x="111062" y="53911"/>
                          <a:pt x="96679" y="72390"/>
                        </a:cubicBezTo>
                        <a:cubicBezTo>
                          <a:pt x="62484" y="50387"/>
                          <a:pt x="30575" y="27051"/>
                          <a:pt x="0" y="0"/>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7" name="îśľïďe">
                    <a:extLst>
                      <a:ext uri="{FF2B5EF4-FFF2-40B4-BE49-F238E27FC236}">
                        <a16:creationId xmlns="" xmlns:a16="http://schemas.microsoft.com/office/drawing/2014/main" id="{06728DE8-FB5B-4EFE-922E-C97111AC2E5F}"/>
                      </a:ext>
                    </a:extLst>
                  </p:cNvPr>
                  <p:cNvSpPr/>
                  <p:nvPr/>
                </p:nvSpPr>
                <p:spPr>
                  <a:xfrm>
                    <a:off x="10293352" y="3083718"/>
                    <a:ext cx="56980" cy="139636"/>
                  </a:xfrm>
                  <a:custGeom>
                    <a:avLst/>
                    <a:gdLst>
                      <a:gd name="connsiteX0" fmla="*/ 211 w 56980"/>
                      <a:gd name="connsiteY0" fmla="*/ 44863 h 139636"/>
                      <a:gd name="connsiteX1" fmla="*/ 12308 w 56980"/>
                      <a:gd name="connsiteY1" fmla="*/ 139637 h 139636"/>
                      <a:gd name="connsiteX2" fmla="*/ 23833 w 56980"/>
                      <a:gd name="connsiteY2" fmla="*/ 77914 h 139636"/>
                      <a:gd name="connsiteX3" fmla="*/ 48027 w 56980"/>
                      <a:gd name="connsiteY3" fmla="*/ 65722 h 139636"/>
                      <a:gd name="connsiteX4" fmla="*/ 32787 w 56980"/>
                      <a:gd name="connsiteY4" fmla="*/ 34290 h 139636"/>
                      <a:gd name="connsiteX5" fmla="*/ 56980 w 56980"/>
                      <a:gd name="connsiteY5" fmla="*/ 0 h 139636"/>
                      <a:gd name="connsiteX6" fmla="*/ 211 w 56980"/>
                      <a:gd name="connsiteY6" fmla="*/ 44863 h 1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 h="139636">
                        <a:moveTo>
                          <a:pt x="211" y="44863"/>
                        </a:moveTo>
                        <a:cubicBezTo>
                          <a:pt x="-932" y="74104"/>
                          <a:pt x="2497" y="104870"/>
                          <a:pt x="12308" y="139637"/>
                        </a:cubicBezTo>
                        <a:cubicBezTo>
                          <a:pt x="15927" y="118396"/>
                          <a:pt x="19261" y="99346"/>
                          <a:pt x="23833" y="77914"/>
                        </a:cubicBezTo>
                        <a:lnTo>
                          <a:pt x="48027" y="65722"/>
                        </a:lnTo>
                        <a:lnTo>
                          <a:pt x="32787" y="34290"/>
                        </a:lnTo>
                        <a:lnTo>
                          <a:pt x="56980" y="0"/>
                        </a:lnTo>
                        <a:cubicBezTo>
                          <a:pt x="37073" y="14192"/>
                          <a:pt x="18594" y="29051"/>
                          <a:pt x="211" y="44863"/>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8" name="íṧļïḍê">
                    <a:extLst>
                      <a:ext uri="{FF2B5EF4-FFF2-40B4-BE49-F238E27FC236}">
                        <a16:creationId xmlns="" xmlns:a16="http://schemas.microsoft.com/office/drawing/2014/main" id="{E4027CA5-A09B-C952-BB29-9B95318492A7}"/>
                      </a:ext>
                    </a:extLst>
                  </p:cNvPr>
                  <p:cNvSpPr/>
                  <p:nvPr/>
                </p:nvSpPr>
                <p:spPr>
                  <a:xfrm>
                    <a:off x="10293848" y="3077926"/>
                    <a:ext cx="5862" cy="45225"/>
                  </a:xfrm>
                  <a:custGeom>
                    <a:avLst/>
                    <a:gdLst>
                      <a:gd name="connsiteX0" fmla="*/ 3143 w 5862"/>
                      <a:gd name="connsiteY0" fmla="*/ 16364 h 45225"/>
                      <a:gd name="connsiteX1" fmla="*/ 0 w 5862"/>
                      <a:gd name="connsiteY1" fmla="*/ 45225 h 45225"/>
                      <a:gd name="connsiteX2" fmla="*/ 3143 w 5862"/>
                      <a:gd name="connsiteY2" fmla="*/ 16364 h 45225"/>
                    </a:gdLst>
                    <a:ahLst/>
                    <a:cxnLst>
                      <a:cxn ang="0">
                        <a:pos x="connsiteX0" y="connsiteY0"/>
                      </a:cxn>
                      <a:cxn ang="0">
                        <a:pos x="connsiteX1" y="connsiteY1"/>
                      </a:cxn>
                      <a:cxn ang="0">
                        <a:pos x="connsiteX2" y="connsiteY2"/>
                      </a:cxn>
                    </a:cxnLst>
                    <a:rect l="l" t="t" r="r" b="b"/>
                    <a:pathLst>
                      <a:path w="5862" h="45225">
                        <a:moveTo>
                          <a:pt x="3143" y="16364"/>
                        </a:moveTo>
                        <a:cubicBezTo>
                          <a:pt x="1524" y="26175"/>
                          <a:pt x="476" y="35795"/>
                          <a:pt x="0" y="45225"/>
                        </a:cubicBezTo>
                        <a:cubicBezTo>
                          <a:pt x="2191" y="21127"/>
                          <a:pt x="9906" y="-24498"/>
                          <a:pt x="3143" y="16364"/>
                        </a:cubicBezTo>
                        <a:close/>
                      </a:path>
                    </a:pathLst>
                  </a:custGeom>
                  <a:solidFill>
                    <a:srgbClr val="E2E1E1"/>
                  </a:solidFill>
                  <a:ln w="9525" cap="flat">
                    <a:noFill/>
                    <a:prstDash val="solid"/>
                    <a:miter/>
                  </a:ln>
                </p:spPr>
                <p:txBody>
                  <a:bodyPr rtlCol="0" anchor="ctr"/>
                  <a:lstStyle/>
                  <a:p>
                    <a:endParaRPr lang="en-GB">
                      <a:cs typeface="+mn-ea"/>
                      <a:sym typeface="+mn-lt"/>
                    </a:endParaRPr>
                  </a:p>
                </p:txBody>
              </p:sp>
              <p:sp>
                <p:nvSpPr>
                  <p:cNvPr id="159" name="îSḻíďè">
                    <a:extLst>
                      <a:ext uri="{FF2B5EF4-FFF2-40B4-BE49-F238E27FC236}">
                        <a16:creationId xmlns="" xmlns:a16="http://schemas.microsoft.com/office/drawing/2014/main" id="{01BEA333-2FF9-8F65-9F91-5029BA483DD3}"/>
                      </a:ext>
                    </a:extLst>
                  </p:cNvPr>
                  <p:cNvSpPr/>
                  <p:nvPr/>
                </p:nvSpPr>
                <p:spPr>
                  <a:xfrm>
                    <a:off x="10523684" y="2994700"/>
                    <a:ext cx="5448" cy="1387"/>
                  </a:xfrm>
                  <a:custGeom>
                    <a:avLst/>
                    <a:gdLst>
                      <a:gd name="connsiteX0" fmla="*/ 5337 w 5448"/>
                      <a:gd name="connsiteY0" fmla="*/ 1387 h 1387"/>
                      <a:gd name="connsiteX1" fmla="*/ 2194 w 5448"/>
                      <a:gd name="connsiteY1" fmla="*/ 435 h 1387"/>
                      <a:gd name="connsiteX2" fmla="*/ 5337 w 5448"/>
                      <a:gd name="connsiteY2" fmla="*/ 1387 h 1387"/>
                    </a:gdLst>
                    <a:ahLst/>
                    <a:cxnLst>
                      <a:cxn ang="0">
                        <a:pos x="connsiteX0" y="connsiteY0"/>
                      </a:cxn>
                      <a:cxn ang="0">
                        <a:pos x="connsiteX1" y="connsiteY1"/>
                      </a:cxn>
                      <a:cxn ang="0">
                        <a:pos x="connsiteX2" y="connsiteY2"/>
                      </a:cxn>
                    </a:cxnLst>
                    <a:rect l="l" t="t" r="r" b="b"/>
                    <a:pathLst>
                      <a:path w="5448" h="1387">
                        <a:moveTo>
                          <a:pt x="5337" y="1387"/>
                        </a:moveTo>
                        <a:cubicBezTo>
                          <a:pt x="5528" y="816"/>
                          <a:pt x="5908" y="1483"/>
                          <a:pt x="2194" y="435"/>
                        </a:cubicBezTo>
                        <a:cubicBezTo>
                          <a:pt x="-759" y="-137"/>
                          <a:pt x="-1616" y="-422"/>
                          <a:pt x="5337" y="1387"/>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0" name="ï$ḷïdè">
                    <a:extLst>
                      <a:ext uri="{FF2B5EF4-FFF2-40B4-BE49-F238E27FC236}">
                        <a16:creationId xmlns="" xmlns:a16="http://schemas.microsoft.com/office/drawing/2014/main" id="{FFB4352E-FCE7-7062-D2A3-670F329ABE82}"/>
                      </a:ext>
                    </a:extLst>
                  </p:cNvPr>
                  <p:cNvSpPr/>
                  <p:nvPr/>
                </p:nvSpPr>
                <p:spPr>
                  <a:xfrm>
                    <a:off x="10300117" y="3035521"/>
                    <a:ext cx="13257" cy="42396"/>
                  </a:xfrm>
                  <a:custGeom>
                    <a:avLst/>
                    <a:gdLst>
                      <a:gd name="connsiteX0" fmla="*/ 13257 w 13257"/>
                      <a:gd name="connsiteY0" fmla="*/ 0 h 42396"/>
                      <a:gd name="connsiteX1" fmla="*/ 2208 w 13257"/>
                      <a:gd name="connsiteY1" fmla="*/ 32575 h 42396"/>
                      <a:gd name="connsiteX2" fmla="*/ 13257 w 13257"/>
                      <a:gd name="connsiteY2" fmla="*/ 0 h 42396"/>
                    </a:gdLst>
                    <a:ahLst/>
                    <a:cxnLst>
                      <a:cxn ang="0">
                        <a:pos x="connsiteX0" y="connsiteY0"/>
                      </a:cxn>
                      <a:cxn ang="0">
                        <a:pos x="connsiteX1" y="connsiteY1"/>
                      </a:cxn>
                      <a:cxn ang="0">
                        <a:pos x="connsiteX2" y="connsiteY2"/>
                      </a:cxn>
                    </a:cxnLst>
                    <a:rect l="l" t="t" r="r" b="b"/>
                    <a:pathLst>
                      <a:path w="13257" h="42396">
                        <a:moveTo>
                          <a:pt x="13257" y="0"/>
                        </a:moveTo>
                        <a:cubicBezTo>
                          <a:pt x="8495" y="3429"/>
                          <a:pt x="2970" y="29051"/>
                          <a:pt x="2208" y="32575"/>
                        </a:cubicBezTo>
                        <a:cubicBezTo>
                          <a:pt x="-3411" y="58293"/>
                          <a:pt x="2208" y="28575"/>
                          <a:pt x="13257"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1" name="ísḷidê">
                    <a:extLst>
                      <a:ext uri="{FF2B5EF4-FFF2-40B4-BE49-F238E27FC236}">
                        <a16:creationId xmlns="" xmlns:a16="http://schemas.microsoft.com/office/drawing/2014/main" id="{3A2C2FF7-06E2-21D4-5CAB-8B47F4BBFF60}"/>
                      </a:ext>
                    </a:extLst>
                  </p:cNvPr>
                  <p:cNvSpPr/>
                  <p:nvPr/>
                </p:nvSpPr>
                <p:spPr>
                  <a:xfrm>
                    <a:off x="10293277" y="3123151"/>
                    <a:ext cx="476" cy="5619"/>
                  </a:xfrm>
                  <a:custGeom>
                    <a:avLst/>
                    <a:gdLst>
                      <a:gd name="connsiteX0" fmla="*/ 0 w 476"/>
                      <a:gd name="connsiteY0" fmla="*/ 5620 h 5619"/>
                      <a:gd name="connsiteX1" fmla="*/ 476 w 476"/>
                      <a:gd name="connsiteY1" fmla="*/ 0 h 5619"/>
                      <a:gd name="connsiteX2" fmla="*/ 0 w 476"/>
                      <a:gd name="connsiteY2" fmla="*/ 5620 h 5619"/>
                    </a:gdLst>
                    <a:ahLst/>
                    <a:cxnLst>
                      <a:cxn ang="0">
                        <a:pos x="connsiteX0" y="connsiteY0"/>
                      </a:cxn>
                      <a:cxn ang="0">
                        <a:pos x="connsiteX1" y="connsiteY1"/>
                      </a:cxn>
                      <a:cxn ang="0">
                        <a:pos x="connsiteX2" y="connsiteY2"/>
                      </a:cxn>
                    </a:cxnLst>
                    <a:rect l="l" t="t" r="r" b="b"/>
                    <a:pathLst>
                      <a:path w="476" h="5619">
                        <a:moveTo>
                          <a:pt x="0" y="5620"/>
                        </a:moveTo>
                        <a:cubicBezTo>
                          <a:pt x="571" y="5143"/>
                          <a:pt x="95" y="5905"/>
                          <a:pt x="476" y="0"/>
                        </a:cubicBezTo>
                        <a:cubicBezTo>
                          <a:pt x="191" y="3620"/>
                          <a:pt x="0" y="5620"/>
                          <a:pt x="0" y="562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2" name="ïšḻïḍe">
                    <a:extLst>
                      <a:ext uri="{FF2B5EF4-FFF2-40B4-BE49-F238E27FC236}">
                        <a16:creationId xmlns="" xmlns:a16="http://schemas.microsoft.com/office/drawing/2014/main" id="{0112B776-B61E-FE84-EE2A-3FCD1588035C}"/>
                      </a:ext>
                    </a:extLst>
                  </p:cNvPr>
                  <p:cNvSpPr/>
                  <p:nvPr/>
                </p:nvSpPr>
                <p:spPr>
                  <a:xfrm>
                    <a:off x="10359571" y="2990436"/>
                    <a:ext cx="169449" cy="150076"/>
                  </a:xfrm>
                  <a:custGeom>
                    <a:avLst/>
                    <a:gdLst>
                      <a:gd name="connsiteX0" fmla="*/ 0 w 169449"/>
                      <a:gd name="connsiteY0" fmla="*/ 19653 h 150076"/>
                      <a:gd name="connsiteX1" fmla="*/ 111538 w 169449"/>
                      <a:gd name="connsiteY1" fmla="*/ 121666 h 150076"/>
                      <a:gd name="connsiteX2" fmla="*/ 169450 w 169449"/>
                      <a:gd name="connsiteY2" fmla="*/ 5651 h 150076"/>
                      <a:gd name="connsiteX3" fmla="*/ 0 w 169449"/>
                      <a:gd name="connsiteY3" fmla="*/ 19653 h 150076"/>
                    </a:gdLst>
                    <a:ahLst/>
                    <a:cxnLst>
                      <a:cxn ang="0">
                        <a:pos x="connsiteX0" y="connsiteY0"/>
                      </a:cxn>
                      <a:cxn ang="0">
                        <a:pos x="connsiteX1" y="connsiteY1"/>
                      </a:cxn>
                      <a:cxn ang="0">
                        <a:pos x="connsiteX2" y="connsiteY2"/>
                      </a:cxn>
                      <a:cxn ang="0">
                        <a:pos x="connsiteX3" y="connsiteY3"/>
                      </a:cxn>
                    </a:cxnLst>
                    <a:rect l="l" t="t" r="r" b="b"/>
                    <a:pathLst>
                      <a:path w="169449" h="150076">
                        <a:moveTo>
                          <a:pt x="0" y="19653"/>
                        </a:moveTo>
                        <a:cubicBezTo>
                          <a:pt x="37624" y="61087"/>
                          <a:pt x="60293" y="83851"/>
                          <a:pt x="111538" y="121666"/>
                        </a:cubicBezTo>
                        <a:cubicBezTo>
                          <a:pt x="62579" y="224250"/>
                          <a:pt x="164783" y="16891"/>
                          <a:pt x="169450" y="5651"/>
                        </a:cubicBezTo>
                        <a:cubicBezTo>
                          <a:pt x="129350" y="-4636"/>
                          <a:pt x="52674" y="-1397"/>
                          <a:pt x="0" y="19653"/>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3" name="ísľîḋé">
                    <a:extLst>
                      <a:ext uri="{FF2B5EF4-FFF2-40B4-BE49-F238E27FC236}">
                        <a16:creationId xmlns="" xmlns:a16="http://schemas.microsoft.com/office/drawing/2014/main" id="{D7150D90-1AE2-1790-B75F-3E3AE9EEC1F1}"/>
                      </a:ext>
                    </a:extLst>
                  </p:cNvPr>
                  <p:cNvSpPr/>
                  <p:nvPr/>
                </p:nvSpPr>
                <p:spPr>
                  <a:xfrm>
                    <a:off x="10293563" y="3010090"/>
                    <a:ext cx="177641" cy="146399"/>
                  </a:xfrm>
                  <a:custGeom>
                    <a:avLst/>
                    <a:gdLst>
                      <a:gd name="connsiteX0" fmla="*/ 66008 w 177641"/>
                      <a:gd name="connsiteY0" fmla="*/ 0 h 146399"/>
                      <a:gd name="connsiteX1" fmla="*/ 19812 w 177641"/>
                      <a:gd name="connsiteY1" fmla="*/ 25432 h 146399"/>
                      <a:gd name="connsiteX2" fmla="*/ 0 w 177641"/>
                      <a:gd name="connsiteY2" fmla="*/ 118586 h 146399"/>
                      <a:gd name="connsiteX3" fmla="*/ 56769 w 177641"/>
                      <a:gd name="connsiteY3" fmla="*/ 73914 h 146399"/>
                      <a:gd name="connsiteX4" fmla="*/ 153543 w 177641"/>
                      <a:gd name="connsiteY4" fmla="*/ 146399 h 146399"/>
                      <a:gd name="connsiteX5" fmla="*/ 177641 w 177641"/>
                      <a:gd name="connsiteY5" fmla="*/ 102108 h 146399"/>
                      <a:gd name="connsiteX6" fmla="*/ 66008 w 177641"/>
                      <a:gd name="connsiteY6" fmla="*/ 0 h 14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41" h="146399">
                        <a:moveTo>
                          <a:pt x="66008" y="0"/>
                        </a:moveTo>
                        <a:cubicBezTo>
                          <a:pt x="48863" y="6858"/>
                          <a:pt x="33623" y="15430"/>
                          <a:pt x="19812" y="25432"/>
                        </a:cubicBezTo>
                        <a:cubicBezTo>
                          <a:pt x="9144" y="53340"/>
                          <a:pt x="1334" y="83725"/>
                          <a:pt x="0" y="118586"/>
                        </a:cubicBezTo>
                        <a:cubicBezTo>
                          <a:pt x="18383" y="102775"/>
                          <a:pt x="36957" y="87916"/>
                          <a:pt x="56769" y="73914"/>
                        </a:cubicBezTo>
                        <a:cubicBezTo>
                          <a:pt x="87154" y="100870"/>
                          <a:pt x="119063" y="124206"/>
                          <a:pt x="153543" y="146399"/>
                        </a:cubicBezTo>
                        <a:cubicBezTo>
                          <a:pt x="162020" y="135541"/>
                          <a:pt x="168783" y="120682"/>
                          <a:pt x="177641" y="102108"/>
                        </a:cubicBezTo>
                        <a:cubicBezTo>
                          <a:pt x="124682" y="63151"/>
                          <a:pt x="102108" y="39719"/>
                          <a:pt x="66008" y="0"/>
                        </a:cubicBezTo>
                        <a:close/>
                      </a:path>
                    </a:pathLst>
                  </a:custGeom>
                  <a:solidFill>
                    <a:srgbClr val="EDEDEC"/>
                  </a:solidFill>
                  <a:ln w="9525" cap="flat">
                    <a:noFill/>
                    <a:prstDash val="solid"/>
                    <a:miter/>
                  </a:ln>
                </p:spPr>
                <p:txBody>
                  <a:bodyPr rtlCol="0" anchor="ctr"/>
                  <a:lstStyle/>
                  <a:p>
                    <a:endParaRPr lang="en-GB">
                      <a:cs typeface="+mn-ea"/>
                      <a:sym typeface="+mn-lt"/>
                    </a:endParaRPr>
                  </a:p>
                </p:txBody>
              </p:sp>
              <p:sp>
                <p:nvSpPr>
                  <p:cNvPr id="164" name="íṥḷiďè">
                    <a:extLst>
                      <a:ext uri="{FF2B5EF4-FFF2-40B4-BE49-F238E27FC236}">
                        <a16:creationId xmlns="" xmlns:a16="http://schemas.microsoft.com/office/drawing/2014/main" id="{C77D5FD2-7CDC-9FEC-8A62-251429873542}"/>
                      </a:ext>
                    </a:extLst>
                  </p:cNvPr>
                  <p:cNvSpPr/>
                  <p:nvPr/>
                </p:nvSpPr>
                <p:spPr>
                  <a:xfrm>
                    <a:off x="10348331" y="3252596"/>
                    <a:ext cx="57054" cy="66579"/>
                  </a:xfrm>
                  <a:custGeom>
                    <a:avLst/>
                    <a:gdLst>
                      <a:gd name="connsiteX0" fmla="*/ 57055 w 57054"/>
                      <a:gd name="connsiteY0" fmla="*/ 0 h 66579"/>
                      <a:gd name="connsiteX1" fmla="*/ 0 w 57054"/>
                      <a:gd name="connsiteY1" fmla="*/ 66580 h 66579"/>
                      <a:gd name="connsiteX2" fmla="*/ 57055 w 57054"/>
                      <a:gd name="connsiteY2" fmla="*/ 0 h 66579"/>
                    </a:gdLst>
                    <a:ahLst/>
                    <a:cxnLst>
                      <a:cxn ang="0">
                        <a:pos x="connsiteX0" y="connsiteY0"/>
                      </a:cxn>
                      <a:cxn ang="0">
                        <a:pos x="connsiteX1" y="connsiteY1"/>
                      </a:cxn>
                      <a:cxn ang="0">
                        <a:pos x="connsiteX2" y="connsiteY2"/>
                      </a:cxn>
                    </a:cxnLst>
                    <a:rect l="l" t="t" r="r" b="b"/>
                    <a:pathLst>
                      <a:path w="57054" h="66579">
                        <a:moveTo>
                          <a:pt x="57055" y="0"/>
                        </a:moveTo>
                        <a:cubicBezTo>
                          <a:pt x="42672" y="26575"/>
                          <a:pt x="25241" y="49721"/>
                          <a:pt x="0" y="66580"/>
                        </a:cubicBezTo>
                        <a:cubicBezTo>
                          <a:pt x="30099" y="54959"/>
                          <a:pt x="44387" y="26194"/>
                          <a:pt x="57055" y="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5" name="íṩļíďe">
                    <a:extLst>
                      <a:ext uri="{FF2B5EF4-FFF2-40B4-BE49-F238E27FC236}">
                        <a16:creationId xmlns="" xmlns:a16="http://schemas.microsoft.com/office/drawing/2014/main" id="{60FD68EE-3E23-B698-24D1-DB60AEA663D5}"/>
                      </a:ext>
                    </a:extLst>
                  </p:cNvPr>
                  <p:cNvSpPr/>
                  <p:nvPr/>
                </p:nvSpPr>
                <p:spPr>
                  <a:xfrm>
                    <a:off x="10303859" y="3224484"/>
                    <a:ext cx="44472" cy="94786"/>
                  </a:xfrm>
                  <a:custGeom>
                    <a:avLst/>
                    <a:gdLst>
                      <a:gd name="connsiteX0" fmla="*/ 4373 w 44472"/>
                      <a:gd name="connsiteY0" fmla="*/ 7824 h 94786"/>
                      <a:gd name="connsiteX1" fmla="*/ 44473 w 44472"/>
                      <a:gd name="connsiteY1" fmla="*/ 94787 h 94786"/>
                      <a:gd name="connsiteX2" fmla="*/ 4373 w 44472"/>
                      <a:gd name="connsiteY2" fmla="*/ 7824 h 94786"/>
                    </a:gdLst>
                    <a:ahLst/>
                    <a:cxnLst>
                      <a:cxn ang="0">
                        <a:pos x="connsiteX0" y="connsiteY0"/>
                      </a:cxn>
                      <a:cxn ang="0">
                        <a:pos x="connsiteX1" y="connsiteY1"/>
                      </a:cxn>
                      <a:cxn ang="0">
                        <a:pos x="connsiteX2" y="connsiteY2"/>
                      </a:cxn>
                    </a:cxnLst>
                    <a:rect l="l" t="t" r="r" b="b"/>
                    <a:pathLst>
                      <a:path w="44472" h="94786">
                        <a:moveTo>
                          <a:pt x="4373" y="7824"/>
                        </a:moveTo>
                        <a:cubicBezTo>
                          <a:pt x="-4676" y="-21228"/>
                          <a:pt x="-3343" y="35732"/>
                          <a:pt x="44473" y="94787"/>
                        </a:cubicBezTo>
                        <a:cubicBezTo>
                          <a:pt x="27899" y="70974"/>
                          <a:pt x="13136" y="36113"/>
                          <a:pt x="4373" y="7824"/>
                        </a:cubicBezTo>
                        <a:close/>
                      </a:path>
                    </a:pathLst>
                  </a:custGeom>
                  <a:solidFill>
                    <a:srgbClr val="176169"/>
                  </a:solidFill>
                  <a:ln w="9525" cap="flat">
                    <a:noFill/>
                    <a:prstDash val="solid"/>
                    <a:miter/>
                  </a:ln>
                </p:spPr>
                <p:txBody>
                  <a:bodyPr rtlCol="0" anchor="ctr"/>
                  <a:lstStyle/>
                  <a:p>
                    <a:endParaRPr lang="en-GB">
                      <a:cs typeface="+mn-ea"/>
                      <a:sym typeface="+mn-lt"/>
                    </a:endParaRPr>
                  </a:p>
                </p:txBody>
              </p:sp>
              <p:sp>
                <p:nvSpPr>
                  <p:cNvPr id="166" name="îṣ1iḋê">
                    <a:extLst>
                      <a:ext uri="{FF2B5EF4-FFF2-40B4-BE49-F238E27FC236}">
                        <a16:creationId xmlns="" xmlns:a16="http://schemas.microsoft.com/office/drawing/2014/main" id="{E2150457-1D64-BCBA-696D-5FE0722031A0}"/>
                      </a:ext>
                    </a:extLst>
                  </p:cNvPr>
                  <p:cNvSpPr/>
                  <p:nvPr/>
                </p:nvSpPr>
                <p:spPr>
                  <a:xfrm>
                    <a:off x="10306891" y="3083908"/>
                    <a:ext cx="104686" cy="235458"/>
                  </a:xfrm>
                  <a:custGeom>
                    <a:avLst/>
                    <a:gdLst>
                      <a:gd name="connsiteX0" fmla="*/ 104687 w 104686"/>
                      <a:gd name="connsiteY0" fmla="*/ 156400 h 235458"/>
                      <a:gd name="connsiteX1" fmla="*/ 52966 w 104686"/>
                      <a:gd name="connsiteY1" fmla="*/ 65818 h 235458"/>
                      <a:gd name="connsiteX2" fmla="*/ 89732 w 104686"/>
                      <a:gd name="connsiteY2" fmla="*/ 38576 h 235458"/>
                      <a:gd name="connsiteX3" fmla="*/ 43441 w 104686"/>
                      <a:gd name="connsiteY3" fmla="*/ 0 h 235458"/>
                      <a:gd name="connsiteX4" fmla="*/ 19248 w 104686"/>
                      <a:gd name="connsiteY4" fmla="*/ 34290 h 235458"/>
                      <a:gd name="connsiteX5" fmla="*/ 34488 w 104686"/>
                      <a:gd name="connsiteY5" fmla="*/ 65722 h 235458"/>
                      <a:gd name="connsiteX6" fmla="*/ 10294 w 104686"/>
                      <a:gd name="connsiteY6" fmla="*/ 77914 h 235458"/>
                      <a:gd name="connsiteX7" fmla="*/ 14390 w 104686"/>
                      <a:gd name="connsiteY7" fmla="*/ 184213 h 235458"/>
                      <a:gd name="connsiteX8" fmla="*/ 41536 w 104686"/>
                      <a:gd name="connsiteY8" fmla="*/ 235458 h 235458"/>
                      <a:gd name="connsiteX9" fmla="*/ 104687 w 104686"/>
                      <a:gd name="connsiteY9" fmla="*/ 156400 h 235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86" h="235458">
                        <a:moveTo>
                          <a:pt x="104687" y="156400"/>
                        </a:moveTo>
                        <a:cubicBezTo>
                          <a:pt x="84494" y="87916"/>
                          <a:pt x="96972" y="108109"/>
                          <a:pt x="52966" y="65818"/>
                        </a:cubicBezTo>
                        <a:lnTo>
                          <a:pt x="89732" y="38576"/>
                        </a:lnTo>
                        <a:cubicBezTo>
                          <a:pt x="74873" y="27146"/>
                          <a:pt x="59062" y="14097"/>
                          <a:pt x="43441" y="0"/>
                        </a:cubicBezTo>
                        <a:lnTo>
                          <a:pt x="19248" y="34290"/>
                        </a:lnTo>
                        <a:lnTo>
                          <a:pt x="34488" y="65722"/>
                        </a:lnTo>
                        <a:lnTo>
                          <a:pt x="10294" y="77914"/>
                        </a:lnTo>
                        <a:cubicBezTo>
                          <a:pt x="-3327" y="142208"/>
                          <a:pt x="-4851" y="138398"/>
                          <a:pt x="14390" y="184213"/>
                        </a:cubicBezTo>
                        <a:cubicBezTo>
                          <a:pt x="23534" y="205930"/>
                          <a:pt x="33059" y="223266"/>
                          <a:pt x="41536" y="235458"/>
                        </a:cubicBezTo>
                        <a:cubicBezTo>
                          <a:pt x="74302" y="213360"/>
                          <a:pt x="87827" y="187071"/>
                          <a:pt x="104687" y="156400"/>
                        </a:cubicBezTo>
                        <a:close/>
                      </a:path>
                    </a:pathLst>
                  </a:custGeom>
                  <a:solidFill>
                    <a:srgbClr val="176169"/>
                  </a:solidFill>
                  <a:ln w="9525" cap="flat">
                    <a:noFill/>
                    <a:prstDash val="solid"/>
                    <a:miter/>
                  </a:ln>
                </p:spPr>
                <p:txBody>
                  <a:bodyPr rtlCol="0" anchor="ctr"/>
                  <a:lstStyle/>
                  <a:p>
                    <a:endParaRPr lang="en-GB">
                      <a:cs typeface="+mn-ea"/>
                      <a:sym typeface="+mn-lt"/>
                    </a:endParaRPr>
                  </a:p>
                </p:txBody>
              </p:sp>
            </p:grpSp>
            <p:sp>
              <p:nvSpPr>
                <p:cNvPr id="148" name="íśḷîdé">
                  <a:extLst>
                    <a:ext uri="{FF2B5EF4-FFF2-40B4-BE49-F238E27FC236}">
                      <a16:creationId xmlns="" xmlns:a16="http://schemas.microsoft.com/office/drawing/2014/main" id="{0071A499-7CFF-08B5-BC9A-27F77C108ACC}"/>
                    </a:ext>
                  </a:extLst>
                </p:cNvPr>
                <p:cNvSpPr/>
                <p:nvPr/>
              </p:nvSpPr>
              <p:spPr>
                <a:xfrm>
                  <a:off x="10331424" y="2824733"/>
                  <a:ext cx="137684" cy="252671"/>
                </a:xfrm>
                <a:custGeom>
                  <a:avLst/>
                  <a:gdLst>
                    <a:gd name="connsiteX0" fmla="*/ 116730 w 137684"/>
                    <a:gd name="connsiteY0" fmla="*/ 0 h 252671"/>
                    <a:gd name="connsiteX1" fmla="*/ 137685 w 137684"/>
                    <a:gd name="connsiteY1" fmla="*/ 165640 h 252671"/>
                    <a:gd name="connsiteX2" fmla="*/ 23480 w 137684"/>
                    <a:gd name="connsiteY2" fmla="*/ 252603 h 252671"/>
                    <a:gd name="connsiteX3" fmla="*/ 620 w 137684"/>
                    <a:gd name="connsiteY3" fmla="*/ 198787 h 252671"/>
                    <a:gd name="connsiteX4" fmla="*/ 16717 w 137684"/>
                    <a:gd name="connsiteY4" fmla="*/ 48101 h 252671"/>
                    <a:gd name="connsiteX5" fmla="*/ 116730 w 137684"/>
                    <a:gd name="connsiteY5" fmla="*/ 0 h 25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84" h="252671">
                      <a:moveTo>
                        <a:pt x="116730" y="0"/>
                      </a:moveTo>
                      <a:cubicBezTo>
                        <a:pt x="116730" y="0"/>
                        <a:pt x="90441" y="102394"/>
                        <a:pt x="137685" y="165640"/>
                      </a:cubicBezTo>
                      <a:cubicBezTo>
                        <a:pt x="113301" y="206407"/>
                        <a:pt x="63485" y="245174"/>
                        <a:pt x="23480" y="252603"/>
                      </a:cubicBezTo>
                      <a:cubicBezTo>
                        <a:pt x="14527" y="254222"/>
                        <a:pt x="-3571" y="226886"/>
                        <a:pt x="620" y="198787"/>
                      </a:cubicBezTo>
                      <a:cubicBezTo>
                        <a:pt x="620" y="198787"/>
                        <a:pt x="31862" y="161639"/>
                        <a:pt x="16717" y="48101"/>
                      </a:cubicBezTo>
                      <a:lnTo>
                        <a:pt x="116730" y="0"/>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49" name="ïṣḷïďê">
                  <a:extLst>
                    <a:ext uri="{FF2B5EF4-FFF2-40B4-BE49-F238E27FC236}">
                      <a16:creationId xmlns="" xmlns:a16="http://schemas.microsoft.com/office/drawing/2014/main" id="{1E4902F1-3E02-54C9-CC6A-5AB69FEF7B0C}"/>
                    </a:ext>
                  </a:extLst>
                </p:cNvPr>
                <p:cNvSpPr/>
                <p:nvPr/>
              </p:nvSpPr>
              <p:spPr>
                <a:xfrm>
                  <a:off x="10278895" y="2675336"/>
                  <a:ext cx="193474" cy="279141"/>
                </a:xfrm>
                <a:custGeom>
                  <a:avLst/>
                  <a:gdLst>
                    <a:gd name="connsiteX0" fmla="*/ 2476 w 193474"/>
                    <a:gd name="connsiteY0" fmla="*/ 65672 h 279141"/>
                    <a:gd name="connsiteX1" fmla="*/ 72485 w 193474"/>
                    <a:gd name="connsiteY1" fmla="*/ 278366 h 279141"/>
                    <a:gd name="connsiteX2" fmla="*/ 191452 w 193474"/>
                    <a:gd name="connsiteY2" fmla="*/ 155969 h 279141"/>
                    <a:gd name="connsiteX3" fmla="*/ 112490 w 193474"/>
                    <a:gd name="connsiteY3" fmla="*/ 4617 h 279141"/>
                    <a:gd name="connsiteX4" fmla="*/ 2476 w 193474"/>
                    <a:gd name="connsiteY4" fmla="*/ 65672 h 279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4" h="279141">
                      <a:moveTo>
                        <a:pt x="2476" y="65672"/>
                      </a:moveTo>
                      <a:cubicBezTo>
                        <a:pt x="-8573" y="141301"/>
                        <a:pt x="17812" y="270364"/>
                        <a:pt x="72485" y="278366"/>
                      </a:cubicBezTo>
                      <a:cubicBezTo>
                        <a:pt x="127158" y="286367"/>
                        <a:pt x="180403" y="231598"/>
                        <a:pt x="191452" y="155969"/>
                      </a:cubicBezTo>
                      <a:cubicBezTo>
                        <a:pt x="202501" y="80341"/>
                        <a:pt x="167164" y="12618"/>
                        <a:pt x="112490" y="4617"/>
                      </a:cubicBezTo>
                      <a:cubicBezTo>
                        <a:pt x="57816" y="-3384"/>
                        <a:pt x="13525" y="-9861"/>
                        <a:pt x="2476" y="65672"/>
                      </a:cubicBezTo>
                      <a:close/>
                    </a:path>
                  </a:pathLst>
                </a:custGeom>
                <a:solidFill>
                  <a:srgbClr val="F0B6A3"/>
                </a:solidFill>
                <a:ln w="9525" cap="flat">
                  <a:noFill/>
                  <a:prstDash val="solid"/>
                  <a:miter/>
                </a:ln>
              </p:spPr>
              <p:txBody>
                <a:bodyPr rtlCol="0" anchor="ctr"/>
                <a:lstStyle/>
                <a:p>
                  <a:endParaRPr lang="en-GB" dirty="0">
                    <a:cs typeface="+mn-ea"/>
                    <a:sym typeface="+mn-lt"/>
                  </a:endParaRPr>
                </a:p>
              </p:txBody>
            </p:sp>
            <p:sp>
              <p:nvSpPr>
                <p:cNvPr id="150" name="ïṡḻíḍé">
                  <a:extLst>
                    <a:ext uri="{FF2B5EF4-FFF2-40B4-BE49-F238E27FC236}">
                      <a16:creationId xmlns="" xmlns:a16="http://schemas.microsoft.com/office/drawing/2014/main" id="{DFB7B5F7-145D-C819-27C3-39758BE60DB2}"/>
                    </a:ext>
                  </a:extLst>
                </p:cNvPr>
                <p:cNvSpPr/>
                <p:nvPr/>
              </p:nvSpPr>
              <p:spPr>
                <a:xfrm>
                  <a:off x="10232282" y="2624355"/>
                  <a:ext cx="276422" cy="231905"/>
                </a:xfrm>
                <a:custGeom>
                  <a:avLst/>
                  <a:gdLst>
                    <a:gd name="connsiteX0" fmla="*/ 88046 w 276422"/>
                    <a:gd name="connsiteY0" fmla="*/ 120844 h 231905"/>
                    <a:gd name="connsiteX1" fmla="*/ 51185 w 276422"/>
                    <a:gd name="connsiteY1" fmla="*/ 124654 h 231905"/>
                    <a:gd name="connsiteX2" fmla="*/ 52899 w 276422"/>
                    <a:gd name="connsiteY2" fmla="*/ 2258 h 231905"/>
                    <a:gd name="connsiteX3" fmla="*/ 115478 w 276422"/>
                    <a:gd name="connsiteY3" fmla="*/ 5306 h 231905"/>
                    <a:gd name="connsiteX4" fmla="*/ 221873 w 276422"/>
                    <a:gd name="connsiteY4" fmla="*/ 31404 h 231905"/>
                    <a:gd name="connsiteX5" fmla="*/ 275689 w 276422"/>
                    <a:gd name="connsiteY5" fmla="*/ 157039 h 231905"/>
                    <a:gd name="connsiteX6" fmla="*/ 212919 w 276422"/>
                    <a:gd name="connsiteY6" fmla="*/ 231906 h 231905"/>
                    <a:gd name="connsiteX7" fmla="*/ 189392 w 276422"/>
                    <a:gd name="connsiteY7" fmla="*/ 175994 h 231905"/>
                    <a:gd name="connsiteX8" fmla="*/ 169009 w 276422"/>
                    <a:gd name="connsiteY8" fmla="*/ 132179 h 231905"/>
                    <a:gd name="connsiteX9" fmla="*/ 127194 w 276422"/>
                    <a:gd name="connsiteY9" fmla="*/ 128845 h 231905"/>
                    <a:gd name="connsiteX10" fmla="*/ 88046 w 276422"/>
                    <a:gd name="connsiteY10" fmla="*/ 120844 h 23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6422" h="231905">
                      <a:moveTo>
                        <a:pt x="88046" y="120844"/>
                      </a:moveTo>
                      <a:cubicBezTo>
                        <a:pt x="75759" y="122082"/>
                        <a:pt x="63567" y="125511"/>
                        <a:pt x="51185" y="124654"/>
                      </a:cubicBezTo>
                      <a:cubicBezTo>
                        <a:pt x="-12823" y="120177"/>
                        <a:pt x="-21777" y="19974"/>
                        <a:pt x="52899" y="2258"/>
                      </a:cubicBezTo>
                      <a:cubicBezTo>
                        <a:pt x="73378" y="-2600"/>
                        <a:pt x="94809" y="1305"/>
                        <a:pt x="115478" y="5306"/>
                      </a:cubicBezTo>
                      <a:cubicBezTo>
                        <a:pt x="191964" y="19879"/>
                        <a:pt x="206633" y="21213"/>
                        <a:pt x="221873" y="31404"/>
                      </a:cubicBezTo>
                      <a:cubicBezTo>
                        <a:pt x="244257" y="46454"/>
                        <a:pt x="282166" y="117415"/>
                        <a:pt x="275689" y="157039"/>
                      </a:cubicBezTo>
                      <a:cubicBezTo>
                        <a:pt x="270260" y="190281"/>
                        <a:pt x="241780" y="214570"/>
                        <a:pt x="212919" y="231906"/>
                      </a:cubicBezTo>
                      <a:cubicBezTo>
                        <a:pt x="267307" y="170850"/>
                        <a:pt x="204728" y="148848"/>
                        <a:pt x="189392" y="175994"/>
                      </a:cubicBezTo>
                      <a:cubicBezTo>
                        <a:pt x="191678" y="159135"/>
                        <a:pt x="183392" y="141228"/>
                        <a:pt x="169009" y="132179"/>
                      </a:cubicBezTo>
                      <a:cubicBezTo>
                        <a:pt x="153197" y="122178"/>
                        <a:pt x="143101" y="130083"/>
                        <a:pt x="127194" y="128845"/>
                      </a:cubicBezTo>
                      <a:cubicBezTo>
                        <a:pt x="113764" y="127702"/>
                        <a:pt x="103477" y="119320"/>
                        <a:pt x="88046" y="120844"/>
                      </a:cubicBezTo>
                      <a:close/>
                    </a:path>
                  </a:pathLst>
                </a:custGeom>
                <a:solidFill>
                  <a:srgbClr val="152041"/>
                </a:solidFill>
                <a:ln w="9525" cap="flat">
                  <a:noFill/>
                  <a:prstDash val="solid"/>
                  <a:miter/>
                </a:ln>
              </p:spPr>
              <p:txBody>
                <a:bodyPr rtlCol="0" anchor="ctr"/>
                <a:lstStyle/>
                <a:p>
                  <a:endParaRPr lang="en-GB">
                    <a:cs typeface="+mn-ea"/>
                    <a:sym typeface="+mn-lt"/>
                  </a:endParaRPr>
                </a:p>
              </p:txBody>
            </p:sp>
            <p:sp>
              <p:nvSpPr>
                <p:cNvPr id="151" name="îṡ1íḓé">
                  <a:extLst>
                    <a:ext uri="{FF2B5EF4-FFF2-40B4-BE49-F238E27FC236}">
                      <a16:creationId xmlns="" xmlns:a16="http://schemas.microsoft.com/office/drawing/2014/main" id="{C87F2AAC-106C-8B9F-947B-13A35F29F2F4}"/>
                    </a:ext>
                  </a:extLst>
                </p:cNvPr>
                <p:cNvSpPr/>
                <p:nvPr/>
              </p:nvSpPr>
              <p:spPr>
                <a:xfrm>
                  <a:off x="9879844" y="3116480"/>
                  <a:ext cx="117395" cy="136115"/>
                </a:xfrm>
                <a:custGeom>
                  <a:avLst/>
                  <a:gdLst>
                    <a:gd name="connsiteX0" fmla="*/ 117396 w 117395"/>
                    <a:gd name="connsiteY0" fmla="*/ 92015 h 136115"/>
                    <a:gd name="connsiteX1" fmla="*/ 75200 w 117395"/>
                    <a:gd name="connsiteY1" fmla="*/ 9529 h 136115"/>
                    <a:gd name="connsiteX2" fmla="*/ 238 w 117395"/>
                    <a:gd name="connsiteY2" fmla="*/ 1909 h 136115"/>
                    <a:gd name="connsiteX3" fmla="*/ 52721 w 117395"/>
                    <a:gd name="connsiteY3" fmla="*/ 25054 h 136115"/>
                    <a:gd name="connsiteX4" fmla="*/ 107680 w 117395"/>
                    <a:gd name="connsiteY4" fmla="*/ 136116 h 136115"/>
                    <a:gd name="connsiteX5" fmla="*/ 117396 w 117395"/>
                    <a:gd name="connsiteY5" fmla="*/ 92015 h 13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395" h="136115">
                      <a:moveTo>
                        <a:pt x="117396" y="92015"/>
                      </a:moveTo>
                      <a:cubicBezTo>
                        <a:pt x="117396" y="92015"/>
                        <a:pt x="94345" y="18768"/>
                        <a:pt x="75200" y="9529"/>
                      </a:cubicBezTo>
                      <a:cubicBezTo>
                        <a:pt x="56055" y="289"/>
                        <a:pt x="4429" y="-2187"/>
                        <a:pt x="238" y="1909"/>
                      </a:cubicBezTo>
                      <a:cubicBezTo>
                        <a:pt x="-3953" y="6100"/>
                        <a:pt x="48530" y="11529"/>
                        <a:pt x="52721" y="25054"/>
                      </a:cubicBezTo>
                      <a:cubicBezTo>
                        <a:pt x="60436" y="50010"/>
                        <a:pt x="-33290" y="56868"/>
                        <a:pt x="107680" y="136116"/>
                      </a:cubicBezTo>
                      <a:lnTo>
                        <a:pt x="117396" y="92015"/>
                      </a:lnTo>
                      <a:close/>
                    </a:path>
                  </a:pathLst>
                </a:custGeom>
                <a:solidFill>
                  <a:srgbClr val="F0B6A3"/>
                </a:solidFill>
                <a:ln w="9525" cap="flat">
                  <a:noFill/>
                  <a:prstDash val="solid"/>
                  <a:miter/>
                </a:ln>
              </p:spPr>
              <p:txBody>
                <a:bodyPr rtlCol="0" anchor="ctr"/>
                <a:lstStyle/>
                <a:p>
                  <a:endParaRPr lang="en-GB">
                    <a:cs typeface="+mn-ea"/>
                    <a:sym typeface="+mn-lt"/>
                  </a:endParaRPr>
                </a:p>
              </p:txBody>
            </p:sp>
            <p:sp>
              <p:nvSpPr>
                <p:cNvPr id="152" name="íṡ1îḍê">
                  <a:extLst>
                    <a:ext uri="{FF2B5EF4-FFF2-40B4-BE49-F238E27FC236}">
                      <a16:creationId xmlns="" xmlns:a16="http://schemas.microsoft.com/office/drawing/2014/main" id="{686E004F-5688-3C96-1107-5D2316AB92FA}"/>
                    </a:ext>
                  </a:extLst>
                </p:cNvPr>
                <p:cNvSpPr/>
                <p:nvPr/>
              </p:nvSpPr>
              <p:spPr>
                <a:xfrm>
                  <a:off x="9963617" y="3069145"/>
                  <a:ext cx="756237" cy="447257"/>
                </a:xfrm>
                <a:custGeom>
                  <a:avLst/>
                  <a:gdLst>
                    <a:gd name="connsiteX0" fmla="*/ 680942 w 756237"/>
                    <a:gd name="connsiteY0" fmla="*/ 0 h 447257"/>
                    <a:gd name="connsiteX1" fmla="*/ 747713 w 756237"/>
                    <a:gd name="connsiteY1" fmla="*/ 322612 h 447257"/>
                    <a:gd name="connsiteX2" fmla="*/ 0 w 756237"/>
                    <a:gd name="connsiteY2" fmla="*/ 168974 h 447257"/>
                    <a:gd name="connsiteX3" fmla="*/ 31909 w 756237"/>
                    <a:gd name="connsiteY3" fmla="*/ 122872 h 447257"/>
                    <a:gd name="connsiteX4" fmla="*/ 329755 w 756237"/>
                    <a:gd name="connsiteY4" fmla="*/ 294037 h 447257"/>
                    <a:gd name="connsiteX5" fmla="*/ 680942 w 756237"/>
                    <a:gd name="connsiteY5" fmla="*/ 0 h 44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237" h="447257">
                      <a:moveTo>
                        <a:pt x="680942" y="0"/>
                      </a:moveTo>
                      <a:cubicBezTo>
                        <a:pt x="680942" y="0"/>
                        <a:pt x="786384" y="179070"/>
                        <a:pt x="747713" y="322612"/>
                      </a:cubicBezTo>
                      <a:cubicBezTo>
                        <a:pt x="709041" y="466249"/>
                        <a:pt x="111538" y="560927"/>
                        <a:pt x="0" y="168974"/>
                      </a:cubicBezTo>
                      <a:lnTo>
                        <a:pt x="31909" y="122872"/>
                      </a:lnTo>
                      <a:cubicBezTo>
                        <a:pt x="31909" y="122872"/>
                        <a:pt x="109823" y="273177"/>
                        <a:pt x="329755" y="294037"/>
                      </a:cubicBezTo>
                      <a:cubicBezTo>
                        <a:pt x="549688" y="314896"/>
                        <a:pt x="632841" y="7715"/>
                        <a:pt x="680942" y="0"/>
                      </a:cubicBezTo>
                      <a:close/>
                    </a:path>
                  </a:pathLst>
                </a:custGeom>
                <a:solidFill>
                  <a:srgbClr val="80C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sp>
            <p:nvSpPr>
              <p:cNvPr id="101" name="ï$ḷîḋê">
                <a:extLst>
                  <a:ext uri="{FF2B5EF4-FFF2-40B4-BE49-F238E27FC236}">
                    <a16:creationId xmlns="" xmlns:a16="http://schemas.microsoft.com/office/drawing/2014/main" id="{B36EA42A-6968-30A6-AB33-B37DDCADB1E7}"/>
                  </a:ext>
                </a:extLst>
              </p:cNvPr>
              <p:cNvSpPr/>
              <p:nvPr/>
            </p:nvSpPr>
            <p:spPr>
              <a:xfrm>
                <a:off x="4586811" y="1970513"/>
                <a:ext cx="2563939" cy="3485768"/>
              </a:xfrm>
              <a:custGeom>
                <a:avLst/>
                <a:gdLst>
                  <a:gd name="connsiteX0" fmla="*/ 2563845 w 2563939"/>
                  <a:gd name="connsiteY0" fmla="*/ 3485769 h 3485768"/>
                  <a:gd name="connsiteX1" fmla="*/ 0 w 2563939"/>
                  <a:gd name="connsiteY1" fmla="*/ 3485769 h 3485768"/>
                  <a:gd name="connsiteX2" fmla="*/ 0 w 2563939"/>
                  <a:gd name="connsiteY2" fmla="*/ 47911 h 3485768"/>
                  <a:gd name="connsiteX3" fmla="*/ 47911 w 2563939"/>
                  <a:gd name="connsiteY3" fmla="*/ 0 h 3485768"/>
                  <a:gd name="connsiteX4" fmla="*/ 2516029 w 2563939"/>
                  <a:gd name="connsiteY4" fmla="*/ 0 h 3485768"/>
                  <a:gd name="connsiteX5" fmla="*/ 2563940 w 2563939"/>
                  <a:gd name="connsiteY5" fmla="*/ 47911 h 3485768"/>
                  <a:gd name="connsiteX6" fmla="*/ 2563940 w 2563939"/>
                  <a:gd name="connsiteY6" fmla="*/ 3485769 h 348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3939" h="3485768">
                    <a:moveTo>
                      <a:pt x="2563845" y="3485769"/>
                    </a:moveTo>
                    <a:lnTo>
                      <a:pt x="0" y="3485769"/>
                    </a:lnTo>
                    <a:lnTo>
                      <a:pt x="0" y="47911"/>
                    </a:lnTo>
                    <a:cubicBezTo>
                      <a:pt x="0" y="21431"/>
                      <a:pt x="21431" y="0"/>
                      <a:pt x="47911" y="0"/>
                    </a:cubicBezTo>
                    <a:lnTo>
                      <a:pt x="2516029" y="0"/>
                    </a:lnTo>
                    <a:cubicBezTo>
                      <a:pt x="2542508" y="0"/>
                      <a:pt x="2563940" y="21431"/>
                      <a:pt x="2563940" y="47911"/>
                    </a:cubicBezTo>
                    <a:lnTo>
                      <a:pt x="2563940" y="3485769"/>
                    </a:ln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2" name="ïŝľiḋè">
                <a:extLst>
                  <a:ext uri="{FF2B5EF4-FFF2-40B4-BE49-F238E27FC236}">
                    <a16:creationId xmlns="" xmlns:a16="http://schemas.microsoft.com/office/drawing/2014/main" id="{7E4B627D-D327-2927-8559-1A7C58CE3391}"/>
                  </a:ext>
                </a:extLst>
              </p:cNvPr>
              <p:cNvSpPr/>
              <p:nvPr/>
            </p:nvSpPr>
            <p:spPr>
              <a:xfrm>
                <a:off x="4748832" y="2137105"/>
                <a:ext cx="2239803" cy="3164109"/>
              </a:xfrm>
              <a:custGeom>
                <a:avLst/>
                <a:gdLst>
                  <a:gd name="connsiteX0" fmla="*/ 2239804 w 2239803"/>
                  <a:gd name="connsiteY0" fmla="*/ 3164110 h 3164109"/>
                  <a:gd name="connsiteX1" fmla="*/ 0 w 2239803"/>
                  <a:gd name="connsiteY1" fmla="*/ 3164110 h 3164109"/>
                  <a:gd name="connsiteX2" fmla="*/ 0 w 2239803"/>
                  <a:gd name="connsiteY2" fmla="*/ 34576 h 3164109"/>
                  <a:gd name="connsiteX3" fmla="*/ 34576 w 2239803"/>
                  <a:gd name="connsiteY3" fmla="*/ 0 h 3164109"/>
                  <a:gd name="connsiteX4" fmla="*/ 2205228 w 2239803"/>
                  <a:gd name="connsiteY4" fmla="*/ 0 h 3164109"/>
                  <a:gd name="connsiteX5" fmla="*/ 2239804 w 2239803"/>
                  <a:gd name="connsiteY5" fmla="*/ 34576 h 3164109"/>
                  <a:gd name="connsiteX6" fmla="*/ 2239804 w 2239803"/>
                  <a:gd name="connsiteY6" fmla="*/ 3164110 h 3164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9803" h="3164109">
                    <a:moveTo>
                      <a:pt x="2239804" y="3164110"/>
                    </a:moveTo>
                    <a:lnTo>
                      <a:pt x="0" y="3164110"/>
                    </a:lnTo>
                    <a:lnTo>
                      <a:pt x="0" y="34576"/>
                    </a:lnTo>
                    <a:cubicBezTo>
                      <a:pt x="0" y="15526"/>
                      <a:pt x="15431" y="0"/>
                      <a:pt x="34576" y="0"/>
                    </a:cubicBezTo>
                    <a:lnTo>
                      <a:pt x="2205228" y="0"/>
                    </a:lnTo>
                    <a:cubicBezTo>
                      <a:pt x="2224278" y="0"/>
                      <a:pt x="2239804" y="15430"/>
                      <a:pt x="2239804" y="34576"/>
                    </a:cubicBezTo>
                    <a:lnTo>
                      <a:pt x="2239804" y="3164110"/>
                    </a:lnTo>
                    <a:close/>
                  </a:path>
                </a:pathLst>
              </a:custGeom>
              <a:solidFill>
                <a:srgbClr val="FFFFFE"/>
              </a:solidFill>
              <a:ln w="9525" cap="flat">
                <a:noFill/>
                <a:prstDash val="solid"/>
                <a:miter/>
              </a:ln>
            </p:spPr>
            <p:txBody>
              <a:bodyPr rtlCol="0" anchor="ctr"/>
              <a:lstStyle/>
              <a:p>
                <a:endParaRPr lang="en-GB">
                  <a:cs typeface="+mn-ea"/>
                  <a:sym typeface="+mn-lt"/>
                </a:endParaRPr>
              </a:p>
            </p:txBody>
          </p:sp>
          <p:sp>
            <p:nvSpPr>
              <p:cNvPr id="103" name="ïṩľîḍè">
                <a:extLst>
                  <a:ext uri="{FF2B5EF4-FFF2-40B4-BE49-F238E27FC236}">
                    <a16:creationId xmlns="" xmlns:a16="http://schemas.microsoft.com/office/drawing/2014/main" id="{2C08E735-9119-98F0-CAE9-A14149846EA9}"/>
                  </a:ext>
                </a:extLst>
              </p:cNvPr>
              <p:cNvSpPr/>
              <p:nvPr/>
            </p:nvSpPr>
            <p:spPr>
              <a:xfrm>
                <a:off x="5090303" y="2780900"/>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4" name="íś1îḑê">
                <a:extLst>
                  <a:ext uri="{FF2B5EF4-FFF2-40B4-BE49-F238E27FC236}">
                    <a16:creationId xmlns="" xmlns:a16="http://schemas.microsoft.com/office/drawing/2014/main" id="{4FE0EE6B-F9DE-BDE2-3C44-2DD79D2C961E}"/>
                  </a:ext>
                </a:extLst>
              </p:cNvPr>
              <p:cNvSpPr/>
              <p:nvPr/>
            </p:nvSpPr>
            <p:spPr>
              <a:xfrm>
                <a:off x="5470922" y="2799379"/>
                <a:ext cx="1256061" cy="42481"/>
              </a:xfrm>
              <a:custGeom>
                <a:avLst/>
                <a:gdLst>
                  <a:gd name="connsiteX0" fmla="*/ 1234821 w 1256061"/>
                  <a:gd name="connsiteY0" fmla="*/ 42482 h 42481"/>
                  <a:gd name="connsiteX1" fmla="*/ 21241 w 1256061"/>
                  <a:gd name="connsiteY1" fmla="*/ 42482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2"/>
                    </a:moveTo>
                    <a:lnTo>
                      <a:pt x="21241" y="42482"/>
                    </a:lnTo>
                    <a:cubicBezTo>
                      <a:pt x="9525" y="42482"/>
                      <a:pt x="0" y="32957"/>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7"/>
                      <a:pt x="1246537" y="42482"/>
                      <a:pt x="1234821"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5" name="îsļiḍé">
                <a:extLst>
                  <a:ext uri="{FF2B5EF4-FFF2-40B4-BE49-F238E27FC236}">
                    <a16:creationId xmlns="" xmlns:a16="http://schemas.microsoft.com/office/drawing/2014/main" id="{11C742D7-98A5-9C70-B98E-5323A6AACD78}"/>
                  </a:ext>
                </a:extLst>
              </p:cNvPr>
              <p:cNvSpPr/>
              <p:nvPr/>
            </p:nvSpPr>
            <p:spPr>
              <a:xfrm>
                <a:off x="5470922" y="2887199"/>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3052"/>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6" name="î$lïdé">
                <a:extLst>
                  <a:ext uri="{FF2B5EF4-FFF2-40B4-BE49-F238E27FC236}">
                    <a16:creationId xmlns="" xmlns:a16="http://schemas.microsoft.com/office/drawing/2014/main" id="{236E53F7-833F-063A-06B1-D5E3C555739D}"/>
                  </a:ext>
                </a:extLst>
              </p:cNvPr>
              <p:cNvSpPr/>
              <p:nvPr/>
            </p:nvSpPr>
            <p:spPr>
              <a:xfrm>
                <a:off x="5470922" y="2975115"/>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7" name="iślïḍé">
                <a:extLst>
                  <a:ext uri="{FF2B5EF4-FFF2-40B4-BE49-F238E27FC236}">
                    <a16:creationId xmlns="" xmlns:a16="http://schemas.microsoft.com/office/drawing/2014/main" id="{B229642E-3EBA-AC45-0E8D-1671B3C77099}"/>
                  </a:ext>
                </a:extLst>
              </p:cNvPr>
              <p:cNvSpPr/>
              <p:nvPr/>
            </p:nvSpPr>
            <p:spPr>
              <a:xfrm>
                <a:off x="5958221" y="2975115"/>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8" name="iṩlïḑè">
                <a:extLst>
                  <a:ext uri="{FF2B5EF4-FFF2-40B4-BE49-F238E27FC236}">
                    <a16:creationId xmlns="" xmlns:a16="http://schemas.microsoft.com/office/drawing/2014/main" id="{47BEAF46-CD76-A885-298D-20EF0872119B}"/>
                  </a:ext>
                </a:extLst>
              </p:cNvPr>
              <p:cNvSpPr/>
              <p:nvPr/>
            </p:nvSpPr>
            <p:spPr>
              <a:xfrm>
                <a:off x="5143620" y="2763178"/>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5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4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5"/>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4"/>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09" name="iṥḻîḍe">
                <a:extLst>
                  <a:ext uri="{FF2B5EF4-FFF2-40B4-BE49-F238E27FC236}">
                    <a16:creationId xmlns="" xmlns:a16="http://schemas.microsoft.com/office/drawing/2014/main" id="{3C3CD586-74D7-5DCF-A757-77A860538561}"/>
                  </a:ext>
                </a:extLst>
              </p:cNvPr>
              <p:cNvSpPr/>
              <p:nvPr/>
            </p:nvSpPr>
            <p:spPr>
              <a:xfrm>
                <a:off x="5090303" y="3336779"/>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411"/>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0" name="îṡḷïďe">
                <a:extLst>
                  <a:ext uri="{FF2B5EF4-FFF2-40B4-BE49-F238E27FC236}">
                    <a16:creationId xmlns="" xmlns:a16="http://schemas.microsoft.com/office/drawing/2014/main" id="{B0787014-C3C1-3A77-856C-3313DC71781C}"/>
                  </a:ext>
                </a:extLst>
              </p:cNvPr>
              <p:cNvSpPr/>
              <p:nvPr/>
            </p:nvSpPr>
            <p:spPr>
              <a:xfrm>
                <a:off x="5470922" y="33551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1" name="íṣlïḑê">
                <a:extLst>
                  <a:ext uri="{FF2B5EF4-FFF2-40B4-BE49-F238E27FC236}">
                    <a16:creationId xmlns="" xmlns:a16="http://schemas.microsoft.com/office/drawing/2014/main" id="{8B2D54A4-58A2-7F0F-A607-A5AAC6888856}"/>
                  </a:ext>
                </a:extLst>
              </p:cNvPr>
              <p:cNvSpPr/>
              <p:nvPr/>
            </p:nvSpPr>
            <p:spPr>
              <a:xfrm>
                <a:off x="5470922" y="3443078"/>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2" name="išľîḓe">
                <a:extLst>
                  <a:ext uri="{FF2B5EF4-FFF2-40B4-BE49-F238E27FC236}">
                    <a16:creationId xmlns="" xmlns:a16="http://schemas.microsoft.com/office/drawing/2014/main" id="{218ED41D-A8FA-BEA8-07A4-53E3BC627CD6}"/>
                  </a:ext>
                </a:extLst>
              </p:cNvPr>
              <p:cNvSpPr/>
              <p:nvPr/>
            </p:nvSpPr>
            <p:spPr>
              <a:xfrm>
                <a:off x="5470922" y="3530899"/>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3" name="íṡḻíḍe">
                <a:extLst>
                  <a:ext uri="{FF2B5EF4-FFF2-40B4-BE49-F238E27FC236}">
                    <a16:creationId xmlns="" xmlns:a16="http://schemas.microsoft.com/office/drawing/2014/main" id="{A8F000A2-05DB-FADD-5F63-75D5A7934CC4}"/>
                  </a:ext>
                </a:extLst>
              </p:cNvPr>
              <p:cNvSpPr/>
              <p:nvPr/>
            </p:nvSpPr>
            <p:spPr>
              <a:xfrm>
                <a:off x="5958221" y="3530899"/>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4" name="îšļídê">
                <a:extLst>
                  <a:ext uri="{FF2B5EF4-FFF2-40B4-BE49-F238E27FC236}">
                    <a16:creationId xmlns="" xmlns:a16="http://schemas.microsoft.com/office/drawing/2014/main" id="{237DD611-0EDF-C7D4-EF08-312548E95EA6}"/>
                  </a:ext>
                </a:extLst>
              </p:cNvPr>
              <p:cNvSpPr/>
              <p:nvPr/>
            </p:nvSpPr>
            <p:spPr>
              <a:xfrm>
                <a:off x="5143620" y="3318962"/>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2"/>
                      <a:pt x="7071" y="100780"/>
                    </a:cubicBezTo>
                    <a:cubicBezTo>
                      <a:pt x="15263" y="94208"/>
                      <a:pt x="27264" y="95446"/>
                      <a:pt x="33837" y="103638"/>
                    </a:cubicBezTo>
                    <a:lnTo>
                      <a:pt x="89367" y="172694"/>
                    </a:lnTo>
                    <a:lnTo>
                      <a:pt x="248149" y="5911"/>
                    </a:lnTo>
                    <a:cubicBezTo>
                      <a:pt x="255388" y="-1709"/>
                      <a:pt x="267485" y="-1995"/>
                      <a:pt x="275105" y="5245"/>
                    </a:cubicBezTo>
                    <a:cubicBezTo>
                      <a:pt x="282725" y="12484"/>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5" name="îşḻiḋé">
                <a:extLst>
                  <a:ext uri="{FF2B5EF4-FFF2-40B4-BE49-F238E27FC236}">
                    <a16:creationId xmlns="" xmlns:a16="http://schemas.microsoft.com/office/drawing/2014/main" id="{4763D17C-F4F9-8EF0-CFD8-FCC6FE3DF716}"/>
                  </a:ext>
                </a:extLst>
              </p:cNvPr>
              <p:cNvSpPr/>
              <p:nvPr/>
            </p:nvSpPr>
            <p:spPr>
              <a:xfrm>
                <a:off x="5090303" y="3892563"/>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6" name="isľiḍê">
                <a:extLst>
                  <a:ext uri="{FF2B5EF4-FFF2-40B4-BE49-F238E27FC236}">
                    <a16:creationId xmlns="" xmlns:a16="http://schemas.microsoft.com/office/drawing/2014/main" id="{D2326A30-53A7-FC4F-9DDC-A90CF72C2619}"/>
                  </a:ext>
                </a:extLst>
              </p:cNvPr>
              <p:cNvSpPr/>
              <p:nvPr/>
            </p:nvSpPr>
            <p:spPr>
              <a:xfrm>
                <a:off x="5470922" y="39110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7" name="íśḷíḑé">
                <a:extLst>
                  <a:ext uri="{FF2B5EF4-FFF2-40B4-BE49-F238E27FC236}">
                    <a16:creationId xmlns="" xmlns:a16="http://schemas.microsoft.com/office/drawing/2014/main" id="{283BCE6E-5C41-9629-34A7-A9058FC5A185}"/>
                  </a:ext>
                </a:extLst>
              </p:cNvPr>
              <p:cNvSpPr/>
              <p:nvPr/>
            </p:nvSpPr>
            <p:spPr>
              <a:xfrm>
                <a:off x="5470922" y="3998862"/>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8" name="ïṡḻîḍê">
                <a:extLst>
                  <a:ext uri="{FF2B5EF4-FFF2-40B4-BE49-F238E27FC236}">
                    <a16:creationId xmlns="" xmlns:a16="http://schemas.microsoft.com/office/drawing/2014/main" id="{03FB4F1E-2701-A67E-4A27-EB89E7625372}"/>
                  </a:ext>
                </a:extLst>
              </p:cNvPr>
              <p:cNvSpPr/>
              <p:nvPr/>
            </p:nvSpPr>
            <p:spPr>
              <a:xfrm>
                <a:off x="5470922" y="4086777"/>
                <a:ext cx="425005" cy="42481"/>
              </a:xfrm>
              <a:custGeom>
                <a:avLst/>
                <a:gdLst>
                  <a:gd name="connsiteX0" fmla="*/ 403765 w 425005"/>
                  <a:gd name="connsiteY0" fmla="*/ 42482 h 42481"/>
                  <a:gd name="connsiteX1" fmla="*/ 21241 w 425005"/>
                  <a:gd name="connsiteY1" fmla="*/ 42482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2"/>
                    </a:moveTo>
                    <a:lnTo>
                      <a:pt x="21241" y="42482"/>
                    </a:lnTo>
                    <a:cubicBezTo>
                      <a:pt x="9525" y="42482"/>
                      <a:pt x="0" y="32957"/>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7"/>
                      <a:pt x="415480" y="42482"/>
                      <a:pt x="40376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19" name="i$ḻîḋe">
                <a:extLst>
                  <a:ext uri="{FF2B5EF4-FFF2-40B4-BE49-F238E27FC236}">
                    <a16:creationId xmlns="" xmlns:a16="http://schemas.microsoft.com/office/drawing/2014/main" id="{3187938A-F15B-0AD1-DEB2-723486B5E2EC}"/>
                  </a:ext>
                </a:extLst>
              </p:cNvPr>
              <p:cNvSpPr/>
              <p:nvPr/>
            </p:nvSpPr>
            <p:spPr>
              <a:xfrm>
                <a:off x="5958221" y="4086777"/>
                <a:ext cx="183165" cy="42481"/>
              </a:xfrm>
              <a:custGeom>
                <a:avLst/>
                <a:gdLst>
                  <a:gd name="connsiteX0" fmla="*/ 161925 w 183165"/>
                  <a:gd name="connsiteY0" fmla="*/ 42482 h 42481"/>
                  <a:gd name="connsiteX1" fmla="*/ 21241 w 183165"/>
                  <a:gd name="connsiteY1" fmla="*/ 42482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2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2"/>
                    </a:moveTo>
                    <a:lnTo>
                      <a:pt x="21241" y="42482"/>
                    </a:lnTo>
                    <a:cubicBezTo>
                      <a:pt x="9525" y="42482"/>
                      <a:pt x="0" y="32957"/>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7"/>
                      <a:pt x="173641" y="42482"/>
                      <a:pt x="161925" y="42482"/>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0" name="ísļídé">
                <a:extLst>
                  <a:ext uri="{FF2B5EF4-FFF2-40B4-BE49-F238E27FC236}">
                    <a16:creationId xmlns="" xmlns:a16="http://schemas.microsoft.com/office/drawing/2014/main" id="{2C47E5AD-D819-6C5D-A882-AC15409BE723}"/>
                  </a:ext>
                </a:extLst>
              </p:cNvPr>
              <p:cNvSpPr/>
              <p:nvPr/>
            </p:nvSpPr>
            <p:spPr>
              <a:xfrm>
                <a:off x="5143620" y="3874841"/>
                <a:ext cx="281016" cy="220509"/>
              </a:xfrm>
              <a:custGeom>
                <a:avLst/>
                <a:gdLst>
                  <a:gd name="connsiteX0" fmla="*/ 88224 w 281016"/>
                  <a:gd name="connsiteY0" fmla="*/ 220510 h 220509"/>
                  <a:gd name="connsiteX1" fmla="*/ 87462 w 281016"/>
                  <a:gd name="connsiteY1" fmla="*/ 220510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10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10"/>
                    </a:moveTo>
                    <a:cubicBezTo>
                      <a:pt x="87939" y="220510"/>
                      <a:pt x="87653" y="220510"/>
                      <a:pt x="87462" y="220510"/>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319"/>
                      <a:pt x="93368" y="220510"/>
                      <a:pt x="88224" y="220510"/>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1" name="išļïḓé">
                <a:extLst>
                  <a:ext uri="{FF2B5EF4-FFF2-40B4-BE49-F238E27FC236}">
                    <a16:creationId xmlns="" xmlns:a16="http://schemas.microsoft.com/office/drawing/2014/main" id="{6CA7C695-2AF3-D9C2-4676-00098ABCAE38}"/>
                  </a:ext>
                </a:extLst>
              </p:cNvPr>
              <p:cNvSpPr/>
              <p:nvPr/>
            </p:nvSpPr>
            <p:spPr>
              <a:xfrm>
                <a:off x="5090303" y="4448347"/>
                <a:ext cx="246887" cy="246887"/>
              </a:xfrm>
              <a:custGeom>
                <a:avLst/>
                <a:gdLst>
                  <a:gd name="connsiteX0" fmla="*/ 232600 w 246887"/>
                  <a:gd name="connsiteY0" fmla="*/ 246888 h 246887"/>
                  <a:gd name="connsiteX1" fmla="*/ 14288 w 246887"/>
                  <a:gd name="connsiteY1" fmla="*/ 246888 h 246887"/>
                  <a:gd name="connsiteX2" fmla="*/ 0 w 246887"/>
                  <a:gd name="connsiteY2" fmla="*/ 232600 h 246887"/>
                  <a:gd name="connsiteX3" fmla="*/ 0 w 246887"/>
                  <a:gd name="connsiteY3" fmla="*/ 14288 h 246887"/>
                  <a:gd name="connsiteX4" fmla="*/ 14288 w 246887"/>
                  <a:gd name="connsiteY4" fmla="*/ 0 h 246887"/>
                  <a:gd name="connsiteX5" fmla="*/ 232600 w 246887"/>
                  <a:gd name="connsiteY5" fmla="*/ 0 h 246887"/>
                  <a:gd name="connsiteX6" fmla="*/ 246888 w 246887"/>
                  <a:gd name="connsiteY6" fmla="*/ 14288 h 246887"/>
                  <a:gd name="connsiteX7" fmla="*/ 246888 w 246887"/>
                  <a:gd name="connsiteY7" fmla="*/ 232600 h 246887"/>
                  <a:gd name="connsiteX8" fmla="*/ 232600 w 246887"/>
                  <a:gd name="connsiteY8" fmla="*/ 246888 h 246887"/>
                  <a:gd name="connsiteX9" fmla="*/ 28575 w 246887"/>
                  <a:gd name="connsiteY9" fmla="*/ 218313 h 246887"/>
                  <a:gd name="connsiteX10" fmla="*/ 218313 w 246887"/>
                  <a:gd name="connsiteY10" fmla="*/ 218313 h 246887"/>
                  <a:gd name="connsiteX11" fmla="*/ 218313 w 246887"/>
                  <a:gd name="connsiteY11" fmla="*/ 28575 h 246887"/>
                  <a:gd name="connsiteX12" fmla="*/ 28575 w 246887"/>
                  <a:gd name="connsiteY12" fmla="*/ 28575 h 246887"/>
                  <a:gd name="connsiteX13" fmla="*/ 28575 w 246887"/>
                  <a:gd name="connsiteY13" fmla="*/ 218313 h 24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6887" h="246887">
                    <a:moveTo>
                      <a:pt x="232600" y="246888"/>
                    </a:moveTo>
                    <a:lnTo>
                      <a:pt x="14288" y="246888"/>
                    </a:lnTo>
                    <a:cubicBezTo>
                      <a:pt x="6382" y="246888"/>
                      <a:pt x="0" y="240506"/>
                      <a:pt x="0" y="232600"/>
                    </a:cubicBezTo>
                    <a:lnTo>
                      <a:pt x="0" y="14288"/>
                    </a:lnTo>
                    <a:cubicBezTo>
                      <a:pt x="0" y="6382"/>
                      <a:pt x="6382" y="0"/>
                      <a:pt x="14288" y="0"/>
                    </a:cubicBezTo>
                    <a:lnTo>
                      <a:pt x="232600" y="0"/>
                    </a:lnTo>
                    <a:cubicBezTo>
                      <a:pt x="240506" y="0"/>
                      <a:pt x="246888" y="6382"/>
                      <a:pt x="246888" y="14288"/>
                    </a:cubicBezTo>
                    <a:lnTo>
                      <a:pt x="246888" y="232600"/>
                    </a:lnTo>
                    <a:cubicBezTo>
                      <a:pt x="246888" y="240506"/>
                      <a:pt x="240506" y="246888"/>
                      <a:pt x="232600" y="246888"/>
                    </a:cubicBezTo>
                    <a:close/>
                    <a:moveTo>
                      <a:pt x="28575" y="218313"/>
                    </a:moveTo>
                    <a:lnTo>
                      <a:pt x="218313" y="218313"/>
                    </a:lnTo>
                    <a:lnTo>
                      <a:pt x="218313" y="28575"/>
                    </a:lnTo>
                    <a:lnTo>
                      <a:pt x="28575" y="28575"/>
                    </a:lnTo>
                    <a:lnTo>
                      <a:pt x="28575" y="218313"/>
                    </a:ln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2" name="ïsḻiďe">
                <a:extLst>
                  <a:ext uri="{FF2B5EF4-FFF2-40B4-BE49-F238E27FC236}">
                    <a16:creationId xmlns="" xmlns:a16="http://schemas.microsoft.com/office/drawing/2014/main" id="{9F59B8B5-4E41-D52B-D414-7A2F6DCE41D1}"/>
                  </a:ext>
                </a:extLst>
              </p:cNvPr>
              <p:cNvSpPr/>
              <p:nvPr/>
            </p:nvSpPr>
            <p:spPr>
              <a:xfrm>
                <a:off x="5470922" y="4466825"/>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3" name="íṡlïḍé">
                <a:extLst>
                  <a:ext uri="{FF2B5EF4-FFF2-40B4-BE49-F238E27FC236}">
                    <a16:creationId xmlns="" xmlns:a16="http://schemas.microsoft.com/office/drawing/2014/main" id="{195C0C35-2207-C6B7-1CBA-2A01DF03FCDE}"/>
                  </a:ext>
                </a:extLst>
              </p:cNvPr>
              <p:cNvSpPr/>
              <p:nvPr/>
            </p:nvSpPr>
            <p:spPr>
              <a:xfrm>
                <a:off x="5470922" y="4554741"/>
                <a:ext cx="1256061" cy="42481"/>
              </a:xfrm>
              <a:custGeom>
                <a:avLst/>
                <a:gdLst>
                  <a:gd name="connsiteX0" fmla="*/ 1234821 w 1256061"/>
                  <a:gd name="connsiteY0" fmla="*/ 42481 h 42481"/>
                  <a:gd name="connsiteX1" fmla="*/ 21241 w 1256061"/>
                  <a:gd name="connsiteY1" fmla="*/ 42481 h 42481"/>
                  <a:gd name="connsiteX2" fmla="*/ 0 w 1256061"/>
                  <a:gd name="connsiteY2" fmla="*/ 21241 h 42481"/>
                  <a:gd name="connsiteX3" fmla="*/ 0 w 1256061"/>
                  <a:gd name="connsiteY3" fmla="*/ 21241 h 42481"/>
                  <a:gd name="connsiteX4" fmla="*/ 21241 w 1256061"/>
                  <a:gd name="connsiteY4" fmla="*/ 0 h 42481"/>
                  <a:gd name="connsiteX5" fmla="*/ 1234821 w 1256061"/>
                  <a:gd name="connsiteY5" fmla="*/ 0 h 42481"/>
                  <a:gd name="connsiteX6" fmla="*/ 1256062 w 1256061"/>
                  <a:gd name="connsiteY6" fmla="*/ 21241 h 42481"/>
                  <a:gd name="connsiteX7" fmla="*/ 1256062 w 1256061"/>
                  <a:gd name="connsiteY7" fmla="*/ 21241 h 42481"/>
                  <a:gd name="connsiteX8" fmla="*/ 1234821 w 1256061"/>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6061" h="42481">
                    <a:moveTo>
                      <a:pt x="1234821" y="42481"/>
                    </a:moveTo>
                    <a:lnTo>
                      <a:pt x="21241" y="42481"/>
                    </a:lnTo>
                    <a:cubicBezTo>
                      <a:pt x="9525" y="42481"/>
                      <a:pt x="0" y="32956"/>
                      <a:pt x="0" y="21241"/>
                    </a:cubicBezTo>
                    <a:lnTo>
                      <a:pt x="0" y="21241"/>
                    </a:lnTo>
                    <a:cubicBezTo>
                      <a:pt x="0" y="9525"/>
                      <a:pt x="9525" y="0"/>
                      <a:pt x="21241" y="0"/>
                    </a:cubicBezTo>
                    <a:lnTo>
                      <a:pt x="1234821" y="0"/>
                    </a:lnTo>
                    <a:cubicBezTo>
                      <a:pt x="1246537" y="0"/>
                      <a:pt x="1256062" y="9525"/>
                      <a:pt x="1256062" y="21241"/>
                    </a:cubicBezTo>
                    <a:lnTo>
                      <a:pt x="1256062" y="21241"/>
                    </a:lnTo>
                    <a:cubicBezTo>
                      <a:pt x="1256062" y="32956"/>
                      <a:pt x="1246537" y="42481"/>
                      <a:pt x="1234821"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4" name="iSļïdê">
                <a:extLst>
                  <a:ext uri="{FF2B5EF4-FFF2-40B4-BE49-F238E27FC236}">
                    <a16:creationId xmlns="" xmlns:a16="http://schemas.microsoft.com/office/drawing/2014/main" id="{6D75859C-9377-11A1-F9E3-D2E201C583B3}"/>
                  </a:ext>
                </a:extLst>
              </p:cNvPr>
              <p:cNvSpPr/>
              <p:nvPr/>
            </p:nvSpPr>
            <p:spPr>
              <a:xfrm>
                <a:off x="5470922" y="4642561"/>
                <a:ext cx="425005" cy="42481"/>
              </a:xfrm>
              <a:custGeom>
                <a:avLst/>
                <a:gdLst>
                  <a:gd name="connsiteX0" fmla="*/ 403765 w 425005"/>
                  <a:gd name="connsiteY0" fmla="*/ 42481 h 42481"/>
                  <a:gd name="connsiteX1" fmla="*/ 21241 w 425005"/>
                  <a:gd name="connsiteY1" fmla="*/ 42481 h 42481"/>
                  <a:gd name="connsiteX2" fmla="*/ 0 w 425005"/>
                  <a:gd name="connsiteY2" fmla="*/ 21241 h 42481"/>
                  <a:gd name="connsiteX3" fmla="*/ 0 w 425005"/>
                  <a:gd name="connsiteY3" fmla="*/ 21241 h 42481"/>
                  <a:gd name="connsiteX4" fmla="*/ 21241 w 425005"/>
                  <a:gd name="connsiteY4" fmla="*/ 0 h 42481"/>
                  <a:gd name="connsiteX5" fmla="*/ 403765 w 425005"/>
                  <a:gd name="connsiteY5" fmla="*/ 0 h 42481"/>
                  <a:gd name="connsiteX6" fmla="*/ 425005 w 425005"/>
                  <a:gd name="connsiteY6" fmla="*/ 21241 h 42481"/>
                  <a:gd name="connsiteX7" fmla="*/ 425005 w 425005"/>
                  <a:gd name="connsiteY7" fmla="*/ 21241 h 42481"/>
                  <a:gd name="connsiteX8" fmla="*/ 403765 w 42500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005" h="42481">
                    <a:moveTo>
                      <a:pt x="403765" y="42481"/>
                    </a:moveTo>
                    <a:lnTo>
                      <a:pt x="21241" y="42481"/>
                    </a:lnTo>
                    <a:cubicBezTo>
                      <a:pt x="9525" y="42481"/>
                      <a:pt x="0" y="32956"/>
                      <a:pt x="0" y="21241"/>
                    </a:cubicBezTo>
                    <a:lnTo>
                      <a:pt x="0" y="21241"/>
                    </a:lnTo>
                    <a:cubicBezTo>
                      <a:pt x="0" y="9525"/>
                      <a:pt x="9525" y="0"/>
                      <a:pt x="21241" y="0"/>
                    </a:cubicBezTo>
                    <a:lnTo>
                      <a:pt x="403765" y="0"/>
                    </a:lnTo>
                    <a:cubicBezTo>
                      <a:pt x="415480" y="0"/>
                      <a:pt x="425005" y="9525"/>
                      <a:pt x="425005" y="21241"/>
                    </a:cubicBezTo>
                    <a:lnTo>
                      <a:pt x="425005" y="21241"/>
                    </a:lnTo>
                    <a:cubicBezTo>
                      <a:pt x="425005" y="32956"/>
                      <a:pt x="415480" y="42481"/>
                      <a:pt x="40376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5" name="îṡḻíḑè">
                <a:extLst>
                  <a:ext uri="{FF2B5EF4-FFF2-40B4-BE49-F238E27FC236}">
                    <a16:creationId xmlns="" xmlns:a16="http://schemas.microsoft.com/office/drawing/2014/main" id="{592AEBEC-4DA3-72A5-9EB2-0A4D2791D0D6}"/>
                  </a:ext>
                </a:extLst>
              </p:cNvPr>
              <p:cNvSpPr/>
              <p:nvPr/>
            </p:nvSpPr>
            <p:spPr>
              <a:xfrm>
                <a:off x="5958221" y="4642561"/>
                <a:ext cx="183165" cy="42481"/>
              </a:xfrm>
              <a:custGeom>
                <a:avLst/>
                <a:gdLst>
                  <a:gd name="connsiteX0" fmla="*/ 161925 w 183165"/>
                  <a:gd name="connsiteY0" fmla="*/ 42481 h 42481"/>
                  <a:gd name="connsiteX1" fmla="*/ 21241 w 183165"/>
                  <a:gd name="connsiteY1" fmla="*/ 42481 h 42481"/>
                  <a:gd name="connsiteX2" fmla="*/ 0 w 183165"/>
                  <a:gd name="connsiteY2" fmla="*/ 21241 h 42481"/>
                  <a:gd name="connsiteX3" fmla="*/ 0 w 183165"/>
                  <a:gd name="connsiteY3" fmla="*/ 21241 h 42481"/>
                  <a:gd name="connsiteX4" fmla="*/ 21241 w 183165"/>
                  <a:gd name="connsiteY4" fmla="*/ 0 h 42481"/>
                  <a:gd name="connsiteX5" fmla="*/ 161925 w 183165"/>
                  <a:gd name="connsiteY5" fmla="*/ 0 h 42481"/>
                  <a:gd name="connsiteX6" fmla="*/ 183166 w 183165"/>
                  <a:gd name="connsiteY6" fmla="*/ 21241 h 42481"/>
                  <a:gd name="connsiteX7" fmla="*/ 183166 w 183165"/>
                  <a:gd name="connsiteY7" fmla="*/ 21241 h 42481"/>
                  <a:gd name="connsiteX8" fmla="*/ 161925 w 183165"/>
                  <a:gd name="connsiteY8" fmla="*/ 42481 h 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65" h="42481">
                    <a:moveTo>
                      <a:pt x="161925" y="42481"/>
                    </a:moveTo>
                    <a:lnTo>
                      <a:pt x="21241" y="42481"/>
                    </a:lnTo>
                    <a:cubicBezTo>
                      <a:pt x="9525" y="42481"/>
                      <a:pt x="0" y="32956"/>
                      <a:pt x="0" y="21241"/>
                    </a:cubicBezTo>
                    <a:lnTo>
                      <a:pt x="0" y="21241"/>
                    </a:lnTo>
                    <a:cubicBezTo>
                      <a:pt x="0" y="9525"/>
                      <a:pt x="9525" y="0"/>
                      <a:pt x="21241" y="0"/>
                    </a:cubicBezTo>
                    <a:lnTo>
                      <a:pt x="161925" y="0"/>
                    </a:lnTo>
                    <a:cubicBezTo>
                      <a:pt x="173641" y="0"/>
                      <a:pt x="183166" y="9525"/>
                      <a:pt x="183166" y="21241"/>
                    </a:cubicBezTo>
                    <a:lnTo>
                      <a:pt x="183166" y="21241"/>
                    </a:lnTo>
                    <a:cubicBezTo>
                      <a:pt x="183166" y="32956"/>
                      <a:pt x="173641" y="42481"/>
                      <a:pt x="161925" y="42481"/>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6" name="isliḋê">
                <a:extLst>
                  <a:ext uri="{FF2B5EF4-FFF2-40B4-BE49-F238E27FC236}">
                    <a16:creationId xmlns="" xmlns:a16="http://schemas.microsoft.com/office/drawing/2014/main" id="{C506F7FB-4124-F498-5C97-5A31729CB757}"/>
                  </a:ext>
                </a:extLst>
              </p:cNvPr>
              <p:cNvSpPr/>
              <p:nvPr/>
            </p:nvSpPr>
            <p:spPr>
              <a:xfrm>
                <a:off x="5143620" y="4430624"/>
                <a:ext cx="281016" cy="220509"/>
              </a:xfrm>
              <a:custGeom>
                <a:avLst/>
                <a:gdLst>
                  <a:gd name="connsiteX0" fmla="*/ 88224 w 281016"/>
                  <a:gd name="connsiteY0" fmla="*/ 220509 h 220509"/>
                  <a:gd name="connsiteX1" fmla="*/ 87462 w 281016"/>
                  <a:gd name="connsiteY1" fmla="*/ 220509 h 220509"/>
                  <a:gd name="connsiteX2" fmla="*/ 73365 w 281016"/>
                  <a:gd name="connsiteY2" fmla="*/ 213461 h 220509"/>
                  <a:gd name="connsiteX3" fmla="*/ 4214 w 281016"/>
                  <a:gd name="connsiteY3" fmla="*/ 127546 h 220509"/>
                  <a:gd name="connsiteX4" fmla="*/ 7071 w 281016"/>
                  <a:gd name="connsiteY4" fmla="*/ 100780 h 220509"/>
                  <a:gd name="connsiteX5" fmla="*/ 33837 w 281016"/>
                  <a:gd name="connsiteY5" fmla="*/ 103638 h 220509"/>
                  <a:gd name="connsiteX6" fmla="*/ 89367 w 281016"/>
                  <a:gd name="connsiteY6" fmla="*/ 172694 h 220509"/>
                  <a:gd name="connsiteX7" fmla="*/ 248149 w 281016"/>
                  <a:gd name="connsiteY7" fmla="*/ 5911 h 220509"/>
                  <a:gd name="connsiteX8" fmla="*/ 275105 w 281016"/>
                  <a:gd name="connsiteY8" fmla="*/ 5245 h 220509"/>
                  <a:gd name="connsiteX9" fmla="*/ 275772 w 281016"/>
                  <a:gd name="connsiteY9" fmla="*/ 32200 h 220509"/>
                  <a:gd name="connsiteX10" fmla="*/ 101940 w 281016"/>
                  <a:gd name="connsiteY10" fmla="*/ 214699 h 220509"/>
                  <a:gd name="connsiteX11" fmla="*/ 88224 w 281016"/>
                  <a:gd name="connsiteY11" fmla="*/ 220509 h 22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1016" h="220509">
                    <a:moveTo>
                      <a:pt x="88224" y="220509"/>
                    </a:moveTo>
                    <a:cubicBezTo>
                      <a:pt x="87939" y="220509"/>
                      <a:pt x="87653" y="220509"/>
                      <a:pt x="87462" y="220509"/>
                    </a:cubicBezTo>
                    <a:cubicBezTo>
                      <a:pt x="81938" y="220319"/>
                      <a:pt x="76890" y="217747"/>
                      <a:pt x="73365" y="213461"/>
                    </a:cubicBezTo>
                    <a:lnTo>
                      <a:pt x="4214" y="127546"/>
                    </a:lnTo>
                    <a:cubicBezTo>
                      <a:pt x="-2358" y="119354"/>
                      <a:pt x="-1120" y="107353"/>
                      <a:pt x="7071" y="100780"/>
                    </a:cubicBezTo>
                    <a:cubicBezTo>
                      <a:pt x="15263" y="94208"/>
                      <a:pt x="27264" y="95446"/>
                      <a:pt x="33837" y="103638"/>
                    </a:cubicBezTo>
                    <a:lnTo>
                      <a:pt x="89367" y="172694"/>
                    </a:lnTo>
                    <a:lnTo>
                      <a:pt x="248149" y="5911"/>
                    </a:lnTo>
                    <a:cubicBezTo>
                      <a:pt x="255388" y="-1709"/>
                      <a:pt x="267485" y="-1995"/>
                      <a:pt x="275105" y="5245"/>
                    </a:cubicBezTo>
                    <a:cubicBezTo>
                      <a:pt x="282725" y="12483"/>
                      <a:pt x="283011" y="24580"/>
                      <a:pt x="275772" y="32200"/>
                    </a:cubicBezTo>
                    <a:lnTo>
                      <a:pt x="101940" y="214699"/>
                    </a:lnTo>
                    <a:cubicBezTo>
                      <a:pt x="98416" y="218414"/>
                      <a:pt x="93368" y="220509"/>
                      <a:pt x="88224" y="220509"/>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7" name="iSḷíďe">
                <a:extLst>
                  <a:ext uri="{FF2B5EF4-FFF2-40B4-BE49-F238E27FC236}">
                    <a16:creationId xmlns="" xmlns:a16="http://schemas.microsoft.com/office/drawing/2014/main" id="{6FAFC2FA-9C5D-155E-8F45-4CD73077F723}"/>
                  </a:ext>
                </a:extLst>
              </p:cNvPr>
              <p:cNvSpPr/>
              <p:nvPr/>
            </p:nvSpPr>
            <p:spPr>
              <a:xfrm>
                <a:off x="5183553" y="2029854"/>
                <a:ext cx="1370361" cy="224123"/>
              </a:xfrm>
              <a:custGeom>
                <a:avLst/>
                <a:gdLst>
                  <a:gd name="connsiteX0" fmla="*/ 1278636 w 1370361"/>
                  <a:gd name="connsiteY0" fmla="*/ 224123 h 224123"/>
                  <a:gd name="connsiteX1" fmla="*/ 834676 w 1370361"/>
                  <a:gd name="connsiteY1" fmla="*/ 224123 h 224123"/>
                  <a:gd name="connsiteX2" fmla="*/ 787718 w 1370361"/>
                  <a:gd name="connsiteY2" fmla="*/ 212122 h 224123"/>
                  <a:gd name="connsiteX3" fmla="*/ 713232 w 1370361"/>
                  <a:gd name="connsiteY3" fmla="*/ 170879 h 224123"/>
                  <a:gd name="connsiteX4" fmla="*/ 657701 w 1370361"/>
                  <a:gd name="connsiteY4" fmla="*/ 171260 h 224123"/>
                  <a:gd name="connsiteX5" fmla="*/ 587978 w 1370361"/>
                  <a:gd name="connsiteY5" fmla="*/ 211360 h 224123"/>
                  <a:gd name="connsiteX6" fmla="*/ 539782 w 1370361"/>
                  <a:gd name="connsiteY6" fmla="*/ 224123 h 224123"/>
                  <a:gd name="connsiteX7" fmla="*/ 91726 w 1370361"/>
                  <a:gd name="connsiteY7" fmla="*/ 224123 h 224123"/>
                  <a:gd name="connsiteX8" fmla="*/ 0 w 1370361"/>
                  <a:gd name="connsiteY8" fmla="*/ 138779 h 224123"/>
                  <a:gd name="connsiteX9" fmla="*/ 0 w 1370361"/>
                  <a:gd name="connsiteY9" fmla="*/ 85344 h 224123"/>
                  <a:gd name="connsiteX10" fmla="*/ 91726 w 1370361"/>
                  <a:gd name="connsiteY10" fmla="*/ 0 h 224123"/>
                  <a:gd name="connsiteX11" fmla="*/ 1278636 w 1370361"/>
                  <a:gd name="connsiteY11" fmla="*/ 0 h 224123"/>
                  <a:gd name="connsiteX12" fmla="*/ 1370362 w 1370361"/>
                  <a:gd name="connsiteY12" fmla="*/ 85344 h 224123"/>
                  <a:gd name="connsiteX13" fmla="*/ 1370362 w 1370361"/>
                  <a:gd name="connsiteY13" fmla="*/ 138779 h 224123"/>
                  <a:gd name="connsiteX14" fmla="*/ 1278636 w 1370361"/>
                  <a:gd name="connsiteY14" fmla="*/ 224123 h 224123"/>
                  <a:gd name="connsiteX15" fmla="*/ 685895 w 1370361"/>
                  <a:gd name="connsiteY15" fmla="*/ 123539 h 224123"/>
                  <a:gd name="connsiteX16" fmla="*/ 732854 w 1370361"/>
                  <a:gd name="connsiteY16" fmla="*/ 135636 h 224123"/>
                  <a:gd name="connsiteX17" fmla="*/ 807339 w 1370361"/>
                  <a:gd name="connsiteY17" fmla="*/ 176879 h 224123"/>
                  <a:gd name="connsiteX18" fmla="*/ 834771 w 1370361"/>
                  <a:gd name="connsiteY18" fmla="*/ 183833 h 224123"/>
                  <a:gd name="connsiteX19" fmla="*/ 1278731 w 1370361"/>
                  <a:gd name="connsiteY19" fmla="*/ 183833 h 224123"/>
                  <a:gd name="connsiteX20" fmla="*/ 1330166 w 1370361"/>
                  <a:gd name="connsiteY20" fmla="*/ 138779 h 224123"/>
                  <a:gd name="connsiteX21" fmla="*/ 1330166 w 1370361"/>
                  <a:gd name="connsiteY21" fmla="*/ 85344 h 224123"/>
                  <a:gd name="connsiteX22" fmla="*/ 1278731 w 1370361"/>
                  <a:gd name="connsiteY22" fmla="*/ 40291 h 224123"/>
                  <a:gd name="connsiteX23" fmla="*/ 91726 w 1370361"/>
                  <a:gd name="connsiteY23" fmla="*/ 40291 h 224123"/>
                  <a:gd name="connsiteX24" fmla="*/ 40291 w 1370361"/>
                  <a:gd name="connsiteY24" fmla="*/ 85344 h 224123"/>
                  <a:gd name="connsiteX25" fmla="*/ 40291 w 1370361"/>
                  <a:gd name="connsiteY25" fmla="*/ 138779 h 224123"/>
                  <a:gd name="connsiteX26" fmla="*/ 91726 w 1370361"/>
                  <a:gd name="connsiteY26" fmla="*/ 183833 h 224123"/>
                  <a:gd name="connsiteX27" fmla="*/ 539782 w 1370361"/>
                  <a:gd name="connsiteY27" fmla="*/ 183833 h 224123"/>
                  <a:gd name="connsiteX28" fmla="*/ 567880 w 1370361"/>
                  <a:gd name="connsiteY28" fmla="*/ 176498 h 224123"/>
                  <a:gd name="connsiteX29" fmla="*/ 637604 w 1370361"/>
                  <a:gd name="connsiteY29" fmla="*/ 136398 h 224123"/>
                  <a:gd name="connsiteX30" fmla="*/ 685895 w 1370361"/>
                  <a:gd name="connsiteY30" fmla="*/ 123539 h 2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70361" h="224123">
                    <a:moveTo>
                      <a:pt x="1278636" y="224123"/>
                    </a:moveTo>
                    <a:lnTo>
                      <a:pt x="834676" y="224123"/>
                    </a:lnTo>
                    <a:cubicBezTo>
                      <a:pt x="818102" y="224123"/>
                      <a:pt x="801910" y="219932"/>
                      <a:pt x="787718" y="212122"/>
                    </a:cubicBezTo>
                    <a:lnTo>
                      <a:pt x="713232" y="170879"/>
                    </a:lnTo>
                    <a:cubicBezTo>
                      <a:pt x="696278" y="161449"/>
                      <a:pt x="674465" y="161639"/>
                      <a:pt x="657701" y="171260"/>
                    </a:cubicBezTo>
                    <a:lnTo>
                      <a:pt x="587978" y="211360"/>
                    </a:lnTo>
                    <a:cubicBezTo>
                      <a:pt x="573500" y="219646"/>
                      <a:pt x="556832" y="224123"/>
                      <a:pt x="539782" y="224123"/>
                    </a:cubicBezTo>
                    <a:lnTo>
                      <a:pt x="91726" y="224123"/>
                    </a:lnTo>
                    <a:cubicBezTo>
                      <a:pt x="41148" y="224123"/>
                      <a:pt x="0" y="185833"/>
                      <a:pt x="0" y="138779"/>
                    </a:cubicBezTo>
                    <a:lnTo>
                      <a:pt x="0" y="85344"/>
                    </a:lnTo>
                    <a:cubicBezTo>
                      <a:pt x="0" y="38290"/>
                      <a:pt x="41148" y="0"/>
                      <a:pt x="91726" y="0"/>
                    </a:cubicBezTo>
                    <a:lnTo>
                      <a:pt x="1278636" y="0"/>
                    </a:lnTo>
                    <a:cubicBezTo>
                      <a:pt x="1329214" y="0"/>
                      <a:pt x="1370362" y="38290"/>
                      <a:pt x="1370362" y="85344"/>
                    </a:cubicBezTo>
                    <a:lnTo>
                      <a:pt x="1370362" y="138779"/>
                    </a:lnTo>
                    <a:cubicBezTo>
                      <a:pt x="1370362" y="185833"/>
                      <a:pt x="1329214" y="224123"/>
                      <a:pt x="1278636" y="224123"/>
                    </a:cubicBezTo>
                    <a:close/>
                    <a:moveTo>
                      <a:pt x="685895" y="123539"/>
                    </a:moveTo>
                    <a:cubicBezTo>
                      <a:pt x="702088" y="123539"/>
                      <a:pt x="718280" y="127540"/>
                      <a:pt x="732854" y="135636"/>
                    </a:cubicBezTo>
                    <a:lnTo>
                      <a:pt x="807339" y="176879"/>
                    </a:lnTo>
                    <a:cubicBezTo>
                      <a:pt x="815530" y="181451"/>
                      <a:pt x="825055" y="183833"/>
                      <a:pt x="834771" y="183833"/>
                    </a:cubicBezTo>
                    <a:lnTo>
                      <a:pt x="1278731" y="183833"/>
                    </a:lnTo>
                    <a:cubicBezTo>
                      <a:pt x="1307116" y="183833"/>
                      <a:pt x="1330166" y="163640"/>
                      <a:pt x="1330166" y="138779"/>
                    </a:cubicBezTo>
                    <a:lnTo>
                      <a:pt x="1330166" y="85344"/>
                    </a:lnTo>
                    <a:cubicBezTo>
                      <a:pt x="1330166" y="60484"/>
                      <a:pt x="1307116" y="40291"/>
                      <a:pt x="1278731" y="40291"/>
                    </a:cubicBezTo>
                    <a:lnTo>
                      <a:pt x="91726" y="40291"/>
                    </a:lnTo>
                    <a:cubicBezTo>
                      <a:pt x="63341" y="40291"/>
                      <a:pt x="40291" y="60484"/>
                      <a:pt x="40291" y="85344"/>
                    </a:cubicBezTo>
                    <a:lnTo>
                      <a:pt x="40291" y="138779"/>
                    </a:lnTo>
                    <a:cubicBezTo>
                      <a:pt x="40291" y="163640"/>
                      <a:pt x="63341" y="183833"/>
                      <a:pt x="91726" y="183833"/>
                    </a:cubicBezTo>
                    <a:lnTo>
                      <a:pt x="539782" y="183833"/>
                    </a:lnTo>
                    <a:cubicBezTo>
                      <a:pt x="549783" y="183833"/>
                      <a:pt x="559499" y="181261"/>
                      <a:pt x="567880" y="176498"/>
                    </a:cubicBezTo>
                    <a:lnTo>
                      <a:pt x="637604" y="136398"/>
                    </a:lnTo>
                    <a:cubicBezTo>
                      <a:pt x="652463" y="127825"/>
                      <a:pt x="669227" y="123539"/>
                      <a:pt x="685895" y="123539"/>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28" name="islîḋê">
                <a:extLst>
                  <a:ext uri="{FF2B5EF4-FFF2-40B4-BE49-F238E27FC236}">
                    <a16:creationId xmlns="" xmlns:a16="http://schemas.microsoft.com/office/drawing/2014/main" id="{C6F5F09A-B88F-AB22-ADCB-64BE12843231}"/>
                  </a:ext>
                </a:extLst>
              </p:cNvPr>
              <p:cNvSpPr/>
              <p:nvPr/>
            </p:nvSpPr>
            <p:spPr>
              <a:xfrm>
                <a:off x="3279220" y="5450567"/>
                <a:ext cx="5633561" cy="21145"/>
              </a:xfrm>
              <a:custGeom>
                <a:avLst/>
                <a:gdLst>
                  <a:gd name="connsiteX0" fmla="*/ 5622989 w 5633561"/>
                  <a:gd name="connsiteY0" fmla="*/ 21146 h 21145"/>
                  <a:gd name="connsiteX1" fmla="*/ 10573 w 5633561"/>
                  <a:gd name="connsiteY1" fmla="*/ 21146 h 21145"/>
                  <a:gd name="connsiteX2" fmla="*/ 0 w 5633561"/>
                  <a:gd name="connsiteY2" fmla="*/ 10573 h 21145"/>
                  <a:gd name="connsiteX3" fmla="*/ 0 w 5633561"/>
                  <a:gd name="connsiteY3" fmla="*/ 10573 h 21145"/>
                  <a:gd name="connsiteX4" fmla="*/ 10573 w 5633561"/>
                  <a:gd name="connsiteY4" fmla="*/ 0 h 21145"/>
                  <a:gd name="connsiteX5" fmla="*/ 5622989 w 5633561"/>
                  <a:gd name="connsiteY5" fmla="*/ 0 h 21145"/>
                  <a:gd name="connsiteX6" fmla="*/ 5633562 w 5633561"/>
                  <a:gd name="connsiteY6" fmla="*/ 10573 h 21145"/>
                  <a:gd name="connsiteX7" fmla="*/ 5633562 w 5633561"/>
                  <a:gd name="connsiteY7" fmla="*/ 10573 h 21145"/>
                  <a:gd name="connsiteX8" fmla="*/ 5622989 w 5633561"/>
                  <a:gd name="connsiteY8" fmla="*/ 21146 h 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3561" h="21145">
                    <a:moveTo>
                      <a:pt x="5622989" y="21146"/>
                    </a:moveTo>
                    <a:lnTo>
                      <a:pt x="10573" y="21146"/>
                    </a:lnTo>
                    <a:cubicBezTo>
                      <a:pt x="4763" y="21146"/>
                      <a:pt x="0" y="16478"/>
                      <a:pt x="0" y="10573"/>
                    </a:cubicBezTo>
                    <a:lnTo>
                      <a:pt x="0" y="10573"/>
                    </a:lnTo>
                    <a:cubicBezTo>
                      <a:pt x="0" y="4763"/>
                      <a:pt x="4667" y="0"/>
                      <a:pt x="10573" y="0"/>
                    </a:cubicBezTo>
                    <a:lnTo>
                      <a:pt x="5622989" y="0"/>
                    </a:lnTo>
                    <a:cubicBezTo>
                      <a:pt x="5628799" y="0"/>
                      <a:pt x="5633562" y="4667"/>
                      <a:pt x="5633562" y="10573"/>
                    </a:cubicBezTo>
                    <a:lnTo>
                      <a:pt x="5633562" y="10573"/>
                    </a:lnTo>
                    <a:cubicBezTo>
                      <a:pt x="5633562" y="16478"/>
                      <a:pt x="5628799" y="21146"/>
                      <a:pt x="5622989" y="21146"/>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nvGrpSpPr>
              <p:cNvPr id="129" name="ïṩḷiḋe">
                <a:extLst>
                  <a:ext uri="{FF2B5EF4-FFF2-40B4-BE49-F238E27FC236}">
                    <a16:creationId xmlns="" xmlns:a16="http://schemas.microsoft.com/office/drawing/2014/main" id="{65587A1F-D880-2569-292B-2947F354B760}"/>
                  </a:ext>
                </a:extLst>
              </p:cNvPr>
              <p:cNvGrpSpPr/>
              <p:nvPr/>
            </p:nvGrpSpPr>
            <p:grpSpPr>
              <a:xfrm>
                <a:off x="6163223" y="4952981"/>
                <a:ext cx="2418469" cy="489966"/>
                <a:chOff x="8834833" y="4952618"/>
                <a:chExt cx="2418469" cy="489966"/>
              </a:xfrm>
            </p:grpSpPr>
            <p:sp>
              <p:nvSpPr>
                <p:cNvPr id="130" name="isḷîdè">
                  <a:extLst>
                    <a:ext uri="{FF2B5EF4-FFF2-40B4-BE49-F238E27FC236}">
                      <a16:creationId xmlns="" xmlns:a16="http://schemas.microsoft.com/office/drawing/2014/main" id="{C54E6B0F-D428-7838-0AF5-5FF3A35977D2}"/>
                    </a:ext>
                  </a:extLst>
                </p:cNvPr>
                <p:cNvSpPr/>
                <p:nvPr/>
              </p:nvSpPr>
              <p:spPr>
                <a:xfrm>
                  <a:off x="10326519" y="4956142"/>
                  <a:ext cx="891254" cy="483107"/>
                </a:xfrm>
                <a:custGeom>
                  <a:avLst/>
                  <a:gdLst>
                    <a:gd name="connsiteX0" fmla="*/ 0 w 891254"/>
                    <a:gd name="connsiteY0" fmla="*/ 0 h 483107"/>
                    <a:gd name="connsiteX1" fmla="*/ 891254 w 891254"/>
                    <a:gd name="connsiteY1" fmla="*/ 0 h 483107"/>
                    <a:gd name="connsiteX2" fmla="*/ 891254 w 891254"/>
                    <a:gd name="connsiteY2" fmla="*/ 483108 h 483107"/>
                    <a:gd name="connsiteX3" fmla="*/ 0 w 891254"/>
                    <a:gd name="connsiteY3" fmla="*/ 483108 h 483107"/>
                  </a:gdLst>
                  <a:ahLst/>
                  <a:cxnLst>
                    <a:cxn ang="0">
                      <a:pos x="connsiteX0" y="connsiteY0"/>
                    </a:cxn>
                    <a:cxn ang="0">
                      <a:pos x="connsiteX1" y="connsiteY1"/>
                    </a:cxn>
                    <a:cxn ang="0">
                      <a:pos x="connsiteX2" y="connsiteY2"/>
                    </a:cxn>
                    <a:cxn ang="0">
                      <a:pos x="connsiteX3" y="connsiteY3"/>
                    </a:cxn>
                  </a:cxnLst>
                  <a:rect l="l" t="t" r="r" b="b"/>
                  <a:pathLst>
                    <a:path w="891254" h="483107">
                      <a:moveTo>
                        <a:pt x="0" y="0"/>
                      </a:moveTo>
                      <a:lnTo>
                        <a:pt x="891254" y="0"/>
                      </a:lnTo>
                      <a:lnTo>
                        <a:pt x="891254" y="483108"/>
                      </a:lnTo>
                      <a:lnTo>
                        <a:pt x="0" y="483108"/>
                      </a:lnTo>
                      <a:close/>
                    </a:path>
                  </a:pathLst>
                </a:custGeom>
                <a:solidFill>
                  <a:srgbClr val="ED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1" name="îṥļîďê">
                  <a:extLst>
                    <a:ext uri="{FF2B5EF4-FFF2-40B4-BE49-F238E27FC236}">
                      <a16:creationId xmlns="" xmlns:a16="http://schemas.microsoft.com/office/drawing/2014/main" id="{40B857B9-CEEA-8926-1F76-0DDD0B8E1FB7}"/>
                    </a:ext>
                  </a:extLst>
                </p:cNvPr>
                <p:cNvSpPr/>
                <p:nvPr/>
              </p:nvSpPr>
              <p:spPr>
                <a:xfrm>
                  <a:off x="8834833" y="4956142"/>
                  <a:ext cx="1927741" cy="483108"/>
                </a:xfrm>
                <a:custGeom>
                  <a:avLst/>
                  <a:gdLst>
                    <a:gd name="connsiteX0" fmla="*/ 1927741 w 1927741"/>
                    <a:gd name="connsiteY0" fmla="*/ 483108 h 483108"/>
                    <a:gd name="connsiteX1" fmla="*/ 80653 w 1927741"/>
                    <a:gd name="connsiteY1" fmla="*/ 483108 h 483108"/>
                    <a:gd name="connsiteX2" fmla="*/ 80653 w 1927741"/>
                    <a:gd name="connsiteY2" fmla="*/ 0 h 483108"/>
                    <a:gd name="connsiteX3" fmla="*/ 1927741 w 1927741"/>
                    <a:gd name="connsiteY3" fmla="*/ 0 h 483108"/>
                    <a:gd name="connsiteX4" fmla="*/ 1927741 w 1927741"/>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741" h="483108">
                      <a:moveTo>
                        <a:pt x="1927741" y="483108"/>
                      </a:moveTo>
                      <a:lnTo>
                        <a:pt x="80653" y="483108"/>
                      </a:lnTo>
                      <a:cubicBezTo>
                        <a:pt x="-26884" y="483108"/>
                        <a:pt x="-26884" y="0"/>
                        <a:pt x="80653" y="0"/>
                      </a:cubicBezTo>
                      <a:lnTo>
                        <a:pt x="1927741" y="0"/>
                      </a:lnTo>
                      <a:cubicBezTo>
                        <a:pt x="1838111" y="81248"/>
                        <a:pt x="1838111" y="401765"/>
                        <a:pt x="1927741" y="483108"/>
                      </a:cubicBezTo>
                      <a:close/>
                    </a:path>
                  </a:pathLst>
                </a:custGeom>
                <a:solidFill>
                  <a:srgbClr val="C6D7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2" name="ïs1íďè">
                  <a:extLst>
                    <a:ext uri="{FF2B5EF4-FFF2-40B4-BE49-F238E27FC236}">
                      <a16:creationId xmlns="" xmlns:a16="http://schemas.microsoft.com/office/drawing/2014/main" id="{BBA8B6D1-6E92-C6A9-7C54-41615B20B63A}"/>
                    </a:ext>
                  </a:extLst>
                </p:cNvPr>
                <p:cNvSpPr/>
                <p:nvPr/>
              </p:nvSpPr>
              <p:spPr>
                <a:xfrm>
                  <a:off x="8912057" y="4952618"/>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3" name="ïŝ1íḓê">
                  <a:extLst>
                    <a:ext uri="{FF2B5EF4-FFF2-40B4-BE49-F238E27FC236}">
                      <a16:creationId xmlns="" xmlns:a16="http://schemas.microsoft.com/office/drawing/2014/main" id="{F7B86D8A-130C-DA61-CBDF-9DEDE95D3AE3}"/>
                    </a:ext>
                  </a:extLst>
                </p:cNvPr>
                <p:cNvSpPr/>
                <p:nvPr/>
              </p:nvSpPr>
              <p:spPr>
                <a:xfrm>
                  <a:off x="8912057" y="5435726"/>
                  <a:ext cx="2341244" cy="6858"/>
                </a:xfrm>
                <a:custGeom>
                  <a:avLst/>
                  <a:gdLst>
                    <a:gd name="connsiteX0" fmla="*/ 2337816 w 2341244"/>
                    <a:gd name="connsiteY0" fmla="*/ 6858 h 6858"/>
                    <a:gd name="connsiteX1" fmla="*/ 3429 w 2341244"/>
                    <a:gd name="connsiteY1" fmla="*/ 6858 h 6858"/>
                    <a:gd name="connsiteX2" fmla="*/ 0 w 2341244"/>
                    <a:gd name="connsiteY2" fmla="*/ 3429 h 6858"/>
                    <a:gd name="connsiteX3" fmla="*/ 3429 w 2341244"/>
                    <a:gd name="connsiteY3" fmla="*/ 0 h 6858"/>
                    <a:gd name="connsiteX4" fmla="*/ 2337816 w 2341244"/>
                    <a:gd name="connsiteY4" fmla="*/ 0 h 6858"/>
                    <a:gd name="connsiteX5" fmla="*/ 2341245 w 2341244"/>
                    <a:gd name="connsiteY5" fmla="*/ 3429 h 6858"/>
                    <a:gd name="connsiteX6" fmla="*/ 2337816 w 2341244"/>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1244" h="6858">
                      <a:moveTo>
                        <a:pt x="2337816" y="6858"/>
                      </a:moveTo>
                      <a:lnTo>
                        <a:pt x="3429" y="6858"/>
                      </a:lnTo>
                      <a:cubicBezTo>
                        <a:pt x="1524" y="6858"/>
                        <a:pt x="0" y="5334"/>
                        <a:pt x="0" y="3429"/>
                      </a:cubicBezTo>
                      <a:cubicBezTo>
                        <a:pt x="0" y="1524"/>
                        <a:pt x="1524" y="0"/>
                        <a:pt x="3429" y="0"/>
                      </a:cubicBezTo>
                      <a:lnTo>
                        <a:pt x="2337816" y="0"/>
                      </a:lnTo>
                      <a:cubicBezTo>
                        <a:pt x="2339721" y="0"/>
                        <a:pt x="2341245" y="1524"/>
                        <a:pt x="2341245" y="3429"/>
                      </a:cubicBezTo>
                      <a:cubicBezTo>
                        <a:pt x="2341245" y="5334"/>
                        <a:pt x="2339721" y="6858"/>
                        <a:pt x="2337816"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4" name="îS1iḍe">
                  <a:extLst>
                    <a:ext uri="{FF2B5EF4-FFF2-40B4-BE49-F238E27FC236}">
                      <a16:creationId xmlns="" xmlns:a16="http://schemas.microsoft.com/office/drawing/2014/main" id="{8FEA7D61-C5CD-39F6-D407-C78F9E0919D6}"/>
                    </a:ext>
                  </a:extLst>
                </p:cNvPr>
                <p:cNvSpPr/>
                <p:nvPr/>
              </p:nvSpPr>
              <p:spPr>
                <a:xfrm>
                  <a:off x="10793816" y="5050440"/>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5" name="îsḷide">
                  <a:extLst>
                    <a:ext uri="{FF2B5EF4-FFF2-40B4-BE49-F238E27FC236}">
                      <a16:creationId xmlns="" xmlns:a16="http://schemas.microsoft.com/office/drawing/2014/main" id="{2699BE34-C6E5-B16D-8116-EDF2FCA82354}"/>
                    </a:ext>
                  </a:extLst>
                </p:cNvPr>
                <p:cNvSpPr/>
                <p:nvPr/>
              </p:nvSpPr>
              <p:spPr>
                <a:xfrm>
                  <a:off x="10759145" y="5138355"/>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6" name="iṡḻíḓè">
                  <a:extLst>
                    <a:ext uri="{FF2B5EF4-FFF2-40B4-BE49-F238E27FC236}">
                      <a16:creationId xmlns="" xmlns:a16="http://schemas.microsoft.com/office/drawing/2014/main" id="{EB9BE494-6E8E-B28E-BB94-E542BDA48FAF}"/>
                    </a:ext>
                  </a:extLst>
                </p:cNvPr>
                <p:cNvSpPr/>
                <p:nvPr/>
              </p:nvSpPr>
              <p:spPr>
                <a:xfrm>
                  <a:off x="10793816" y="5226271"/>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7" name="îṥlíḓe">
                  <a:extLst>
                    <a:ext uri="{FF2B5EF4-FFF2-40B4-BE49-F238E27FC236}">
                      <a16:creationId xmlns="" xmlns:a16="http://schemas.microsoft.com/office/drawing/2014/main" id="{6C3DE522-4622-E565-0B71-0AF85C658486}"/>
                    </a:ext>
                  </a:extLst>
                </p:cNvPr>
                <p:cNvSpPr/>
                <p:nvPr/>
              </p:nvSpPr>
              <p:spPr>
                <a:xfrm>
                  <a:off x="10759145" y="5314187"/>
                  <a:ext cx="401097" cy="6858"/>
                </a:xfrm>
                <a:custGeom>
                  <a:avLst/>
                  <a:gdLst>
                    <a:gd name="connsiteX0" fmla="*/ 397669 w 401097"/>
                    <a:gd name="connsiteY0" fmla="*/ 6858 h 6858"/>
                    <a:gd name="connsiteX1" fmla="*/ 3429 w 401097"/>
                    <a:gd name="connsiteY1" fmla="*/ 6858 h 6858"/>
                    <a:gd name="connsiteX2" fmla="*/ 0 w 401097"/>
                    <a:gd name="connsiteY2" fmla="*/ 3429 h 6858"/>
                    <a:gd name="connsiteX3" fmla="*/ 3429 w 401097"/>
                    <a:gd name="connsiteY3" fmla="*/ 0 h 6858"/>
                    <a:gd name="connsiteX4" fmla="*/ 397669 w 401097"/>
                    <a:gd name="connsiteY4" fmla="*/ 0 h 6858"/>
                    <a:gd name="connsiteX5" fmla="*/ 401098 w 401097"/>
                    <a:gd name="connsiteY5" fmla="*/ 3429 h 6858"/>
                    <a:gd name="connsiteX6" fmla="*/ 397669 w 401097"/>
                    <a:gd name="connsiteY6" fmla="*/ 6858 h 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097" h="6858">
                      <a:moveTo>
                        <a:pt x="397669" y="6858"/>
                      </a:moveTo>
                      <a:lnTo>
                        <a:pt x="3429" y="6858"/>
                      </a:lnTo>
                      <a:cubicBezTo>
                        <a:pt x="1524" y="6858"/>
                        <a:pt x="0" y="5334"/>
                        <a:pt x="0" y="3429"/>
                      </a:cubicBezTo>
                      <a:cubicBezTo>
                        <a:pt x="0" y="1524"/>
                        <a:pt x="1524" y="0"/>
                        <a:pt x="3429" y="0"/>
                      </a:cubicBezTo>
                      <a:lnTo>
                        <a:pt x="397669" y="0"/>
                      </a:lnTo>
                      <a:cubicBezTo>
                        <a:pt x="399574" y="0"/>
                        <a:pt x="401098" y="1524"/>
                        <a:pt x="401098" y="3429"/>
                      </a:cubicBezTo>
                      <a:cubicBezTo>
                        <a:pt x="401098" y="5334"/>
                        <a:pt x="399574" y="6858"/>
                        <a:pt x="397669" y="6858"/>
                      </a:cubicBezTo>
                      <a:close/>
                    </a:path>
                  </a:pathLst>
                </a:custGeom>
                <a:solidFill>
                  <a:srgbClr val="326B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sp>
              <p:nvSpPr>
                <p:cNvPr id="138" name="îṡļidé">
                  <a:extLst>
                    <a:ext uri="{FF2B5EF4-FFF2-40B4-BE49-F238E27FC236}">
                      <a16:creationId xmlns="" xmlns:a16="http://schemas.microsoft.com/office/drawing/2014/main" id="{8C9002C6-46A0-FC6C-EE3B-271529664BEF}"/>
                    </a:ext>
                  </a:extLst>
                </p:cNvPr>
                <p:cNvSpPr/>
                <p:nvPr/>
              </p:nvSpPr>
              <p:spPr>
                <a:xfrm>
                  <a:off x="9148920" y="4956142"/>
                  <a:ext cx="203954" cy="483108"/>
                </a:xfrm>
                <a:custGeom>
                  <a:avLst/>
                  <a:gdLst>
                    <a:gd name="connsiteX0" fmla="*/ 203954 w 203954"/>
                    <a:gd name="connsiteY0" fmla="*/ 483108 h 483108"/>
                    <a:gd name="connsiteX1" fmla="*/ 54221 w 203954"/>
                    <a:gd name="connsiteY1" fmla="*/ 483108 h 483108"/>
                    <a:gd name="connsiteX2" fmla="*/ 54221 w 203954"/>
                    <a:gd name="connsiteY2" fmla="*/ 0 h 483108"/>
                    <a:gd name="connsiteX3" fmla="*/ 203954 w 203954"/>
                    <a:gd name="connsiteY3" fmla="*/ 0 h 483108"/>
                    <a:gd name="connsiteX4" fmla="*/ 203954 w 203954"/>
                    <a:gd name="connsiteY4" fmla="*/ 483108 h 48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54" h="483108">
                      <a:moveTo>
                        <a:pt x="203954" y="483108"/>
                      </a:moveTo>
                      <a:lnTo>
                        <a:pt x="54221" y="483108"/>
                      </a:lnTo>
                      <a:cubicBezTo>
                        <a:pt x="-18074" y="419767"/>
                        <a:pt x="-18074" y="63341"/>
                        <a:pt x="54221" y="0"/>
                      </a:cubicBezTo>
                      <a:lnTo>
                        <a:pt x="203954" y="0"/>
                      </a:lnTo>
                      <a:cubicBezTo>
                        <a:pt x="128611" y="0"/>
                        <a:pt x="128611" y="483108"/>
                        <a:pt x="203954" y="483108"/>
                      </a:cubicBezTo>
                      <a:close/>
                    </a:path>
                  </a:pathLst>
                </a:custGeom>
                <a:solidFill>
                  <a:srgbClr val="F0B5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cs typeface="+mn-ea"/>
                    <a:sym typeface="+mn-lt"/>
                  </a:endParaRPr>
                </a:p>
              </p:txBody>
            </p:sp>
          </p:grpSp>
        </p:grpSp>
      </p:grpSp>
      <p:sp>
        <p:nvSpPr>
          <p:cNvPr id="170" name="文本框 169">
            <a:extLst>
              <a:ext uri="{FF2B5EF4-FFF2-40B4-BE49-F238E27FC236}">
                <a16:creationId xmlns="" xmlns:a16="http://schemas.microsoft.com/office/drawing/2014/main" id="{33D56F3F-1A7B-EC8C-1469-CE1202203A9A}"/>
              </a:ext>
            </a:extLst>
          </p:cNvPr>
          <p:cNvSpPr txBox="1"/>
          <p:nvPr/>
        </p:nvSpPr>
        <p:spPr>
          <a:xfrm>
            <a:off x="1802241" y="1193544"/>
            <a:ext cx="8501922" cy="584775"/>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smtClean="0">
                <a:solidFill>
                  <a:schemeClr val="accent4">
                    <a:lumMod val="75000"/>
                  </a:schemeClr>
                </a:solidFill>
                <a:effectLst/>
              </a:rPr>
              <a:t>研究内容</a:t>
            </a:r>
            <a:endParaRPr lang="en-US" altLang="zh-CN" sz="3200" dirty="0">
              <a:solidFill>
                <a:schemeClr val="accent4">
                  <a:lumMod val="75000"/>
                </a:schemeClr>
              </a:solidFill>
              <a:effectLst>
                <a:outerShdw blurRad="152400" dist="76200" dir="5400000" algn="ctr" rotWithShape="0">
                  <a:schemeClr val="tx1">
                    <a:lumMod val="85000"/>
                    <a:lumOff val="15000"/>
                    <a:alpha val="10000"/>
                  </a:schemeClr>
                </a:outerShdw>
              </a:effectLst>
            </a:endParaRPr>
          </a:p>
        </p:txBody>
      </p:sp>
    </p:spTree>
    <p:custDataLst>
      <p:tags r:id="rId2"/>
    </p:custDataLst>
    <p:extLst>
      <p:ext uri="{BB962C8B-B14F-4D97-AF65-F5344CB8AC3E}">
        <p14:creationId xmlns:p14="http://schemas.microsoft.com/office/powerpoint/2010/main" val="994727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ṥ1ïdè"/>
        <p:cNvGrpSpPr/>
        <p:nvPr/>
      </p:nvGrpSpPr>
      <p:grpSpPr>
        <a:xfrm>
          <a:off x="0" y="0"/>
          <a:ext cx="0" cy="0"/>
          <a:chOff x="0" y="0"/>
          <a:chExt cx="0" cy="0"/>
        </a:xfrm>
      </p:grpSpPr>
      <p:sp>
        <p:nvSpPr>
          <p:cNvPr id="4" name="îSļíďé">
            <a:extLst>
              <a:ext uri="{FF2B5EF4-FFF2-40B4-BE49-F238E27FC236}">
                <a16:creationId xmlns="" xmlns:a16="http://schemas.microsoft.com/office/drawing/2014/main" id="{3E7816B9-4368-481C-AF7D-011CB1B5D3BB}"/>
              </a:ext>
            </a:extLst>
          </p:cNvPr>
          <p:cNvSpPr>
            <a:spLocks noGrp="1"/>
          </p:cNvSpPr>
          <p:nvPr>
            <p:ph type="title"/>
          </p:nvPr>
        </p:nvSpPr>
        <p:spPr>
          <a:xfrm>
            <a:off x="3230418" y="3373601"/>
            <a:ext cx="5731164" cy="480131"/>
          </a:xfrm>
        </p:spPr>
        <p:txBody>
          <a:bodyPr/>
          <a:lstStyle/>
          <a:p>
            <a:r>
              <a:rPr kumimoji="1" lang="zh-CN" altLang="en-US" sz="2800">
                <a:cs typeface="+mn-ea"/>
                <a:sym typeface="+mn-lt"/>
              </a:rPr>
              <a:t>研究方法与主要结论</a:t>
            </a:r>
            <a:endParaRPr kumimoji="1" lang="zh-CN" altLang="en-US" sz="2800" dirty="0">
              <a:cs typeface="+mn-ea"/>
              <a:sym typeface="+mn-lt"/>
            </a:endParaRPr>
          </a:p>
        </p:txBody>
      </p:sp>
      <p:sp>
        <p:nvSpPr>
          <p:cNvPr id="6" name="íš1íďe">
            <a:extLst>
              <a:ext uri="{FF2B5EF4-FFF2-40B4-BE49-F238E27FC236}">
                <a16:creationId xmlns="" xmlns:a16="http://schemas.microsoft.com/office/drawing/2014/main" id="{1FFCCE90-16F5-0303-15F0-CC1BF812DD35}"/>
              </a:ext>
            </a:extLst>
          </p:cNvPr>
          <p:cNvSpPr>
            <a:spLocks noGrp="1"/>
          </p:cNvSpPr>
          <p:nvPr>
            <p:ph type="body" idx="1"/>
          </p:nvPr>
        </p:nvSpPr>
        <p:spPr>
          <a:xfrm>
            <a:off x="3230418" y="3853732"/>
            <a:ext cx="5731164" cy="307456"/>
          </a:xfrm>
        </p:spPr>
        <p:txBody>
          <a:bodyPr/>
          <a:lstStyle/>
          <a:p>
            <a:pPr>
              <a:lnSpc>
                <a:spcPct val="130000"/>
              </a:lnSpc>
            </a:pPr>
            <a:r>
              <a:rPr kumimoji="1" lang="en-US" altLang="zh-CN">
                <a:cs typeface="+mn-ea"/>
                <a:sym typeface="+mn-lt"/>
              </a:rPr>
              <a:t>Research Method and Conclusion</a:t>
            </a:r>
            <a:endParaRPr kumimoji="1" lang="en-US" altLang="zh-CN" dirty="0">
              <a:cs typeface="+mn-ea"/>
              <a:sym typeface="+mn-lt"/>
            </a:endParaRPr>
          </a:p>
        </p:txBody>
      </p:sp>
      <p:sp>
        <p:nvSpPr>
          <p:cNvPr id="7" name="iṩľîḍe">
            <a:extLst>
              <a:ext uri="{FF2B5EF4-FFF2-40B4-BE49-F238E27FC236}">
                <a16:creationId xmlns="" xmlns:a16="http://schemas.microsoft.com/office/drawing/2014/main" id="{0E44FB1F-DB9A-86CB-C5F5-F71F31E4F62B}"/>
              </a:ext>
            </a:extLst>
          </p:cNvPr>
          <p:cNvSpPr txBox="1">
            <a:spLocks/>
          </p:cNvSpPr>
          <p:nvPr/>
        </p:nvSpPr>
        <p:spPr>
          <a:xfrm>
            <a:off x="3230418" y="2117872"/>
            <a:ext cx="5731164" cy="1311128"/>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US" altLang="zh-CN" sz="8800" dirty="0">
                <a:latin typeface="+mn-lt"/>
                <a:ea typeface="+mn-ea"/>
                <a:cs typeface="+mn-ea"/>
                <a:sym typeface="+mn-lt"/>
              </a:rPr>
              <a:t>03</a:t>
            </a:r>
            <a:endParaRPr lang="zh-CN" altLang="en-US" sz="88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283632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980885"/>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959827;#914598;#954148;"/>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959827;#914598;#954148;#914598;"/>
  <p:tag name="ISLIDE.SMARTDIAGRAM" val="#951018;#950942;"/>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SMARTDIAGRAM" val="#951018;"/>
  <p:tag name="ISLIDE.DIAGRAM" val="#959827;#914598;#954148;#914598;#954262;#949774;#940057;#940062;"/>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947466;#861525;"/>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947466;#861525;"/>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967444;#918555;"/>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67444;#918555;#938142;"/>
</p:tagLst>
</file>

<file path=ppt/tags/tag21.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67444;#918555;#938142;"/>
</p:tagLst>
</file>

<file path=ppt/tags/tag2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938188;"/>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50650;#940078;"/>
</p:tagLst>
</file>

<file path=ppt/tags/tag6.xml><?xml version="1.0" encoding="utf-8"?>
<p:tagLst xmlns:a="http://schemas.openxmlformats.org/drawingml/2006/main" xmlns:r="http://schemas.openxmlformats.org/officeDocument/2006/relationships" xmlns:p="http://schemas.openxmlformats.org/presentationml/2006/main">
  <p:tag name="ISLIDE.ICON" val="#94426;"/>
  <p:tag name="ISLIDE.TEMPLATE" val="https://www.islide.cc;"/>
  <p:tag name="ISLIDE.DIAGRAM" val="#950650;#914654;#954258;#932887;"/>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 name="ISLIDE.DIAGRAM" val="#959827;#914598;#954148;#914598;#935001;#798964;#935001;"/>
</p:tagLst>
</file>

<file path=ppt/tags/tag9.xml><?xml version="1.0" encoding="utf-8"?>
<p:tagLst xmlns:a="http://schemas.openxmlformats.org/drawingml/2006/main" xmlns:r="http://schemas.openxmlformats.org/officeDocument/2006/relationships" xmlns:p="http://schemas.openxmlformats.org/presentationml/2006/main">
  <p:tag name="ISLIDE.DIAGRAM" val="#959827;#914640;"/>
  <p:tag name="ISLIDE.VECTOR" val="#654199;"/>
  <p:tag name="ISLIDE.TEMPLATE" val="https://www.islide.cc;"/>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fontScheme name="b20iz5tw">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0b223f8-5841-42fb-baf5-d5b50bb4a0ca.source-default.zh-Hans" id="{73F4A820-C007-4446-89D8-D266B76AAA83}" vid="{3758F66E-F0EB-214E-B796-69CC723FEF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1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0.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21.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3.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4.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5.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6.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7.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8.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ppt/theme/themeOverride9.xml><?xml version="1.0" encoding="utf-8"?>
<a:themeOverride xmlns:a="http://schemas.openxmlformats.org/drawingml/2006/main">
  <a:clrScheme name="iSlide VI标准">
    <a:dk1>
      <a:srgbClr val="2F2F2F"/>
    </a:dk1>
    <a:lt1>
      <a:srgbClr val="FFFFFF"/>
    </a:lt1>
    <a:dk2>
      <a:srgbClr val="778495"/>
    </a:dk2>
    <a:lt2>
      <a:srgbClr val="F0F0F0"/>
    </a:lt2>
    <a:accent1>
      <a:srgbClr val="F3B34E"/>
    </a:accent1>
    <a:accent2>
      <a:srgbClr val="00B4B3"/>
    </a:accent2>
    <a:accent3>
      <a:srgbClr val="2C415E"/>
    </a:accent3>
    <a:accent4>
      <a:srgbClr val="C88820"/>
    </a:accent4>
    <a:accent5>
      <a:srgbClr val="947D58"/>
    </a:accent5>
    <a:accent6>
      <a:srgbClr val="8D631F"/>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Fish</Template>
  <TotalTime>484</TotalTime>
  <Words>1385</Words>
  <Application>Microsoft Office PowerPoint</Application>
  <PresentationFormat>宽屏</PresentationFormat>
  <Paragraphs>170</Paragraphs>
  <Slides>21</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Microsoft YaHei</vt:lpstr>
      <vt:lpstr>Microsoft YaHei</vt:lpstr>
      <vt:lpstr>Arial</vt:lpstr>
      <vt:lpstr>Wingdings</vt:lpstr>
      <vt:lpstr>Designed by iSlide</vt:lpstr>
      <vt:lpstr>人类转型视角下的体验设计：以火人节为例 Designing Experiences in the Age of human transformation:An Analysis of Burning Man</vt:lpstr>
      <vt:lpstr>PowerPoint 演示文稿</vt:lpstr>
      <vt:lpstr>论文摘要</vt:lpstr>
      <vt:lpstr>论文简介</vt:lpstr>
      <vt:lpstr>论文简介</vt:lpstr>
      <vt:lpstr>研究背景与研究主题</vt:lpstr>
      <vt:lpstr>研究背景与研究主题</vt:lpstr>
      <vt:lpstr>研究背景与研究主题</vt:lpstr>
      <vt:lpstr>研究方法与主要结论</vt:lpstr>
      <vt:lpstr>研究方法</vt:lpstr>
      <vt:lpstr>研究方法</vt:lpstr>
      <vt:lpstr>主要结论</vt:lpstr>
      <vt:lpstr>主要结论</vt:lpstr>
      <vt:lpstr>主要结论</vt:lpstr>
      <vt:lpstr>研究讨论与未来展望</vt:lpstr>
      <vt:lpstr>研究讨论</vt:lpstr>
      <vt:lpstr>研究讨论</vt:lpstr>
      <vt:lpstr>研究讨论</vt:lpstr>
      <vt:lpstr>研究讨论</vt:lpstr>
      <vt:lpstr>个人感受</vt:lpstr>
      <vt:lpstr>PowerPoint 演示文稿</vt:lpstr>
    </vt:vector>
  </TitlesOfParts>
  <Manager>iSlide</Manager>
  <Company>iSlide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Fish</dc:creator>
  <cp:lastModifiedBy>Microsoft 帐户</cp:lastModifiedBy>
  <cp:revision>287</cp:revision>
  <cp:lastPrinted>2023-04-02T16:00:00Z</cp:lastPrinted>
  <dcterms:created xsi:type="dcterms:W3CDTF">2023-04-02T16:00:00Z</dcterms:created>
  <dcterms:modified xsi:type="dcterms:W3CDTF">2023-04-10T13:23:05Z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2ca0cc26-90a3-4555-8c87-5d683ff0ce09</vt:lpwstr>
  </property>
</Properties>
</file>