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32918400" cy="21945600"/>
  <p:notesSz cx="6858000" cy="9144000"/>
  <p:defaultTextStyle>
    <a:defPPr>
      <a:defRPr lang="en-US"/>
    </a:defPPr>
    <a:lvl1pPr marL="0" algn="l" defTabSz="1567510" rtl="0" eaLnBrk="1" latinLnBrk="0" hangingPunct="1">
      <a:defRPr sz="6200" kern="1200">
        <a:solidFill>
          <a:schemeClr val="tx1"/>
        </a:solidFill>
        <a:latin typeface="+mn-lt"/>
        <a:ea typeface="+mn-ea"/>
        <a:cs typeface="+mn-cs"/>
      </a:defRPr>
    </a:lvl1pPr>
    <a:lvl2pPr marL="1567510" algn="l" defTabSz="1567510" rtl="0" eaLnBrk="1" latinLnBrk="0" hangingPunct="1">
      <a:defRPr sz="6200" kern="1200">
        <a:solidFill>
          <a:schemeClr val="tx1"/>
        </a:solidFill>
        <a:latin typeface="+mn-lt"/>
        <a:ea typeface="+mn-ea"/>
        <a:cs typeface="+mn-cs"/>
      </a:defRPr>
    </a:lvl2pPr>
    <a:lvl3pPr marL="3135020" algn="l" defTabSz="1567510" rtl="0" eaLnBrk="1" latinLnBrk="0" hangingPunct="1">
      <a:defRPr sz="6200" kern="1200">
        <a:solidFill>
          <a:schemeClr val="tx1"/>
        </a:solidFill>
        <a:latin typeface="+mn-lt"/>
        <a:ea typeface="+mn-ea"/>
        <a:cs typeface="+mn-cs"/>
      </a:defRPr>
    </a:lvl3pPr>
    <a:lvl4pPr marL="4702531" algn="l" defTabSz="1567510" rtl="0" eaLnBrk="1" latinLnBrk="0" hangingPunct="1">
      <a:defRPr sz="6200" kern="1200">
        <a:solidFill>
          <a:schemeClr val="tx1"/>
        </a:solidFill>
        <a:latin typeface="+mn-lt"/>
        <a:ea typeface="+mn-ea"/>
        <a:cs typeface="+mn-cs"/>
      </a:defRPr>
    </a:lvl4pPr>
    <a:lvl5pPr marL="6270041" algn="l" defTabSz="1567510" rtl="0" eaLnBrk="1" latinLnBrk="0" hangingPunct="1">
      <a:defRPr sz="6200" kern="1200">
        <a:solidFill>
          <a:schemeClr val="tx1"/>
        </a:solidFill>
        <a:latin typeface="+mn-lt"/>
        <a:ea typeface="+mn-ea"/>
        <a:cs typeface="+mn-cs"/>
      </a:defRPr>
    </a:lvl5pPr>
    <a:lvl6pPr marL="7837551" algn="l" defTabSz="1567510" rtl="0" eaLnBrk="1" latinLnBrk="0" hangingPunct="1">
      <a:defRPr sz="6200" kern="1200">
        <a:solidFill>
          <a:schemeClr val="tx1"/>
        </a:solidFill>
        <a:latin typeface="+mn-lt"/>
        <a:ea typeface="+mn-ea"/>
        <a:cs typeface="+mn-cs"/>
      </a:defRPr>
    </a:lvl6pPr>
    <a:lvl7pPr marL="9405061" algn="l" defTabSz="1567510" rtl="0" eaLnBrk="1" latinLnBrk="0" hangingPunct="1">
      <a:defRPr sz="6200" kern="1200">
        <a:solidFill>
          <a:schemeClr val="tx1"/>
        </a:solidFill>
        <a:latin typeface="+mn-lt"/>
        <a:ea typeface="+mn-ea"/>
        <a:cs typeface="+mn-cs"/>
      </a:defRPr>
    </a:lvl7pPr>
    <a:lvl8pPr marL="10972571" algn="l" defTabSz="1567510" rtl="0" eaLnBrk="1" latinLnBrk="0" hangingPunct="1">
      <a:defRPr sz="6200" kern="1200">
        <a:solidFill>
          <a:schemeClr val="tx1"/>
        </a:solidFill>
        <a:latin typeface="+mn-lt"/>
        <a:ea typeface="+mn-ea"/>
        <a:cs typeface="+mn-cs"/>
      </a:defRPr>
    </a:lvl8pPr>
    <a:lvl9pPr marL="12540082" algn="l" defTabSz="1567510" rtl="0" eaLnBrk="1" latinLnBrk="0" hangingPunct="1">
      <a:defRPr sz="6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912">
          <p15:clr>
            <a:srgbClr val="A4A3A4"/>
          </p15:clr>
        </p15:guide>
        <p15:guide id="2"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2"/>
    <a:srgbClr val="E5DCDB"/>
    <a:srgbClr val="7E0E10"/>
    <a:srgbClr val="E8D4D3"/>
    <a:srgbClr val="E6D1D0"/>
    <a:srgbClr val="873031"/>
    <a:srgbClr val="F4EAE9"/>
    <a:srgbClr val="7D110C"/>
    <a:srgbClr val="B30839"/>
    <a:srgbClr val="961A3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DE2DC8-A1D1-446C-BA2E-C6F446DC4769}" v="844" dt="2022-05-02T22:43:54.795"/>
  </p1510:revLst>
</p1510:revInfo>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9098" autoAdjust="0"/>
    <p:restoredTop sz="99336" autoAdjust="0"/>
  </p:normalViewPr>
  <p:slideViewPr>
    <p:cSldViewPr snapToGrid="0" snapToObjects="1">
      <p:cViewPr>
        <p:scale>
          <a:sx n="72" d="100"/>
          <a:sy n="72" d="100"/>
        </p:scale>
        <p:origin x="176" y="176"/>
      </p:cViewPr>
      <p:guideLst>
        <p:guide orient="horz" pos="6912"/>
        <p:guide pos="103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dipalli, Hari Kiran Reddy" userId="S::hamudi@iu.edu::effa56da-505a-4de5-aa86-addbf73361ca" providerId="AD" clId="Web-{8DDE2DC8-A1D1-446C-BA2E-C6F446DC4769}"/>
    <pc:docChg chg="modSld">
      <pc:chgData name="Mudipalli, Hari Kiran Reddy" userId="S::hamudi@iu.edu::effa56da-505a-4de5-aa86-addbf73361ca" providerId="AD" clId="Web-{8DDE2DC8-A1D1-446C-BA2E-C6F446DC4769}" dt="2022-05-02T22:43:54.795" v="476" actId="1076"/>
      <pc:docMkLst>
        <pc:docMk/>
      </pc:docMkLst>
      <pc:sldChg chg="addSp delSp modSp">
        <pc:chgData name="Mudipalli, Hari Kiran Reddy" userId="S::hamudi@iu.edu::effa56da-505a-4de5-aa86-addbf73361ca" providerId="AD" clId="Web-{8DDE2DC8-A1D1-446C-BA2E-C6F446DC4769}" dt="2022-05-02T22:43:54.795" v="476" actId="1076"/>
        <pc:sldMkLst>
          <pc:docMk/>
          <pc:sldMk cId="2230060028" sldId="256"/>
        </pc:sldMkLst>
        <pc:spChg chg="add mod">
          <ac:chgData name="Mudipalli, Hari Kiran Reddy" userId="S::hamudi@iu.edu::effa56da-505a-4de5-aa86-addbf73361ca" providerId="AD" clId="Web-{8DDE2DC8-A1D1-446C-BA2E-C6F446DC4769}" dt="2022-05-02T22:20:34.020" v="378" actId="1076"/>
          <ac:spMkLst>
            <pc:docMk/>
            <pc:sldMk cId="2230060028" sldId="256"/>
            <ac:spMk id="2" creationId="{B14176E9-C66C-6DD9-BF2D-7CAEF6D057A3}"/>
          </ac:spMkLst>
        </pc:spChg>
        <pc:spChg chg="add mod">
          <ac:chgData name="Mudipalli, Hari Kiran Reddy" userId="S::hamudi@iu.edu::effa56da-505a-4de5-aa86-addbf73361ca" providerId="AD" clId="Web-{8DDE2DC8-A1D1-446C-BA2E-C6F446DC4769}" dt="2022-05-02T22:43:54.795" v="476" actId="1076"/>
          <ac:spMkLst>
            <pc:docMk/>
            <pc:sldMk cId="2230060028" sldId="256"/>
            <ac:spMk id="7" creationId="{FA862B86-7C8E-37B2-60DF-592C12E8308D}"/>
          </ac:spMkLst>
        </pc:spChg>
        <pc:spChg chg="add mod">
          <ac:chgData name="Mudipalli, Hari Kiran Reddy" userId="S::hamudi@iu.edu::effa56da-505a-4de5-aa86-addbf73361ca" providerId="AD" clId="Web-{8DDE2DC8-A1D1-446C-BA2E-C6F446DC4769}" dt="2022-05-02T22:31:27.368" v="453" actId="14100"/>
          <ac:spMkLst>
            <pc:docMk/>
            <pc:sldMk cId="2230060028" sldId="256"/>
            <ac:spMk id="8" creationId="{4004D1B2-F93E-1FB6-4BB1-589B7E998BBA}"/>
          </ac:spMkLst>
        </pc:spChg>
        <pc:spChg chg="add del mod">
          <ac:chgData name="Mudipalli, Hari Kiran Reddy" userId="S::hamudi@iu.edu::effa56da-505a-4de5-aa86-addbf73361ca" providerId="AD" clId="Web-{8DDE2DC8-A1D1-446C-BA2E-C6F446DC4769}" dt="2022-05-02T22:28:48.149" v="433"/>
          <ac:spMkLst>
            <pc:docMk/>
            <pc:sldMk cId="2230060028" sldId="256"/>
            <ac:spMk id="9" creationId="{604969A8-3BDD-3DFC-C177-8599A70AA732}"/>
          </ac:spMkLst>
        </pc:spChg>
        <pc:spChg chg="mod">
          <ac:chgData name="Mudipalli, Hari Kiran Reddy" userId="S::hamudi@iu.edu::effa56da-505a-4de5-aa86-addbf73361ca" providerId="AD" clId="Web-{8DDE2DC8-A1D1-446C-BA2E-C6F446DC4769}" dt="2022-05-02T22:19:36.457" v="375" actId="1076"/>
          <ac:spMkLst>
            <pc:docMk/>
            <pc:sldMk cId="2230060028" sldId="256"/>
            <ac:spMk id="14" creationId="{68DFD7E1-A9EA-8D65-9CF1-B7F6F5976448}"/>
          </ac:spMkLst>
        </pc:spChg>
        <pc:spChg chg="mod">
          <ac:chgData name="Mudipalli, Hari Kiran Reddy" userId="S::hamudi@iu.edu::effa56da-505a-4de5-aa86-addbf73361ca" providerId="AD" clId="Web-{8DDE2DC8-A1D1-446C-BA2E-C6F446DC4769}" dt="2022-05-02T22:35:17.120" v="474" actId="1076"/>
          <ac:spMkLst>
            <pc:docMk/>
            <pc:sldMk cId="2230060028" sldId="256"/>
            <ac:spMk id="22" creationId="{00000000-0000-0000-0000-000000000000}"/>
          </ac:spMkLst>
        </pc:spChg>
        <pc:spChg chg="mod">
          <ac:chgData name="Mudipalli, Hari Kiran Reddy" userId="S::hamudi@iu.edu::effa56da-505a-4de5-aa86-addbf73361ca" providerId="AD" clId="Web-{8DDE2DC8-A1D1-446C-BA2E-C6F446DC4769}" dt="2022-05-02T22:27:19.507" v="420" actId="14100"/>
          <ac:spMkLst>
            <pc:docMk/>
            <pc:sldMk cId="2230060028" sldId="256"/>
            <ac:spMk id="24" creationId="{00000000-0000-0000-0000-000000000000}"/>
          </ac:spMkLst>
        </pc:spChg>
        <pc:spChg chg="mod">
          <ac:chgData name="Mudipalli, Hari Kiran Reddy" userId="S::hamudi@iu.edu::effa56da-505a-4de5-aa86-addbf73361ca" providerId="AD" clId="Web-{8DDE2DC8-A1D1-446C-BA2E-C6F446DC4769}" dt="2022-05-02T21:56:35.808" v="91" actId="20577"/>
          <ac:spMkLst>
            <pc:docMk/>
            <pc:sldMk cId="2230060028" sldId="256"/>
            <ac:spMk id="36" creationId="{00000000-0000-0000-0000-000000000000}"/>
          </ac:spMkLst>
        </pc:spChg>
        <pc:spChg chg="mod">
          <ac:chgData name="Mudipalli, Hari Kiran Reddy" userId="S::hamudi@iu.edu::effa56da-505a-4de5-aa86-addbf73361ca" providerId="AD" clId="Web-{8DDE2DC8-A1D1-446C-BA2E-C6F446DC4769}" dt="2022-05-02T22:33:40.213" v="464" actId="14100"/>
          <ac:spMkLst>
            <pc:docMk/>
            <pc:sldMk cId="2230060028" sldId="256"/>
            <ac:spMk id="39" creationId="{00000000-0000-0000-0000-000000000000}"/>
          </ac:spMkLst>
        </pc:spChg>
        <pc:spChg chg="add mod">
          <ac:chgData name="Mudipalli, Hari Kiran Reddy" userId="S::hamudi@iu.edu::effa56da-505a-4de5-aa86-addbf73361ca" providerId="AD" clId="Web-{8DDE2DC8-A1D1-446C-BA2E-C6F446DC4769}" dt="2022-05-02T22:34:13.744" v="471" actId="20577"/>
          <ac:spMkLst>
            <pc:docMk/>
            <pc:sldMk cId="2230060028" sldId="256"/>
            <ac:spMk id="40" creationId="{07401F74-AEA0-FDA3-7D3F-FF9F5DAB6B7F}"/>
          </ac:spMkLst>
        </pc:spChg>
        <pc:spChg chg="mod">
          <ac:chgData name="Mudipalli, Hari Kiran Reddy" userId="S::hamudi@iu.edu::effa56da-505a-4de5-aa86-addbf73361ca" providerId="AD" clId="Web-{8DDE2DC8-A1D1-446C-BA2E-C6F446DC4769}" dt="2022-05-02T21:56:46.824" v="93" actId="20577"/>
          <ac:spMkLst>
            <pc:docMk/>
            <pc:sldMk cId="2230060028" sldId="256"/>
            <ac:spMk id="42" creationId="{00000000-0000-0000-0000-000000000000}"/>
          </ac:spMkLst>
        </pc:spChg>
        <pc:spChg chg="mod">
          <ac:chgData name="Mudipalli, Hari Kiran Reddy" userId="S::hamudi@iu.edu::effa56da-505a-4de5-aa86-addbf73361ca" providerId="AD" clId="Web-{8DDE2DC8-A1D1-446C-BA2E-C6F446DC4769}" dt="2022-05-02T22:15:43.112" v="340" actId="20577"/>
          <ac:spMkLst>
            <pc:docMk/>
            <pc:sldMk cId="2230060028" sldId="256"/>
            <ac:spMk id="43" creationId="{00000000-0000-0000-0000-000000000000}"/>
          </ac:spMkLst>
        </pc:spChg>
        <pc:spChg chg="mod">
          <ac:chgData name="Mudipalli, Hari Kiran Reddy" userId="S::hamudi@iu.edu::effa56da-505a-4de5-aa86-addbf73361ca" providerId="AD" clId="Web-{8DDE2DC8-A1D1-446C-BA2E-C6F446DC4769}" dt="2022-05-02T21:59:10.231" v="100" actId="20577"/>
          <ac:spMkLst>
            <pc:docMk/>
            <pc:sldMk cId="2230060028" sldId="256"/>
            <ac:spMk id="46" creationId="{00000000-0000-0000-0000-000000000000}"/>
          </ac:spMkLst>
        </pc:spChg>
        <pc:spChg chg="mod">
          <ac:chgData name="Mudipalli, Hari Kiran Reddy" userId="S::hamudi@iu.edu::effa56da-505a-4de5-aa86-addbf73361ca" providerId="AD" clId="Web-{8DDE2DC8-A1D1-446C-BA2E-C6F446DC4769}" dt="2022-05-02T22:32:33.962" v="462" actId="20577"/>
          <ac:spMkLst>
            <pc:docMk/>
            <pc:sldMk cId="2230060028" sldId="256"/>
            <ac:spMk id="50" creationId="{00000000-0000-0000-0000-000000000000}"/>
          </ac:spMkLst>
        </pc:spChg>
        <pc:spChg chg="mod">
          <ac:chgData name="Mudipalli, Hari Kiran Reddy" userId="S::hamudi@iu.edu::effa56da-505a-4de5-aa86-addbf73361ca" providerId="AD" clId="Web-{8DDE2DC8-A1D1-446C-BA2E-C6F446DC4769}" dt="2022-05-02T21:59:30.965" v="104" actId="20577"/>
          <ac:spMkLst>
            <pc:docMk/>
            <pc:sldMk cId="2230060028" sldId="256"/>
            <ac:spMk id="53" creationId="{00000000-0000-0000-0000-000000000000}"/>
          </ac:spMkLst>
        </pc:spChg>
        <pc:spChg chg="mod">
          <ac:chgData name="Mudipalli, Hari Kiran Reddy" userId="S::hamudi@iu.edu::effa56da-505a-4de5-aa86-addbf73361ca" providerId="AD" clId="Web-{8DDE2DC8-A1D1-446C-BA2E-C6F446DC4769}" dt="2022-05-02T22:21:12.614" v="381" actId="20577"/>
          <ac:spMkLst>
            <pc:docMk/>
            <pc:sldMk cId="2230060028" sldId="256"/>
            <ac:spMk id="54" creationId="{00000000-0000-0000-0000-000000000000}"/>
          </ac:spMkLst>
        </pc:spChg>
        <pc:spChg chg="del mod">
          <ac:chgData name="Mudipalli, Hari Kiran Reddy" userId="S::hamudi@iu.edu::effa56da-505a-4de5-aa86-addbf73361ca" providerId="AD" clId="Web-{8DDE2DC8-A1D1-446C-BA2E-C6F446DC4769}" dt="2022-05-02T22:11:42.158" v="250"/>
          <ac:spMkLst>
            <pc:docMk/>
            <pc:sldMk cId="2230060028" sldId="256"/>
            <ac:spMk id="58" creationId="{00000000-0000-0000-0000-000000000000}"/>
          </ac:spMkLst>
        </pc:spChg>
        <pc:spChg chg="mod">
          <ac:chgData name="Mudipalli, Hari Kiran Reddy" userId="S::hamudi@iu.edu::effa56da-505a-4de5-aa86-addbf73361ca" providerId="AD" clId="Web-{8DDE2DC8-A1D1-446C-BA2E-C6F446DC4769}" dt="2022-05-02T21:59:15.262" v="101" actId="20577"/>
          <ac:spMkLst>
            <pc:docMk/>
            <pc:sldMk cId="2230060028" sldId="256"/>
            <ac:spMk id="65" creationId="{812CAD96-EFF3-6251-42FA-AFD90DA2AD6C}"/>
          </ac:spMkLst>
        </pc:spChg>
        <pc:spChg chg="mod">
          <ac:chgData name="Mudipalli, Hari Kiran Reddy" userId="S::hamudi@iu.edu::effa56da-505a-4de5-aa86-addbf73361ca" providerId="AD" clId="Web-{8DDE2DC8-A1D1-446C-BA2E-C6F446DC4769}" dt="2022-05-02T22:19:29.020" v="374" actId="1076"/>
          <ac:spMkLst>
            <pc:docMk/>
            <pc:sldMk cId="2230060028" sldId="256"/>
            <ac:spMk id="67" creationId="{054C4007-0FA9-450B-ECE2-15D833099445}"/>
          </ac:spMkLst>
        </pc:spChg>
        <pc:spChg chg="mod">
          <ac:chgData name="Mudipalli, Hari Kiran Reddy" userId="S::hamudi@iu.edu::effa56da-505a-4de5-aa86-addbf73361ca" providerId="AD" clId="Web-{8DDE2DC8-A1D1-446C-BA2E-C6F446DC4769}" dt="2022-05-02T22:18:43.004" v="362" actId="1076"/>
          <ac:spMkLst>
            <pc:docMk/>
            <pc:sldMk cId="2230060028" sldId="256"/>
            <ac:spMk id="68" creationId="{BDDBBCC0-8739-25BA-A8A6-488261A56B2B}"/>
          </ac:spMkLst>
        </pc:spChg>
        <pc:picChg chg="add mod">
          <ac:chgData name="Mudipalli, Hari Kiran Reddy" userId="S::hamudi@iu.edu::effa56da-505a-4de5-aa86-addbf73361ca" providerId="AD" clId="Web-{8DDE2DC8-A1D1-446C-BA2E-C6F446DC4769}" dt="2022-05-02T22:18:03.160" v="356" actId="1076"/>
          <ac:picMkLst>
            <pc:docMk/>
            <pc:sldMk cId="2230060028" sldId="256"/>
            <ac:picMk id="4" creationId="{CE81033E-BA94-461B-A675-AA5F4EC52F31}"/>
          </ac:picMkLst>
        </pc:picChg>
        <pc:picChg chg="mod">
          <ac:chgData name="Mudipalli, Hari Kiran Reddy" userId="S::hamudi@iu.edu::effa56da-505a-4de5-aa86-addbf73361ca" providerId="AD" clId="Web-{8DDE2DC8-A1D1-446C-BA2E-C6F446DC4769}" dt="2022-05-02T21:57:58.449" v="95" actId="1076"/>
          <ac:picMkLst>
            <pc:docMk/>
            <pc:sldMk cId="2230060028" sldId="256"/>
            <ac:picMk id="13" creationId="{B12BBEAB-C858-4F01-3BD6-EAEBE5288969}"/>
          </ac:picMkLst>
        </pc:picChg>
        <pc:picChg chg="mod">
          <ac:chgData name="Mudipalli, Hari Kiran Reddy" userId="S::hamudi@iu.edu::effa56da-505a-4de5-aa86-addbf73361ca" providerId="AD" clId="Web-{8DDE2DC8-A1D1-446C-BA2E-C6F446DC4769}" dt="2022-05-02T22:20:25.333" v="377" actId="14100"/>
          <ac:picMkLst>
            <pc:docMk/>
            <pc:sldMk cId="2230060028" sldId="256"/>
            <ac:picMk id="59" creationId="{DEF62129-61BF-D836-792F-A6FFBB0FC331}"/>
          </ac:picMkLst>
        </pc:picChg>
        <pc:picChg chg="mod">
          <ac:chgData name="Mudipalli, Hari Kiran Reddy" userId="S::hamudi@iu.edu::effa56da-505a-4de5-aa86-addbf73361ca" providerId="AD" clId="Web-{8DDE2DC8-A1D1-446C-BA2E-C6F446DC4769}" dt="2022-05-02T22:19:23.754" v="373" actId="1076"/>
          <ac:picMkLst>
            <pc:docMk/>
            <pc:sldMk cId="2230060028" sldId="256"/>
            <ac:picMk id="60" creationId="{701E40EC-CE18-B995-51DD-B743A52816BA}"/>
          </ac:picMkLst>
        </pc:picChg>
        <pc:picChg chg="del mod">
          <ac:chgData name="Mudipalli, Hari Kiran Reddy" userId="S::hamudi@iu.edu::effa56da-505a-4de5-aa86-addbf73361ca" providerId="AD" clId="Web-{8DDE2DC8-A1D1-446C-BA2E-C6F446DC4769}" dt="2022-05-02T22:17:20.941" v="347"/>
          <ac:picMkLst>
            <pc:docMk/>
            <pc:sldMk cId="2230060028" sldId="256"/>
            <ac:picMk id="61" creationId="{C30DA224-0E5A-5FB6-52B5-F65E0B26C65D}"/>
          </ac:picMkLst>
        </pc:picChg>
        <pc:picChg chg="mod">
          <ac:chgData name="Mudipalli, Hari Kiran Reddy" userId="S::hamudi@iu.edu::effa56da-505a-4de5-aa86-addbf73361ca" providerId="AD" clId="Web-{8DDE2DC8-A1D1-446C-BA2E-C6F446DC4769}" dt="2022-05-02T22:18:30.410" v="359" actId="1076"/>
          <ac:picMkLst>
            <pc:docMk/>
            <pc:sldMk cId="2230060028" sldId="256"/>
            <ac:picMk id="62" creationId="{9CBBE628-D24D-1B50-F846-0793EA079A70}"/>
          </ac:picMkLst>
        </pc:picChg>
        <pc:picChg chg="mod">
          <ac:chgData name="Mudipalli, Hari Kiran Reddy" userId="S::hamudi@iu.edu::effa56da-505a-4de5-aa86-addbf73361ca" providerId="AD" clId="Web-{8DDE2DC8-A1D1-446C-BA2E-C6F446DC4769}" dt="2022-05-02T21:55:47.120" v="80" actId="1076"/>
          <ac:picMkLst>
            <pc:docMk/>
            <pc:sldMk cId="2230060028" sldId="256"/>
            <ac:picMk id="66" creationId="{FE3444B9-BBBE-60D5-09BD-D3B2BCDF9CF3}"/>
          </ac:picMkLst>
        </pc:picChg>
        <pc:cxnChg chg="add del mod">
          <ac:chgData name="Mudipalli, Hari Kiran Reddy" userId="S::hamudi@iu.edu::effa56da-505a-4de5-aa86-addbf73361ca" providerId="AD" clId="Web-{8DDE2DC8-A1D1-446C-BA2E-C6F446DC4769}" dt="2022-05-02T22:23:47.225" v="402"/>
          <ac:cxnSpMkLst>
            <pc:docMk/>
            <pc:sldMk cId="2230060028" sldId="256"/>
            <ac:cxnSpMk id="5" creationId="{2F1DA118-96B6-F8B8-A44D-040B4C8E1AE2}"/>
          </ac:cxnSpMkLst>
        </pc:cxnChg>
        <pc:cxnChg chg="add mod">
          <ac:chgData name="Mudipalli, Hari Kiran Reddy" userId="S::hamudi@iu.edu::effa56da-505a-4de5-aa86-addbf73361ca" providerId="AD" clId="Web-{8DDE2DC8-A1D1-446C-BA2E-C6F446DC4769}" dt="2022-05-02T22:27:28.492" v="421" actId="1076"/>
          <ac:cxnSpMkLst>
            <pc:docMk/>
            <pc:sldMk cId="2230060028" sldId="256"/>
            <ac:cxnSpMk id="6" creationId="{BDC3AF67-8BFA-F0F3-76A8-23E9840F091A}"/>
          </ac:cxnSpMkLst>
        </pc:cxnChg>
        <pc:cxnChg chg="mod">
          <ac:chgData name="Mudipalli, Hari Kiran Reddy" userId="S::hamudi@iu.edu::effa56da-505a-4de5-aa86-addbf73361ca" providerId="AD" clId="Web-{8DDE2DC8-A1D1-446C-BA2E-C6F446DC4769}" dt="2022-05-02T22:31:18.571" v="452" actId="1076"/>
          <ac:cxnSpMkLst>
            <pc:docMk/>
            <pc:sldMk cId="2230060028" sldId="256"/>
            <ac:cxnSpMk id="28" creationId="{00000000-0000-0000-0000-000000000000}"/>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50FDD1-E802-4B61-BB15-40BE78DAD272}" type="datetimeFigureOut">
              <a:rPr lang="en-US" smtClean="0"/>
              <a:t>5/2/2022</a:t>
            </a:fld>
            <a:endParaRPr lang="en-US" dirty="0"/>
          </a:p>
        </p:txBody>
      </p:sp>
      <p:sp>
        <p:nvSpPr>
          <p:cNvPr id="4" name="Slide Image Placeholder 3"/>
          <p:cNvSpPr>
            <a:spLocks noGrp="1" noRot="1" noChangeAspect="1"/>
          </p:cNvSpPr>
          <p:nvPr>
            <p:ph type="sldImg" idx="2"/>
          </p:nvPr>
        </p:nvSpPr>
        <p:spPr>
          <a:xfrm>
            <a:off x="857250" y="685800"/>
            <a:ext cx="51435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384764-96E1-4D69-9597-D51E07D08E08}" type="slidenum">
              <a:rPr lang="en-US" smtClean="0"/>
              <a:t>‹#›</a:t>
            </a:fld>
            <a:endParaRPr lang="en-US" dirty="0"/>
          </a:p>
        </p:txBody>
      </p:sp>
    </p:spTree>
    <p:extLst>
      <p:ext uri="{BB962C8B-B14F-4D97-AF65-F5344CB8AC3E}">
        <p14:creationId xmlns:p14="http://schemas.microsoft.com/office/powerpoint/2010/main" val="16249178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384764-96E1-4D69-9597-D51E07D08E08}" type="slidenum">
              <a:rPr lang="en-US" smtClean="0"/>
              <a:t>1</a:t>
            </a:fld>
            <a:endParaRPr lang="en-US" dirty="0"/>
          </a:p>
        </p:txBody>
      </p:sp>
    </p:spTree>
    <p:extLst>
      <p:ext uri="{BB962C8B-B14F-4D97-AF65-F5344CB8AC3E}">
        <p14:creationId xmlns:p14="http://schemas.microsoft.com/office/powerpoint/2010/main" val="1030501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6817362"/>
            <a:ext cx="27980640" cy="4704080"/>
          </a:xfrm>
        </p:spPr>
        <p:txBody>
          <a:bodyPr/>
          <a:lstStyle/>
          <a:p>
            <a:r>
              <a:rPr lang="en-US"/>
              <a:t>Click to edit Master title style</a:t>
            </a:r>
          </a:p>
        </p:txBody>
      </p:sp>
      <p:sp>
        <p:nvSpPr>
          <p:cNvPr id="3" name="Subtitle 2"/>
          <p:cNvSpPr>
            <a:spLocks noGrp="1"/>
          </p:cNvSpPr>
          <p:nvPr>
            <p:ph type="subTitle" idx="1"/>
          </p:nvPr>
        </p:nvSpPr>
        <p:spPr>
          <a:xfrm>
            <a:off x="4937760" y="12435840"/>
            <a:ext cx="23042880" cy="5608320"/>
          </a:xfrm>
        </p:spPr>
        <p:txBody>
          <a:bodyPr/>
          <a:lstStyle>
            <a:lvl1pPr marL="0" indent="0" algn="ctr">
              <a:buNone/>
              <a:defRPr>
                <a:solidFill>
                  <a:schemeClr val="tx1">
                    <a:tint val="75000"/>
                  </a:schemeClr>
                </a:solidFill>
              </a:defRPr>
            </a:lvl1pPr>
            <a:lvl2pPr marL="1567510" indent="0" algn="ctr">
              <a:buNone/>
              <a:defRPr>
                <a:solidFill>
                  <a:schemeClr val="tx1">
                    <a:tint val="75000"/>
                  </a:schemeClr>
                </a:solidFill>
              </a:defRPr>
            </a:lvl2pPr>
            <a:lvl3pPr marL="3135020" indent="0" algn="ctr">
              <a:buNone/>
              <a:defRPr>
                <a:solidFill>
                  <a:schemeClr val="tx1">
                    <a:tint val="75000"/>
                  </a:schemeClr>
                </a:solidFill>
              </a:defRPr>
            </a:lvl3pPr>
            <a:lvl4pPr marL="4702531" indent="0" algn="ctr">
              <a:buNone/>
              <a:defRPr>
                <a:solidFill>
                  <a:schemeClr val="tx1">
                    <a:tint val="75000"/>
                  </a:schemeClr>
                </a:solidFill>
              </a:defRPr>
            </a:lvl4pPr>
            <a:lvl5pPr marL="6270041" indent="0" algn="ctr">
              <a:buNone/>
              <a:defRPr>
                <a:solidFill>
                  <a:schemeClr val="tx1">
                    <a:tint val="75000"/>
                  </a:schemeClr>
                </a:solidFill>
              </a:defRPr>
            </a:lvl5pPr>
            <a:lvl6pPr marL="7837551" indent="0" algn="ctr">
              <a:buNone/>
              <a:defRPr>
                <a:solidFill>
                  <a:schemeClr val="tx1">
                    <a:tint val="75000"/>
                  </a:schemeClr>
                </a:solidFill>
              </a:defRPr>
            </a:lvl6pPr>
            <a:lvl7pPr marL="9405061" indent="0" algn="ctr">
              <a:buNone/>
              <a:defRPr>
                <a:solidFill>
                  <a:schemeClr val="tx1">
                    <a:tint val="75000"/>
                  </a:schemeClr>
                </a:solidFill>
              </a:defRPr>
            </a:lvl7pPr>
            <a:lvl8pPr marL="10972571" indent="0" algn="ctr">
              <a:buNone/>
              <a:defRPr>
                <a:solidFill>
                  <a:schemeClr val="tx1">
                    <a:tint val="75000"/>
                  </a:schemeClr>
                </a:solidFill>
              </a:defRPr>
            </a:lvl8pPr>
            <a:lvl9pPr marL="1254008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350CF23-4F62-8046-AF6A-DE4F04AD794B}" type="datetimeFigureOut">
              <a:rPr lang="en-US" smtClean="0"/>
              <a:t>5/2/2022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BC29C00-8D78-0648-BB41-8377B10D69F3}" type="slidenum">
              <a:rPr lang="en-US" smtClean="0"/>
              <a:t>‹#›</a:t>
            </a:fld>
            <a:endParaRPr lang="en-US" dirty="0"/>
          </a:p>
        </p:txBody>
      </p:sp>
    </p:spTree>
    <p:extLst>
      <p:ext uri="{BB962C8B-B14F-4D97-AF65-F5344CB8AC3E}">
        <p14:creationId xmlns:p14="http://schemas.microsoft.com/office/powerpoint/2010/main" val="4185962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50CF23-4F62-8046-AF6A-DE4F04AD794B}" type="datetimeFigureOut">
              <a:rPr lang="en-US" smtClean="0"/>
              <a:t>5/2/2022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BC29C00-8D78-0648-BB41-8377B10D69F3}" type="slidenum">
              <a:rPr lang="en-US" smtClean="0"/>
              <a:t>‹#›</a:t>
            </a:fld>
            <a:endParaRPr lang="en-US" dirty="0"/>
          </a:p>
        </p:txBody>
      </p:sp>
    </p:spTree>
    <p:extLst>
      <p:ext uri="{BB962C8B-B14F-4D97-AF65-F5344CB8AC3E}">
        <p14:creationId xmlns:p14="http://schemas.microsoft.com/office/powerpoint/2010/main" val="1007797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5919310" y="2814321"/>
            <a:ext cx="26660477" cy="5991860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926459" y="2814321"/>
            <a:ext cx="79444213" cy="599186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50CF23-4F62-8046-AF6A-DE4F04AD794B}" type="datetimeFigureOut">
              <a:rPr lang="en-US" smtClean="0"/>
              <a:t>5/2/2022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BC29C00-8D78-0648-BB41-8377B10D69F3}" type="slidenum">
              <a:rPr lang="en-US" smtClean="0"/>
              <a:t>‹#›</a:t>
            </a:fld>
            <a:endParaRPr lang="en-US" dirty="0"/>
          </a:p>
        </p:txBody>
      </p:sp>
    </p:spTree>
    <p:extLst>
      <p:ext uri="{BB962C8B-B14F-4D97-AF65-F5344CB8AC3E}">
        <p14:creationId xmlns:p14="http://schemas.microsoft.com/office/powerpoint/2010/main" val="1782188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50CF23-4F62-8046-AF6A-DE4F04AD794B}" type="datetimeFigureOut">
              <a:rPr lang="en-US" smtClean="0"/>
              <a:t>5/2/2022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BC29C00-8D78-0648-BB41-8377B10D69F3}" type="slidenum">
              <a:rPr lang="en-US" smtClean="0"/>
              <a:t>‹#›</a:t>
            </a:fld>
            <a:endParaRPr lang="en-US" dirty="0"/>
          </a:p>
        </p:txBody>
      </p:sp>
    </p:spTree>
    <p:extLst>
      <p:ext uri="{BB962C8B-B14F-4D97-AF65-F5344CB8AC3E}">
        <p14:creationId xmlns:p14="http://schemas.microsoft.com/office/powerpoint/2010/main" val="1920862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7" y="14102082"/>
            <a:ext cx="27980640" cy="4358640"/>
          </a:xfrm>
        </p:spPr>
        <p:txBody>
          <a:bodyPr anchor="t"/>
          <a:lstStyle>
            <a:lvl1pPr algn="l">
              <a:defRPr sz="13700" b="1" cap="all"/>
            </a:lvl1pPr>
          </a:lstStyle>
          <a:p>
            <a:r>
              <a:rPr lang="en-US"/>
              <a:t>Click to edit Master title style</a:t>
            </a:r>
          </a:p>
        </p:txBody>
      </p:sp>
      <p:sp>
        <p:nvSpPr>
          <p:cNvPr id="3" name="Text Placeholder 2"/>
          <p:cNvSpPr>
            <a:spLocks noGrp="1"/>
          </p:cNvSpPr>
          <p:nvPr>
            <p:ph type="body" idx="1"/>
          </p:nvPr>
        </p:nvSpPr>
        <p:spPr>
          <a:xfrm>
            <a:off x="2600327" y="9301483"/>
            <a:ext cx="27980640" cy="4800598"/>
          </a:xfrm>
        </p:spPr>
        <p:txBody>
          <a:bodyPr anchor="b"/>
          <a:lstStyle>
            <a:lvl1pPr marL="0" indent="0">
              <a:buNone/>
              <a:defRPr sz="6900">
                <a:solidFill>
                  <a:schemeClr val="tx1">
                    <a:tint val="75000"/>
                  </a:schemeClr>
                </a:solidFill>
              </a:defRPr>
            </a:lvl1pPr>
            <a:lvl2pPr marL="1567510" indent="0">
              <a:buNone/>
              <a:defRPr sz="6200">
                <a:solidFill>
                  <a:schemeClr val="tx1">
                    <a:tint val="75000"/>
                  </a:schemeClr>
                </a:solidFill>
              </a:defRPr>
            </a:lvl2pPr>
            <a:lvl3pPr marL="3135020" indent="0">
              <a:buNone/>
              <a:defRPr sz="5500">
                <a:solidFill>
                  <a:schemeClr val="tx1">
                    <a:tint val="75000"/>
                  </a:schemeClr>
                </a:solidFill>
              </a:defRPr>
            </a:lvl3pPr>
            <a:lvl4pPr marL="4702531" indent="0">
              <a:buNone/>
              <a:defRPr sz="4800">
                <a:solidFill>
                  <a:schemeClr val="tx1">
                    <a:tint val="75000"/>
                  </a:schemeClr>
                </a:solidFill>
              </a:defRPr>
            </a:lvl4pPr>
            <a:lvl5pPr marL="6270041" indent="0">
              <a:buNone/>
              <a:defRPr sz="4800">
                <a:solidFill>
                  <a:schemeClr val="tx1">
                    <a:tint val="75000"/>
                  </a:schemeClr>
                </a:solidFill>
              </a:defRPr>
            </a:lvl5pPr>
            <a:lvl6pPr marL="7837551" indent="0">
              <a:buNone/>
              <a:defRPr sz="4800">
                <a:solidFill>
                  <a:schemeClr val="tx1">
                    <a:tint val="75000"/>
                  </a:schemeClr>
                </a:solidFill>
              </a:defRPr>
            </a:lvl6pPr>
            <a:lvl7pPr marL="9405061" indent="0">
              <a:buNone/>
              <a:defRPr sz="4800">
                <a:solidFill>
                  <a:schemeClr val="tx1">
                    <a:tint val="75000"/>
                  </a:schemeClr>
                </a:solidFill>
              </a:defRPr>
            </a:lvl7pPr>
            <a:lvl8pPr marL="10972571" indent="0">
              <a:buNone/>
              <a:defRPr sz="4800">
                <a:solidFill>
                  <a:schemeClr val="tx1">
                    <a:tint val="75000"/>
                  </a:schemeClr>
                </a:solidFill>
              </a:defRPr>
            </a:lvl8pPr>
            <a:lvl9pPr marL="12540082" indent="0">
              <a:buNone/>
              <a:defRPr sz="4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50CF23-4F62-8046-AF6A-DE4F04AD794B}" type="datetimeFigureOut">
              <a:rPr lang="en-US" smtClean="0"/>
              <a:t>5/2/2022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BC29C00-8D78-0648-BB41-8377B10D69F3}" type="slidenum">
              <a:rPr lang="en-US" smtClean="0"/>
              <a:t>‹#›</a:t>
            </a:fld>
            <a:endParaRPr lang="en-US" dirty="0"/>
          </a:p>
        </p:txBody>
      </p:sp>
    </p:spTree>
    <p:extLst>
      <p:ext uri="{BB962C8B-B14F-4D97-AF65-F5344CB8AC3E}">
        <p14:creationId xmlns:p14="http://schemas.microsoft.com/office/powerpoint/2010/main" val="335523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926457" y="16388081"/>
            <a:ext cx="53052343" cy="46344842"/>
          </a:xfrm>
        </p:spPr>
        <p:txBody>
          <a:bodyPr/>
          <a:lstStyle>
            <a:lvl1pPr>
              <a:defRPr sz="9600"/>
            </a:lvl1pPr>
            <a:lvl2pPr>
              <a:defRPr sz="8200"/>
            </a:lvl2pPr>
            <a:lvl3pPr>
              <a:defRPr sz="6900"/>
            </a:lvl3pPr>
            <a:lvl4pPr>
              <a:defRPr sz="6200"/>
            </a:lvl4pPr>
            <a:lvl5pPr>
              <a:defRPr sz="6200"/>
            </a:lvl5pPr>
            <a:lvl6pPr>
              <a:defRPr sz="6200"/>
            </a:lvl6pPr>
            <a:lvl7pPr>
              <a:defRPr sz="6200"/>
            </a:lvl7pPr>
            <a:lvl8pPr>
              <a:defRPr sz="6200"/>
            </a:lvl8pPr>
            <a:lvl9pPr>
              <a:defRPr sz="6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527442" y="16388081"/>
            <a:ext cx="53052347" cy="46344842"/>
          </a:xfrm>
        </p:spPr>
        <p:txBody>
          <a:bodyPr/>
          <a:lstStyle>
            <a:lvl1pPr>
              <a:defRPr sz="9600"/>
            </a:lvl1pPr>
            <a:lvl2pPr>
              <a:defRPr sz="8200"/>
            </a:lvl2pPr>
            <a:lvl3pPr>
              <a:defRPr sz="6900"/>
            </a:lvl3pPr>
            <a:lvl4pPr>
              <a:defRPr sz="6200"/>
            </a:lvl4pPr>
            <a:lvl5pPr>
              <a:defRPr sz="6200"/>
            </a:lvl5pPr>
            <a:lvl6pPr>
              <a:defRPr sz="6200"/>
            </a:lvl6pPr>
            <a:lvl7pPr>
              <a:defRPr sz="6200"/>
            </a:lvl7pPr>
            <a:lvl8pPr>
              <a:defRPr sz="6200"/>
            </a:lvl8pPr>
            <a:lvl9pPr>
              <a:defRPr sz="6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350CF23-4F62-8046-AF6A-DE4F04AD794B}" type="datetimeFigureOut">
              <a:rPr lang="en-US" smtClean="0"/>
              <a:t>5/2/2022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BC29C00-8D78-0648-BB41-8377B10D69F3}" type="slidenum">
              <a:rPr lang="en-US" smtClean="0"/>
              <a:t>‹#›</a:t>
            </a:fld>
            <a:endParaRPr lang="en-US" dirty="0"/>
          </a:p>
        </p:txBody>
      </p:sp>
    </p:spTree>
    <p:extLst>
      <p:ext uri="{BB962C8B-B14F-4D97-AF65-F5344CB8AC3E}">
        <p14:creationId xmlns:p14="http://schemas.microsoft.com/office/powerpoint/2010/main" val="205775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920" y="878842"/>
            <a:ext cx="29626560" cy="3657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45920" y="4912362"/>
            <a:ext cx="14544677" cy="2047238"/>
          </a:xfrm>
        </p:spPr>
        <p:txBody>
          <a:bodyPr anchor="b"/>
          <a:lstStyle>
            <a:lvl1pPr marL="0" indent="0">
              <a:buNone/>
              <a:defRPr sz="8200" b="1"/>
            </a:lvl1pPr>
            <a:lvl2pPr marL="1567510" indent="0">
              <a:buNone/>
              <a:defRPr sz="6900" b="1"/>
            </a:lvl2pPr>
            <a:lvl3pPr marL="3135020" indent="0">
              <a:buNone/>
              <a:defRPr sz="6200" b="1"/>
            </a:lvl3pPr>
            <a:lvl4pPr marL="4702531" indent="0">
              <a:buNone/>
              <a:defRPr sz="5500" b="1"/>
            </a:lvl4pPr>
            <a:lvl5pPr marL="6270041" indent="0">
              <a:buNone/>
              <a:defRPr sz="5500" b="1"/>
            </a:lvl5pPr>
            <a:lvl6pPr marL="7837551" indent="0">
              <a:buNone/>
              <a:defRPr sz="5500" b="1"/>
            </a:lvl6pPr>
            <a:lvl7pPr marL="9405061" indent="0">
              <a:buNone/>
              <a:defRPr sz="5500" b="1"/>
            </a:lvl7pPr>
            <a:lvl8pPr marL="10972571" indent="0">
              <a:buNone/>
              <a:defRPr sz="5500" b="1"/>
            </a:lvl8pPr>
            <a:lvl9pPr marL="12540082" indent="0">
              <a:buNone/>
              <a:defRPr sz="5500" b="1"/>
            </a:lvl9pPr>
          </a:lstStyle>
          <a:p>
            <a:pPr lvl="0"/>
            <a:r>
              <a:rPr lang="en-US"/>
              <a:t>Click to edit Master text styles</a:t>
            </a:r>
          </a:p>
        </p:txBody>
      </p:sp>
      <p:sp>
        <p:nvSpPr>
          <p:cNvPr id="4" name="Content Placeholder 3"/>
          <p:cNvSpPr>
            <a:spLocks noGrp="1"/>
          </p:cNvSpPr>
          <p:nvPr>
            <p:ph sz="half" idx="2"/>
          </p:nvPr>
        </p:nvSpPr>
        <p:spPr>
          <a:xfrm>
            <a:off x="1645920" y="6959600"/>
            <a:ext cx="14544677" cy="12644122"/>
          </a:xfrm>
        </p:spPr>
        <p:txBody>
          <a:bodyPr/>
          <a:lstStyle>
            <a:lvl1pPr>
              <a:defRPr sz="8200"/>
            </a:lvl1pPr>
            <a:lvl2pPr>
              <a:defRPr sz="6900"/>
            </a:lvl2pPr>
            <a:lvl3pPr>
              <a:defRPr sz="6200"/>
            </a:lvl3pPr>
            <a:lvl4pPr>
              <a:defRPr sz="5500"/>
            </a:lvl4pPr>
            <a:lvl5pPr>
              <a:defRPr sz="5500"/>
            </a:lvl5pPr>
            <a:lvl6pPr>
              <a:defRPr sz="5500"/>
            </a:lvl6pPr>
            <a:lvl7pPr>
              <a:defRPr sz="5500"/>
            </a:lvl7pPr>
            <a:lvl8pPr>
              <a:defRPr sz="5500"/>
            </a:lvl8pPr>
            <a:lvl9pPr>
              <a:defRPr sz="5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092" y="4912362"/>
            <a:ext cx="14550390" cy="2047238"/>
          </a:xfrm>
        </p:spPr>
        <p:txBody>
          <a:bodyPr anchor="b"/>
          <a:lstStyle>
            <a:lvl1pPr marL="0" indent="0">
              <a:buNone/>
              <a:defRPr sz="8200" b="1"/>
            </a:lvl1pPr>
            <a:lvl2pPr marL="1567510" indent="0">
              <a:buNone/>
              <a:defRPr sz="6900" b="1"/>
            </a:lvl2pPr>
            <a:lvl3pPr marL="3135020" indent="0">
              <a:buNone/>
              <a:defRPr sz="6200" b="1"/>
            </a:lvl3pPr>
            <a:lvl4pPr marL="4702531" indent="0">
              <a:buNone/>
              <a:defRPr sz="5500" b="1"/>
            </a:lvl4pPr>
            <a:lvl5pPr marL="6270041" indent="0">
              <a:buNone/>
              <a:defRPr sz="5500" b="1"/>
            </a:lvl5pPr>
            <a:lvl6pPr marL="7837551" indent="0">
              <a:buNone/>
              <a:defRPr sz="5500" b="1"/>
            </a:lvl6pPr>
            <a:lvl7pPr marL="9405061" indent="0">
              <a:buNone/>
              <a:defRPr sz="5500" b="1"/>
            </a:lvl7pPr>
            <a:lvl8pPr marL="10972571" indent="0">
              <a:buNone/>
              <a:defRPr sz="5500" b="1"/>
            </a:lvl8pPr>
            <a:lvl9pPr marL="12540082" indent="0">
              <a:buNone/>
              <a:defRPr sz="5500" b="1"/>
            </a:lvl9pPr>
          </a:lstStyle>
          <a:p>
            <a:pPr lvl="0"/>
            <a:r>
              <a:rPr lang="en-US"/>
              <a:t>Click to edit Master text styles</a:t>
            </a:r>
          </a:p>
        </p:txBody>
      </p:sp>
      <p:sp>
        <p:nvSpPr>
          <p:cNvPr id="6" name="Content Placeholder 5"/>
          <p:cNvSpPr>
            <a:spLocks noGrp="1"/>
          </p:cNvSpPr>
          <p:nvPr>
            <p:ph sz="quarter" idx="4"/>
          </p:nvPr>
        </p:nvSpPr>
        <p:spPr>
          <a:xfrm>
            <a:off x="16722092" y="6959600"/>
            <a:ext cx="14550390" cy="12644122"/>
          </a:xfrm>
        </p:spPr>
        <p:txBody>
          <a:bodyPr/>
          <a:lstStyle>
            <a:lvl1pPr>
              <a:defRPr sz="8200"/>
            </a:lvl1pPr>
            <a:lvl2pPr>
              <a:defRPr sz="6900"/>
            </a:lvl2pPr>
            <a:lvl3pPr>
              <a:defRPr sz="6200"/>
            </a:lvl3pPr>
            <a:lvl4pPr>
              <a:defRPr sz="5500"/>
            </a:lvl4pPr>
            <a:lvl5pPr>
              <a:defRPr sz="5500"/>
            </a:lvl5pPr>
            <a:lvl6pPr>
              <a:defRPr sz="5500"/>
            </a:lvl6pPr>
            <a:lvl7pPr>
              <a:defRPr sz="5500"/>
            </a:lvl7pPr>
            <a:lvl8pPr>
              <a:defRPr sz="5500"/>
            </a:lvl8pPr>
            <a:lvl9pPr>
              <a:defRPr sz="5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350CF23-4F62-8046-AF6A-DE4F04AD794B}" type="datetimeFigureOut">
              <a:rPr lang="en-US" smtClean="0"/>
              <a:t>5/2/2022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BC29C00-8D78-0648-BB41-8377B10D69F3}" type="slidenum">
              <a:rPr lang="en-US" smtClean="0"/>
              <a:t>‹#›</a:t>
            </a:fld>
            <a:endParaRPr lang="en-US" dirty="0"/>
          </a:p>
        </p:txBody>
      </p:sp>
    </p:spTree>
    <p:extLst>
      <p:ext uri="{BB962C8B-B14F-4D97-AF65-F5344CB8AC3E}">
        <p14:creationId xmlns:p14="http://schemas.microsoft.com/office/powerpoint/2010/main" val="287730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350CF23-4F62-8046-AF6A-DE4F04AD794B}" type="datetimeFigureOut">
              <a:rPr lang="en-US" smtClean="0"/>
              <a:t>5/2/2022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BC29C00-8D78-0648-BB41-8377B10D69F3}" type="slidenum">
              <a:rPr lang="en-US" smtClean="0"/>
              <a:t>‹#›</a:t>
            </a:fld>
            <a:endParaRPr lang="en-US" dirty="0"/>
          </a:p>
        </p:txBody>
      </p:sp>
    </p:spTree>
    <p:extLst>
      <p:ext uri="{BB962C8B-B14F-4D97-AF65-F5344CB8AC3E}">
        <p14:creationId xmlns:p14="http://schemas.microsoft.com/office/powerpoint/2010/main" val="71960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50CF23-4F62-8046-AF6A-DE4F04AD794B}" type="datetimeFigureOut">
              <a:rPr lang="en-US" smtClean="0"/>
              <a:t>5/2/2022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BC29C00-8D78-0648-BB41-8377B10D69F3}" type="slidenum">
              <a:rPr lang="en-US" smtClean="0"/>
              <a:t>‹#›</a:t>
            </a:fld>
            <a:endParaRPr lang="en-US" dirty="0"/>
          </a:p>
        </p:txBody>
      </p:sp>
    </p:spTree>
    <p:extLst>
      <p:ext uri="{BB962C8B-B14F-4D97-AF65-F5344CB8AC3E}">
        <p14:creationId xmlns:p14="http://schemas.microsoft.com/office/powerpoint/2010/main" val="3826535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2" y="873760"/>
            <a:ext cx="10829927" cy="3718560"/>
          </a:xfrm>
        </p:spPr>
        <p:txBody>
          <a:bodyPr anchor="b"/>
          <a:lstStyle>
            <a:lvl1pPr algn="l">
              <a:defRPr sz="6900" b="1"/>
            </a:lvl1pPr>
          </a:lstStyle>
          <a:p>
            <a:r>
              <a:rPr lang="en-US"/>
              <a:t>Click to edit Master title style</a:t>
            </a:r>
          </a:p>
        </p:txBody>
      </p:sp>
      <p:sp>
        <p:nvSpPr>
          <p:cNvPr id="3" name="Content Placeholder 2"/>
          <p:cNvSpPr>
            <a:spLocks noGrp="1"/>
          </p:cNvSpPr>
          <p:nvPr>
            <p:ph idx="1"/>
          </p:nvPr>
        </p:nvSpPr>
        <p:spPr>
          <a:xfrm>
            <a:off x="12870180" y="873761"/>
            <a:ext cx="18402300" cy="18729962"/>
          </a:xfrm>
        </p:spPr>
        <p:txBody>
          <a:bodyPr/>
          <a:lstStyle>
            <a:lvl1pPr>
              <a:defRPr sz="11000"/>
            </a:lvl1pPr>
            <a:lvl2pPr>
              <a:defRPr sz="9600"/>
            </a:lvl2pPr>
            <a:lvl3pPr>
              <a:defRPr sz="8200"/>
            </a:lvl3pPr>
            <a:lvl4pPr>
              <a:defRPr sz="6900"/>
            </a:lvl4pPr>
            <a:lvl5pPr>
              <a:defRPr sz="6900"/>
            </a:lvl5pPr>
            <a:lvl6pPr>
              <a:defRPr sz="6900"/>
            </a:lvl6pPr>
            <a:lvl7pPr>
              <a:defRPr sz="6900"/>
            </a:lvl7pPr>
            <a:lvl8pPr>
              <a:defRPr sz="6900"/>
            </a:lvl8pPr>
            <a:lvl9pPr>
              <a:defRPr sz="6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922" y="4592321"/>
            <a:ext cx="10829927" cy="15011402"/>
          </a:xfrm>
        </p:spPr>
        <p:txBody>
          <a:bodyPr/>
          <a:lstStyle>
            <a:lvl1pPr marL="0" indent="0">
              <a:buNone/>
              <a:defRPr sz="4800"/>
            </a:lvl1pPr>
            <a:lvl2pPr marL="1567510" indent="0">
              <a:buNone/>
              <a:defRPr sz="4100"/>
            </a:lvl2pPr>
            <a:lvl3pPr marL="3135020" indent="0">
              <a:buNone/>
              <a:defRPr sz="3400"/>
            </a:lvl3pPr>
            <a:lvl4pPr marL="4702531" indent="0">
              <a:buNone/>
              <a:defRPr sz="3100"/>
            </a:lvl4pPr>
            <a:lvl5pPr marL="6270041" indent="0">
              <a:buNone/>
              <a:defRPr sz="3100"/>
            </a:lvl5pPr>
            <a:lvl6pPr marL="7837551" indent="0">
              <a:buNone/>
              <a:defRPr sz="3100"/>
            </a:lvl6pPr>
            <a:lvl7pPr marL="9405061" indent="0">
              <a:buNone/>
              <a:defRPr sz="3100"/>
            </a:lvl7pPr>
            <a:lvl8pPr marL="10972571" indent="0">
              <a:buNone/>
              <a:defRPr sz="3100"/>
            </a:lvl8pPr>
            <a:lvl9pPr marL="12540082" indent="0">
              <a:buNone/>
              <a:defRPr sz="3100"/>
            </a:lvl9pPr>
          </a:lstStyle>
          <a:p>
            <a:pPr lvl="0"/>
            <a:r>
              <a:rPr lang="en-US"/>
              <a:t>Click to edit Master text styles</a:t>
            </a:r>
          </a:p>
        </p:txBody>
      </p:sp>
      <p:sp>
        <p:nvSpPr>
          <p:cNvPr id="5" name="Date Placeholder 4"/>
          <p:cNvSpPr>
            <a:spLocks noGrp="1"/>
          </p:cNvSpPr>
          <p:nvPr>
            <p:ph type="dt" sz="half" idx="10"/>
          </p:nvPr>
        </p:nvSpPr>
        <p:spPr/>
        <p:txBody>
          <a:bodyPr/>
          <a:lstStyle/>
          <a:p>
            <a:fld id="{E350CF23-4F62-8046-AF6A-DE4F04AD794B}" type="datetimeFigureOut">
              <a:rPr lang="en-US" smtClean="0"/>
              <a:t>5/2/2022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BC29C00-8D78-0648-BB41-8377B10D69F3}" type="slidenum">
              <a:rPr lang="en-US" smtClean="0"/>
              <a:t>‹#›</a:t>
            </a:fld>
            <a:endParaRPr lang="en-US" dirty="0"/>
          </a:p>
        </p:txBody>
      </p:sp>
    </p:spTree>
    <p:extLst>
      <p:ext uri="{BB962C8B-B14F-4D97-AF65-F5344CB8AC3E}">
        <p14:creationId xmlns:p14="http://schemas.microsoft.com/office/powerpoint/2010/main" val="1207301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7" y="15361920"/>
            <a:ext cx="19751040" cy="1813562"/>
          </a:xfrm>
        </p:spPr>
        <p:txBody>
          <a:bodyPr anchor="b"/>
          <a:lstStyle>
            <a:lvl1pPr algn="l">
              <a:defRPr sz="6900" b="1"/>
            </a:lvl1pPr>
          </a:lstStyle>
          <a:p>
            <a:r>
              <a:rPr lang="en-US"/>
              <a:t>Click to edit Master title style</a:t>
            </a:r>
          </a:p>
        </p:txBody>
      </p:sp>
      <p:sp>
        <p:nvSpPr>
          <p:cNvPr id="3" name="Picture Placeholder 2"/>
          <p:cNvSpPr>
            <a:spLocks noGrp="1"/>
          </p:cNvSpPr>
          <p:nvPr>
            <p:ph type="pic" idx="1"/>
          </p:nvPr>
        </p:nvSpPr>
        <p:spPr>
          <a:xfrm>
            <a:off x="6452237" y="1960880"/>
            <a:ext cx="19751040" cy="13167360"/>
          </a:xfrm>
        </p:spPr>
        <p:txBody>
          <a:bodyPr/>
          <a:lstStyle>
            <a:lvl1pPr marL="0" indent="0">
              <a:buNone/>
              <a:defRPr sz="11000"/>
            </a:lvl1pPr>
            <a:lvl2pPr marL="1567510" indent="0">
              <a:buNone/>
              <a:defRPr sz="9600"/>
            </a:lvl2pPr>
            <a:lvl3pPr marL="3135020" indent="0">
              <a:buNone/>
              <a:defRPr sz="8200"/>
            </a:lvl3pPr>
            <a:lvl4pPr marL="4702531" indent="0">
              <a:buNone/>
              <a:defRPr sz="6900"/>
            </a:lvl4pPr>
            <a:lvl5pPr marL="6270041" indent="0">
              <a:buNone/>
              <a:defRPr sz="6900"/>
            </a:lvl5pPr>
            <a:lvl6pPr marL="7837551" indent="0">
              <a:buNone/>
              <a:defRPr sz="6900"/>
            </a:lvl6pPr>
            <a:lvl7pPr marL="9405061" indent="0">
              <a:buNone/>
              <a:defRPr sz="6900"/>
            </a:lvl7pPr>
            <a:lvl8pPr marL="10972571" indent="0">
              <a:buNone/>
              <a:defRPr sz="6900"/>
            </a:lvl8pPr>
            <a:lvl9pPr marL="12540082" indent="0">
              <a:buNone/>
              <a:defRPr sz="6900"/>
            </a:lvl9pPr>
          </a:lstStyle>
          <a:p>
            <a:endParaRPr lang="en-US" dirty="0"/>
          </a:p>
        </p:txBody>
      </p:sp>
      <p:sp>
        <p:nvSpPr>
          <p:cNvPr id="4" name="Text Placeholder 3"/>
          <p:cNvSpPr>
            <a:spLocks noGrp="1"/>
          </p:cNvSpPr>
          <p:nvPr>
            <p:ph type="body" sz="half" idx="2"/>
          </p:nvPr>
        </p:nvSpPr>
        <p:spPr>
          <a:xfrm>
            <a:off x="6452237" y="17175482"/>
            <a:ext cx="19751040" cy="2575558"/>
          </a:xfrm>
        </p:spPr>
        <p:txBody>
          <a:bodyPr/>
          <a:lstStyle>
            <a:lvl1pPr marL="0" indent="0">
              <a:buNone/>
              <a:defRPr sz="4800"/>
            </a:lvl1pPr>
            <a:lvl2pPr marL="1567510" indent="0">
              <a:buNone/>
              <a:defRPr sz="4100"/>
            </a:lvl2pPr>
            <a:lvl3pPr marL="3135020" indent="0">
              <a:buNone/>
              <a:defRPr sz="3400"/>
            </a:lvl3pPr>
            <a:lvl4pPr marL="4702531" indent="0">
              <a:buNone/>
              <a:defRPr sz="3100"/>
            </a:lvl4pPr>
            <a:lvl5pPr marL="6270041" indent="0">
              <a:buNone/>
              <a:defRPr sz="3100"/>
            </a:lvl5pPr>
            <a:lvl6pPr marL="7837551" indent="0">
              <a:buNone/>
              <a:defRPr sz="3100"/>
            </a:lvl6pPr>
            <a:lvl7pPr marL="9405061" indent="0">
              <a:buNone/>
              <a:defRPr sz="3100"/>
            </a:lvl7pPr>
            <a:lvl8pPr marL="10972571" indent="0">
              <a:buNone/>
              <a:defRPr sz="3100"/>
            </a:lvl8pPr>
            <a:lvl9pPr marL="12540082" indent="0">
              <a:buNone/>
              <a:defRPr sz="3100"/>
            </a:lvl9pPr>
          </a:lstStyle>
          <a:p>
            <a:pPr lvl="0"/>
            <a:r>
              <a:rPr lang="en-US"/>
              <a:t>Click to edit Master text styles</a:t>
            </a:r>
          </a:p>
        </p:txBody>
      </p:sp>
      <p:sp>
        <p:nvSpPr>
          <p:cNvPr id="5" name="Date Placeholder 4"/>
          <p:cNvSpPr>
            <a:spLocks noGrp="1"/>
          </p:cNvSpPr>
          <p:nvPr>
            <p:ph type="dt" sz="half" idx="10"/>
          </p:nvPr>
        </p:nvSpPr>
        <p:spPr/>
        <p:txBody>
          <a:bodyPr/>
          <a:lstStyle/>
          <a:p>
            <a:fld id="{E350CF23-4F62-8046-AF6A-DE4F04AD794B}" type="datetimeFigureOut">
              <a:rPr lang="en-US" smtClean="0"/>
              <a:t>5/2/2022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BC29C00-8D78-0648-BB41-8377B10D69F3}" type="slidenum">
              <a:rPr lang="en-US" smtClean="0"/>
              <a:t>‹#›</a:t>
            </a:fld>
            <a:endParaRPr lang="en-US" dirty="0"/>
          </a:p>
        </p:txBody>
      </p:sp>
    </p:spTree>
    <p:extLst>
      <p:ext uri="{BB962C8B-B14F-4D97-AF65-F5344CB8AC3E}">
        <p14:creationId xmlns:p14="http://schemas.microsoft.com/office/powerpoint/2010/main" val="4289698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878842"/>
            <a:ext cx="29626560" cy="3657600"/>
          </a:xfrm>
          <a:prstGeom prst="rect">
            <a:avLst/>
          </a:prstGeom>
        </p:spPr>
        <p:txBody>
          <a:bodyPr vert="horz" lIns="313502" tIns="156751" rIns="313502" bIns="156751" rtlCol="0" anchor="ctr">
            <a:normAutofit/>
          </a:bodyPr>
          <a:lstStyle/>
          <a:p>
            <a:r>
              <a:rPr lang="en-US"/>
              <a:t>Click to edit Master title style</a:t>
            </a:r>
          </a:p>
        </p:txBody>
      </p:sp>
      <p:sp>
        <p:nvSpPr>
          <p:cNvPr id="3" name="Text Placeholder 2"/>
          <p:cNvSpPr>
            <a:spLocks noGrp="1"/>
          </p:cNvSpPr>
          <p:nvPr>
            <p:ph type="body" idx="1"/>
          </p:nvPr>
        </p:nvSpPr>
        <p:spPr>
          <a:xfrm>
            <a:off x="1645920" y="5120641"/>
            <a:ext cx="29626560" cy="14483082"/>
          </a:xfrm>
          <a:prstGeom prst="rect">
            <a:avLst/>
          </a:prstGeom>
        </p:spPr>
        <p:txBody>
          <a:bodyPr vert="horz" lIns="313502" tIns="156751" rIns="313502" bIns="15675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645920" y="20340322"/>
            <a:ext cx="7680960" cy="1168400"/>
          </a:xfrm>
          <a:prstGeom prst="rect">
            <a:avLst/>
          </a:prstGeom>
        </p:spPr>
        <p:txBody>
          <a:bodyPr vert="horz" lIns="313502" tIns="156751" rIns="313502" bIns="156751" rtlCol="0" anchor="ctr"/>
          <a:lstStyle>
            <a:lvl1pPr algn="l">
              <a:defRPr sz="4100">
                <a:solidFill>
                  <a:schemeClr val="tx1">
                    <a:tint val="75000"/>
                  </a:schemeClr>
                </a:solidFill>
              </a:defRPr>
            </a:lvl1pPr>
          </a:lstStyle>
          <a:p>
            <a:fld id="{E350CF23-4F62-8046-AF6A-DE4F04AD794B}" type="datetimeFigureOut">
              <a:rPr lang="en-US" smtClean="0"/>
              <a:t>5/2/2022</a:t>
            </a:fld>
            <a:endParaRPr lang="en-US" dirty="0"/>
          </a:p>
        </p:txBody>
      </p:sp>
      <p:sp>
        <p:nvSpPr>
          <p:cNvPr id="5" name="Footer Placeholder 4"/>
          <p:cNvSpPr>
            <a:spLocks noGrp="1"/>
          </p:cNvSpPr>
          <p:nvPr>
            <p:ph type="ftr" sz="quarter" idx="3"/>
          </p:nvPr>
        </p:nvSpPr>
        <p:spPr>
          <a:xfrm>
            <a:off x="11247120" y="20340322"/>
            <a:ext cx="10424160" cy="1168400"/>
          </a:xfrm>
          <a:prstGeom prst="rect">
            <a:avLst/>
          </a:prstGeom>
        </p:spPr>
        <p:txBody>
          <a:bodyPr vert="horz" lIns="313502" tIns="156751" rIns="313502" bIns="156751" rtlCol="0" anchor="ctr"/>
          <a:lstStyle>
            <a:lvl1pPr algn="ctr">
              <a:defRPr sz="41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3591520" y="20340322"/>
            <a:ext cx="7680960" cy="1168400"/>
          </a:xfrm>
          <a:prstGeom prst="rect">
            <a:avLst/>
          </a:prstGeom>
        </p:spPr>
        <p:txBody>
          <a:bodyPr vert="horz" lIns="313502" tIns="156751" rIns="313502" bIns="156751" rtlCol="0" anchor="ctr"/>
          <a:lstStyle>
            <a:lvl1pPr algn="r">
              <a:defRPr sz="4100">
                <a:solidFill>
                  <a:schemeClr val="tx1">
                    <a:tint val="75000"/>
                  </a:schemeClr>
                </a:solidFill>
              </a:defRPr>
            </a:lvl1pPr>
          </a:lstStyle>
          <a:p>
            <a:fld id="{9BC29C00-8D78-0648-BB41-8377B10D69F3}" type="slidenum">
              <a:rPr lang="en-US" smtClean="0"/>
              <a:t>‹#›</a:t>
            </a:fld>
            <a:endParaRPr lang="en-US" dirty="0"/>
          </a:p>
        </p:txBody>
      </p:sp>
    </p:spTree>
    <p:extLst>
      <p:ext uri="{BB962C8B-B14F-4D97-AF65-F5344CB8AC3E}">
        <p14:creationId xmlns:p14="http://schemas.microsoft.com/office/powerpoint/2010/main" val="41376347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567510" rtl="0" eaLnBrk="1" latinLnBrk="0" hangingPunct="1">
        <a:spcBef>
          <a:spcPct val="0"/>
        </a:spcBef>
        <a:buNone/>
        <a:defRPr sz="15100" kern="1200">
          <a:solidFill>
            <a:schemeClr val="tx1"/>
          </a:solidFill>
          <a:latin typeface="+mj-lt"/>
          <a:ea typeface="+mj-ea"/>
          <a:cs typeface="+mj-cs"/>
        </a:defRPr>
      </a:lvl1pPr>
    </p:titleStyle>
    <p:bodyStyle>
      <a:lvl1pPr marL="1175633" indent="-1175633" algn="l" defTabSz="1567510" rtl="0" eaLnBrk="1" latinLnBrk="0" hangingPunct="1">
        <a:spcBef>
          <a:spcPct val="20000"/>
        </a:spcBef>
        <a:buFont typeface="Arial"/>
        <a:buChar char="•"/>
        <a:defRPr sz="11000" kern="1200">
          <a:solidFill>
            <a:schemeClr val="tx1"/>
          </a:solidFill>
          <a:latin typeface="+mn-lt"/>
          <a:ea typeface="+mn-ea"/>
          <a:cs typeface="+mn-cs"/>
        </a:defRPr>
      </a:lvl1pPr>
      <a:lvl2pPr marL="2547204" indent="-979694" algn="l" defTabSz="1567510" rtl="0" eaLnBrk="1" latinLnBrk="0" hangingPunct="1">
        <a:spcBef>
          <a:spcPct val="20000"/>
        </a:spcBef>
        <a:buFont typeface="Arial"/>
        <a:buChar char="–"/>
        <a:defRPr sz="9600" kern="1200">
          <a:solidFill>
            <a:schemeClr val="tx1"/>
          </a:solidFill>
          <a:latin typeface="+mn-lt"/>
          <a:ea typeface="+mn-ea"/>
          <a:cs typeface="+mn-cs"/>
        </a:defRPr>
      </a:lvl2pPr>
      <a:lvl3pPr marL="3918776" indent="-783755" algn="l" defTabSz="1567510" rtl="0" eaLnBrk="1" latinLnBrk="0" hangingPunct="1">
        <a:spcBef>
          <a:spcPct val="20000"/>
        </a:spcBef>
        <a:buFont typeface="Arial"/>
        <a:buChar char="•"/>
        <a:defRPr sz="8200" kern="1200">
          <a:solidFill>
            <a:schemeClr val="tx1"/>
          </a:solidFill>
          <a:latin typeface="+mn-lt"/>
          <a:ea typeface="+mn-ea"/>
          <a:cs typeface="+mn-cs"/>
        </a:defRPr>
      </a:lvl3pPr>
      <a:lvl4pPr marL="5486286" indent="-783755" algn="l" defTabSz="1567510" rtl="0" eaLnBrk="1" latinLnBrk="0" hangingPunct="1">
        <a:spcBef>
          <a:spcPct val="20000"/>
        </a:spcBef>
        <a:buFont typeface="Arial"/>
        <a:buChar char="–"/>
        <a:defRPr sz="6900" kern="1200">
          <a:solidFill>
            <a:schemeClr val="tx1"/>
          </a:solidFill>
          <a:latin typeface="+mn-lt"/>
          <a:ea typeface="+mn-ea"/>
          <a:cs typeface="+mn-cs"/>
        </a:defRPr>
      </a:lvl4pPr>
      <a:lvl5pPr marL="7053796" indent="-783755" algn="l" defTabSz="1567510" rtl="0" eaLnBrk="1" latinLnBrk="0" hangingPunct="1">
        <a:spcBef>
          <a:spcPct val="20000"/>
        </a:spcBef>
        <a:buFont typeface="Arial"/>
        <a:buChar char="»"/>
        <a:defRPr sz="6900" kern="1200">
          <a:solidFill>
            <a:schemeClr val="tx1"/>
          </a:solidFill>
          <a:latin typeface="+mn-lt"/>
          <a:ea typeface="+mn-ea"/>
          <a:cs typeface="+mn-cs"/>
        </a:defRPr>
      </a:lvl5pPr>
      <a:lvl6pPr marL="8621306" indent="-783755" algn="l" defTabSz="1567510" rtl="0" eaLnBrk="1" latinLnBrk="0" hangingPunct="1">
        <a:spcBef>
          <a:spcPct val="20000"/>
        </a:spcBef>
        <a:buFont typeface="Arial"/>
        <a:buChar char="•"/>
        <a:defRPr sz="6900" kern="1200">
          <a:solidFill>
            <a:schemeClr val="tx1"/>
          </a:solidFill>
          <a:latin typeface="+mn-lt"/>
          <a:ea typeface="+mn-ea"/>
          <a:cs typeface="+mn-cs"/>
        </a:defRPr>
      </a:lvl6pPr>
      <a:lvl7pPr marL="10188816" indent="-783755" algn="l" defTabSz="1567510" rtl="0" eaLnBrk="1" latinLnBrk="0" hangingPunct="1">
        <a:spcBef>
          <a:spcPct val="20000"/>
        </a:spcBef>
        <a:buFont typeface="Arial"/>
        <a:buChar char="•"/>
        <a:defRPr sz="6900" kern="1200">
          <a:solidFill>
            <a:schemeClr val="tx1"/>
          </a:solidFill>
          <a:latin typeface="+mn-lt"/>
          <a:ea typeface="+mn-ea"/>
          <a:cs typeface="+mn-cs"/>
        </a:defRPr>
      </a:lvl7pPr>
      <a:lvl8pPr marL="11756327" indent="-783755" algn="l" defTabSz="1567510" rtl="0" eaLnBrk="1" latinLnBrk="0" hangingPunct="1">
        <a:spcBef>
          <a:spcPct val="20000"/>
        </a:spcBef>
        <a:buFont typeface="Arial"/>
        <a:buChar char="•"/>
        <a:defRPr sz="6900" kern="1200">
          <a:solidFill>
            <a:schemeClr val="tx1"/>
          </a:solidFill>
          <a:latin typeface="+mn-lt"/>
          <a:ea typeface="+mn-ea"/>
          <a:cs typeface="+mn-cs"/>
        </a:defRPr>
      </a:lvl8pPr>
      <a:lvl9pPr marL="13323837" indent="-783755" algn="l" defTabSz="1567510" rtl="0" eaLnBrk="1" latinLnBrk="0" hangingPunct="1">
        <a:spcBef>
          <a:spcPct val="20000"/>
        </a:spcBef>
        <a:buFont typeface="Arial"/>
        <a:buChar char="•"/>
        <a:defRPr sz="6900" kern="1200">
          <a:solidFill>
            <a:schemeClr val="tx1"/>
          </a:solidFill>
          <a:latin typeface="+mn-lt"/>
          <a:ea typeface="+mn-ea"/>
          <a:cs typeface="+mn-cs"/>
        </a:defRPr>
      </a:lvl9pPr>
    </p:bodyStyle>
    <p:otherStyle>
      <a:defPPr>
        <a:defRPr lang="en-US"/>
      </a:defPPr>
      <a:lvl1pPr marL="0" algn="l" defTabSz="1567510" rtl="0" eaLnBrk="1" latinLnBrk="0" hangingPunct="1">
        <a:defRPr sz="6200" kern="1200">
          <a:solidFill>
            <a:schemeClr val="tx1"/>
          </a:solidFill>
          <a:latin typeface="+mn-lt"/>
          <a:ea typeface="+mn-ea"/>
          <a:cs typeface="+mn-cs"/>
        </a:defRPr>
      </a:lvl1pPr>
      <a:lvl2pPr marL="1567510" algn="l" defTabSz="1567510" rtl="0" eaLnBrk="1" latinLnBrk="0" hangingPunct="1">
        <a:defRPr sz="6200" kern="1200">
          <a:solidFill>
            <a:schemeClr val="tx1"/>
          </a:solidFill>
          <a:latin typeface="+mn-lt"/>
          <a:ea typeface="+mn-ea"/>
          <a:cs typeface="+mn-cs"/>
        </a:defRPr>
      </a:lvl2pPr>
      <a:lvl3pPr marL="3135020" algn="l" defTabSz="1567510" rtl="0" eaLnBrk="1" latinLnBrk="0" hangingPunct="1">
        <a:defRPr sz="6200" kern="1200">
          <a:solidFill>
            <a:schemeClr val="tx1"/>
          </a:solidFill>
          <a:latin typeface="+mn-lt"/>
          <a:ea typeface="+mn-ea"/>
          <a:cs typeface="+mn-cs"/>
        </a:defRPr>
      </a:lvl3pPr>
      <a:lvl4pPr marL="4702531" algn="l" defTabSz="1567510" rtl="0" eaLnBrk="1" latinLnBrk="0" hangingPunct="1">
        <a:defRPr sz="6200" kern="1200">
          <a:solidFill>
            <a:schemeClr val="tx1"/>
          </a:solidFill>
          <a:latin typeface="+mn-lt"/>
          <a:ea typeface="+mn-ea"/>
          <a:cs typeface="+mn-cs"/>
        </a:defRPr>
      </a:lvl4pPr>
      <a:lvl5pPr marL="6270041" algn="l" defTabSz="1567510" rtl="0" eaLnBrk="1" latinLnBrk="0" hangingPunct="1">
        <a:defRPr sz="6200" kern="1200">
          <a:solidFill>
            <a:schemeClr val="tx1"/>
          </a:solidFill>
          <a:latin typeface="+mn-lt"/>
          <a:ea typeface="+mn-ea"/>
          <a:cs typeface="+mn-cs"/>
        </a:defRPr>
      </a:lvl5pPr>
      <a:lvl6pPr marL="7837551" algn="l" defTabSz="1567510" rtl="0" eaLnBrk="1" latinLnBrk="0" hangingPunct="1">
        <a:defRPr sz="6200" kern="1200">
          <a:solidFill>
            <a:schemeClr val="tx1"/>
          </a:solidFill>
          <a:latin typeface="+mn-lt"/>
          <a:ea typeface="+mn-ea"/>
          <a:cs typeface="+mn-cs"/>
        </a:defRPr>
      </a:lvl6pPr>
      <a:lvl7pPr marL="9405061" algn="l" defTabSz="1567510" rtl="0" eaLnBrk="1" latinLnBrk="0" hangingPunct="1">
        <a:defRPr sz="6200" kern="1200">
          <a:solidFill>
            <a:schemeClr val="tx1"/>
          </a:solidFill>
          <a:latin typeface="+mn-lt"/>
          <a:ea typeface="+mn-ea"/>
          <a:cs typeface="+mn-cs"/>
        </a:defRPr>
      </a:lvl7pPr>
      <a:lvl8pPr marL="10972571" algn="l" defTabSz="1567510" rtl="0" eaLnBrk="1" latinLnBrk="0" hangingPunct="1">
        <a:defRPr sz="6200" kern="1200">
          <a:solidFill>
            <a:schemeClr val="tx1"/>
          </a:solidFill>
          <a:latin typeface="+mn-lt"/>
          <a:ea typeface="+mn-ea"/>
          <a:cs typeface="+mn-cs"/>
        </a:defRPr>
      </a:lvl8pPr>
      <a:lvl9pPr marL="12540082" algn="l" defTabSz="1567510" rtl="0" eaLnBrk="1" latinLnBrk="0" hangingPunct="1">
        <a:defRPr sz="6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jpe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0" y="0"/>
            <a:ext cx="32918400" cy="21945600"/>
          </a:xfrm>
          <a:prstGeom prst="rect">
            <a:avLst/>
          </a:prstGeom>
          <a:noFill/>
          <a:ln w="127000" cap="sq" cmpd="sng">
            <a:solidFill>
              <a:srgbClr val="990002"/>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noFill/>
            </a:endParaRPr>
          </a:p>
        </p:txBody>
      </p:sp>
      <p:sp>
        <p:nvSpPr>
          <p:cNvPr id="24" name="TextBox 23"/>
          <p:cNvSpPr txBox="1"/>
          <p:nvPr/>
        </p:nvSpPr>
        <p:spPr>
          <a:xfrm>
            <a:off x="9781517" y="228800"/>
            <a:ext cx="23100740" cy="3046988"/>
          </a:xfrm>
          <a:prstGeom prst="rect">
            <a:avLst/>
          </a:prstGeom>
          <a:noFill/>
        </p:spPr>
        <p:txBody>
          <a:bodyPr wrap="square" lIns="91440" tIns="45720" rIns="91440" bIns="45720" rtlCol="0" anchor="t">
            <a:spAutoFit/>
          </a:bodyPr>
          <a:lstStyle/>
          <a:p>
            <a:r>
              <a:rPr lang="en-US" sz="5600" b="1" dirty="0">
                <a:latin typeface="Helvia"/>
              </a:rPr>
              <a:t>Sematic Segmentation on the Underwater Images</a:t>
            </a:r>
          </a:p>
          <a:p>
            <a:r>
              <a:rPr lang="en-US" sz="4000" dirty="0">
                <a:latin typeface="Helvia"/>
              </a:rPr>
              <a:t>Hari </a:t>
            </a:r>
            <a:r>
              <a:rPr lang="en-US" sz="4000" dirty="0" err="1">
                <a:latin typeface="Helvia"/>
              </a:rPr>
              <a:t>Mudipalli</a:t>
            </a:r>
            <a:r>
              <a:rPr lang="en-US" sz="4000" dirty="0">
                <a:latin typeface="Helvia"/>
              </a:rPr>
              <a:t>, MS Data Science • </a:t>
            </a:r>
            <a:r>
              <a:rPr lang="en-IN" sz="4000" dirty="0">
                <a:latin typeface="Helvia"/>
              </a:rPr>
              <a:t>Steven Fields</a:t>
            </a:r>
            <a:r>
              <a:rPr lang="en-US" sz="4000" dirty="0">
                <a:latin typeface="Helvia"/>
              </a:rPr>
              <a:t>, MS Data Science • Dinesh Challa, MS Data Science • </a:t>
            </a:r>
            <a:r>
              <a:rPr lang="en-IN" sz="4000" dirty="0">
                <a:latin typeface="Helvia"/>
              </a:rPr>
              <a:t>Khushboo Singh, </a:t>
            </a:r>
            <a:r>
              <a:rPr lang="en-US" sz="4000" dirty="0">
                <a:latin typeface="Helvia"/>
              </a:rPr>
              <a:t>MS Data Science</a:t>
            </a:r>
          </a:p>
          <a:p>
            <a:endParaRPr lang="en-US" sz="5600" b="1" dirty="0">
              <a:latin typeface="Helvia"/>
            </a:endParaRPr>
          </a:p>
        </p:txBody>
      </p:sp>
      <p:cxnSp>
        <p:nvCxnSpPr>
          <p:cNvPr id="28" name="Straight Connector 27"/>
          <p:cNvCxnSpPr/>
          <p:nvPr/>
        </p:nvCxnSpPr>
        <p:spPr>
          <a:xfrm>
            <a:off x="0" y="2541503"/>
            <a:ext cx="32918400" cy="0"/>
          </a:xfrm>
          <a:prstGeom prst="line">
            <a:avLst/>
          </a:prstGeom>
          <a:ln w="127000">
            <a:solidFill>
              <a:srgbClr val="990002"/>
            </a:solidFill>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0" y="16213583"/>
            <a:ext cx="10853574" cy="707886"/>
          </a:xfrm>
          <a:prstGeom prst="rect">
            <a:avLst/>
          </a:prstGeom>
          <a:solidFill>
            <a:srgbClr val="990002"/>
          </a:solidFill>
        </p:spPr>
        <p:txBody>
          <a:bodyPr wrap="square" lIns="91440" tIns="45720" rIns="91440" bIns="45720" rtlCol="0" anchor="t">
            <a:spAutoFit/>
          </a:bodyPr>
          <a:lstStyle/>
          <a:p>
            <a:pPr algn="ctr"/>
            <a:r>
              <a:rPr lang="en-US" sz="4000" b="1" dirty="0">
                <a:solidFill>
                  <a:schemeClr val="bg1"/>
                </a:solidFill>
                <a:latin typeface="Helvia"/>
              </a:rPr>
              <a:t>Challenges</a:t>
            </a:r>
          </a:p>
        </p:txBody>
      </p:sp>
      <p:sp>
        <p:nvSpPr>
          <p:cNvPr id="39" name="TextBox 38"/>
          <p:cNvSpPr txBox="1"/>
          <p:nvPr/>
        </p:nvSpPr>
        <p:spPr>
          <a:xfrm>
            <a:off x="10853574" y="2579289"/>
            <a:ext cx="10853574" cy="707886"/>
          </a:xfrm>
          <a:prstGeom prst="rect">
            <a:avLst/>
          </a:prstGeom>
          <a:solidFill>
            <a:srgbClr val="990002"/>
          </a:solidFill>
        </p:spPr>
        <p:txBody>
          <a:bodyPr wrap="square" lIns="91440" tIns="45720" rIns="91440" bIns="45720" rtlCol="0" anchor="t">
            <a:spAutoFit/>
          </a:bodyPr>
          <a:lstStyle/>
          <a:p>
            <a:pPr algn="ctr"/>
            <a:r>
              <a:rPr lang="en-US" sz="4000" b="1" dirty="0">
                <a:solidFill>
                  <a:schemeClr val="bg1"/>
                </a:solidFill>
                <a:latin typeface="Helvia"/>
              </a:rPr>
              <a:t>Modeling Semantic Segmentation</a:t>
            </a:r>
            <a:endParaRPr lang="en-US" sz="4000" b="1">
              <a:solidFill>
                <a:schemeClr val="bg1"/>
              </a:solidFill>
              <a:latin typeface="Helvia"/>
              <a:ea typeface="Calibri"/>
              <a:cs typeface="Calibri"/>
            </a:endParaRPr>
          </a:p>
        </p:txBody>
      </p:sp>
      <p:cxnSp>
        <p:nvCxnSpPr>
          <p:cNvPr id="3" name="Straight Connector 2"/>
          <p:cNvCxnSpPr/>
          <p:nvPr/>
        </p:nvCxnSpPr>
        <p:spPr>
          <a:xfrm>
            <a:off x="10853574" y="2609341"/>
            <a:ext cx="0" cy="19336259"/>
          </a:xfrm>
          <a:prstGeom prst="line">
            <a:avLst/>
          </a:prstGeom>
          <a:ln w="127000" cmpd="sng">
            <a:solidFill>
              <a:srgbClr val="990002"/>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21707148" y="2579289"/>
            <a:ext cx="0" cy="19336259"/>
          </a:xfrm>
          <a:prstGeom prst="line">
            <a:avLst/>
          </a:prstGeom>
          <a:ln w="127000" cmpd="sng">
            <a:solidFill>
              <a:srgbClr val="990002"/>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10853574" y="16215931"/>
            <a:ext cx="10853574" cy="707886"/>
          </a:xfrm>
          <a:prstGeom prst="rect">
            <a:avLst/>
          </a:prstGeom>
          <a:solidFill>
            <a:srgbClr val="990002"/>
          </a:solidFill>
        </p:spPr>
        <p:txBody>
          <a:bodyPr wrap="square" lIns="91440" tIns="45720" rIns="91440" bIns="45720" rtlCol="0" anchor="t">
            <a:spAutoFit/>
          </a:bodyPr>
          <a:lstStyle/>
          <a:p>
            <a:pPr algn="ctr"/>
            <a:r>
              <a:rPr lang="en-US" sz="4000" b="1" dirty="0">
                <a:solidFill>
                  <a:schemeClr val="bg1"/>
                </a:solidFill>
                <a:latin typeface="Helvia"/>
              </a:rPr>
              <a:t>Experiments</a:t>
            </a:r>
          </a:p>
        </p:txBody>
      </p:sp>
      <p:sp>
        <p:nvSpPr>
          <p:cNvPr id="43" name="TextBox 42"/>
          <p:cNvSpPr txBox="1"/>
          <p:nvPr/>
        </p:nvSpPr>
        <p:spPr>
          <a:xfrm>
            <a:off x="11023600" y="17298647"/>
            <a:ext cx="10498265" cy="3970318"/>
          </a:xfrm>
          <a:prstGeom prst="rect">
            <a:avLst/>
          </a:prstGeom>
          <a:noFill/>
        </p:spPr>
        <p:txBody>
          <a:bodyPr wrap="square" lIns="91440" tIns="45720" rIns="91440" bIns="45720" rtlCol="0" anchor="t">
            <a:spAutoFit/>
          </a:bodyPr>
          <a:lstStyle/>
          <a:p>
            <a:pPr marL="460375" indent="-460375">
              <a:buFont typeface="Wingdings" charset="2"/>
              <a:buChar char="§"/>
            </a:pPr>
            <a:r>
              <a:rPr lang="en-US" sz="2800" b="1" dirty="0">
                <a:latin typeface="Helvia"/>
                <a:ea typeface="Calibri"/>
                <a:cs typeface="Calibri"/>
              </a:rPr>
              <a:t>For better </a:t>
            </a:r>
            <a:r>
              <a:rPr lang="en-US" sz="2800" b="1" dirty="0">
                <a:latin typeface="Helvia"/>
                <a:ea typeface="+mn-lt"/>
                <a:cs typeface="+mn-lt"/>
              </a:rPr>
              <a:t>comparison</a:t>
            </a:r>
            <a:r>
              <a:rPr lang="en-US" sz="2800" b="1" dirty="0">
                <a:latin typeface="Helvia"/>
                <a:ea typeface="Calibri"/>
                <a:cs typeface="Calibri"/>
              </a:rPr>
              <a:t>, we ran the experiments on same setup.</a:t>
            </a:r>
            <a:endParaRPr lang="en-US" b="1">
              <a:latin typeface="Helvia"/>
              <a:ea typeface="Calibri"/>
              <a:cs typeface="Calibri"/>
            </a:endParaRPr>
          </a:p>
          <a:p>
            <a:pPr marL="460375" indent="-460375">
              <a:buFont typeface="Wingdings" charset="2"/>
              <a:buChar char="§"/>
            </a:pPr>
            <a:r>
              <a:rPr lang="en-US" sz="2800" b="1" dirty="0">
                <a:latin typeface="Helvia"/>
                <a:ea typeface="Calibri"/>
                <a:cs typeface="Calibri"/>
              </a:rPr>
              <a:t>Firstly, we executed the SUIM-Net with smaller parameters compared to original authors.</a:t>
            </a:r>
          </a:p>
          <a:p>
            <a:pPr marL="460375" indent="-460375">
              <a:buFont typeface="Wingdings" charset="2"/>
              <a:buChar char="§"/>
            </a:pPr>
            <a:r>
              <a:rPr lang="en-US" sz="2800" b="1" dirty="0">
                <a:latin typeface="Helvia"/>
                <a:ea typeface="Calibri"/>
                <a:cs typeface="Calibri"/>
              </a:rPr>
              <a:t>Experiment 1: Introduced ECA module after 1st encoder block.</a:t>
            </a:r>
          </a:p>
          <a:p>
            <a:pPr marL="460375" indent="-460375">
              <a:buFont typeface="Wingdings" charset="2"/>
              <a:buChar char="§"/>
            </a:pPr>
            <a:r>
              <a:rPr lang="en-US" sz="2800" b="1" dirty="0">
                <a:latin typeface="Helvia"/>
                <a:ea typeface="Calibri"/>
                <a:cs typeface="Calibri"/>
              </a:rPr>
              <a:t>Experiment 2: Initiated Triplet Attention module between encoder 1 and skip connection to decoder 3.</a:t>
            </a:r>
          </a:p>
          <a:p>
            <a:endParaRPr lang="en-US" sz="2800" dirty="0">
              <a:ea typeface="Calibri"/>
              <a:cs typeface="Calibri"/>
            </a:endParaRPr>
          </a:p>
        </p:txBody>
      </p:sp>
      <p:sp>
        <p:nvSpPr>
          <p:cNvPr id="46" name="TextBox 45"/>
          <p:cNvSpPr txBox="1"/>
          <p:nvPr/>
        </p:nvSpPr>
        <p:spPr>
          <a:xfrm>
            <a:off x="21711381" y="2575477"/>
            <a:ext cx="11211252" cy="707886"/>
          </a:xfrm>
          <a:prstGeom prst="rect">
            <a:avLst/>
          </a:prstGeom>
          <a:solidFill>
            <a:srgbClr val="990002"/>
          </a:solidFill>
        </p:spPr>
        <p:txBody>
          <a:bodyPr wrap="square" lIns="91440" tIns="45720" rIns="91440" bIns="45720" rtlCol="0" anchor="t">
            <a:spAutoFit/>
          </a:bodyPr>
          <a:lstStyle/>
          <a:p>
            <a:pPr algn="ctr"/>
            <a:r>
              <a:rPr lang="en-US" sz="4000" b="1" dirty="0">
                <a:solidFill>
                  <a:schemeClr val="bg1"/>
                </a:solidFill>
                <a:latin typeface="Helvia"/>
              </a:rPr>
              <a:t>Results</a:t>
            </a:r>
          </a:p>
        </p:txBody>
      </p:sp>
      <p:sp>
        <p:nvSpPr>
          <p:cNvPr id="50" name="TextBox 49"/>
          <p:cNvSpPr txBox="1"/>
          <p:nvPr/>
        </p:nvSpPr>
        <p:spPr>
          <a:xfrm>
            <a:off x="249587" y="17183300"/>
            <a:ext cx="10171433" cy="3071610"/>
          </a:xfrm>
          <a:prstGeom prst="rect">
            <a:avLst/>
          </a:prstGeom>
          <a:noFill/>
          <a:ln>
            <a:solidFill>
              <a:srgbClr val="800000"/>
            </a:solidFill>
            <a:prstDash val="dot"/>
          </a:ln>
        </p:spPr>
        <p:txBody>
          <a:bodyPr wrap="square" lIns="91440" tIns="45720" rIns="91440" bIns="45720" rtlCol="0" anchor="t">
            <a:spAutoFit/>
          </a:bodyPr>
          <a:lstStyle/>
          <a:p>
            <a:pPr marL="457200" indent="-457200" algn="just">
              <a:buFont typeface="Wingdings" pitchFamily="2" charset="2"/>
              <a:buChar char="§"/>
            </a:pPr>
            <a:r>
              <a:rPr lang="en-US" sz="2800" b="1" dirty="0">
                <a:latin typeface="Helvia"/>
              </a:rPr>
              <a:t>Initially we wanted to experiment with Visual Transformer for Image segmentation to evaluate its performance. But due to computational challenge as well as time constraint we had to change our idea. Even after shifting ideas, computation still proved to be a challenge</a:t>
            </a:r>
            <a:r>
              <a:rPr lang="en-US" sz="2550" b="1" dirty="0">
                <a:latin typeface="Helvia"/>
              </a:rPr>
              <a:t>.</a:t>
            </a:r>
            <a:endParaRPr lang="en-US" sz="2550" b="1">
              <a:latin typeface="Helvia"/>
              <a:ea typeface="Calibri"/>
              <a:cs typeface="Calibri"/>
            </a:endParaRPr>
          </a:p>
          <a:p>
            <a:pPr algn="just"/>
            <a:endParaRPr lang="en-US" sz="2560" dirty="0"/>
          </a:p>
        </p:txBody>
      </p:sp>
      <p:sp>
        <p:nvSpPr>
          <p:cNvPr id="53" name="TextBox 52"/>
          <p:cNvSpPr txBox="1"/>
          <p:nvPr/>
        </p:nvSpPr>
        <p:spPr>
          <a:xfrm>
            <a:off x="21707148" y="18281993"/>
            <a:ext cx="11211251" cy="707886"/>
          </a:xfrm>
          <a:prstGeom prst="rect">
            <a:avLst/>
          </a:prstGeom>
          <a:solidFill>
            <a:srgbClr val="990002"/>
          </a:solidFill>
        </p:spPr>
        <p:txBody>
          <a:bodyPr wrap="square" lIns="91440" tIns="45720" rIns="91440" bIns="45720" rtlCol="0" anchor="t">
            <a:spAutoFit/>
          </a:bodyPr>
          <a:lstStyle/>
          <a:p>
            <a:pPr algn="ctr"/>
            <a:r>
              <a:rPr lang="en-US" sz="4000" b="1" dirty="0">
                <a:solidFill>
                  <a:schemeClr val="bg1"/>
                </a:solidFill>
                <a:latin typeface="Helvia"/>
              </a:rPr>
              <a:t>Future Work</a:t>
            </a:r>
          </a:p>
        </p:txBody>
      </p:sp>
      <p:sp>
        <p:nvSpPr>
          <p:cNvPr id="54" name="TextBox 53"/>
          <p:cNvSpPr txBox="1"/>
          <p:nvPr/>
        </p:nvSpPr>
        <p:spPr>
          <a:xfrm>
            <a:off x="21982871" y="19069970"/>
            <a:ext cx="10663263" cy="3231654"/>
          </a:xfrm>
          <a:prstGeom prst="rect">
            <a:avLst/>
          </a:prstGeom>
          <a:noFill/>
        </p:spPr>
        <p:txBody>
          <a:bodyPr wrap="square" lIns="91440" tIns="45720" rIns="91440" bIns="45720" rtlCol="0" anchor="t">
            <a:spAutoFit/>
          </a:bodyPr>
          <a:lstStyle/>
          <a:p>
            <a:pPr marL="460375" indent="-460375">
              <a:buFont typeface="Wingdings" charset="2"/>
              <a:buChar char="§"/>
            </a:pPr>
            <a:r>
              <a:rPr lang="en-US" sz="2800" b="1" dirty="0">
                <a:latin typeface="Helvia"/>
              </a:rPr>
              <a:t>We would want to use </a:t>
            </a:r>
            <a:r>
              <a:rPr lang="en-US" sz="2800" b="1" dirty="0" err="1">
                <a:latin typeface="Helvia"/>
              </a:rPr>
              <a:t>DeiT</a:t>
            </a:r>
            <a:r>
              <a:rPr lang="en-US" sz="2800" b="1" dirty="0">
                <a:latin typeface="Helvia"/>
              </a:rPr>
              <a:t>(Data Efficient Image Transformer) for a future experiment for underwater image segmentation.</a:t>
            </a:r>
            <a:endParaRPr lang="en-US" sz="2800" b="1">
              <a:latin typeface="Helvia"/>
            </a:endParaRPr>
          </a:p>
          <a:p>
            <a:pPr marL="460375" indent="-460375">
              <a:buFont typeface="Wingdings" charset="2"/>
              <a:buChar char="§"/>
            </a:pPr>
            <a:r>
              <a:rPr lang="en-US" sz="2800" b="1" dirty="0">
                <a:latin typeface="Helvia"/>
              </a:rPr>
              <a:t>We would also want to try current model with different dataset(currently we have only 1500 images(SUIM) available)</a:t>
            </a:r>
            <a:endParaRPr lang="en-US" sz="2800" b="1" dirty="0">
              <a:latin typeface="Calibri"/>
              <a:ea typeface="Calibri"/>
              <a:cs typeface="Calibri"/>
            </a:endParaRPr>
          </a:p>
          <a:p>
            <a:pPr marL="460375" indent="-460375">
              <a:buFont typeface="Wingdings" charset="2"/>
              <a:buChar char="§"/>
            </a:pPr>
            <a:endParaRPr lang="en-US" sz="3600" dirty="0"/>
          </a:p>
        </p:txBody>
      </p:sp>
      <p:cxnSp>
        <p:nvCxnSpPr>
          <p:cNvPr id="56" name="Straight Connector 55"/>
          <p:cNvCxnSpPr/>
          <p:nvPr/>
        </p:nvCxnSpPr>
        <p:spPr>
          <a:xfrm>
            <a:off x="10853574" y="2482341"/>
            <a:ext cx="0" cy="804834"/>
          </a:xfrm>
          <a:prstGeom prst="line">
            <a:avLst/>
          </a:prstGeom>
          <a:ln w="127000" cmpd="sng">
            <a:solidFill>
              <a:schemeClr val="bg1"/>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flipH="1">
            <a:off x="21707148" y="2478529"/>
            <a:ext cx="4233" cy="808646"/>
          </a:xfrm>
          <a:prstGeom prst="line">
            <a:avLst/>
          </a:prstGeom>
          <a:ln w="127000" cmpd="sng">
            <a:solidFill>
              <a:schemeClr val="bg1"/>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10853574" y="16213583"/>
            <a:ext cx="0" cy="707886"/>
          </a:xfrm>
          <a:prstGeom prst="line">
            <a:avLst/>
          </a:prstGeom>
          <a:ln w="127000" cmpd="sng">
            <a:solidFill>
              <a:schemeClr val="bg1"/>
            </a:solidFill>
            <a:prstDash val="solid"/>
          </a:ln>
          <a:effectLst/>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186922" y="3565683"/>
            <a:ext cx="10296764" cy="8956298"/>
          </a:xfrm>
          <a:prstGeom prst="rect">
            <a:avLst/>
          </a:prstGeom>
          <a:noFill/>
        </p:spPr>
        <p:txBody>
          <a:bodyPr wrap="square" rtlCol="0">
            <a:spAutoFit/>
          </a:bodyPr>
          <a:lstStyle/>
          <a:p>
            <a:pPr marL="458788" indent="-458788">
              <a:buFont typeface="Wingdings" charset="2"/>
              <a:buChar char="§"/>
            </a:pPr>
            <a:r>
              <a:rPr lang="en-IN" sz="3600" b="1" dirty="0"/>
              <a:t>Semantic Segmentation </a:t>
            </a:r>
            <a:r>
              <a:rPr lang="en-IN" sz="3600" dirty="0"/>
              <a:t>is a popular problem in the computer vision domain. </a:t>
            </a:r>
          </a:p>
          <a:p>
            <a:pPr marL="458788" indent="-458788">
              <a:buFont typeface="Wingdings" charset="2"/>
              <a:buChar char="§"/>
            </a:pPr>
            <a:r>
              <a:rPr lang="en-IN" sz="3600" b="1" dirty="0"/>
              <a:t>Underwater segmentation </a:t>
            </a:r>
            <a:r>
              <a:rPr lang="en-IN" sz="3600" dirty="0"/>
              <a:t>is not explored as deep as segmentation on ground objects.</a:t>
            </a:r>
          </a:p>
          <a:p>
            <a:pPr marL="458788" indent="-458788">
              <a:buFont typeface="Wingdings" charset="2"/>
              <a:buChar char="§"/>
            </a:pPr>
            <a:r>
              <a:rPr lang="en-IN" sz="3600" dirty="0"/>
              <a:t> In this project, we are interested in </a:t>
            </a:r>
            <a:r>
              <a:rPr lang="en-IN" sz="3600" b="1" dirty="0"/>
              <a:t>applying segmentation techniques</a:t>
            </a:r>
            <a:r>
              <a:rPr lang="en-IN" sz="3600" dirty="0"/>
              <a:t> to underwater images.</a:t>
            </a:r>
          </a:p>
          <a:p>
            <a:pPr marL="458788" indent="-458788">
              <a:buFont typeface="Wingdings" charset="2"/>
              <a:buChar char="§"/>
            </a:pPr>
            <a:r>
              <a:rPr lang="en-IN" sz="3600" dirty="0"/>
              <a:t> As one of the important features of the human visual system, </a:t>
            </a:r>
            <a:r>
              <a:rPr lang="en-IN" sz="3600" b="1" dirty="0"/>
              <a:t>the visual attention mechanism </a:t>
            </a:r>
            <a:r>
              <a:rPr lang="en-IN" sz="3600" dirty="0"/>
              <a:t>is essential in image generation, scene classification, </a:t>
            </a:r>
            <a:r>
              <a:rPr lang="en-IN" sz="3600" b="1" dirty="0"/>
              <a:t>target detection </a:t>
            </a:r>
            <a:r>
              <a:rPr lang="en-IN" sz="3600" dirty="0"/>
              <a:t>and tracking when applied in the field of computer vision. </a:t>
            </a:r>
          </a:p>
          <a:p>
            <a:pPr marL="458788" indent="-458788">
              <a:buFont typeface="Wingdings" charset="2"/>
              <a:buChar char="§"/>
            </a:pPr>
            <a:r>
              <a:rPr lang="en-IN" sz="3600" dirty="0"/>
              <a:t>We first implemented </a:t>
            </a:r>
            <a:r>
              <a:rPr lang="en-IN" sz="3600" b="1" dirty="0"/>
              <a:t>SUIM-</a:t>
            </a:r>
            <a:r>
              <a:rPr lang="en-IN" sz="3600" b="1" dirty="0" err="1"/>
              <a:t>Net</a:t>
            </a:r>
            <a:r>
              <a:rPr lang="en-IN" sz="3600" b="1" baseline="-25000" dirty="0" err="1"/>
              <a:t>RS</a:t>
            </a:r>
            <a:r>
              <a:rPr lang="en-IN" sz="3600" baseline="-25000" dirty="0" err="1"/>
              <a:t>B</a:t>
            </a:r>
            <a:r>
              <a:rPr lang="en-IN" sz="3600" dirty="0"/>
              <a:t> and later experimented by introducing </a:t>
            </a:r>
            <a:r>
              <a:rPr lang="en-IN" sz="3600" b="1" dirty="0"/>
              <a:t>the Efficient Channel Attention</a:t>
            </a:r>
            <a:r>
              <a:rPr lang="en-IN" sz="3600" dirty="0"/>
              <a:t> </a:t>
            </a:r>
            <a:r>
              <a:rPr lang="en-IN" sz="3600" b="1" dirty="0"/>
              <a:t>and Triplet Attention module </a:t>
            </a:r>
            <a:r>
              <a:rPr lang="en-IN" sz="3600" dirty="0"/>
              <a:t>in SUIM-</a:t>
            </a:r>
            <a:r>
              <a:rPr lang="en-IN" sz="3600" dirty="0" err="1"/>
              <a:t>Net</a:t>
            </a:r>
            <a:r>
              <a:rPr lang="en-IN" sz="3600" baseline="-25000" dirty="0" err="1"/>
              <a:t>RSB</a:t>
            </a:r>
            <a:r>
              <a:rPr lang="en-IN" sz="3600" b="1" dirty="0"/>
              <a:t>.</a:t>
            </a:r>
            <a:endParaRPr lang="en-US" sz="3600" b="1" dirty="0">
              <a:latin typeface="Arial" charset="0"/>
            </a:endParaRPr>
          </a:p>
          <a:p>
            <a:pPr marL="458788" indent="-458788">
              <a:buFont typeface="Wingdings" charset="2"/>
              <a:buChar char="§"/>
            </a:pPr>
            <a:endParaRPr lang="en-US" sz="3600" dirty="0"/>
          </a:p>
        </p:txBody>
      </p:sp>
      <p:pic>
        <p:nvPicPr>
          <p:cNvPr id="47" name="Picture 46">
            <a:extLst>
              <a:ext uri="{FF2B5EF4-FFF2-40B4-BE49-F238E27FC236}">
                <a16:creationId xmlns:a16="http://schemas.microsoft.com/office/drawing/2014/main" id="{FCF4C08C-A685-DAA7-09DD-7F6BE42AA879}"/>
              </a:ext>
            </a:extLst>
          </p:cNvPr>
          <p:cNvPicPr>
            <a:picLocks noChangeAspect="1"/>
          </p:cNvPicPr>
          <p:nvPr/>
        </p:nvPicPr>
        <p:blipFill rotWithShape="1">
          <a:blip r:embed="rId3">
            <a:extLst>
              <a:ext uri="{28A0092B-C50C-407E-A947-70E740481C1C}">
                <a14:useLocalDpi xmlns:a14="http://schemas.microsoft.com/office/drawing/2010/main" val="0"/>
              </a:ext>
            </a:extLst>
          </a:blip>
          <a:srcRect r="81449"/>
          <a:stretch/>
        </p:blipFill>
        <p:spPr>
          <a:xfrm>
            <a:off x="37434" y="61551"/>
            <a:ext cx="2474406" cy="2567847"/>
          </a:xfrm>
          <a:prstGeom prst="rect">
            <a:avLst/>
          </a:prstGeom>
        </p:spPr>
      </p:pic>
      <p:pic>
        <p:nvPicPr>
          <p:cNvPr id="13" name="Picture 12" descr="A picture containing text, swimming, ocean floor&#10;&#10;Description automatically generated">
            <a:extLst>
              <a:ext uri="{FF2B5EF4-FFF2-40B4-BE49-F238E27FC236}">
                <a16:creationId xmlns:a16="http://schemas.microsoft.com/office/drawing/2014/main" id="{B12BBEAB-C858-4F01-3BD6-EAEBE5288969}"/>
              </a:ext>
            </a:extLst>
          </p:cNvPr>
          <p:cNvPicPr>
            <a:picLocks noChangeAspect="1"/>
          </p:cNvPicPr>
          <p:nvPr/>
        </p:nvPicPr>
        <p:blipFill>
          <a:blip r:embed="rId4"/>
          <a:stretch>
            <a:fillRect/>
          </a:stretch>
        </p:blipFill>
        <p:spPr>
          <a:xfrm>
            <a:off x="2754486" y="11786478"/>
            <a:ext cx="7635969" cy="3863185"/>
          </a:xfrm>
          <a:prstGeom prst="rect">
            <a:avLst/>
          </a:prstGeom>
        </p:spPr>
      </p:pic>
      <p:pic>
        <p:nvPicPr>
          <p:cNvPr id="57" name="Picture 56" descr="A picture containing PowerPoint&#10;&#10;Description automatically generated">
            <a:extLst>
              <a:ext uri="{FF2B5EF4-FFF2-40B4-BE49-F238E27FC236}">
                <a16:creationId xmlns:a16="http://schemas.microsoft.com/office/drawing/2014/main" id="{E1EEDC69-3961-E24E-9A5B-09F4428E2C9F}"/>
              </a:ext>
            </a:extLst>
          </p:cNvPr>
          <p:cNvPicPr>
            <a:picLocks noChangeAspect="1"/>
          </p:cNvPicPr>
          <p:nvPr/>
        </p:nvPicPr>
        <p:blipFill>
          <a:blip r:embed="rId5"/>
          <a:stretch>
            <a:fillRect/>
          </a:stretch>
        </p:blipFill>
        <p:spPr>
          <a:xfrm>
            <a:off x="21982871" y="3480840"/>
            <a:ext cx="7619980" cy="7957560"/>
          </a:xfrm>
          <a:prstGeom prst="rect">
            <a:avLst/>
          </a:prstGeom>
        </p:spPr>
      </p:pic>
      <p:pic>
        <p:nvPicPr>
          <p:cNvPr id="59" name="Picture 58" descr="Text&#10;&#10;Description automatically generated with low confidence">
            <a:extLst>
              <a:ext uri="{FF2B5EF4-FFF2-40B4-BE49-F238E27FC236}">
                <a16:creationId xmlns:a16="http://schemas.microsoft.com/office/drawing/2014/main" id="{DEF62129-61BF-D836-792F-A6FFBB0FC331}"/>
              </a:ext>
            </a:extLst>
          </p:cNvPr>
          <p:cNvPicPr>
            <a:picLocks noChangeAspect="1"/>
          </p:cNvPicPr>
          <p:nvPr/>
        </p:nvPicPr>
        <p:blipFill>
          <a:blip r:embed="rId6"/>
          <a:stretch>
            <a:fillRect/>
          </a:stretch>
        </p:blipFill>
        <p:spPr>
          <a:xfrm>
            <a:off x="29610075" y="6717524"/>
            <a:ext cx="3053566" cy="4250660"/>
          </a:xfrm>
          <a:prstGeom prst="rect">
            <a:avLst/>
          </a:prstGeom>
        </p:spPr>
      </p:pic>
      <p:pic>
        <p:nvPicPr>
          <p:cNvPr id="60" name="Picture 59" descr="Diagram&#10;&#10;Description automatically generated">
            <a:extLst>
              <a:ext uri="{FF2B5EF4-FFF2-40B4-BE49-F238E27FC236}">
                <a16:creationId xmlns:a16="http://schemas.microsoft.com/office/drawing/2014/main" id="{701E40EC-CE18-B995-51DD-B743A52816BA}"/>
              </a:ext>
            </a:extLst>
          </p:cNvPr>
          <p:cNvPicPr>
            <a:picLocks noChangeAspect="1"/>
          </p:cNvPicPr>
          <p:nvPr/>
        </p:nvPicPr>
        <p:blipFill>
          <a:blip r:embed="rId7"/>
          <a:stretch>
            <a:fillRect/>
          </a:stretch>
        </p:blipFill>
        <p:spPr>
          <a:xfrm>
            <a:off x="12612191" y="8272854"/>
            <a:ext cx="7053973" cy="3681253"/>
          </a:xfrm>
          <a:prstGeom prst="rect">
            <a:avLst/>
          </a:prstGeom>
        </p:spPr>
      </p:pic>
      <p:pic>
        <p:nvPicPr>
          <p:cNvPr id="62" name="Picture 61" descr="Diagram&#10;&#10;Description automatically generated">
            <a:extLst>
              <a:ext uri="{FF2B5EF4-FFF2-40B4-BE49-F238E27FC236}">
                <a16:creationId xmlns:a16="http://schemas.microsoft.com/office/drawing/2014/main" id="{9CBBE628-D24D-1B50-F846-0793EA079A70}"/>
              </a:ext>
            </a:extLst>
          </p:cNvPr>
          <p:cNvPicPr>
            <a:picLocks noChangeAspect="1"/>
          </p:cNvPicPr>
          <p:nvPr/>
        </p:nvPicPr>
        <p:blipFill>
          <a:blip r:embed="rId8"/>
          <a:stretch>
            <a:fillRect/>
          </a:stretch>
        </p:blipFill>
        <p:spPr>
          <a:xfrm>
            <a:off x="12870566" y="12912443"/>
            <a:ext cx="7194237" cy="3307029"/>
          </a:xfrm>
          <a:prstGeom prst="rect">
            <a:avLst/>
          </a:prstGeom>
        </p:spPr>
      </p:pic>
      <p:sp>
        <p:nvSpPr>
          <p:cNvPr id="65" name="TextBox 64">
            <a:extLst>
              <a:ext uri="{FF2B5EF4-FFF2-40B4-BE49-F238E27FC236}">
                <a16:creationId xmlns:a16="http://schemas.microsoft.com/office/drawing/2014/main" id="{812CAD96-EFF3-6251-42FA-AFD90DA2AD6C}"/>
              </a:ext>
            </a:extLst>
          </p:cNvPr>
          <p:cNvSpPr txBox="1"/>
          <p:nvPr/>
        </p:nvSpPr>
        <p:spPr>
          <a:xfrm>
            <a:off x="21777905" y="11405119"/>
            <a:ext cx="11069737" cy="1323439"/>
          </a:xfrm>
          <a:prstGeom prst="rect">
            <a:avLst/>
          </a:prstGeom>
          <a:solidFill>
            <a:srgbClr val="990002"/>
          </a:solidFill>
        </p:spPr>
        <p:txBody>
          <a:bodyPr wrap="square" lIns="91440" tIns="45720" rIns="91440" bIns="45720" rtlCol="0" anchor="t">
            <a:spAutoFit/>
          </a:bodyPr>
          <a:lstStyle/>
          <a:p>
            <a:pPr algn="ctr"/>
            <a:r>
              <a:rPr lang="en-US" sz="4000" b="1" dirty="0">
                <a:solidFill>
                  <a:schemeClr val="bg1"/>
                </a:solidFill>
                <a:latin typeface="Helvia"/>
              </a:rPr>
              <a:t>Observations</a:t>
            </a:r>
            <a:endParaRPr lang="en-US" b="1">
              <a:solidFill>
                <a:schemeClr val="bg1"/>
              </a:solidFill>
              <a:latin typeface="Helvia"/>
            </a:endParaRPr>
          </a:p>
          <a:p>
            <a:pPr algn="ctr"/>
            <a:endParaRPr lang="en-US" sz="4000" dirty="0">
              <a:solidFill>
                <a:schemeClr val="bg1"/>
              </a:solidFill>
              <a:ea typeface="Calibri"/>
              <a:cs typeface="Calibri"/>
            </a:endParaRPr>
          </a:p>
        </p:txBody>
      </p:sp>
      <p:pic>
        <p:nvPicPr>
          <p:cNvPr id="66" name="Picture 65" descr="Graphical user interface&#10;&#10;Description automatically generated with medium confidence">
            <a:extLst>
              <a:ext uri="{FF2B5EF4-FFF2-40B4-BE49-F238E27FC236}">
                <a16:creationId xmlns:a16="http://schemas.microsoft.com/office/drawing/2014/main" id="{FE3444B9-BBBE-60D5-09BD-D3B2BCDF9CF3}"/>
              </a:ext>
            </a:extLst>
          </p:cNvPr>
          <p:cNvPicPr>
            <a:picLocks noChangeAspect="1"/>
          </p:cNvPicPr>
          <p:nvPr/>
        </p:nvPicPr>
        <p:blipFill>
          <a:blip r:embed="rId9"/>
          <a:stretch>
            <a:fillRect/>
          </a:stretch>
        </p:blipFill>
        <p:spPr>
          <a:xfrm>
            <a:off x="23318407" y="12515338"/>
            <a:ext cx="8409864" cy="5289112"/>
          </a:xfrm>
          <a:prstGeom prst="rect">
            <a:avLst/>
          </a:prstGeom>
        </p:spPr>
      </p:pic>
      <p:sp>
        <p:nvSpPr>
          <p:cNvPr id="14" name="TextBox 13">
            <a:extLst>
              <a:ext uri="{FF2B5EF4-FFF2-40B4-BE49-F238E27FC236}">
                <a16:creationId xmlns:a16="http://schemas.microsoft.com/office/drawing/2014/main" id="{68DFD7E1-A9EA-8D65-9CF1-B7F6F5976448}"/>
              </a:ext>
            </a:extLst>
          </p:cNvPr>
          <p:cNvSpPr txBox="1"/>
          <p:nvPr/>
        </p:nvSpPr>
        <p:spPr>
          <a:xfrm>
            <a:off x="13619426" y="3477392"/>
            <a:ext cx="5308446" cy="461665"/>
          </a:xfrm>
          <a:prstGeom prst="rect">
            <a:avLst/>
          </a:prstGeom>
          <a:noFill/>
        </p:spPr>
        <p:txBody>
          <a:bodyPr wrap="square" lIns="91440" tIns="45720" rIns="91440" bIns="45720" rtlCol="0" anchor="t">
            <a:spAutoFit/>
          </a:bodyPr>
          <a:lstStyle/>
          <a:p>
            <a:r>
              <a:rPr lang="en-US" sz="2400" b="1" dirty="0">
                <a:solidFill>
                  <a:srgbClr val="C00000"/>
                </a:solidFill>
                <a:latin typeface="Helvia"/>
              </a:rPr>
              <a:t>SUIM-Net with Residual Skip Block</a:t>
            </a:r>
          </a:p>
        </p:txBody>
      </p:sp>
      <p:sp>
        <p:nvSpPr>
          <p:cNvPr id="67" name="TextBox 66">
            <a:extLst>
              <a:ext uri="{FF2B5EF4-FFF2-40B4-BE49-F238E27FC236}">
                <a16:creationId xmlns:a16="http://schemas.microsoft.com/office/drawing/2014/main" id="{054C4007-0FA9-450B-ECE2-15D833099445}"/>
              </a:ext>
            </a:extLst>
          </p:cNvPr>
          <p:cNvSpPr txBox="1"/>
          <p:nvPr/>
        </p:nvSpPr>
        <p:spPr>
          <a:xfrm>
            <a:off x="14289651" y="7807006"/>
            <a:ext cx="4341755" cy="461665"/>
          </a:xfrm>
          <a:prstGeom prst="rect">
            <a:avLst/>
          </a:prstGeom>
          <a:noFill/>
        </p:spPr>
        <p:txBody>
          <a:bodyPr wrap="square" lIns="91440" tIns="45720" rIns="91440" bIns="45720" rtlCol="0" anchor="t">
            <a:spAutoFit/>
          </a:bodyPr>
          <a:lstStyle/>
          <a:p>
            <a:r>
              <a:rPr lang="en-US" sz="2400" b="1" dirty="0">
                <a:solidFill>
                  <a:srgbClr val="C00000"/>
                </a:solidFill>
                <a:latin typeface="Helvia"/>
              </a:rPr>
              <a:t>Triplet Attention Module</a:t>
            </a:r>
            <a:endParaRPr lang="en-US" sz="2400" b="1">
              <a:solidFill>
                <a:srgbClr val="C00000"/>
              </a:solidFill>
              <a:latin typeface="Helvia"/>
              <a:ea typeface="Calibri"/>
              <a:cs typeface="Calibri"/>
            </a:endParaRPr>
          </a:p>
        </p:txBody>
      </p:sp>
      <p:sp>
        <p:nvSpPr>
          <p:cNvPr id="68" name="TextBox 67">
            <a:extLst>
              <a:ext uri="{FF2B5EF4-FFF2-40B4-BE49-F238E27FC236}">
                <a16:creationId xmlns:a16="http://schemas.microsoft.com/office/drawing/2014/main" id="{BDDBBCC0-8739-25BA-A8A6-488261A56B2B}"/>
              </a:ext>
            </a:extLst>
          </p:cNvPr>
          <p:cNvSpPr txBox="1"/>
          <p:nvPr/>
        </p:nvSpPr>
        <p:spPr>
          <a:xfrm>
            <a:off x="13735419" y="12245431"/>
            <a:ext cx="5071013" cy="461665"/>
          </a:xfrm>
          <a:prstGeom prst="rect">
            <a:avLst/>
          </a:prstGeom>
          <a:noFill/>
        </p:spPr>
        <p:txBody>
          <a:bodyPr wrap="square" lIns="91440" tIns="45720" rIns="91440" bIns="45720" rtlCol="0" anchor="t">
            <a:spAutoFit/>
          </a:bodyPr>
          <a:lstStyle/>
          <a:p>
            <a:r>
              <a:rPr lang="en-US" sz="2400" b="1" dirty="0">
                <a:solidFill>
                  <a:srgbClr val="C00000"/>
                </a:solidFill>
                <a:latin typeface="Helvia"/>
              </a:rPr>
              <a:t>Efficient Channel Attention(ECA)</a:t>
            </a:r>
            <a:endParaRPr lang="en-US" sz="2400" b="1" dirty="0">
              <a:solidFill>
                <a:srgbClr val="C00000"/>
              </a:solidFill>
              <a:latin typeface="Helvia"/>
              <a:ea typeface="Calibri"/>
              <a:cs typeface="Calibri"/>
            </a:endParaRPr>
          </a:p>
        </p:txBody>
      </p:sp>
      <p:sp>
        <p:nvSpPr>
          <p:cNvPr id="2" name="TextBox 1">
            <a:extLst>
              <a:ext uri="{FF2B5EF4-FFF2-40B4-BE49-F238E27FC236}">
                <a16:creationId xmlns:a16="http://schemas.microsoft.com/office/drawing/2014/main" id="{B14176E9-C66C-6DD9-BF2D-7CAEF6D057A3}"/>
              </a:ext>
            </a:extLst>
          </p:cNvPr>
          <p:cNvSpPr txBox="1"/>
          <p:nvPr/>
        </p:nvSpPr>
        <p:spPr>
          <a:xfrm>
            <a:off x="30554668" y="6266891"/>
            <a:ext cx="262448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b="1" dirty="0">
                <a:solidFill>
                  <a:srgbClr val="C00000"/>
                </a:solidFill>
                <a:latin typeface="Helvia"/>
              </a:rPr>
              <a:t>Setup</a:t>
            </a:r>
          </a:p>
        </p:txBody>
      </p:sp>
      <p:pic>
        <p:nvPicPr>
          <p:cNvPr id="4" name="Picture 4" descr="Diagram, schematic&#10;&#10;Description automatically generated">
            <a:extLst>
              <a:ext uri="{FF2B5EF4-FFF2-40B4-BE49-F238E27FC236}">
                <a16:creationId xmlns:a16="http://schemas.microsoft.com/office/drawing/2014/main" id="{CE81033E-BA94-461B-A675-AA5F4EC52F31}"/>
              </a:ext>
            </a:extLst>
          </p:cNvPr>
          <p:cNvPicPr>
            <a:picLocks noChangeAspect="1"/>
          </p:cNvPicPr>
          <p:nvPr/>
        </p:nvPicPr>
        <p:blipFill>
          <a:blip r:embed="rId10"/>
          <a:stretch>
            <a:fillRect/>
          </a:stretch>
        </p:blipFill>
        <p:spPr>
          <a:xfrm>
            <a:off x="11865295" y="4027839"/>
            <a:ext cx="8848621" cy="3527664"/>
          </a:xfrm>
          <a:prstGeom prst="rect">
            <a:avLst/>
          </a:prstGeom>
        </p:spPr>
      </p:pic>
      <p:cxnSp>
        <p:nvCxnSpPr>
          <p:cNvPr id="6" name="Straight Arrow Connector 5">
            <a:extLst>
              <a:ext uri="{FF2B5EF4-FFF2-40B4-BE49-F238E27FC236}">
                <a16:creationId xmlns:a16="http://schemas.microsoft.com/office/drawing/2014/main" id="{BDC3AF67-8BFA-F0F3-76A8-23E9840F091A}"/>
              </a:ext>
            </a:extLst>
          </p:cNvPr>
          <p:cNvCxnSpPr/>
          <p:nvPr/>
        </p:nvCxnSpPr>
        <p:spPr>
          <a:xfrm flipH="1">
            <a:off x="9689088" y="49024"/>
            <a:ext cx="1414" cy="2678185"/>
          </a:xfrm>
          <a:prstGeom prst="straightConnector1">
            <a:avLst/>
          </a:prstGeom>
        </p:spPr>
        <p:style>
          <a:lnRef idx="2">
            <a:schemeClr val="accent2"/>
          </a:lnRef>
          <a:fillRef idx="0">
            <a:schemeClr val="accent2"/>
          </a:fillRef>
          <a:effectRef idx="1">
            <a:schemeClr val="accent2"/>
          </a:effectRef>
          <a:fontRef idx="minor">
            <a:schemeClr val="tx1"/>
          </a:fontRef>
        </p:style>
      </p:cxnSp>
      <p:sp>
        <p:nvSpPr>
          <p:cNvPr id="7" name="TextBox 6">
            <a:extLst>
              <a:ext uri="{FF2B5EF4-FFF2-40B4-BE49-F238E27FC236}">
                <a16:creationId xmlns:a16="http://schemas.microsoft.com/office/drawing/2014/main" id="{FA862B86-7C8E-37B2-60DF-592C12E8308D}"/>
              </a:ext>
            </a:extLst>
          </p:cNvPr>
          <p:cNvSpPr txBox="1"/>
          <p:nvPr/>
        </p:nvSpPr>
        <p:spPr>
          <a:xfrm>
            <a:off x="2287810" y="233945"/>
            <a:ext cx="7390102" cy="160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latin typeface="Helvia"/>
                <a:ea typeface="+mn-lt"/>
                <a:cs typeface="+mn-lt"/>
              </a:rPr>
              <a:t>Indiana University Bloomington</a:t>
            </a:r>
            <a:endParaRPr lang="en-US" sz="3600">
              <a:latin typeface="Helvia"/>
            </a:endParaRPr>
          </a:p>
          <a:p>
            <a:pPr algn="l"/>
            <a:endParaRPr lang="en-US" dirty="0">
              <a:ea typeface="Calibri"/>
              <a:cs typeface="Calibri"/>
            </a:endParaRPr>
          </a:p>
        </p:txBody>
      </p:sp>
      <p:sp>
        <p:nvSpPr>
          <p:cNvPr id="8" name="TextBox 7">
            <a:extLst>
              <a:ext uri="{FF2B5EF4-FFF2-40B4-BE49-F238E27FC236}">
                <a16:creationId xmlns:a16="http://schemas.microsoft.com/office/drawing/2014/main" id="{4004D1B2-F93E-1FB6-4BB1-589B7E998BBA}"/>
              </a:ext>
            </a:extLst>
          </p:cNvPr>
          <p:cNvSpPr txBox="1"/>
          <p:nvPr/>
        </p:nvSpPr>
        <p:spPr>
          <a:xfrm>
            <a:off x="2261091" y="1038240"/>
            <a:ext cx="7305306" cy="19082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latin typeface="Helvia"/>
                <a:ea typeface="+mn-lt"/>
                <a:cs typeface="+mn-lt"/>
              </a:rPr>
              <a:t>Luddy School of Informatics, Computing, and Engineerin</a:t>
            </a:r>
            <a:r>
              <a:rPr lang="en-US" sz="2800" b="1" dirty="0">
                <a:ea typeface="+mn-lt"/>
                <a:cs typeface="+mn-lt"/>
              </a:rPr>
              <a:t>g</a:t>
            </a:r>
            <a:endParaRPr lang="en-US" sz="2800" dirty="0"/>
          </a:p>
          <a:p>
            <a:pPr algn="l"/>
            <a:endParaRPr lang="en-US" dirty="0">
              <a:ea typeface="Calibri"/>
              <a:cs typeface="Calibri"/>
            </a:endParaRPr>
          </a:p>
        </p:txBody>
      </p:sp>
      <p:sp>
        <p:nvSpPr>
          <p:cNvPr id="40" name="TextBox 39">
            <a:extLst>
              <a:ext uri="{FF2B5EF4-FFF2-40B4-BE49-F238E27FC236}">
                <a16:creationId xmlns:a16="http://schemas.microsoft.com/office/drawing/2014/main" id="{07401F74-AEA0-FDA3-7D3F-FF9F5DAB6B7F}"/>
              </a:ext>
            </a:extLst>
          </p:cNvPr>
          <p:cNvSpPr txBox="1"/>
          <p:nvPr/>
        </p:nvSpPr>
        <p:spPr>
          <a:xfrm>
            <a:off x="16450" y="2528409"/>
            <a:ext cx="10751818" cy="707886"/>
          </a:xfrm>
          <a:prstGeom prst="rect">
            <a:avLst/>
          </a:prstGeom>
          <a:solidFill>
            <a:srgbClr val="990002"/>
          </a:solidFill>
        </p:spPr>
        <p:txBody>
          <a:bodyPr wrap="square" lIns="91440" tIns="45720" rIns="91440" bIns="45720" rtlCol="0" anchor="t">
            <a:spAutoFit/>
          </a:bodyPr>
          <a:lstStyle/>
          <a:p>
            <a:pPr algn="ctr"/>
            <a:r>
              <a:rPr lang="en-US" sz="4000" b="1" dirty="0">
                <a:solidFill>
                  <a:schemeClr val="bg1"/>
                </a:solidFill>
                <a:latin typeface="Helvia"/>
              </a:rPr>
              <a:t>Abstract</a:t>
            </a:r>
            <a:endParaRPr lang="en-US" dirty="0"/>
          </a:p>
        </p:txBody>
      </p:sp>
    </p:spTree>
    <p:extLst>
      <p:ext uri="{BB962C8B-B14F-4D97-AF65-F5344CB8AC3E}">
        <p14:creationId xmlns:p14="http://schemas.microsoft.com/office/powerpoint/2010/main" val="22300600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4936</TotalTime>
  <Words>309</Words>
  <Application>Microsoft Office PowerPoint</Application>
  <PresentationFormat>Custom</PresentationFormat>
  <Paragraphs>28</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Indiana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Crandall</dc:creator>
  <cp:lastModifiedBy>Singh, Khushboo</cp:lastModifiedBy>
  <cp:revision>608</cp:revision>
  <cp:lastPrinted>2012-12-17T09:31:54Z</cp:lastPrinted>
  <dcterms:created xsi:type="dcterms:W3CDTF">2012-12-17T00:59:42Z</dcterms:created>
  <dcterms:modified xsi:type="dcterms:W3CDTF">2022-05-02T22:43:54Z</dcterms:modified>
</cp:coreProperties>
</file>