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81" r:id="rId2"/>
    <p:sldId id="284" r:id="rId3"/>
    <p:sldId id="294" r:id="rId4"/>
    <p:sldId id="295" r:id="rId5"/>
    <p:sldId id="292" r:id="rId6"/>
    <p:sldId id="293" r:id="rId7"/>
    <p:sldId id="296" r:id="rId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47" autoAdjust="0"/>
    <p:restoredTop sz="86385" autoAdjust="0"/>
  </p:normalViewPr>
  <p:slideViewPr>
    <p:cSldViewPr>
      <p:cViewPr varScale="1">
        <p:scale>
          <a:sx n="91" d="100"/>
          <a:sy n="91" d="100"/>
        </p:scale>
        <p:origin x="84"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38" d="100"/>
          <a:sy n="138" d="100"/>
        </p:scale>
        <p:origin x="102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6DD3F5-07A0-4DF0-8C65-9EEFEFDBA7A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A9232D97-75A2-4A43-A5E4-BF6407583ED5}"/>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ＭＳ Ｐゴシック" charset="0"/>
                <a:cs typeface="ＭＳ Ｐゴシック" charset="0"/>
              </a:defRPr>
            </a:lvl1pPr>
          </a:lstStyle>
          <a:p>
            <a:pPr>
              <a:defRPr/>
            </a:pPr>
            <a:fld id="{0E26497E-CF51-4F0A-B766-B8631D3C5043}" type="datetimeFigureOut">
              <a:rPr lang="en-US"/>
              <a:pPr>
                <a:defRPr/>
              </a:pPr>
              <a:t>5/13/2021</a:t>
            </a:fld>
            <a:endParaRPr lang="en-US"/>
          </a:p>
        </p:txBody>
      </p:sp>
      <p:sp>
        <p:nvSpPr>
          <p:cNvPr id="4" name="Footer Placeholder 3">
            <a:extLst>
              <a:ext uri="{FF2B5EF4-FFF2-40B4-BE49-F238E27FC236}">
                <a16:creationId xmlns:a16="http://schemas.microsoft.com/office/drawing/2014/main" id="{3B4358D5-A253-4E4C-B2AE-2FB60D413F8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0061452A-5752-46B4-B0BF-D9D9C5A0E060}"/>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hangingPunct="1">
              <a:defRPr sz="1200">
                <a:latin typeface="Arial" charset="0"/>
                <a:ea typeface="ＭＳ Ｐゴシック" charset="0"/>
                <a:cs typeface="ＭＳ Ｐゴシック" charset="0"/>
              </a:defRPr>
            </a:lvl1pPr>
          </a:lstStyle>
          <a:p>
            <a:pPr>
              <a:defRPr/>
            </a:pPr>
            <a:fld id="{75F8CBC2-D45C-4D0E-86C5-BEBBDB2B334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22237E-D618-4687-9645-7E1E801360E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C1B908B6-78CA-4022-83A5-E65978EB285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ＭＳ Ｐゴシック" charset="0"/>
                <a:cs typeface="ＭＳ Ｐゴシック" charset="0"/>
              </a:defRPr>
            </a:lvl1pPr>
          </a:lstStyle>
          <a:p>
            <a:pPr>
              <a:defRPr/>
            </a:pPr>
            <a:fld id="{0557B8F9-5D9F-4206-BF1D-CFB98070F184}" type="datetimeFigureOut">
              <a:rPr lang="en-US"/>
              <a:pPr>
                <a:defRPr/>
              </a:pPr>
              <a:t>5/13/2021</a:t>
            </a:fld>
            <a:endParaRPr lang="en-US"/>
          </a:p>
        </p:txBody>
      </p:sp>
      <p:sp>
        <p:nvSpPr>
          <p:cNvPr id="4" name="Slide Image Placeholder 3">
            <a:extLst>
              <a:ext uri="{FF2B5EF4-FFF2-40B4-BE49-F238E27FC236}">
                <a16:creationId xmlns:a16="http://schemas.microsoft.com/office/drawing/2014/main" id="{49E29FA9-A945-41C0-B9FE-775A13321B7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864DEF6-2559-44D5-9B19-2E1521FC983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a:extLst>
              <a:ext uri="{FF2B5EF4-FFF2-40B4-BE49-F238E27FC236}">
                <a16:creationId xmlns:a16="http://schemas.microsoft.com/office/drawing/2014/main" id="{D3388CC9-CC85-461C-9C34-8E4F7A0A455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619EC4E5-65BA-486B-979B-3EB505A5A7BC}"/>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hangingPunct="1">
              <a:defRPr sz="1200">
                <a:latin typeface="Arial" charset="0"/>
                <a:ea typeface="ＭＳ Ｐゴシック" charset="0"/>
                <a:cs typeface="ＭＳ Ｐゴシック" charset="0"/>
              </a:defRPr>
            </a:lvl1pPr>
          </a:lstStyle>
          <a:p>
            <a:pPr>
              <a:defRPr/>
            </a:pPr>
            <a:fld id="{B9939C3B-805F-49C9-9194-65D331F7848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27AABB3A-6C61-4F3E-B601-89D1AF1602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B282A9E6-D586-4820-8E9B-8B01C43707C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CA" altLang="en-US" i="1">
                <a:ea typeface="ＭＳ Ｐゴシック" panose="020B0600070205080204" pitchFamily="34" charset="-128"/>
              </a:rPr>
              <a:t>Photoshop layers representation</a:t>
            </a:r>
          </a:p>
          <a:p>
            <a:r>
              <a:rPr lang="en-CA" altLang="en-US" i="1">
                <a:ea typeface="ＭＳ Ｐゴシック" panose="020B0600070205080204" pitchFamily="34" charset="-128"/>
              </a:rPr>
              <a:t>Transparent areas on a layer let you see layers below.</a:t>
            </a:r>
          </a:p>
        </p:txBody>
      </p:sp>
      <p:sp>
        <p:nvSpPr>
          <p:cNvPr id="16387" name="Slide Number Placeholder 3">
            <a:extLst>
              <a:ext uri="{FF2B5EF4-FFF2-40B4-BE49-F238E27FC236}">
                <a16:creationId xmlns:a16="http://schemas.microsoft.com/office/drawing/2014/main" id="{9C0F5BC2-3FE8-4682-B296-B48E52525F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34E111E-B8BF-4719-8E81-1635F590D536}" type="slidenum">
              <a:rPr lang="en-US" altLang="en-US" smtClean="0"/>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4FF197B7-7F4D-4D8C-B085-D6A201A0A10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1612F374-8CFB-4290-97E1-FFE17540BF5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Layer panel in PSD and similar in AI. XD is different we will discuss that in the app</a:t>
            </a:r>
          </a:p>
        </p:txBody>
      </p:sp>
      <p:sp>
        <p:nvSpPr>
          <p:cNvPr id="20483" name="Slide Number Placeholder 3">
            <a:extLst>
              <a:ext uri="{FF2B5EF4-FFF2-40B4-BE49-F238E27FC236}">
                <a16:creationId xmlns:a16="http://schemas.microsoft.com/office/drawing/2014/main" id="{9F31CFAC-4D70-4ACA-8240-8A9A374136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8B75700-9AC4-4105-9B67-7C0D987258F5}" type="slidenum">
              <a:rPr lang="en-US" altLang="en-US" smtClean="0"/>
              <a:pPr/>
              <a:t>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a:extLst>
              <a:ext uri="{FF2B5EF4-FFF2-40B4-BE49-F238E27FC236}">
                <a16:creationId xmlns:a16="http://schemas.microsoft.com/office/drawing/2014/main" id="{6DF5BD79-149C-473B-ABA9-029FABC4C3D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Notes Placeholder 2">
            <a:extLst>
              <a:ext uri="{FF2B5EF4-FFF2-40B4-BE49-F238E27FC236}">
                <a16:creationId xmlns:a16="http://schemas.microsoft.com/office/drawing/2014/main" id="{AFC62A16-498A-4D81-AFF2-4EC85C7F6EF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The layers panel in PSD and are similar in AI. </a:t>
            </a:r>
          </a:p>
          <a:p>
            <a:r>
              <a:rPr lang="en-US" altLang="en-US">
                <a:ea typeface="ＭＳ Ｐゴシック" panose="020B0600070205080204" pitchFamily="34" charset="-128"/>
              </a:rPr>
              <a:t>XD layers work differently we will discuss that in the app</a:t>
            </a:r>
          </a:p>
          <a:p>
            <a:endParaRPr lang="en-US" altLang="en-US">
              <a:ea typeface="ＭＳ Ｐゴシック" panose="020B0600070205080204" pitchFamily="34" charset="-128"/>
            </a:endParaRPr>
          </a:p>
        </p:txBody>
      </p:sp>
      <p:sp>
        <p:nvSpPr>
          <p:cNvPr id="23555" name="Slide Number Placeholder 3">
            <a:extLst>
              <a:ext uri="{FF2B5EF4-FFF2-40B4-BE49-F238E27FC236}">
                <a16:creationId xmlns:a16="http://schemas.microsoft.com/office/drawing/2014/main" id="{1F3B8E22-16E6-4F8E-B91F-CD5B60805ED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6360A59-C307-4AF6-A476-71D02D1F7237}" type="slidenum">
              <a:rPr lang="en-US" altLang="en-US" smtClean="0"/>
              <a:pPr/>
              <a:t>6</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a:extLst>
              <a:ext uri="{FF2B5EF4-FFF2-40B4-BE49-F238E27FC236}">
                <a16:creationId xmlns:a16="http://schemas.microsoft.com/office/drawing/2014/main" id="{F8109FE6-8A1B-4529-AFA4-FD1A069B304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Notes Placeholder 2">
            <a:extLst>
              <a:ext uri="{FF2B5EF4-FFF2-40B4-BE49-F238E27FC236}">
                <a16:creationId xmlns:a16="http://schemas.microsoft.com/office/drawing/2014/main" id="{1957508B-EF2C-4477-8403-0F0EC9D9258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Types of layer mask can be setup through the properties panel in PSD and similar in AI. XD layers work differently we will discuss that in the app</a:t>
            </a:r>
          </a:p>
          <a:p>
            <a:endParaRPr lang="en-US" altLang="en-US">
              <a:ea typeface="ＭＳ Ｐゴシック" panose="020B0600070205080204" pitchFamily="34" charset="-128"/>
            </a:endParaRPr>
          </a:p>
        </p:txBody>
      </p:sp>
      <p:sp>
        <p:nvSpPr>
          <p:cNvPr id="25603" name="Slide Number Placeholder 3">
            <a:extLst>
              <a:ext uri="{FF2B5EF4-FFF2-40B4-BE49-F238E27FC236}">
                <a16:creationId xmlns:a16="http://schemas.microsoft.com/office/drawing/2014/main" id="{9DE8C8B2-5F11-49FC-9C8D-92A8E605FC1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B17D51B-9D45-4C95-BFE4-9FB46732FDD0}" type="slidenum">
              <a:rPr lang="en-US" altLang="en-US" smtClean="0"/>
              <a:pPr/>
              <a:t>7</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
        <p:nvSpPr>
          <p:cNvPr id="4" name="Rectangle 4">
            <a:extLst>
              <a:ext uri="{FF2B5EF4-FFF2-40B4-BE49-F238E27FC236}">
                <a16:creationId xmlns:a16="http://schemas.microsoft.com/office/drawing/2014/main" id="{486936CC-76AD-490C-BF14-B549748F784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9082B1A-9536-4034-BE73-7428608FF84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C120EB7-0C3E-460E-847D-9FEEC915197B}"/>
              </a:ext>
            </a:extLst>
          </p:cNvPr>
          <p:cNvSpPr>
            <a:spLocks noGrp="1" noChangeArrowheads="1"/>
          </p:cNvSpPr>
          <p:nvPr>
            <p:ph type="sldNum" sz="quarter" idx="12"/>
          </p:nvPr>
        </p:nvSpPr>
        <p:spPr>
          <a:ln/>
        </p:spPr>
        <p:txBody>
          <a:bodyPr/>
          <a:lstStyle>
            <a:lvl1pPr>
              <a:defRPr/>
            </a:lvl1pPr>
          </a:lstStyle>
          <a:p>
            <a:pPr>
              <a:defRPr/>
            </a:pPr>
            <a:fld id="{366697A9-ED27-4066-9975-A4A64FF92AD0}" type="slidenum">
              <a:rPr lang="en-US"/>
              <a:pPr>
                <a:defRPr/>
              </a:pPr>
              <a:t>‹#›</a:t>
            </a:fld>
            <a:endParaRPr lang="en-US" dirty="0"/>
          </a:p>
        </p:txBody>
      </p:sp>
    </p:spTree>
    <p:extLst>
      <p:ext uri="{BB962C8B-B14F-4D97-AF65-F5344CB8AC3E}">
        <p14:creationId xmlns:p14="http://schemas.microsoft.com/office/powerpoint/2010/main" val="2379489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a:extLst>
              <a:ext uri="{FF2B5EF4-FFF2-40B4-BE49-F238E27FC236}">
                <a16:creationId xmlns:a16="http://schemas.microsoft.com/office/drawing/2014/main" id="{2164FE83-695E-4C8F-861D-0A5F8C724B9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C3703ED-15FA-432B-A20C-171414BF650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5B78FE6-07FA-4986-80EB-2FB19BBBD2D2}"/>
              </a:ext>
            </a:extLst>
          </p:cNvPr>
          <p:cNvSpPr>
            <a:spLocks noGrp="1" noChangeArrowheads="1"/>
          </p:cNvSpPr>
          <p:nvPr>
            <p:ph type="sldNum" sz="quarter" idx="12"/>
          </p:nvPr>
        </p:nvSpPr>
        <p:spPr>
          <a:ln/>
        </p:spPr>
        <p:txBody>
          <a:bodyPr/>
          <a:lstStyle>
            <a:lvl1pPr>
              <a:defRPr/>
            </a:lvl1pPr>
          </a:lstStyle>
          <a:p>
            <a:pPr>
              <a:defRPr/>
            </a:pPr>
            <a:fld id="{4636F93C-6B2E-46A0-AC62-731E3285FF13}" type="slidenum">
              <a:rPr lang="en-US"/>
              <a:pPr>
                <a:defRPr/>
              </a:pPr>
              <a:t>‹#›</a:t>
            </a:fld>
            <a:endParaRPr lang="en-US" dirty="0"/>
          </a:p>
        </p:txBody>
      </p:sp>
    </p:spTree>
    <p:extLst>
      <p:ext uri="{BB962C8B-B14F-4D97-AF65-F5344CB8AC3E}">
        <p14:creationId xmlns:p14="http://schemas.microsoft.com/office/powerpoint/2010/main" val="2331679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0"/>
            <a:ext cx="2057400" cy="4602163"/>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1524000"/>
            <a:ext cx="6019800" cy="4602163"/>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a:extLst>
              <a:ext uri="{FF2B5EF4-FFF2-40B4-BE49-F238E27FC236}">
                <a16:creationId xmlns:a16="http://schemas.microsoft.com/office/drawing/2014/main" id="{B63DEF14-0348-4E72-9895-12AB5FAA591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1F53E51-3EEF-465B-871F-2203A6FFF1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DC04658-8EF1-436F-B615-94165A9405D4}"/>
              </a:ext>
            </a:extLst>
          </p:cNvPr>
          <p:cNvSpPr>
            <a:spLocks noGrp="1" noChangeArrowheads="1"/>
          </p:cNvSpPr>
          <p:nvPr>
            <p:ph type="sldNum" sz="quarter" idx="12"/>
          </p:nvPr>
        </p:nvSpPr>
        <p:spPr>
          <a:ln/>
        </p:spPr>
        <p:txBody>
          <a:bodyPr/>
          <a:lstStyle>
            <a:lvl1pPr>
              <a:defRPr/>
            </a:lvl1pPr>
          </a:lstStyle>
          <a:p>
            <a:pPr>
              <a:defRPr/>
            </a:pPr>
            <a:fld id="{3245C3AD-346C-45B4-9A2B-42FD4E9030AE}" type="slidenum">
              <a:rPr lang="en-US"/>
              <a:pPr>
                <a:defRPr/>
              </a:pPr>
              <a:t>‹#›</a:t>
            </a:fld>
            <a:endParaRPr lang="en-US" dirty="0"/>
          </a:p>
        </p:txBody>
      </p:sp>
    </p:spTree>
    <p:extLst>
      <p:ext uri="{BB962C8B-B14F-4D97-AF65-F5344CB8AC3E}">
        <p14:creationId xmlns:p14="http://schemas.microsoft.com/office/powerpoint/2010/main" val="360431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Myriad Pro" panose="020B0503030403020204" pitchFamily="34" charset="0"/>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lvl1pPr>
              <a:defRPr b="0" i="0">
                <a:latin typeface="Myriad Pro" panose="020B0503030403020204" pitchFamily="34" charset="0"/>
              </a:defRPr>
            </a:lvl1pPr>
            <a:lvl2pPr>
              <a:defRPr b="0" i="0">
                <a:latin typeface="Myriad Pro" panose="020B0503030403020204" pitchFamily="34" charset="0"/>
              </a:defRPr>
            </a:lvl2pPr>
            <a:lvl3pPr>
              <a:defRPr b="0" i="0">
                <a:latin typeface="Myriad Pro" panose="020B0503030403020204" pitchFamily="34" charset="0"/>
              </a:defRPr>
            </a:lvl3pPr>
            <a:lvl4pPr>
              <a:defRPr b="0" i="0">
                <a:latin typeface="Myriad Pro" panose="020B0503030403020204" pitchFamily="34" charset="0"/>
              </a:defRPr>
            </a:lvl4pPr>
            <a:lvl5pPr>
              <a:defRPr b="0" i="0">
                <a:latin typeface="Myriad Pro" panose="020B0503030403020204" pitchFamily="34"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Rectangle 4">
            <a:extLst>
              <a:ext uri="{FF2B5EF4-FFF2-40B4-BE49-F238E27FC236}">
                <a16:creationId xmlns:a16="http://schemas.microsoft.com/office/drawing/2014/main" id="{CA68BBB5-5C0B-464F-9D60-03720F66E667}"/>
              </a:ext>
            </a:extLst>
          </p:cNvPr>
          <p:cNvSpPr>
            <a:spLocks noGrp="1" noChangeArrowheads="1"/>
          </p:cNvSpPr>
          <p:nvPr>
            <p:ph type="dt" sz="half" idx="10"/>
          </p:nvPr>
        </p:nvSpPr>
        <p:spPr/>
        <p:txBody>
          <a:bodyPr/>
          <a:lstStyle>
            <a:lvl1pPr>
              <a:defRPr>
                <a:latin typeface="Myriad Pro" panose="020B0503030403020204" pitchFamily="34" charset="0"/>
              </a:defRPr>
            </a:lvl1pPr>
          </a:lstStyle>
          <a:p>
            <a:pPr>
              <a:defRPr/>
            </a:pPr>
            <a:endParaRPr lang="en-US"/>
          </a:p>
        </p:txBody>
      </p:sp>
      <p:sp>
        <p:nvSpPr>
          <p:cNvPr id="5" name="Rectangle 5">
            <a:extLst>
              <a:ext uri="{FF2B5EF4-FFF2-40B4-BE49-F238E27FC236}">
                <a16:creationId xmlns:a16="http://schemas.microsoft.com/office/drawing/2014/main" id="{6C0B7CA7-9EA2-4D77-8DC5-E03A67D1DCC4}"/>
              </a:ext>
            </a:extLst>
          </p:cNvPr>
          <p:cNvSpPr>
            <a:spLocks noGrp="1" noChangeArrowheads="1"/>
          </p:cNvSpPr>
          <p:nvPr>
            <p:ph type="ftr" sz="quarter" idx="11"/>
          </p:nvPr>
        </p:nvSpPr>
        <p:spPr/>
        <p:txBody>
          <a:bodyPr/>
          <a:lstStyle>
            <a:lvl1pPr>
              <a:defRPr>
                <a:latin typeface="Myriad Pro" panose="020B0503030403020204" pitchFamily="34" charset="0"/>
              </a:defRPr>
            </a:lvl1pPr>
          </a:lstStyle>
          <a:p>
            <a:pPr>
              <a:defRPr/>
            </a:pPr>
            <a:endParaRPr lang="en-US"/>
          </a:p>
        </p:txBody>
      </p:sp>
      <p:sp>
        <p:nvSpPr>
          <p:cNvPr id="6" name="Rectangle 6">
            <a:extLst>
              <a:ext uri="{FF2B5EF4-FFF2-40B4-BE49-F238E27FC236}">
                <a16:creationId xmlns:a16="http://schemas.microsoft.com/office/drawing/2014/main" id="{A69D8F4C-876B-428A-BC11-7B05ECD69355}"/>
              </a:ext>
            </a:extLst>
          </p:cNvPr>
          <p:cNvSpPr>
            <a:spLocks noGrp="1" noChangeArrowheads="1"/>
          </p:cNvSpPr>
          <p:nvPr>
            <p:ph type="sldNum" sz="quarter" idx="12"/>
          </p:nvPr>
        </p:nvSpPr>
        <p:spPr/>
        <p:txBody>
          <a:bodyPr/>
          <a:lstStyle>
            <a:lvl1pPr>
              <a:defRPr>
                <a:latin typeface="Myriad Pro" panose="020B0503030403020204" pitchFamily="34" charset="0"/>
              </a:defRPr>
            </a:lvl1pPr>
          </a:lstStyle>
          <a:p>
            <a:pPr>
              <a:defRPr/>
            </a:pPr>
            <a:fld id="{132347A6-3EC6-4D4A-988B-7CCA5C1366FF}" type="slidenum">
              <a:rPr lang="en-US"/>
              <a:pPr>
                <a:defRPr/>
              </a:pPr>
              <a:t>‹#›</a:t>
            </a:fld>
            <a:endParaRPr lang="en-US" dirty="0"/>
          </a:p>
        </p:txBody>
      </p:sp>
    </p:spTree>
    <p:extLst>
      <p:ext uri="{BB962C8B-B14F-4D97-AF65-F5344CB8AC3E}">
        <p14:creationId xmlns:p14="http://schemas.microsoft.com/office/powerpoint/2010/main" val="151977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
        <p:nvSpPr>
          <p:cNvPr id="4" name="Rectangle 4">
            <a:extLst>
              <a:ext uri="{FF2B5EF4-FFF2-40B4-BE49-F238E27FC236}">
                <a16:creationId xmlns:a16="http://schemas.microsoft.com/office/drawing/2014/main" id="{63CFBAA5-0994-49F0-8C9A-05AD2F4EBA3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46FADBB-CF8C-4243-8F95-CB4EB1739F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EE3C2CC-7787-4DC1-8BA0-3532936291AA}"/>
              </a:ext>
            </a:extLst>
          </p:cNvPr>
          <p:cNvSpPr>
            <a:spLocks noGrp="1" noChangeArrowheads="1"/>
          </p:cNvSpPr>
          <p:nvPr>
            <p:ph type="sldNum" sz="quarter" idx="12"/>
          </p:nvPr>
        </p:nvSpPr>
        <p:spPr>
          <a:ln/>
        </p:spPr>
        <p:txBody>
          <a:bodyPr/>
          <a:lstStyle>
            <a:lvl1pPr>
              <a:defRPr/>
            </a:lvl1pPr>
          </a:lstStyle>
          <a:p>
            <a:pPr>
              <a:defRPr/>
            </a:pPr>
            <a:fld id="{2CC3152D-6EA1-4502-BDA8-69B4C8A7D1A8}" type="slidenum">
              <a:rPr lang="en-US"/>
              <a:pPr>
                <a:defRPr/>
              </a:pPr>
              <a:t>‹#›</a:t>
            </a:fld>
            <a:endParaRPr lang="en-US" dirty="0"/>
          </a:p>
        </p:txBody>
      </p:sp>
    </p:spTree>
    <p:extLst>
      <p:ext uri="{BB962C8B-B14F-4D97-AF65-F5344CB8AC3E}">
        <p14:creationId xmlns:p14="http://schemas.microsoft.com/office/powerpoint/2010/main" val="480235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Rectangle 4">
            <a:extLst>
              <a:ext uri="{FF2B5EF4-FFF2-40B4-BE49-F238E27FC236}">
                <a16:creationId xmlns:a16="http://schemas.microsoft.com/office/drawing/2014/main" id="{DC057DD1-578C-4465-8E85-4AD5B6EF42F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2C3A296-630A-4652-A7ED-25D8AFF2225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CCD5BA4-6C2A-4A43-81D8-488FF1A27048}"/>
              </a:ext>
            </a:extLst>
          </p:cNvPr>
          <p:cNvSpPr>
            <a:spLocks noGrp="1" noChangeArrowheads="1"/>
          </p:cNvSpPr>
          <p:nvPr>
            <p:ph type="sldNum" sz="quarter" idx="12"/>
          </p:nvPr>
        </p:nvSpPr>
        <p:spPr>
          <a:ln/>
        </p:spPr>
        <p:txBody>
          <a:bodyPr/>
          <a:lstStyle>
            <a:lvl1pPr>
              <a:defRPr/>
            </a:lvl1pPr>
          </a:lstStyle>
          <a:p>
            <a:pPr>
              <a:defRPr/>
            </a:pPr>
            <a:fld id="{F8B1DCA4-12BD-4C78-BD28-B3AE6FB79216}" type="slidenum">
              <a:rPr lang="en-US"/>
              <a:pPr>
                <a:defRPr/>
              </a:pPr>
              <a:t>‹#›</a:t>
            </a:fld>
            <a:endParaRPr lang="en-US" dirty="0"/>
          </a:p>
        </p:txBody>
      </p:sp>
    </p:spTree>
    <p:extLst>
      <p:ext uri="{BB962C8B-B14F-4D97-AF65-F5344CB8AC3E}">
        <p14:creationId xmlns:p14="http://schemas.microsoft.com/office/powerpoint/2010/main" val="1429880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Rectangle 4">
            <a:extLst>
              <a:ext uri="{FF2B5EF4-FFF2-40B4-BE49-F238E27FC236}">
                <a16:creationId xmlns:a16="http://schemas.microsoft.com/office/drawing/2014/main" id="{0D919935-38BB-44BD-AA8F-CA4BFE46E7DF}"/>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AE325E60-383E-4338-98C0-A00BF2142D5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7903BE4-5AFD-4EE8-BCB5-F97F7252F23F}"/>
              </a:ext>
            </a:extLst>
          </p:cNvPr>
          <p:cNvSpPr>
            <a:spLocks noGrp="1" noChangeArrowheads="1"/>
          </p:cNvSpPr>
          <p:nvPr>
            <p:ph type="sldNum" sz="quarter" idx="12"/>
          </p:nvPr>
        </p:nvSpPr>
        <p:spPr>
          <a:ln/>
        </p:spPr>
        <p:txBody>
          <a:bodyPr/>
          <a:lstStyle>
            <a:lvl1pPr>
              <a:defRPr/>
            </a:lvl1pPr>
          </a:lstStyle>
          <a:p>
            <a:pPr>
              <a:defRPr/>
            </a:pPr>
            <a:fld id="{DD02A44C-69F7-4A59-B480-272305EB6B53}" type="slidenum">
              <a:rPr lang="en-US"/>
              <a:pPr>
                <a:defRPr/>
              </a:pPr>
              <a:t>‹#›</a:t>
            </a:fld>
            <a:endParaRPr lang="en-US" dirty="0"/>
          </a:p>
        </p:txBody>
      </p:sp>
    </p:spTree>
    <p:extLst>
      <p:ext uri="{BB962C8B-B14F-4D97-AF65-F5344CB8AC3E}">
        <p14:creationId xmlns:p14="http://schemas.microsoft.com/office/powerpoint/2010/main" val="1425325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Rectangle 4">
            <a:extLst>
              <a:ext uri="{FF2B5EF4-FFF2-40B4-BE49-F238E27FC236}">
                <a16:creationId xmlns:a16="http://schemas.microsoft.com/office/drawing/2014/main" id="{642F8B16-3D5E-402E-B6A4-02D99C60AC70}"/>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F099639F-586E-49F2-8A68-8E8C462444B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AB1F09B-A235-4FFB-B6E5-E6079817DEA8}"/>
              </a:ext>
            </a:extLst>
          </p:cNvPr>
          <p:cNvSpPr>
            <a:spLocks noGrp="1" noChangeArrowheads="1"/>
          </p:cNvSpPr>
          <p:nvPr>
            <p:ph type="sldNum" sz="quarter" idx="12"/>
          </p:nvPr>
        </p:nvSpPr>
        <p:spPr>
          <a:ln/>
        </p:spPr>
        <p:txBody>
          <a:bodyPr/>
          <a:lstStyle>
            <a:lvl1pPr>
              <a:defRPr/>
            </a:lvl1pPr>
          </a:lstStyle>
          <a:p>
            <a:pPr>
              <a:defRPr/>
            </a:pPr>
            <a:fld id="{A8E7C3EE-58B9-44A9-AD0B-D37BD55CEAEF}" type="slidenum">
              <a:rPr lang="en-US"/>
              <a:pPr>
                <a:defRPr/>
              </a:pPr>
              <a:t>‹#›</a:t>
            </a:fld>
            <a:endParaRPr lang="en-US" dirty="0"/>
          </a:p>
        </p:txBody>
      </p:sp>
    </p:spTree>
    <p:extLst>
      <p:ext uri="{BB962C8B-B14F-4D97-AF65-F5344CB8AC3E}">
        <p14:creationId xmlns:p14="http://schemas.microsoft.com/office/powerpoint/2010/main" val="10547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5161B2F-7191-4914-85A9-4C2C9D3351D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AB70405E-CAAD-4AC8-BE7B-0F517190FF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B8D39909-D7F1-4C25-9DFA-B5F843672E32}"/>
              </a:ext>
            </a:extLst>
          </p:cNvPr>
          <p:cNvSpPr>
            <a:spLocks noGrp="1" noChangeArrowheads="1"/>
          </p:cNvSpPr>
          <p:nvPr>
            <p:ph type="sldNum" sz="quarter" idx="12"/>
          </p:nvPr>
        </p:nvSpPr>
        <p:spPr>
          <a:ln/>
        </p:spPr>
        <p:txBody>
          <a:bodyPr/>
          <a:lstStyle>
            <a:lvl1pPr>
              <a:defRPr/>
            </a:lvl1pPr>
          </a:lstStyle>
          <a:p>
            <a:pPr>
              <a:defRPr/>
            </a:pPr>
            <a:fld id="{5C2B43A9-6A75-40B2-94C1-09C00CB7F63A}" type="slidenum">
              <a:rPr lang="en-US"/>
              <a:pPr>
                <a:defRPr/>
              </a:pPr>
              <a:t>‹#›</a:t>
            </a:fld>
            <a:endParaRPr lang="en-US" dirty="0"/>
          </a:p>
        </p:txBody>
      </p:sp>
    </p:spTree>
    <p:extLst>
      <p:ext uri="{BB962C8B-B14F-4D97-AF65-F5344CB8AC3E}">
        <p14:creationId xmlns:p14="http://schemas.microsoft.com/office/powerpoint/2010/main" val="2084346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Rectangle 4">
            <a:extLst>
              <a:ext uri="{FF2B5EF4-FFF2-40B4-BE49-F238E27FC236}">
                <a16:creationId xmlns:a16="http://schemas.microsoft.com/office/drawing/2014/main" id="{9F1461F5-963C-4A79-9CE7-D23FBA57618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E0AC37D-8864-451E-B772-3C10A0E0A2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437D99F-BCDA-4922-BA95-F7618963C4A2}"/>
              </a:ext>
            </a:extLst>
          </p:cNvPr>
          <p:cNvSpPr>
            <a:spLocks noGrp="1" noChangeArrowheads="1"/>
          </p:cNvSpPr>
          <p:nvPr>
            <p:ph type="sldNum" sz="quarter" idx="12"/>
          </p:nvPr>
        </p:nvSpPr>
        <p:spPr>
          <a:ln/>
        </p:spPr>
        <p:txBody>
          <a:bodyPr/>
          <a:lstStyle>
            <a:lvl1pPr>
              <a:defRPr/>
            </a:lvl1pPr>
          </a:lstStyle>
          <a:p>
            <a:pPr>
              <a:defRPr/>
            </a:pPr>
            <a:fld id="{3F365CFE-2436-453F-92D3-F9AA6F2A9E07}" type="slidenum">
              <a:rPr lang="en-US"/>
              <a:pPr>
                <a:defRPr/>
              </a:pPr>
              <a:t>‹#›</a:t>
            </a:fld>
            <a:endParaRPr lang="en-US" dirty="0"/>
          </a:p>
        </p:txBody>
      </p:sp>
    </p:spTree>
    <p:extLst>
      <p:ext uri="{BB962C8B-B14F-4D97-AF65-F5344CB8AC3E}">
        <p14:creationId xmlns:p14="http://schemas.microsoft.com/office/powerpoint/2010/main" val="321668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Rectangle 4">
            <a:extLst>
              <a:ext uri="{FF2B5EF4-FFF2-40B4-BE49-F238E27FC236}">
                <a16:creationId xmlns:a16="http://schemas.microsoft.com/office/drawing/2014/main" id="{51083620-A6FB-4BAD-B34F-7F5D0454930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B1BA1DA-ABF8-4564-92C6-5DA529169D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AD7D018-F0F4-4F3C-A60A-5FE66A2147F9}"/>
              </a:ext>
            </a:extLst>
          </p:cNvPr>
          <p:cNvSpPr>
            <a:spLocks noGrp="1" noChangeArrowheads="1"/>
          </p:cNvSpPr>
          <p:nvPr>
            <p:ph type="sldNum" sz="quarter" idx="12"/>
          </p:nvPr>
        </p:nvSpPr>
        <p:spPr>
          <a:ln/>
        </p:spPr>
        <p:txBody>
          <a:bodyPr/>
          <a:lstStyle>
            <a:lvl1pPr>
              <a:defRPr/>
            </a:lvl1pPr>
          </a:lstStyle>
          <a:p>
            <a:pPr>
              <a:defRPr/>
            </a:pPr>
            <a:fld id="{D966B348-31AB-4A5B-B66D-905DB4D3238F}" type="slidenum">
              <a:rPr lang="en-US"/>
              <a:pPr>
                <a:defRPr/>
              </a:pPr>
              <a:t>‹#›</a:t>
            </a:fld>
            <a:endParaRPr lang="en-US" dirty="0"/>
          </a:p>
        </p:txBody>
      </p:sp>
    </p:spTree>
    <p:extLst>
      <p:ext uri="{BB962C8B-B14F-4D97-AF65-F5344CB8AC3E}">
        <p14:creationId xmlns:p14="http://schemas.microsoft.com/office/powerpoint/2010/main" val="1033040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a:extLst>
              <a:ext uri="{FF2B5EF4-FFF2-40B4-BE49-F238E27FC236}">
                <a16:creationId xmlns:a16="http://schemas.microsoft.com/office/drawing/2014/main" id="{9C30DCCA-AED6-45C9-B194-2E09186DE0C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88" y="0"/>
            <a:ext cx="91408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D96CBBED-66C2-454C-9459-B92D2BEB2506}"/>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yriad Pro" panose="020B0503030403020204" pitchFamily="34" charset="0"/>
                <a:ea typeface="ＭＳ Ｐゴシック" charset="0"/>
                <a:cs typeface="Myriad Pro" panose="020B0503030403020204" pitchFamily="34" charset="0"/>
              </a:defRPr>
            </a:lvl1pPr>
          </a:lstStyle>
          <a:p>
            <a:pPr>
              <a:defRPr/>
            </a:pPr>
            <a:endParaRPr lang="en-US"/>
          </a:p>
        </p:txBody>
      </p:sp>
      <p:sp>
        <p:nvSpPr>
          <p:cNvPr id="2" name="Rectangle 3">
            <a:extLst>
              <a:ext uri="{FF2B5EF4-FFF2-40B4-BE49-F238E27FC236}">
                <a16:creationId xmlns:a16="http://schemas.microsoft.com/office/drawing/2014/main" id="{CE1682DE-EB33-407D-AFE3-0DA7AF091FC9}"/>
              </a:ext>
            </a:extLst>
          </p:cNvPr>
          <p:cNvSpPr>
            <a:spLocks noGrp="1" noChangeArrowheads="1"/>
          </p:cNvSpPr>
          <p:nvPr>
            <p:ph type="body" idx="1"/>
          </p:nvPr>
        </p:nvSpPr>
        <p:spPr bwMode="auto">
          <a:xfrm>
            <a:off x="457200" y="2057400"/>
            <a:ext cx="8229600"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97C28446-0722-4484-971B-724D2AA00DEA}"/>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yriad Pro" panose="020B0503030403020204" pitchFamily="34" charset="0"/>
                <a:ea typeface="ＭＳ Ｐゴシック" charset="0"/>
                <a:cs typeface="Myriad Pro" panose="020B0503030403020204" pitchFamily="34" charset="0"/>
              </a:defRPr>
            </a:lvl1pPr>
          </a:lstStyle>
          <a:p>
            <a:pPr>
              <a:defRPr/>
            </a:pPr>
            <a:endParaRPr lang="en-US"/>
          </a:p>
        </p:txBody>
      </p:sp>
      <p:sp>
        <p:nvSpPr>
          <p:cNvPr id="1030" name="Rectangle 6">
            <a:extLst>
              <a:ext uri="{FF2B5EF4-FFF2-40B4-BE49-F238E27FC236}">
                <a16:creationId xmlns:a16="http://schemas.microsoft.com/office/drawing/2014/main" id="{28AAF286-6CFA-4F66-9BBC-1E7BEBC12B52}"/>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ea typeface="ＭＳ Ｐゴシック" charset="0"/>
                <a:cs typeface="ＭＳ Ｐゴシック" charset="0"/>
              </a:defRPr>
            </a:lvl1pPr>
          </a:lstStyle>
          <a:p>
            <a:pPr>
              <a:defRPr/>
            </a:pPr>
            <a:fld id="{50A78E34-376F-4F06-8F34-DF281AD199B1}" type="slidenum">
              <a:rPr lang="en-US"/>
              <a:pPr>
                <a:defRPr/>
              </a:pPr>
              <a:t>‹#›</a:t>
            </a:fld>
            <a:endParaRPr lang="en-US" dirty="0"/>
          </a:p>
        </p:txBody>
      </p:sp>
      <p:sp>
        <p:nvSpPr>
          <p:cNvPr id="1031" name="Rectangle 2">
            <a:extLst>
              <a:ext uri="{FF2B5EF4-FFF2-40B4-BE49-F238E27FC236}">
                <a16:creationId xmlns:a16="http://schemas.microsoft.com/office/drawing/2014/main" id="{DAC6E517-4E1C-44E5-B3C2-5B56FF3E0E64}"/>
              </a:ext>
            </a:extLst>
          </p:cNvPr>
          <p:cNvSpPr>
            <a:spLocks noGrp="1" noChangeArrowheads="1"/>
          </p:cNvSpPr>
          <p:nvPr>
            <p:ph type="title"/>
          </p:nvPr>
        </p:nvSpPr>
        <p:spPr bwMode="auto">
          <a:xfrm>
            <a:off x="457200" y="13716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a:t>
            </a:r>
          </a:p>
        </p:txBody>
      </p:sp>
      <p:cxnSp>
        <p:nvCxnSpPr>
          <p:cNvPr id="12" name="Straight Connector 11">
            <a:extLst>
              <a:ext uri="{FF2B5EF4-FFF2-40B4-BE49-F238E27FC236}">
                <a16:creationId xmlns:a16="http://schemas.microsoft.com/office/drawing/2014/main" id="{D770CA5E-20A2-44A1-967F-8E53D84492C5}"/>
              </a:ext>
            </a:extLst>
          </p:cNvPr>
          <p:cNvCxnSpPr>
            <a:cxnSpLocks noChangeShapeType="1"/>
          </p:cNvCxnSpPr>
          <p:nvPr userDrawn="1"/>
        </p:nvCxnSpPr>
        <p:spPr bwMode="auto">
          <a:xfrm>
            <a:off x="0" y="1066800"/>
            <a:ext cx="9144000" cy="0"/>
          </a:xfrm>
          <a:prstGeom prst="line">
            <a:avLst/>
          </a:prstGeom>
          <a:noFill/>
          <a:ln w="3175">
            <a:solidFill>
              <a:srgbClr val="000000"/>
            </a:solidFill>
            <a:round/>
            <a:headEnd/>
            <a:tailEnd/>
          </a:ln>
          <a:effectLst>
            <a:outerShdw blurRad="40000" dist="20000" dir="5400000" rotWithShape="0">
              <a:srgbClr val="000000">
                <a:alpha val="37999"/>
              </a:srgbClr>
            </a:outerShdw>
          </a:effectLst>
        </p:spPr>
      </p:cxnSp>
      <p:pic>
        <p:nvPicPr>
          <p:cNvPr id="1033" name="Picture 7" descr="Cnstga_vrt_CMYK_gld_wht_rev.eps">
            <a:extLst>
              <a:ext uri="{FF2B5EF4-FFF2-40B4-BE49-F238E27FC236}">
                <a16:creationId xmlns:a16="http://schemas.microsoft.com/office/drawing/2014/main" id="{B0B025C0-F6E4-4202-BC0B-A4EA9A4D629A}"/>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71475" y="-36513"/>
            <a:ext cx="153352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5" r:id="rId1"/>
    <p:sldLayoutId id="214748369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0" fontAlgn="base" hangingPunct="0">
        <a:spcBef>
          <a:spcPct val="0"/>
        </a:spcBef>
        <a:spcAft>
          <a:spcPct val="0"/>
        </a:spcAft>
        <a:defRPr sz="4400" b="1">
          <a:solidFill>
            <a:schemeClr val="tx2"/>
          </a:solidFill>
          <a:latin typeface="Myriad Pro" panose="020B0503030403020204" pitchFamily="34" charset="0"/>
          <a:ea typeface="ＭＳ Ｐゴシック" charset="-128"/>
          <a:cs typeface="Myriad Pro" panose="020B0503030403020204" pitchFamily="34" charset="0"/>
        </a:defRPr>
      </a:lvl1pPr>
      <a:lvl2pPr algn="ctr" rtl="0" eaLnBrk="0" fontAlgn="base" hangingPunct="0">
        <a:spcBef>
          <a:spcPct val="0"/>
        </a:spcBef>
        <a:spcAft>
          <a:spcPct val="0"/>
        </a:spcAft>
        <a:defRPr sz="4400" b="1">
          <a:solidFill>
            <a:schemeClr val="tx2"/>
          </a:solidFill>
          <a:latin typeface="Myriad Pro" panose="020B0503030403020204" pitchFamily="34" charset="0"/>
          <a:ea typeface="ＭＳ Ｐゴシック" charset="-128"/>
          <a:cs typeface="Myriad Pro" panose="020B0503030403020204" pitchFamily="34" charset="0"/>
        </a:defRPr>
      </a:lvl2pPr>
      <a:lvl3pPr algn="ctr" rtl="0" eaLnBrk="0" fontAlgn="base" hangingPunct="0">
        <a:spcBef>
          <a:spcPct val="0"/>
        </a:spcBef>
        <a:spcAft>
          <a:spcPct val="0"/>
        </a:spcAft>
        <a:defRPr sz="4400" b="1">
          <a:solidFill>
            <a:schemeClr val="tx2"/>
          </a:solidFill>
          <a:latin typeface="Myriad Pro" panose="020B0503030403020204" pitchFamily="34" charset="0"/>
          <a:ea typeface="ＭＳ Ｐゴシック" charset="-128"/>
          <a:cs typeface="Myriad Pro" panose="020B0503030403020204" pitchFamily="34" charset="0"/>
        </a:defRPr>
      </a:lvl3pPr>
      <a:lvl4pPr algn="ctr" rtl="0" eaLnBrk="0" fontAlgn="base" hangingPunct="0">
        <a:spcBef>
          <a:spcPct val="0"/>
        </a:spcBef>
        <a:spcAft>
          <a:spcPct val="0"/>
        </a:spcAft>
        <a:defRPr sz="4400" b="1">
          <a:solidFill>
            <a:schemeClr val="tx2"/>
          </a:solidFill>
          <a:latin typeface="Myriad Pro" panose="020B0503030403020204" pitchFamily="34" charset="0"/>
          <a:ea typeface="ＭＳ Ｐゴシック" charset="-128"/>
          <a:cs typeface="Myriad Pro" panose="020B0503030403020204" pitchFamily="34" charset="0"/>
        </a:defRPr>
      </a:lvl4pPr>
      <a:lvl5pPr algn="ctr" rtl="0" eaLnBrk="0" fontAlgn="base" hangingPunct="0">
        <a:spcBef>
          <a:spcPct val="0"/>
        </a:spcBef>
        <a:spcAft>
          <a:spcPct val="0"/>
        </a:spcAft>
        <a:defRPr sz="4400" b="1">
          <a:solidFill>
            <a:schemeClr val="tx2"/>
          </a:solidFill>
          <a:latin typeface="Myriad Pro" panose="020B0503030403020204" pitchFamily="34" charset="0"/>
          <a:ea typeface="ＭＳ Ｐゴシック" charset="-128"/>
          <a:cs typeface="Myriad Pro" panose="020B0503030403020204"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yriad Pro" panose="020B0503030403020204" pitchFamily="34" charset="0"/>
          <a:ea typeface="ＭＳ Ｐゴシック" charset="-128"/>
          <a:cs typeface="Myriad Pro" panose="020B0503030403020204" pitchFamily="34" charset="0"/>
        </a:defRPr>
      </a:lvl1pPr>
      <a:lvl2pPr marL="742950" indent="-285750" algn="l" rtl="0" eaLnBrk="0" fontAlgn="base" hangingPunct="0">
        <a:spcBef>
          <a:spcPct val="20000"/>
        </a:spcBef>
        <a:spcAft>
          <a:spcPct val="0"/>
        </a:spcAft>
        <a:buChar char="–"/>
        <a:defRPr sz="2800">
          <a:solidFill>
            <a:schemeClr val="tx1"/>
          </a:solidFill>
          <a:latin typeface="Myriad Pro" panose="020B0503030403020204" pitchFamily="34" charset="0"/>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yriad Pro" panose="020B0503030403020204" pitchFamily="34" charset="0"/>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yriad Pro" panose="020B0503030403020204" pitchFamily="34" charset="0"/>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yriad Pro" panose="020B0503030403020204" pitchFamily="34" charset="0"/>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helpx.adobe.com/ca/photoshop/using/layer-basics.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4">
            <a:extLst>
              <a:ext uri="{FF2B5EF4-FFF2-40B4-BE49-F238E27FC236}">
                <a16:creationId xmlns:a16="http://schemas.microsoft.com/office/drawing/2014/main" id="{47F9F138-1F9E-4591-A710-A6AC615549CD}"/>
              </a:ext>
            </a:extLst>
          </p:cNvPr>
          <p:cNvSpPr txBox="1">
            <a:spLocks noChangeArrowheads="1"/>
          </p:cNvSpPr>
          <p:nvPr/>
        </p:nvSpPr>
        <p:spPr bwMode="auto">
          <a:xfrm>
            <a:off x="0" y="1225550"/>
            <a:ext cx="9144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Myriad Pro" pitchFamily="34" charset="0"/>
                <a:ea typeface="ＭＳ Ｐゴシック" panose="020B0600070205080204" pitchFamily="34" charset="-128"/>
                <a:cs typeface="Myriad Pro" pitchFamily="34" charset="0"/>
              </a:defRPr>
            </a:lvl1pPr>
            <a:lvl2pPr marL="742950" indent="-285750">
              <a:spcBef>
                <a:spcPct val="20000"/>
              </a:spcBef>
              <a:buChar char="–"/>
              <a:defRPr sz="2800">
                <a:solidFill>
                  <a:schemeClr val="tx1"/>
                </a:solidFill>
                <a:latin typeface="Myriad Pro" pitchFamily="34" charset="0"/>
                <a:ea typeface="ＭＳ Ｐゴシック" panose="020B0600070205080204" pitchFamily="34" charset="-128"/>
              </a:defRPr>
            </a:lvl2pPr>
            <a:lvl3pPr marL="1143000" indent="-228600">
              <a:spcBef>
                <a:spcPct val="20000"/>
              </a:spcBef>
              <a:buChar char="•"/>
              <a:defRPr sz="2400">
                <a:solidFill>
                  <a:schemeClr val="tx1"/>
                </a:solidFill>
                <a:latin typeface="Myriad Pro" pitchFamily="34" charset="0"/>
                <a:ea typeface="ＭＳ Ｐゴシック" panose="020B0600070205080204" pitchFamily="34" charset="-128"/>
              </a:defRPr>
            </a:lvl3pPr>
            <a:lvl4pPr marL="1600200" indent="-228600">
              <a:spcBef>
                <a:spcPct val="20000"/>
              </a:spcBef>
              <a:buChar char="–"/>
              <a:defRPr sz="2000">
                <a:solidFill>
                  <a:schemeClr val="tx1"/>
                </a:solidFill>
                <a:latin typeface="Myriad Pro" pitchFamily="34" charset="0"/>
                <a:ea typeface="ＭＳ Ｐゴシック" panose="020B0600070205080204" pitchFamily="34" charset="-128"/>
              </a:defRPr>
            </a:lvl4pPr>
            <a:lvl5pPr marL="2057400" indent="-228600">
              <a:spcBef>
                <a:spcPct val="20000"/>
              </a:spcBef>
              <a:buChar char="»"/>
              <a:defRPr sz="2000">
                <a:solidFill>
                  <a:schemeClr val="tx1"/>
                </a:solidFill>
                <a:latin typeface="Myriad Pro"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9pPr>
          </a:lstStyle>
          <a:p>
            <a:pPr algn="ctr" eaLnBrk="1" hangingPunct="1">
              <a:spcBef>
                <a:spcPct val="0"/>
              </a:spcBef>
              <a:buFontTx/>
              <a:buNone/>
            </a:pPr>
            <a:r>
              <a:rPr lang="en-US" altLang="en-US" sz="4400" b="1"/>
              <a:t>Graphical Enhancements</a:t>
            </a:r>
          </a:p>
        </p:txBody>
      </p:sp>
      <p:sp>
        <p:nvSpPr>
          <p:cNvPr id="15363" name="TextBox 3">
            <a:extLst>
              <a:ext uri="{FF2B5EF4-FFF2-40B4-BE49-F238E27FC236}">
                <a16:creationId xmlns:a16="http://schemas.microsoft.com/office/drawing/2014/main" id="{D257953B-B709-49F5-A7A2-31DB09175467}"/>
              </a:ext>
            </a:extLst>
          </p:cNvPr>
          <p:cNvSpPr txBox="1">
            <a:spLocks noChangeArrowheads="1"/>
          </p:cNvSpPr>
          <p:nvPr/>
        </p:nvSpPr>
        <p:spPr bwMode="auto">
          <a:xfrm>
            <a:off x="1143000" y="6400800"/>
            <a:ext cx="7391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Myriad Pro" pitchFamily="34" charset="0"/>
                <a:ea typeface="ＭＳ Ｐゴシック" panose="020B0600070205080204" pitchFamily="34" charset="-128"/>
                <a:cs typeface="Myriad Pro" pitchFamily="34" charset="0"/>
              </a:defRPr>
            </a:lvl1pPr>
            <a:lvl2pPr marL="742950" indent="-285750">
              <a:spcBef>
                <a:spcPct val="20000"/>
              </a:spcBef>
              <a:buChar char="–"/>
              <a:defRPr sz="2800">
                <a:solidFill>
                  <a:schemeClr val="tx1"/>
                </a:solidFill>
                <a:latin typeface="Myriad Pro" pitchFamily="34" charset="0"/>
                <a:ea typeface="ＭＳ Ｐゴシック" panose="020B0600070205080204" pitchFamily="34" charset="-128"/>
              </a:defRPr>
            </a:lvl2pPr>
            <a:lvl3pPr marL="1143000" indent="-228600">
              <a:spcBef>
                <a:spcPct val="20000"/>
              </a:spcBef>
              <a:buChar char="•"/>
              <a:defRPr sz="2400">
                <a:solidFill>
                  <a:schemeClr val="tx1"/>
                </a:solidFill>
                <a:latin typeface="Myriad Pro" pitchFamily="34" charset="0"/>
                <a:ea typeface="ＭＳ Ｐゴシック" panose="020B0600070205080204" pitchFamily="34" charset="-128"/>
              </a:defRPr>
            </a:lvl3pPr>
            <a:lvl4pPr marL="1600200" indent="-228600">
              <a:spcBef>
                <a:spcPct val="20000"/>
              </a:spcBef>
              <a:buChar char="–"/>
              <a:defRPr sz="2000">
                <a:solidFill>
                  <a:schemeClr val="tx1"/>
                </a:solidFill>
                <a:latin typeface="Myriad Pro" pitchFamily="34" charset="0"/>
                <a:ea typeface="ＭＳ Ｐゴシック" panose="020B0600070205080204" pitchFamily="34" charset="-128"/>
              </a:defRPr>
            </a:lvl4pPr>
            <a:lvl5pPr marL="2057400" indent="-228600">
              <a:spcBef>
                <a:spcPct val="20000"/>
              </a:spcBef>
              <a:buChar char="»"/>
              <a:defRPr sz="2000">
                <a:solidFill>
                  <a:schemeClr val="tx1"/>
                </a:solidFill>
                <a:latin typeface="Myriad Pro"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9pPr>
          </a:lstStyle>
          <a:p>
            <a:pPr eaLnBrk="1" hangingPunct="1">
              <a:spcBef>
                <a:spcPct val="0"/>
              </a:spcBef>
              <a:buFontTx/>
              <a:buNone/>
            </a:pPr>
            <a:r>
              <a:rPr lang="en-US" altLang="en-US" sz="1200">
                <a:latin typeface="Arial" panose="020B0604020202020204" pitchFamily="34" charset="0"/>
                <a:hlinkClick r:id="rId3"/>
              </a:rPr>
              <a:t>Photoshop layers representation - Transparent areas on a layer let you see layers below. Adobe Stock</a:t>
            </a:r>
            <a:endParaRPr lang="en-US" altLang="en-US" sz="1200">
              <a:latin typeface="Arial" panose="020B0604020202020204" pitchFamily="34" charset="0"/>
            </a:endParaRPr>
          </a:p>
        </p:txBody>
      </p:sp>
      <p:pic>
        <p:nvPicPr>
          <p:cNvPr id="15364" name="Picture 2" descr="Photoshop layers representation&#10;Transparent areas on a layer let you see layers below.">
            <a:extLst>
              <a:ext uri="{FF2B5EF4-FFF2-40B4-BE49-F238E27FC236}">
                <a16:creationId xmlns:a16="http://schemas.microsoft.com/office/drawing/2014/main" id="{5228BE9B-0CE2-4CB6-AA17-D564A937E3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995488"/>
            <a:ext cx="7027863"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D53B1E40-7966-4F27-89C9-B765B54EFAF3}"/>
              </a:ext>
            </a:extLst>
          </p:cNvPr>
          <p:cNvSpPr>
            <a:spLocks noGrp="1"/>
          </p:cNvSpPr>
          <p:nvPr>
            <p:ph type="ctrTitle"/>
          </p:nvPr>
        </p:nvSpPr>
        <p:spPr>
          <a:xfrm>
            <a:off x="754117" y="-1524000"/>
            <a:ext cx="7772400" cy="1470025"/>
          </a:xfrm>
        </p:spPr>
        <p:txBody>
          <a:bodyPr/>
          <a:lstStyle/>
          <a:p>
            <a:r>
              <a:rPr lang="en-US" dirty="0"/>
              <a:t>Graphical</a:t>
            </a:r>
            <a:r>
              <a:rPr lang="en-US" baseline="0" dirty="0"/>
              <a:t> Elements</a:t>
            </a: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D91F074C-2AA8-4A77-8937-06EACC2C49F2}"/>
              </a:ext>
            </a:extLst>
          </p:cNvPr>
          <p:cNvSpPr>
            <a:spLocks noGrp="1" noChangeArrowheads="1"/>
          </p:cNvSpPr>
          <p:nvPr>
            <p:ph type="title"/>
          </p:nvPr>
        </p:nvSpPr>
        <p:spPr>
          <a:xfrm>
            <a:off x="457200" y="1371600"/>
            <a:ext cx="8229600" cy="1143000"/>
          </a:xfrm>
        </p:spPr>
        <p:txBody>
          <a:bodyPr/>
          <a:lstStyle/>
          <a:p>
            <a:r>
              <a:rPr lang="en-US" altLang="en-US">
                <a:ea typeface="ＭＳ Ｐゴシック" panose="020B0600070205080204" pitchFamily="34" charset="-128"/>
              </a:rPr>
              <a:t>After the quiz is completed</a:t>
            </a:r>
            <a:br>
              <a:rPr lang="en-US" altLang="en-US">
                <a:ea typeface="ＭＳ Ｐゴシック" panose="020B0600070205080204" pitchFamily="34" charset="-128"/>
              </a:rPr>
            </a:b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8A0421E6-E631-4EE7-959F-612AD3F5A0B9}"/>
              </a:ext>
            </a:extLst>
          </p:cNvPr>
          <p:cNvSpPr>
            <a:spLocks noGrp="1"/>
          </p:cNvSpPr>
          <p:nvPr>
            <p:ph idx="1"/>
          </p:nvPr>
        </p:nvSpPr>
        <p:spPr/>
        <p:txBody>
          <a:bodyPr/>
          <a:lstStyle/>
          <a:p>
            <a:pPr marL="0" indent="0">
              <a:buFontTx/>
              <a:buNone/>
              <a:defRPr/>
            </a:pPr>
            <a:r>
              <a:rPr lang="en-CA" b="1" dirty="0"/>
              <a:t>Graphical Enhancements  begins</a:t>
            </a:r>
            <a:r>
              <a:rPr lang="en-CA" dirty="0"/>
              <a:t> </a:t>
            </a:r>
          </a:p>
          <a:p>
            <a:pPr>
              <a:defRPr/>
            </a:pPr>
            <a:r>
              <a:rPr lang="en-CA" sz="2000" dirty="0"/>
              <a:t>3.1 Practice optimizing and combining images.</a:t>
            </a:r>
          </a:p>
          <a:p>
            <a:pPr>
              <a:defRPr/>
            </a:pPr>
            <a:r>
              <a:rPr lang="en-CA" sz="2000" dirty="0"/>
              <a:t>3.2 Show how layers, masks and selections can create new image </a:t>
            </a:r>
            <a:br>
              <a:rPr lang="en-CA" sz="2000" dirty="0"/>
            </a:br>
            <a:r>
              <a:rPr lang="en-CA" sz="2000" dirty="0"/>
              <a:t>compositions from multiple sources.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83E38D18-E145-4119-88C4-97D4B52F0DFD}"/>
              </a:ext>
            </a:extLst>
          </p:cNvPr>
          <p:cNvSpPr>
            <a:spLocks noGrp="1" noChangeArrowheads="1"/>
          </p:cNvSpPr>
          <p:nvPr>
            <p:ph type="title"/>
          </p:nvPr>
        </p:nvSpPr>
        <p:spPr>
          <a:xfrm>
            <a:off x="457200" y="1143000"/>
            <a:ext cx="8229600" cy="1371600"/>
          </a:xfrm>
        </p:spPr>
        <p:txBody>
          <a:bodyPr/>
          <a:lstStyle/>
          <a:p>
            <a:r>
              <a:rPr lang="en-CA" altLang="en-US">
                <a:ea typeface="ＭＳ Ｐゴシック" panose="020B0600070205080204" pitchFamily="34" charset="-128"/>
              </a:rPr>
              <a:t>About Layers</a:t>
            </a:r>
          </a:p>
        </p:txBody>
      </p:sp>
      <p:sp>
        <p:nvSpPr>
          <p:cNvPr id="18434" name="Content Placeholder 2">
            <a:extLst>
              <a:ext uri="{FF2B5EF4-FFF2-40B4-BE49-F238E27FC236}">
                <a16:creationId xmlns:a16="http://schemas.microsoft.com/office/drawing/2014/main" id="{10DF7453-88E3-4CF4-B2AD-0D33BA1FEA7C}"/>
              </a:ext>
            </a:extLst>
          </p:cNvPr>
          <p:cNvSpPr>
            <a:spLocks noGrp="1" noChangeArrowheads="1"/>
          </p:cNvSpPr>
          <p:nvPr>
            <p:ph idx="1"/>
          </p:nvPr>
        </p:nvSpPr>
        <p:spPr>
          <a:xfrm>
            <a:off x="457200" y="2362200"/>
            <a:ext cx="8229600" cy="4800600"/>
          </a:xfrm>
        </p:spPr>
        <p:txBody>
          <a:bodyPr/>
          <a:lstStyle/>
          <a:p>
            <a:pPr>
              <a:defRPr/>
            </a:pPr>
            <a:r>
              <a:rPr lang="en-CA" sz="1800" dirty="0"/>
              <a:t>The Layers panel in PSD, AI,  lists all layers, layer groups, and layer effects in an image. The layers panel is used to show and hide layers, create new layers, and work with groups of layers. You can access additional commands and options in the Layers panel menu.</a:t>
            </a:r>
          </a:p>
          <a:p>
            <a:pPr>
              <a:defRPr/>
            </a:pPr>
            <a:r>
              <a:rPr lang="en-CA" sz="1800" dirty="0"/>
              <a:t>In Photoshop it is all about the layers, building composites and combining many images together to create a informational or expression of thought. Layers can hold video content too!</a:t>
            </a:r>
          </a:p>
          <a:p>
            <a:pPr>
              <a:defRPr/>
            </a:pPr>
            <a:r>
              <a:rPr lang="en-CA" sz="1800" dirty="0"/>
              <a:t>Photoshop layers are used for non-destructive editing “an </a:t>
            </a:r>
            <a:r>
              <a:rPr lang="en-CA" sz="1800" i="1" dirty="0"/>
              <a:t>adjustment</a:t>
            </a:r>
            <a:r>
              <a:rPr lang="en-CA" sz="1800" dirty="0"/>
              <a:t> layer holds color or tonal adjustments that affect the layers below it. Rather than edit image pixels directly </a:t>
            </a:r>
            <a:r>
              <a:rPr lang="en-CA" sz="1800" i="1" dirty="0"/>
              <a:t>(which is termed a destructive mode)</a:t>
            </a:r>
            <a:r>
              <a:rPr lang="en-CA" sz="1800" dirty="0"/>
              <a:t>, you can edit an adjustment layer and leave the underlying pixels unchanged and fully editable in the future with layers intact.</a:t>
            </a:r>
          </a:p>
          <a:p>
            <a:pPr marL="0" indent="0">
              <a:buFontTx/>
              <a:buNone/>
              <a:defRPr/>
            </a:pPr>
            <a:endParaRPr lang="en-CA" sz="1800" dirty="0"/>
          </a:p>
          <a:p>
            <a:pPr>
              <a:defRPr/>
            </a:pPr>
            <a:endParaRPr lang="en-CA" sz="1800" dirty="0"/>
          </a:p>
          <a:p>
            <a:pPr>
              <a:defRPr/>
            </a:pPr>
            <a:br>
              <a:rPr lang="en-CA" sz="1800" dirty="0"/>
            </a:br>
            <a:endParaRPr lang="en-CA"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F2165C44-D04E-4E00-B224-91567EB8C84D}"/>
              </a:ext>
            </a:extLst>
          </p:cNvPr>
          <p:cNvSpPr>
            <a:spLocks noGrp="1" noChangeArrowheads="1"/>
          </p:cNvSpPr>
          <p:nvPr>
            <p:ph type="title"/>
          </p:nvPr>
        </p:nvSpPr>
        <p:spPr/>
        <p:txBody>
          <a:bodyPr/>
          <a:lstStyle/>
          <a:p>
            <a:r>
              <a:rPr lang="en-US" altLang="en-US">
                <a:ea typeface="ＭＳ Ｐゴシック" panose="020B0600070205080204" pitchFamily="34" charset="-128"/>
              </a:rPr>
              <a:t>Layers Panel</a:t>
            </a:r>
          </a:p>
        </p:txBody>
      </p:sp>
      <p:pic>
        <p:nvPicPr>
          <p:cNvPr id="19458" name="Content Placeholder 4">
            <a:extLst>
              <a:ext uri="{FF2B5EF4-FFF2-40B4-BE49-F238E27FC236}">
                <a16:creationId xmlns:a16="http://schemas.microsoft.com/office/drawing/2014/main" id="{81F41615-3E63-4368-BB33-0CD1865A5D3B}"/>
              </a:ext>
              <a:ext uri="{C183D7F6-B498-43B3-948B-1728B52AA6E4}">
                <adec:decorative xmlns:adec="http://schemas.microsoft.com/office/drawing/2017/decorative" val="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44650" y="2057400"/>
            <a:ext cx="5854700" cy="40687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EA3EDBD-4F19-4F63-9242-76015950CB07}"/>
              </a:ext>
            </a:extLst>
          </p:cNvPr>
          <p:cNvSpPr>
            <a:spLocks noGrp="1" noChangeArrowheads="1"/>
          </p:cNvSpPr>
          <p:nvPr>
            <p:ph type="title"/>
          </p:nvPr>
        </p:nvSpPr>
        <p:spPr>
          <a:xfrm>
            <a:off x="457200" y="1143000"/>
            <a:ext cx="8229600" cy="1371600"/>
          </a:xfrm>
        </p:spPr>
        <p:txBody>
          <a:bodyPr/>
          <a:lstStyle/>
          <a:p>
            <a:r>
              <a:rPr lang="en-CA" altLang="en-US">
                <a:ea typeface="ＭＳ Ｐゴシック" panose="020B0600070205080204" pitchFamily="34" charset="-128"/>
              </a:rPr>
              <a:t>About layer and vector masks</a:t>
            </a:r>
          </a:p>
        </p:txBody>
      </p:sp>
      <p:sp>
        <p:nvSpPr>
          <p:cNvPr id="18434" name="Content Placeholder 2">
            <a:extLst>
              <a:ext uri="{FF2B5EF4-FFF2-40B4-BE49-F238E27FC236}">
                <a16:creationId xmlns:a16="http://schemas.microsoft.com/office/drawing/2014/main" id="{62460008-B12B-42AC-BF04-21C5AF4174B8}"/>
              </a:ext>
            </a:extLst>
          </p:cNvPr>
          <p:cNvSpPr>
            <a:spLocks noGrp="1" noChangeArrowheads="1"/>
          </p:cNvSpPr>
          <p:nvPr>
            <p:ph idx="1"/>
          </p:nvPr>
        </p:nvSpPr>
        <p:spPr>
          <a:xfrm>
            <a:off x="457200" y="2362200"/>
            <a:ext cx="8229600" cy="4800600"/>
          </a:xfrm>
        </p:spPr>
        <p:txBody>
          <a:bodyPr/>
          <a:lstStyle/>
          <a:p>
            <a:pPr>
              <a:defRPr/>
            </a:pPr>
            <a:r>
              <a:rPr lang="en-CA" sz="2000" dirty="0"/>
              <a:t>You can create two types of masks:</a:t>
            </a:r>
          </a:p>
          <a:p>
            <a:pPr>
              <a:defRPr/>
            </a:pPr>
            <a:r>
              <a:rPr lang="en-CA" sz="2000" dirty="0"/>
              <a:t>Layer masks are resolution-dependent bitmap images that are edited with the painting or selection tools.</a:t>
            </a:r>
          </a:p>
          <a:p>
            <a:pPr>
              <a:defRPr/>
            </a:pPr>
            <a:r>
              <a:rPr lang="en-CA" sz="2000" dirty="0"/>
              <a:t>You can edit a layer mask to add or subtract from the masked region. A layer mask is a grayscale image. The areas you paint in black are hidden, the areas you paint in white are visible, and the areas you paint in shades of gray appear in various levels of transparency.</a:t>
            </a:r>
          </a:p>
          <a:p>
            <a:pPr>
              <a:defRPr/>
            </a:pPr>
            <a:r>
              <a:rPr lang="en-CA" sz="2000" dirty="0"/>
              <a:t>Vector masks are resolution independent and are created with a pen or shape tool.</a:t>
            </a:r>
          </a:p>
          <a:p>
            <a:pPr>
              <a:defRPr/>
            </a:pPr>
            <a:r>
              <a:rPr lang="en-CA" sz="2000" dirty="0"/>
              <a:t>Layer and vector masks are non-destructive and editable in the future.</a:t>
            </a:r>
          </a:p>
          <a:p>
            <a:pPr>
              <a:defRPr/>
            </a:pPr>
            <a:r>
              <a:rPr lang="en-CA" sz="2000" dirty="0"/>
              <a:t>A vector mask creates a sharp-edged shape</a:t>
            </a:r>
          </a:p>
          <a:p>
            <a:pPr marL="0" indent="0">
              <a:buFontTx/>
              <a:buNone/>
              <a:defRPr/>
            </a:pPr>
            <a:br>
              <a:rPr lang="en-CA" sz="2000" dirty="0"/>
            </a:br>
            <a:endParaRPr lang="en-CA"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Content Placeholder 5" descr="The layers panel in PSD and are similar in AI. &#10;XD layers work differently we will discuss that in the app&#10;&#10;">
            <a:extLst>
              <a:ext uri="{FF2B5EF4-FFF2-40B4-BE49-F238E27FC236}">
                <a16:creationId xmlns:a16="http://schemas.microsoft.com/office/drawing/2014/main" id="{1795D302-3B04-481A-805D-25072F97F18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927225"/>
            <a:ext cx="8229600" cy="3003550"/>
          </a:xfrm>
        </p:spPr>
      </p:pic>
      <p:sp>
        <p:nvSpPr>
          <p:cNvPr id="22530" name="TextBox 8">
            <a:extLst>
              <a:ext uri="{FF2B5EF4-FFF2-40B4-BE49-F238E27FC236}">
                <a16:creationId xmlns:a16="http://schemas.microsoft.com/office/drawing/2014/main" id="{DDCEC898-A1FF-4254-805D-8DC35680D5C2}"/>
              </a:ext>
            </a:extLst>
          </p:cNvPr>
          <p:cNvSpPr txBox="1">
            <a:spLocks noChangeArrowheads="1"/>
          </p:cNvSpPr>
          <p:nvPr/>
        </p:nvSpPr>
        <p:spPr bwMode="auto">
          <a:xfrm>
            <a:off x="457200" y="4930775"/>
            <a:ext cx="71628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Myriad Pro" pitchFamily="34" charset="0"/>
                <a:ea typeface="ＭＳ Ｐゴシック" panose="020B0600070205080204" pitchFamily="34" charset="-128"/>
                <a:cs typeface="Myriad Pro" pitchFamily="34" charset="0"/>
              </a:defRPr>
            </a:lvl1pPr>
            <a:lvl2pPr marL="742950" indent="-285750">
              <a:spcBef>
                <a:spcPct val="20000"/>
              </a:spcBef>
              <a:buChar char="–"/>
              <a:defRPr sz="2800">
                <a:solidFill>
                  <a:schemeClr val="tx1"/>
                </a:solidFill>
                <a:latin typeface="Myriad Pro" pitchFamily="34" charset="0"/>
                <a:ea typeface="ＭＳ Ｐゴシック" panose="020B0600070205080204" pitchFamily="34" charset="-128"/>
              </a:defRPr>
            </a:lvl2pPr>
            <a:lvl3pPr marL="1143000" indent="-228600">
              <a:spcBef>
                <a:spcPct val="20000"/>
              </a:spcBef>
              <a:buChar char="•"/>
              <a:defRPr sz="2400">
                <a:solidFill>
                  <a:schemeClr val="tx1"/>
                </a:solidFill>
                <a:latin typeface="Myriad Pro" pitchFamily="34" charset="0"/>
                <a:ea typeface="ＭＳ Ｐゴシック" panose="020B0600070205080204" pitchFamily="34" charset="-128"/>
              </a:defRPr>
            </a:lvl3pPr>
            <a:lvl4pPr marL="1600200" indent="-228600">
              <a:spcBef>
                <a:spcPct val="20000"/>
              </a:spcBef>
              <a:buChar char="–"/>
              <a:defRPr sz="2000">
                <a:solidFill>
                  <a:schemeClr val="tx1"/>
                </a:solidFill>
                <a:latin typeface="Myriad Pro" pitchFamily="34" charset="0"/>
                <a:ea typeface="ＭＳ Ｐゴシック" panose="020B0600070205080204" pitchFamily="34" charset="-128"/>
              </a:defRPr>
            </a:lvl4pPr>
            <a:lvl5pPr marL="2057400" indent="-228600">
              <a:spcBef>
                <a:spcPct val="20000"/>
              </a:spcBef>
              <a:buChar char="»"/>
              <a:defRPr sz="2000">
                <a:solidFill>
                  <a:schemeClr val="tx1"/>
                </a:solidFill>
                <a:latin typeface="Myriad Pro"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9pPr>
          </a:lstStyle>
          <a:p>
            <a:pPr>
              <a:spcBef>
                <a:spcPct val="0"/>
              </a:spcBef>
              <a:buFontTx/>
              <a:buNone/>
            </a:pPr>
            <a:r>
              <a:rPr lang="en-US" altLang="en-US" sz="1800">
                <a:latin typeface="Arial" panose="020B0604020202020204" pitchFamily="34" charset="0"/>
              </a:rPr>
              <a:t>The layers panel in PSD and are similar in AI. </a:t>
            </a:r>
          </a:p>
          <a:p>
            <a:pPr>
              <a:spcBef>
                <a:spcPct val="0"/>
              </a:spcBef>
              <a:buFontTx/>
              <a:buNone/>
            </a:pPr>
            <a:r>
              <a:rPr lang="en-US" altLang="en-US" sz="1800">
                <a:latin typeface="Arial" panose="020B0604020202020204" pitchFamily="34" charset="0"/>
              </a:rPr>
              <a:t>XD layers work differently we will discuss that in the app</a:t>
            </a:r>
          </a:p>
          <a:p>
            <a:pPr>
              <a:spcBef>
                <a:spcPct val="0"/>
              </a:spcBef>
              <a:buFontTx/>
              <a:buNone/>
            </a:pPr>
            <a:endParaRPr lang="en-US" altLang="en-US" sz="1800">
              <a:latin typeface="Arial" panose="020B0604020202020204" pitchFamily="34" charset="0"/>
            </a:endParaRPr>
          </a:p>
        </p:txBody>
      </p:sp>
      <p:sp>
        <p:nvSpPr>
          <p:cNvPr id="22531" name="Title 1">
            <a:extLst>
              <a:ext uri="{FF2B5EF4-FFF2-40B4-BE49-F238E27FC236}">
                <a16:creationId xmlns:a16="http://schemas.microsoft.com/office/drawing/2014/main" id="{F2C039CF-E909-4549-8855-11EFD9089262}"/>
              </a:ext>
            </a:extLst>
          </p:cNvPr>
          <p:cNvSpPr>
            <a:spLocks noGrp="1" noChangeArrowheads="1"/>
          </p:cNvSpPr>
          <p:nvPr>
            <p:ph type="title"/>
          </p:nvPr>
        </p:nvSpPr>
        <p:spPr/>
        <p:txBody>
          <a:bodyPr/>
          <a:lstStyle/>
          <a:p>
            <a:r>
              <a:rPr lang="en-US" altLang="en-US" dirty="0">
                <a:ea typeface="ＭＳ Ｐゴシック" panose="020B0600070205080204" pitchFamily="34" charset="-128"/>
              </a:rPr>
              <a:t>Layers Panel </a:t>
            </a:r>
            <a:r>
              <a:rPr lang="en-US" altLang="en-US">
                <a:ea typeface="ＭＳ Ｐゴシック" panose="020B0600070205080204" pitchFamily="34" charset="-128"/>
              </a:rPr>
              <a:t>(cont’d)</a:t>
            </a:r>
            <a:endParaRPr lang="en-US" altLang="en-US" dirty="0">
              <a:ea typeface="ＭＳ Ｐゴシック"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Content Placeholder 5">
            <a:extLst>
              <a:ext uri="{FF2B5EF4-FFF2-40B4-BE49-F238E27FC236}">
                <a16:creationId xmlns:a16="http://schemas.microsoft.com/office/drawing/2014/main" id="{3A5D69A8-0CE6-42B2-9470-1F81257414E2}"/>
              </a:ext>
              <a:ext uri="{C183D7F6-B498-43B3-948B-1728B52AA6E4}">
                <adec:decorative xmlns:adec="http://schemas.microsoft.com/office/drawing/2017/decorative" val="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971800" y="1539875"/>
            <a:ext cx="3505200" cy="5222875"/>
          </a:xfrm>
        </p:spPr>
      </p:pic>
      <p:sp>
        <p:nvSpPr>
          <p:cNvPr id="24578" name="TextBox 1" descr="Types of layer mask can be setup through the properties panel in PSD and similar in AI. XD layers work differently we will discuss that in the app&#10;&#10;">
            <a:extLst>
              <a:ext uri="{FF2B5EF4-FFF2-40B4-BE49-F238E27FC236}">
                <a16:creationId xmlns:a16="http://schemas.microsoft.com/office/drawing/2014/main" id="{3A712B7F-D386-44FA-A6EA-603EAFF7B2A6}"/>
              </a:ext>
            </a:extLst>
          </p:cNvPr>
          <p:cNvSpPr txBox="1">
            <a:spLocks noChangeArrowheads="1"/>
          </p:cNvSpPr>
          <p:nvPr/>
        </p:nvSpPr>
        <p:spPr bwMode="auto">
          <a:xfrm>
            <a:off x="911225" y="2895600"/>
            <a:ext cx="1981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Myriad Pro" pitchFamily="34" charset="0"/>
                <a:ea typeface="ＭＳ Ｐゴシック" panose="020B0600070205080204" pitchFamily="34" charset="-128"/>
                <a:cs typeface="Myriad Pro" pitchFamily="34" charset="0"/>
              </a:defRPr>
            </a:lvl1pPr>
            <a:lvl2pPr marL="742950" indent="-285750">
              <a:spcBef>
                <a:spcPct val="20000"/>
              </a:spcBef>
              <a:buChar char="–"/>
              <a:defRPr sz="2800">
                <a:solidFill>
                  <a:schemeClr val="tx1"/>
                </a:solidFill>
                <a:latin typeface="Myriad Pro" pitchFamily="34" charset="0"/>
                <a:ea typeface="ＭＳ Ｐゴシック" panose="020B0600070205080204" pitchFamily="34" charset="-128"/>
              </a:defRPr>
            </a:lvl2pPr>
            <a:lvl3pPr marL="1143000" indent="-228600">
              <a:spcBef>
                <a:spcPct val="20000"/>
              </a:spcBef>
              <a:buChar char="•"/>
              <a:defRPr sz="2400">
                <a:solidFill>
                  <a:schemeClr val="tx1"/>
                </a:solidFill>
                <a:latin typeface="Myriad Pro" pitchFamily="34" charset="0"/>
                <a:ea typeface="ＭＳ Ｐゴシック" panose="020B0600070205080204" pitchFamily="34" charset="-128"/>
              </a:defRPr>
            </a:lvl3pPr>
            <a:lvl4pPr marL="1600200" indent="-228600">
              <a:spcBef>
                <a:spcPct val="20000"/>
              </a:spcBef>
              <a:buChar char="–"/>
              <a:defRPr sz="2000">
                <a:solidFill>
                  <a:schemeClr val="tx1"/>
                </a:solidFill>
                <a:latin typeface="Myriad Pro" pitchFamily="34" charset="0"/>
                <a:ea typeface="ＭＳ Ｐゴシック" panose="020B0600070205080204" pitchFamily="34" charset="-128"/>
              </a:defRPr>
            </a:lvl4pPr>
            <a:lvl5pPr marL="2057400" indent="-228600">
              <a:spcBef>
                <a:spcPct val="20000"/>
              </a:spcBef>
              <a:buChar char="»"/>
              <a:defRPr sz="2000">
                <a:solidFill>
                  <a:schemeClr val="tx1"/>
                </a:solidFill>
                <a:latin typeface="Myriad Pro"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9pPr>
          </a:lstStyle>
          <a:p>
            <a:pPr>
              <a:spcBef>
                <a:spcPct val="0"/>
              </a:spcBef>
              <a:buFontTx/>
              <a:buNone/>
            </a:pPr>
            <a:r>
              <a:rPr lang="en-US" altLang="en-US" sz="1800">
                <a:latin typeface="Arial" panose="020B0604020202020204" pitchFamily="34" charset="0"/>
              </a:rPr>
              <a:t>Types of layer mask can be setup through the properties panel in PSD and similar in AI. XD layers work differently we will discuss that in the app</a:t>
            </a:r>
          </a:p>
          <a:p>
            <a:pPr>
              <a:spcBef>
                <a:spcPct val="0"/>
              </a:spcBef>
              <a:buFontTx/>
              <a:buNone/>
            </a:pPr>
            <a:endParaRPr lang="en-US" altLang="en-US" sz="1800">
              <a:latin typeface="Arial" panose="020B0604020202020204" pitchFamily="34" charset="0"/>
            </a:endParaRPr>
          </a:p>
        </p:txBody>
      </p:sp>
      <p:sp>
        <p:nvSpPr>
          <p:cNvPr id="24579" name="Title 1">
            <a:extLst>
              <a:ext uri="{FF2B5EF4-FFF2-40B4-BE49-F238E27FC236}">
                <a16:creationId xmlns:a16="http://schemas.microsoft.com/office/drawing/2014/main" id="{A3CA0C8C-1F05-42C5-927A-F067BD67E85F}"/>
              </a:ext>
            </a:extLst>
          </p:cNvPr>
          <p:cNvSpPr>
            <a:spLocks noGrp="1" noChangeArrowheads="1"/>
          </p:cNvSpPr>
          <p:nvPr>
            <p:ph type="title"/>
          </p:nvPr>
        </p:nvSpPr>
        <p:spPr>
          <a:xfrm>
            <a:off x="457200" y="1274763"/>
            <a:ext cx="8229600" cy="563562"/>
          </a:xfrm>
        </p:spPr>
        <p:txBody>
          <a:bodyPr/>
          <a:lstStyle/>
          <a:p>
            <a:r>
              <a:rPr lang="en-US" altLang="en-US" sz="2800" dirty="0">
                <a:ea typeface="ＭＳ Ｐゴシック" panose="020B0600070205080204" pitchFamily="34" charset="-128"/>
              </a:rPr>
              <a:t>Layer options in the properties Panel</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2843</TotalTime>
  <Words>479</Words>
  <Application>Microsoft Office PowerPoint</Application>
  <PresentationFormat>On-screen Show (4:3)</PresentationFormat>
  <Paragraphs>38</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ＭＳ Ｐゴシック</vt:lpstr>
      <vt:lpstr>Myriad Pro</vt:lpstr>
      <vt:lpstr>Calibri</vt:lpstr>
      <vt:lpstr>Default Design</vt:lpstr>
      <vt:lpstr>Graphical Elements</vt:lpstr>
      <vt:lpstr>After the quiz is completed </vt:lpstr>
      <vt:lpstr>About Layers</vt:lpstr>
      <vt:lpstr>Layers Panel</vt:lpstr>
      <vt:lpstr>About layer and vector masks</vt:lpstr>
      <vt:lpstr>Layers Panel (cont’d)</vt:lpstr>
      <vt:lpstr>Layer options in the properties Panel</vt:lpstr>
    </vt:vector>
  </TitlesOfParts>
  <Company>Conestoga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Authorized User</dc:creator>
  <cp:lastModifiedBy>Jake Hutter</cp:lastModifiedBy>
  <cp:revision>130</cp:revision>
  <dcterms:created xsi:type="dcterms:W3CDTF">2010-11-05T14:49:01Z</dcterms:created>
  <dcterms:modified xsi:type="dcterms:W3CDTF">2021-05-13T19:42:35Z</dcterms:modified>
</cp:coreProperties>
</file>