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81" r:id="rId2"/>
    <p:sldId id="284" r:id="rId3"/>
    <p:sldId id="294" r:id="rId4"/>
    <p:sldId id="295" r:id="rId5"/>
    <p:sldId id="297" r:id="rId6"/>
    <p:sldId id="292" r:id="rId7"/>
    <p:sldId id="298"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385" autoAdjust="0"/>
  </p:normalViewPr>
  <p:slideViewPr>
    <p:cSldViewPr>
      <p:cViewPr varScale="1">
        <p:scale>
          <a:sx n="98" d="100"/>
          <a:sy n="98" d="100"/>
        </p:scale>
        <p:origin x="3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8" d="100"/>
          <a:sy n="138" d="100"/>
        </p:scale>
        <p:origin x="1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39F0BD-E4B8-40FF-ACB5-8DFFAE6336E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F52A52F-B48C-4336-803B-0F5DE0B7706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983B344A-6036-49D4-A673-567E3AC14BA4}" type="datetimeFigureOut">
              <a:rPr lang="en-US"/>
              <a:pPr>
                <a:defRPr/>
              </a:pPr>
              <a:t>5/13/2021</a:t>
            </a:fld>
            <a:endParaRPr lang="en-US"/>
          </a:p>
        </p:txBody>
      </p:sp>
      <p:sp>
        <p:nvSpPr>
          <p:cNvPr id="4" name="Footer Placeholder 3">
            <a:extLst>
              <a:ext uri="{FF2B5EF4-FFF2-40B4-BE49-F238E27FC236}">
                <a16:creationId xmlns:a16="http://schemas.microsoft.com/office/drawing/2014/main" id="{586D2D33-7D18-4D02-A52B-CDD1ED85667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BBB158C5-6FB1-49EA-BC5A-2EB3F0DFDE39}"/>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09D4770D-9A1E-4049-A845-B03C4DE0FE5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B1DFB9-616A-40E0-BCE4-13C5F6E6025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AACC3CB-B83B-4144-A8B5-F2F7BD606FD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1EE59BB1-A6C1-4C0D-B6CB-3DF273FA4E44}" type="datetimeFigureOut">
              <a:rPr lang="en-US"/>
              <a:pPr>
                <a:defRPr/>
              </a:pPr>
              <a:t>5/13/2021</a:t>
            </a:fld>
            <a:endParaRPr lang="en-US"/>
          </a:p>
        </p:txBody>
      </p:sp>
      <p:sp>
        <p:nvSpPr>
          <p:cNvPr id="4" name="Slide Image Placeholder 3">
            <a:extLst>
              <a:ext uri="{FF2B5EF4-FFF2-40B4-BE49-F238E27FC236}">
                <a16:creationId xmlns:a16="http://schemas.microsoft.com/office/drawing/2014/main" id="{5D1F30DD-8A5D-4389-B7E2-687875DC899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0679D20-0162-49C5-85E3-1AF4A33642E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70F67543-C106-4B35-B43B-7D4208EDFE3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3867158-26EE-4AFC-AD5A-712D899AE279}"/>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D5E8779F-8435-4F29-B6E4-DF656E4F69A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E4AE28F-38E7-47D8-B28C-91DC051348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271BE569-E3B2-41D9-98D6-00739DB37F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i="1">
                <a:ea typeface="ＭＳ Ｐゴシック" panose="020B0600070205080204" pitchFamily="34" charset="-128"/>
              </a:rPr>
              <a:t>Photoshop layers representation</a:t>
            </a:r>
          </a:p>
          <a:p>
            <a:r>
              <a:rPr lang="en-CA" altLang="en-US" i="1">
                <a:ea typeface="ＭＳ Ｐゴシック" panose="020B0600070205080204" pitchFamily="34" charset="-128"/>
              </a:rPr>
              <a:t>Transparent areas on a layer let you see layers below.</a:t>
            </a:r>
          </a:p>
        </p:txBody>
      </p:sp>
      <p:sp>
        <p:nvSpPr>
          <p:cNvPr id="16387" name="Slide Number Placeholder 3">
            <a:extLst>
              <a:ext uri="{FF2B5EF4-FFF2-40B4-BE49-F238E27FC236}">
                <a16:creationId xmlns:a16="http://schemas.microsoft.com/office/drawing/2014/main" id="{35E0BEDB-33EC-4C37-82B4-7A30D5901D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A13EA47-2765-4979-B6EA-AA5DAFBFB620}"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EC394521-BE41-46D9-8B57-2E7A868F3A9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9656862C-BF99-4911-BFC7-46AA0BCFBA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r>
              <a:rPr lang="en-US" altLang="en-US">
                <a:ea typeface="ＭＳ Ｐゴシック" panose="020B0600070205080204" pitchFamily="34" charset="-128"/>
              </a:rPr>
              <a:t>Changing the expresson of  a man with Liquify-Face-Aware In PSD &gt; Menu&gt;Filter&gt;Liquify</a:t>
            </a:r>
          </a:p>
        </p:txBody>
      </p:sp>
      <p:sp>
        <p:nvSpPr>
          <p:cNvPr id="20483" name="Slide Number Placeholder 3">
            <a:extLst>
              <a:ext uri="{FF2B5EF4-FFF2-40B4-BE49-F238E27FC236}">
                <a16:creationId xmlns:a16="http://schemas.microsoft.com/office/drawing/2014/main" id="{26185290-F379-4A5D-8CC8-294745597C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1D254C-5BD1-4866-BED1-2EE32D039A69}" type="slidenum">
              <a:rPr lang="en-US" altLang="en-US" smtClean="0"/>
              <a:pPr/>
              <a:t>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a:extLst>
              <a:ext uri="{FF2B5EF4-FFF2-40B4-BE49-F238E27FC236}">
                <a16:creationId xmlns:a16="http://schemas.microsoft.com/office/drawing/2014/main" id="{24230178-8D9B-4B3A-AA65-26B84E677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F7231E-47E7-4772-8C35-E0824C36F3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B038610-B74F-4E4B-AC7F-8EEE2658D1F4}"/>
              </a:ext>
            </a:extLst>
          </p:cNvPr>
          <p:cNvSpPr>
            <a:spLocks noGrp="1" noChangeArrowheads="1"/>
          </p:cNvSpPr>
          <p:nvPr>
            <p:ph type="sldNum" sz="quarter" idx="12"/>
          </p:nvPr>
        </p:nvSpPr>
        <p:spPr>
          <a:ln/>
        </p:spPr>
        <p:txBody>
          <a:bodyPr/>
          <a:lstStyle>
            <a:lvl1pPr>
              <a:defRPr/>
            </a:lvl1pPr>
          </a:lstStyle>
          <a:p>
            <a:pPr>
              <a:defRPr/>
            </a:pPr>
            <a:fld id="{D7C3CF95-87AA-4DD3-BE1F-53D224310FE3}" type="slidenum">
              <a:rPr lang="en-US"/>
              <a:pPr>
                <a:defRPr/>
              </a:pPr>
              <a:t>‹#›</a:t>
            </a:fld>
            <a:endParaRPr lang="en-US" dirty="0"/>
          </a:p>
        </p:txBody>
      </p:sp>
    </p:spTree>
    <p:extLst>
      <p:ext uri="{BB962C8B-B14F-4D97-AF65-F5344CB8AC3E}">
        <p14:creationId xmlns:p14="http://schemas.microsoft.com/office/powerpoint/2010/main" val="310257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79327A07-9EED-4C12-B61D-EA1EE79B0E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2E50E-9950-49D5-87EE-77E6A5600E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46D9B99-59C2-4B51-95E2-BF18A3A9F736}"/>
              </a:ext>
            </a:extLst>
          </p:cNvPr>
          <p:cNvSpPr>
            <a:spLocks noGrp="1" noChangeArrowheads="1"/>
          </p:cNvSpPr>
          <p:nvPr>
            <p:ph type="sldNum" sz="quarter" idx="12"/>
          </p:nvPr>
        </p:nvSpPr>
        <p:spPr>
          <a:ln/>
        </p:spPr>
        <p:txBody>
          <a:bodyPr/>
          <a:lstStyle>
            <a:lvl1pPr>
              <a:defRPr/>
            </a:lvl1pPr>
          </a:lstStyle>
          <a:p>
            <a:pPr>
              <a:defRPr/>
            </a:pPr>
            <a:fld id="{6BA64E5E-6E6B-4ACA-A008-B17C468FECBB}" type="slidenum">
              <a:rPr lang="en-US"/>
              <a:pPr>
                <a:defRPr/>
              </a:pPr>
              <a:t>‹#›</a:t>
            </a:fld>
            <a:endParaRPr lang="en-US" dirty="0"/>
          </a:p>
        </p:txBody>
      </p:sp>
    </p:spTree>
    <p:extLst>
      <p:ext uri="{BB962C8B-B14F-4D97-AF65-F5344CB8AC3E}">
        <p14:creationId xmlns:p14="http://schemas.microsoft.com/office/powerpoint/2010/main" val="334607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a:extLst>
              <a:ext uri="{FF2B5EF4-FFF2-40B4-BE49-F238E27FC236}">
                <a16:creationId xmlns:a16="http://schemas.microsoft.com/office/drawing/2014/main" id="{11CBDEB1-659F-4E6F-B6D5-0C0788715D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1211FE4-D5E4-475F-BDC4-81B47FC68A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E5A99C3-5BF5-4704-BA9C-D689389B4F02}"/>
              </a:ext>
            </a:extLst>
          </p:cNvPr>
          <p:cNvSpPr>
            <a:spLocks noGrp="1" noChangeArrowheads="1"/>
          </p:cNvSpPr>
          <p:nvPr>
            <p:ph type="sldNum" sz="quarter" idx="12"/>
          </p:nvPr>
        </p:nvSpPr>
        <p:spPr>
          <a:ln/>
        </p:spPr>
        <p:txBody>
          <a:bodyPr/>
          <a:lstStyle>
            <a:lvl1pPr>
              <a:defRPr/>
            </a:lvl1pPr>
          </a:lstStyle>
          <a:p>
            <a:pPr>
              <a:defRPr/>
            </a:pPr>
            <a:fld id="{9ECA38EE-8C49-4B67-A3CF-E92901142D11}" type="slidenum">
              <a:rPr lang="en-US"/>
              <a:pPr>
                <a:defRPr/>
              </a:pPr>
              <a:t>‹#›</a:t>
            </a:fld>
            <a:endParaRPr lang="en-US" dirty="0"/>
          </a:p>
        </p:txBody>
      </p:sp>
    </p:spTree>
    <p:extLst>
      <p:ext uri="{BB962C8B-B14F-4D97-AF65-F5344CB8AC3E}">
        <p14:creationId xmlns:p14="http://schemas.microsoft.com/office/powerpoint/2010/main" val="267184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Myriad Pro" panose="020B0503030403020204"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b="0" i="0">
                <a:latin typeface="Myriad Pro" panose="020B0503030403020204" pitchFamily="34" charset="0"/>
              </a:defRPr>
            </a:lvl1pPr>
            <a:lvl2pPr>
              <a:defRPr b="0" i="0">
                <a:latin typeface="Myriad Pro" panose="020B0503030403020204" pitchFamily="34" charset="0"/>
              </a:defRPr>
            </a:lvl2pPr>
            <a:lvl3pPr>
              <a:defRPr b="0" i="0">
                <a:latin typeface="Myriad Pro" panose="020B0503030403020204" pitchFamily="34" charset="0"/>
              </a:defRPr>
            </a:lvl3pPr>
            <a:lvl4pPr>
              <a:defRPr b="0" i="0">
                <a:latin typeface="Myriad Pro" panose="020B0503030403020204" pitchFamily="34" charset="0"/>
              </a:defRPr>
            </a:lvl4pPr>
            <a:lvl5pPr>
              <a:defRPr b="0" i="0">
                <a:latin typeface="Myriad Pro" panose="020B0503030403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4">
            <a:extLst>
              <a:ext uri="{FF2B5EF4-FFF2-40B4-BE49-F238E27FC236}">
                <a16:creationId xmlns:a16="http://schemas.microsoft.com/office/drawing/2014/main" id="{24D0491F-9F0E-46DD-A32F-340E34F461B3}"/>
              </a:ext>
            </a:extLst>
          </p:cNvPr>
          <p:cNvSpPr>
            <a:spLocks noGrp="1" noChangeArrowheads="1"/>
          </p:cNvSpPr>
          <p:nvPr>
            <p:ph type="dt" sz="half" idx="10"/>
          </p:nvPr>
        </p:nvSpPr>
        <p:spPr/>
        <p:txBody>
          <a:bodyPr/>
          <a:lstStyle>
            <a:lvl1pPr>
              <a:defRPr>
                <a:latin typeface="Myriad Pro" panose="020B0503030403020204" pitchFamily="34" charset="0"/>
              </a:defRPr>
            </a:lvl1pPr>
          </a:lstStyle>
          <a:p>
            <a:pPr>
              <a:defRPr/>
            </a:pPr>
            <a:endParaRPr lang="en-US"/>
          </a:p>
        </p:txBody>
      </p:sp>
      <p:sp>
        <p:nvSpPr>
          <p:cNvPr id="5" name="Rectangle 5">
            <a:extLst>
              <a:ext uri="{FF2B5EF4-FFF2-40B4-BE49-F238E27FC236}">
                <a16:creationId xmlns:a16="http://schemas.microsoft.com/office/drawing/2014/main" id="{6A1FC9BD-3B83-488A-9267-BE6451375225}"/>
              </a:ext>
            </a:extLst>
          </p:cNvPr>
          <p:cNvSpPr>
            <a:spLocks noGrp="1" noChangeArrowheads="1"/>
          </p:cNvSpPr>
          <p:nvPr>
            <p:ph type="ftr" sz="quarter" idx="11"/>
          </p:nvPr>
        </p:nvSpPr>
        <p:spPr/>
        <p:txBody>
          <a:bodyPr/>
          <a:lstStyle>
            <a:lvl1pPr>
              <a:defRPr>
                <a:latin typeface="Myriad Pro" panose="020B0503030403020204" pitchFamily="34" charset="0"/>
              </a:defRPr>
            </a:lvl1pPr>
          </a:lstStyle>
          <a:p>
            <a:pPr>
              <a:defRPr/>
            </a:pPr>
            <a:endParaRPr lang="en-US"/>
          </a:p>
        </p:txBody>
      </p:sp>
      <p:sp>
        <p:nvSpPr>
          <p:cNvPr id="6" name="Rectangle 6">
            <a:extLst>
              <a:ext uri="{FF2B5EF4-FFF2-40B4-BE49-F238E27FC236}">
                <a16:creationId xmlns:a16="http://schemas.microsoft.com/office/drawing/2014/main" id="{C124436E-4D85-4517-A9B9-C0AA9356FD93}"/>
              </a:ext>
            </a:extLst>
          </p:cNvPr>
          <p:cNvSpPr>
            <a:spLocks noGrp="1" noChangeArrowheads="1"/>
          </p:cNvSpPr>
          <p:nvPr>
            <p:ph type="sldNum" sz="quarter" idx="12"/>
          </p:nvPr>
        </p:nvSpPr>
        <p:spPr/>
        <p:txBody>
          <a:bodyPr/>
          <a:lstStyle>
            <a:lvl1pPr>
              <a:defRPr>
                <a:latin typeface="Myriad Pro" panose="020B0503030403020204" pitchFamily="34" charset="0"/>
              </a:defRPr>
            </a:lvl1pPr>
          </a:lstStyle>
          <a:p>
            <a:pPr>
              <a:defRPr/>
            </a:pPr>
            <a:fld id="{16C1A926-D550-45C7-A344-6A0DA110EDBC}" type="slidenum">
              <a:rPr lang="en-US"/>
              <a:pPr>
                <a:defRPr/>
              </a:pPr>
              <a:t>‹#›</a:t>
            </a:fld>
            <a:endParaRPr lang="en-US" dirty="0"/>
          </a:p>
        </p:txBody>
      </p:sp>
    </p:spTree>
    <p:extLst>
      <p:ext uri="{BB962C8B-B14F-4D97-AF65-F5344CB8AC3E}">
        <p14:creationId xmlns:p14="http://schemas.microsoft.com/office/powerpoint/2010/main" val="131952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a:extLst>
              <a:ext uri="{FF2B5EF4-FFF2-40B4-BE49-F238E27FC236}">
                <a16:creationId xmlns:a16="http://schemas.microsoft.com/office/drawing/2014/main" id="{5C90B440-7102-4AAA-85C2-C4500AF9BF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072688-B820-4EB2-8180-80488C5E4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0B895B-6525-4577-AFEC-F9F957437C51}"/>
              </a:ext>
            </a:extLst>
          </p:cNvPr>
          <p:cNvSpPr>
            <a:spLocks noGrp="1" noChangeArrowheads="1"/>
          </p:cNvSpPr>
          <p:nvPr>
            <p:ph type="sldNum" sz="quarter" idx="12"/>
          </p:nvPr>
        </p:nvSpPr>
        <p:spPr>
          <a:ln/>
        </p:spPr>
        <p:txBody>
          <a:bodyPr/>
          <a:lstStyle>
            <a:lvl1pPr>
              <a:defRPr/>
            </a:lvl1pPr>
          </a:lstStyle>
          <a:p>
            <a:pPr>
              <a:defRPr/>
            </a:pPr>
            <a:fld id="{5F09A85C-FB88-4B3D-ADD5-0E3ED29800BE}" type="slidenum">
              <a:rPr lang="en-US"/>
              <a:pPr>
                <a:defRPr/>
              </a:pPr>
              <a:t>‹#›</a:t>
            </a:fld>
            <a:endParaRPr lang="en-US" dirty="0"/>
          </a:p>
        </p:txBody>
      </p:sp>
    </p:spTree>
    <p:extLst>
      <p:ext uri="{BB962C8B-B14F-4D97-AF65-F5344CB8AC3E}">
        <p14:creationId xmlns:p14="http://schemas.microsoft.com/office/powerpoint/2010/main" val="288421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a:extLst>
              <a:ext uri="{FF2B5EF4-FFF2-40B4-BE49-F238E27FC236}">
                <a16:creationId xmlns:a16="http://schemas.microsoft.com/office/drawing/2014/main" id="{D370FB0B-95C6-46E0-B9EB-AEA2943751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02B45DF-82AD-4D58-B5DC-DE6707D09C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CC4CCC-7505-495F-B576-5B4C08714359}"/>
              </a:ext>
            </a:extLst>
          </p:cNvPr>
          <p:cNvSpPr>
            <a:spLocks noGrp="1" noChangeArrowheads="1"/>
          </p:cNvSpPr>
          <p:nvPr>
            <p:ph type="sldNum" sz="quarter" idx="12"/>
          </p:nvPr>
        </p:nvSpPr>
        <p:spPr>
          <a:ln/>
        </p:spPr>
        <p:txBody>
          <a:bodyPr/>
          <a:lstStyle>
            <a:lvl1pPr>
              <a:defRPr/>
            </a:lvl1pPr>
          </a:lstStyle>
          <a:p>
            <a:pPr>
              <a:defRPr/>
            </a:pPr>
            <a:fld id="{730F52DF-C1FA-4141-94DD-D2012E9F4482}" type="slidenum">
              <a:rPr lang="en-US"/>
              <a:pPr>
                <a:defRPr/>
              </a:pPr>
              <a:t>‹#›</a:t>
            </a:fld>
            <a:endParaRPr lang="en-US" dirty="0"/>
          </a:p>
        </p:txBody>
      </p:sp>
    </p:spTree>
    <p:extLst>
      <p:ext uri="{BB962C8B-B14F-4D97-AF65-F5344CB8AC3E}">
        <p14:creationId xmlns:p14="http://schemas.microsoft.com/office/powerpoint/2010/main" val="42233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a:extLst>
              <a:ext uri="{FF2B5EF4-FFF2-40B4-BE49-F238E27FC236}">
                <a16:creationId xmlns:a16="http://schemas.microsoft.com/office/drawing/2014/main" id="{69A87A42-E2CB-4814-B4A7-6AFB646F674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8276D60-B8ED-43CE-A496-7726A24EE8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A72302C-94F8-4CFC-BFC8-351E88F67C9D}"/>
              </a:ext>
            </a:extLst>
          </p:cNvPr>
          <p:cNvSpPr>
            <a:spLocks noGrp="1" noChangeArrowheads="1"/>
          </p:cNvSpPr>
          <p:nvPr>
            <p:ph type="sldNum" sz="quarter" idx="12"/>
          </p:nvPr>
        </p:nvSpPr>
        <p:spPr>
          <a:ln/>
        </p:spPr>
        <p:txBody>
          <a:bodyPr/>
          <a:lstStyle>
            <a:lvl1pPr>
              <a:defRPr/>
            </a:lvl1pPr>
          </a:lstStyle>
          <a:p>
            <a:pPr>
              <a:defRPr/>
            </a:pPr>
            <a:fld id="{D4D29053-D990-442C-85CC-DF775AE3E37E}" type="slidenum">
              <a:rPr lang="en-US"/>
              <a:pPr>
                <a:defRPr/>
              </a:pPr>
              <a:t>‹#›</a:t>
            </a:fld>
            <a:endParaRPr lang="en-US" dirty="0"/>
          </a:p>
        </p:txBody>
      </p:sp>
    </p:spTree>
    <p:extLst>
      <p:ext uri="{BB962C8B-B14F-4D97-AF65-F5344CB8AC3E}">
        <p14:creationId xmlns:p14="http://schemas.microsoft.com/office/powerpoint/2010/main" val="285884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a:extLst>
              <a:ext uri="{FF2B5EF4-FFF2-40B4-BE49-F238E27FC236}">
                <a16:creationId xmlns:a16="http://schemas.microsoft.com/office/drawing/2014/main" id="{895D6666-2A90-4617-9F5C-84FCB9CF4AD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C249F6-1A33-4A03-9F20-3F0AC41362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BD6093A-9F83-4647-B08C-FAC5628878D9}"/>
              </a:ext>
            </a:extLst>
          </p:cNvPr>
          <p:cNvSpPr>
            <a:spLocks noGrp="1" noChangeArrowheads="1"/>
          </p:cNvSpPr>
          <p:nvPr>
            <p:ph type="sldNum" sz="quarter" idx="12"/>
          </p:nvPr>
        </p:nvSpPr>
        <p:spPr>
          <a:ln/>
        </p:spPr>
        <p:txBody>
          <a:bodyPr/>
          <a:lstStyle>
            <a:lvl1pPr>
              <a:defRPr/>
            </a:lvl1pPr>
          </a:lstStyle>
          <a:p>
            <a:pPr>
              <a:defRPr/>
            </a:pPr>
            <a:fld id="{E0EC0E2B-6598-41CB-986E-16AADA3D92C7}" type="slidenum">
              <a:rPr lang="en-US"/>
              <a:pPr>
                <a:defRPr/>
              </a:pPr>
              <a:t>‹#›</a:t>
            </a:fld>
            <a:endParaRPr lang="en-US" dirty="0"/>
          </a:p>
        </p:txBody>
      </p:sp>
    </p:spTree>
    <p:extLst>
      <p:ext uri="{BB962C8B-B14F-4D97-AF65-F5344CB8AC3E}">
        <p14:creationId xmlns:p14="http://schemas.microsoft.com/office/powerpoint/2010/main" val="426924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7FCD13D-6929-429B-AB37-081045024A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98E60E-D357-4F81-BED3-D8921776A4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EA9F4EF-3519-433C-BA91-D05D410515E1}"/>
              </a:ext>
            </a:extLst>
          </p:cNvPr>
          <p:cNvSpPr>
            <a:spLocks noGrp="1" noChangeArrowheads="1"/>
          </p:cNvSpPr>
          <p:nvPr>
            <p:ph type="sldNum" sz="quarter" idx="12"/>
          </p:nvPr>
        </p:nvSpPr>
        <p:spPr>
          <a:ln/>
        </p:spPr>
        <p:txBody>
          <a:bodyPr/>
          <a:lstStyle>
            <a:lvl1pPr>
              <a:defRPr/>
            </a:lvl1pPr>
          </a:lstStyle>
          <a:p>
            <a:pPr>
              <a:defRPr/>
            </a:pPr>
            <a:fld id="{8C6C309F-4816-4140-865F-8FEC9CC25603}" type="slidenum">
              <a:rPr lang="en-US"/>
              <a:pPr>
                <a:defRPr/>
              </a:pPr>
              <a:t>‹#›</a:t>
            </a:fld>
            <a:endParaRPr lang="en-US" dirty="0"/>
          </a:p>
        </p:txBody>
      </p:sp>
    </p:spTree>
    <p:extLst>
      <p:ext uri="{BB962C8B-B14F-4D97-AF65-F5344CB8AC3E}">
        <p14:creationId xmlns:p14="http://schemas.microsoft.com/office/powerpoint/2010/main" val="247945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5E615252-CAA0-4C7E-B113-DA3605E90DD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5BBDE63-BE72-4B05-83DB-2D6A5EE992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90F891-0E53-4F79-88E0-6182A3DDFF53}"/>
              </a:ext>
            </a:extLst>
          </p:cNvPr>
          <p:cNvSpPr>
            <a:spLocks noGrp="1" noChangeArrowheads="1"/>
          </p:cNvSpPr>
          <p:nvPr>
            <p:ph type="sldNum" sz="quarter" idx="12"/>
          </p:nvPr>
        </p:nvSpPr>
        <p:spPr>
          <a:ln/>
        </p:spPr>
        <p:txBody>
          <a:bodyPr/>
          <a:lstStyle>
            <a:lvl1pPr>
              <a:defRPr/>
            </a:lvl1pPr>
          </a:lstStyle>
          <a:p>
            <a:pPr>
              <a:defRPr/>
            </a:pPr>
            <a:fld id="{DDC43103-D3B6-4B56-BFE3-2172A4F02AC9}" type="slidenum">
              <a:rPr lang="en-US"/>
              <a:pPr>
                <a:defRPr/>
              </a:pPr>
              <a:t>‹#›</a:t>
            </a:fld>
            <a:endParaRPr lang="en-US" dirty="0"/>
          </a:p>
        </p:txBody>
      </p:sp>
    </p:spTree>
    <p:extLst>
      <p:ext uri="{BB962C8B-B14F-4D97-AF65-F5344CB8AC3E}">
        <p14:creationId xmlns:p14="http://schemas.microsoft.com/office/powerpoint/2010/main" val="380951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a:extLst>
              <a:ext uri="{FF2B5EF4-FFF2-40B4-BE49-F238E27FC236}">
                <a16:creationId xmlns:a16="http://schemas.microsoft.com/office/drawing/2014/main" id="{DD7E27A5-37EB-40B0-9EAF-8BC0E23E20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D30F79A-1697-4F51-97E2-0E2195DA80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D064F78-704F-4302-B9BB-2F4CFDCBDA2D}"/>
              </a:ext>
            </a:extLst>
          </p:cNvPr>
          <p:cNvSpPr>
            <a:spLocks noGrp="1" noChangeArrowheads="1"/>
          </p:cNvSpPr>
          <p:nvPr>
            <p:ph type="sldNum" sz="quarter" idx="12"/>
          </p:nvPr>
        </p:nvSpPr>
        <p:spPr>
          <a:ln/>
        </p:spPr>
        <p:txBody>
          <a:bodyPr/>
          <a:lstStyle>
            <a:lvl1pPr>
              <a:defRPr/>
            </a:lvl1pPr>
          </a:lstStyle>
          <a:p>
            <a:pPr>
              <a:defRPr/>
            </a:pPr>
            <a:fld id="{F4DB08C1-C84E-4748-92BB-A8E6C1B7E2B0}" type="slidenum">
              <a:rPr lang="en-US"/>
              <a:pPr>
                <a:defRPr/>
              </a:pPr>
              <a:t>‹#›</a:t>
            </a:fld>
            <a:endParaRPr lang="en-US" dirty="0"/>
          </a:p>
        </p:txBody>
      </p:sp>
    </p:spTree>
    <p:extLst>
      <p:ext uri="{BB962C8B-B14F-4D97-AF65-F5344CB8AC3E}">
        <p14:creationId xmlns:p14="http://schemas.microsoft.com/office/powerpoint/2010/main" val="121369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AFB54AE5-BAC8-4548-930D-AC6B1245BDA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BFC02FAE-9B93-40DA-ABD0-A0D07E1EACC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2" name="Rectangle 3">
            <a:extLst>
              <a:ext uri="{FF2B5EF4-FFF2-40B4-BE49-F238E27FC236}">
                <a16:creationId xmlns:a16="http://schemas.microsoft.com/office/drawing/2014/main" id="{D2AFFD2F-52B6-4609-B6CA-ABA48C96AC21}"/>
              </a:ext>
            </a:extLst>
          </p:cNvPr>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C6B85247-35A5-42CB-9D76-1304F0776DF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yriad Pro" panose="020B0503030403020204" pitchFamily="34" charset="0"/>
                <a:ea typeface="ＭＳ Ｐゴシック" charset="0"/>
                <a:cs typeface="Myriad Pro" panose="020B0503030403020204" pitchFamily="34" charset="0"/>
              </a:defRPr>
            </a:lvl1pPr>
          </a:lstStyle>
          <a:p>
            <a:pPr>
              <a:defRPr/>
            </a:pPr>
            <a:endParaRPr lang="en-US"/>
          </a:p>
        </p:txBody>
      </p:sp>
      <p:sp>
        <p:nvSpPr>
          <p:cNvPr id="1030" name="Rectangle 6">
            <a:extLst>
              <a:ext uri="{FF2B5EF4-FFF2-40B4-BE49-F238E27FC236}">
                <a16:creationId xmlns:a16="http://schemas.microsoft.com/office/drawing/2014/main" id="{745E5CBE-4E1C-4CA8-AC79-3CC88853D8CF}"/>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ＭＳ Ｐゴシック" charset="0"/>
                <a:cs typeface="ＭＳ Ｐゴシック" charset="0"/>
              </a:defRPr>
            </a:lvl1pPr>
          </a:lstStyle>
          <a:p>
            <a:pPr>
              <a:defRPr/>
            </a:pPr>
            <a:fld id="{E7E3E231-369B-49C3-9A88-0E8283C4349F}" type="slidenum">
              <a:rPr lang="en-US"/>
              <a:pPr>
                <a:defRPr/>
              </a:pPr>
              <a:t>‹#›</a:t>
            </a:fld>
            <a:endParaRPr lang="en-US" dirty="0"/>
          </a:p>
        </p:txBody>
      </p:sp>
      <p:sp>
        <p:nvSpPr>
          <p:cNvPr id="1031" name="Rectangle 2">
            <a:extLst>
              <a:ext uri="{FF2B5EF4-FFF2-40B4-BE49-F238E27FC236}">
                <a16:creationId xmlns:a16="http://schemas.microsoft.com/office/drawing/2014/main" id="{CDE40FBF-EE0F-4290-A68F-4F424FA282AB}"/>
              </a:ext>
            </a:extLst>
          </p:cNvPr>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a:t>
            </a:r>
          </a:p>
        </p:txBody>
      </p:sp>
      <p:cxnSp>
        <p:nvCxnSpPr>
          <p:cNvPr id="12" name="Straight Connector 11">
            <a:extLst>
              <a:ext uri="{FF2B5EF4-FFF2-40B4-BE49-F238E27FC236}">
                <a16:creationId xmlns:a16="http://schemas.microsoft.com/office/drawing/2014/main" id="{B8BB7937-8EE6-4E62-BBC9-D12F102F41D8}"/>
              </a:ext>
            </a:extLst>
          </p:cNvPr>
          <p:cNvCxnSpPr>
            <a:cxnSpLocks noChangeShapeType="1"/>
          </p:cNvCxnSpPr>
          <p:nvPr userDrawn="1"/>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000000">
                <a:alpha val="37999"/>
              </a:srgbClr>
            </a:outerShdw>
          </a:effectLst>
        </p:spPr>
      </p:cxnSp>
      <p:pic>
        <p:nvPicPr>
          <p:cNvPr id="1033" name="Picture 7" descr="Cnstga_vrt_CMYK_gld_wht_rev.eps">
            <a:extLst>
              <a:ext uri="{FF2B5EF4-FFF2-40B4-BE49-F238E27FC236}">
                <a16:creationId xmlns:a16="http://schemas.microsoft.com/office/drawing/2014/main" id="{72125DC5-1F94-448D-9029-89D4401281F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2pPr>
      <a:lvl3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3pPr>
      <a:lvl4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4pPr>
      <a:lvl5pPr algn="ctr" rtl="0" eaLnBrk="0" fontAlgn="base" hangingPunct="0">
        <a:spcBef>
          <a:spcPct val="0"/>
        </a:spcBef>
        <a:spcAft>
          <a:spcPct val="0"/>
        </a:spcAft>
        <a:defRPr sz="4400" b="1">
          <a:solidFill>
            <a:schemeClr val="tx2"/>
          </a:solidFill>
          <a:latin typeface="Myriad Pro" panose="020B0503030403020204" pitchFamily="34" charset="0"/>
          <a:ea typeface="ＭＳ Ｐゴシック" charset="-128"/>
          <a:cs typeface="Myriad Pro" panose="020B0503030403020204"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yriad Pro" panose="020B0503030403020204" pitchFamily="34" charset="0"/>
          <a:ea typeface="ＭＳ Ｐゴシック" charset="-128"/>
          <a:cs typeface="Myriad Pro" panose="020B0503030403020204" pitchFamily="34" charset="0"/>
        </a:defRPr>
      </a:lvl1pPr>
      <a:lvl2pPr marL="742950" indent="-285750" algn="l" rtl="0" eaLnBrk="0" fontAlgn="base" hangingPunct="0">
        <a:spcBef>
          <a:spcPct val="20000"/>
        </a:spcBef>
        <a:spcAft>
          <a:spcPct val="0"/>
        </a:spcAft>
        <a:buChar char="–"/>
        <a:defRPr sz="2800">
          <a:solidFill>
            <a:schemeClr val="tx1"/>
          </a:solidFill>
          <a:latin typeface="Myriad Pro" panose="020B0503030403020204" pitchFamily="34"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yriad Pro" panose="020B0503030403020204" pitchFamily="34"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elpx.adobe.com/ca/photoshop/using/layer-basic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elpx.adobe.com/ca/photoshop/how-to/photo-enhancement-basics.html?playlist=/services/playlist.helpx/products:SG_PHOTOSHOP_1_1/learn-path:get-started/set-header:ccx-designer/playlist:ccl-get-started-1/en_CA.json&amp;ref=helpx.adob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4">
            <a:extLst>
              <a:ext uri="{FF2B5EF4-FFF2-40B4-BE49-F238E27FC236}">
                <a16:creationId xmlns:a16="http://schemas.microsoft.com/office/drawing/2014/main" id="{68B04011-79C6-4B8A-B385-7B586448C4F5}"/>
              </a:ext>
            </a:extLst>
          </p:cNvPr>
          <p:cNvSpPr txBox="1">
            <a:spLocks noChangeArrowheads="1"/>
          </p:cNvSpPr>
          <p:nvPr/>
        </p:nvSpPr>
        <p:spPr bwMode="auto">
          <a:xfrm>
            <a:off x="0" y="1225550"/>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lgn="ctr" eaLnBrk="1" hangingPunct="1">
              <a:spcBef>
                <a:spcPct val="0"/>
              </a:spcBef>
              <a:buFontTx/>
              <a:buNone/>
            </a:pPr>
            <a:r>
              <a:rPr lang="en-US" altLang="en-US" sz="4400" b="1"/>
              <a:t>Graphical Enhancements</a:t>
            </a:r>
          </a:p>
        </p:txBody>
      </p:sp>
      <p:sp>
        <p:nvSpPr>
          <p:cNvPr id="15363" name="TextBox 3">
            <a:extLst>
              <a:ext uri="{FF2B5EF4-FFF2-40B4-BE49-F238E27FC236}">
                <a16:creationId xmlns:a16="http://schemas.microsoft.com/office/drawing/2014/main" id="{A25212AC-16B1-449C-85EE-32C1CADD0F57}"/>
              </a:ext>
            </a:extLst>
          </p:cNvPr>
          <p:cNvSpPr txBox="1">
            <a:spLocks noChangeArrowheads="1"/>
          </p:cNvSpPr>
          <p:nvPr/>
        </p:nvSpPr>
        <p:spPr bwMode="auto">
          <a:xfrm>
            <a:off x="1447800" y="6075363"/>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eaLnBrk="1" hangingPunct="1">
              <a:spcBef>
                <a:spcPct val="0"/>
              </a:spcBef>
              <a:buFontTx/>
              <a:buNone/>
            </a:pPr>
            <a:r>
              <a:rPr lang="en-US" altLang="en-US" sz="1200">
                <a:latin typeface="Arial" panose="020B0604020202020204" pitchFamily="34" charset="0"/>
                <a:hlinkClick r:id="rId3"/>
              </a:rPr>
              <a:t>Photoshop layers representation - Transparent areas on a layer let you see layers below. </a:t>
            </a:r>
            <a:br>
              <a:rPr lang="en-US" altLang="en-US" sz="1200">
                <a:latin typeface="Arial" panose="020B0604020202020204" pitchFamily="34" charset="0"/>
                <a:hlinkClick r:id="rId3"/>
              </a:rPr>
            </a:br>
            <a:r>
              <a:rPr lang="en-US" altLang="en-US" sz="1200">
                <a:latin typeface="Arial" panose="020B0604020202020204" pitchFamily="34" charset="0"/>
                <a:hlinkClick r:id="rId3"/>
              </a:rPr>
              <a:t>All images Adobe Stock</a:t>
            </a:r>
            <a:endParaRPr lang="en-US" altLang="en-US" sz="1200">
              <a:latin typeface="Arial" panose="020B0604020202020204" pitchFamily="34" charset="0"/>
            </a:endParaRPr>
          </a:p>
        </p:txBody>
      </p:sp>
      <p:pic>
        <p:nvPicPr>
          <p:cNvPr id="15364" name="Picture 2" descr="Photoshop layers representation&#10;Transparent areas on a layer let you see layers below.">
            <a:extLst>
              <a:ext uri="{FF2B5EF4-FFF2-40B4-BE49-F238E27FC236}">
                <a16:creationId xmlns:a16="http://schemas.microsoft.com/office/drawing/2014/main" id="{4499697A-7E50-4135-981B-684057256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33588"/>
            <a:ext cx="64008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1">
            <a:extLst>
              <a:ext uri="{FF2B5EF4-FFF2-40B4-BE49-F238E27FC236}">
                <a16:creationId xmlns:a16="http://schemas.microsoft.com/office/drawing/2014/main" id="{C6AA983C-1BA9-4785-B2C5-C6FF71B1B39A}"/>
              </a:ext>
            </a:extLst>
          </p:cNvPr>
          <p:cNvSpPr txBox="1">
            <a:spLocks noChangeArrowheads="1"/>
          </p:cNvSpPr>
          <p:nvPr/>
        </p:nvSpPr>
        <p:spPr bwMode="auto">
          <a:xfrm>
            <a:off x="6553200" y="2044700"/>
            <a:ext cx="1236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Continued</a:t>
            </a:r>
          </a:p>
        </p:txBody>
      </p:sp>
      <p:sp>
        <p:nvSpPr>
          <p:cNvPr id="2" name="Title 1">
            <a:extLst>
              <a:ext uri="{FF2B5EF4-FFF2-40B4-BE49-F238E27FC236}">
                <a16:creationId xmlns:a16="http://schemas.microsoft.com/office/drawing/2014/main" id="{EE2E13B9-9AD0-4EF4-8275-86799F24082B}"/>
              </a:ext>
            </a:extLst>
          </p:cNvPr>
          <p:cNvSpPr>
            <a:spLocks noGrp="1"/>
          </p:cNvSpPr>
          <p:nvPr>
            <p:ph type="ctrTitle"/>
          </p:nvPr>
        </p:nvSpPr>
        <p:spPr>
          <a:xfrm>
            <a:off x="914400" y="-1547779"/>
            <a:ext cx="7772400" cy="1470025"/>
          </a:xfrm>
        </p:spPr>
        <p:txBody>
          <a:bodyPr/>
          <a:lstStyle/>
          <a:p>
            <a:r>
              <a:rPr lang="en-CA" dirty="0"/>
              <a:t>Graphical Enhancements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8E7E546-DEFB-4017-B7E2-ADCB34D8F1C1}"/>
              </a:ext>
            </a:extLst>
          </p:cNvPr>
          <p:cNvSpPr>
            <a:spLocks noGrp="1" noChangeArrowheads="1"/>
          </p:cNvSpPr>
          <p:nvPr>
            <p:ph type="title"/>
          </p:nvPr>
        </p:nvSpPr>
        <p:spPr>
          <a:xfrm>
            <a:off x="463550" y="1485900"/>
            <a:ext cx="8229600" cy="1143000"/>
          </a:xfrm>
        </p:spPr>
        <p:txBody>
          <a:bodyPr/>
          <a:lstStyle/>
          <a:p>
            <a:r>
              <a:rPr lang="en-CA" altLang="en-US" sz="4000" dirty="0">
                <a:ea typeface="ＭＳ Ｐゴシック" panose="020B0600070205080204" pitchFamily="34" charset="-128"/>
              </a:rPr>
              <a:t>Layers, filters and other magic…</a:t>
            </a:r>
            <a:br>
              <a:rPr lang="en-US" altLang="en-US" sz="4000" dirty="0">
                <a:ea typeface="ＭＳ Ｐゴシック" panose="020B0600070205080204" pitchFamily="34" charset="-128"/>
              </a:rPr>
            </a:br>
            <a:endParaRPr lang="en-US" altLang="en-US" sz="4000"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367B804E-4CCA-4150-97C1-6B18AB0B5F6A}"/>
              </a:ext>
            </a:extLst>
          </p:cNvPr>
          <p:cNvSpPr>
            <a:spLocks noGrp="1"/>
          </p:cNvSpPr>
          <p:nvPr>
            <p:ph idx="1"/>
          </p:nvPr>
        </p:nvSpPr>
        <p:spPr>
          <a:xfrm>
            <a:off x="463550" y="2195513"/>
            <a:ext cx="8229600" cy="4068762"/>
          </a:xfrm>
        </p:spPr>
        <p:txBody>
          <a:bodyPr/>
          <a:lstStyle/>
          <a:p>
            <a:pPr marL="0" indent="0">
              <a:buFontTx/>
              <a:buNone/>
              <a:defRPr/>
            </a:pPr>
            <a:r>
              <a:rPr lang="en-CA" sz="2000" b="1"/>
              <a:t>continues </a:t>
            </a:r>
          </a:p>
          <a:p>
            <a:pPr>
              <a:defRPr/>
            </a:pPr>
            <a:r>
              <a:rPr lang="en-CA" sz="2000">
                <a:solidFill>
                  <a:schemeClr val="tx1">
                    <a:lumMod val="65000"/>
                    <a:lumOff val="35000"/>
                  </a:schemeClr>
                </a:solidFill>
              </a:rPr>
              <a:t>3.1 Practice optimizing and combining images. </a:t>
            </a:r>
            <a:br>
              <a:rPr lang="en-CA" sz="2000">
                <a:solidFill>
                  <a:schemeClr val="tx1">
                    <a:lumMod val="65000"/>
                    <a:lumOff val="35000"/>
                  </a:schemeClr>
                </a:solidFill>
              </a:rPr>
            </a:br>
            <a:r>
              <a:rPr lang="en-CA" sz="2000">
                <a:solidFill>
                  <a:schemeClr val="tx1">
                    <a:lumMod val="65000"/>
                    <a:lumOff val="35000"/>
                  </a:schemeClr>
                </a:solidFill>
              </a:rPr>
              <a:t>(we continue from Week 5) We can review if necessary.</a:t>
            </a:r>
          </a:p>
          <a:p>
            <a:pPr>
              <a:defRPr/>
            </a:pPr>
            <a:r>
              <a:rPr lang="en-CA" sz="2000"/>
              <a:t>3.2 Show how layers, masks and selections can create new image compositions from multiple sources.</a:t>
            </a:r>
          </a:p>
          <a:p>
            <a:pPr>
              <a:defRPr/>
            </a:pPr>
            <a:r>
              <a:rPr lang="en-CA" sz="2000"/>
              <a:t>3.3 Make use of text and filters (Face-aware in Liquify) to develop collages, images and other required media.</a:t>
            </a:r>
          </a:p>
          <a:p>
            <a:pPr>
              <a:defRPr/>
            </a:pPr>
            <a:r>
              <a:rPr lang="en-CA" sz="2000"/>
              <a:t>3.4 Demonstrate and compare how contrast, levels, curves and saturation can be used to enhance an image.  </a:t>
            </a:r>
            <a:endParaRPr lang="en-C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2D437E3-FAF8-48B1-9B50-20A4FE425708}"/>
              </a:ext>
            </a:extLst>
          </p:cNvPr>
          <p:cNvSpPr>
            <a:spLocks noGrp="1" noChangeArrowheads="1"/>
          </p:cNvSpPr>
          <p:nvPr>
            <p:ph type="title"/>
          </p:nvPr>
        </p:nvSpPr>
        <p:spPr>
          <a:xfrm>
            <a:off x="457200" y="1143000"/>
            <a:ext cx="8229600" cy="1371600"/>
          </a:xfrm>
        </p:spPr>
        <p:txBody>
          <a:bodyPr/>
          <a:lstStyle/>
          <a:p>
            <a:r>
              <a:rPr lang="en-CA" altLang="en-US" dirty="0">
                <a:ea typeface="ＭＳ Ｐゴシック" panose="020B0600070205080204" pitchFamily="34" charset="-128"/>
              </a:rPr>
              <a:t>Face-Aware Liquify</a:t>
            </a:r>
          </a:p>
        </p:txBody>
      </p:sp>
      <p:sp>
        <p:nvSpPr>
          <p:cNvPr id="18434" name="Content Placeholder 2">
            <a:extLst>
              <a:ext uri="{FF2B5EF4-FFF2-40B4-BE49-F238E27FC236}">
                <a16:creationId xmlns:a16="http://schemas.microsoft.com/office/drawing/2014/main" id="{8C94398B-276D-43E3-B083-A540EDDFAEC0}"/>
              </a:ext>
            </a:extLst>
          </p:cNvPr>
          <p:cNvSpPr>
            <a:spLocks noGrp="1" noChangeArrowheads="1"/>
          </p:cNvSpPr>
          <p:nvPr>
            <p:ph idx="1"/>
          </p:nvPr>
        </p:nvSpPr>
        <p:spPr>
          <a:xfrm>
            <a:off x="457200" y="2362200"/>
            <a:ext cx="8229600" cy="4800600"/>
          </a:xfrm>
        </p:spPr>
        <p:txBody>
          <a:bodyPr/>
          <a:lstStyle/>
          <a:p>
            <a:pPr>
              <a:defRPr/>
            </a:pPr>
            <a:r>
              <a:rPr lang="en-CA" sz="2000" dirty="0"/>
              <a:t>Face-Aware Liquify in Photoshop automatically detects facial features and adjusts them to enhance a portrait or add creative character to exaggerate a fun shot.</a:t>
            </a:r>
          </a:p>
          <a:p>
            <a:pPr>
              <a:defRPr/>
            </a:pPr>
            <a:r>
              <a:rPr lang="en-CA" sz="2000" dirty="0"/>
              <a:t>See the sample image, it exaggerates </a:t>
            </a:r>
            <a:br>
              <a:rPr lang="en-CA" sz="2000" dirty="0"/>
            </a:br>
            <a:r>
              <a:rPr lang="en-CA" sz="2000" dirty="0"/>
              <a:t>the man's surprised and happy expression </a:t>
            </a:r>
            <a:br>
              <a:rPr lang="en-CA" sz="2000" dirty="0"/>
            </a:br>
            <a:r>
              <a:rPr lang="en-CA" sz="2000" dirty="0"/>
              <a:t>by adjusting his eyes, mouth, and other facial features. </a:t>
            </a:r>
          </a:p>
          <a:p>
            <a:pPr marL="0" indent="0">
              <a:buFontTx/>
              <a:buNone/>
              <a:defRPr/>
            </a:pPr>
            <a:endParaRPr lang="en-CA"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07E0ED72-328E-4CFD-8292-E5AC40A985BC}"/>
              </a:ext>
            </a:extLst>
          </p:cNvPr>
          <p:cNvSpPr>
            <a:spLocks noGrp="1" noChangeArrowheads="1"/>
          </p:cNvSpPr>
          <p:nvPr>
            <p:ph type="title"/>
          </p:nvPr>
        </p:nvSpPr>
        <p:spPr/>
        <p:txBody>
          <a:bodyPr/>
          <a:lstStyle/>
          <a:p>
            <a:r>
              <a:rPr lang="en-CA" altLang="en-US" dirty="0">
                <a:ea typeface="ＭＳ Ｐゴシック" panose="020B0600070205080204" pitchFamily="34" charset="-128"/>
              </a:rPr>
              <a:t>Face-Aware Liquify </a:t>
            </a:r>
            <a:r>
              <a:rPr lang="en-CA" altLang="en-US">
                <a:ea typeface="ＭＳ Ｐゴシック" panose="020B0600070205080204" pitchFamily="34" charset="-128"/>
              </a:rPr>
              <a:t>(cont’d)</a:t>
            </a:r>
            <a:endParaRPr lang="en-US" altLang="en-US" dirty="0">
              <a:ea typeface="ＭＳ Ｐゴシック" panose="020B0600070205080204" pitchFamily="34" charset="-128"/>
            </a:endParaRPr>
          </a:p>
        </p:txBody>
      </p:sp>
      <p:pic>
        <p:nvPicPr>
          <p:cNvPr id="19458" name="Content Placeholder 4" descr="Changing the expresson of a man with Liquify-Face-Aware In PSD &gt; Menu&gt;Filter&gt;Liquify&#10;">
            <a:extLst>
              <a:ext uri="{FF2B5EF4-FFF2-40B4-BE49-F238E27FC236}">
                <a16:creationId xmlns:a16="http://schemas.microsoft.com/office/drawing/2014/main" id="{4CF13DB8-05FA-41C9-8AC9-A4B1D7070E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20850" y="2209800"/>
            <a:ext cx="5854700" cy="3633788"/>
          </a:xfrm>
        </p:spPr>
      </p:pic>
      <p:sp>
        <p:nvSpPr>
          <p:cNvPr id="19459" name="TextBox 1">
            <a:extLst>
              <a:ext uri="{FF2B5EF4-FFF2-40B4-BE49-F238E27FC236}">
                <a16:creationId xmlns:a16="http://schemas.microsoft.com/office/drawing/2014/main" id="{295BC8CE-A63F-4F1F-9035-437FB6A38DC0}"/>
              </a:ext>
            </a:extLst>
          </p:cNvPr>
          <p:cNvSpPr txBox="1">
            <a:spLocks noChangeArrowheads="1"/>
          </p:cNvSpPr>
          <p:nvPr/>
        </p:nvSpPr>
        <p:spPr bwMode="auto">
          <a:xfrm>
            <a:off x="2133600" y="6019800"/>
            <a:ext cx="502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Myriad Pro" pitchFamily="34" charset="0"/>
                <a:ea typeface="ＭＳ Ｐゴシック" panose="020B0600070205080204" pitchFamily="34" charset="-128"/>
                <a:cs typeface="Myriad Pro" pitchFamily="34" charset="0"/>
              </a:defRPr>
            </a:lvl1pPr>
            <a:lvl2pPr marL="742950" indent="-285750">
              <a:spcBef>
                <a:spcPct val="20000"/>
              </a:spcBef>
              <a:buChar char="–"/>
              <a:defRPr sz="2800">
                <a:solidFill>
                  <a:schemeClr val="tx1"/>
                </a:solidFill>
                <a:latin typeface="Myriad Pro" pitchFamily="34" charset="0"/>
                <a:ea typeface="ＭＳ Ｐゴシック" panose="020B0600070205080204" pitchFamily="34" charset="-128"/>
              </a:defRPr>
            </a:lvl2pPr>
            <a:lvl3pPr marL="1143000" indent="-228600">
              <a:spcBef>
                <a:spcPct val="20000"/>
              </a:spcBef>
              <a:buChar char="•"/>
              <a:defRPr sz="2400">
                <a:solidFill>
                  <a:schemeClr val="tx1"/>
                </a:solidFill>
                <a:latin typeface="Myriad Pro" pitchFamily="34" charset="0"/>
                <a:ea typeface="ＭＳ Ｐゴシック" panose="020B0600070205080204" pitchFamily="34" charset="-128"/>
              </a:defRPr>
            </a:lvl3pPr>
            <a:lvl4pPr marL="1600200" indent="-228600">
              <a:spcBef>
                <a:spcPct val="20000"/>
              </a:spcBef>
              <a:buChar char="–"/>
              <a:defRPr sz="2000">
                <a:solidFill>
                  <a:schemeClr val="tx1"/>
                </a:solidFill>
                <a:latin typeface="Myriad Pro" pitchFamily="34" charset="0"/>
                <a:ea typeface="ＭＳ Ｐゴシック" panose="020B0600070205080204" pitchFamily="34" charset="-128"/>
              </a:defRPr>
            </a:lvl4pPr>
            <a:lvl5pPr marL="2057400" indent="-228600">
              <a:spcBef>
                <a:spcPct val="20000"/>
              </a:spcBef>
              <a:buChar char="»"/>
              <a:defRPr sz="2000">
                <a:solidFill>
                  <a:schemeClr val="tx1"/>
                </a:solidFill>
                <a:latin typeface="Myriad Pro"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Myriad Pro" pitchFamily="34" charset="0"/>
                <a:ea typeface="ＭＳ Ｐゴシック" panose="020B0600070205080204" pitchFamily="34" charset="-128"/>
              </a:defRPr>
            </a:lvl9pPr>
          </a:lstStyle>
          <a:p>
            <a:pPr algn="ctr">
              <a:spcBef>
                <a:spcPct val="0"/>
              </a:spcBef>
              <a:buFontTx/>
              <a:buNone/>
            </a:pPr>
            <a:r>
              <a:rPr lang="en-US" altLang="en-US" sz="1800">
                <a:latin typeface="Arial" panose="020B0604020202020204" pitchFamily="34" charset="0"/>
              </a:rPr>
              <a:t>In PSD &gt; Menu&gt;Filter&gt;Liquify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04DCF1CF-501D-42B3-8BAE-6A7150737BB3}"/>
              </a:ext>
            </a:extLst>
          </p:cNvPr>
          <p:cNvSpPr>
            <a:spLocks noGrp="1" noChangeArrowheads="1"/>
          </p:cNvSpPr>
          <p:nvPr>
            <p:ph type="title"/>
          </p:nvPr>
        </p:nvSpPr>
        <p:spPr>
          <a:xfrm>
            <a:off x="457200" y="1143000"/>
            <a:ext cx="8229600" cy="1676400"/>
          </a:xfrm>
        </p:spPr>
        <p:txBody>
          <a:bodyPr/>
          <a:lstStyle/>
          <a:p>
            <a:r>
              <a:rPr lang="en-CA" altLang="en-US" sz="3600">
                <a:ea typeface="ＭＳ Ｐゴシック" panose="020B0600070205080204" pitchFamily="34" charset="-128"/>
              </a:rPr>
              <a:t>Other Selection tools – more magic</a:t>
            </a:r>
            <a:br>
              <a:rPr lang="en-CA" altLang="en-US" sz="3600">
                <a:ea typeface="ＭＳ Ｐゴシック" panose="020B0600070205080204" pitchFamily="34" charset="-128"/>
              </a:rPr>
            </a:br>
            <a:r>
              <a:rPr lang="en-CA" altLang="en-US" sz="1600" b="0">
                <a:ea typeface="ＭＳ Ｐゴシック" panose="020B0600070205080204" pitchFamily="34" charset="-128"/>
              </a:rPr>
              <a:t>Introduced in Photoshop 21.0 (November 2019 release)</a:t>
            </a:r>
          </a:p>
        </p:txBody>
      </p:sp>
      <p:sp>
        <p:nvSpPr>
          <p:cNvPr id="18434" name="Content Placeholder 2">
            <a:extLst>
              <a:ext uri="{FF2B5EF4-FFF2-40B4-BE49-F238E27FC236}">
                <a16:creationId xmlns:a16="http://schemas.microsoft.com/office/drawing/2014/main" id="{035DE538-97FD-469E-B92E-F3162D435EDC}"/>
              </a:ext>
            </a:extLst>
          </p:cNvPr>
          <p:cNvSpPr>
            <a:spLocks noGrp="1" noChangeArrowheads="1"/>
          </p:cNvSpPr>
          <p:nvPr>
            <p:ph idx="1"/>
          </p:nvPr>
        </p:nvSpPr>
        <p:spPr>
          <a:xfrm>
            <a:off x="457200" y="2590800"/>
            <a:ext cx="8229600" cy="3810000"/>
          </a:xfrm>
        </p:spPr>
        <p:txBody>
          <a:bodyPr/>
          <a:lstStyle/>
          <a:p>
            <a:pPr>
              <a:defRPr/>
            </a:pPr>
            <a:r>
              <a:rPr lang="en-CA" sz="2000" dirty="0"/>
              <a:t>The </a:t>
            </a:r>
            <a:r>
              <a:rPr lang="en-CA" sz="2000" b="1" dirty="0"/>
              <a:t>Select Subject</a:t>
            </a:r>
            <a:r>
              <a:rPr lang="en-CA" sz="2000" dirty="0"/>
              <a:t> command selects the prominent subject in an image in a single click. Powered by advanced machine learning technology </a:t>
            </a:r>
            <a:br>
              <a:rPr lang="en-CA" sz="2000" dirty="0"/>
            </a:br>
            <a:r>
              <a:rPr lang="en-CA" sz="2000" dirty="0"/>
              <a:t>it works like magic! </a:t>
            </a:r>
          </a:p>
          <a:p>
            <a:pPr>
              <a:defRPr/>
            </a:pPr>
            <a:r>
              <a:rPr lang="en-CA" sz="2000" b="1" dirty="0"/>
              <a:t>Select Subject</a:t>
            </a:r>
            <a:r>
              <a:rPr lang="en-CA" sz="2000" dirty="0"/>
              <a:t> is trained to identify a variety of objects in an image -people, animals, vehicles, toys, flying saucers and more. .</a:t>
            </a:r>
          </a:p>
          <a:p>
            <a:pPr>
              <a:defRPr/>
            </a:pPr>
            <a:r>
              <a:rPr lang="en-CA" sz="2000" b="1" dirty="0"/>
              <a:t>Quick Subject</a:t>
            </a:r>
            <a:r>
              <a:rPr lang="en-CA" sz="2000" dirty="0"/>
              <a:t> has a changeable paint brush tip. Quickly "paint" a selection using an adjustable round brush tip. Drag over the selection expands outward and automatically finds and follows defined edges in the image. Once selected see other options to add or subtract in the options bar.</a:t>
            </a:r>
          </a:p>
          <a:p>
            <a:pPr>
              <a:defRPr/>
            </a:pPr>
            <a:r>
              <a:rPr lang="en-CA" sz="2000" dirty="0"/>
              <a:t>The </a:t>
            </a:r>
            <a:r>
              <a:rPr lang="en-CA" sz="2000" b="1" dirty="0"/>
              <a:t>Magic Wand </a:t>
            </a:r>
            <a:r>
              <a:rPr lang="en-CA" sz="2000" dirty="0"/>
              <a:t>selects based on the colour of the pixels.</a:t>
            </a:r>
          </a:p>
          <a:p>
            <a:pPr marL="0" indent="0">
              <a:buFontTx/>
              <a:buNone/>
              <a:defRPr/>
            </a:pPr>
            <a:endParaRPr lang="en-CA"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C206F509-045A-4E29-804A-E716E806582F}"/>
              </a:ext>
            </a:extLst>
          </p:cNvPr>
          <p:cNvSpPr>
            <a:spLocks noGrp="1" noChangeArrowheads="1"/>
          </p:cNvSpPr>
          <p:nvPr>
            <p:ph type="title"/>
          </p:nvPr>
        </p:nvSpPr>
        <p:spPr>
          <a:xfrm>
            <a:off x="457200" y="1143000"/>
            <a:ext cx="8229600" cy="1676400"/>
          </a:xfrm>
        </p:spPr>
        <p:txBody>
          <a:bodyPr/>
          <a:lstStyle/>
          <a:p>
            <a:r>
              <a:rPr lang="en-CA" altLang="en-US" sz="3600">
                <a:ea typeface="ＭＳ Ｐゴシック" panose="020B0600070205080204" pitchFamily="34" charset="-128"/>
              </a:rPr>
              <a:t>Object Selection tool – it’s so magical</a:t>
            </a:r>
            <a:br>
              <a:rPr lang="en-CA" altLang="en-US" sz="3600">
                <a:ea typeface="ＭＳ Ｐゴシック" panose="020B0600070205080204" pitchFamily="34" charset="-128"/>
              </a:rPr>
            </a:br>
            <a:r>
              <a:rPr lang="en-CA" altLang="en-US" sz="1600" b="0">
                <a:ea typeface="ＭＳ Ｐゴシック" panose="020B0600070205080204" pitchFamily="34" charset="-128"/>
              </a:rPr>
              <a:t>Introduced in Photoshop 21.0 </a:t>
            </a:r>
            <a:br>
              <a:rPr lang="en-CA" altLang="en-US" sz="1600" b="0">
                <a:ea typeface="ＭＳ Ｐゴシック" panose="020B0600070205080204" pitchFamily="34" charset="-128"/>
              </a:rPr>
            </a:br>
            <a:r>
              <a:rPr lang="en-CA" altLang="en-US" sz="1600" b="0">
                <a:ea typeface="ＭＳ Ｐゴシック" panose="020B0600070205080204" pitchFamily="34" charset="-128"/>
              </a:rPr>
              <a:t>(November 2019 release)</a:t>
            </a:r>
          </a:p>
        </p:txBody>
      </p:sp>
      <p:sp>
        <p:nvSpPr>
          <p:cNvPr id="22530" name="Content Placeholder 2">
            <a:extLst>
              <a:ext uri="{FF2B5EF4-FFF2-40B4-BE49-F238E27FC236}">
                <a16:creationId xmlns:a16="http://schemas.microsoft.com/office/drawing/2014/main" id="{290CC36E-415E-4302-B58F-A6C537D1E203}"/>
              </a:ext>
            </a:extLst>
          </p:cNvPr>
          <p:cNvSpPr>
            <a:spLocks noGrp="1" noChangeArrowheads="1"/>
          </p:cNvSpPr>
          <p:nvPr>
            <p:ph idx="1"/>
          </p:nvPr>
        </p:nvSpPr>
        <p:spPr>
          <a:xfrm>
            <a:off x="457200" y="2590800"/>
            <a:ext cx="8229600" cy="3352800"/>
          </a:xfrm>
        </p:spPr>
        <p:txBody>
          <a:bodyPr/>
          <a:lstStyle/>
          <a:p>
            <a:r>
              <a:rPr lang="en-CA" altLang="en-US" sz="2000">
                <a:ea typeface="ＭＳ Ｐゴシック" panose="020B0600070205080204" pitchFamily="34" charset="-128"/>
              </a:rPr>
              <a:t>The </a:t>
            </a:r>
            <a:r>
              <a:rPr lang="en-CA" altLang="en-US" sz="2000" b="1">
                <a:ea typeface="ＭＳ Ｐゴシック" panose="020B0600070205080204" pitchFamily="34" charset="-128"/>
              </a:rPr>
              <a:t>Object Selection</a:t>
            </a:r>
            <a:r>
              <a:rPr lang="en-CA" altLang="en-US" sz="2000">
                <a:ea typeface="ＭＳ Ｐゴシック" panose="020B0600070205080204" pitchFamily="34" charset="-128"/>
              </a:rPr>
              <a:t> tool simplifies the process selecting a single object or part of an object in an image—people, cars, objects, furniture, pets, clothes, flying saucers, and more. </a:t>
            </a:r>
          </a:p>
          <a:p>
            <a:r>
              <a:rPr lang="en-CA" altLang="en-US" sz="2000">
                <a:ea typeface="ＭＳ Ｐゴシック" panose="020B0600070205080204" pitchFamily="34" charset="-128"/>
              </a:rPr>
              <a:t>Simply draw a rectangular region or a lasso around the object, the </a:t>
            </a:r>
            <a:r>
              <a:rPr lang="en-CA" altLang="en-US" sz="2000" b="1">
                <a:ea typeface="ＭＳ Ｐゴシック" panose="020B0600070205080204" pitchFamily="34" charset="-128"/>
              </a:rPr>
              <a:t>Object Selection</a:t>
            </a:r>
            <a:r>
              <a:rPr lang="en-CA" altLang="en-US" sz="2000">
                <a:ea typeface="ＭＳ Ｐゴシック" panose="020B0600070205080204" pitchFamily="34" charset="-128"/>
              </a:rPr>
              <a:t> tool automatically selects the object inside the defined region. The tool works better on well-defined objects than on regions without contrast. </a:t>
            </a:r>
          </a:p>
          <a:p>
            <a:r>
              <a:rPr lang="en-CA" altLang="en-US" sz="2000">
                <a:ea typeface="ＭＳ Ｐゴシック" panose="020B0600070205080204" pitchFamily="34" charset="-128"/>
              </a:rPr>
              <a:t>Select the </a:t>
            </a:r>
            <a:r>
              <a:rPr lang="en-CA" altLang="en-US" sz="2000" b="1">
                <a:ea typeface="ＭＳ Ｐゴシック" panose="020B0600070205080204" pitchFamily="34" charset="-128"/>
              </a:rPr>
              <a:t>Object Selection</a:t>
            </a:r>
            <a:r>
              <a:rPr lang="en-CA" altLang="en-US" sz="2000">
                <a:ea typeface="ＭＳ Ｐゴシック" panose="020B0600070205080204" pitchFamily="34" charset="-128"/>
              </a:rPr>
              <a:t> tool from the Tools panel.</a:t>
            </a:r>
          </a:p>
          <a:p>
            <a:endParaRPr lang="en-CA" altLang="en-US" sz="200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1166C9C-C92A-4A6A-ABAE-4282AEA255E2}"/>
              </a:ext>
            </a:extLst>
          </p:cNvPr>
          <p:cNvSpPr>
            <a:spLocks noGrp="1" noChangeArrowheads="1"/>
          </p:cNvSpPr>
          <p:nvPr>
            <p:ph type="title"/>
          </p:nvPr>
        </p:nvSpPr>
        <p:spPr>
          <a:xfrm>
            <a:off x="457200" y="1143000"/>
            <a:ext cx="8229600" cy="1676400"/>
          </a:xfrm>
        </p:spPr>
        <p:txBody>
          <a:bodyPr/>
          <a:lstStyle/>
          <a:p>
            <a:r>
              <a:rPr lang="en-CA" altLang="en-US" sz="3600">
                <a:ea typeface="ＭＳ Ｐゴシック" panose="020B0600070205080204" pitchFamily="34" charset="-128"/>
              </a:rPr>
              <a:t>Layer Adjustments</a:t>
            </a:r>
            <a:br>
              <a:rPr lang="en-CA" altLang="en-US" sz="3600">
                <a:ea typeface="ＭＳ Ｐゴシック" panose="020B0600070205080204" pitchFamily="34" charset="-128"/>
              </a:rPr>
            </a:br>
            <a:endParaRPr lang="en-CA" altLang="en-US" sz="1600" b="0">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3EA96DF4-069A-417B-990C-78156104EB7A}"/>
              </a:ext>
            </a:extLst>
          </p:cNvPr>
          <p:cNvSpPr>
            <a:spLocks noGrp="1" noChangeArrowheads="1"/>
          </p:cNvSpPr>
          <p:nvPr>
            <p:ph idx="1"/>
          </p:nvPr>
        </p:nvSpPr>
        <p:spPr>
          <a:xfrm>
            <a:off x="457200" y="2590800"/>
            <a:ext cx="8229600" cy="4267200"/>
          </a:xfrm>
        </p:spPr>
        <p:txBody>
          <a:bodyPr/>
          <a:lstStyle/>
          <a:p>
            <a:r>
              <a:rPr lang="en-CA" altLang="en-US" sz="2000">
                <a:ea typeface="ＭＳ Ｐゴシック" panose="020B0600070205080204" pitchFamily="34" charset="-128"/>
              </a:rPr>
              <a:t>Add an adjustment layer in PSD </a:t>
            </a:r>
          </a:p>
          <a:p>
            <a:r>
              <a:rPr lang="en-CA" altLang="en-US" sz="2000">
                <a:ea typeface="ＭＳ Ｐゴシック" panose="020B0600070205080204" pitchFamily="34" charset="-128"/>
              </a:rPr>
              <a:t>Select any of the following adjust through the panel and the properties panel to correct colour or the tone of an image on any layer.</a:t>
            </a:r>
          </a:p>
          <a:p>
            <a:endParaRPr lang="en-CA" altLang="en-US" sz="2000">
              <a:ea typeface="ＭＳ Ｐゴシック" panose="020B0600070205080204" pitchFamily="34" charset="-128"/>
            </a:endParaRPr>
          </a:p>
          <a:p>
            <a:r>
              <a:rPr lang="en-CA" altLang="en-US" sz="2000" b="1">
                <a:ea typeface="ＭＳ Ｐゴシック" panose="020B0600070205080204" pitchFamily="34" charset="-128"/>
              </a:rPr>
              <a:t>Adjustment types</a:t>
            </a:r>
          </a:p>
          <a:p>
            <a:r>
              <a:rPr lang="en-CA" altLang="en-US" sz="2000">
                <a:ea typeface="ＭＳ Ｐゴシック" panose="020B0600070205080204" pitchFamily="34" charset="-128"/>
              </a:rPr>
              <a:t>Curves </a:t>
            </a:r>
          </a:p>
          <a:p>
            <a:r>
              <a:rPr lang="en-CA" altLang="en-US" sz="2000">
                <a:ea typeface="ＭＳ Ｐゴシック" panose="020B0600070205080204" pitchFamily="34" charset="-128"/>
              </a:rPr>
              <a:t>Hue and Saturation (H&amp;S)</a:t>
            </a:r>
          </a:p>
          <a:p>
            <a:r>
              <a:rPr lang="en-CA" altLang="en-US" sz="2000">
                <a:ea typeface="ＭＳ Ｐゴシック" panose="020B0600070205080204" pitchFamily="34" charset="-128"/>
              </a:rPr>
              <a:t>Levels</a:t>
            </a:r>
          </a:p>
          <a:p>
            <a:r>
              <a:rPr lang="en-CA" altLang="en-US" sz="2000">
                <a:ea typeface="ＭＳ Ｐゴシック" panose="020B0600070205080204" pitchFamily="34" charset="-128"/>
              </a:rPr>
              <a:t>Colour Balance</a:t>
            </a:r>
          </a:p>
          <a:p>
            <a:r>
              <a:rPr lang="en-CA" altLang="en-US" sz="2000">
                <a:ea typeface="ＭＳ Ｐゴシック" panose="020B0600070205080204" pitchFamily="34" charset="-128"/>
              </a:rPr>
              <a:t>Black &amp; White</a:t>
            </a:r>
          </a:p>
          <a:p>
            <a:r>
              <a:rPr lang="en-CA" altLang="en-US" sz="2000">
                <a:ea typeface="ＭＳ Ｐゴシック" panose="020B0600070205080204" pitchFamily="34" charset="-128"/>
                <a:hlinkClick r:id="rId2"/>
              </a:rPr>
              <a:t>And more let’s take a look now!</a:t>
            </a:r>
            <a:endParaRPr lang="en-CA" altLang="en-US" sz="200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2887</TotalTime>
  <Words>514</Words>
  <Application>Microsoft Office PowerPoint</Application>
  <PresentationFormat>On-screen Show (4:3)</PresentationFormat>
  <Paragraphs>40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ＭＳ Ｐゴシック</vt:lpstr>
      <vt:lpstr>Myriad Pro</vt:lpstr>
      <vt:lpstr>Calibri</vt:lpstr>
      <vt:lpstr>Default Design</vt:lpstr>
      <vt:lpstr>Graphical Enhancements</vt:lpstr>
      <vt:lpstr>Layers, filters and other magic… </vt:lpstr>
      <vt:lpstr>Face-Aware Liquify</vt:lpstr>
      <vt:lpstr>Face-Aware Liquify (cont’d)</vt:lpstr>
      <vt:lpstr>Other Selection tools – more magic Introduced in Photoshop 21.0 (November 2019 release)</vt:lpstr>
      <vt:lpstr>Object Selection tool – it’s so magical Introduced in Photoshop 21.0  (November 2019 release)</vt:lpstr>
      <vt:lpstr>Layer Adjustments </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136</cp:revision>
  <dcterms:created xsi:type="dcterms:W3CDTF">2010-11-05T14:49:01Z</dcterms:created>
  <dcterms:modified xsi:type="dcterms:W3CDTF">2021-05-13T19:44:21Z</dcterms:modified>
</cp:coreProperties>
</file>