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5" r:id="rId10"/>
    <p:sldId id="264" r:id="rId11"/>
  </p:sldIdLst>
  <p:sldSz cx="9144000" cy="6858000" type="screen4x3"/>
  <p:notesSz cx="6858000" cy="9144000"/>
  <p:embeddedFontLst>
    <p:embeddedFont>
      <p:font typeface="Calibri" panose="020F0502020204030204" pitchFamily="34" charset="0"/>
      <p:regular r:id="rId13"/>
      <p:bold r:id="rId14"/>
      <p:italic r:id="rId15"/>
      <p:boldItalic r:id="rId16"/>
    </p:embeddedFont>
    <p:embeddedFont>
      <p:font typeface="Lato" panose="020F0502020204030203" pitchFamily="34" charset="0"/>
      <p:regular r:id="rId17"/>
      <p:bold r:id="rId18"/>
      <p:italic r:id="rId19"/>
      <p:boldItalic r:id="rId20"/>
    </p:embeddedFont>
    <p:embeddedFont>
      <p:font typeface="Montserrat" panose="00000500000000000000" pitchFamily="2" charset="0"/>
      <p:regular r:id="rId21"/>
      <p:bold r:id="rId22"/>
      <p:italic r:id="rId23"/>
      <p:boldItalic r:id="rId24"/>
    </p:embeddedFont>
    <p:embeddedFont>
      <p:font typeface="Montserrat Medium" panose="00000600000000000000" pitchFamily="2" charset="0"/>
      <p:regular r:id="rId25"/>
      <p: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2D200454-40CA-4A62-9FC3-DE9A4176ACB9}">
      <p15:notesGuideLst xmlns:p15="http://schemas.microsoft.com/office/powerpoint/2012/main">
        <p15:guide id="1" orient="horz" pos="2880">
          <p15:clr>
            <a:srgbClr val="000000"/>
          </p15:clr>
        </p15:guide>
        <p15:guide id="2" pos="2160">
          <p15:clr>
            <a:srgbClr val="000000"/>
          </p15:clr>
        </p15:guide>
      </p15:notes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7" roundtripDataSignature="AMtx7mgVURVN/wQMBIpEgbMwN5cgzlv0L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3C2818-29B9-4BAB-B845-4177FBB02449}" v="9" dt="2021-11-04T18:15:51.892"/>
    <p1510:client id="{FD73032E-394A-4848-8F93-69C75FEB47AE}" v="46" dt="2021-11-04T19:10:14.95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327" autoAdjust="0"/>
  </p:normalViewPr>
  <p:slideViewPr>
    <p:cSldViewPr snapToGrid="0">
      <p:cViewPr varScale="1">
        <p:scale>
          <a:sx n="77" d="100"/>
          <a:sy n="77" d="100"/>
        </p:scale>
        <p:origin x="1618" y="72"/>
      </p:cViewPr>
      <p:guideLst>
        <p:guide orient="horz" pos="216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font" Target="fonts/font14.fntdata"/><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7.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customschemas.google.com/relationships/presentationmetadata" Target="metadata"/><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y Dinsmore" userId="aa29a1bde795b67c" providerId="LiveId" clId="{FD73032E-394A-4848-8F93-69C75FEB47AE}"/>
    <pc:docChg chg="undo custSel modSld">
      <pc:chgData name="Andy Dinsmore" userId="aa29a1bde795b67c" providerId="LiveId" clId="{FD73032E-394A-4848-8F93-69C75FEB47AE}" dt="2021-11-04T19:10:14.952" v="157" actId="1076"/>
      <pc:docMkLst>
        <pc:docMk/>
      </pc:docMkLst>
      <pc:sldChg chg="addSp modSp">
        <pc:chgData name="Andy Dinsmore" userId="aa29a1bde795b67c" providerId="LiveId" clId="{FD73032E-394A-4848-8F93-69C75FEB47AE}" dt="2021-11-04T19:10:14.952" v="157" actId="1076"/>
        <pc:sldMkLst>
          <pc:docMk/>
          <pc:sldMk cId="0" sldId="256"/>
        </pc:sldMkLst>
        <pc:picChg chg="add mod">
          <ac:chgData name="Andy Dinsmore" userId="aa29a1bde795b67c" providerId="LiveId" clId="{FD73032E-394A-4848-8F93-69C75FEB47AE}" dt="2021-11-04T19:10:14.952" v="157" actId="1076"/>
          <ac:picMkLst>
            <pc:docMk/>
            <pc:sldMk cId="0" sldId="256"/>
            <ac:picMk id="3074" creationId="{749CAA37-EB54-4147-8E46-033E1297C10F}"/>
          </ac:picMkLst>
        </pc:picChg>
      </pc:sldChg>
      <pc:sldChg chg="addSp delSp modSp mod">
        <pc:chgData name="Andy Dinsmore" userId="aa29a1bde795b67c" providerId="LiveId" clId="{FD73032E-394A-4848-8F93-69C75FEB47AE}" dt="2021-11-04T18:44:31.848" v="120" actId="113"/>
        <pc:sldMkLst>
          <pc:docMk/>
          <pc:sldMk cId="0" sldId="258"/>
        </pc:sldMkLst>
        <pc:spChg chg="mod">
          <ac:chgData name="Andy Dinsmore" userId="aa29a1bde795b67c" providerId="LiveId" clId="{FD73032E-394A-4848-8F93-69C75FEB47AE}" dt="2021-11-04T18:44:31.848" v="120" actId="113"/>
          <ac:spMkLst>
            <pc:docMk/>
            <pc:sldMk cId="0" sldId="258"/>
            <ac:spMk id="187" creationId="{00000000-0000-0000-0000-000000000000}"/>
          </ac:spMkLst>
        </pc:spChg>
        <pc:graphicFrameChg chg="add mod modGraphic">
          <ac:chgData name="Andy Dinsmore" userId="aa29a1bde795b67c" providerId="LiveId" clId="{FD73032E-394A-4848-8F93-69C75FEB47AE}" dt="2021-11-04T18:29:56.734" v="48" actId="1076"/>
          <ac:graphicFrameMkLst>
            <pc:docMk/>
            <pc:sldMk cId="0" sldId="258"/>
            <ac:graphicFrameMk id="2" creationId="{6587E127-7AD6-4A24-8FF0-7A6A34F8B92D}"/>
          </ac:graphicFrameMkLst>
        </pc:graphicFrameChg>
        <pc:picChg chg="add del mod">
          <ac:chgData name="Andy Dinsmore" userId="aa29a1bde795b67c" providerId="LiveId" clId="{FD73032E-394A-4848-8F93-69C75FEB47AE}" dt="2021-11-04T18:30:01.354" v="49" actId="21"/>
          <ac:picMkLst>
            <pc:docMk/>
            <pc:sldMk cId="0" sldId="258"/>
            <ac:picMk id="7" creationId="{2F089945-ED4C-4BBF-9997-F4A2C9224A4F}"/>
          </ac:picMkLst>
        </pc:picChg>
        <pc:picChg chg="add mod">
          <ac:chgData name="Andy Dinsmore" userId="aa29a1bde795b67c" providerId="LiveId" clId="{FD73032E-394A-4848-8F93-69C75FEB47AE}" dt="2021-11-04T18:29:56.734" v="48" actId="1076"/>
          <ac:picMkLst>
            <pc:docMk/>
            <pc:sldMk cId="0" sldId="258"/>
            <ac:picMk id="8" creationId="{42B1E7FA-AB18-42B8-8FE1-EADCBD479B4D}"/>
          </ac:picMkLst>
        </pc:picChg>
        <pc:picChg chg="del">
          <ac:chgData name="Andy Dinsmore" userId="aa29a1bde795b67c" providerId="LiveId" clId="{FD73032E-394A-4848-8F93-69C75FEB47AE}" dt="2021-11-04T18:29:00.802" v="32" actId="21"/>
          <ac:picMkLst>
            <pc:docMk/>
            <pc:sldMk cId="0" sldId="258"/>
            <ac:picMk id="188" creationId="{00000000-0000-0000-0000-000000000000}"/>
          </ac:picMkLst>
        </pc:picChg>
        <pc:picChg chg="add del mod">
          <ac:chgData name="Andy Dinsmore" userId="aa29a1bde795b67c" providerId="LiveId" clId="{FD73032E-394A-4848-8F93-69C75FEB47AE}" dt="2021-11-04T18:29:26.292" v="40" actId="21"/>
          <ac:picMkLst>
            <pc:docMk/>
            <pc:sldMk cId="0" sldId="258"/>
            <ac:picMk id="1026" creationId="{0EB853C3-EE55-4853-A22E-39D27D8DC169}"/>
          </ac:picMkLst>
        </pc:picChg>
      </pc:sldChg>
      <pc:sldChg chg="addSp delSp modSp mod">
        <pc:chgData name="Andy Dinsmore" userId="aa29a1bde795b67c" providerId="LiveId" clId="{FD73032E-394A-4848-8F93-69C75FEB47AE}" dt="2021-11-04T18:34:17.034" v="91" actId="1076"/>
        <pc:sldMkLst>
          <pc:docMk/>
          <pc:sldMk cId="0" sldId="261"/>
        </pc:sldMkLst>
        <pc:graphicFrameChg chg="add mod modGraphic">
          <ac:chgData name="Andy Dinsmore" userId="aa29a1bde795b67c" providerId="LiveId" clId="{FD73032E-394A-4848-8F93-69C75FEB47AE}" dt="2021-11-04T18:34:17.034" v="91" actId="1076"/>
          <ac:graphicFrameMkLst>
            <pc:docMk/>
            <pc:sldMk cId="0" sldId="261"/>
            <ac:graphicFrameMk id="4" creationId="{E4166CFE-08E3-4331-9658-2D4A92295185}"/>
          </ac:graphicFrameMkLst>
        </pc:graphicFrameChg>
        <pc:picChg chg="add del mod">
          <ac:chgData name="Andy Dinsmore" userId="aa29a1bde795b67c" providerId="LiveId" clId="{FD73032E-394A-4848-8F93-69C75FEB47AE}" dt="2021-11-04T18:33:38.908" v="80" actId="478"/>
          <ac:picMkLst>
            <pc:docMk/>
            <pc:sldMk cId="0" sldId="261"/>
            <ac:picMk id="3" creationId="{4BAD4B9E-561A-4E72-9DF8-ACB4E2E8C15A}"/>
          </ac:picMkLst>
        </pc:picChg>
        <pc:picChg chg="add del mod ord">
          <ac:chgData name="Andy Dinsmore" userId="aa29a1bde795b67c" providerId="LiveId" clId="{FD73032E-394A-4848-8F93-69C75FEB47AE}" dt="2021-11-04T18:34:17.034" v="91" actId="1076"/>
          <ac:picMkLst>
            <pc:docMk/>
            <pc:sldMk cId="0" sldId="261"/>
            <ac:picMk id="5" creationId="{DFDE0847-0F01-43DC-9B81-A906E2A8EC0E}"/>
          </ac:picMkLst>
        </pc:picChg>
        <pc:picChg chg="del">
          <ac:chgData name="Andy Dinsmore" userId="aa29a1bde795b67c" providerId="LiveId" clId="{FD73032E-394A-4848-8F93-69C75FEB47AE}" dt="2021-11-04T18:33:39.602" v="81" actId="478"/>
          <ac:picMkLst>
            <pc:docMk/>
            <pc:sldMk cId="0" sldId="261"/>
            <ac:picMk id="212" creationId="{00000000-0000-0000-0000-000000000000}"/>
          </ac:picMkLst>
        </pc:picChg>
      </pc:sldChg>
      <pc:sldChg chg="addSp modSp">
        <pc:chgData name="Andy Dinsmore" userId="aa29a1bde795b67c" providerId="LiveId" clId="{FD73032E-394A-4848-8F93-69C75FEB47AE}" dt="2021-11-04T19:00:13.331" v="135" actId="1076"/>
        <pc:sldMkLst>
          <pc:docMk/>
          <pc:sldMk cId="0" sldId="262"/>
        </pc:sldMkLst>
        <pc:picChg chg="add mod">
          <ac:chgData name="Andy Dinsmore" userId="aa29a1bde795b67c" providerId="LiveId" clId="{FD73032E-394A-4848-8F93-69C75FEB47AE}" dt="2021-11-04T19:00:13.331" v="135" actId="1076"/>
          <ac:picMkLst>
            <pc:docMk/>
            <pc:sldMk cId="0" sldId="262"/>
            <ac:picMk id="1026" creationId="{CA1A2A5F-0B7D-4FC5-AE70-7297B01DE838}"/>
          </ac:picMkLst>
        </pc:picChg>
      </pc:sldChg>
      <pc:sldChg chg="addSp delSp modSp mod">
        <pc:chgData name="Andy Dinsmore" userId="aa29a1bde795b67c" providerId="LiveId" clId="{FD73032E-394A-4848-8F93-69C75FEB47AE}" dt="2021-11-04T19:07:27.473" v="153" actId="2085"/>
        <pc:sldMkLst>
          <pc:docMk/>
          <pc:sldMk cId="0" sldId="263"/>
        </pc:sldMkLst>
        <pc:graphicFrameChg chg="add mod">
          <ac:chgData name="Andy Dinsmore" userId="aa29a1bde795b67c" providerId="LiveId" clId="{FD73032E-394A-4848-8F93-69C75FEB47AE}" dt="2021-11-04T19:07:27.473" v="153" actId="2085"/>
          <ac:graphicFrameMkLst>
            <pc:docMk/>
            <pc:sldMk cId="0" sldId="263"/>
            <ac:graphicFrameMk id="4" creationId="{29112E5D-52A8-48B9-89AE-DACCD9970191}"/>
          </ac:graphicFrameMkLst>
        </pc:graphicFrameChg>
        <pc:picChg chg="add mod">
          <ac:chgData name="Andy Dinsmore" userId="aa29a1bde795b67c" providerId="LiveId" clId="{FD73032E-394A-4848-8F93-69C75FEB47AE}" dt="2021-11-04T19:05:54.415" v="145" actId="14100"/>
          <ac:picMkLst>
            <pc:docMk/>
            <pc:sldMk cId="0" sldId="263"/>
            <ac:picMk id="3" creationId="{DBA8D6C6-C125-4E3A-B024-F41066B4EE73}"/>
          </ac:picMkLst>
        </pc:picChg>
        <pc:picChg chg="del">
          <ac:chgData name="Andy Dinsmore" userId="aa29a1bde795b67c" providerId="LiveId" clId="{FD73032E-394A-4848-8F93-69C75FEB47AE}" dt="2021-11-04T18:22:42.887" v="20" actId="478"/>
          <ac:picMkLst>
            <pc:docMk/>
            <pc:sldMk cId="0" sldId="263"/>
            <ac:picMk id="226" creationId="{00000000-0000-0000-0000-000000000000}"/>
          </ac:picMkLst>
        </pc:picChg>
        <pc:picChg chg="add del mod">
          <ac:chgData name="Andy Dinsmore" userId="aa29a1bde795b67c" providerId="LiveId" clId="{FD73032E-394A-4848-8F93-69C75FEB47AE}" dt="2021-11-04T19:04:29.095" v="139"/>
          <ac:picMkLst>
            <pc:docMk/>
            <pc:sldMk cId="0" sldId="263"/>
            <ac:picMk id="2050" creationId="{5348BA80-4D8E-4667-B2E5-B556348367B6}"/>
          </ac:picMkLst>
        </pc:picChg>
        <pc:picChg chg="add del">
          <ac:chgData name="Andy Dinsmore" userId="aa29a1bde795b67c" providerId="LiveId" clId="{FD73032E-394A-4848-8F93-69C75FEB47AE}" dt="2021-11-04T19:05:43.497" v="141" actId="478"/>
          <ac:picMkLst>
            <pc:docMk/>
            <pc:sldMk cId="0" sldId="263"/>
            <ac:picMk id="2052" creationId="{C55B3E41-D1F7-4713-B027-097380AB7C71}"/>
          </ac:picMkLst>
        </pc:picChg>
      </pc:sldChg>
      <pc:sldChg chg="addSp modSp mod">
        <pc:chgData name="Andy Dinsmore" userId="aa29a1bde795b67c" providerId="LiveId" clId="{FD73032E-394A-4848-8F93-69C75FEB47AE}" dt="2021-11-04T18:56:26.720" v="132" actId="1076"/>
        <pc:sldMkLst>
          <pc:docMk/>
          <pc:sldMk cId="13275397" sldId="265"/>
        </pc:sldMkLst>
        <pc:spChg chg="mod">
          <ac:chgData name="Andy Dinsmore" userId="aa29a1bde795b67c" providerId="LiveId" clId="{FD73032E-394A-4848-8F93-69C75FEB47AE}" dt="2021-11-04T18:56:11.468" v="130" actId="1076"/>
          <ac:spMkLst>
            <pc:docMk/>
            <pc:sldMk cId="13275397" sldId="265"/>
            <ac:spMk id="2" creationId="{F33785F8-4FE2-4C60-B59E-E2E5EE94227A}"/>
          </ac:spMkLst>
        </pc:spChg>
        <pc:graphicFrameChg chg="mod">
          <ac:chgData name="Andy Dinsmore" userId="aa29a1bde795b67c" providerId="LiveId" clId="{FD73032E-394A-4848-8F93-69C75FEB47AE}" dt="2021-11-04T18:56:21.649" v="131" actId="1076"/>
          <ac:graphicFrameMkLst>
            <pc:docMk/>
            <pc:sldMk cId="13275397" sldId="265"/>
            <ac:graphicFrameMk id="8" creationId="{CA381DBD-19E5-47BB-9EAC-6BF67F0D33A5}"/>
          </ac:graphicFrameMkLst>
        </pc:graphicFrameChg>
        <pc:picChg chg="add mod">
          <ac:chgData name="Andy Dinsmore" userId="aa29a1bde795b67c" providerId="LiveId" clId="{FD73032E-394A-4848-8F93-69C75FEB47AE}" dt="2021-11-04T18:56:26.720" v="132" actId="1076"/>
          <ac:picMkLst>
            <pc:docMk/>
            <pc:sldMk cId="13275397" sldId="265"/>
            <ac:picMk id="1026" creationId="{981A8E50-AB50-427C-97D6-22052C1A80DC}"/>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Phases</c:v>
                </c:pt>
              </c:strCache>
            </c:strRef>
          </c:tx>
          <c:spPr>
            <a:ln>
              <a:solidFill>
                <a:schemeClr val="tx1"/>
              </a:solidFill>
            </a:ln>
          </c:spPr>
          <c:dPt>
            <c:idx val="0"/>
            <c:bubble3D val="0"/>
            <c:spPr>
              <a:solidFill>
                <a:schemeClr val="accent1"/>
              </a:solidFill>
              <a:ln w="19050">
                <a:solidFill>
                  <a:schemeClr val="tx1"/>
                </a:solidFill>
              </a:ln>
              <a:effectLst/>
            </c:spPr>
            <c:extLst>
              <c:ext xmlns:c16="http://schemas.microsoft.com/office/drawing/2014/chart" uri="{C3380CC4-5D6E-409C-BE32-E72D297353CC}">
                <c16:uniqueId val="{00000001-5931-4234-AB72-22397E18A413}"/>
              </c:ext>
            </c:extLst>
          </c:dPt>
          <c:dPt>
            <c:idx val="1"/>
            <c:bubble3D val="0"/>
            <c:spPr>
              <a:solidFill>
                <a:schemeClr val="accent2"/>
              </a:solidFill>
              <a:ln w="19050">
                <a:solidFill>
                  <a:schemeClr val="tx1"/>
                </a:solidFill>
              </a:ln>
              <a:effectLst/>
            </c:spPr>
            <c:extLst>
              <c:ext xmlns:c16="http://schemas.microsoft.com/office/drawing/2014/chart" uri="{C3380CC4-5D6E-409C-BE32-E72D297353CC}">
                <c16:uniqueId val="{00000003-5931-4234-AB72-22397E18A413}"/>
              </c:ext>
            </c:extLst>
          </c:dPt>
          <c:dPt>
            <c:idx val="2"/>
            <c:bubble3D val="0"/>
            <c:spPr>
              <a:solidFill>
                <a:srgbClr val="FFFF00"/>
              </a:solidFill>
              <a:ln w="19050">
                <a:solidFill>
                  <a:schemeClr val="tx1"/>
                </a:solidFill>
              </a:ln>
              <a:effectLst/>
            </c:spPr>
            <c:extLst>
              <c:ext xmlns:c16="http://schemas.microsoft.com/office/drawing/2014/chart" uri="{C3380CC4-5D6E-409C-BE32-E72D297353CC}">
                <c16:uniqueId val="{00000002-2F9E-4EB6-B823-951071EF63CC}"/>
              </c:ext>
            </c:extLst>
          </c:dPt>
          <c:dPt>
            <c:idx val="3"/>
            <c:bubble3D val="0"/>
            <c:spPr>
              <a:solidFill>
                <a:schemeClr val="accent4"/>
              </a:solidFill>
              <a:ln w="19050">
                <a:solidFill>
                  <a:schemeClr val="tx1"/>
                </a:solidFill>
              </a:ln>
              <a:effectLst/>
            </c:spPr>
            <c:extLst>
              <c:ext xmlns:c16="http://schemas.microsoft.com/office/drawing/2014/chart" uri="{C3380CC4-5D6E-409C-BE32-E72D297353CC}">
                <c16:uniqueId val="{00000007-5931-4234-AB72-22397E18A413}"/>
              </c:ext>
            </c:extLst>
          </c:dPt>
          <c:cat>
            <c:strRef>
              <c:f>Sheet1!$A$2:$A$5</c:f>
              <c:strCache>
                <c:ptCount val="4"/>
                <c:pt idx="0">
                  <c:v>Initiation</c:v>
                </c:pt>
                <c:pt idx="1">
                  <c:v>Planning</c:v>
                </c:pt>
                <c:pt idx="2">
                  <c:v>Execution</c:v>
                </c:pt>
                <c:pt idx="3">
                  <c:v>Closing</c:v>
                </c:pt>
              </c:strCache>
            </c:strRef>
          </c:cat>
          <c:val>
            <c:numRef>
              <c:f>Sheet1!$B$2:$B$5</c:f>
              <c:numCache>
                <c:formatCode>General</c:formatCode>
                <c:ptCount val="4"/>
                <c:pt idx="0">
                  <c:v>10.5</c:v>
                </c:pt>
                <c:pt idx="1">
                  <c:v>33</c:v>
                </c:pt>
                <c:pt idx="2">
                  <c:v>50</c:v>
                </c:pt>
                <c:pt idx="3">
                  <c:v>6</c:v>
                </c:pt>
              </c:numCache>
            </c:numRef>
          </c:val>
          <c:extLst>
            <c:ext xmlns:c16="http://schemas.microsoft.com/office/drawing/2014/chart" uri="{C3380CC4-5D6E-409C-BE32-E72D297353CC}">
              <c16:uniqueId val="{00000000-2F9E-4EB6-B823-951071EF63CC}"/>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Phases By Weeks</c:v>
                </c:pt>
              </c:strCache>
            </c:strRef>
          </c:tx>
          <c:spPr>
            <a:solidFill>
              <a:schemeClr val="accent1"/>
            </a:solidFill>
            <a:ln>
              <a:noFill/>
            </a:ln>
            <a:effectLst/>
          </c:spPr>
          <c:invertIfNegative val="0"/>
          <c:cat>
            <c:strRef>
              <c:f>Sheet1!$A$2:$A$5</c:f>
              <c:strCache>
                <c:ptCount val="4"/>
                <c:pt idx="0">
                  <c:v>Initiating</c:v>
                </c:pt>
                <c:pt idx="1">
                  <c:v>Planning</c:v>
                </c:pt>
                <c:pt idx="2">
                  <c:v>Execution</c:v>
                </c:pt>
                <c:pt idx="3">
                  <c:v>Closing</c:v>
                </c:pt>
              </c:strCache>
            </c:strRef>
          </c:cat>
          <c:val>
            <c:numRef>
              <c:f>Sheet1!$B$2:$B$5</c:f>
              <c:numCache>
                <c:formatCode>General</c:formatCode>
                <c:ptCount val="4"/>
                <c:pt idx="0">
                  <c:v>2.2000000000000002</c:v>
                </c:pt>
                <c:pt idx="1">
                  <c:v>8</c:v>
                </c:pt>
                <c:pt idx="2">
                  <c:v>12</c:v>
                </c:pt>
                <c:pt idx="3">
                  <c:v>1.5</c:v>
                </c:pt>
              </c:numCache>
            </c:numRef>
          </c:val>
          <c:extLst>
            <c:ext xmlns:c16="http://schemas.microsoft.com/office/drawing/2014/chart" uri="{C3380CC4-5D6E-409C-BE32-E72D297353CC}">
              <c16:uniqueId val="{00000000-2B4F-4DE0-97D1-F4E1307E7E2A}"/>
            </c:ext>
          </c:extLst>
        </c:ser>
        <c:dLbls>
          <c:showLegendKey val="0"/>
          <c:showVal val="0"/>
          <c:showCatName val="0"/>
          <c:showSerName val="0"/>
          <c:showPercent val="0"/>
          <c:showBubbleSize val="0"/>
        </c:dLbls>
        <c:gapWidth val="219"/>
        <c:overlap val="-27"/>
        <c:axId val="282457312"/>
        <c:axId val="282456480"/>
      </c:barChart>
      <c:catAx>
        <c:axId val="2824573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82456480"/>
        <c:crosses val="autoZero"/>
        <c:auto val="1"/>
        <c:lblAlgn val="ctr"/>
        <c:lblOffset val="100"/>
        <c:noMultiLvlLbl val="0"/>
      </c:catAx>
      <c:valAx>
        <c:axId val="2824564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8245731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8" name="Google Shape;88;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Calibri"/>
              <a:ea typeface="Calibri"/>
              <a:cs typeface="Calibri"/>
              <a:sym typeface="Calibri"/>
            </a:endParaRPr>
          </a:p>
        </p:txBody>
      </p:sp>
      <p:sp>
        <p:nvSpPr>
          <p:cNvPr id="89" name="Google Shape;89;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1</a:t>
            </a:fld>
            <a:endParaRPr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sz="1100">
                <a:latin typeface="Arial"/>
                <a:ea typeface="Arial"/>
                <a:cs typeface="Arial"/>
                <a:sym typeface="Arial"/>
              </a:rPr>
              <a:t>A recent study has found that 80 of the wealthiest individuals own as much as the entire world’s poorest 3.5 billion people. Furthermore, the richest 1% of the world’s population control about 50% of the world’s total wealth. That is a lot of wealth and power over others being maintained by such a small minority of a minority. With inequalities like this, many new business enthusiasts usually run into many roadblocks that can destroy dreams and hinder the economic growth of a society.</a:t>
            </a:r>
            <a:endParaRPr/>
          </a:p>
        </p:txBody>
      </p:sp>
      <p:sp>
        <p:nvSpPr>
          <p:cNvPr id="95" name="Google Shape;95;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f8f640544a_0_17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f8f640544a_0_17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sz="1100">
                <a:latin typeface="Arial"/>
                <a:ea typeface="Arial"/>
                <a:cs typeface="Arial"/>
                <a:sym typeface="Arial"/>
              </a:rPr>
              <a:t>The Global Treps Project aims to combat economic inequality while promoting entrepreneurship by creating a non-profit that creates events similar to “Shark Tank” at colleges, high schools and even elementary schools. Why target these three areas specifically? Elementary and high school students are young but filled with vision that is usually dismissed by adults for being outlandish or childish. However, students nowadays are more consistently being taught the value of sustainability while still retaining a sort of wonder and enthusiasm that should be promoted. By coaching students better business practices, marketing and other entrepreneurial skills, this can set them up for success. As for college students, they still retain many ideas entering college with a post-secondary background added on to ensure they can combine both their theoretical knowledge with the aides set by the Global Treps Project.</a:t>
            </a:r>
            <a:endParaRPr sz="1100">
              <a:latin typeface="Arial"/>
              <a:ea typeface="Arial"/>
              <a:cs typeface="Arial"/>
              <a:sym typeface="Arial"/>
            </a:endParaRPr>
          </a:p>
        </p:txBody>
      </p:sp>
      <p:sp>
        <p:nvSpPr>
          <p:cNvPr id="185" name="Google Shape;185;gf8f640544a_0_17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f8f640544a_0_17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f8f640544a_0_17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sz="1100" dirty="0">
                <a:latin typeface="Arial"/>
                <a:ea typeface="Arial"/>
                <a:cs typeface="Arial"/>
                <a:sym typeface="Arial"/>
              </a:rPr>
              <a:t>The Global </a:t>
            </a:r>
            <a:r>
              <a:rPr lang="en-US" sz="1100" dirty="0" err="1">
                <a:latin typeface="Arial"/>
                <a:ea typeface="Arial"/>
                <a:cs typeface="Arial"/>
                <a:sym typeface="Arial"/>
              </a:rPr>
              <a:t>Treps</a:t>
            </a:r>
            <a:r>
              <a:rPr lang="en-US" sz="1100" dirty="0">
                <a:latin typeface="Arial"/>
                <a:ea typeface="Arial"/>
                <a:cs typeface="Arial"/>
                <a:sym typeface="Arial"/>
              </a:rPr>
              <a:t> project sets out to educate new business owners to achieve our 3 objectives: promote entrepreneurism, to market their ideas, and to market themselves. Shark Tank is setup as a show where entrepreneurs can enter with an idea and gain an investment from one or more of the sharks. But not only that, the Sharks are also industry experts who have knowledge of the business world and contacts can propel an idea, and with tons of experience in marketing their image. Understanding how to run a business is important but market is also a large part of a successful business. The Global </a:t>
            </a:r>
            <a:r>
              <a:rPr lang="en-US" sz="1100" dirty="0" err="1">
                <a:latin typeface="Arial"/>
                <a:ea typeface="Arial"/>
                <a:cs typeface="Arial"/>
                <a:sym typeface="Arial"/>
              </a:rPr>
              <a:t>Treps</a:t>
            </a:r>
            <a:r>
              <a:rPr lang="en-US" sz="1100" dirty="0">
                <a:latin typeface="Arial"/>
                <a:ea typeface="Arial"/>
                <a:cs typeface="Arial"/>
                <a:sym typeface="Arial"/>
              </a:rPr>
              <a:t> project aims to achieve the goal of marketing by providing entrepreneurs with a venue where they are able to present their ideas to possible investors and even if they are not accepted, they can make valuable contacts that can help them grow their business and expand their knowledge.</a:t>
            </a:r>
            <a:endParaRPr sz="1100" dirty="0">
              <a:latin typeface="Arial"/>
              <a:ea typeface="Arial"/>
              <a:cs typeface="Arial"/>
              <a:sym typeface="Arial"/>
            </a:endParaRPr>
          </a:p>
        </p:txBody>
      </p:sp>
      <p:sp>
        <p:nvSpPr>
          <p:cNvPr id="193" name="Google Shape;193;gf8f640544a_0_176: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f8f640544a_0_20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f8f640544a_0_20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sz="1100">
                <a:latin typeface="Arial"/>
                <a:ea typeface="Arial"/>
                <a:cs typeface="Arial"/>
                <a:sym typeface="Arial"/>
              </a:rPr>
              <a:t>But why the Global Treps Project? Why not Change the laws Campaign, the Wealthy Unite Project or the Global Smart Shoppers? After summarizing 4 criteria on how to assess each project, we were able to determine that the Global Treps Project was able to achieve the goals of the group the most. The Global Treps project was able to receive the highest weighted project scores as it’s focus on developing entrepreneur skills and entrepreneurship most closely aligned to the group’s goals. More information on these criteria and the scores can be found in the weighted scoring model spreadsheet as well as a written summary in the corresponding document.</a:t>
            </a:r>
            <a:endParaRPr sz="1100">
              <a:solidFill>
                <a:srgbClr val="1B212C"/>
              </a:solidFill>
              <a:latin typeface="Arial"/>
              <a:ea typeface="Arial"/>
              <a:cs typeface="Arial"/>
              <a:sym typeface="Arial"/>
            </a:endParaRPr>
          </a:p>
        </p:txBody>
      </p:sp>
      <p:sp>
        <p:nvSpPr>
          <p:cNvPr id="201" name="Google Shape;201;gf8f640544a_0_206: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f8f640544a_0_2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f8f640544a_0_2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sz="1100">
                <a:solidFill>
                  <a:srgbClr val="1B212C"/>
                </a:solidFill>
                <a:latin typeface="Arial"/>
                <a:ea typeface="Arial"/>
                <a:cs typeface="Arial"/>
                <a:sym typeface="Arial"/>
              </a:rPr>
              <a:t>The business case we have prepared touches a basic introduction to the idea behind the Global Treps Project and the objectives aimed to be achieved. We have created an estimated budget for the project for about $120,000 that will cover hardware necessary to run the project as well as any software necessary for the creation and maintenance of the application. Furthermore, the budget also includes travel expenses to create starting events and the necessary labour to get it off the ground. With the world being so connected through the internet either on a computer or a phone, an application utilizes this to provide access to a larger audience while not requiring a team member to be present. Through the app, we can provide quick and easy access to resources which can help us educate future entrepreneurs about the principles of entrepreneurship, the principles of business and help them market themselves and their ideas. Furthermore, the application gives access for potential investors and speakers to see what we provide as a project and how, if they wish to, they can also participate.</a:t>
            </a:r>
            <a:endParaRPr sz="1100">
              <a:latin typeface="Arial"/>
              <a:ea typeface="Arial"/>
              <a:cs typeface="Arial"/>
              <a:sym typeface="Arial"/>
            </a:endParaRPr>
          </a:p>
        </p:txBody>
      </p:sp>
      <p:sp>
        <p:nvSpPr>
          <p:cNvPr id="208" name="Google Shape;208;gf8f640544a_0_218: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f8f640544a_0_2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f8f640544a_0_2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sz="1100" dirty="0">
                <a:latin typeface="Arial"/>
                <a:ea typeface="Arial"/>
                <a:cs typeface="Arial"/>
                <a:sym typeface="Arial"/>
              </a:rPr>
              <a:t>Our approach is simple, through templates and guidelines, we can help streamline and shorten the creation process of future events where organizers and start with our material as a base. Furthermore, our application will provide visual and audio resources in the form of documents and videos on how to use the site, to creating events and how to approach potential sponsors. Through the application, we can streamline the contact process by connecting organizers with potential sponsors directly. And with these resources, we can provide other organizations with the ability to create their own custom sites and events and the promotion of participants.</a:t>
            </a:r>
            <a:endParaRPr sz="1100" dirty="0">
              <a:latin typeface="Arial"/>
              <a:ea typeface="Arial"/>
              <a:cs typeface="Arial"/>
              <a:sym typeface="Arial"/>
            </a:endParaRPr>
          </a:p>
        </p:txBody>
      </p:sp>
      <p:sp>
        <p:nvSpPr>
          <p:cNvPr id="216" name="Google Shape;216;gf8f640544a_0_222: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f8f640544a_0_2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f8f640544a_0_22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23" name="Google Shape;223;gf8f640544a_0_226: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f8f640544a_0_2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f8f640544a_0_23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sz="1100">
                <a:latin typeface="Arial"/>
                <a:ea typeface="Arial"/>
                <a:cs typeface="Arial"/>
                <a:sym typeface="Arial"/>
              </a:rPr>
              <a:t>What will the next steps be? Well, the start will be the setup of the team and implementation of the project. The four events will help to identify issues that we may run into and help build relationships with sponsors for the long-term. Although 6 months is estimated for the implementation of the application, this project will require continuous maintenance and further analysis into the success of the project and any necessary changes.</a:t>
            </a:r>
            <a:endParaRPr/>
          </a:p>
        </p:txBody>
      </p:sp>
      <p:sp>
        <p:nvSpPr>
          <p:cNvPr id="230" name="Google Shape;230;gf8f640544a_0_23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7"/>
        <p:cNvGrpSpPr/>
        <p:nvPr/>
      </p:nvGrpSpPr>
      <p:grpSpPr>
        <a:xfrm>
          <a:off x="0" y="0"/>
          <a:ext cx="0" cy="0"/>
          <a:chOff x="0" y="0"/>
          <a:chExt cx="0" cy="0"/>
        </a:xfrm>
      </p:grpSpPr>
      <p:sp>
        <p:nvSpPr>
          <p:cNvPr id="18" name="Google Shape;18;p4"/>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9" name="Google Shape;19;p4"/>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spcBef>
                <a:spcPts val="640"/>
              </a:spcBef>
              <a:spcAft>
                <a:spcPts val="0"/>
              </a:spcAft>
              <a:buClr>
                <a:schemeClr val="dk1"/>
              </a:buClr>
              <a:buSzPts val="3200"/>
              <a:buFont typeface="Arial"/>
              <a:buNone/>
              <a:defRPr/>
            </a:lvl1pPr>
            <a:lvl2pPr lvl="1" algn="ctr">
              <a:spcBef>
                <a:spcPts val="560"/>
              </a:spcBef>
              <a:spcAft>
                <a:spcPts val="0"/>
              </a:spcAft>
              <a:buClr>
                <a:schemeClr val="dk1"/>
              </a:buClr>
              <a:buSzPts val="2800"/>
              <a:buFont typeface="Arial"/>
              <a:buNone/>
              <a:defRPr/>
            </a:lvl2pPr>
            <a:lvl3pPr lvl="2" algn="ctr">
              <a:spcBef>
                <a:spcPts val="480"/>
              </a:spcBef>
              <a:spcAft>
                <a:spcPts val="0"/>
              </a:spcAft>
              <a:buClr>
                <a:schemeClr val="dk1"/>
              </a:buClr>
              <a:buSzPts val="2400"/>
              <a:buFont typeface="Arial"/>
              <a:buNone/>
              <a:defRPr/>
            </a:lvl3pPr>
            <a:lvl4pPr lvl="3" algn="ctr">
              <a:spcBef>
                <a:spcPts val="400"/>
              </a:spcBef>
              <a:spcAft>
                <a:spcPts val="0"/>
              </a:spcAft>
              <a:buClr>
                <a:schemeClr val="dk1"/>
              </a:buClr>
              <a:buSzPts val="2000"/>
              <a:buFont typeface="Arial"/>
              <a:buNone/>
              <a:defRPr/>
            </a:lvl4pPr>
            <a:lvl5pPr lvl="4" algn="ctr">
              <a:spcBef>
                <a:spcPts val="400"/>
              </a:spcBef>
              <a:spcAft>
                <a:spcPts val="0"/>
              </a:spcAft>
              <a:buClr>
                <a:schemeClr val="dk1"/>
              </a:buClr>
              <a:buSzPts val="2000"/>
              <a:buFont typeface="Arial"/>
              <a:buNone/>
              <a:defRPr/>
            </a:lvl5pPr>
            <a:lvl6pPr lvl="5" algn="ctr">
              <a:spcBef>
                <a:spcPts val="400"/>
              </a:spcBef>
              <a:spcAft>
                <a:spcPts val="0"/>
              </a:spcAft>
              <a:buClr>
                <a:schemeClr val="dk1"/>
              </a:buClr>
              <a:buSzPts val="2000"/>
              <a:buFont typeface="Arial"/>
              <a:buNone/>
              <a:defRPr/>
            </a:lvl6pPr>
            <a:lvl7pPr lvl="6" algn="ctr">
              <a:spcBef>
                <a:spcPts val="400"/>
              </a:spcBef>
              <a:spcAft>
                <a:spcPts val="0"/>
              </a:spcAft>
              <a:buClr>
                <a:schemeClr val="dk1"/>
              </a:buClr>
              <a:buSzPts val="2000"/>
              <a:buFont typeface="Arial"/>
              <a:buNone/>
              <a:defRPr/>
            </a:lvl7pPr>
            <a:lvl8pPr lvl="7" algn="ctr">
              <a:spcBef>
                <a:spcPts val="400"/>
              </a:spcBef>
              <a:spcAft>
                <a:spcPts val="0"/>
              </a:spcAft>
              <a:buClr>
                <a:schemeClr val="dk1"/>
              </a:buClr>
              <a:buSzPts val="2000"/>
              <a:buFont typeface="Arial"/>
              <a:buNone/>
              <a:defRPr/>
            </a:lvl8pPr>
            <a:lvl9pPr lvl="8" algn="ctr">
              <a:spcBef>
                <a:spcPts val="400"/>
              </a:spcBef>
              <a:spcAft>
                <a:spcPts val="0"/>
              </a:spcAft>
              <a:buClr>
                <a:schemeClr val="dk1"/>
              </a:buClr>
              <a:buSzPts val="2000"/>
              <a:buFont typeface="Arial"/>
              <a:buNone/>
              <a:defRPr/>
            </a:lvl9pPr>
          </a:lstStyle>
          <a:p>
            <a:endParaRPr/>
          </a:p>
        </p:txBody>
      </p:sp>
      <p:sp>
        <p:nvSpPr>
          <p:cNvPr id="20" name="Google Shape;20;p4"/>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4"/>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4"/>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spcAft>
                <a:spcPts val="0"/>
              </a:spcAft>
              <a:buNone/>
              <a:defRPr sz="1400" b="0" i="0" u="none" strike="noStrike" cap="none">
                <a:solidFill>
                  <a:schemeClr val="dk1"/>
                </a:solidFill>
                <a:latin typeface="Arial"/>
                <a:ea typeface="Arial"/>
                <a:cs typeface="Arial"/>
                <a:sym typeface="Arial"/>
              </a:defRPr>
            </a:lvl1pPr>
            <a:lvl2pPr marL="0" marR="0" lvl="1" indent="0" algn="r">
              <a:spcBef>
                <a:spcPts val="0"/>
              </a:spcBef>
              <a:spcAft>
                <a:spcPts val="0"/>
              </a:spcAft>
              <a:buNone/>
              <a:defRPr sz="1400" b="0" i="0" u="none" strike="noStrike" cap="none">
                <a:solidFill>
                  <a:schemeClr val="dk1"/>
                </a:solidFill>
                <a:latin typeface="Arial"/>
                <a:ea typeface="Arial"/>
                <a:cs typeface="Arial"/>
                <a:sym typeface="Arial"/>
              </a:defRPr>
            </a:lvl2pPr>
            <a:lvl3pPr marL="0" marR="0" lvl="2" indent="0" algn="r">
              <a:spcBef>
                <a:spcPts val="0"/>
              </a:spcBef>
              <a:spcAft>
                <a:spcPts val="0"/>
              </a:spcAft>
              <a:buNone/>
              <a:defRPr sz="1400" b="0" i="0" u="none" strike="noStrike" cap="none">
                <a:solidFill>
                  <a:schemeClr val="dk1"/>
                </a:solidFill>
                <a:latin typeface="Arial"/>
                <a:ea typeface="Arial"/>
                <a:cs typeface="Arial"/>
                <a:sym typeface="Arial"/>
              </a:defRPr>
            </a:lvl3pPr>
            <a:lvl4pPr marL="0" marR="0" lvl="3" indent="0" algn="r">
              <a:spcBef>
                <a:spcPts val="0"/>
              </a:spcBef>
              <a:spcAft>
                <a:spcPts val="0"/>
              </a:spcAft>
              <a:buNone/>
              <a:defRPr sz="1400" b="0" i="0" u="none" strike="noStrike" cap="none">
                <a:solidFill>
                  <a:schemeClr val="dk1"/>
                </a:solidFill>
                <a:latin typeface="Arial"/>
                <a:ea typeface="Arial"/>
                <a:cs typeface="Arial"/>
                <a:sym typeface="Arial"/>
              </a:defRPr>
            </a:lvl4pPr>
            <a:lvl5pPr marL="0" marR="0" lvl="4" indent="0" algn="r">
              <a:spcBef>
                <a:spcPts val="0"/>
              </a:spcBef>
              <a:spcAft>
                <a:spcPts val="0"/>
              </a:spcAft>
              <a:buNone/>
              <a:defRPr sz="1400" b="0" i="0" u="none" strike="noStrike" cap="none">
                <a:solidFill>
                  <a:schemeClr val="dk1"/>
                </a:solidFill>
                <a:latin typeface="Arial"/>
                <a:ea typeface="Arial"/>
                <a:cs typeface="Arial"/>
                <a:sym typeface="Arial"/>
              </a:defRPr>
            </a:lvl5pPr>
            <a:lvl6pPr marL="0" marR="0" lvl="5" indent="0" algn="r">
              <a:spcBef>
                <a:spcPts val="0"/>
              </a:spcBef>
              <a:spcAft>
                <a:spcPts val="0"/>
              </a:spcAft>
              <a:buNone/>
              <a:defRPr sz="1400" b="0" i="0" u="none" strike="noStrike" cap="none">
                <a:solidFill>
                  <a:schemeClr val="dk1"/>
                </a:solidFill>
                <a:latin typeface="Arial"/>
                <a:ea typeface="Arial"/>
                <a:cs typeface="Arial"/>
                <a:sym typeface="Arial"/>
              </a:defRPr>
            </a:lvl6pPr>
            <a:lvl7pPr marL="0" marR="0" lvl="6" indent="0" algn="r">
              <a:spcBef>
                <a:spcPts val="0"/>
              </a:spcBef>
              <a:spcAft>
                <a:spcPts val="0"/>
              </a:spcAft>
              <a:buNone/>
              <a:defRPr sz="1400" b="0" i="0" u="none" strike="noStrike" cap="none">
                <a:solidFill>
                  <a:schemeClr val="dk1"/>
                </a:solidFill>
                <a:latin typeface="Arial"/>
                <a:ea typeface="Arial"/>
                <a:cs typeface="Arial"/>
                <a:sym typeface="Arial"/>
              </a:defRPr>
            </a:lvl7pPr>
            <a:lvl8pPr marL="0" marR="0" lvl="7" indent="0" algn="r">
              <a:spcBef>
                <a:spcPts val="0"/>
              </a:spcBef>
              <a:spcAft>
                <a:spcPts val="0"/>
              </a:spcAft>
              <a:buNone/>
              <a:defRPr sz="1400" b="0" i="0" u="none" strike="noStrike" cap="none">
                <a:solidFill>
                  <a:schemeClr val="dk1"/>
                </a:solidFill>
                <a:latin typeface="Arial"/>
                <a:ea typeface="Arial"/>
                <a:cs typeface="Arial"/>
                <a:sym typeface="Arial"/>
              </a:defRPr>
            </a:lvl8pPr>
            <a:lvl9pPr marL="0" marR="0" lvl="8" indent="0" algn="r">
              <a:spcBef>
                <a:spcPts val="0"/>
              </a:spcBef>
              <a:spcAft>
                <a:spcPts val="0"/>
              </a:spcAft>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a:off x="457200" y="1371600"/>
            <a:ext cx="8229600" cy="56356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6" name="Google Shape;76;p13"/>
          <p:cNvSpPr txBox="1">
            <a:spLocks noGrp="1"/>
          </p:cNvSpPr>
          <p:nvPr>
            <p:ph type="body" idx="1"/>
          </p:nvPr>
        </p:nvSpPr>
        <p:spPr>
          <a:xfrm rot="5400000">
            <a:off x="2537618" y="-23019"/>
            <a:ext cx="4068763" cy="82296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13"/>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3"/>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3"/>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spcAft>
                <a:spcPts val="0"/>
              </a:spcAft>
              <a:buNone/>
              <a:defRPr sz="1400" b="0" i="0" u="none" strike="noStrike" cap="none">
                <a:solidFill>
                  <a:schemeClr val="dk1"/>
                </a:solidFill>
                <a:latin typeface="Arial"/>
                <a:ea typeface="Arial"/>
                <a:cs typeface="Arial"/>
                <a:sym typeface="Arial"/>
              </a:defRPr>
            </a:lvl1pPr>
            <a:lvl2pPr marL="0" marR="0" lvl="1" indent="0" algn="r">
              <a:spcBef>
                <a:spcPts val="0"/>
              </a:spcBef>
              <a:spcAft>
                <a:spcPts val="0"/>
              </a:spcAft>
              <a:buNone/>
              <a:defRPr sz="1400" b="0" i="0" u="none" strike="noStrike" cap="none">
                <a:solidFill>
                  <a:schemeClr val="dk1"/>
                </a:solidFill>
                <a:latin typeface="Arial"/>
                <a:ea typeface="Arial"/>
                <a:cs typeface="Arial"/>
                <a:sym typeface="Arial"/>
              </a:defRPr>
            </a:lvl2pPr>
            <a:lvl3pPr marL="0" marR="0" lvl="2" indent="0" algn="r">
              <a:spcBef>
                <a:spcPts val="0"/>
              </a:spcBef>
              <a:spcAft>
                <a:spcPts val="0"/>
              </a:spcAft>
              <a:buNone/>
              <a:defRPr sz="1400" b="0" i="0" u="none" strike="noStrike" cap="none">
                <a:solidFill>
                  <a:schemeClr val="dk1"/>
                </a:solidFill>
                <a:latin typeface="Arial"/>
                <a:ea typeface="Arial"/>
                <a:cs typeface="Arial"/>
                <a:sym typeface="Arial"/>
              </a:defRPr>
            </a:lvl3pPr>
            <a:lvl4pPr marL="0" marR="0" lvl="3" indent="0" algn="r">
              <a:spcBef>
                <a:spcPts val="0"/>
              </a:spcBef>
              <a:spcAft>
                <a:spcPts val="0"/>
              </a:spcAft>
              <a:buNone/>
              <a:defRPr sz="1400" b="0" i="0" u="none" strike="noStrike" cap="none">
                <a:solidFill>
                  <a:schemeClr val="dk1"/>
                </a:solidFill>
                <a:latin typeface="Arial"/>
                <a:ea typeface="Arial"/>
                <a:cs typeface="Arial"/>
                <a:sym typeface="Arial"/>
              </a:defRPr>
            </a:lvl4pPr>
            <a:lvl5pPr marL="0" marR="0" lvl="4" indent="0" algn="r">
              <a:spcBef>
                <a:spcPts val="0"/>
              </a:spcBef>
              <a:spcAft>
                <a:spcPts val="0"/>
              </a:spcAft>
              <a:buNone/>
              <a:defRPr sz="1400" b="0" i="0" u="none" strike="noStrike" cap="none">
                <a:solidFill>
                  <a:schemeClr val="dk1"/>
                </a:solidFill>
                <a:latin typeface="Arial"/>
                <a:ea typeface="Arial"/>
                <a:cs typeface="Arial"/>
                <a:sym typeface="Arial"/>
              </a:defRPr>
            </a:lvl5pPr>
            <a:lvl6pPr marL="0" marR="0" lvl="5" indent="0" algn="r">
              <a:spcBef>
                <a:spcPts val="0"/>
              </a:spcBef>
              <a:spcAft>
                <a:spcPts val="0"/>
              </a:spcAft>
              <a:buNone/>
              <a:defRPr sz="1400" b="0" i="0" u="none" strike="noStrike" cap="none">
                <a:solidFill>
                  <a:schemeClr val="dk1"/>
                </a:solidFill>
                <a:latin typeface="Arial"/>
                <a:ea typeface="Arial"/>
                <a:cs typeface="Arial"/>
                <a:sym typeface="Arial"/>
              </a:defRPr>
            </a:lvl6pPr>
            <a:lvl7pPr marL="0" marR="0" lvl="6" indent="0" algn="r">
              <a:spcBef>
                <a:spcPts val="0"/>
              </a:spcBef>
              <a:spcAft>
                <a:spcPts val="0"/>
              </a:spcAft>
              <a:buNone/>
              <a:defRPr sz="1400" b="0" i="0" u="none" strike="noStrike" cap="none">
                <a:solidFill>
                  <a:schemeClr val="dk1"/>
                </a:solidFill>
                <a:latin typeface="Arial"/>
                <a:ea typeface="Arial"/>
                <a:cs typeface="Arial"/>
                <a:sym typeface="Arial"/>
              </a:defRPr>
            </a:lvl7pPr>
            <a:lvl8pPr marL="0" marR="0" lvl="7" indent="0" algn="r">
              <a:spcBef>
                <a:spcPts val="0"/>
              </a:spcBef>
              <a:spcAft>
                <a:spcPts val="0"/>
              </a:spcAft>
              <a:buNone/>
              <a:defRPr sz="1400" b="0" i="0" u="none" strike="noStrike" cap="none">
                <a:solidFill>
                  <a:schemeClr val="dk1"/>
                </a:solidFill>
                <a:latin typeface="Arial"/>
                <a:ea typeface="Arial"/>
                <a:cs typeface="Arial"/>
                <a:sym typeface="Arial"/>
              </a:defRPr>
            </a:lvl8pPr>
            <a:lvl9pPr marL="0" marR="0" lvl="8" indent="0" algn="r">
              <a:spcBef>
                <a:spcPts val="0"/>
              </a:spcBef>
              <a:spcAft>
                <a:spcPts val="0"/>
              </a:spcAft>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0"/>
        <p:cNvGrpSpPr/>
        <p:nvPr/>
      </p:nvGrpSpPr>
      <p:grpSpPr>
        <a:xfrm>
          <a:off x="0" y="0"/>
          <a:ext cx="0" cy="0"/>
          <a:chOff x="0" y="0"/>
          <a:chExt cx="0" cy="0"/>
        </a:xfrm>
      </p:grpSpPr>
      <p:sp>
        <p:nvSpPr>
          <p:cNvPr id="81" name="Google Shape;81;p14"/>
          <p:cNvSpPr txBox="1">
            <a:spLocks noGrp="1"/>
          </p:cNvSpPr>
          <p:nvPr>
            <p:ph type="title"/>
          </p:nvPr>
        </p:nvSpPr>
        <p:spPr>
          <a:xfrm rot="5400000">
            <a:off x="5357019" y="2796381"/>
            <a:ext cx="4602163" cy="2057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82" name="Google Shape;82;p14"/>
          <p:cNvSpPr txBox="1">
            <a:spLocks noGrp="1"/>
          </p:cNvSpPr>
          <p:nvPr>
            <p:ph type="body" idx="1"/>
          </p:nvPr>
        </p:nvSpPr>
        <p:spPr>
          <a:xfrm rot="5400000">
            <a:off x="1166019" y="815182"/>
            <a:ext cx="4602163" cy="6019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3" name="Google Shape;83;p14"/>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4"/>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4"/>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spcAft>
                <a:spcPts val="0"/>
              </a:spcAft>
              <a:buNone/>
              <a:defRPr sz="1400" b="0" i="0" u="none" strike="noStrike" cap="none">
                <a:solidFill>
                  <a:schemeClr val="dk1"/>
                </a:solidFill>
                <a:latin typeface="Arial"/>
                <a:ea typeface="Arial"/>
                <a:cs typeface="Arial"/>
                <a:sym typeface="Arial"/>
              </a:defRPr>
            </a:lvl1pPr>
            <a:lvl2pPr marL="0" marR="0" lvl="1" indent="0" algn="r">
              <a:spcBef>
                <a:spcPts val="0"/>
              </a:spcBef>
              <a:spcAft>
                <a:spcPts val="0"/>
              </a:spcAft>
              <a:buNone/>
              <a:defRPr sz="1400" b="0" i="0" u="none" strike="noStrike" cap="none">
                <a:solidFill>
                  <a:schemeClr val="dk1"/>
                </a:solidFill>
                <a:latin typeface="Arial"/>
                <a:ea typeface="Arial"/>
                <a:cs typeface="Arial"/>
                <a:sym typeface="Arial"/>
              </a:defRPr>
            </a:lvl2pPr>
            <a:lvl3pPr marL="0" marR="0" lvl="2" indent="0" algn="r">
              <a:spcBef>
                <a:spcPts val="0"/>
              </a:spcBef>
              <a:spcAft>
                <a:spcPts val="0"/>
              </a:spcAft>
              <a:buNone/>
              <a:defRPr sz="1400" b="0" i="0" u="none" strike="noStrike" cap="none">
                <a:solidFill>
                  <a:schemeClr val="dk1"/>
                </a:solidFill>
                <a:latin typeface="Arial"/>
                <a:ea typeface="Arial"/>
                <a:cs typeface="Arial"/>
                <a:sym typeface="Arial"/>
              </a:defRPr>
            </a:lvl3pPr>
            <a:lvl4pPr marL="0" marR="0" lvl="3" indent="0" algn="r">
              <a:spcBef>
                <a:spcPts val="0"/>
              </a:spcBef>
              <a:spcAft>
                <a:spcPts val="0"/>
              </a:spcAft>
              <a:buNone/>
              <a:defRPr sz="1400" b="0" i="0" u="none" strike="noStrike" cap="none">
                <a:solidFill>
                  <a:schemeClr val="dk1"/>
                </a:solidFill>
                <a:latin typeface="Arial"/>
                <a:ea typeface="Arial"/>
                <a:cs typeface="Arial"/>
                <a:sym typeface="Arial"/>
              </a:defRPr>
            </a:lvl4pPr>
            <a:lvl5pPr marL="0" marR="0" lvl="4" indent="0" algn="r">
              <a:spcBef>
                <a:spcPts val="0"/>
              </a:spcBef>
              <a:spcAft>
                <a:spcPts val="0"/>
              </a:spcAft>
              <a:buNone/>
              <a:defRPr sz="1400" b="0" i="0" u="none" strike="noStrike" cap="none">
                <a:solidFill>
                  <a:schemeClr val="dk1"/>
                </a:solidFill>
                <a:latin typeface="Arial"/>
                <a:ea typeface="Arial"/>
                <a:cs typeface="Arial"/>
                <a:sym typeface="Arial"/>
              </a:defRPr>
            </a:lvl5pPr>
            <a:lvl6pPr marL="0" marR="0" lvl="5" indent="0" algn="r">
              <a:spcBef>
                <a:spcPts val="0"/>
              </a:spcBef>
              <a:spcAft>
                <a:spcPts val="0"/>
              </a:spcAft>
              <a:buNone/>
              <a:defRPr sz="1400" b="0" i="0" u="none" strike="noStrike" cap="none">
                <a:solidFill>
                  <a:schemeClr val="dk1"/>
                </a:solidFill>
                <a:latin typeface="Arial"/>
                <a:ea typeface="Arial"/>
                <a:cs typeface="Arial"/>
                <a:sym typeface="Arial"/>
              </a:defRPr>
            </a:lvl6pPr>
            <a:lvl7pPr marL="0" marR="0" lvl="6" indent="0" algn="r">
              <a:spcBef>
                <a:spcPts val="0"/>
              </a:spcBef>
              <a:spcAft>
                <a:spcPts val="0"/>
              </a:spcAft>
              <a:buNone/>
              <a:defRPr sz="1400" b="0" i="0" u="none" strike="noStrike" cap="none">
                <a:solidFill>
                  <a:schemeClr val="dk1"/>
                </a:solidFill>
                <a:latin typeface="Arial"/>
                <a:ea typeface="Arial"/>
                <a:cs typeface="Arial"/>
                <a:sym typeface="Arial"/>
              </a:defRPr>
            </a:lvl7pPr>
            <a:lvl8pPr marL="0" marR="0" lvl="7" indent="0" algn="r">
              <a:spcBef>
                <a:spcPts val="0"/>
              </a:spcBef>
              <a:spcAft>
                <a:spcPts val="0"/>
              </a:spcAft>
              <a:buNone/>
              <a:defRPr sz="1400" b="0" i="0" u="none" strike="noStrike" cap="none">
                <a:solidFill>
                  <a:schemeClr val="dk1"/>
                </a:solidFill>
                <a:latin typeface="Arial"/>
                <a:ea typeface="Arial"/>
                <a:cs typeface="Arial"/>
                <a:sym typeface="Arial"/>
              </a:defRPr>
            </a:lvl8pPr>
            <a:lvl9pPr marL="0" marR="0" lvl="8" indent="0" algn="r">
              <a:spcBef>
                <a:spcPts val="0"/>
              </a:spcBef>
              <a:spcAft>
                <a:spcPts val="0"/>
              </a:spcAft>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457200" y="1371600"/>
            <a:ext cx="8229600" cy="56356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5" name="Google Shape;25;p5"/>
          <p:cNvSpPr txBox="1">
            <a:spLocks noGrp="1"/>
          </p:cNvSpPr>
          <p:nvPr>
            <p:ph type="body" idx="1"/>
          </p:nvPr>
        </p:nvSpPr>
        <p:spPr>
          <a:xfrm>
            <a:off x="457200" y="2057400"/>
            <a:ext cx="8229600" cy="4068763"/>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6" name="Google Shape;26;p5"/>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5"/>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5"/>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spcAft>
                <a:spcPts val="0"/>
              </a:spcAft>
              <a:buNone/>
              <a:defRPr sz="1400" b="0" i="0" u="none" strike="noStrike" cap="none">
                <a:solidFill>
                  <a:schemeClr val="dk1"/>
                </a:solidFill>
                <a:latin typeface="Arial"/>
                <a:ea typeface="Arial"/>
                <a:cs typeface="Arial"/>
                <a:sym typeface="Arial"/>
              </a:defRPr>
            </a:lvl1pPr>
            <a:lvl2pPr marL="0" marR="0" lvl="1" indent="0" algn="r">
              <a:spcBef>
                <a:spcPts val="0"/>
              </a:spcBef>
              <a:spcAft>
                <a:spcPts val="0"/>
              </a:spcAft>
              <a:buNone/>
              <a:defRPr sz="1400" b="0" i="0" u="none" strike="noStrike" cap="none">
                <a:solidFill>
                  <a:schemeClr val="dk1"/>
                </a:solidFill>
                <a:latin typeface="Arial"/>
                <a:ea typeface="Arial"/>
                <a:cs typeface="Arial"/>
                <a:sym typeface="Arial"/>
              </a:defRPr>
            </a:lvl2pPr>
            <a:lvl3pPr marL="0" marR="0" lvl="2" indent="0" algn="r">
              <a:spcBef>
                <a:spcPts val="0"/>
              </a:spcBef>
              <a:spcAft>
                <a:spcPts val="0"/>
              </a:spcAft>
              <a:buNone/>
              <a:defRPr sz="1400" b="0" i="0" u="none" strike="noStrike" cap="none">
                <a:solidFill>
                  <a:schemeClr val="dk1"/>
                </a:solidFill>
                <a:latin typeface="Arial"/>
                <a:ea typeface="Arial"/>
                <a:cs typeface="Arial"/>
                <a:sym typeface="Arial"/>
              </a:defRPr>
            </a:lvl3pPr>
            <a:lvl4pPr marL="0" marR="0" lvl="3" indent="0" algn="r">
              <a:spcBef>
                <a:spcPts val="0"/>
              </a:spcBef>
              <a:spcAft>
                <a:spcPts val="0"/>
              </a:spcAft>
              <a:buNone/>
              <a:defRPr sz="1400" b="0" i="0" u="none" strike="noStrike" cap="none">
                <a:solidFill>
                  <a:schemeClr val="dk1"/>
                </a:solidFill>
                <a:latin typeface="Arial"/>
                <a:ea typeface="Arial"/>
                <a:cs typeface="Arial"/>
                <a:sym typeface="Arial"/>
              </a:defRPr>
            </a:lvl4pPr>
            <a:lvl5pPr marL="0" marR="0" lvl="4" indent="0" algn="r">
              <a:spcBef>
                <a:spcPts val="0"/>
              </a:spcBef>
              <a:spcAft>
                <a:spcPts val="0"/>
              </a:spcAft>
              <a:buNone/>
              <a:defRPr sz="1400" b="0" i="0" u="none" strike="noStrike" cap="none">
                <a:solidFill>
                  <a:schemeClr val="dk1"/>
                </a:solidFill>
                <a:latin typeface="Arial"/>
                <a:ea typeface="Arial"/>
                <a:cs typeface="Arial"/>
                <a:sym typeface="Arial"/>
              </a:defRPr>
            </a:lvl5pPr>
            <a:lvl6pPr marL="0" marR="0" lvl="5" indent="0" algn="r">
              <a:spcBef>
                <a:spcPts val="0"/>
              </a:spcBef>
              <a:spcAft>
                <a:spcPts val="0"/>
              </a:spcAft>
              <a:buNone/>
              <a:defRPr sz="1400" b="0" i="0" u="none" strike="noStrike" cap="none">
                <a:solidFill>
                  <a:schemeClr val="dk1"/>
                </a:solidFill>
                <a:latin typeface="Arial"/>
                <a:ea typeface="Arial"/>
                <a:cs typeface="Arial"/>
                <a:sym typeface="Arial"/>
              </a:defRPr>
            </a:lvl6pPr>
            <a:lvl7pPr marL="0" marR="0" lvl="6" indent="0" algn="r">
              <a:spcBef>
                <a:spcPts val="0"/>
              </a:spcBef>
              <a:spcAft>
                <a:spcPts val="0"/>
              </a:spcAft>
              <a:buNone/>
              <a:defRPr sz="1400" b="0" i="0" u="none" strike="noStrike" cap="none">
                <a:solidFill>
                  <a:schemeClr val="dk1"/>
                </a:solidFill>
                <a:latin typeface="Arial"/>
                <a:ea typeface="Arial"/>
                <a:cs typeface="Arial"/>
                <a:sym typeface="Arial"/>
              </a:defRPr>
            </a:lvl7pPr>
            <a:lvl8pPr marL="0" marR="0" lvl="7" indent="0" algn="r">
              <a:spcBef>
                <a:spcPts val="0"/>
              </a:spcBef>
              <a:spcAft>
                <a:spcPts val="0"/>
              </a:spcAft>
              <a:buNone/>
              <a:defRPr sz="1400" b="0" i="0" u="none" strike="noStrike" cap="none">
                <a:solidFill>
                  <a:schemeClr val="dk1"/>
                </a:solidFill>
                <a:latin typeface="Arial"/>
                <a:ea typeface="Arial"/>
                <a:cs typeface="Arial"/>
                <a:sym typeface="Arial"/>
              </a:defRPr>
            </a:lvl8pPr>
            <a:lvl9pPr marL="0" marR="0" lvl="8" indent="0" algn="r">
              <a:spcBef>
                <a:spcPts val="0"/>
              </a:spcBef>
              <a:spcAft>
                <a:spcPts val="0"/>
              </a:spcAft>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1" name="Google Shape;31;p6"/>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Clr>
                <a:schemeClr val="dk1"/>
              </a:buClr>
              <a:buSzPts val="2000"/>
              <a:buFont typeface="Arial"/>
              <a:buNone/>
              <a:defRPr sz="2000"/>
            </a:lvl1pPr>
            <a:lvl2pPr marL="914400" lvl="1" indent="-228600" algn="l">
              <a:spcBef>
                <a:spcPts val="360"/>
              </a:spcBef>
              <a:spcAft>
                <a:spcPts val="0"/>
              </a:spcAft>
              <a:buClr>
                <a:schemeClr val="dk1"/>
              </a:buClr>
              <a:buSzPts val="1800"/>
              <a:buFont typeface="Arial"/>
              <a:buNone/>
              <a:defRPr sz="1800"/>
            </a:lvl2pPr>
            <a:lvl3pPr marL="1371600" lvl="2" indent="-228600" algn="l">
              <a:spcBef>
                <a:spcPts val="320"/>
              </a:spcBef>
              <a:spcAft>
                <a:spcPts val="0"/>
              </a:spcAft>
              <a:buClr>
                <a:schemeClr val="dk1"/>
              </a:buClr>
              <a:buSzPts val="1600"/>
              <a:buFont typeface="Arial"/>
              <a:buNone/>
              <a:defRPr sz="1600"/>
            </a:lvl3pPr>
            <a:lvl4pPr marL="1828800" lvl="3" indent="-228600" algn="l">
              <a:spcBef>
                <a:spcPts val="280"/>
              </a:spcBef>
              <a:spcAft>
                <a:spcPts val="0"/>
              </a:spcAft>
              <a:buClr>
                <a:schemeClr val="dk1"/>
              </a:buClr>
              <a:buSzPts val="1400"/>
              <a:buFont typeface="Arial"/>
              <a:buNone/>
              <a:defRPr sz="1400"/>
            </a:lvl4pPr>
            <a:lvl5pPr marL="2286000" lvl="4" indent="-228600" algn="l">
              <a:spcBef>
                <a:spcPts val="280"/>
              </a:spcBef>
              <a:spcAft>
                <a:spcPts val="0"/>
              </a:spcAft>
              <a:buClr>
                <a:schemeClr val="dk1"/>
              </a:buClr>
              <a:buSzPts val="1400"/>
              <a:buFont typeface="Arial"/>
              <a:buNone/>
              <a:defRPr sz="1400"/>
            </a:lvl5pPr>
            <a:lvl6pPr marL="2743200" lvl="5" indent="-228600" algn="l">
              <a:spcBef>
                <a:spcPts val="280"/>
              </a:spcBef>
              <a:spcAft>
                <a:spcPts val="0"/>
              </a:spcAft>
              <a:buClr>
                <a:schemeClr val="dk1"/>
              </a:buClr>
              <a:buSzPts val="1400"/>
              <a:buFont typeface="Arial"/>
              <a:buNone/>
              <a:defRPr sz="1400"/>
            </a:lvl6pPr>
            <a:lvl7pPr marL="3200400" lvl="6" indent="-228600" algn="l">
              <a:spcBef>
                <a:spcPts val="280"/>
              </a:spcBef>
              <a:spcAft>
                <a:spcPts val="0"/>
              </a:spcAft>
              <a:buClr>
                <a:schemeClr val="dk1"/>
              </a:buClr>
              <a:buSzPts val="1400"/>
              <a:buFont typeface="Arial"/>
              <a:buNone/>
              <a:defRPr sz="1400"/>
            </a:lvl7pPr>
            <a:lvl8pPr marL="3657600" lvl="7" indent="-228600" algn="l">
              <a:spcBef>
                <a:spcPts val="280"/>
              </a:spcBef>
              <a:spcAft>
                <a:spcPts val="0"/>
              </a:spcAft>
              <a:buClr>
                <a:schemeClr val="dk1"/>
              </a:buClr>
              <a:buSzPts val="1400"/>
              <a:buFont typeface="Arial"/>
              <a:buNone/>
              <a:defRPr sz="1400"/>
            </a:lvl8pPr>
            <a:lvl9pPr marL="4114800" lvl="8" indent="-228600" algn="l">
              <a:spcBef>
                <a:spcPts val="280"/>
              </a:spcBef>
              <a:spcAft>
                <a:spcPts val="0"/>
              </a:spcAft>
              <a:buClr>
                <a:schemeClr val="dk1"/>
              </a:buClr>
              <a:buSzPts val="1400"/>
              <a:buFont typeface="Arial"/>
              <a:buNone/>
              <a:defRPr sz="1400"/>
            </a:lvl9pPr>
          </a:lstStyle>
          <a:p>
            <a:endParaRPr/>
          </a:p>
        </p:txBody>
      </p:sp>
      <p:sp>
        <p:nvSpPr>
          <p:cNvPr id="32" name="Google Shape;32;p6"/>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6"/>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6"/>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spcAft>
                <a:spcPts val="0"/>
              </a:spcAft>
              <a:buNone/>
              <a:defRPr sz="1400" b="0" i="0" u="none" strike="noStrike" cap="none">
                <a:solidFill>
                  <a:schemeClr val="dk1"/>
                </a:solidFill>
                <a:latin typeface="Arial"/>
                <a:ea typeface="Arial"/>
                <a:cs typeface="Arial"/>
                <a:sym typeface="Arial"/>
              </a:defRPr>
            </a:lvl1pPr>
            <a:lvl2pPr marL="0" marR="0" lvl="1" indent="0" algn="r">
              <a:spcBef>
                <a:spcPts val="0"/>
              </a:spcBef>
              <a:spcAft>
                <a:spcPts val="0"/>
              </a:spcAft>
              <a:buNone/>
              <a:defRPr sz="1400" b="0" i="0" u="none" strike="noStrike" cap="none">
                <a:solidFill>
                  <a:schemeClr val="dk1"/>
                </a:solidFill>
                <a:latin typeface="Arial"/>
                <a:ea typeface="Arial"/>
                <a:cs typeface="Arial"/>
                <a:sym typeface="Arial"/>
              </a:defRPr>
            </a:lvl2pPr>
            <a:lvl3pPr marL="0" marR="0" lvl="2" indent="0" algn="r">
              <a:spcBef>
                <a:spcPts val="0"/>
              </a:spcBef>
              <a:spcAft>
                <a:spcPts val="0"/>
              </a:spcAft>
              <a:buNone/>
              <a:defRPr sz="1400" b="0" i="0" u="none" strike="noStrike" cap="none">
                <a:solidFill>
                  <a:schemeClr val="dk1"/>
                </a:solidFill>
                <a:latin typeface="Arial"/>
                <a:ea typeface="Arial"/>
                <a:cs typeface="Arial"/>
                <a:sym typeface="Arial"/>
              </a:defRPr>
            </a:lvl3pPr>
            <a:lvl4pPr marL="0" marR="0" lvl="3" indent="0" algn="r">
              <a:spcBef>
                <a:spcPts val="0"/>
              </a:spcBef>
              <a:spcAft>
                <a:spcPts val="0"/>
              </a:spcAft>
              <a:buNone/>
              <a:defRPr sz="1400" b="0" i="0" u="none" strike="noStrike" cap="none">
                <a:solidFill>
                  <a:schemeClr val="dk1"/>
                </a:solidFill>
                <a:latin typeface="Arial"/>
                <a:ea typeface="Arial"/>
                <a:cs typeface="Arial"/>
                <a:sym typeface="Arial"/>
              </a:defRPr>
            </a:lvl4pPr>
            <a:lvl5pPr marL="0" marR="0" lvl="4" indent="0" algn="r">
              <a:spcBef>
                <a:spcPts val="0"/>
              </a:spcBef>
              <a:spcAft>
                <a:spcPts val="0"/>
              </a:spcAft>
              <a:buNone/>
              <a:defRPr sz="1400" b="0" i="0" u="none" strike="noStrike" cap="none">
                <a:solidFill>
                  <a:schemeClr val="dk1"/>
                </a:solidFill>
                <a:latin typeface="Arial"/>
                <a:ea typeface="Arial"/>
                <a:cs typeface="Arial"/>
                <a:sym typeface="Arial"/>
              </a:defRPr>
            </a:lvl5pPr>
            <a:lvl6pPr marL="0" marR="0" lvl="5" indent="0" algn="r">
              <a:spcBef>
                <a:spcPts val="0"/>
              </a:spcBef>
              <a:spcAft>
                <a:spcPts val="0"/>
              </a:spcAft>
              <a:buNone/>
              <a:defRPr sz="1400" b="0" i="0" u="none" strike="noStrike" cap="none">
                <a:solidFill>
                  <a:schemeClr val="dk1"/>
                </a:solidFill>
                <a:latin typeface="Arial"/>
                <a:ea typeface="Arial"/>
                <a:cs typeface="Arial"/>
                <a:sym typeface="Arial"/>
              </a:defRPr>
            </a:lvl6pPr>
            <a:lvl7pPr marL="0" marR="0" lvl="6" indent="0" algn="r">
              <a:spcBef>
                <a:spcPts val="0"/>
              </a:spcBef>
              <a:spcAft>
                <a:spcPts val="0"/>
              </a:spcAft>
              <a:buNone/>
              <a:defRPr sz="1400" b="0" i="0" u="none" strike="noStrike" cap="none">
                <a:solidFill>
                  <a:schemeClr val="dk1"/>
                </a:solidFill>
                <a:latin typeface="Arial"/>
                <a:ea typeface="Arial"/>
                <a:cs typeface="Arial"/>
                <a:sym typeface="Arial"/>
              </a:defRPr>
            </a:lvl7pPr>
            <a:lvl8pPr marL="0" marR="0" lvl="7" indent="0" algn="r">
              <a:spcBef>
                <a:spcPts val="0"/>
              </a:spcBef>
              <a:spcAft>
                <a:spcPts val="0"/>
              </a:spcAft>
              <a:buNone/>
              <a:defRPr sz="1400" b="0" i="0" u="none" strike="noStrike" cap="none">
                <a:solidFill>
                  <a:schemeClr val="dk1"/>
                </a:solidFill>
                <a:latin typeface="Arial"/>
                <a:ea typeface="Arial"/>
                <a:cs typeface="Arial"/>
                <a:sym typeface="Arial"/>
              </a:defRPr>
            </a:lvl8pPr>
            <a:lvl9pPr marL="0" marR="0" lvl="8" indent="0" algn="r">
              <a:spcBef>
                <a:spcPts val="0"/>
              </a:spcBef>
              <a:spcAft>
                <a:spcPts val="0"/>
              </a:spcAft>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5"/>
        <p:cNvGrpSpPr/>
        <p:nvPr/>
      </p:nvGrpSpPr>
      <p:grpSpPr>
        <a:xfrm>
          <a:off x="0" y="0"/>
          <a:ext cx="0" cy="0"/>
          <a:chOff x="0" y="0"/>
          <a:chExt cx="0" cy="0"/>
        </a:xfrm>
      </p:grpSpPr>
      <p:sp>
        <p:nvSpPr>
          <p:cNvPr id="36" name="Google Shape;36;p7"/>
          <p:cNvSpPr txBox="1">
            <a:spLocks noGrp="1"/>
          </p:cNvSpPr>
          <p:nvPr>
            <p:ph type="title"/>
          </p:nvPr>
        </p:nvSpPr>
        <p:spPr>
          <a:xfrm>
            <a:off x="457200" y="1371600"/>
            <a:ext cx="8229600" cy="56356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7" name="Google Shape;37;p7"/>
          <p:cNvSpPr txBox="1">
            <a:spLocks noGrp="1"/>
          </p:cNvSpPr>
          <p:nvPr>
            <p:ph type="body" idx="1"/>
          </p:nvPr>
        </p:nvSpPr>
        <p:spPr>
          <a:xfrm>
            <a:off x="457200" y="2133600"/>
            <a:ext cx="4038600" cy="39925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Font typeface="Arial"/>
              <a:buChar char="•"/>
              <a:defRPr sz="2800"/>
            </a:lvl1pPr>
            <a:lvl2pPr marL="914400" lvl="1" indent="-381000" algn="l">
              <a:spcBef>
                <a:spcPts val="480"/>
              </a:spcBef>
              <a:spcAft>
                <a:spcPts val="0"/>
              </a:spcAft>
              <a:buClr>
                <a:schemeClr val="dk1"/>
              </a:buClr>
              <a:buSzPts val="2400"/>
              <a:buFont typeface="Arial"/>
              <a:buChar char="–"/>
              <a:defRPr sz="2400"/>
            </a:lvl2pPr>
            <a:lvl3pPr marL="1371600" lvl="2" indent="-355600" algn="l">
              <a:spcBef>
                <a:spcPts val="400"/>
              </a:spcBef>
              <a:spcAft>
                <a:spcPts val="0"/>
              </a:spcAft>
              <a:buClr>
                <a:schemeClr val="dk1"/>
              </a:buClr>
              <a:buSzPts val="2000"/>
              <a:buFont typeface="Arial"/>
              <a:buChar char="•"/>
              <a:defRPr sz="2000"/>
            </a:lvl3pPr>
            <a:lvl4pPr marL="1828800" lvl="3" indent="-342900" algn="l">
              <a:spcBef>
                <a:spcPts val="360"/>
              </a:spcBef>
              <a:spcAft>
                <a:spcPts val="0"/>
              </a:spcAft>
              <a:buClr>
                <a:schemeClr val="dk1"/>
              </a:buClr>
              <a:buSzPts val="1800"/>
              <a:buFont typeface="Arial"/>
              <a:buChar char="–"/>
              <a:defRPr sz="1800"/>
            </a:lvl4pPr>
            <a:lvl5pPr marL="2286000" lvl="4" indent="-342900" algn="l">
              <a:spcBef>
                <a:spcPts val="360"/>
              </a:spcBef>
              <a:spcAft>
                <a:spcPts val="0"/>
              </a:spcAft>
              <a:buClr>
                <a:schemeClr val="dk1"/>
              </a:buClr>
              <a:buSzPts val="1800"/>
              <a:buFont typeface="Arial"/>
              <a:buChar char="»"/>
              <a:defRPr sz="1800"/>
            </a:lvl5pPr>
            <a:lvl6pPr marL="2743200" lvl="5" indent="-342900" algn="l">
              <a:spcBef>
                <a:spcPts val="360"/>
              </a:spcBef>
              <a:spcAft>
                <a:spcPts val="0"/>
              </a:spcAft>
              <a:buClr>
                <a:schemeClr val="dk1"/>
              </a:buClr>
              <a:buSzPts val="1800"/>
              <a:buFont typeface="Arial"/>
              <a:buChar char="»"/>
              <a:defRPr sz="1800"/>
            </a:lvl6pPr>
            <a:lvl7pPr marL="3200400" lvl="6" indent="-342900" algn="l">
              <a:spcBef>
                <a:spcPts val="360"/>
              </a:spcBef>
              <a:spcAft>
                <a:spcPts val="0"/>
              </a:spcAft>
              <a:buClr>
                <a:schemeClr val="dk1"/>
              </a:buClr>
              <a:buSzPts val="1800"/>
              <a:buFont typeface="Arial"/>
              <a:buChar char="»"/>
              <a:defRPr sz="1800"/>
            </a:lvl7pPr>
            <a:lvl8pPr marL="3657600" lvl="7" indent="-342900" algn="l">
              <a:spcBef>
                <a:spcPts val="360"/>
              </a:spcBef>
              <a:spcAft>
                <a:spcPts val="0"/>
              </a:spcAft>
              <a:buClr>
                <a:schemeClr val="dk1"/>
              </a:buClr>
              <a:buSzPts val="1800"/>
              <a:buFont typeface="Arial"/>
              <a:buChar char="»"/>
              <a:defRPr sz="1800"/>
            </a:lvl8pPr>
            <a:lvl9pPr marL="4114800" lvl="8" indent="-342900" algn="l">
              <a:spcBef>
                <a:spcPts val="360"/>
              </a:spcBef>
              <a:spcAft>
                <a:spcPts val="0"/>
              </a:spcAft>
              <a:buClr>
                <a:schemeClr val="dk1"/>
              </a:buClr>
              <a:buSzPts val="1800"/>
              <a:buFont typeface="Arial"/>
              <a:buChar char="»"/>
              <a:defRPr sz="1800"/>
            </a:lvl9pPr>
          </a:lstStyle>
          <a:p>
            <a:endParaRPr/>
          </a:p>
        </p:txBody>
      </p:sp>
      <p:sp>
        <p:nvSpPr>
          <p:cNvPr id="38" name="Google Shape;38;p7"/>
          <p:cNvSpPr txBox="1">
            <a:spLocks noGrp="1"/>
          </p:cNvSpPr>
          <p:nvPr>
            <p:ph type="body" idx="2"/>
          </p:nvPr>
        </p:nvSpPr>
        <p:spPr>
          <a:xfrm>
            <a:off x="4648200" y="2133600"/>
            <a:ext cx="4038600" cy="39925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Font typeface="Arial"/>
              <a:buChar char="•"/>
              <a:defRPr sz="2800"/>
            </a:lvl1pPr>
            <a:lvl2pPr marL="914400" lvl="1" indent="-381000" algn="l">
              <a:spcBef>
                <a:spcPts val="480"/>
              </a:spcBef>
              <a:spcAft>
                <a:spcPts val="0"/>
              </a:spcAft>
              <a:buClr>
                <a:schemeClr val="dk1"/>
              </a:buClr>
              <a:buSzPts val="2400"/>
              <a:buFont typeface="Arial"/>
              <a:buChar char="–"/>
              <a:defRPr sz="2400"/>
            </a:lvl2pPr>
            <a:lvl3pPr marL="1371600" lvl="2" indent="-355600" algn="l">
              <a:spcBef>
                <a:spcPts val="400"/>
              </a:spcBef>
              <a:spcAft>
                <a:spcPts val="0"/>
              </a:spcAft>
              <a:buClr>
                <a:schemeClr val="dk1"/>
              </a:buClr>
              <a:buSzPts val="2000"/>
              <a:buFont typeface="Arial"/>
              <a:buChar char="•"/>
              <a:defRPr sz="2000"/>
            </a:lvl3pPr>
            <a:lvl4pPr marL="1828800" lvl="3" indent="-342900" algn="l">
              <a:spcBef>
                <a:spcPts val="360"/>
              </a:spcBef>
              <a:spcAft>
                <a:spcPts val="0"/>
              </a:spcAft>
              <a:buClr>
                <a:schemeClr val="dk1"/>
              </a:buClr>
              <a:buSzPts val="1800"/>
              <a:buFont typeface="Arial"/>
              <a:buChar char="–"/>
              <a:defRPr sz="1800"/>
            </a:lvl4pPr>
            <a:lvl5pPr marL="2286000" lvl="4" indent="-342900" algn="l">
              <a:spcBef>
                <a:spcPts val="360"/>
              </a:spcBef>
              <a:spcAft>
                <a:spcPts val="0"/>
              </a:spcAft>
              <a:buClr>
                <a:schemeClr val="dk1"/>
              </a:buClr>
              <a:buSzPts val="1800"/>
              <a:buFont typeface="Arial"/>
              <a:buChar char="»"/>
              <a:defRPr sz="1800"/>
            </a:lvl5pPr>
            <a:lvl6pPr marL="2743200" lvl="5" indent="-342900" algn="l">
              <a:spcBef>
                <a:spcPts val="360"/>
              </a:spcBef>
              <a:spcAft>
                <a:spcPts val="0"/>
              </a:spcAft>
              <a:buClr>
                <a:schemeClr val="dk1"/>
              </a:buClr>
              <a:buSzPts val="1800"/>
              <a:buFont typeface="Arial"/>
              <a:buChar char="»"/>
              <a:defRPr sz="1800"/>
            </a:lvl6pPr>
            <a:lvl7pPr marL="3200400" lvl="6" indent="-342900" algn="l">
              <a:spcBef>
                <a:spcPts val="360"/>
              </a:spcBef>
              <a:spcAft>
                <a:spcPts val="0"/>
              </a:spcAft>
              <a:buClr>
                <a:schemeClr val="dk1"/>
              </a:buClr>
              <a:buSzPts val="1800"/>
              <a:buFont typeface="Arial"/>
              <a:buChar char="»"/>
              <a:defRPr sz="1800"/>
            </a:lvl7pPr>
            <a:lvl8pPr marL="3657600" lvl="7" indent="-342900" algn="l">
              <a:spcBef>
                <a:spcPts val="360"/>
              </a:spcBef>
              <a:spcAft>
                <a:spcPts val="0"/>
              </a:spcAft>
              <a:buClr>
                <a:schemeClr val="dk1"/>
              </a:buClr>
              <a:buSzPts val="1800"/>
              <a:buFont typeface="Arial"/>
              <a:buChar char="»"/>
              <a:defRPr sz="1800"/>
            </a:lvl8pPr>
            <a:lvl9pPr marL="4114800" lvl="8" indent="-342900" algn="l">
              <a:spcBef>
                <a:spcPts val="360"/>
              </a:spcBef>
              <a:spcAft>
                <a:spcPts val="0"/>
              </a:spcAft>
              <a:buClr>
                <a:schemeClr val="dk1"/>
              </a:buClr>
              <a:buSzPts val="1800"/>
              <a:buFont typeface="Arial"/>
              <a:buChar char="»"/>
              <a:defRPr sz="1800"/>
            </a:lvl9pPr>
          </a:lstStyle>
          <a:p>
            <a:endParaRPr/>
          </a:p>
        </p:txBody>
      </p:sp>
      <p:sp>
        <p:nvSpPr>
          <p:cNvPr id="39" name="Google Shape;39;p7"/>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7"/>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7"/>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spcAft>
                <a:spcPts val="0"/>
              </a:spcAft>
              <a:buNone/>
              <a:defRPr sz="1400" b="0" i="0" u="none" strike="noStrike" cap="none">
                <a:solidFill>
                  <a:schemeClr val="dk1"/>
                </a:solidFill>
                <a:latin typeface="Arial"/>
                <a:ea typeface="Arial"/>
                <a:cs typeface="Arial"/>
                <a:sym typeface="Arial"/>
              </a:defRPr>
            </a:lvl1pPr>
            <a:lvl2pPr marL="0" marR="0" lvl="1" indent="0" algn="r">
              <a:spcBef>
                <a:spcPts val="0"/>
              </a:spcBef>
              <a:spcAft>
                <a:spcPts val="0"/>
              </a:spcAft>
              <a:buNone/>
              <a:defRPr sz="1400" b="0" i="0" u="none" strike="noStrike" cap="none">
                <a:solidFill>
                  <a:schemeClr val="dk1"/>
                </a:solidFill>
                <a:latin typeface="Arial"/>
                <a:ea typeface="Arial"/>
                <a:cs typeface="Arial"/>
                <a:sym typeface="Arial"/>
              </a:defRPr>
            </a:lvl2pPr>
            <a:lvl3pPr marL="0" marR="0" lvl="2" indent="0" algn="r">
              <a:spcBef>
                <a:spcPts val="0"/>
              </a:spcBef>
              <a:spcAft>
                <a:spcPts val="0"/>
              </a:spcAft>
              <a:buNone/>
              <a:defRPr sz="1400" b="0" i="0" u="none" strike="noStrike" cap="none">
                <a:solidFill>
                  <a:schemeClr val="dk1"/>
                </a:solidFill>
                <a:latin typeface="Arial"/>
                <a:ea typeface="Arial"/>
                <a:cs typeface="Arial"/>
                <a:sym typeface="Arial"/>
              </a:defRPr>
            </a:lvl3pPr>
            <a:lvl4pPr marL="0" marR="0" lvl="3" indent="0" algn="r">
              <a:spcBef>
                <a:spcPts val="0"/>
              </a:spcBef>
              <a:spcAft>
                <a:spcPts val="0"/>
              </a:spcAft>
              <a:buNone/>
              <a:defRPr sz="1400" b="0" i="0" u="none" strike="noStrike" cap="none">
                <a:solidFill>
                  <a:schemeClr val="dk1"/>
                </a:solidFill>
                <a:latin typeface="Arial"/>
                <a:ea typeface="Arial"/>
                <a:cs typeface="Arial"/>
                <a:sym typeface="Arial"/>
              </a:defRPr>
            </a:lvl4pPr>
            <a:lvl5pPr marL="0" marR="0" lvl="4" indent="0" algn="r">
              <a:spcBef>
                <a:spcPts val="0"/>
              </a:spcBef>
              <a:spcAft>
                <a:spcPts val="0"/>
              </a:spcAft>
              <a:buNone/>
              <a:defRPr sz="1400" b="0" i="0" u="none" strike="noStrike" cap="none">
                <a:solidFill>
                  <a:schemeClr val="dk1"/>
                </a:solidFill>
                <a:latin typeface="Arial"/>
                <a:ea typeface="Arial"/>
                <a:cs typeface="Arial"/>
                <a:sym typeface="Arial"/>
              </a:defRPr>
            </a:lvl5pPr>
            <a:lvl6pPr marL="0" marR="0" lvl="5" indent="0" algn="r">
              <a:spcBef>
                <a:spcPts val="0"/>
              </a:spcBef>
              <a:spcAft>
                <a:spcPts val="0"/>
              </a:spcAft>
              <a:buNone/>
              <a:defRPr sz="1400" b="0" i="0" u="none" strike="noStrike" cap="none">
                <a:solidFill>
                  <a:schemeClr val="dk1"/>
                </a:solidFill>
                <a:latin typeface="Arial"/>
                <a:ea typeface="Arial"/>
                <a:cs typeface="Arial"/>
                <a:sym typeface="Arial"/>
              </a:defRPr>
            </a:lvl6pPr>
            <a:lvl7pPr marL="0" marR="0" lvl="6" indent="0" algn="r">
              <a:spcBef>
                <a:spcPts val="0"/>
              </a:spcBef>
              <a:spcAft>
                <a:spcPts val="0"/>
              </a:spcAft>
              <a:buNone/>
              <a:defRPr sz="1400" b="0" i="0" u="none" strike="noStrike" cap="none">
                <a:solidFill>
                  <a:schemeClr val="dk1"/>
                </a:solidFill>
                <a:latin typeface="Arial"/>
                <a:ea typeface="Arial"/>
                <a:cs typeface="Arial"/>
                <a:sym typeface="Arial"/>
              </a:defRPr>
            </a:lvl7pPr>
            <a:lvl8pPr marL="0" marR="0" lvl="7" indent="0" algn="r">
              <a:spcBef>
                <a:spcPts val="0"/>
              </a:spcBef>
              <a:spcAft>
                <a:spcPts val="0"/>
              </a:spcAft>
              <a:buNone/>
              <a:defRPr sz="1400" b="0" i="0" u="none" strike="noStrike" cap="none">
                <a:solidFill>
                  <a:schemeClr val="dk1"/>
                </a:solidFill>
                <a:latin typeface="Arial"/>
                <a:ea typeface="Arial"/>
                <a:cs typeface="Arial"/>
                <a:sym typeface="Arial"/>
              </a:defRPr>
            </a:lvl8pPr>
            <a:lvl9pPr marL="0" marR="0" lvl="8" indent="0" algn="r">
              <a:spcBef>
                <a:spcPts val="0"/>
              </a:spcBef>
              <a:spcAft>
                <a:spcPts val="0"/>
              </a:spcAft>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4" name="Google Shape;44;p8"/>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Font typeface="Arial"/>
              <a:buNone/>
              <a:defRPr sz="2400" b="1"/>
            </a:lvl1pPr>
            <a:lvl2pPr marL="914400" lvl="1" indent="-228600" algn="l">
              <a:spcBef>
                <a:spcPts val="400"/>
              </a:spcBef>
              <a:spcAft>
                <a:spcPts val="0"/>
              </a:spcAft>
              <a:buClr>
                <a:schemeClr val="dk1"/>
              </a:buClr>
              <a:buSzPts val="2000"/>
              <a:buFont typeface="Arial"/>
              <a:buNone/>
              <a:defRPr sz="2000" b="1"/>
            </a:lvl2pPr>
            <a:lvl3pPr marL="1371600" lvl="2" indent="-228600" algn="l">
              <a:spcBef>
                <a:spcPts val="360"/>
              </a:spcBef>
              <a:spcAft>
                <a:spcPts val="0"/>
              </a:spcAft>
              <a:buClr>
                <a:schemeClr val="dk1"/>
              </a:buClr>
              <a:buSzPts val="1800"/>
              <a:buFont typeface="Arial"/>
              <a:buNone/>
              <a:defRPr sz="1800" b="1"/>
            </a:lvl3pPr>
            <a:lvl4pPr marL="1828800" lvl="3" indent="-228600" algn="l">
              <a:spcBef>
                <a:spcPts val="320"/>
              </a:spcBef>
              <a:spcAft>
                <a:spcPts val="0"/>
              </a:spcAft>
              <a:buClr>
                <a:schemeClr val="dk1"/>
              </a:buClr>
              <a:buSzPts val="1600"/>
              <a:buFont typeface="Arial"/>
              <a:buNone/>
              <a:defRPr sz="1600" b="1"/>
            </a:lvl4pPr>
            <a:lvl5pPr marL="2286000" lvl="4" indent="-228600" algn="l">
              <a:spcBef>
                <a:spcPts val="320"/>
              </a:spcBef>
              <a:spcAft>
                <a:spcPts val="0"/>
              </a:spcAft>
              <a:buClr>
                <a:schemeClr val="dk1"/>
              </a:buClr>
              <a:buSzPts val="1600"/>
              <a:buFont typeface="Arial"/>
              <a:buNone/>
              <a:defRPr sz="1600" b="1"/>
            </a:lvl5pPr>
            <a:lvl6pPr marL="2743200" lvl="5" indent="-228600" algn="l">
              <a:spcBef>
                <a:spcPts val="320"/>
              </a:spcBef>
              <a:spcAft>
                <a:spcPts val="0"/>
              </a:spcAft>
              <a:buClr>
                <a:schemeClr val="dk1"/>
              </a:buClr>
              <a:buSzPts val="1600"/>
              <a:buFont typeface="Arial"/>
              <a:buNone/>
              <a:defRPr sz="1600" b="1"/>
            </a:lvl6pPr>
            <a:lvl7pPr marL="3200400" lvl="6" indent="-228600" algn="l">
              <a:spcBef>
                <a:spcPts val="320"/>
              </a:spcBef>
              <a:spcAft>
                <a:spcPts val="0"/>
              </a:spcAft>
              <a:buClr>
                <a:schemeClr val="dk1"/>
              </a:buClr>
              <a:buSzPts val="1600"/>
              <a:buFont typeface="Arial"/>
              <a:buNone/>
              <a:defRPr sz="1600" b="1"/>
            </a:lvl7pPr>
            <a:lvl8pPr marL="3657600" lvl="7" indent="-228600" algn="l">
              <a:spcBef>
                <a:spcPts val="320"/>
              </a:spcBef>
              <a:spcAft>
                <a:spcPts val="0"/>
              </a:spcAft>
              <a:buClr>
                <a:schemeClr val="dk1"/>
              </a:buClr>
              <a:buSzPts val="1600"/>
              <a:buFont typeface="Arial"/>
              <a:buNone/>
              <a:defRPr sz="1600" b="1"/>
            </a:lvl8pPr>
            <a:lvl9pPr marL="4114800" lvl="8" indent="-228600" algn="l">
              <a:spcBef>
                <a:spcPts val="320"/>
              </a:spcBef>
              <a:spcAft>
                <a:spcPts val="0"/>
              </a:spcAft>
              <a:buClr>
                <a:schemeClr val="dk1"/>
              </a:buClr>
              <a:buSzPts val="1600"/>
              <a:buFont typeface="Arial"/>
              <a:buNone/>
              <a:defRPr sz="1600" b="1"/>
            </a:lvl9pPr>
          </a:lstStyle>
          <a:p>
            <a:endParaRPr/>
          </a:p>
        </p:txBody>
      </p:sp>
      <p:sp>
        <p:nvSpPr>
          <p:cNvPr id="45" name="Google Shape;45;p8"/>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Font typeface="Arial"/>
              <a:buChar char="•"/>
              <a:defRPr sz="2400"/>
            </a:lvl1pPr>
            <a:lvl2pPr marL="914400" lvl="1" indent="-355600" algn="l">
              <a:spcBef>
                <a:spcPts val="400"/>
              </a:spcBef>
              <a:spcAft>
                <a:spcPts val="0"/>
              </a:spcAft>
              <a:buClr>
                <a:schemeClr val="dk1"/>
              </a:buClr>
              <a:buSzPts val="2000"/>
              <a:buFont typeface="Arial"/>
              <a:buChar char="–"/>
              <a:defRPr sz="2000"/>
            </a:lvl2pPr>
            <a:lvl3pPr marL="1371600" lvl="2" indent="-342900" algn="l">
              <a:spcBef>
                <a:spcPts val="360"/>
              </a:spcBef>
              <a:spcAft>
                <a:spcPts val="0"/>
              </a:spcAft>
              <a:buClr>
                <a:schemeClr val="dk1"/>
              </a:buClr>
              <a:buSzPts val="1800"/>
              <a:buFont typeface="Arial"/>
              <a:buChar char="•"/>
              <a:defRPr sz="1800"/>
            </a:lvl3pPr>
            <a:lvl4pPr marL="1828800" lvl="3" indent="-330200" algn="l">
              <a:spcBef>
                <a:spcPts val="320"/>
              </a:spcBef>
              <a:spcAft>
                <a:spcPts val="0"/>
              </a:spcAft>
              <a:buClr>
                <a:schemeClr val="dk1"/>
              </a:buClr>
              <a:buSzPts val="1600"/>
              <a:buFont typeface="Arial"/>
              <a:buChar char="–"/>
              <a:defRPr sz="1600"/>
            </a:lvl4pPr>
            <a:lvl5pPr marL="2286000" lvl="4" indent="-330200" algn="l">
              <a:spcBef>
                <a:spcPts val="320"/>
              </a:spcBef>
              <a:spcAft>
                <a:spcPts val="0"/>
              </a:spcAft>
              <a:buClr>
                <a:schemeClr val="dk1"/>
              </a:buClr>
              <a:buSzPts val="1600"/>
              <a:buFont typeface="Arial"/>
              <a:buChar char="»"/>
              <a:defRPr sz="1600"/>
            </a:lvl5pPr>
            <a:lvl6pPr marL="2743200" lvl="5" indent="-330200" algn="l">
              <a:spcBef>
                <a:spcPts val="320"/>
              </a:spcBef>
              <a:spcAft>
                <a:spcPts val="0"/>
              </a:spcAft>
              <a:buClr>
                <a:schemeClr val="dk1"/>
              </a:buClr>
              <a:buSzPts val="1600"/>
              <a:buFont typeface="Arial"/>
              <a:buChar char="»"/>
              <a:defRPr sz="1600"/>
            </a:lvl6pPr>
            <a:lvl7pPr marL="3200400" lvl="6" indent="-330200" algn="l">
              <a:spcBef>
                <a:spcPts val="320"/>
              </a:spcBef>
              <a:spcAft>
                <a:spcPts val="0"/>
              </a:spcAft>
              <a:buClr>
                <a:schemeClr val="dk1"/>
              </a:buClr>
              <a:buSzPts val="1600"/>
              <a:buFont typeface="Arial"/>
              <a:buChar char="»"/>
              <a:defRPr sz="1600"/>
            </a:lvl7pPr>
            <a:lvl8pPr marL="3657600" lvl="7" indent="-330200" algn="l">
              <a:spcBef>
                <a:spcPts val="320"/>
              </a:spcBef>
              <a:spcAft>
                <a:spcPts val="0"/>
              </a:spcAft>
              <a:buClr>
                <a:schemeClr val="dk1"/>
              </a:buClr>
              <a:buSzPts val="1600"/>
              <a:buFont typeface="Arial"/>
              <a:buChar char="»"/>
              <a:defRPr sz="1600"/>
            </a:lvl8pPr>
            <a:lvl9pPr marL="4114800" lvl="8" indent="-330200" algn="l">
              <a:spcBef>
                <a:spcPts val="320"/>
              </a:spcBef>
              <a:spcAft>
                <a:spcPts val="0"/>
              </a:spcAft>
              <a:buClr>
                <a:schemeClr val="dk1"/>
              </a:buClr>
              <a:buSzPts val="1600"/>
              <a:buFont typeface="Arial"/>
              <a:buChar char="»"/>
              <a:defRPr sz="1600"/>
            </a:lvl9pPr>
          </a:lstStyle>
          <a:p>
            <a:endParaRPr/>
          </a:p>
        </p:txBody>
      </p:sp>
      <p:sp>
        <p:nvSpPr>
          <p:cNvPr id="46" name="Google Shape;46;p8"/>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Font typeface="Arial"/>
              <a:buNone/>
              <a:defRPr sz="2400" b="1"/>
            </a:lvl1pPr>
            <a:lvl2pPr marL="914400" lvl="1" indent="-228600" algn="l">
              <a:spcBef>
                <a:spcPts val="400"/>
              </a:spcBef>
              <a:spcAft>
                <a:spcPts val="0"/>
              </a:spcAft>
              <a:buClr>
                <a:schemeClr val="dk1"/>
              </a:buClr>
              <a:buSzPts val="2000"/>
              <a:buFont typeface="Arial"/>
              <a:buNone/>
              <a:defRPr sz="2000" b="1"/>
            </a:lvl2pPr>
            <a:lvl3pPr marL="1371600" lvl="2" indent="-228600" algn="l">
              <a:spcBef>
                <a:spcPts val="360"/>
              </a:spcBef>
              <a:spcAft>
                <a:spcPts val="0"/>
              </a:spcAft>
              <a:buClr>
                <a:schemeClr val="dk1"/>
              </a:buClr>
              <a:buSzPts val="1800"/>
              <a:buFont typeface="Arial"/>
              <a:buNone/>
              <a:defRPr sz="1800" b="1"/>
            </a:lvl3pPr>
            <a:lvl4pPr marL="1828800" lvl="3" indent="-228600" algn="l">
              <a:spcBef>
                <a:spcPts val="320"/>
              </a:spcBef>
              <a:spcAft>
                <a:spcPts val="0"/>
              </a:spcAft>
              <a:buClr>
                <a:schemeClr val="dk1"/>
              </a:buClr>
              <a:buSzPts val="1600"/>
              <a:buFont typeface="Arial"/>
              <a:buNone/>
              <a:defRPr sz="1600" b="1"/>
            </a:lvl4pPr>
            <a:lvl5pPr marL="2286000" lvl="4" indent="-228600" algn="l">
              <a:spcBef>
                <a:spcPts val="320"/>
              </a:spcBef>
              <a:spcAft>
                <a:spcPts val="0"/>
              </a:spcAft>
              <a:buClr>
                <a:schemeClr val="dk1"/>
              </a:buClr>
              <a:buSzPts val="1600"/>
              <a:buFont typeface="Arial"/>
              <a:buNone/>
              <a:defRPr sz="1600" b="1"/>
            </a:lvl5pPr>
            <a:lvl6pPr marL="2743200" lvl="5" indent="-228600" algn="l">
              <a:spcBef>
                <a:spcPts val="320"/>
              </a:spcBef>
              <a:spcAft>
                <a:spcPts val="0"/>
              </a:spcAft>
              <a:buClr>
                <a:schemeClr val="dk1"/>
              </a:buClr>
              <a:buSzPts val="1600"/>
              <a:buFont typeface="Arial"/>
              <a:buNone/>
              <a:defRPr sz="1600" b="1"/>
            </a:lvl6pPr>
            <a:lvl7pPr marL="3200400" lvl="6" indent="-228600" algn="l">
              <a:spcBef>
                <a:spcPts val="320"/>
              </a:spcBef>
              <a:spcAft>
                <a:spcPts val="0"/>
              </a:spcAft>
              <a:buClr>
                <a:schemeClr val="dk1"/>
              </a:buClr>
              <a:buSzPts val="1600"/>
              <a:buFont typeface="Arial"/>
              <a:buNone/>
              <a:defRPr sz="1600" b="1"/>
            </a:lvl7pPr>
            <a:lvl8pPr marL="3657600" lvl="7" indent="-228600" algn="l">
              <a:spcBef>
                <a:spcPts val="320"/>
              </a:spcBef>
              <a:spcAft>
                <a:spcPts val="0"/>
              </a:spcAft>
              <a:buClr>
                <a:schemeClr val="dk1"/>
              </a:buClr>
              <a:buSzPts val="1600"/>
              <a:buFont typeface="Arial"/>
              <a:buNone/>
              <a:defRPr sz="1600" b="1"/>
            </a:lvl8pPr>
            <a:lvl9pPr marL="4114800" lvl="8" indent="-228600" algn="l">
              <a:spcBef>
                <a:spcPts val="320"/>
              </a:spcBef>
              <a:spcAft>
                <a:spcPts val="0"/>
              </a:spcAft>
              <a:buClr>
                <a:schemeClr val="dk1"/>
              </a:buClr>
              <a:buSzPts val="1600"/>
              <a:buFont typeface="Arial"/>
              <a:buNone/>
              <a:defRPr sz="1600" b="1"/>
            </a:lvl9pPr>
          </a:lstStyle>
          <a:p>
            <a:endParaRPr/>
          </a:p>
        </p:txBody>
      </p:sp>
      <p:sp>
        <p:nvSpPr>
          <p:cNvPr id="47" name="Google Shape;47;p8"/>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Font typeface="Arial"/>
              <a:buChar char="•"/>
              <a:defRPr sz="2400"/>
            </a:lvl1pPr>
            <a:lvl2pPr marL="914400" lvl="1" indent="-355600" algn="l">
              <a:spcBef>
                <a:spcPts val="400"/>
              </a:spcBef>
              <a:spcAft>
                <a:spcPts val="0"/>
              </a:spcAft>
              <a:buClr>
                <a:schemeClr val="dk1"/>
              </a:buClr>
              <a:buSzPts val="2000"/>
              <a:buFont typeface="Arial"/>
              <a:buChar char="–"/>
              <a:defRPr sz="2000"/>
            </a:lvl2pPr>
            <a:lvl3pPr marL="1371600" lvl="2" indent="-342900" algn="l">
              <a:spcBef>
                <a:spcPts val="360"/>
              </a:spcBef>
              <a:spcAft>
                <a:spcPts val="0"/>
              </a:spcAft>
              <a:buClr>
                <a:schemeClr val="dk1"/>
              </a:buClr>
              <a:buSzPts val="1800"/>
              <a:buFont typeface="Arial"/>
              <a:buChar char="•"/>
              <a:defRPr sz="1800"/>
            </a:lvl3pPr>
            <a:lvl4pPr marL="1828800" lvl="3" indent="-330200" algn="l">
              <a:spcBef>
                <a:spcPts val="320"/>
              </a:spcBef>
              <a:spcAft>
                <a:spcPts val="0"/>
              </a:spcAft>
              <a:buClr>
                <a:schemeClr val="dk1"/>
              </a:buClr>
              <a:buSzPts val="1600"/>
              <a:buFont typeface="Arial"/>
              <a:buChar char="–"/>
              <a:defRPr sz="1600"/>
            </a:lvl4pPr>
            <a:lvl5pPr marL="2286000" lvl="4" indent="-330200" algn="l">
              <a:spcBef>
                <a:spcPts val="320"/>
              </a:spcBef>
              <a:spcAft>
                <a:spcPts val="0"/>
              </a:spcAft>
              <a:buClr>
                <a:schemeClr val="dk1"/>
              </a:buClr>
              <a:buSzPts val="1600"/>
              <a:buFont typeface="Arial"/>
              <a:buChar char="»"/>
              <a:defRPr sz="1600"/>
            </a:lvl5pPr>
            <a:lvl6pPr marL="2743200" lvl="5" indent="-330200" algn="l">
              <a:spcBef>
                <a:spcPts val="320"/>
              </a:spcBef>
              <a:spcAft>
                <a:spcPts val="0"/>
              </a:spcAft>
              <a:buClr>
                <a:schemeClr val="dk1"/>
              </a:buClr>
              <a:buSzPts val="1600"/>
              <a:buFont typeface="Arial"/>
              <a:buChar char="»"/>
              <a:defRPr sz="1600"/>
            </a:lvl6pPr>
            <a:lvl7pPr marL="3200400" lvl="6" indent="-330200" algn="l">
              <a:spcBef>
                <a:spcPts val="320"/>
              </a:spcBef>
              <a:spcAft>
                <a:spcPts val="0"/>
              </a:spcAft>
              <a:buClr>
                <a:schemeClr val="dk1"/>
              </a:buClr>
              <a:buSzPts val="1600"/>
              <a:buFont typeface="Arial"/>
              <a:buChar char="»"/>
              <a:defRPr sz="1600"/>
            </a:lvl7pPr>
            <a:lvl8pPr marL="3657600" lvl="7" indent="-330200" algn="l">
              <a:spcBef>
                <a:spcPts val="320"/>
              </a:spcBef>
              <a:spcAft>
                <a:spcPts val="0"/>
              </a:spcAft>
              <a:buClr>
                <a:schemeClr val="dk1"/>
              </a:buClr>
              <a:buSzPts val="1600"/>
              <a:buFont typeface="Arial"/>
              <a:buChar char="»"/>
              <a:defRPr sz="1600"/>
            </a:lvl8pPr>
            <a:lvl9pPr marL="4114800" lvl="8" indent="-330200" algn="l">
              <a:spcBef>
                <a:spcPts val="320"/>
              </a:spcBef>
              <a:spcAft>
                <a:spcPts val="0"/>
              </a:spcAft>
              <a:buClr>
                <a:schemeClr val="dk1"/>
              </a:buClr>
              <a:buSzPts val="1600"/>
              <a:buFont typeface="Arial"/>
              <a:buChar char="»"/>
              <a:defRPr sz="1600"/>
            </a:lvl9pPr>
          </a:lstStyle>
          <a:p>
            <a:endParaRPr/>
          </a:p>
        </p:txBody>
      </p:sp>
      <p:sp>
        <p:nvSpPr>
          <p:cNvPr id="48" name="Google Shape;48;p8"/>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8"/>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8"/>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spcAft>
                <a:spcPts val="0"/>
              </a:spcAft>
              <a:buNone/>
              <a:defRPr sz="1400" b="0" i="0" u="none" strike="noStrike" cap="none">
                <a:solidFill>
                  <a:schemeClr val="dk1"/>
                </a:solidFill>
                <a:latin typeface="Arial"/>
                <a:ea typeface="Arial"/>
                <a:cs typeface="Arial"/>
                <a:sym typeface="Arial"/>
              </a:defRPr>
            </a:lvl1pPr>
            <a:lvl2pPr marL="0" marR="0" lvl="1" indent="0" algn="r">
              <a:spcBef>
                <a:spcPts val="0"/>
              </a:spcBef>
              <a:spcAft>
                <a:spcPts val="0"/>
              </a:spcAft>
              <a:buNone/>
              <a:defRPr sz="1400" b="0" i="0" u="none" strike="noStrike" cap="none">
                <a:solidFill>
                  <a:schemeClr val="dk1"/>
                </a:solidFill>
                <a:latin typeface="Arial"/>
                <a:ea typeface="Arial"/>
                <a:cs typeface="Arial"/>
                <a:sym typeface="Arial"/>
              </a:defRPr>
            </a:lvl2pPr>
            <a:lvl3pPr marL="0" marR="0" lvl="2" indent="0" algn="r">
              <a:spcBef>
                <a:spcPts val="0"/>
              </a:spcBef>
              <a:spcAft>
                <a:spcPts val="0"/>
              </a:spcAft>
              <a:buNone/>
              <a:defRPr sz="1400" b="0" i="0" u="none" strike="noStrike" cap="none">
                <a:solidFill>
                  <a:schemeClr val="dk1"/>
                </a:solidFill>
                <a:latin typeface="Arial"/>
                <a:ea typeface="Arial"/>
                <a:cs typeface="Arial"/>
                <a:sym typeface="Arial"/>
              </a:defRPr>
            </a:lvl3pPr>
            <a:lvl4pPr marL="0" marR="0" lvl="3" indent="0" algn="r">
              <a:spcBef>
                <a:spcPts val="0"/>
              </a:spcBef>
              <a:spcAft>
                <a:spcPts val="0"/>
              </a:spcAft>
              <a:buNone/>
              <a:defRPr sz="1400" b="0" i="0" u="none" strike="noStrike" cap="none">
                <a:solidFill>
                  <a:schemeClr val="dk1"/>
                </a:solidFill>
                <a:latin typeface="Arial"/>
                <a:ea typeface="Arial"/>
                <a:cs typeface="Arial"/>
                <a:sym typeface="Arial"/>
              </a:defRPr>
            </a:lvl4pPr>
            <a:lvl5pPr marL="0" marR="0" lvl="4" indent="0" algn="r">
              <a:spcBef>
                <a:spcPts val="0"/>
              </a:spcBef>
              <a:spcAft>
                <a:spcPts val="0"/>
              </a:spcAft>
              <a:buNone/>
              <a:defRPr sz="1400" b="0" i="0" u="none" strike="noStrike" cap="none">
                <a:solidFill>
                  <a:schemeClr val="dk1"/>
                </a:solidFill>
                <a:latin typeface="Arial"/>
                <a:ea typeface="Arial"/>
                <a:cs typeface="Arial"/>
                <a:sym typeface="Arial"/>
              </a:defRPr>
            </a:lvl5pPr>
            <a:lvl6pPr marL="0" marR="0" lvl="5" indent="0" algn="r">
              <a:spcBef>
                <a:spcPts val="0"/>
              </a:spcBef>
              <a:spcAft>
                <a:spcPts val="0"/>
              </a:spcAft>
              <a:buNone/>
              <a:defRPr sz="1400" b="0" i="0" u="none" strike="noStrike" cap="none">
                <a:solidFill>
                  <a:schemeClr val="dk1"/>
                </a:solidFill>
                <a:latin typeface="Arial"/>
                <a:ea typeface="Arial"/>
                <a:cs typeface="Arial"/>
                <a:sym typeface="Arial"/>
              </a:defRPr>
            </a:lvl6pPr>
            <a:lvl7pPr marL="0" marR="0" lvl="6" indent="0" algn="r">
              <a:spcBef>
                <a:spcPts val="0"/>
              </a:spcBef>
              <a:spcAft>
                <a:spcPts val="0"/>
              </a:spcAft>
              <a:buNone/>
              <a:defRPr sz="1400" b="0" i="0" u="none" strike="noStrike" cap="none">
                <a:solidFill>
                  <a:schemeClr val="dk1"/>
                </a:solidFill>
                <a:latin typeface="Arial"/>
                <a:ea typeface="Arial"/>
                <a:cs typeface="Arial"/>
                <a:sym typeface="Arial"/>
              </a:defRPr>
            </a:lvl7pPr>
            <a:lvl8pPr marL="0" marR="0" lvl="7" indent="0" algn="r">
              <a:spcBef>
                <a:spcPts val="0"/>
              </a:spcBef>
              <a:spcAft>
                <a:spcPts val="0"/>
              </a:spcAft>
              <a:buNone/>
              <a:defRPr sz="1400" b="0" i="0" u="none" strike="noStrike" cap="none">
                <a:solidFill>
                  <a:schemeClr val="dk1"/>
                </a:solidFill>
                <a:latin typeface="Arial"/>
                <a:ea typeface="Arial"/>
                <a:cs typeface="Arial"/>
                <a:sym typeface="Arial"/>
              </a:defRPr>
            </a:lvl8pPr>
            <a:lvl9pPr marL="0" marR="0" lvl="8" indent="0" algn="r">
              <a:spcBef>
                <a:spcPts val="0"/>
              </a:spcBef>
              <a:spcAft>
                <a:spcPts val="0"/>
              </a:spcAft>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1"/>
        <p:cNvGrpSpPr/>
        <p:nvPr/>
      </p:nvGrpSpPr>
      <p:grpSpPr>
        <a:xfrm>
          <a:off x="0" y="0"/>
          <a:ext cx="0" cy="0"/>
          <a:chOff x="0" y="0"/>
          <a:chExt cx="0" cy="0"/>
        </a:xfrm>
      </p:grpSpPr>
      <p:sp>
        <p:nvSpPr>
          <p:cNvPr id="52" name="Google Shape;52;p9"/>
          <p:cNvSpPr txBox="1">
            <a:spLocks noGrp="1"/>
          </p:cNvSpPr>
          <p:nvPr>
            <p:ph type="title"/>
          </p:nvPr>
        </p:nvSpPr>
        <p:spPr>
          <a:xfrm>
            <a:off x="457200" y="1371600"/>
            <a:ext cx="8229600" cy="56356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3" name="Google Shape;53;p9"/>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9"/>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9"/>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spcAft>
                <a:spcPts val="0"/>
              </a:spcAft>
              <a:buNone/>
              <a:defRPr sz="1400" b="0" i="0" u="none" strike="noStrike" cap="none">
                <a:solidFill>
                  <a:schemeClr val="dk1"/>
                </a:solidFill>
                <a:latin typeface="Arial"/>
                <a:ea typeface="Arial"/>
                <a:cs typeface="Arial"/>
                <a:sym typeface="Arial"/>
              </a:defRPr>
            </a:lvl1pPr>
            <a:lvl2pPr marL="0" marR="0" lvl="1" indent="0" algn="r">
              <a:spcBef>
                <a:spcPts val="0"/>
              </a:spcBef>
              <a:spcAft>
                <a:spcPts val="0"/>
              </a:spcAft>
              <a:buNone/>
              <a:defRPr sz="1400" b="0" i="0" u="none" strike="noStrike" cap="none">
                <a:solidFill>
                  <a:schemeClr val="dk1"/>
                </a:solidFill>
                <a:latin typeface="Arial"/>
                <a:ea typeface="Arial"/>
                <a:cs typeface="Arial"/>
                <a:sym typeface="Arial"/>
              </a:defRPr>
            </a:lvl2pPr>
            <a:lvl3pPr marL="0" marR="0" lvl="2" indent="0" algn="r">
              <a:spcBef>
                <a:spcPts val="0"/>
              </a:spcBef>
              <a:spcAft>
                <a:spcPts val="0"/>
              </a:spcAft>
              <a:buNone/>
              <a:defRPr sz="1400" b="0" i="0" u="none" strike="noStrike" cap="none">
                <a:solidFill>
                  <a:schemeClr val="dk1"/>
                </a:solidFill>
                <a:latin typeface="Arial"/>
                <a:ea typeface="Arial"/>
                <a:cs typeface="Arial"/>
                <a:sym typeface="Arial"/>
              </a:defRPr>
            </a:lvl3pPr>
            <a:lvl4pPr marL="0" marR="0" lvl="3" indent="0" algn="r">
              <a:spcBef>
                <a:spcPts val="0"/>
              </a:spcBef>
              <a:spcAft>
                <a:spcPts val="0"/>
              </a:spcAft>
              <a:buNone/>
              <a:defRPr sz="1400" b="0" i="0" u="none" strike="noStrike" cap="none">
                <a:solidFill>
                  <a:schemeClr val="dk1"/>
                </a:solidFill>
                <a:latin typeface="Arial"/>
                <a:ea typeface="Arial"/>
                <a:cs typeface="Arial"/>
                <a:sym typeface="Arial"/>
              </a:defRPr>
            </a:lvl4pPr>
            <a:lvl5pPr marL="0" marR="0" lvl="4" indent="0" algn="r">
              <a:spcBef>
                <a:spcPts val="0"/>
              </a:spcBef>
              <a:spcAft>
                <a:spcPts val="0"/>
              </a:spcAft>
              <a:buNone/>
              <a:defRPr sz="1400" b="0" i="0" u="none" strike="noStrike" cap="none">
                <a:solidFill>
                  <a:schemeClr val="dk1"/>
                </a:solidFill>
                <a:latin typeface="Arial"/>
                <a:ea typeface="Arial"/>
                <a:cs typeface="Arial"/>
                <a:sym typeface="Arial"/>
              </a:defRPr>
            </a:lvl5pPr>
            <a:lvl6pPr marL="0" marR="0" lvl="5" indent="0" algn="r">
              <a:spcBef>
                <a:spcPts val="0"/>
              </a:spcBef>
              <a:spcAft>
                <a:spcPts val="0"/>
              </a:spcAft>
              <a:buNone/>
              <a:defRPr sz="1400" b="0" i="0" u="none" strike="noStrike" cap="none">
                <a:solidFill>
                  <a:schemeClr val="dk1"/>
                </a:solidFill>
                <a:latin typeface="Arial"/>
                <a:ea typeface="Arial"/>
                <a:cs typeface="Arial"/>
                <a:sym typeface="Arial"/>
              </a:defRPr>
            </a:lvl6pPr>
            <a:lvl7pPr marL="0" marR="0" lvl="6" indent="0" algn="r">
              <a:spcBef>
                <a:spcPts val="0"/>
              </a:spcBef>
              <a:spcAft>
                <a:spcPts val="0"/>
              </a:spcAft>
              <a:buNone/>
              <a:defRPr sz="1400" b="0" i="0" u="none" strike="noStrike" cap="none">
                <a:solidFill>
                  <a:schemeClr val="dk1"/>
                </a:solidFill>
                <a:latin typeface="Arial"/>
                <a:ea typeface="Arial"/>
                <a:cs typeface="Arial"/>
                <a:sym typeface="Arial"/>
              </a:defRPr>
            </a:lvl7pPr>
            <a:lvl8pPr marL="0" marR="0" lvl="7" indent="0" algn="r">
              <a:spcBef>
                <a:spcPts val="0"/>
              </a:spcBef>
              <a:spcAft>
                <a:spcPts val="0"/>
              </a:spcAft>
              <a:buNone/>
              <a:defRPr sz="1400" b="0" i="0" u="none" strike="noStrike" cap="none">
                <a:solidFill>
                  <a:schemeClr val="dk1"/>
                </a:solidFill>
                <a:latin typeface="Arial"/>
                <a:ea typeface="Arial"/>
                <a:cs typeface="Arial"/>
                <a:sym typeface="Arial"/>
              </a:defRPr>
            </a:lvl8pPr>
            <a:lvl9pPr marL="0" marR="0" lvl="8" indent="0" algn="r">
              <a:spcBef>
                <a:spcPts val="0"/>
              </a:spcBef>
              <a:spcAft>
                <a:spcPts val="0"/>
              </a:spcAft>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10"/>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10"/>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0"/>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spcAft>
                <a:spcPts val="0"/>
              </a:spcAft>
              <a:buNone/>
              <a:defRPr sz="1400" b="0" i="0" u="none" strike="noStrike" cap="none">
                <a:solidFill>
                  <a:schemeClr val="dk1"/>
                </a:solidFill>
                <a:latin typeface="Arial"/>
                <a:ea typeface="Arial"/>
                <a:cs typeface="Arial"/>
                <a:sym typeface="Arial"/>
              </a:defRPr>
            </a:lvl1pPr>
            <a:lvl2pPr marL="0" marR="0" lvl="1" indent="0" algn="r">
              <a:spcBef>
                <a:spcPts val="0"/>
              </a:spcBef>
              <a:spcAft>
                <a:spcPts val="0"/>
              </a:spcAft>
              <a:buNone/>
              <a:defRPr sz="1400" b="0" i="0" u="none" strike="noStrike" cap="none">
                <a:solidFill>
                  <a:schemeClr val="dk1"/>
                </a:solidFill>
                <a:latin typeface="Arial"/>
                <a:ea typeface="Arial"/>
                <a:cs typeface="Arial"/>
                <a:sym typeface="Arial"/>
              </a:defRPr>
            </a:lvl2pPr>
            <a:lvl3pPr marL="0" marR="0" lvl="2" indent="0" algn="r">
              <a:spcBef>
                <a:spcPts val="0"/>
              </a:spcBef>
              <a:spcAft>
                <a:spcPts val="0"/>
              </a:spcAft>
              <a:buNone/>
              <a:defRPr sz="1400" b="0" i="0" u="none" strike="noStrike" cap="none">
                <a:solidFill>
                  <a:schemeClr val="dk1"/>
                </a:solidFill>
                <a:latin typeface="Arial"/>
                <a:ea typeface="Arial"/>
                <a:cs typeface="Arial"/>
                <a:sym typeface="Arial"/>
              </a:defRPr>
            </a:lvl3pPr>
            <a:lvl4pPr marL="0" marR="0" lvl="3" indent="0" algn="r">
              <a:spcBef>
                <a:spcPts val="0"/>
              </a:spcBef>
              <a:spcAft>
                <a:spcPts val="0"/>
              </a:spcAft>
              <a:buNone/>
              <a:defRPr sz="1400" b="0" i="0" u="none" strike="noStrike" cap="none">
                <a:solidFill>
                  <a:schemeClr val="dk1"/>
                </a:solidFill>
                <a:latin typeface="Arial"/>
                <a:ea typeface="Arial"/>
                <a:cs typeface="Arial"/>
                <a:sym typeface="Arial"/>
              </a:defRPr>
            </a:lvl4pPr>
            <a:lvl5pPr marL="0" marR="0" lvl="4" indent="0" algn="r">
              <a:spcBef>
                <a:spcPts val="0"/>
              </a:spcBef>
              <a:spcAft>
                <a:spcPts val="0"/>
              </a:spcAft>
              <a:buNone/>
              <a:defRPr sz="1400" b="0" i="0" u="none" strike="noStrike" cap="none">
                <a:solidFill>
                  <a:schemeClr val="dk1"/>
                </a:solidFill>
                <a:latin typeface="Arial"/>
                <a:ea typeface="Arial"/>
                <a:cs typeface="Arial"/>
                <a:sym typeface="Arial"/>
              </a:defRPr>
            </a:lvl5pPr>
            <a:lvl6pPr marL="0" marR="0" lvl="5" indent="0" algn="r">
              <a:spcBef>
                <a:spcPts val="0"/>
              </a:spcBef>
              <a:spcAft>
                <a:spcPts val="0"/>
              </a:spcAft>
              <a:buNone/>
              <a:defRPr sz="1400" b="0" i="0" u="none" strike="noStrike" cap="none">
                <a:solidFill>
                  <a:schemeClr val="dk1"/>
                </a:solidFill>
                <a:latin typeface="Arial"/>
                <a:ea typeface="Arial"/>
                <a:cs typeface="Arial"/>
                <a:sym typeface="Arial"/>
              </a:defRPr>
            </a:lvl6pPr>
            <a:lvl7pPr marL="0" marR="0" lvl="6" indent="0" algn="r">
              <a:spcBef>
                <a:spcPts val="0"/>
              </a:spcBef>
              <a:spcAft>
                <a:spcPts val="0"/>
              </a:spcAft>
              <a:buNone/>
              <a:defRPr sz="1400" b="0" i="0" u="none" strike="noStrike" cap="none">
                <a:solidFill>
                  <a:schemeClr val="dk1"/>
                </a:solidFill>
                <a:latin typeface="Arial"/>
                <a:ea typeface="Arial"/>
                <a:cs typeface="Arial"/>
                <a:sym typeface="Arial"/>
              </a:defRPr>
            </a:lvl7pPr>
            <a:lvl8pPr marL="0" marR="0" lvl="7" indent="0" algn="r">
              <a:spcBef>
                <a:spcPts val="0"/>
              </a:spcBef>
              <a:spcAft>
                <a:spcPts val="0"/>
              </a:spcAft>
              <a:buNone/>
              <a:defRPr sz="1400" b="0" i="0" u="none" strike="noStrike" cap="none">
                <a:solidFill>
                  <a:schemeClr val="dk1"/>
                </a:solidFill>
                <a:latin typeface="Arial"/>
                <a:ea typeface="Arial"/>
                <a:cs typeface="Arial"/>
                <a:sym typeface="Arial"/>
              </a:defRPr>
            </a:lvl8pPr>
            <a:lvl9pPr marL="0" marR="0" lvl="8" indent="0" algn="r">
              <a:spcBef>
                <a:spcPts val="0"/>
              </a:spcBef>
              <a:spcAft>
                <a:spcPts val="0"/>
              </a:spcAft>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0"/>
        <p:cNvGrpSpPr/>
        <p:nvPr/>
      </p:nvGrpSpPr>
      <p:grpSpPr>
        <a:xfrm>
          <a:off x="0" y="0"/>
          <a:ext cx="0" cy="0"/>
          <a:chOff x="0" y="0"/>
          <a:chExt cx="0" cy="0"/>
        </a:xfrm>
      </p:grpSpPr>
      <p:sp>
        <p:nvSpPr>
          <p:cNvPr id="61" name="Google Shape;61;p11"/>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2" name="Google Shape;62;p11"/>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chemeClr val="dk1"/>
              </a:buClr>
              <a:buSzPts val="3200"/>
              <a:buFont typeface="Arial"/>
              <a:buChar char="•"/>
              <a:defRPr sz="3200"/>
            </a:lvl1pPr>
            <a:lvl2pPr marL="914400" lvl="1" indent="-406400" algn="l">
              <a:spcBef>
                <a:spcPts val="560"/>
              </a:spcBef>
              <a:spcAft>
                <a:spcPts val="0"/>
              </a:spcAft>
              <a:buClr>
                <a:schemeClr val="dk1"/>
              </a:buClr>
              <a:buSzPts val="2800"/>
              <a:buFont typeface="Arial"/>
              <a:buChar char="–"/>
              <a:defRPr sz="2800"/>
            </a:lvl2pPr>
            <a:lvl3pPr marL="1371600" lvl="2" indent="-381000" algn="l">
              <a:spcBef>
                <a:spcPts val="480"/>
              </a:spcBef>
              <a:spcAft>
                <a:spcPts val="0"/>
              </a:spcAft>
              <a:buClr>
                <a:schemeClr val="dk1"/>
              </a:buClr>
              <a:buSzPts val="2400"/>
              <a:buFont typeface="Arial"/>
              <a:buChar char="•"/>
              <a:defRPr sz="2400"/>
            </a:lvl3pPr>
            <a:lvl4pPr marL="1828800" lvl="3" indent="-355600" algn="l">
              <a:spcBef>
                <a:spcPts val="400"/>
              </a:spcBef>
              <a:spcAft>
                <a:spcPts val="0"/>
              </a:spcAft>
              <a:buClr>
                <a:schemeClr val="dk1"/>
              </a:buClr>
              <a:buSzPts val="2000"/>
              <a:buFont typeface="Arial"/>
              <a:buChar char="–"/>
              <a:defRPr sz="2000"/>
            </a:lvl4pPr>
            <a:lvl5pPr marL="2286000" lvl="4" indent="-355600" algn="l">
              <a:spcBef>
                <a:spcPts val="400"/>
              </a:spcBef>
              <a:spcAft>
                <a:spcPts val="0"/>
              </a:spcAft>
              <a:buClr>
                <a:schemeClr val="dk1"/>
              </a:buClr>
              <a:buSzPts val="2000"/>
              <a:buFont typeface="Arial"/>
              <a:buChar char="»"/>
              <a:defRPr sz="2000"/>
            </a:lvl5pPr>
            <a:lvl6pPr marL="2743200" lvl="5" indent="-355600" algn="l">
              <a:spcBef>
                <a:spcPts val="400"/>
              </a:spcBef>
              <a:spcAft>
                <a:spcPts val="0"/>
              </a:spcAft>
              <a:buClr>
                <a:schemeClr val="dk1"/>
              </a:buClr>
              <a:buSzPts val="2000"/>
              <a:buFont typeface="Arial"/>
              <a:buChar char="»"/>
              <a:defRPr sz="2000"/>
            </a:lvl6pPr>
            <a:lvl7pPr marL="3200400" lvl="6" indent="-355600" algn="l">
              <a:spcBef>
                <a:spcPts val="400"/>
              </a:spcBef>
              <a:spcAft>
                <a:spcPts val="0"/>
              </a:spcAft>
              <a:buClr>
                <a:schemeClr val="dk1"/>
              </a:buClr>
              <a:buSzPts val="2000"/>
              <a:buFont typeface="Arial"/>
              <a:buChar char="»"/>
              <a:defRPr sz="2000"/>
            </a:lvl7pPr>
            <a:lvl8pPr marL="3657600" lvl="7" indent="-355600" algn="l">
              <a:spcBef>
                <a:spcPts val="400"/>
              </a:spcBef>
              <a:spcAft>
                <a:spcPts val="0"/>
              </a:spcAft>
              <a:buClr>
                <a:schemeClr val="dk1"/>
              </a:buClr>
              <a:buSzPts val="2000"/>
              <a:buFont typeface="Arial"/>
              <a:buChar char="»"/>
              <a:defRPr sz="2000"/>
            </a:lvl8pPr>
            <a:lvl9pPr marL="4114800" lvl="8" indent="-355600" algn="l">
              <a:spcBef>
                <a:spcPts val="400"/>
              </a:spcBef>
              <a:spcAft>
                <a:spcPts val="0"/>
              </a:spcAft>
              <a:buClr>
                <a:schemeClr val="dk1"/>
              </a:buClr>
              <a:buSzPts val="2000"/>
              <a:buFont typeface="Arial"/>
              <a:buChar char="»"/>
              <a:defRPr sz="2000"/>
            </a:lvl9pPr>
          </a:lstStyle>
          <a:p>
            <a:endParaRPr/>
          </a:p>
        </p:txBody>
      </p:sp>
      <p:sp>
        <p:nvSpPr>
          <p:cNvPr id="63" name="Google Shape;63;p11"/>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Font typeface="Arial"/>
              <a:buNone/>
              <a:defRPr sz="1400"/>
            </a:lvl1pPr>
            <a:lvl2pPr marL="914400" lvl="1" indent="-228600" algn="l">
              <a:spcBef>
                <a:spcPts val="240"/>
              </a:spcBef>
              <a:spcAft>
                <a:spcPts val="0"/>
              </a:spcAft>
              <a:buClr>
                <a:schemeClr val="dk1"/>
              </a:buClr>
              <a:buSzPts val="1200"/>
              <a:buFont typeface="Arial"/>
              <a:buNone/>
              <a:defRPr sz="1200"/>
            </a:lvl2pPr>
            <a:lvl3pPr marL="1371600" lvl="2" indent="-228600" algn="l">
              <a:spcBef>
                <a:spcPts val="200"/>
              </a:spcBef>
              <a:spcAft>
                <a:spcPts val="0"/>
              </a:spcAft>
              <a:buClr>
                <a:schemeClr val="dk1"/>
              </a:buClr>
              <a:buSzPts val="1000"/>
              <a:buFont typeface="Arial"/>
              <a:buNone/>
              <a:defRPr sz="1000"/>
            </a:lvl3pPr>
            <a:lvl4pPr marL="1828800" lvl="3" indent="-228600" algn="l">
              <a:spcBef>
                <a:spcPts val="180"/>
              </a:spcBef>
              <a:spcAft>
                <a:spcPts val="0"/>
              </a:spcAft>
              <a:buClr>
                <a:schemeClr val="dk1"/>
              </a:buClr>
              <a:buSzPts val="900"/>
              <a:buFont typeface="Arial"/>
              <a:buNone/>
              <a:defRPr sz="900"/>
            </a:lvl4pPr>
            <a:lvl5pPr marL="2286000" lvl="4" indent="-228600" algn="l">
              <a:spcBef>
                <a:spcPts val="180"/>
              </a:spcBef>
              <a:spcAft>
                <a:spcPts val="0"/>
              </a:spcAft>
              <a:buClr>
                <a:schemeClr val="dk1"/>
              </a:buClr>
              <a:buSzPts val="900"/>
              <a:buFont typeface="Arial"/>
              <a:buNone/>
              <a:defRPr sz="900"/>
            </a:lvl5pPr>
            <a:lvl6pPr marL="2743200" lvl="5" indent="-228600" algn="l">
              <a:spcBef>
                <a:spcPts val="180"/>
              </a:spcBef>
              <a:spcAft>
                <a:spcPts val="0"/>
              </a:spcAft>
              <a:buClr>
                <a:schemeClr val="dk1"/>
              </a:buClr>
              <a:buSzPts val="900"/>
              <a:buFont typeface="Arial"/>
              <a:buNone/>
              <a:defRPr sz="900"/>
            </a:lvl6pPr>
            <a:lvl7pPr marL="3200400" lvl="6" indent="-228600" algn="l">
              <a:spcBef>
                <a:spcPts val="180"/>
              </a:spcBef>
              <a:spcAft>
                <a:spcPts val="0"/>
              </a:spcAft>
              <a:buClr>
                <a:schemeClr val="dk1"/>
              </a:buClr>
              <a:buSzPts val="900"/>
              <a:buFont typeface="Arial"/>
              <a:buNone/>
              <a:defRPr sz="900"/>
            </a:lvl7pPr>
            <a:lvl8pPr marL="3657600" lvl="7" indent="-228600" algn="l">
              <a:spcBef>
                <a:spcPts val="180"/>
              </a:spcBef>
              <a:spcAft>
                <a:spcPts val="0"/>
              </a:spcAft>
              <a:buClr>
                <a:schemeClr val="dk1"/>
              </a:buClr>
              <a:buSzPts val="900"/>
              <a:buFont typeface="Arial"/>
              <a:buNone/>
              <a:defRPr sz="900"/>
            </a:lvl8pPr>
            <a:lvl9pPr marL="4114800" lvl="8" indent="-228600" algn="l">
              <a:spcBef>
                <a:spcPts val="180"/>
              </a:spcBef>
              <a:spcAft>
                <a:spcPts val="0"/>
              </a:spcAft>
              <a:buClr>
                <a:schemeClr val="dk1"/>
              </a:buClr>
              <a:buSzPts val="900"/>
              <a:buFont typeface="Arial"/>
              <a:buNone/>
              <a:defRPr sz="900"/>
            </a:lvl9pPr>
          </a:lstStyle>
          <a:p>
            <a:endParaRPr/>
          </a:p>
        </p:txBody>
      </p:sp>
      <p:sp>
        <p:nvSpPr>
          <p:cNvPr id="64" name="Google Shape;64;p11"/>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11"/>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1"/>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spcAft>
                <a:spcPts val="0"/>
              </a:spcAft>
              <a:buNone/>
              <a:defRPr sz="1400" b="0" i="0" u="none" strike="noStrike" cap="none">
                <a:solidFill>
                  <a:schemeClr val="dk1"/>
                </a:solidFill>
                <a:latin typeface="Arial"/>
                <a:ea typeface="Arial"/>
                <a:cs typeface="Arial"/>
                <a:sym typeface="Arial"/>
              </a:defRPr>
            </a:lvl1pPr>
            <a:lvl2pPr marL="0" marR="0" lvl="1" indent="0" algn="r">
              <a:spcBef>
                <a:spcPts val="0"/>
              </a:spcBef>
              <a:spcAft>
                <a:spcPts val="0"/>
              </a:spcAft>
              <a:buNone/>
              <a:defRPr sz="1400" b="0" i="0" u="none" strike="noStrike" cap="none">
                <a:solidFill>
                  <a:schemeClr val="dk1"/>
                </a:solidFill>
                <a:latin typeface="Arial"/>
                <a:ea typeface="Arial"/>
                <a:cs typeface="Arial"/>
                <a:sym typeface="Arial"/>
              </a:defRPr>
            </a:lvl2pPr>
            <a:lvl3pPr marL="0" marR="0" lvl="2" indent="0" algn="r">
              <a:spcBef>
                <a:spcPts val="0"/>
              </a:spcBef>
              <a:spcAft>
                <a:spcPts val="0"/>
              </a:spcAft>
              <a:buNone/>
              <a:defRPr sz="1400" b="0" i="0" u="none" strike="noStrike" cap="none">
                <a:solidFill>
                  <a:schemeClr val="dk1"/>
                </a:solidFill>
                <a:latin typeface="Arial"/>
                <a:ea typeface="Arial"/>
                <a:cs typeface="Arial"/>
                <a:sym typeface="Arial"/>
              </a:defRPr>
            </a:lvl3pPr>
            <a:lvl4pPr marL="0" marR="0" lvl="3" indent="0" algn="r">
              <a:spcBef>
                <a:spcPts val="0"/>
              </a:spcBef>
              <a:spcAft>
                <a:spcPts val="0"/>
              </a:spcAft>
              <a:buNone/>
              <a:defRPr sz="1400" b="0" i="0" u="none" strike="noStrike" cap="none">
                <a:solidFill>
                  <a:schemeClr val="dk1"/>
                </a:solidFill>
                <a:latin typeface="Arial"/>
                <a:ea typeface="Arial"/>
                <a:cs typeface="Arial"/>
                <a:sym typeface="Arial"/>
              </a:defRPr>
            </a:lvl4pPr>
            <a:lvl5pPr marL="0" marR="0" lvl="4" indent="0" algn="r">
              <a:spcBef>
                <a:spcPts val="0"/>
              </a:spcBef>
              <a:spcAft>
                <a:spcPts val="0"/>
              </a:spcAft>
              <a:buNone/>
              <a:defRPr sz="1400" b="0" i="0" u="none" strike="noStrike" cap="none">
                <a:solidFill>
                  <a:schemeClr val="dk1"/>
                </a:solidFill>
                <a:latin typeface="Arial"/>
                <a:ea typeface="Arial"/>
                <a:cs typeface="Arial"/>
                <a:sym typeface="Arial"/>
              </a:defRPr>
            </a:lvl5pPr>
            <a:lvl6pPr marL="0" marR="0" lvl="5" indent="0" algn="r">
              <a:spcBef>
                <a:spcPts val="0"/>
              </a:spcBef>
              <a:spcAft>
                <a:spcPts val="0"/>
              </a:spcAft>
              <a:buNone/>
              <a:defRPr sz="1400" b="0" i="0" u="none" strike="noStrike" cap="none">
                <a:solidFill>
                  <a:schemeClr val="dk1"/>
                </a:solidFill>
                <a:latin typeface="Arial"/>
                <a:ea typeface="Arial"/>
                <a:cs typeface="Arial"/>
                <a:sym typeface="Arial"/>
              </a:defRPr>
            </a:lvl6pPr>
            <a:lvl7pPr marL="0" marR="0" lvl="6" indent="0" algn="r">
              <a:spcBef>
                <a:spcPts val="0"/>
              </a:spcBef>
              <a:spcAft>
                <a:spcPts val="0"/>
              </a:spcAft>
              <a:buNone/>
              <a:defRPr sz="1400" b="0" i="0" u="none" strike="noStrike" cap="none">
                <a:solidFill>
                  <a:schemeClr val="dk1"/>
                </a:solidFill>
                <a:latin typeface="Arial"/>
                <a:ea typeface="Arial"/>
                <a:cs typeface="Arial"/>
                <a:sym typeface="Arial"/>
              </a:defRPr>
            </a:lvl7pPr>
            <a:lvl8pPr marL="0" marR="0" lvl="7" indent="0" algn="r">
              <a:spcBef>
                <a:spcPts val="0"/>
              </a:spcBef>
              <a:spcAft>
                <a:spcPts val="0"/>
              </a:spcAft>
              <a:buNone/>
              <a:defRPr sz="1400" b="0" i="0" u="none" strike="noStrike" cap="none">
                <a:solidFill>
                  <a:schemeClr val="dk1"/>
                </a:solidFill>
                <a:latin typeface="Arial"/>
                <a:ea typeface="Arial"/>
                <a:cs typeface="Arial"/>
                <a:sym typeface="Arial"/>
              </a:defRPr>
            </a:lvl8pPr>
            <a:lvl9pPr marL="0" marR="0" lvl="8" indent="0" algn="r">
              <a:spcBef>
                <a:spcPts val="0"/>
              </a:spcBef>
              <a:spcAft>
                <a:spcPts val="0"/>
              </a:spcAft>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7"/>
        <p:cNvGrpSpPr/>
        <p:nvPr/>
      </p:nvGrpSpPr>
      <p:grpSpPr>
        <a:xfrm>
          <a:off x="0" y="0"/>
          <a:ext cx="0" cy="0"/>
          <a:chOff x="0" y="0"/>
          <a:chExt cx="0" cy="0"/>
        </a:xfrm>
      </p:grpSpPr>
      <p:sp>
        <p:nvSpPr>
          <p:cNvPr id="68" name="Google Shape;68;p12"/>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9" name="Google Shape;69;p12"/>
          <p:cNvSpPr>
            <a:spLocks noGrp="1"/>
          </p:cNvSpPr>
          <p:nvPr>
            <p:ph type="pic" idx="2"/>
          </p:nvPr>
        </p:nvSpPr>
        <p:spPr>
          <a:xfrm>
            <a:off x="1792288" y="612775"/>
            <a:ext cx="5486400" cy="4114800"/>
          </a:xfrm>
          <a:prstGeom prst="rect">
            <a:avLst/>
          </a:prstGeom>
          <a:noFill/>
          <a:ln>
            <a:noFill/>
          </a:ln>
        </p:spPr>
      </p:sp>
      <p:sp>
        <p:nvSpPr>
          <p:cNvPr id="70" name="Google Shape;70;p12"/>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Font typeface="Arial"/>
              <a:buNone/>
              <a:defRPr sz="1400"/>
            </a:lvl1pPr>
            <a:lvl2pPr marL="914400" lvl="1" indent="-228600" algn="l">
              <a:spcBef>
                <a:spcPts val="240"/>
              </a:spcBef>
              <a:spcAft>
                <a:spcPts val="0"/>
              </a:spcAft>
              <a:buClr>
                <a:schemeClr val="dk1"/>
              </a:buClr>
              <a:buSzPts val="1200"/>
              <a:buFont typeface="Arial"/>
              <a:buNone/>
              <a:defRPr sz="1200"/>
            </a:lvl2pPr>
            <a:lvl3pPr marL="1371600" lvl="2" indent="-228600" algn="l">
              <a:spcBef>
                <a:spcPts val="200"/>
              </a:spcBef>
              <a:spcAft>
                <a:spcPts val="0"/>
              </a:spcAft>
              <a:buClr>
                <a:schemeClr val="dk1"/>
              </a:buClr>
              <a:buSzPts val="1000"/>
              <a:buFont typeface="Arial"/>
              <a:buNone/>
              <a:defRPr sz="1000"/>
            </a:lvl3pPr>
            <a:lvl4pPr marL="1828800" lvl="3" indent="-228600" algn="l">
              <a:spcBef>
                <a:spcPts val="180"/>
              </a:spcBef>
              <a:spcAft>
                <a:spcPts val="0"/>
              </a:spcAft>
              <a:buClr>
                <a:schemeClr val="dk1"/>
              </a:buClr>
              <a:buSzPts val="900"/>
              <a:buFont typeface="Arial"/>
              <a:buNone/>
              <a:defRPr sz="900"/>
            </a:lvl4pPr>
            <a:lvl5pPr marL="2286000" lvl="4" indent="-228600" algn="l">
              <a:spcBef>
                <a:spcPts val="180"/>
              </a:spcBef>
              <a:spcAft>
                <a:spcPts val="0"/>
              </a:spcAft>
              <a:buClr>
                <a:schemeClr val="dk1"/>
              </a:buClr>
              <a:buSzPts val="900"/>
              <a:buFont typeface="Arial"/>
              <a:buNone/>
              <a:defRPr sz="900"/>
            </a:lvl5pPr>
            <a:lvl6pPr marL="2743200" lvl="5" indent="-228600" algn="l">
              <a:spcBef>
                <a:spcPts val="180"/>
              </a:spcBef>
              <a:spcAft>
                <a:spcPts val="0"/>
              </a:spcAft>
              <a:buClr>
                <a:schemeClr val="dk1"/>
              </a:buClr>
              <a:buSzPts val="900"/>
              <a:buFont typeface="Arial"/>
              <a:buNone/>
              <a:defRPr sz="900"/>
            </a:lvl6pPr>
            <a:lvl7pPr marL="3200400" lvl="6" indent="-228600" algn="l">
              <a:spcBef>
                <a:spcPts val="180"/>
              </a:spcBef>
              <a:spcAft>
                <a:spcPts val="0"/>
              </a:spcAft>
              <a:buClr>
                <a:schemeClr val="dk1"/>
              </a:buClr>
              <a:buSzPts val="900"/>
              <a:buFont typeface="Arial"/>
              <a:buNone/>
              <a:defRPr sz="900"/>
            </a:lvl7pPr>
            <a:lvl8pPr marL="3657600" lvl="7" indent="-228600" algn="l">
              <a:spcBef>
                <a:spcPts val="180"/>
              </a:spcBef>
              <a:spcAft>
                <a:spcPts val="0"/>
              </a:spcAft>
              <a:buClr>
                <a:schemeClr val="dk1"/>
              </a:buClr>
              <a:buSzPts val="900"/>
              <a:buFont typeface="Arial"/>
              <a:buNone/>
              <a:defRPr sz="900"/>
            </a:lvl8pPr>
            <a:lvl9pPr marL="4114800" lvl="8" indent="-228600" algn="l">
              <a:spcBef>
                <a:spcPts val="180"/>
              </a:spcBef>
              <a:spcAft>
                <a:spcPts val="0"/>
              </a:spcAft>
              <a:buClr>
                <a:schemeClr val="dk1"/>
              </a:buClr>
              <a:buSzPts val="900"/>
              <a:buFont typeface="Arial"/>
              <a:buNone/>
              <a:defRPr sz="900"/>
            </a:lvl9pPr>
          </a:lstStyle>
          <a:p>
            <a:endParaRPr/>
          </a:p>
        </p:txBody>
      </p:sp>
      <p:sp>
        <p:nvSpPr>
          <p:cNvPr id="71" name="Google Shape;71;p12"/>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2"/>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2"/>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spcAft>
                <a:spcPts val="0"/>
              </a:spcAft>
              <a:buNone/>
              <a:defRPr sz="1400" b="0" i="0" u="none" strike="noStrike" cap="none">
                <a:solidFill>
                  <a:schemeClr val="dk1"/>
                </a:solidFill>
                <a:latin typeface="Arial"/>
                <a:ea typeface="Arial"/>
                <a:cs typeface="Arial"/>
                <a:sym typeface="Arial"/>
              </a:defRPr>
            </a:lvl1pPr>
            <a:lvl2pPr marL="0" marR="0" lvl="1" indent="0" algn="r">
              <a:spcBef>
                <a:spcPts val="0"/>
              </a:spcBef>
              <a:spcAft>
                <a:spcPts val="0"/>
              </a:spcAft>
              <a:buNone/>
              <a:defRPr sz="1400" b="0" i="0" u="none" strike="noStrike" cap="none">
                <a:solidFill>
                  <a:schemeClr val="dk1"/>
                </a:solidFill>
                <a:latin typeface="Arial"/>
                <a:ea typeface="Arial"/>
                <a:cs typeface="Arial"/>
                <a:sym typeface="Arial"/>
              </a:defRPr>
            </a:lvl2pPr>
            <a:lvl3pPr marL="0" marR="0" lvl="2" indent="0" algn="r">
              <a:spcBef>
                <a:spcPts val="0"/>
              </a:spcBef>
              <a:spcAft>
                <a:spcPts val="0"/>
              </a:spcAft>
              <a:buNone/>
              <a:defRPr sz="1400" b="0" i="0" u="none" strike="noStrike" cap="none">
                <a:solidFill>
                  <a:schemeClr val="dk1"/>
                </a:solidFill>
                <a:latin typeface="Arial"/>
                <a:ea typeface="Arial"/>
                <a:cs typeface="Arial"/>
                <a:sym typeface="Arial"/>
              </a:defRPr>
            </a:lvl3pPr>
            <a:lvl4pPr marL="0" marR="0" lvl="3" indent="0" algn="r">
              <a:spcBef>
                <a:spcPts val="0"/>
              </a:spcBef>
              <a:spcAft>
                <a:spcPts val="0"/>
              </a:spcAft>
              <a:buNone/>
              <a:defRPr sz="1400" b="0" i="0" u="none" strike="noStrike" cap="none">
                <a:solidFill>
                  <a:schemeClr val="dk1"/>
                </a:solidFill>
                <a:latin typeface="Arial"/>
                <a:ea typeface="Arial"/>
                <a:cs typeface="Arial"/>
                <a:sym typeface="Arial"/>
              </a:defRPr>
            </a:lvl4pPr>
            <a:lvl5pPr marL="0" marR="0" lvl="4" indent="0" algn="r">
              <a:spcBef>
                <a:spcPts val="0"/>
              </a:spcBef>
              <a:spcAft>
                <a:spcPts val="0"/>
              </a:spcAft>
              <a:buNone/>
              <a:defRPr sz="1400" b="0" i="0" u="none" strike="noStrike" cap="none">
                <a:solidFill>
                  <a:schemeClr val="dk1"/>
                </a:solidFill>
                <a:latin typeface="Arial"/>
                <a:ea typeface="Arial"/>
                <a:cs typeface="Arial"/>
                <a:sym typeface="Arial"/>
              </a:defRPr>
            </a:lvl5pPr>
            <a:lvl6pPr marL="0" marR="0" lvl="5" indent="0" algn="r">
              <a:spcBef>
                <a:spcPts val="0"/>
              </a:spcBef>
              <a:spcAft>
                <a:spcPts val="0"/>
              </a:spcAft>
              <a:buNone/>
              <a:defRPr sz="1400" b="0" i="0" u="none" strike="noStrike" cap="none">
                <a:solidFill>
                  <a:schemeClr val="dk1"/>
                </a:solidFill>
                <a:latin typeface="Arial"/>
                <a:ea typeface="Arial"/>
                <a:cs typeface="Arial"/>
                <a:sym typeface="Arial"/>
              </a:defRPr>
            </a:lvl6pPr>
            <a:lvl7pPr marL="0" marR="0" lvl="6" indent="0" algn="r">
              <a:spcBef>
                <a:spcPts val="0"/>
              </a:spcBef>
              <a:spcAft>
                <a:spcPts val="0"/>
              </a:spcAft>
              <a:buNone/>
              <a:defRPr sz="1400" b="0" i="0" u="none" strike="noStrike" cap="none">
                <a:solidFill>
                  <a:schemeClr val="dk1"/>
                </a:solidFill>
                <a:latin typeface="Arial"/>
                <a:ea typeface="Arial"/>
                <a:cs typeface="Arial"/>
                <a:sym typeface="Arial"/>
              </a:defRPr>
            </a:lvl7pPr>
            <a:lvl8pPr marL="0" marR="0" lvl="7" indent="0" algn="r">
              <a:spcBef>
                <a:spcPts val="0"/>
              </a:spcBef>
              <a:spcAft>
                <a:spcPts val="0"/>
              </a:spcAft>
              <a:buNone/>
              <a:defRPr sz="1400" b="0" i="0" u="none" strike="noStrike" cap="none">
                <a:solidFill>
                  <a:schemeClr val="dk1"/>
                </a:solidFill>
                <a:latin typeface="Arial"/>
                <a:ea typeface="Arial"/>
                <a:cs typeface="Arial"/>
                <a:sym typeface="Arial"/>
              </a:defRPr>
            </a:lvl8pPr>
            <a:lvl9pPr marL="0" marR="0" lvl="8" indent="0" algn="r">
              <a:spcBef>
                <a:spcPts val="0"/>
              </a:spcBef>
              <a:spcAft>
                <a:spcPts val="0"/>
              </a:spcAft>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Google Shape;10;p3"/>
          <p:cNvPicPr preferRelativeResize="0"/>
          <p:nvPr/>
        </p:nvPicPr>
        <p:blipFill rotWithShape="1">
          <a:blip r:embed="rId13">
            <a:alphaModFix/>
          </a:blip>
          <a:srcRect/>
          <a:stretch/>
        </p:blipFill>
        <p:spPr>
          <a:xfrm>
            <a:off x="1987" y="0"/>
            <a:ext cx="9140027" cy="1166811"/>
          </a:xfrm>
          <a:prstGeom prst="rect">
            <a:avLst/>
          </a:prstGeom>
          <a:noFill/>
          <a:ln>
            <a:noFill/>
          </a:ln>
        </p:spPr>
      </p:pic>
      <p:sp>
        <p:nvSpPr>
          <p:cNvPr id="11" name="Google Shape;11;p3"/>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2" name="Google Shape;12;p3"/>
          <p:cNvSpPr txBox="1">
            <a:spLocks noGrp="1"/>
          </p:cNvSpPr>
          <p:nvPr>
            <p:ph type="body" idx="1"/>
          </p:nvPr>
        </p:nvSpPr>
        <p:spPr>
          <a:xfrm>
            <a:off x="457200" y="2057400"/>
            <a:ext cx="8229600" cy="4068763"/>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3" name="Google Shape;13;p3"/>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3"/>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b="0" i="0" u="none" strike="noStrike" cap="none">
                <a:solidFill>
                  <a:schemeClr val="dk1"/>
                </a:solidFill>
                <a:latin typeface="Arial"/>
                <a:ea typeface="Arial"/>
                <a:cs typeface="Arial"/>
                <a:sym typeface="Arial"/>
              </a:defRPr>
            </a:lvl1pPr>
            <a:lvl2pPr marL="0" marR="0" lvl="1" indent="0" algn="r" rtl="0">
              <a:spcBef>
                <a:spcPts val="0"/>
              </a:spcBef>
              <a:spcAft>
                <a:spcPts val="0"/>
              </a:spcAft>
              <a:buNone/>
              <a:defRPr sz="1400" b="0" i="0" u="none" strike="noStrike" cap="none">
                <a:solidFill>
                  <a:schemeClr val="dk1"/>
                </a:solidFill>
                <a:latin typeface="Arial"/>
                <a:ea typeface="Arial"/>
                <a:cs typeface="Arial"/>
                <a:sym typeface="Arial"/>
              </a:defRPr>
            </a:lvl2pPr>
            <a:lvl3pPr marL="0" marR="0" lvl="2" indent="0" algn="r" rtl="0">
              <a:spcBef>
                <a:spcPts val="0"/>
              </a:spcBef>
              <a:spcAft>
                <a:spcPts val="0"/>
              </a:spcAft>
              <a:buNone/>
              <a:defRPr sz="1400" b="0" i="0" u="none" strike="noStrike" cap="none">
                <a:solidFill>
                  <a:schemeClr val="dk1"/>
                </a:solidFill>
                <a:latin typeface="Arial"/>
                <a:ea typeface="Arial"/>
                <a:cs typeface="Arial"/>
                <a:sym typeface="Arial"/>
              </a:defRPr>
            </a:lvl3pPr>
            <a:lvl4pPr marL="0" marR="0" lvl="3" indent="0" algn="r" rtl="0">
              <a:spcBef>
                <a:spcPts val="0"/>
              </a:spcBef>
              <a:spcAft>
                <a:spcPts val="0"/>
              </a:spcAft>
              <a:buNone/>
              <a:defRPr sz="1400" b="0" i="0" u="none" strike="noStrike" cap="none">
                <a:solidFill>
                  <a:schemeClr val="dk1"/>
                </a:solidFill>
                <a:latin typeface="Arial"/>
                <a:ea typeface="Arial"/>
                <a:cs typeface="Arial"/>
                <a:sym typeface="Arial"/>
              </a:defRPr>
            </a:lvl4pPr>
            <a:lvl5pPr marL="0" marR="0" lvl="4" indent="0" algn="r" rtl="0">
              <a:spcBef>
                <a:spcPts val="0"/>
              </a:spcBef>
              <a:spcAft>
                <a:spcPts val="0"/>
              </a:spcAft>
              <a:buNone/>
              <a:defRPr sz="1400" b="0" i="0" u="none" strike="noStrike" cap="none">
                <a:solidFill>
                  <a:schemeClr val="dk1"/>
                </a:solidFill>
                <a:latin typeface="Arial"/>
                <a:ea typeface="Arial"/>
                <a:cs typeface="Arial"/>
                <a:sym typeface="Arial"/>
              </a:defRPr>
            </a:lvl5pPr>
            <a:lvl6pPr marL="0" marR="0" lvl="5" indent="0" algn="r" rtl="0">
              <a:spcBef>
                <a:spcPts val="0"/>
              </a:spcBef>
              <a:spcAft>
                <a:spcPts val="0"/>
              </a:spcAft>
              <a:buNone/>
              <a:defRPr sz="1400" b="0" i="0" u="none" strike="noStrike" cap="none">
                <a:solidFill>
                  <a:schemeClr val="dk1"/>
                </a:solidFill>
                <a:latin typeface="Arial"/>
                <a:ea typeface="Arial"/>
                <a:cs typeface="Arial"/>
                <a:sym typeface="Arial"/>
              </a:defRPr>
            </a:lvl6pPr>
            <a:lvl7pPr marL="0" marR="0" lvl="6" indent="0" algn="r" rtl="0">
              <a:spcBef>
                <a:spcPts val="0"/>
              </a:spcBef>
              <a:spcAft>
                <a:spcPts val="0"/>
              </a:spcAft>
              <a:buNone/>
              <a:defRPr sz="1400" b="0" i="0" u="none" strike="noStrike" cap="none">
                <a:solidFill>
                  <a:schemeClr val="dk1"/>
                </a:solidFill>
                <a:latin typeface="Arial"/>
                <a:ea typeface="Arial"/>
                <a:cs typeface="Arial"/>
                <a:sym typeface="Arial"/>
              </a:defRPr>
            </a:lvl7pPr>
            <a:lvl8pPr marL="0" marR="0" lvl="7" indent="0" algn="r" rtl="0">
              <a:spcBef>
                <a:spcPts val="0"/>
              </a:spcBef>
              <a:spcAft>
                <a:spcPts val="0"/>
              </a:spcAft>
              <a:buNone/>
              <a:defRPr sz="1400" b="0" i="0" u="none" strike="noStrike" cap="none">
                <a:solidFill>
                  <a:schemeClr val="dk1"/>
                </a:solidFill>
                <a:latin typeface="Arial"/>
                <a:ea typeface="Arial"/>
                <a:cs typeface="Arial"/>
                <a:sym typeface="Arial"/>
              </a:defRPr>
            </a:lvl8pPr>
            <a:lvl9pPr marL="0" marR="0" lvl="8" indent="0" algn="r" rtl="0">
              <a:spcBef>
                <a:spcPts val="0"/>
              </a:spcBef>
              <a:spcAft>
                <a:spcPts val="0"/>
              </a:spcAft>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5" name="Google Shape;15;p3"/>
          <p:cNvSpPr txBox="1">
            <a:spLocks noGrp="1"/>
          </p:cNvSpPr>
          <p:nvPr>
            <p:ph type="title"/>
          </p:nvPr>
        </p:nvSpPr>
        <p:spPr>
          <a:xfrm>
            <a:off x="457200" y="1371600"/>
            <a:ext cx="8229600" cy="563563"/>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endParaRPr/>
          </a:p>
        </p:txBody>
      </p:sp>
      <p:pic>
        <p:nvPicPr>
          <p:cNvPr id="16" name="Google Shape;16;p3" descr="Cnstga_vrt_CMYK_gld_wht_rev.eps"/>
          <p:cNvPicPr preferRelativeResize="0"/>
          <p:nvPr/>
        </p:nvPicPr>
        <p:blipFill rotWithShape="1">
          <a:blip r:embed="rId14">
            <a:alphaModFix/>
          </a:blip>
          <a:srcRect/>
          <a:stretch/>
        </p:blipFill>
        <p:spPr>
          <a:xfrm>
            <a:off x="371475" y="-36513"/>
            <a:ext cx="1533525" cy="1195388"/>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chart" Target="../charts/chart2.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The Global Treps Project</a:t>
            </a:r>
            <a:endParaRPr>
              <a:latin typeface="Arial"/>
              <a:ea typeface="Arial"/>
              <a:cs typeface="Arial"/>
              <a:sym typeface="Arial"/>
            </a:endParaRPr>
          </a:p>
        </p:txBody>
      </p:sp>
      <p:sp>
        <p:nvSpPr>
          <p:cNvPr id="92" name="Google Shape;92;p1"/>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400"/>
              <a:buFont typeface="Arial"/>
              <a:buNone/>
            </a:pPr>
            <a:r>
              <a:rPr lang="en-US" sz="2400"/>
              <a:t>Anyone can be an entrepreneur</a:t>
            </a:r>
            <a:endParaRPr sz="2400">
              <a:latin typeface="Arial"/>
              <a:ea typeface="Arial"/>
              <a:cs typeface="Arial"/>
              <a:sym typeface="Arial"/>
            </a:endParaRPr>
          </a:p>
        </p:txBody>
      </p:sp>
      <p:pic>
        <p:nvPicPr>
          <p:cNvPr id="3074" name="Picture 2" descr="machine-idea">
            <a:extLst>
              <a:ext uri="{FF2B5EF4-FFF2-40B4-BE49-F238E27FC236}">
                <a16:creationId xmlns:a16="http://schemas.microsoft.com/office/drawing/2014/main" id="{749CAA37-EB54-4147-8E46-033E1297C1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7866" y="4296496"/>
            <a:ext cx="2868267" cy="20766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gf8f640544a_0_230"/>
          <p:cNvSpPr txBox="1"/>
          <p:nvPr/>
        </p:nvSpPr>
        <p:spPr>
          <a:xfrm>
            <a:off x="2956500" y="2997975"/>
            <a:ext cx="3231000" cy="914100"/>
          </a:xfrm>
          <a:prstGeom prst="rect">
            <a:avLst/>
          </a:prstGeom>
          <a:noFill/>
          <a:ln>
            <a:noFill/>
          </a:ln>
        </p:spPr>
        <p:txBody>
          <a:bodyPr spcFirstLastPara="1" wrap="square" lIns="91425" tIns="91425" rIns="91425" bIns="91425" anchor="t" anchorCtr="0">
            <a:normAutofit/>
          </a:bodyPr>
          <a:lstStyle/>
          <a:p>
            <a:pPr marL="0" lvl="0" indent="0" algn="l" rtl="0">
              <a:spcBef>
                <a:spcPts val="0"/>
              </a:spcBef>
              <a:spcAft>
                <a:spcPts val="0"/>
              </a:spcAft>
              <a:buNone/>
            </a:pPr>
            <a:r>
              <a:rPr lang="en-US" sz="2400">
                <a:solidFill>
                  <a:schemeClr val="dk1"/>
                </a:solidFill>
                <a:latin typeface="Montserrat"/>
                <a:ea typeface="Montserrat"/>
                <a:cs typeface="Montserrat"/>
                <a:sym typeface="Montserrat"/>
              </a:rPr>
              <a:t>What is the Future?</a:t>
            </a:r>
            <a:endParaRPr sz="2400">
              <a:solidFill>
                <a:schemeClr val="dk1"/>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
          <p:cNvSpPr txBox="1"/>
          <p:nvPr/>
        </p:nvSpPr>
        <p:spPr>
          <a:xfrm>
            <a:off x="1347975" y="1762013"/>
            <a:ext cx="7038900" cy="914100"/>
          </a:xfrm>
          <a:prstGeom prst="rect">
            <a:avLst/>
          </a:prstGeom>
          <a:noFill/>
          <a:ln>
            <a:noFill/>
          </a:ln>
        </p:spPr>
        <p:txBody>
          <a:bodyPr spcFirstLastPara="1" wrap="square" lIns="91425" tIns="91425" rIns="91425" bIns="91425" anchor="t" anchorCtr="0">
            <a:normAutofit/>
          </a:bodyPr>
          <a:lstStyle/>
          <a:p>
            <a:pPr marL="0" lvl="0" indent="0" algn="l" rtl="0">
              <a:spcBef>
                <a:spcPts val="0"/>
              </a:spcBef>
              <a:spcAft>
                <a:spcPts val="0"/>
              </a:spcAft>
              <a:buNone/>
            </a:pPr>
            <a:r>
              <a:rPr lang="en-US" sz="2400">
                <a:solidFill>
                  <a:srgbClr val="1B212C"/>
                </a:solidFill>
                <a:latin typeface="Montserrat"/>
                <a:ea typeface="Montserrat"/>
                <a:cs typeface="Montserrat"/>
                <a:sym typeface="Montserrat"/>
              </a:rPr>
              <a:t>A basic intro</a:t>
            </a:r>
            <a:endParaRPr sz="2400">
              <a:solidFill>
                <a:srgbClr val="1B212C"/>
              </a:solidFill>
              <a:latin typeface="Montserrat"/>
              <a:ea typeface="Montserrat"/>
              <a:cs typeface="Montserrat"/>
              <a:sym typeface="Montserrat"/>
            </a:endParaRPr>
          </a:p>
        </p:txBody>
      </p:sp>
      <p:sp>
        <p:nvSpPr>
          <p:cNvPr id="98" name="Google Shape;98;p2"/>
          <p:cNvSpPr txBox="1"/>
          <p:nvPr/>
        </p:nvSpPr>
        <p:spPr>
          <a:xfrm>
            <a:off x="3703875" y="2784038"/>
            <a:ext cx="18372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a:solidFill>
                  <a:srgbClr val="1B212C"/>
                </a:solidFill>
                <a:latin typeface="Lato"/>
                <a:ea typeface="Lato"/>
                <a:cs typeface="Lato"/>
                <a:sym typeface="Lato"/>
              </a:rPr>
              <a:t>Economic Inequality</a:t>
            </a:r>
            <a:endParaRPr>
              <a:solidFill>
                <a:srgbClr val="1B212C"/>
              </a:solidFill>
              <a:latin typeface="Lato"/>
              <a:ea typeface="Lato"/>
              <a:cs typeface="Lato"/>
              <a:sym typeface="Lato"/>
            </a:endParaRPr>
          </a:p>
        </p:txBody>
      </p:sp>
      <p:pic>
        <p:nvPicPr>
          <p:cNvPr id="99" name="Google Shape;99;p2"/>
          <p:cNvPicPr preferRelativeResize="0"/>
          <p:nvPr/>
        </p:nvPicPr>
        <p:blipFill>
          <a:blip r:embed="rId3">
            <a:alphaModFix/>
          </a:blip>
          <a:stretch>
            <a:fillRect/>
          </a:stretch>
        </p:blipFill>
        <p:spPr>
          <a:xfrm>
            <a:off x="1347975" y="3330388"/>
            <a:ext cx="220699" cy="220700"/>
          </a:xfrm>
          <a:prstGeom prst="rect">
            <a:avLst/>
          </a:prstGeom>
          <a:noFill/>
          <a:ln>
            <a:noFill/>
          </a:ln>
          <a:effectLst>
            <a:outerShdw blurRad="57150" dist="19050" dir="5400000" algn="bl" rotWithShape="0">
              <a:srgbClr val="000000">
                <a:alpha val="50000"/>
              </a:srgbClr>
            </a:outerShdw>
          </a:effectLst>
        </p:spPr>
      </p:pic>
      <p:pic>
        <p:nvPicPr>
          <p:cNvPr id="100" name="Google Shape;100;p2"/>
          <p:cNvPicPr preferRelativeResize="0"/>
          <p:nvPr/>
        </p:nvPicPr>
        <p:blipFill>
          <a:blip r:embed="rId3">
            <a:alphaModFix/>
          </a:blip>
          <a:stretch>
            <a:fillRect/>
          </a:stretch>
        </p:blipFill>
        <p:spPr>
          <a:xfrm>
            <a:off x="1568675" y="3330388"/>
            <a:ext cx="220699" cy="220700"/>
          </a:xfrm>
          <a:prstGeom prst="rect">
            <a:avLst/>
          </a:prstGeom>
          <a:noFill/>
          <a:ln>
            <a:noFill/>
          </a:ln>
          <a:effectLst>
            <a:outerShdw blurRad="57150" dist="19050" dir="5400000" algn="bl" rotWithShape="0">
              <a:srgbClr val="000000">
                <a:alpha val="50000"/>
              </a:srgbClr>
            </a:outerShdw>
          </a:effectLst>
        </p:spPr>
      </p:pic>
      <p:pic>
        <p:nvPicPr>
          <p:cNvPr id="101" name="Google Shape;101;p2"/>
          <p:cNvPicPr preferRelativeResize="0"/>
          <p:nvPr/>
        </p:nvPicPr>
        <p:blipFill>
          <a:blip r:embed="rId3">
            <a:alphaModFix/>
          </a:blip>
          <a:stretch>
            <a:fillRect/>
          </a:stretch>
        </p:blipFill>
        <p:spPr>
          <a:xfrm>
            <a:off x="1789375" y="3330388"/>
            <a:ext cx="220699" cy="220700"/>
          </a:xfrm>
          <a:prstGeom prst="rect">
            <a:avLst/>
          </a:prstGeom>
          <a:noFill/>
          <a:ln>
            <a:noFill/>
          </a:ln>
          <a:effectLst>
            <a:outerShdw blurRad="57150" dist="19050" dir="5400000" algn="bl" rotWithShape="0">
              <a:srgbClr val="000000">
                <a:alpha val="50000"/>
              </a:srgbClr>
            </a:outerShdw>
          </a:effectLst>
        </p:spPr>
      </p:pic>
      <p:pic>
        <p:nvPicPr>
          <p:cNvPr id="102" name="Google Shape;102;p2"/>
          <p:cNvPicPr preferRelativeResize="0"/>
          <p:nvPr/>
        </p:nvPicPr>
        <p:blipFill>
          <a:blip r:embed="rId3">
            <a:alphaModFix/>
          </a:blip>
          <a:stretch>
            <a:fillRect/>
          </a:stretch>
        </p:blipFill>
        <p:spPr>
          <a:xfrm>
            <a:off x="2010075" y="3330388"/>
            <a:ext cx="220699" cy="220700"/>
          </a:xfrm>
          <a:prstGeom prst="rect">
            <a:avLst/>
          </a:prstGeom>
          <a:noFill/>
          <a:ln>
            <a:noFill/>
          </a:ln>
          <a:effectLst>
            <a:outerShdw blurRad="57150" dist="19050" dir="5400000" algn="bl" rotWithShape="0">
              <a:srgbClr val="000000">
                <a:alpha val="50000"/>
              </a:srgbClr>
            </a:outerShdw>
          </a:effectLst>
        </p:spPr>
      </p:pic>
      <p:pic>
        <p:nvPicPr>
          <p:cNvPr id="103" name="Google Shape;103;p2"/>
          <p:cNvPicPr preferRelativeResize="0"/>
          <p:nvPr/>
        </p:nvPicPr>
        <p:blipFill>
          <a:blip r:embed="rId3">
            <a:alphaModFix/>
          </a:blip>
          <a:stretch>
            <a:fillRect/>
          </a:stretch>
        </p:blipFill>
        <p:spPr>
          <a:xfrm>
            <a:off x="2230775" y="3330388"/>
            <a:ext cx="220699" cy="220700"/>
          </a:xfrm>
          <a:prstGeom prst="rect">
            <a:avLst/>
          </a:prstGeom>
          <a:noFill/>
          <a:ln>
            <a:noFill/>
          </a:ln>
          <a:effectLst>
            <a:outerShdw blurRad="57150" dist="19050" dir="5400000" algn="bl" rotWithShape="0">
              <a:srgbClr val="000000">
                <a:alpha val="50000"/>
              </a:srgbClr>
            </a:outerShdw>
          </a:effectLst>
        </p:spPr>
      </p:pic>
      <p:pic>
        <p:nvPicPr>
          <p:cNvPr id="104" name="Google Shape;104;p2"/>
          <p:cNvPicPr preferRelativeResize="0"/>
          <p:nvPr/>
        </p:nvPicPr>
        <p:blipFill>
          <a:blip r:embed="rId3">
            <a:alphaModFix/>
          </a:blip>
          <a:stretch>
            <a:fillRect/>
          </a:stretch>
        </p:blipFill>
        <p:spPr>
          <a:xfrm>
            <a:off x="2451475" y="3330388"/>
            <a:ext cx="220699" cy="220700"/>
          </a:xfrm>
          <a:prstGeom prst="rect">
            <a:avLst/>
          </a:prstGeom>
          <a:noFill/>
          <a:ln>
            <a:noFill/>
          </a:ln>
          <a:effectLst>
            <a:outerShdw blurRad="57150" dist="19050" dir="5400000" algn="bl" rotWithShape="0">
              <a:srgbClr val="000000">
                <a:alpha val="50000"/>
              </a:srgbClr>
            </a:outerShdw>
          </a:effectLst>
        </p:spPr>
      </p:pic>
      <p:pic>
        <p:nvPicPr>
          <p:cNvPr id="105" name="Google Shape;105;p2"/>
          <p:cNvPicPr preferRelativeResize="0"/>
          <p:nvPr/>
        </p:nvPicPr>
        <p:blipFill>
          <a:blip r:embed="rId3">
            <a:alphaModFix/>
          </a:blip>
          <a:stretch>
            <a:fillRect/>
          </a:stretch>
        </p:blipFill>
        <p:spPr>
          <a:xfrm>
            <a:off x="2672175" y="3330388"/>
            <a:ext cx="220699" cy="220700"/>
          </a:xfrm>
          <a:prstGeom prst="rect">
            <a:avLst/>
          </a:prstGeom>
          <a:noFill/>
          <a:ln>
            <a:noFill/>
          </a:ln>
          <a:effectLst>
            <a:outerShdw blurRad="57150" dist="19050" dir="5400000" algn="bl" rotWithShape="0">
              <a:srgbClr val="000000">
                <a:alpha val="50000"/>
              </a:srgbClr>
            </a:outerShdw>
          </a:effectLst>
        </p:spPr>
      </p:pic>
      <p:pic>
        <p:nvPicPr>
          <p:cNvPr id="106" name="Google Shape;106;p2"/>
          <p:cNvPicPr preferRelativeResize="0"/>
          <p:nvPr/>
        </p:nvPicPr>
        <p:blipFill>
          <a:blip r:embed="rId3">
            <a:alphaModFix/>
          </a:blip>
          <a:stretch>
            <a:fillRect/>
          </a:stretch>
        </p:blipFill>
        <p:spPr>
          <a:xfrm>
            <a:off x="2892875" y="3330388"/>
            <a:ext cx="220699" cy="220700"/>
          </a:xfrm>
          <a:prstGeom prst="rect">
            <a:avLst/>
          </a:prstGeom>
          <a:noFill/>
          <a:ln>
            <a:noFill/>
          </a:ln>
          <a:effectLst>
            <a:outerShdw blurRad="57150" dist="19050" dir="5400000" algn="bl" rotWithShape="0">
              <a:srgbClr val="000000">
                <a:alpha val="50000"/>
              </a:srgbClr>
            </a:outerShdw>
          </a:effectLst>
        </p:spPr>
      </p:pic>
      <p:pic>
        <p:nvPicPr>
          <p:cNvPr id="107" name="Google Shape;107;p2"/>
          <p:cNvPicPr preferRelativeResize="0"/>
          <p:nvPr/>
        </p:nvPicPr>
        <p:blipFill>
          <a:blip r:embed="rId3">
            <a:alphaModFix/>
          </a:blip>
          <a:stretch>
            <a:fillRect/>
          </a:stretch>
        </p:blipFill>
        <p:spPr>
          <a:xfrm>
            <a:off x="3113575" y="3330388"/>
            <a:ext cx="220700" cy="220700"/>
          </a:xfrm>
          <a:prstGeom prst="rect">
            <a:avLst/>
          </a:prstGeom>
          <a:noFill/>
          <a:ln>
            <a:noFill/>
          </a:ln>
          <a:effectLst>
            <a:outerShdw blurRad="57150" dist="19050" dir="5400000" algn="bl" rotWithShape="0">
              <a:srgbClr val="000000">
                <a:alpha val="50000"/>
              </a:srgbClr>
            </a:outerShdw>
          </a:effectLst>
        </p:spPr>
      </p:pic>
      <p:pic>
        <p:nvPicPr>
          <p:cNvPr id="108" name="Google Shape;108;p2"/>
          <p:cNvPicPr preferRelativeResize="0"/>
          <p:nvPr/>
        </p:nvPicPr>
        <p:blipFill>
          <a:blip r:embed="rId3">
            <a:alphaModFix/>
          </a:blip>
          <a:stretch>
            <a:fillRect/>
          </a:stretch>
        </p:blipFill>
        <p:spPr>
          <a:xfrm>
            <a:off x="3334275" y="3330388"/>
            <a:ext cx="220700" cy="220700"/>
          </a:xfrm>
          <a:prstGeom prst="rect">
            <a:avLst/>
          </a:prstGeom>
          <a:noFill/>
          <a:ln>
            <a:noFill/>
          </a:ln>
          <a:effectLst>
            <a:outerShdw blurRad="57150" dist="19050" dir="5400000" algn="bl" rotWithShape="0">
              <a:srgbClr val="000000">
                <a:alpha val="50000"/>
              </a:srgbClr>
            </a:outerShdw>
          </a:effectLst>
        </p:spPr>
      </p:pic>
      <p:pic>
        <p:nvPicPr>
          <p:cNvPr id="109" name="Google Shape;109;p2"/>
          <p:cNvPicPr preferRelativeResize="0"/>
          <p:nvPr/>
        </p:nvPicPr>
        <p:blipFill>
          <a:blip r:embed="rId3">
            <a:alphaModFix/>
          </a:blip>
          <a:stretch>
            <a:fillRect/>
          </a:stretch>
        </p:blipFill>
        <p:spPr>
          <a:xfrm>
            <a:off x="1347975" y="3551088"/>
            <a:ext cx="220699" cy="220700"/>
          </a:xfrm>
          <a:prstGeom prst="rect">
            <a:avLst/>
          </a:prstGeom>
          <a:noFill/>
          <a:ln>
            <a:noFill/>
          </a:ln>
          <a:effectLst>
            <a:outerShdw blurRad="57150" dist="19050" dir="5400000" algn="bl" rotWithShape="0">
              <a:srgbClr val="000000">
                <a:alpha val="50000"/>
              </a:srgbClr>
            </a:outerShdw>
          </a:effectLst>
        </p:spPr>
      </p:pic>
      <p:pic>
        <p:nvPicPr>
          <p:cNvPr id="110" name="Google Shape;110;p2"/>
          <p:cNvPicPr preferRelativeResize="0"/>
          <p:nvPr/>
        </p:nvPicPr>
        <p:blipFill>
          <a:blip r:embed="rId3">
            <a:alphaModFix/>
          </a:blip>
          <a:stretch>
            <a:fillRect/>
          </a:stretch>
        </p:blipFill>
        <p:spPr>
          <a:xfrm>
            <a:off x="1568675" y="3551088"/>
            <a:ext cx="220699" cy="220700"/>
          </a:xfrm>
          <a:prstGeom prst="rect">
            <a:avLst/>
          </a:prstGeom>
          <a:noFill/>
          <a:ln>
            <a:noFill/>
          </a:ln>
          <a:effectLst>
            <a:outerShdw blurRad="57150" dist="19050" dir="5400000" algn="bl" rotWithShape="0">
              <a:srgbClr val="000000">
                <a:alpha val="50000"/>
              </a:srgbClr>
            </a:outerShdw>
          </a:effectLst>
        </p:spPr>
      </p:pic>
      <p:pic>
        <p:nvPicPr>
          <p:cNvPr id="111" name="Google Shape;111;p2"/>
          <p:cNvPicPr preferRelativeResize="0"/>
          <p:nvPr/>
        </p:nvPicPr>
        <p:blipFill>
          <a:blip r:embed="rId3">
            <a:alphaModFix/>
          </a:blip>
          <a:stretch>
            <a:fillRect/>
          </a:stretch>
        </p:blipFill>
        <p:spPr>
          <a:xfrm>
            <a:off x="1789375" y="3551088"/>
            <a:ext cx="220699" cy="220700"/>
          </a:xfrm>
          <a:prstGeom prst="rect">
            <a:avLst/>
          </a:prstGeom>
          <a:noFill/>
          <a:ln>
            <a:noFill/>
          </a:ln>
          <a:effectLst>
            <a:outerShdw blurRad="57150" dist="19050" dir="5400000" algn="bl" rotWithShape="0">
              <a:srgbClr val="000000">
                <a:alpha val="50000"/>
              </a:srgbClr>
            </a:outerShdw>
          </a:effectLst>
        </p:spPr>
      </p:pic>
      <p:pic>
        <p:nvPicPr>
          <p:cNvPr id="112" name="Google Shape;112;p2"/>
          <p:cNvPicPr preferRelativeResize="0"/>
          <p:nvPr/>
        </p:nvPicPr>
        <p:blipFill>
          <a:blip r:embed="rId3">
            <a:alphaModFix/>
          </a:blip>
          <a:stretch>
            <a:fillRect/>
          </a:stretch>
        </p:blipFill>
        <p:spPr>
          <a:xfrm>
            <a:off x="2010075" y="3551088"/>
            <a:ext cx="220699" cy="220700"/>
          </a:xfrm>
          <a:prstGeom prst="rect">
            <a:avLst/>
          </a:prstGeom>
          <a:noFill/>
          <a:ln>
            <a:noFill/>
          </a:ln>
          <a:effectLst>
            <a:outerShdw blurRad="57150" dist="19050" dir="5400000" algn="bl" rotWithShape="0">
              <a:srgbClr val="000000">
                <a:alpha val="50000"/>
              </a:srgbClr>
            </a:outerShdw>
          </a:effectLst>
        </p:spPr>
      </p:pic>
      <p:pic>
        <p:nvPicPr>
          <p:cNvPr id="113" name="Google Shape;113;p2"/>
          <p:cNvPicPr preferRelativeResize="0"/>
          <p:nvPr/>
        </p:nvPicPr>
        <p:blipFill>
          <a:blip r:embed="rId3">
            <a:alphaModFix/>
          </a:blip>
          <a:stretch>
            <a:fillRect/>
          </a:stretch>
        </p:blipFill>
        <p:spPr>
          <a:xfrm>
            <a:off x="2230775" y="3551088"/>
            <a:ext cx="220699" cy="220700"/>
          </a:xfrm>
          <a:prstGeom prst="rect">
            <a:avLst/>
          </a:prstGeom>
          <a:noFill/>
          <a:ln>
            <a:noFill/>
          </a:ln>
          <a:effectLst>
            <a:outerShdw blurRad="57150" dist="19050" dir="5400000" algn="bl" rotWithShape="0">
              <a:srgbClr val="000000">
                <a:alpha val="50000"/>
              </a:srgbClr>
            </a:outerShdw>
          </a:effectLst>
        </p:spPr>
      </p:pic>
      <p:pic>
        <p:nvPicPr>
          <p:cNvPr id="114" name="Google Shape;114;p2"/>
          <p:cNvPicPr preferRelativeResize="0"/>
          <p:nvPr/>
        </p:nvPicPr>
        <p:blipFill>
          <a:blip r:embed="rId3">
            <a:alphaModFix/>
          </a:blip>
          <a:stretch>
            <a:fillRect/>
          </a:stretch>
        </p:blipFill>
        <p:spPr>
          <a:xfrm>
            <a:off x="2451475" y="3551088"/>
            <a:ext cx="220699" cy="220700"/>
          </a:xfrm>
          <a:prstGeom prst="rect">
            <a:avLst/>
          </a:prstGeom>
          <a:noFill/>
          <a:ln>
            <a:noFill/>
          </a:ln>
          <a:effectLst>
            <a:outerShdw blurRad="57150" dist="19050" dir="5400000" algn="bl" rotWithShape="0">
              <a:srgbClr val="000000">
                <a:alpha val="50000"/>
              </a:srgbClr>
            </a:outerShdw>
          </a:effectLst>
        </p:spPr>
      </p:pic>
      <p:pic>
        <p:nvPicPr>
          <p:cNvPr id="115" name="Google Shape;115;p2"/>
          <p:cNvPicPr preferRelativeResize="0"/>
          <p:nvPr/>
        </p:nvPicPr>
        <p:blipFill>
          <a:blip r:embed="rId3">
            <a:alphaModFix/>
          </a:blip>
          <a:stretch>
            <a:fillRect/>
          </a:stretch>
        </p:blipFill>
        <p:spPr>
          <a:xfrm>
            <a:off x="2672175" y="3551088"/>
            <a:ext cx="220699" cy="220700"/>
          </a:xfrm>
          <a:prstGeom prst="rect">
            <a:avLst/>
          </a:prstGeom>
          <a:noFill/>
          <a:ln>
            <a:noFill/>
          </a:ln>
          <a:effectLst>
            <a:outerShdw blurRad="57150" dist="19050" dir="5400000" algn="bl" rotWithShape="0">
              <a:srgbClr val="000000">
                <a:alpha val="50000"/>
              </a:srgbClr>
            </a:outerShdw>
          </a:effectLst>
        </p:spPr>
      </p:pic>
      <p:pic>
        <p:nvPicPr>
          <p:cNvPr id="116" name="Google Shape;116;p2"/>
          <p:cNvPicPr preferRelativeResize="0"/>
          <p:nvPr/>
        </p:nvPicPr>
        <p:blipFill>
          <a:blip r:embed="rId3">
            <a:alphaModFix/>
          </a:blip>
          <a:stretch>
            <a:fillRect/>
          </a:stretch>
        </p:blipFill>
        <p:spPr>
          <a:xfrm>
            <a:off x="2892875" y="3551088"/>
            <a:ext cx="220699" cy="220700"/>
          </a:xfrm>
          <a:prstGeom prst="rect">
            <a:avLst/>
          </a:prstGeom>
          <a:noFill/>
          <a:ln>
            <a:noFill/>
          </a:ln>
          <a:effectLst>
            <a:outerShdw blurRad="57150" dist="19050" dir="5400000" algn="bl" rotWithShape="0">
              <a:srgbClr val="000000">
                <a:alpha val="50000"/>
              </a:srgbClr>
            </a:outerShdw>
          </a:effectLst>
        </p:spPr>
      </p:pic>
      <p:pic>
        <p:nvPicPr>
          <p:cNvPr id="117" name="Google Shape;117;p2"/>
          <p:cNvPicPr preferRelativeResize="0"/>
          <p:nvPr/>
        </p:nvPicPr>
        <p:blipFill>
          <a:blip r:embed="rId3">
            <a:alphaModFix/>
          </a:blip>
          <a:stretch>
            <a:fillRect/>
          </a:stretch>
        </p:blipFill>
        <p:spPr>
          <a:xfrm>
            <a:off x="3113575" y="3551088"/>
            <a:ext cx="220700" cy="220700"/>
          </a:xfrm>
          <a:prstGeom prst="rect">
            <a:avLst/>
          </a:prstGeom>
          <a:noFill/>
          <a:ln>
            <a:noFill/>
          </a:ln>
          <a:effectLst>
            <a:outerShdw blurRad="57150" dist="19050" dir="5400000" algn="bl" rotWithShape="0">
              <a:srgbClr val="000000">
                <a:alpha val="50000"/>
              </a:srgbClr>
            </a:outerShdw>
          </a:effectLst>
        </p:spPr>
      </p:pic>
      <p:pic>
        <p:nvPicPr>
          <p:cNvPr id="118" name="Google Shape;118;p2"/>
          <p:cNvPicPr preferRelativeResize="0"/>
          <p:nvPr/>
        </p:nvPicPr>
        <p:blipFill>
          <a:blip r:embed="rId3">
            <a:alphaModFix/>
          </a:blip>
          <a:stretch>
            <a:fillRect/>
          </a:stretch>
        </p:blipFill>
        <p:spPr>
          <a:xfrm>
            <a:off x="3334275" y="3551088"/>
            <a:ext cx="220700" cy="220700"/>
          </a:xfrm>
          <a:prstGeom prst="rect">
            <a:avLst/>
          </a:prstGeom>
          <a:noFill/>
          <a:ln>
            <a:noFill/>
          </a:ln>
          <a:effectLst>
            <a:outerShdw blurRad="57150" dist="19050" dir="5400000" algn="bl" rotWithShape="0">
              <a:srgbClr val="000000">
                <a:alpha val="50000"/>
              </a:srgbClr>
            </a:outerShdw>
          </a:effectLst>
        </p:spPr>
      </p:pic>
      <p:pic>
        <p:nvPicPr>
          <p:cNvPr id="119" name="Google Shape;119;p2"/>
          <p:cNvPicPr preferRelativeResize="0"/>
          <p:nvPr/>
        </p:nvPicPr>
        <p:blipFill>
          <a:blip r:embed="rId3">
            <a:alphaModFix/>
          </a:blip>
          <a:stretch>
            <a:fillRect/>
          </a:stretch>
        </p:blipFill>
        <p:spPr>
          <a:xfrm>
            <a:off x="1347975" y="3771788"/>
            <a:ext cx="220699" cy="220700"/>
          </a:xfrm>
          <a:prstGeom prst="rect">
            <a:avLst/>
          </a:prstGeom>
          <a:noFill/>
          <a:ln>
            <a:noFill/>
          </a:ln>
          <a:effectLst>
            <a:outerShdw blurRad="57150" dist="19050" dir="5400000" algn="bl" rotWithShape="0">
              <a:srgbClr val="000000">
                <a:alpha val="50000"/>
              </a:srgbClr>
            </a:outerShdw>
          </a:effectLst>
        </p:spPr>
      </p:pic>
      <p:pic>
        <p:nvPicPr>
          <p:cNvPr id="120" name="Google Shape;120;p2"/>
          <p:cNvPicPr preferRelativeResize="0"/>
          <p:nvPr/>
        </p:nvPicPr>
        <p:blipFill>
          <a:blip r:embed="rId3">
            <a:alphaModFix/>
          </a:blip>
          <a:stretch>
            <a:fillRect/>
          </a:stretch>
        </p:blipFill>
        <p:spPr>
          <a:xfrm>
            <a:off x="1568675" y="3771788"/>
            <a:ext cx="220699" cy="220700"/>
          </a:xfrm>
          <a:prstGeom prst="rect">
            <a:avLst/>
          </a:prstGeom>
          <a:noFill/>
          <a:ln>
            <a:noFill/>
          </a:ln>
          <a:effectLst>
            <a:outerShdw blurRad="57150" dist="19050" dir="5400000" algn="bl" rotWithShape="0">
              <a:srgbClr val="000000">
                <a:alpha val="50000"/>
              </a:srgbClr>
            </a:outerShdw>
          </a:effectLst>
        </p:spPr>
      </p:pic>
      <p:pic>
        <p:nvPicPr>
          <p:cNvPr id="121" name="Google Shape;121;p2"/>
          <p:cNvPicPr preferRelativeResize="0"/>
          <p:nvPr/>
        </p:nvPicPr>
        <p:blipFill>
          <a:blip r:embed="rId3">
            <a:alphaModFix/>
          </a:blip>
          <a:stretch>
            <a:fillRect/>
          </a:stretch>
        </p:blipFill>
        <p:spPr>
          <a:xfrm>
            <a:off x="1789375" y="3771788"/>
            <a:ext cx="220699" cy="220700"/>
          </a:xfrm>
          <a:prstGeom prst="rect">
            <a:avLst/>
          </a:prstGeom>
          <a:noFill/>
          <a:ln>
            <a:noFill/>
          </a:ln>
          <a:effectLst>
            <a:outerShdw blurRad="57150" dist="19050" dir="5400000" algn="bl" rotWithShape="0">
              <a:srgbClr val="000000">
                <a:alpha val="50000"/>
              </a:srgbClr>
            </a:outerShdw>
          </a:effectLst>
        </p:spPr>
      </p:pic>
      <p:pic>
        <p:nvPicPr>
          <p:cNvPr id="122" name="Google Shape;122;p2"/>
          <p:cNvPicPr preferRelativeResize="0"/>
          <p:nvPr/>
        </p:nvPicPr>
        <p:blipFill>
          <a:blip r:embed="rId3">
            <a:alphaModFix/>
          </a:blip>
          <a:stretch>
            <a:fillRect/>
          </a:stretch>
        </p:blipFill>
        <p:spPr>
          <a:xfrm>
            <a:off x="2010075" y="3771788"/>
            <a:ext cx="220699" cy="220700"/>
          </a:xfrm>
          <a:prstGeom prst="rect">
            <a:avLst/>
          </a:prstGeom>
          <a:noFill/>
          <a:ln>
            <a:noFill/>
          </a:ln>
          <a:effectLst>
            <a:outerShdw blurRad="57150" dist="19050" dir="5400000" algn="bl" rotWithShape="0">
              <a:srgbClr val="000000">
                <a:alpha val="50000"/>
              </a:srgbClr>
            </a:outerShdw>
          </a:effectLst>
        </p:spPr>
      </p:pic>
      <p:pic>
        <p:nvPicPr>
          <p:cNvPr id="123" name="Google Shape;123;p2"/>
          <p:cNvPicPr preferRelativeResize="0"/>
          <p:nvPr/>
        </p:nvPicPr>
        <p:blipFill>
          <a:blip r:embed="rId3">
            <a:alphaModFix/>
          </a:blip>
          <a:stretch>
            <a:fillRect/>
          </a:stretch>
        </p:blipFill>
        <p:spPr>
          <a:xfrm>
            <a:off x="2230775" y="3771788"/>
            <a:ext cx="220699" cy="220700"/>
          </a:xfrm>
          <a:prstGeom prst="rect">
            <a:avLst/>
          </a:prstGeom>
          <a:noFill/>
          <a:ln>
            <a:noFill/>
          </a:ln>
          <a:effectLst>
            <a:outerShdw blurRad="57150" dist="19050" dir="5400000" algn="bl" rotWithShape="0">
              <a:srgbClr val="000000">
                <a:alpha val="50000"/>
              </a:srgbClr>
            </a:outerShdw>
          </a:effectLst>
        </p:spPr>
      </p:pic>
      <p:pic>
        <p:nvPicPr>
          <p:cNvPr id="124" name="Google Shape;124;p2"/>
          <p:cNvPicPr preferRelativeResize="0"/>
          <p:nvPr/>
        </p:nvPicPr>
        <p:blipFill>
          <a:blip r:embed="rId3">
            <a:alphaModFix/>
          </a:blip>
          <a:stretch>
            <a:fillRect/>
          </a:stretch>
        </p:blipFill>
        <p:spPr>
          <a:xfrm>
            <a:off x="2451475" y="3771788"/>
            <a:ext cx="220699" cy="220700"/>
          </a:xfrm>
          <a:prstGeom prst="rect">
            <a:avLst/>
          </a:prstGeom>
          <a:noFill/>
          <a:ln>
            <a:noFill/>
          </a:ln>
          <a:effectLst>
            <a:outerShdw blurRad="57150" dist="19050" dir="5400000" algn="bl" rotWithShape="0">
              <a:srgbClr val="000000">
                <a:alpha val="50000"/>
              </a:srgbClr>
            </a:outerShdw>
          </a:effectLst>
        </p:spPr>
      </p:pic>
      <p:pic>
        <p:nvPicPr>
          <p:cNvPr id="125" name="Google Shape;125;p2"/>
          <p:cNvPicPr preferRelativeResize="0"/>
          <p:nvPr/>
        </p:nvPicPr>
        <p:blipFill>
          <a:blip r:embed="rId3">
            <a:alphaModFix/>
          </a:blip>
          <a:stretch>
            <a:fillRect/>
          </a:stretch>
        </p:blipFill>
        <p:spPr>
          <a:xfrm>
            <a:off x="2672175" y="3771788"/>
            <a:ext cx="220699" cy="220700"/>
          </a:xfrm>
          <a:prstGeom prst="rect">
            <a:avLst/>
          </a:prstGeom>
          <a:noFill/>
          <a:ln>
            <a:noFill/>
          </a:ln>
          <a:effectLst>
            <a:outerShdw blurRad="57150" dist="19050" dir="5400000" algn="bl" rotWithShape="0">
              <a:srgbClr val="000000">
                <a:alpha val="50000"/>
              </a:srgbClr>
            </a:outerShdw>
          </a:effectLst>
        </p:spPr>
      </p:pic>
      <p:pic>
        <p:nvPicPr>
          <p:cNvPr id="126" name="Google Shape;126;p2"/>
          <p:cNvPicPr preferRelativeResize="0"/>
          <p:nvPr/>
        </p:nvPicPr>
        <p:blipFill>
          <a:blip r:embed="rId3">
            <a:alphaModFix/>
          </a:blip>
          <a:stretch>
            <a:fillRect/>
          </a:stretch>
        </p:blipFill>
        <p:spPr>
          <a:xfrm>
            <a:off x="2892875" y="3771788"/>
            <a:ext cx="220699" cy="220700"/>
          </a:xfrm>
          <a:prstGeom prst="rect">
            <a:avLst/>
          </a:prstGeom>
          <a:noFill/>
          <a:ln>
            <a:noFill/>
          </a:ln>
          <a:effectLst>
            <a:outerShdw blurRad="57150" dist="19050" dir="5400000" algn="bl" rotWithShape="0">
              <a:srgbClr val="000000">
                <a:alpha val="50000"/>
              </a:srgbClr>
            </a:outerShdw>
          </a:effectLst>
        </p:spPr>
      </p:pic>
      <p:pic>
        <p:nvPicPr>
          <p:cNvPr id="127" name="Google Shape;127;p2"/>
          <p:cNvPicPr preferRelativeResize="0"/>
          <p:nvPr/>
        </p:nvPicPr>
        <p:blipFill>
          <a:blip r:embed="rId3">
            <a:alphaModFix/>
          </a:blip>
          <a:stretch>
            <a:fillRect/>
          </a:stretch>
        </p:blipFill>
        <p:spPr>
          <a:xfrm>
            <a:off x="3113575" y="3771788"/>
            <a:ext cx="220700" cy="220700"/>
          </a:xfrm>
          <a:prstGeom prst="rect">
            <a:avLst/>
          </a:prstGeom>
          <a:noFill/>
          <a:ln>
            <a:noFill/>
          </a:ln>
          <a:effectLst>
            <a:outerShdw blurRad="57150" dist="19050" dir="5400000" algn="bl" rotWithShape="0">
              <a:srgbClr val="000000">
                <a:alpha val="50000"/>
              </a:srgbClr>
            </a:outerShdw>
          </a:effectLst>
        </p:spPr>
      </p:pic>
      <p:pic>
        <p:nvPicPr>
          <p:cNvPr id="128" name="Google Shape;128;p2"/>
          <p:cNvPicPr preferRelativeResize="0"/>
          <p:nvPr/>
        </p:nvPicPr>
        <p:blipFill>
          <a:blip r:embed="rId3">
            <a:alphaModFix/>
          </a:blip>
          <a:stretch>
            <a:fillRect/>
          </a:stretch>
        </p:blipFill>
        <p:spPr>
          <a:xfrm>
            <a:off x="3334275" y="3771788"/>
            <a:ext cx="220700" cy="220700"/>
          </a:xfrm>
          <a:prstGeom prst="rect">
            <a:avLst/>
          </a:prstGeom>
          <a:noFill/>
          <a:ln>
            <a:noFill/>
          </a:ln>
          <a:effectLst>
            <a:outerShdw blurRad="57150" dist="19050" dir="5400000" algn="bl" rotWithShape="0">
              <a:srgbClr val="000000">
                <a:alpha val="50000"/>
              </a:srgbClr>
            </a:outerShdw>
          </a:effectLst>
        </p:spPr>
      </p:pic>
      <p:pic>
        <p:nvPicPr>
          <p:cNvPr id="129" name="Google Shape;129;p2"/>
          <p:cNvPicPr preferRelativeResize="0"/>
          <p:nvPr/>
        </p:nvPicPr>
        <p:blipFill>
          <a:blip r:embed="rId3">
            <a:alphaModFix/>
          </a:blip>
          <a:stretch>
            <a:fillRect/>
          </a:stretch>
        </p:blipFill>
        <p:spPr>
          <a:xfrm>
            <a:off x="1347975" y="3992488"/>
            <a:ext cx="220699" cy="220700"/>
          </a:xfrm>
          <a:prstGeom prst="rect">
            <a:avLst/>
          </a:prstGeom>
          <a:noFill/>
          <a:ln>
            <a:noFill/>
          </a:ln>
          <a:effectLst>
            <a:outerShdw blurRad="57150" dist="19050" dir="5400000" algn="bl" rotWithShape="0">
              <a:srgbClr val="000000">
                <a:alpha val="50000"/>
              </a:srgbClr>
            </a:outerShdw>
          </a:effectLst>
        </p:spPr>
      </p:pic>
      <p:pic>
        <p:nvPicPr>
          <p:cNvPr id="130" name="Google Shape;130;p2"/>
          <p:cNvPicPr preferRelativeResize="0"/>
          <p:nvPr/>
        </p:nvPicPr>
        <p:blipFill>
          <a:blip r:embed="rId3">
            <a:alphaModFix/>
          </a:blip>
          <a:stretch>
            <a:fillRect/>
          </a:stretch>
        </p:blipFill>
        <p:spPr>
          <a:xfrm>
            <a:off x="1568675" y="3992488"/>
            <a:ext cx="220699" cy="220700"/>
          </a:xfrm>
          <a:prstGeom prst="rect">
            <a:avLst/>
          </a:prstGeom>
          <a:noFill/>
          <a:ln>
            <a:noFill/>
          </a:ln>
          <a:effectLst>
            <a:outerShdw blurRad="57150" dist="19050" dir="5400000" algn="bl" rotWithShape="0">
              <a:srgbClr val="000000">
                <a:alpha val="50000"/>
              </a:srgbClr>
            </a:outerShdw>
          </a:effectLst>
        </p:spPr>
      </p:pic>
      <p:pic>
        <p:nvPicPr>
          <p:cNvPr id="131" name="Google Shape;131;p2"/>
          <p:cNvPicPr preferRelativeResize="0"/>
          <p:nvPr/>
        </p:nvPicPr>
        <p:blipFill>
          <a:blip r:embed="rId3">
            <a:alphaModFix/>
          </a:blip>
          <a:stretch>
            <a:fillRect/>
          </a:stretch>
        </p:blipFill>
        <p:spPr>
          <a:xfrm>
            <a:off x="1789375" y="3992488"/>
            <a:ext cx="220699" cy="220700"/>
          </a:xfrm>
          <a:prstGeom prst="rect">
            <a:avLst/>
          </a:prstGeom>
          <a:noFill/>
          <a:ln>
            <a:noFill/>
          </a:ln>
          <a:effectLst>
            <a:outerShdw blurRad="57150" dist="19050" dir="5400000" algn="bl" rotWithShape="0">
              <a:srgbClr val="000000">
                <a:alpha val="50000"/>
              </a:srgbClr>
            </a:outerShdw>
          </a:effectLst>
        </p:spPr>
      </p:pic>
      <p:pic>
        <p:nvPicPr>
          <p:cNvPr id="132" name="Google Shape;132;p2"/>
          <p:cNvPicPr preferRelativeResize="0"/>
          <p:nvPr/>
        </p:nvPicPr>
        <p:blipFill>
          <a:blip r:embed="rId3">
            <a:alphaModFix/>
          </a:blip>
          <a:stretch>
            <a:fillRect/>
          </a:stretch>
        </p:blipFill>
        <p:spPr>
          <a:xfrm>
            <a:off x="2010075" y="3992488"/>
            <a:ext cx="220699" cy="220700"/>
          </a:xfrm>
          <a:prstGeom prst="rect">
            <a:avLst/>
          </a:prstGeom>
          <a:noFill/>
          <a:ln>
            <a:noFill/>
          </a:ln>
          <a:effectLst>
            <a:outerShdw blurRad="57150" dist="19050" dir="5400000" algn="bl" rotWithShape="0">
              <a:srgbClr val="000000">
                <a:alpha val="50000"/>
              </a:srgbClr>
            </a:outerShdw>
          </a:effectLst>
        </p:spPr>
      </p:pic>
      <p:pic>
        <p:nvPicPr>
          <p:cNvPr id="133" name="Google Shape;133;p2"/>
          <p:cNvPicPr preferRelativeResize="0"/>
          <p:nvPr/>
        </p:nvPicPr>
        <p:blipFill>
          <a:blip r:embed="rId3">
            <a:alphaModFix/>
          </a:blip>
          <a:stretch>
            <a:fillRect/>
          </a:stretch>
        </p:blipFill>
        <p:spPr>
          <a:xfrm>
            <a:off x="2230775" y="3992488"/>
            <a:ext cx="220699" cy="220700"/>
          </a:xfrm>
          <a:prstGeom prst="rect">
            <a:avLst/>
          </a:prstGeom>
          <a:noFill/>
          <a:ln>
            <a:noFill/>
          </a:ln>
          <a:effectLst>
            <a:outerShdw blurRad="57150" dist="19050" dir="5400000" algn="bl" rotWithShape="0">
              <a:srgbClr val="000000">
                <a:alpha val="50000"/>
              </a:srgbClr>
            </a:outerShdw>
          </a:effectLst>
        </p:spPr>
      </p:pic>
      <p:pic>
        <p:nvPicPr>
          <p:cNvPr id="134" name="Google Shape;134;p2"/>
          <p:cNvPicPr preferRelativeResize="0"/>
          <p:nvPr/>
        </p:nvPicPr>
        <p:blipFill>
          <a:blip r:embed="rId3">
            <a:alphaModFix/>
          </a:blip>
          <a:stretch>
            <a:fillRect/>
          </a:stretch>
        </p:blipFill>
        <p:spPr>
          <a:xfrm>
            <a:off x="2451475" y="3992488"/>
            <a:ext cx="220699" cy="220700"/>
          </a:xfrm>
          <a:prstGeom prst="rect">
            <a:avLst/>
          </a:prstGeom>
          <a:noFill/>
          <a:ln>
            <a:noFill/>
          </a:ln>
          <a:effectLst>
            <a:outerShdw blurRad="57150" dist="19050" dir="5400000" algn="bl" rotWithShape="0">
              <a:srgbClr val="000000">
                <a:alpha val="50000"/>
              </a:srgbClr>
            </a:outerShdw>
          </a:effectLst>
        </p:spPr>
      </p:pic>
      <p:pic>
        <p:nvPicPr>
          <p:cNvPr id="135" name="Google Shape;135;p2"/>
          <p:cNvPicPr preferRelativeResize="0"/>
          <p:nvPr/>
        </p:nvPicPr>
        <p:blipFill>
          <a:blip r:embed="rId3">
            <a:alphaModFix/>
          </a:blip>
          <a:stretch>
            <a:fillRect/>
          </a:stretch>
        </p:blipFill>
        <p:spPr>
          <a:xfrm>
            <a:off x="2672175" y="3992488"/>
            <a:ext cx="220699" cy="220700"/>
          </a:xfrm>
          <a:prstGeom prst="rect">
            <a:avLst/>
          </a:prstGeom>
          <a:noFill/>
          <a:ln>
            <a:noFill/>
          </a:ln>
          <a:effectLst>
            <a:outerShdw blurRad="57150" dist="19050" dir="5400000" algn="bl" rotWithShape="0">
              <a:srgbClr val="000000">
                <a:alpha val="50000"/>
              </a:srgbClr>
            </a:outerShdw>
          </a:effectLst>
        </p:spPr>
      </p:pic>
      <p:pic>
        <p:nvPicPr>
          <p:cNvPr id="136" name="Google Shape;136;p2"/>
          <p:cNvPicPr preferRelativeResize="0"/>
          <p:nvPr/>
        </p:nvPicPr>
        <p:blipFill>
          <a:blip r:embed="rId3">
            <a:alphaModFix/>
          </a:blip>
          <a:stretch>
            <a:fillRect/>
          </a:stretch>
        </p:blipFill>
        <p:spPr>
          <a:xfrm>
            <a:off x="2892875" y="3992488"/>
            <a:ext cx="220699" cy="220700"/>
          </a:xfrm>
          <a:prstGeom prst="rect">
            <a:avLst/>
          </a:prstGeom>
          <a:noFill/>
          <a:ln>
            <a:noFill/>
          </a:ln>
          <a:effectLst>
            <a:outerShdw blurRad="57150" dist="19050" dir="5400000" algn="bl" rotWithShape="0">
              <a:srgbClr val="000000">
                <a:alpha val="50000"/>
              </a:srgbClr>
            </a:outerShdw>
          </a:effectLst>
        </p:spPr>
      </p:pic>
      <p:pic>
        <p:nvPicPr>
          <p:cNvPr id="137" name="Google Shape;137;p2"/>
          <p:cNvPicPr preferRelativeResize="0"/>
          <p:nvPr/>
        </p:nvPicPr>
        <p:blipFill>
          <a:blip r:embed="rId3">
            <a:alphaModFix/>
          </a:blip>
          <a:stretch>
            <a:fillRect/>
          </a:stretch>
        </p:blipFill>
        <p:spPr>
          <a:xfrm>
            <a:off x="3113575" y="3992488"/>
            <a:ext cx="220700" cy="220700"/>
          </a:xfrm>
          <a:prstGeom prst="rect">
            <a:avLst/>
          </a:prstGeom>
          <a:noFill/>
          <a:ln>
            <a:noFill/>
          </a:ln>
          <a:effectLst>
            <a:outerShdw blurRad="57150" dist="19050" dir="5400000" algn="bl" rotWithShape="0">
              <a:srgbClr val="000000">
                <a:alpha val="50000"/>
              </a:srgbClr>
            </a:outerShdw>
          </a:effectLst>
        </p:spPr>
      </p:pic>
      <p:pic>
        <p:nvPicPr>
          <p:cNvPr id="138" name="Google Shape;138;p2"/>
          <p:cNvPicPr preferRelativeResize="0"/>
          <p:nvPr/>
        </p:nvPicPr>
        <p:blipFill>
          <a:blip r:embed="rId3">
            <a:alphaModFix/>
          </a:blip>
          <a:stretch>
            <a:fillRect/>
          </a:stretch>
        </p:blipFill>
        <p:spPr>
          <a:xfrm>
            <a:off x="3334275" y="3992488"/>
            <a:ext cx="220700" cy="220700"/>
          </a:xfrm>
          <a:prstGeom prst="rect">
            <a:avLst/>
          </a:prstGeom>
          <a:noFill/>
          <a:ln>
            <a:noFill/>
          </a:ln>
          <a:effectLst>
            <a:outerShdw blurRad="57150" dist="19050" dir="5400000" algn="bl" rotWithShape="0">
              <a:srgbClr val="000000">
                <a:alpha val="50000"/>
              </a:srgbClr>
            </a:outerShdw>
          </a:effectLst>
        </p:spPr>
      </p:pic>
      <p:pic>
        <p:nvPicPr>
          <p:cNvPr id="139" name="Google Shape;139;p2"/>
          <p:cNvPicPr preferRelativeResize="0"/>
          <p:nvPr/>
        </p:nvPicPr>
        <p:blipFill>
          <a:blip r:embed="rId3">
            <a:alphaModFix/>
          </a:blip>
          <a:stretch>
            <a:fillRect/>
          </a:stretch>
        </p:blipFill>
        <p:spPr>
          <a:xfrm>
            <a:off x="1347975" y="4213188"/>
            <a:ext cx="220699" cy="220700"/>
          </a:xfrm>
          <a:prstGeom prst="rect">
            <a:avLst/>
          </a:prstGeom>
          <a:noFill/>
          <a:ln>
            <a:noFill/>
          </a:ln>
          <a:effectLst>
            <a:outerShdw blurRad="57150" dist="19050" dir="5400000" algn="bl" rotWithShape="0">
              <a:srgbClr val="000000">
                <a:alpha val="50000"/>
              </a:srgbClr>
            </a:outerShdw>
          </a:effectLst>
        </p:spPr>
      </p:pic>
      <p:pic>
        <p:nvPicPr>
          <p:cNvPr id="140" name="Google Shape;140;p2"/>
          <p:cNvPicPr preferRelativeResize="0"/>
          <p:nvPr/>
        </p:nvPicPr>
        <p:blipFill>
          <a:blip r:embed="rId3">
            <a:alphaModFix/>
          </a:blip>
          <a:stretch>
            <a:fillRect/>
          </a:stretch>
        </p:blipFill>
        <p:spPr>
          <a:xfrm>
            <a:off x="1568675" y="4213188"/>
            <a:ext cx="220699" cy="220700"/>
          </a:xfrm>
          <a:prstGeom prst="rect">
            <a:avLst/>
          </a:prstGeom>
          <a:noFill/>
          <a:ln>
            <a:noFill/>
          </a:ln>
          <a:effectLst>
            <a:outerShdw blurRad="57150" dist="19050" dir="5400000" algn="bl" rotWithShape="0">
              <a:srgbClr val="000000">
                <a:alpha val="50000"/>
              </a:srgbClr>
            </a:outerShdw>
          </a:effectLst>
        </p:spPr>
      </p:pic>
      <p:pic>
        <p:nvPicPr>
          <p:cNvPr id="141" name="Google Shape;141;p2"/>
          <p:cNvPicPr preferRelativeResize="0"/>
          <p:nvPr/>
        </p:nvPicPr>
        <p:blipFill>
          <a:blip r:embed="rId3">
            <a:alphaModFix/>
          </a:blip>
          <a:stretch>
            <a:fillRect/>
          </a:stretch>
        </p:blipFill>
        <p:spPr>
          <a:xfrm>
            <a:off x="1789375" y="4213188"/>
            <a:ext cx="220699" cy="220700"/>
          </a:xfrm>
          <a:prstGeom prst="rect">
            <a:avLst/>
          </a:prstGeom>
          <a:noFill/>
          <a:ln>
            <a:noFill/>
          </a:ln>
          <a:effectLst>
            <a:outerShdw blurRad="57150" dist="19050" dir="5400000" algn="bl" rotWithShape="0">
              <a:srgbClr val="000000">
                <a:alpha val="50000"/>
              </a:srgbClr>
            </a:outerShdw>
          </a:effectLst>
        </p:spPr>
      </p:pic>
      <p:pic>
        <p:nvPicPr>
          <p:cNvPr id="142" name="Google Shape;142;p2"/>
          <p:cNvPicPr preferRelativeResize="0"/>
          <p:nvPr/>
        </p:nvPicPr>
        <p:blipFill>
          <a:blip r:embed="rId3">
            <a:alphaModFix/>
          </a:blip>
          <a:stretch>
            <a:fillRect/>
          </a:stretch>
        </p:blipFill>
        <p:spPr>
          <a:xfrm>
            <a:off x="2010075" y="4213188"/>
            <a:ext cx="220699" cy="220700"/>
          </a:xfrm>
          <a:prstGeom prst="rect">
            <a:avLst/>
          </a:prstGeom>
          <a:noFill/>
          <a:ln>
            <a:noFill/>
          </a:ln>
          <a:effectLst>
            <a:outerShdw blurRad="57150" dist="19050" dir="5400000" algn="bl" rotWithShape="0">
              <a:srgbClr val="000000">
                <a:alpha val="50000"/>
              </a:srgbClr>
            </a:outerShdw>
          </a:effectLst>
        </p:spPr>
      </p:pic>
      <p:pic>
        <p:nvPicPr>
          <p:cNvPr id="143" name="Google Shape;143;p2"/>
          <p:cNvPicPr preferRelativeResize="0"/>
          <p:nvPr/>
        </p:nvPicPr>
        <p:blipFill>
          <a:blip r:embed="rId3">
            <a:alphaModFix/>
          </a:blip>
          <a:stretch>
            <a:fillRect/>
          </a:stretch>
        </p:blipFill>
        <p:spPr>
          <a:xfrm>
            <a:off x="2230775" y="4213188"/>
            <a:ext cx="220699" cy="220700"/>
          </a:xfrm>
          <a:prstGeom prst="rect">
            <a:avLst/>
          </a:prstGeom>
          <a:noFill/>
          <a:ln>
            <a:noFill/>
          </a:ln>
          <a:effectLst>
            <a:outerShdw blurRad="57150" dist="19050" dir="5400000" algn="bl" rotWithShape="0">
              <a:srgbClr val="000000">
                <a:alpha val="50000"/>
              </a:srgbClr>
            </a:outerShdw>
          </a:effectLst>
        </p:spPr>
      </p:pic>
      <p:pic>
        <p:nvPicPr>
          <p:cNvPr id="144" name="Google Shape;144;p2"/>
          <p:cNvPicPr preferRelativeResize="0"/>
          <p:nvPr/>
        </p:nvPicPr>
        <p:blipFill>
          <a:blip r:embed="rId3">
            <a:alphaModFix/>
          </a:blip>
          <a:stretch>
            <a:fillRect/>
          </a:stretch>
        </p:blipFill>
        <p:spPr>
          <a:xfrm>
            <a:off x="2451475" y="4213188"/>
            <a:ext cx="220699" cy="220700"/>
          </a:xfrm>
          <a:prstGeom prst="rect">
            <a:avLst/>
          </a:prstGeom>
          <a:noFill/>
          <a:ln>
            <a:noFill/>
          </a:ln>
          <a:effectLst>
            <a:outerShdw blurRad="57150" dist="19050" dir="5400000" algn="bl" rotWithShape="0">
              <a:srgbClr val="000000">
                <a:alpha val="50000"/>
              </a:srgbClr>
            </a:outerShdw>
          </a:effectLst>
        </p:spPr>
      </p:pic>
      <p:pic>
        <p:nvPicPr>
          <p:cNvPr id="145" name="Google Shape;145;p2"/>
          <p:cNvPicPr preferRelativeResize="0"/>
          <p:nvPr/>
        </p:nvPicPr>
        <p:blipFill>
          <a:blip r:embed="rId3">
            <a:alphaModFix/>
          </a:blip>
          <a:stretch>
            <a:fillRect/>
          </a:stretch>
        </p:blipFill>
        <p:spPr>
          <a:xfrm>
            <a:off x="2672175" y="4213188"/>
            <a:ext cx="220699" cy="220700"/>
          </a:xfrm>
          <a:prstGeom prst="rect">
            <a:avLst/>
          </a:prstGeom>
          <a:noFill/>
          <a:ln>
            <a:noFill/>
          </a:ln>
          <a:effectLst>
            <a:outerShdw blurRad="57150" dist="19050" dir="5400000" algn="bl" rotWithShape="0">
              <a:srgbClr val="000000">
                <a:alpha val="50000"/>
              </a:srgbClr>
            </a:outerShdw>
          </a:effectLst>
        </p:spPr>
      </p:pic>
      <p:pic>
        <p:nvPicPr>
          <p:cNvPr id="146" name="Google Shape;146;p2"/>
          <p:cNvPicPr preferRelativeResize="0"/>
          <p:nvPr/>
        </p:nvPicPr>
        <p:blipFill>
          <a:blip r:embed="rId3">
            <a:alphaModFix/>
          </a:blip>
          <a:stretch>
            <a:fillRect/>
          </a:stretch>
        </p:blipFill>
        <p:spPr>
          <a:xfrm>
            <a:off x="2892875" y="4213188"/>
            <a:ext cx="220699" cy="220700"/>
          </a:xfrm>
          <a:prstGeom prst="rect">
            <a:avLst/>
          </a:prstGeom>
          <a:noFill/>
          <a:ln>
            <a:noFill/>
          </a:ln>
          <a:effectLst>
            <a:outerShdw blurRad="57150" dist="19050" dir="5400000" algn="bl" rotWithShape="0">
              <a:srgbClr val="000000">
                <a:alpha val="50000"/>
              </a:srgbClr>
            </a:outerShdw>
          </a:effectLst>
        </p:spPr>
      </p:pic>
      <p:pic>
        <p:nvPicPr>
          <p:cNvPr id="147" name="Google Shape;147;p2"/>
          <p:cNvPicPr preferRelativeResize="0"/>
          <p:nvPr/>
        </p:nvPicPr>
        <p:blipFill>
          <a:blip r:embed="rId3">
            <a:alphaModFix/>
          </a:blip>
          <a:stretch>
            <a:fillRect/>
          </a:stretch>
        </p:blipFill>
        <p:spPr>
          <a:xfrm>
            <a:off x="3113575" y="4213188"/>
            <a:ext cx="220700" cy="220700"/>
          </a:xfrm>
          <a:prstGeom prst="rect">
            <a:avLst/>
          </a:prstGeom>
          <a:noFill/>
          <a:ln>
            <a:noFill/>
          </a:ln>
          <a:effectLst>
            <a:outerShdw blurRad="57150" dist="19050" dir="5400000" algn="bl" rotWithShape="0">
              <a:srgbClr val="000000">
                <a:alpha val="50000"/>
              </a:srgbClr>
            </a:outerShdw>
          </a:effectLst>
        </p:spPr>
      </p:pic>
      <p:pic>
        <p:nvPicPr>
          <p:cNvPr id="148" name="Google Shape;148;p2"/>
          <p:cNvPicPr preferRelativeResize="0"/>
          <p:nvPr/>
        </p:nvPicPr>
        <p:blipFill>
          <a:blip r:embed="rId3">
            <a:alphaModFix/>
          </a:blip>
          <a:stretch>
            <a:fillRect/>
          </a:stretch>
        </p:blipFill>
        <p:spPr>
          <a:xfrm>
            <a:off x="3334275" y="4213188"/>
            <a:ext cx="220700" cy="220700"/>
          </a:xfrm>
          <a:prstGeom prst="rect">
            <a:avLst/>
          </a:prstGeom>
          <a:noFill/>
          <a:ln>
            <a:noFill/>
          </a:ln>
          <a:effectLst>
            <a:outerShdw blurRad="57150" dist="19050" dir="5400000" algn="bl" rotWithShape="0">
              <a:srgbClr val="000000">
                <a:alpha val="50000"/>
              </a:srgbClr>
            </a:outerShdw>
          </a:effectLst>
        </p:spPr>
      </p:pic>
      <p:pic>
        <p:nvPicPr>
          <p:cNvPr id="149" name="Google Shape;149;p2"/>
          <p:cNvPicPr preferRelativeResize="0"/>
          <p:nvPr/>
        </p:nvPicPr>
        <p:blipFill>
          <a:blip r:embed="rId3">
            <a:alphaModFix/>
          </a:blip>
          <a:stretch>
            <a:fillRect/>
          </a:stretch>
        </p:blipFill>
        <p:spPr>
          <a:xfrm>
            <a:off x="1347975" y="4433888"/>
            <a:ext cx="220699" cy="220700"/>
          </a:xfrm>
          <a:prstGeom prst="rect">
            <a:avLst/>
          </a:prstGeom>
          <a:noFill/>
          <a:ln>
            <a:noFill/>
          </a:ln>
          <a:effectLst>
            <a:outerShdw blurRad="57150" dist="19050" dir="5400000" algn="bl" rotWithShape="0">
              <a:srgbClr val="000000">
                <a:alpha val="50000"/>
              </a:srgbClr>
            </a:outerShdw>
          </a:effectLst>
        </p:spPr>
      </p:pic>
      <p:pic>
        <p:nvPicPr>
          <p:cNvPr id="150" name="Google Shape;150;p2"/>
          <p:cNvPicPr preferRelativeResize="0"/>
          <p:nvPr/>
        </p:nvPicPr>
        <p:blipFill>
          <a:blip r:embed="rId3">
            <a:alphaModFix/>
          </a:blip>
          <a:stretch>
            <a:fillRect/>
          </a:stretch>
        </p:blipFill>
        <p:spPr>
          <a:xfrm>
            <a:off x="1568675" y="4433888"/>
            <a:ext cx="220699" cy="220700"/>
          </a:xfrm>
          <a:prstGeom prst="rect">
            <a:avLst/>
          </a:prstGeom>
          <a:noFill/>
          <a:ln>
            <a:noFill/>
          </a:ln>
          <a:effectLst>
            <a:outerShdw blurRad="57150" dist="19050" dir="5400000" algn="bl" rotWithShape="0">
              <a:srgbClr val="000000">
                <a:alpha val="50000"/>
              </a:srgbClr>
            </a:outerShdw>
          </a:effectLst>
        </p:spPr>
      </p:pic>
      <p:pic>
        <p:nvPicPr>
          <p:cNvPr id="151" name="Google Shape;151;p2"/>
          <p:cNvPicPr preferRelativeResize="0"/>
          <p:nvPr/>
        </p:nvPicPr>
        <p:blipFill>
          <a:blip r:embed="rId3">
            <a:alphaModFix/>
          </a:blip>
          <a:stretch>
            <a:fillRect/>
          </a:stretch>
        </p:blipFill>
        <p:spPr>
          <a:xfrm>
            <a:off x="1789375" y="4433888"/>
            <a:ext cx="220699" cy="220700"/>
          </a:xfrm>
          <a:prstGeom prst="rect">
            <a:avLst/>
          </a:prstGeom>
          <a:noFill/>
          <a:ln>
            <a:noFill/>
          </a:ln>
          <a:effectLst>
            <a:outerShdw blurRad="57150" dist="19050" dir="5400000" algn="bl" rotWithShape="0">
              <a:srgbClr val="000000">
                <a:alpha val="50000"/>
              </a:srgbClr>
            </a:outerShdw>
          </a:effectLst>
        </p:spPr>
      </p:pic>
      <p:pic>
        <p:nvPicPr>
          <p:cNvPr id="152" name="Google Shape;152;p2"/>
          <p:cNvPicPr preferRelativeResize="0"/>
          <p:nvPr/>
        </p:nvPicPr>
        <p:blipFill>
          <a:blip r:embed="rId3">
            <a:alphaModFix/>
          </a:blip>
          <a:stretch>
            <a:fillRect/>
          </a:stretch>
        </p:blipFill>
        <p:spPr>
          <a:xfrm>
            <a:off x="2010075" y="4433888"/>
            <a:ext cx="220699" cy="220700"/>
          </a:xfrm>
          <a:prstGeom prst="rect">
            <a:avLst/>
          </a:prstGeom>
          <a:noFill/>
          <a:ln>
            <a:noFill/>
          </a:ln>
          <a:effectLst>
            <a:outerShdw blurRad="57150" dist="19050" dir="5400000" algn="bl" rotWithShape="0">
              <a:srgbClr val="000000">
                <a:alpha val="50000"/>
              </a:srgbClr>
            </a:outerShdw>
          </a:effectLst>
        </p:spPr>
      </p:pic>
      <p:pic>
        <p:nvPicPr>
          <p:cNvPr id="153" name="Google Shape;153;p2"/>
          <p:cNvPicPr preferRelativeResize="0"/>
          <p:nvPr/>
        </p:nvPicPr>
        <p:blipFill>
          <a:blip r:embed="rId3">
            <a:alphaModFix/>
          </a:blip>
          <a:stretch>
            <a:fillRect/>
          </a:stretch>
        </p:blipFill>
        <p:spPr>
          <a:xfrm>
            <a:off x="2230775" y="4433888"/>
            <a:ext cx="220699" cy="220700"/>
          </a:xfrm>
          <a:prstGeom prst="rect">
            <a:avLst/>
          </a:prstGeom>
          <a:noFill/>
          <a:ln>
            <a:noFill/>
          </a:ln>
          <a:effectLst>
            <a:outerShdw blurRad="57150" dist="19050" dir="5400000" algn="bl" rotWithShape="0">
              <a:srgbClr val="000000">
                <a:alpha val="50000"/>
              </a:srgbClr>
            </a:outerShdw>
          </a:effectLst>
        </p:spPr>
      </p:pic>
      <p:pic>
        <p:nvPicPr>
          <p:cNvPr id="154" name="Google Shape;154;p2"/>
          <p:cNvPicPr preferRelativeResize="0"/>
          <p:nvPr/>
        </p:nvPicPr>
        <p:blipFill>
          <a:blip r:embed="rId3">
            <a:alphaModFix/>
          </a:blip>
          <a:stretch>
            <a:fillRect/>
          </a:stretch>
        </p:blipFill>
        <p:spPr>
          <a:xfrm>
            <a:off x="2451475" y="4433888"/>
            <a:ext cx="220699" cy="220700"/>
          </a:xfrm>
          <a:prstGeom prst="rect">
            <a:avLst/>
          </a:prstGeom>
          <a:noFill/>
          <a:ln>
            <a:noFill/>
          </a:ln>
          <a:effectLst>
            <a:outerShdw blurRad="57150" dist="19050" dir="5400000" algn="bl" rotWithShape="0">
              <a:srgbClr val="000000">
                <a:alpha val="50000"/>
              </a:srgbClr>
            </a:outerShdw>
          </a:effectLst>
        </p:spPr>
      </p:pic>
      <p:pic>
        <p:nvPicPr>
          <p:cNvPr id="155" name="Google Shape;155;p2"/>
          <p:cNvPicPr preferRelativeResize="0"/>
          <p:nvPr/>
        </p:nvPicPr>
        <p:blipFill>
          <a:blip r:embed="rId3">
            <a:alphaModFix/>
          </a:blip>
          <a:stretch>
            <a:fillRect/>
          </a:stretch>
        </p:blipFill>
        <p:spPr>
          <a:xfrm>
            <a:off x="2672175" y="4433888"/>
            <a:ext cx="220699" cy="220700"/>
          </a:xfrm>
          <a:prstGeom prst="rect">
            <a:avLst/>
          </a:prstGeom>
          <a:noFill/>
          <a:ln>
            <a:noFill/>
          </a:ln>
          <a:effectLst>
            <a:outerShdw blurRad="57150" dist="19050" dir="5400000" algn="bl" rotWithShape="0">
              <a:srgbClr val="000000">
                <a:alpha val="50000"/>
              </a:srgbClr>
            </a:outerShdw>
          </a:effectLst>
        </p:spPr>
      </p:pic>
      <p:pic>
        <p:nvPicPr>
          <p:cNvPr id="156" name="Google Shape;156;p2"/>
          <p:cNvPicPr preferRelativeResize="0"/>
          <p:nvPr/>
        </p:nvPicPr>
        <p:blipFill>
          <a:blip r:embed="rId3">
            <a:alphaModFix/>
          </a:blip>
          <a:stretch>
            <a:fillRect/>
          </a:stretch>
        </p:blipFill>
        <p:spPr>
          <a:xfrm>
            <a:off x="2892875" y="4433888"/>
            <a:ext cx="220699" cy="220700"/>
          </a:xfrm>
          <a:prstGeom prst="rect">
            <a:avLst/>
          </a:prstGeom>
          <a:noFill/>
          <a:ln>
            <a:noFill/>
          </a:ln>
          <a:effectLst>
            <a:outerShdw blurRad="57150" dist="19050" dir="5400000" algn="bl" rotWithShape="0">
              <a:srgbClr val="000000">
                <a:alpha val="50000"/>
              </a:srgbClr>
            </a:outerShdw>
          </a:effectLst>
        </p:spPr>
      </p:pic>
      <p:pic>
        <p:nvPicPr>
          <p:cNvPr id="157" name="Google Shape;157;p2"/>
          <p:cNvPicPr preferRelativeResize="0"/>
          <p:nvPr/>
        </p:nvPicPr>
        <p:blipFill>
          <a:blip r:embed="rId3">
            <a:alphaModFix/>
          </a:blip>
          <a:stretch>
            <a:fillRect/>
          </a:stretch>
        </p:blipFill>
        <p:spPr>
          <a:xfrm>
            <a:off x="3113575" y="4433888"/>
            <a:ext cx="220700" cy="220700"/>
          </a:xfrm>
          <a:prstGeom prst="rect">
            <a:avLst/>
          </a:prstGeom>
          <a:noFill/>
          <a:ln>
            <a:noFill/>
          </a:ln>
          <a:effectLst>
            <a:outerShdw blurRad="57150" dist="19050" dir="5400000" algn="bl" rotWithShape="0">
              <a:srgbClr val="000000">
                <a:alpha val="50000"/>
              </a:srgbClr>
            </a:outerShdw>
          </a:effectLst>
        </p:spPr>
      </p:pic>
      <p:pic>
        <p:nvPicPr>
          <p:cNvPr id="158" name="Google Shape;158;p2"/>
          <p:cNvPicPr preferRelativeResize="0"/>
          <p:nvPr/>
        </p:nvPicPr>
        <p:blipFill>
          <a:blip r:embed="rId3">
            <a:alphaModFix/>
          </a:blip>
          <a:stretch>
            <a:fillRect/>
          </a:stretch>
        </p:blipFill>
        <p:spPr>
          <a:xfrm>
            <a:off x="3334275" y="4433888"/>
            <a:ext cx="220700" cy="220700"/>
          </a:xfrm>
          <a:prstGeom prst="rect">
            <a:avLst/>
          </a:prstGeom>
          <a:noFill/>
          <a:ln>
            <a:noFill/>
          </a:ln>
          <a:effectLst>
            <a:outerShdw blurRad="57150" dist="19050" dir="5400000" algn="bl" rotWithShape="0">
              <a:srgbClr val="000000">
                <a:alpha val="50000"/>
              </a:srgbClr>
            </a:outerShdw>
          </a:effectLst>
        </p:spPr>
      </p:pic>
      <p:pic>
        <p:nvPicPr>
          <p:cNvPr id="159" name="Google Shape;159;p2"/>
          <p:cNvPicPr preferRelativeResize="0"/>
          <p:nvPr/>
        </p:nvPicPr>
        <p:blipFill>
          <a:blip r:embed="rId3">
            <a:alphaModFix/>
          </a:blip>
          <a:stretch>
            <a:fillRect/>
          </a:stretch>
        </p:blipFill>
        <p:spPr>
          <a:xfrm>
            <a:off x="1347975" y="4654588"/>
            <a:ext cx="220699" cy="220700"/>
          </a:xfrm>
          <a:prstGeom prst="rect">
            <a:avLst/>
          </a:prstGeom>
          <a:noFill/>
          <a:ln>
            <a:noFill/>
          </a:ln>
          <a:effectLst>
            <a:outerShdw blurRad="57150" dist="19050" dir="5400000" algn="bl" rotWithShape="0">
              <a:srgbClr val="000000">
                <a:alpha val="50000"/>
              </a:srgbClr>
            </a:outerShdw>
          </a:effectLst>
        </p:spPr>
      </p:pic>
      <p:pic>
        <p:nvPicPr>
          <p:cNvPr id="160" name="Google Shape;160;p2"/>
          <p:cNvPicPr preferRelativeResize="0"/>
          <p:nvPr/>
        </p:nvPicPr>
        <p:blipFill>
          <a:blip r:embed="rId3">
            <a:alphaModFix/>
          </a:blip>
          <a:stretch>
            <a:fillRect/>
          </a:stretch>
        </p:blipFill>
        <p:spPr>
          <a:xfrm>
            <a:off x="1568675" y="4654588"/>
            <a:ext cx="220699" cy="220700"/>
          </a:xfrm>
          <a:prstGeom prst="rect">
            <a:avLst/>
          </a:prstGeom>
          <a:noFill/>
          <a:ln>
            <a:noFill/>
          </a:ln>
          <a:effectLst>
            <a:outerShdw blurRad="57150" dist="19050" dir="5400000" algn="bl" rotWithShape="0">
              <a:srgbClr val="000000">
                <a:alpha val="50000"/>
              </a:srgbClr>
            </a:outerShdw>
          </a:effectLst>
        </p:spPr>
      </p:pic>
      <p:pic>
        <p:nvPicPr>
          <p:cNvPr id="161" name="Google Shape;161;p2"/>
          <p:cNvPicPr preferRelativeResize="0"/>
          <p:nvPr/>
        </p:nvPicPr>
        <p:blipFill>
          <a:blip r:embed="rId3">
            <a:alphaModFix/>
          </a:blip>
          <a:stretch>
            <a:fillRect/>
          </a:stretch>
        </p:blipFill>
        <p:spPr>
          <a:xfrm>
            <a:off x="1789375" y="4654588"/>
            <a:ext cx="220699" cy="220700"/>
          </a:xfrm>
          <a:prstGeom prst="rect">
            <a:avLst/>
          </a:prstGeom>
          <a:noFill/>
          <a:ln>
            <a:noFill/>
          </a:ln>
          <a:effectLst>
            <a:outerShdw blurRad="57150" dist="19050" dir="5400000" algn="bl" rotWithShape="0">
              <a:srgbClr val="000000">
                <a:alpha val="50000"/>
              </a:srgbClr>
            </a:outerShdw>
          </a:effectLst>
        </p:spPr>
      </p:pic>
      <p:pic>
        <p:nvPicPr>
          <p:cNvPr id="162" name="Google Shape;162;p2"/>
          <p:cNvPicPr preferRelativeResize="0"/>
          <p:nvPr/>
        </p:nvPicPr>
        <p:blipFill>
          <a:blip r:embed="rId3">
            <a:alphaModFix/>
          </a:blip>
          <a:stretch>
            <a:fillRect/>
          </a:stretch>
        </p:blipFill>
        <p:spPr>
          <a:xfrm>
            <a:off x="2010075" y="4654588"/>
            <a:ext cx="220699" cy="220700"/>
          </a:xfrm>
          <a:prstGeom prst="rect">
            <a:avLst/>
          </a:prstGeom>
          <a:noFill/>
          <a:ln>
            <a:noFill/>
          </a:ln>
          <a:effectLst>
            <a:outerShdw blurRad="57150" dist="19050" dir="5400000" algn="bl" rotWithShape="0">
              <a:srgbClr val="000000">
                <a:alpha val="50000"/>
              </a:srgbClr>
            </a:outerShdw>
          </a:effectLst>
        </p:spPr>
      </p:pic>
      <p:pic>
        <p:nvPicPr>
          <p:cNvPr id="163" name="Google Shape;163;p2"/>
          <p:cNvPicPr preferRelativeResize="0"/>
          <p:nvPr/>
        </p:nvPicPr>
        <p:blipFill>
          <a:blip r:embed="rId3">
            <a:alphaModFix/>
          </a:blip>
          <a:stretch>
            <a:fillRect/>
          </a:stretch>
        </p:blipFill>
        <p:spPr>
          <a:xfrm>
            <a:off x="2230775" y="4654588"/>
            <a:ext cx="220699" cy="220700"/>
          </a:xfrm>
          <a:prstGeom prst="rect">
            <a:avLst/>
          </a:prstGeom>
          <a:noFill/>
          <a:ln>
            <a:noFill/>
          </a:ln>
          <a:effectLst>
            <a:outerShdw blurRad="57150" dist="19050" dir="5400000" algn="bl" rotWithShape="0">
              <a:srgbClr val="000000">
                <a:alpha val="50000"/>
              </a:srgbClr>
            </a:outerShdw>
          </a:effectLst>
        </p:spPr>
      </p:pic>
      <p:pic>
        <p:nvPicPr>
          <p:cNvPr id="164" name="Google Shape;164;p2"/>
          <p:cNvPicPr preferRelativeResize="0"/>
          <p:nvPr/>
        </p:nvPicPr>
        <p:blipFill>
          <a:blip r:embed="rId3">
            <a:alphaModFix/>
          </a:blip>
          <a:stretch>
            <a:fillRect/>
          </a:stretch>
        </p:blipFill>
        <p:spPr>
          <a:xfrm>
            <a:off x="2451475" y="4654588"/>
            <a:ext cx="220699" cy="220700"/>
          </a:xfrm>
          <a:prstGeom prst="rect">
            <a:avLst/>
          </a:prstGeom>
          <a:noFill/>
          <a:ln>
            <a:noFill/>
          </a:ln>
          <a:effectLst>
            <a:outerShdw blurRad="57150" dist="19050" dir="5400000" algn="bl" rotWithShape="0">
              <a:srgbClr val="000000">
                <a:alpha val="50000"/>
              </a:srgbClr>
            </a:outerShdw>
          </a:effectLst>
        </p:spPr>
      </p:pic>
      <p:pic>
        <p:nvPicPr>
          <p:cNvPr id="165" name="Google Shape;165;p2"/>
          <p:cNvPicPr preferRelativeResize="0"/>
          <p:nvPr/>
        </p:nvPicPr>
        <p:blipFill>
          <a:blip r:embed="rId3">
            <a:alphaModFix/>
          </a:blip>
          <a:stretch>
            <a:fillRect/>
          </a:stretch>
        </p:blipFill>
        <p:spPr>
          <a:xfrm>
            <a:off x="2672175" y="4654588"/>
            <a:ext cx="220699" cy="220700"/>
          </a:xfrm>
          <a:prstGeom prst="rect">
            <a:avLst/>
          </a:prstGeom>
          <a:noFill/>
          <a:ln>
            <a:noFill/>
          </a:ln>
          <a:effectLst>
            <a:outerShdw blurRad="57150" dist="19050" dir="5400000" algn="bl" rotWithShape="0">
              <a:srgbClr val="000000">
                <a:alpha val="50000"/>
              </a:srgbClr>
            </a:outerShdw>
          </a:effectLst>
        </p:spPr>
      </p:pic>
      <p:pic>
        <p:nvPicPr>
          <p:cNvPr id="166" name="Google Shape;166;p2"/>
          <p:cNvPicPr preferRelativeResize="0"/>
          <p:nvPr/>
        </p:nvPicPr>
        <p:blipFill>
          <a:blip r:embed="rId3">
            <a:alphaModFix/>
          </a:blip>
          <a:stretch>
            <a:fillRect/>
          </a:stretch>
        </p:blipFill>
        <p:spPr>
          <a:xfrm>
            <a:off x="2892875" y="4654588"/>
            <a:ext cx="220699" cy="220700"/>
          </a:xfrm>
          <a:prstGeom prst="rect">
            <a:avLst/>
          </a:prstGeom>
          <a:noFill/>
          <a:ln>
            <a:noFill/>
          </a:ln>
          <a:effectLst>
            <a:outerShdw blurRad="57150" dist="19050" dir="5400000" algn="bl" rotWithShape="0">
              <a:srgbClr val="000000">
                <a:alpha val="50000"/>
              </a:srgbClr>
            </a:outerShdw>
          </a:effectLst>
        </p:spPr>
      </p:pic>
      <p:pic>
        <p:nvPicPr>
          <p:cNvPr id="167" name="Google Shape;167;p2"/>
          <p:cNvPicPr preferRelativeResize="0"/>
          <p:nvPr/>
        </p:nvPicPr>
        <p:blipFill>
          <a:blip r:embed="rId3">
            <a:alphaModFix/>
          </a:blip>
          <a:stretch>
            <a:fillRect/>
          </a:stretch>
        </p:blipFill>
        <p:spPr>
          <a:xfrm>
            <a:off x="3113575" y="4654588"/>
            <a:ext cx="220700" cy="220700"/>
          </a:xfrm>
          <a:prstGeom prst="rect">
            <a:avLst/>
          </a:prstGeom>
          <a:noFill/>
          <a:ln>
            <a:noFill/>
          </a:ln>
          <a:effectLst>
            <a:outerShdw blurRad="57150" dist="19050" dir="5400000" algn="bl" rotWithShape="0">
              <a:srgbClr val="000000">
                <a:alpha val="50000"/>
              </a:srgbClr>
            </a:outerShdw>
          </a:effectLst>
        </p:spPr>
      </p:pic>
      <p:pic>
        <p:nvPicPr>
          <p:cNvPr id="168" name="Google Shape;168;p2"/>
          <p:cNvPicPr preferRelativeResize="0"/>
          <p:nvPr/>
        </p:nvPicPr>
        <p:blipFill>
          <a:blip r:embed="rId3">
            <a:alphaModFix/>
          </a:blip>
          <a:stretch>
            <a:fillRect/>
          </a:stretch>
        </p:blipFill>
        <p:spPr>
          <a:xfrm>
            <a:off x="3334275" y="4654588"/>
            <a:ext cx="220700" cy="220700"/>
          </a:xfrm>
          <a:prstGeom prst="rect">
            <a:avLst/>
          </a:prstGeom>
          <a:noFill/>
          <a:ln>
            <a:noFill/>
          </a:ln>
          <a:effectLst>
            <a:outerShdw blurRad="57150" dist="19050" dir="5400000" algn="bl" rotWithShape="0">
              <a:srgbClr val="000000">
                <a:alpha val="50000"/>
              </a:srgbClr>
            </a:outerShdw>
          </a:effectLst>
        </p:spPr>
      </p:pic>
      <p:pic>
        <p:nvPicPr>
          <p:cNvPr id="169" name="Google Shape;169;p2"/>
          <p:cNvPicPr preferRelativeResize="0"/>
          <p:nvPr/>
        </p:nvPicPr>
        <p:blipFill>
          <a:blip r:embed="rId3">
            <a:alphaModFix/>
          </a:blip>
          <a:stretch>
            <a:fillRect/>
          </a:stretch>
        </p:blipFill>
        <p:spPr>
          <a:xfrm>
            <a:off x="1347975" y="4875288"/>
            <a:ext cx="220699" cy="220700"/>
          </a:xfrm>
          <a:prstGeom prst="rect">
            <a:avLst/>
          </a:prstGeom>
          <a:noFill/>
          <a:ln>
            <a:noFill/>
          </a:ln>
          <a:effectLst>
            <a:outerShdw blurRad="57150" dist="19050" dir="5400000" algn="bl" rotWithShape="0">
              <a:srgbClr val="000000">
                <a:alpha val="50000"/>
              </a:srgbClr>
            </a:outerShdw>
          </a:effectLst>
        </p:spPr>
      </p:pic>
      <p:pic>
        <p:nvPicPr>
          <p:cNvPr id="170" name="Google Shape;170;p2"/>
          <p:cNvPicPr preferRelativeResize="0"/>
          <p:nvPr/>
        </p:nvPicPr>
        <p:blipFill>
          <a:blip r:embed="rId3">
            <a:alphaModFix/>
          </a:blip>
          <a:stretch>
            <a:fillRect/>
          </a:stretch>
        </p:blipFill>
        <p:spPr>
          <a:xfrm>
            <a:off x="1568675" y="4875288"/>
            <a:ext cx="220699" cy="220700"/>
          </a:xfrm>
          <a:prstGeom prst="rect">
            <a:avLst/>
          </a:prstGeom>
          <a:noFill/>
          <a:ln>
            <a:noFill/>
          </a:ln>
          <a:effectLst>
            <a:outerShdw blurRad="57150" dist="19050" dir="5400000" algn="bl" rotWithShape="0">
              <a:srgbClr val="000000">
                <a:alpha val="50000"/>
              </a:srgbClr>
            </a:outerShdw>
          </a:effectLst>
        </p:spPr>
      </p:pic>
      <p:pic>
        <p:nvPicPr>
          <p:cNvPr id="171" name="Google Shape;171;p2"/>
          <p:cNvPicPr preferRelativeResize="0"/>
          <p:nvPr/>
        </p:nvPicPr>
        <p:blipFill>
          <a:blip r:embed="rId3">
            <a:alphaModFix/>
          </a:blip>
          <a:stretch>
            <a:fillRect/>
          </a:stretch>
        </p:blipFill>
        <p:spPr>
          <a:xfrm>
            <a:off x="1789375" y="4875288"/>
            <a:ext cx="220699" cy="220700"/>
          </a:xfrm>
          <a:prstGeom prst="rect">
            <a:avLst/>
          </a:prstGeom>
          <a:noFill/>
          <a:ln>
            <a:noFill/>
          </a:ln>
          <a:effectLst>
            <a:outerShdw blurRad="57150" dist="19050" dir="5400000" algn="bl" rotWithShape="0">
              <a:srgbClr val="000000">
                <a:alpha val="50000"/>
              </a:srgbClr>
            </a:outerShdw>
          </a:effectLst>
        </p:spPr>
      </p:pic>
      <p:pic>
        <p:nvPicPr>
          <p:cNvPr id="172" name="Google Shape;172;p2"/>
          <p:cNvPicPr preferRelativeResize="0"/>
          <p:nvPr/>
        </p:nvPicPr>
        <p:blipFill>
          <a:blip r:embed="rId3">
            <a:alphaModFix/>
          </a:blip>
          <a:stretch>
            <a:fillRect/>
          </a:stretch>
        </p:blipFill>
        <p:spPr>
          <a:xfrm>
            <a:off x="2010075" y="4875288"/>
            <a:ext cx="220699" cy="220700"/>
          </a:xfrm>
          <a:prstGeom prst="rect">
            <a:avLst/>
          </a:prstGeom>
          <a:noFill/>
          <a:ln>
            <a:noFill/>
          </a:ln>
          <a:effectLst>
            <a:outerShdw blurRad="57150" dist="19050" dir="5400000" algn="bl" rotWithShape="0">
              <a:srgbClr val="000000">
                <a:alpha val="50000"/>
              </a:srgbClr>
            </a:outerShdw>
          </a:effectLst>
        </p:spPr>
      </p:pic>
      <p:pic>
        <p:nvPicPr>
          <p:cNvPr id="173" name="Google Shape;173;p2"/>
          <p:cNvPicPr preferRelativeResize="0"/>
          <p:nvPr/>
        </p:nvPicPr>
        <p:blipFill>
          <a:blip r:embed="rId3">
            <a:alphaModFix/>
          </a:blip>
          <a:stretch>
            <a:fillRect/>
          </a:stretch>
        </p:blipFill>
        <p:spPr>
          <a:xfrm>
            <a:off x="2230775" y="4875288"/>
            <a:ext cx="220699" cy="220700"/>
          </a:xfrm>
          <a:prstGeom prst="rect">
            <a:avLst/>
          </a:prstGeom>
          <a:noFill/>
          <a:ln>
            <a:noFill/>
          </a:ln>
          <a:effectLst>
            <a:outerShdw blurRad="57150" dist="19050" dir="5400000" algn="bl" rotWithShape="0">
              <a:srgbClr val="000000">
                <a:alpha val="50000"/>
              </a:srgbClr>
            </a:outerShdw>
          </a:effectLst>
        </p:spPr>
      </p:pic>
      <p:pic>
        <p:nvPicPr>
          <p:cNvPr id="174" name="Google Shape;174;p2"/>
          <p:cNvPicPr preferRelativeResize="0"/>
          <p:nvPr/>
        </p:nvPicPr>
        <p:blipFill>
          <a:blip r:embed="rId3">
            <a:alphaModFix/>
          </a:blip>
          <a:stretch>
            <a:fillRect/>
          </a:stretch>
        </p:blipFill>
        <p:spPr>
          <a:xfrm>
            <a:off x="2451475" y="4875288"/>
            <a:ext cx="220699" cy="220700"/>
          </a:xfrm>
          <a:prstGeom prst="rect">
            <a:avLst/>
          </a:prstGeom>
          <a:noFill/>
          <a:ln>
            <a:noFill/>
          </a:ln>
          <a:effectLst>
            <a:outerShdw blurRad="57150" dist="19050" dir="5400000" algn="bl" rotWithShape="0">
              <a:srgbClr val="000000">
                <a:alpha val="50000"/>
              </a:srgbClr>
            </a:outerShdw>
          </a:effectLst>
        </p:spPr>
      </p:pic>
      <p:pic>
        <p:nvPicPr>
          <p:cNvPr id="175" name="Google Shape;175;p2"/>
          <p:cNvPicPr preferRelativeResize="0"/>
          <p:nvPr/>
        </p:nvPicPr>
        <p:blipFill>
          <a:blip r:embed="rId3">
            <a:alphaModFix/>
          </a:blip>
          <a:stretch>
            <a:fillRect/>
          </a:stretch>
        </p:blipFill>
        <p:spPr>
          <a:xfrm>
            <a:off x="2672175" y="4875288"/>
            <a:ext cx="220699" cy="220700"/>
          </a:xfrm>
          <a:prstGeom prst="rect">
            <a:avLst/>
          </a:prstGeom>
          <a:noFill/>
          <a:ln>
            <a:noFill/>
          </a:ln>
          <a:effectLst>
            <a:outerShdw blurRad="57150" dist="19050" dir="5400000" algn="bl" rotWithShape="0">
              <a:srgbClr val="000000">
                <a:alpha val="50000"/>
              </a:srgbClr>
            </a:outerShdw>
          </a:effectLst>
        </p:spPr>
      </p:pic>
      <p:pic>
        <p:nvPicPr>
          <p:cNvPr id="176" name="Google Shape;176;p2"/>
          <p:cNvPicPr preferRelativeResize="0"/>
          <p:nvPr/>
        </p:nvPicPr>
        <p:blipFill>
          <a:blip r:embed="rId3">
            <a:alphaModFix/>
          </a:blip>
          <a:stretch>
            <a:fillRect/>
          </a:stretch>
        </p:blipFill>
        <p:spPr>
          <a:xfrm>
            <a:off x="2892875" y="4875288"/>
            <a:ext cx="220699" cy="220700"/>
          </a:xfrm>
          <a:prstGeom prst="rect">
            <a:avLst/>
          </a:prstGeom>
          <a:noFill/>
          <a:ln>
            <a:noFill/>
          </a:ln>
          <a:effectLst>
            <a:outerShdw blurRad="57150" dist="19050" dir="5400000" algn="bl" rotWithShape="0">
              <a:srgbClr val="000000">
                <a:alpha val="50000"/>
              </a:srgbClr>
            </a:outerShdw>
          </a:effectLst>
        </p:spPr>
      </p:pic>
      <p:pic>
        <p:nvPicPr>
          <p:cNvPr id="177" name="Google Shape;177;p2"/>
          <p:cNvPicPr preferRelativeResize="0"/>
          <p:nvPr/>
        </p:nvPicPr>
        <p:blipFill>
          <a:blip r:embed="rId3">
            <a:alphaModFix/>
          </a:blip>
          <a:stretch>
            <a:fillRect/>
          </a:stretch>
        </p:blipFill>
        <p:spPr>
          <a:xfrm>
            <a:off x="3113575" y="4875288"/>
            <a:ext cx="220700" cy="220700"/>
          </a:xfrm>
          <a:prstGeom prst="rect">
            <a:avLst/>
          </a:prstGeom>
          <a:noFill/>
          <a:ln>
            <a:noFill/>
          </a:ln>
          <a:effectLst>
            <a:outerShdw blurRad="57150" dist="19050" dir="5400000" algn="bl" rotWithShape="0">
              <a:srgbClr val="000000">
                <a:alpha val="50000"/>
              </a:srgbClr>
            </a:outerShdw>
          </a:effectLst>
        </p:spPr>
      </p:pic>
      <p:pic>
        <p:nvPicPr>
          <p:cNvPr id="178" name="Google Shape;178;p2"/>
          <p:cNvPicPr preferRelativeResize="0"/>
          <p:nvPr/>
        </p:nvPicPr>
        <p:blipFill>
          <a:blip r:embed="rId3">
            <a:alphaModFix/>
          </a:blip>
          <a:stretch>
            <a:fillRect/>
          </a:stretch>
        </p:blipFill>
        <p:spPr>
          <a:xfrm>
            <a:off x="3334275" y="4875288"/>
            <a:ext cx="220700" cy="220700"/>
          </a:xfrm>
          <a:prstGeom prst="rect">
            <a:avLst/>
          </a:prstGeom>
          <a:noFill/>
          <a:ln>
            <a:noFill/>
          </a:ln>
          <a:effectLst>
            <a:outerShdw blurRad="57150" dist="19050" dir="5400000" algn="bl" rotWithShape="0">
              <a:srgbClr val="000000">
                <a:alpha val="50000"/>
              </a:srgbClr>
            </a:outerShdw>
          </a:effectLst>
        </p:spPr>
      </p:pic>
      <p:sp>
        <p:nvSpPr>
          <p:cNvPr id="179" name="Google Shape;179;p2"/>
          <p:cNvSpPr/>
          <p:nvPr/>
        </p:nvSpPr>
        <p:spPr>
          <a:xfrm>
            <a:off x="4179525" y="3853638"/>
            <a:ext cx="885900" cy="719100"/>
          </a:xfrm>
          <a:prstGeom prst="mathEqual">
            <a:avLst>
              <a:gd name="adj1" fmla="val 23520"/>
              <a:gd name="adj2" fmla="val 11760"/>
            </a:avLst>
          </a:prstGeom>
          <a:solidFill>
            <a:srgbClr val="FFFFFF"/>
          </a:solidFill>
          <a:ln w="9525" cap="flat" cmpd="sng">
            <a:solidFill>
              <a:srgbClr val="1B212C"/>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80" name="Google Shape;180;p2"/>
          <p:cNvPicPr preferRelativeResize="0"/>
          <p:nvPr/>
        </p:nvPicPr>
        <p:blipFill>
          <a:blip r:embed="rId3">
            <a:alphaModFix/>
          </a:blip>
          <a:stretch>
            <a:fillRect/>
          </a:stretch>
        </p:blipFill>
        <p:spPr>
          <a:xfrm>
            <a:off x="5600854" y="3184236"/>
            <a:ext cx="1837200" cy="1837200"/>
          </a:xfrm>
          <a:prstGeom prst="rect">
            <a:avLst/>
          </a:prstGeom>
          <a:noFill/>
          <a:ln>
            <a:noFill/>
          </a:ln>
          <a:effectLst>
            <a:outerShdw blurRad="57150" dist="19050" dir="5400000" algn="bl" rotWithShape="0">
              <a:srgbClr val="000000">
                <a:alpha val="50000"/>
              </a:srgbClr>
            </a:outerShdw>
          </a:effectLst>
        </p:spPr>
      </p:pic>
      <p:sp>
        <p:nvSpPr>
          <p:cNvPr id="181" name="Google Shape;181;p2"/>
          <p:cNvSpPr txBox="1"/>
          <p:nvPr/>
        </p:nvSpPr>
        <p:spPr>
          <a:xfrm>
            <a:off x="6973150" y="3902738"/>
            <a:ext cx="1121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solidFill>
                  <a:srgbClr val="1B212C"/>
                </a:solidFill>
                <a:latin typeface="Lato"/>
                <a:ea typeface="Lato"/>
                <a:cs typeface="Lato"/>
                <a:sym typeface="Lato"/>
              </a:rPr>
              <a:t>X 3.5 billion</a:t>
            </a:r>
            <a:endParaRPr>
              <a:solidFill>
                <a:srgbClr val="1B212C"/>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gf8f640544a_0_170"/>
          <p:cNvSpPr txBox="1"/>
          <p:nvPr/>
        </p:nvSpPr>
        <p:spPr>
          <a:xfrm>
            <a:off x="1350650" y="1484250"/>
            <a:ext cx="7038900" cy="914100"/>
          </a:xfrm>
          <a:prstGeom prst="rect">
            <a:avLst/>
          </a:prstGeom>
          <a:noFill/>
          <a:ln>
            <a:noFill/>
          </a:ln>
        </p:spPr>
        <p:txBody>
          <a:bodyPr spcFirstLastPara="1" wrap="square" lIns="91425" tIns="91425" rIns="91425" bIns="91425" anchor="t" anchorCtr="0">
            <a:normAutofit/>
          </a:bodyPr>
          <a:lstStyle/>
          <a:p>
            <a:pPr marL="0" lvl="0" indent="0" algn="l" rtl="0">
              <a:spcBef>
                <a:spcPts val="0"/>
              </a:spcBef>
              <a:spcAft>
                <a:spcPts val="0"/>
              </a:spcAft>
              <a:buNone/>
            </a:pPr>
            <a:r>
              <a:rPr lang="en-US" sz="2400" b="1" dirty="0">
                <a:solidFill>
                  <a:srgbClr val="1B212C"/>
                </a:solidFill>
                <a:latin typeface="Montserrat"/>
                <a:ea typeface="Montserrat"/>
                <a:cs typeface="Montserrat"/>
                <a:sym typeface="Montserrat"/>
              </a:rPr>
              <a:t>The Global </a:t>
            </a:r>
            <a:r>
              <a:rPr lang="en-US" sz="2400" b="1" dirty="0" err="1">
                <a:solidFill>
                  <a:srgbClr val="1B212C"/>
                </a:solidFill>
                <a:latin typeface="Montserrat"/>
                <a:ea typeface="Montserrat"/>
                <a:cs typeface="Montserrat"/>
                <a:sym typeface="Montserrat"/>
              </a:rPr>
              <a:t>Treps</a:t>
            </a:r>
            <a:r>
              <a:rPr lang="en-US" sz="2400" b="1" dirty="0">
                <a:solidFill>
                  <a:srgbClr val="1B212C"/>
                </a:solidFill>
                <a:latin typeface="Montserrat"/>
                <a:ea typeface="Montserrat"/>
                <a:cs typeface="Montserrat"/>
                <a:sym typeface="Montserrat"/>
              </a:rPr>
              <a:t> Project</a:t>
            </a:r>
          </a:p>
        </p:txBody>
      </p:sp>
      <p:sp>
        <p:nvSpPr>
          <p:cNvPr id="189" name="Google Shape;189;gf8f640544a_0_170"/>
          <p:cNvSpPr txBox="1"/>
          <p:nvPr/>
        </p:nvSpPr>
        <p:spPr>
          <a:xfrm>
            <a:off x="4770800" y="3603100"/>
            <a:ext cx="2867400" cy="723300"/>
          </a:xfrm>
          <a:prstGeom prst="rect">
            <a:avLst/>
          </a:prstGeom>
          <a:noFill/>
          <a:ln>
            <a:noFill/>
          </a:ln>
        </p:spPr>
        <p:txBody>
          <a:bodyPr spcFirstLastPara="1" wrap="square" lIns="91425" tIns="91425" rIns="91425" bIns="91425" anchor="t" anchorCtr="0">
            <a:spAutoFit/>
          </a:bodyPr>
          <a:lstStyle/>
          <a:p>
            <a:pPr marL="457200" lvl="0" indent="-317500" algn="l" rtl="0">
              <a:lnSpc>
                <a:spcPct val="150000"/>
              </a:lnSpc>
              <a:spcBef>
                <a:spcPts val="0"/>
              </a:spcBef>
              <a:spcAft>
                <a:spcPts val="0"/>
              </a:spcAft>
              <a:buClr>
                <a:srgbClr val="1B212C"/>
              </a:buClr>
              <a:buSzPts val="1400"/>
              <a:buChar char="●"/>
            </a:pPr>
            <a:r>
              <a:rPr lang="en-US">
                <a:solidFill>
                  <a:srgbClr val="1B212C"/>
                </a:solidFill>
              </a:rPr>
              <a:t>Entrepreneurship</a:t>
            </a:r>
            <a:endParaRPr>
              <a:solidFill>
                <a:srgbClr val="1B212C"/>
              </a:solidFill>
            </a:endParaRPr>
          </a:p>
          <a:p>
            <a:pPr marL="457200" lvl="0" indent="-317500" algn="l" rtl="0">
              <a:lnSpc>
                <a:spcPct val="150000"/>
              </a:lnSpc>
              <a:spcBef>
                <a:spcPts val="0"/>
              </a:spcBef>
              <a:spcAft>
                <a:spcPts val="0"/>
              </a:spcAft>
              <a:buClr>
                <a:srgbClr val="1B212C"/>
              </a:buClr>
              <a:buSzPts val="1400"/>
              <a:buChar char="●"/>
            </a:pPr>
            <a:r>
              <a:rPr lang="en-US">
                <a:solidFill>
                  <a:srgbClr val="1B212C"/>
                </a:solidFill>
              </a:rPr>
              <a:t>Opportunity</a:t>
            </a:r>
            <a:endParaRPr>
              <a:solidFill>
                <a:srgbClr val="1B212C"/>
              </a:solidFill>
            </a:endParaRPr>
          </a:p>
        </p:txBody>
      </p:sp>
      <p:graphicFrame>
        <p:nvGraphicFramePr>
          <p:cNvPr id="2" name="Table 2">
            <a:extLst>
              <a:ext uri="{FF2B5EF4-FFF2-40B4-BE49-F238E27FC236}">
                <a16:creationId xmlns:a16="http://schemas.microsoft.com/office/drawing/2014/main" id="{6587E127-7AD6-4A24-8FF0-7A6A34F8B92D}"/>
              </a:ext>
            </a:extLst>
          </p:cNvPr>
          <p:cNvGraphicFramePr>
            <a:graphicFrameLocks noGrp="1"/>
          </p:cNvGraphicFramePr>
          <p:nvPr>
            <p:extLst>
              <p:ext uri="{D42A27DB-BD31-4B8C-83A1-F6EECF244321}">
                <p14:modId xmlns:p14="http://schemas.microsoft.com/office/powerpoint/2010/main" val="2982463232"/>
              </p:ext>
            </p:extLst>
          </p:nvPr>
        </p:nvGraphicFramePr>
        <p:xfrm>
          <a:off x="1834769" y="2828750"/>
          <a:ext cx="2673626" cy="2683565"/>
        </p:xfrm>
        <a:graphic>
          <a:graphicData uri="http://schemas.openxmlformats.org/drawingml/2006/table">
            <a:tbl>
              <a:tblPr firstRow="1" bandRow="1">
                <a:tableStyleId>{5C22544A-7EE6-4342-B048-85BDC9FD1C3A}</a:tableStyleId>
              </a:tblPr>
              <a:tblGrid>
                <a:gridCol w="2673626">
                  <a:extLst>
                    <a:ext uri="{9D8B030D-6E8A-4147-A177-3AD203B41FA5}">
                      <a16:colId xmlns:a16="http://schemas.microsoft.com/office/drawing/2014/main" val="371478381"/>
                    </a:ext>
                  </a:extLst>
                </a:gridCol>
              </a:tblGrid>
              <a:tr h="2683565">
                <a:tc>
                  <a:txBody>
                    <a:bodyPr/>
                    <a:lstStyle/>
                    <a:p>
                      <a:endParaRPr lang="en-CA" dirty="0"/>
                    </a:p>
                  </a:txBody>
                  <a:tcPr/>
                </a:tc>
                <a:extLst>
                  <a:ext uri="{0D108BD9-81ED-4DB2-BD59-A6C34878D82A}">
                    <a16:rowId xmlns:a16="http://schemas.microsoft.com/office/drawing/2014/main" val="1912783911"/>
                  </a:ext>
                </a:extLst>
              </a:tr>
            </a:tbl>
          </a:graphicData>
        </a:graphic>
      </p:graphicFrame>
      <p:pic>
        <p:nvPicPr>
          <p:cNvPr id="8" name="Picture 2" descr="Moderate Investor - Investor Cartoon Png - 1000x738 PNG Download - PNGkit">
            <a:extLst>
              <a:ext uri="{FF2B5EF4-FFF2-40B4-BE49-F238E27FC236}">
                <a16:creationId xmlns:a16="http://schemas.microsoft.com/office/drawing/2014/main" id="{42B1E7FA-AB18-42B8-8FE1-EADCBD479B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2075" y="2975400"/>
            <a:ext cx="2401126" cy="23983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f8f640544a_0_176"/>
          <p:cNvSpPr txBox="1"/>
          <p:nvPr/>
        </p:nvSpPr>
        <p:spPr>
          <a:xfrm>
            <a:off x="1088038" y="1702763"/>
            <a:ext cx="7038900" cy="566700"/>
          </a:xfrm>
          <a:prstGeom prst="rect">
            <a:avLst/>
          </a:prstGeom>
          <a:noFill/>
          <a:ln>
            <a:noFill/>
          </a:ln>
        </p:spPr>
        <p:txBody>
          <a:bodyPr spcFirstLastPara="1" wrap="square" lIns="91425" tIns="91425" rIns="91425" bIns="91425" anchor="t" anchorCtr="0">
            <a:normAutofit/>
          </a:bodyPr>
          <a:lstStyle/>
          <a:p>
            <a:pPr marL="0" lvl="0" indent="0" algn="l" rtl="0">
              <a:spcBef>
                <a:spcPts val="0"/>
              </a:spcBef>
              <a:spcAft>
                <a:spcPts val="0"/>
              </a:spcAft>
              <a:buNone/>
            </a:pPr>
            <a:r>
              <a:rPr lang="en-US" sz="2400">
                <a:solidFill>
                  <a:srgbClr val="1B212C"/>
                </a:solidFill>
                <a:latin typeface="Montserrat"/>
                <a:ea typeface="Montserrat"/>
                <a:cs typeface="Montserrat"/>
                <a:sym typeface="Montserrat"/>
              </a:rPr>
              <a:t>Our Objectives</a:t>
            </a:r>
            <a:endParaRPr sz="2400">
              <a:solidFill>
                <a:srgbClr val="1B212C"/>
              </a:solidFill>
              <a:latin typeface="Montserrat"/>
              <a:ea typeface="Montserrat"/>
              <a:cs typeface="Montserrat"/>
              <a:sym typeface="Montserrat"/>
            </a:endParaRPr>
          </a:p>
        </p:txBody>
      </p:sp>
      <p:sp>
        <p:nvSpPr>
          <p:cNvPr id="196" name="Google Shape;196;gf8f640544a_0_176"/>
          <p:cNvSpPr txBox="1"/>
          <p:nvPr/>
        </p:nvSpPr>
        <p:spPr>
          <a:xfrm>
            <a:off x="1017063" y="2655263"/>
            <a:ext cx="3274500" cy="1225500"/>
          </a:xfrm>
          <a:prstGeom prst="rect">
            <a:avLst/>
          </a:prstGeom>
          <a:noFill/>
          <a:ln>
            <a:noFill/>
          </a:ln>
        </p:spPr>
        <p:txBody>
          <a:bodyPr spcFirstLastPara="1" wrap="square" lIns="91425" tIns="91425" rIns="91425" bIns="91425" anchor="t" anchorCtr="0">
            <a:normAutofit fontScale="92500" lnSpcReduction="10000"/>
          </a:bodyPr>
          <a:lstStyle/>
          <a:p>
            <a:pPr marL="457200" lvl="0" indent="-311150" algn="l" rtl="0">
              <a:lnSpc>
                <a:spcPct val="200000"/>
              </a:lnSpc>
              <a:spcBef>
                <a:spcPts val="0"/>
              </a:spcBef>
              <a:spcAft>
                <a:spcPts val="0"/>
              </a:spcAft>
              <a:buClr>
                <a:srgbClr val="1B212C"/>
              </a:buClr>
              <a:buSzPts val="1300"/>
              <a:buFont typeface="Lato"/>
              <a:buChar char="●"/>
            </a:pPr>
            <a:r>
              <a:rPr lang="en-US" sz="1300">
                <a:solidFill>
                  <a:srgbClr val="1B212C"/>
                </a:solidFill>
                <a:latin typeface="Lato"/>
                <a:ea typeface="Lato"/>
                <a:cs typeface="Lato"/>
                <a:sym typeface="Lato"/>
              </a:rPr>
              <a:t>Promote entrepreneurism</a:t>
            </a:r>
            <a:endParaRPr sz="1300">
              <a:solidFill>
                <a:srgbClr val="1B212C"/>
              </a:solidFill>
              <a:latin typeface="Lato"/>
              <a:ea typeface="Lato"/>
              <a:cs typeface="Lato"/>
              <a:sym typeface="Lato"/>
            </a:endParaRPr>
          </a:p>
          <a:p>
            <a:pPr marL="457200" lvl="0" indent="-311150" algn="l" rtl="0">
              <a:lnSpc>
                <a:spcPct val="200000"/>
              </a:lnSpc>
              <a:spcBef>
                <a:spcPts val="0"/>
              </a:spcBef>
              <a:spcAft>
                <a:spcPts val="0"/>
              </a:spcAft>
              <a:buClr>
                <a:srgbClr val="1B212C"/>
              </a:buClr>
              <a:buSzPts val="1300"/>
              <a:buFont typeface="Lato"/>
              <a:buChar char="●"/>
            </a:pPr>
            <a:r>
              <a:rPr lang="en-US" sz="1300">
                <a:solidFill>
                  <a:srgbClr val="1B212C"/>
                </a:solidFill>
                <a:latin typeface="Lato"/>
                <a:ea typeface="Lato"/>
                <a:cs typeface="Lato"/>
                <a:sym typeface="Lato"/>
              </a:rPr>
              <a:t>Market your idea</a:t>
            </a:r>
            <a:endParaRPr sz="1300">
              <a:solidFill>
                <a:srgbClr val="1B212C"/>
              </a:solidFill>
              <a:latin typeface="Lato"/>
              <a:ea typeface="Lato"/>
              <a:cs typeface="Lato"/>
              <a:sym typeface="Lato"/>
            </a:endParaRPr>
          </a:p>
          <a:p>
            <a:pPr marL="457200" lvl="0" indent="-311150" algn="l" rtl="0">
              <a:lnSpc>
                <a:spcPct val="200000"/>
              </a:lnSpc>
              <a:spcBef>
                <a:spcPts val="0"/>
              </a:spcBef>
              <a:spcAft>
                <a:spcPts val="0"/>
              </a:spcAft>
              <a:buClr>
                <a:srgbClr val="1B212C"/>
              </a:buClr>
              <a:buSzPts val="1300"/>
              <a:buFont typeface="Lato"/>
              <a:buChar char="●"/>
            </a:pPr>
            <a:r>
              <a:rPr lang="en-US" sz="1300">
                <a:solidFill>
                  <a:srgbClr val="1B212C"/>
                </a:solidFill>
                <a:latin typeface="Lato"/>
                <a:ea typeface="Lato"/>
                <a:cs typeface="Lato"/>
                <a:sym typeface="Lato"/>
              </a:rPr>
              <a:t>Market yourself</a:t>
            </a:r>
            <a:endParaRPr sz="1300">
              <a:solidFill>
                <a:srgbClr val="1B212C"/>
              </a:solidFill>
              <a:latin typeface="Lato"/>
              <a:ea typeface="Lato"/>
              <a:cs typeface="Lato"/>
              <a:sym typeface="Lato"/>
            </a:endParaRPr>
          </a:p>
        </p:txBody>
      </p:sp>
      <p:pic>
        <p:nvPicPr>
          <p:cNvPr id="197" name="Google Shape;197;gf8f640544a_0_176"/>
          <p:cNvPicPr preferRelativeResize="0"/>
          <p:nvPr/>
        </p:nvPicPr>
        <p:blipFill>
          <a:blip r:embed="rId3">
            <a:alphaModFix/>
          </a:blip>
          <a:stretch>
            <a:fillRect/>
          </a:stretch>
        </p:blipFill>
        <p:spPr>
          <a:xfrm>
            <a:off x="4879288" y="2606300"/>
            <a:ext cx="2837075" cy="25489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gf8f640544a_0_206"/>
          <p:cNvSpPr txBox="1"/>
          <p:nvPr/>
        </p:nvSpPr>
        <p:spPr>
          <a:xfrm>
            <a:off x="1052550" y="1499575"/>
            <a:ext cx="7038900" cy="914100"/>
          </a:xfrm>
          <a:prstGeom prst="rect">
            <a:avLst/>
          </a:prstGeom>
          <a:noFill/>
          <a:ln>
            <a:noFill/>
          </a:ln>
        </p:spPr>
        <p:txBody>
          <a:bodyPr spcFirstLastPara="1" wrap="square" lIns="91425" tIns="91425" rIns="91425" bIns="91425" anchor="t" anchorCtr="0">
            <a:normAutofit/>
          </a:bodyPr>
          <a:lstStyle/>
          <a:p>
            <a:pPr marL="0" lvl="0" indent="0" algn="l" rtl="0">
              <a:spcBef>
                <a:spcPts val="0"/>
              </a:spcBef>
              <a:spcAft>
                <a:spcPts val="0"/>
              </a:spcAft>
              <a:buNone/>
            </a:pPr>
            <a:r>
              <a:rPr lang="en-US" sz="2400">
                <a:solidFill>
                  <a:srgbClr val="1B212C"/>
                </a:solidFill>
                <a:latin typeface="Montserrat"/>
                <a:ea typeface="Montserrat"/>
                <a:cs typeface="Montserrat"/>
                <a:sym typeface="Montserrat"/>
              </a:rPr>
              <a:t>Why the Global Treps Project?</a:t>
            </a:r>
            <a:endParaRPr sz="2400">
              <a:solidFill>
                <a:srgbClr val="1B212C"/>
              </a:solidFill>
              <a:latin typeface="Montserrat"/>
              <a:ea typeface="Montserrat"/>
              <a:cs typeface="Montserrat"/>
              <a:sym typeface="Montserrat"/>
            </a:endParaRPr>
          </a:p>
        </p:txBody>
      </p:sp>
      <p:pic>
        <p:nvPicPr>
          <p:cNvPr id="204" name="Google Shape;204;gf8f640544a_0_206" title="Chart"/>
          <p:cNvPicPr preferRelativeResize="0"/>
          <p:nvPr/>
        </p:nvPicPr>
        <p:blipFill>
          <a:blip r:embed="rId3">
            <a:alphaModFix/>
          </a:blip>
          <a:stretch>
            <a:fillRect/>
          </a:stretch>
        </p:blipFill>
        <p:spPr>
          <a:xfrm>
            <a:off x="1616200" y="2413675"/>
            <a:ext cx="5421700" cy="29447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gf8f640544a_0_218"/>
          <p:cNvSpPr txBox="1"/>
          <p:nvPr/>
        </p:nvSpPr>
        <p:spPr>
          <a:xfrm>
            <a:off x="1077338" y="1138138"/>
            <a:ext cx="7038900" cy="914100"/>
          </a:xfrm>
          <a:prstGeom prst="rect">
            <a:avLst/>
          </a:prstGeom>
          <a:noFill/>
          <a:ln>
            <a:noFill/>
          </a:ln>
        </p:spPr>
        <p:txBody>
          <a:bodyPr spcFirstLastPara="1" wrap="square" lIns="91425" tIns="91425" rIns="91425" bIns="91425" anchor="t" anchorCtr="0">
            <a:normAutofit/>
          </a:bodyPr>
          <a:lstStyle/>
          <a:p>
            <a:pPr marL="0" lvl="0" indent="0" algn="l" rtl="0">
              <a:spcBef>
                <a:spcPts val="0"/>
              </a:spcBef>
              <a:spcAft>
                <a:spcPts val="0"/>
              </a:spcAft>
              <a:buNone/>
            </a:pPr>
            <a:r>
              <a:rPr lang="en-US" sz="2400" dirty="0">
                <a:solidFill>
                  <a:srgbClr val="1B212C"/>
                </a:solidFill>
                <a:latin typeface="Montserrat"/>
                <a:ea typeface="Montserrat"/>
                <a:cs typeface="Montserrat"/>
                <a:sym typeface="Montserrat"/>
              </a:rPr>
              <a:t>A Little More About the Global </a:t>
            </a:r>
            <a:r>
              <a:rPr lang="en-US" sz="2400" dirty="0" err="1">
                <a:solidFill>
                  <a:srgbClr val="1B212C"/>
                </a:solidFill>
                <a:latin typeface="Montserrat"/>
                <a:ea typeface="Montserrat"/>
                <a:cs typeface="Montserrat"/>
                <a:sym typeface="Montserrat"/>
              </a:rPr>
              <a:t>Treps</a:t>
            </a:r>
            <a:r>
              <a:rPr lang="en-US" sz="2400" dirty="0">
                <a:solidFill>
                  <a:srgbClr val="1B212C"/>
                </a:solidFill>
                <a:latin typeface="Montserrat"/>
                <a:ea typeface="Montserrat"/>
                <a:cs typeface="Montserrat"/>
                <a:sym typeface="Montserrat"/>
              </a:rPr>
              <a:t> Project</a:t>
            </a:r>
            <a:endParaRPr sz="2400" dirty="0">
              <a:solidFill>
                <a:srgbClr val="1B212C"/>
              </a:solidFill>
              <a:latin typeface="Montserrat"/>
              <a:ea typeface="Montserrat"/>
              <a:cs typeface="Montserrat"/>
              <a:sym typeface="Montserrat"/>
            </a:endParaRPr>
          </a:p>
        </p:txBody>
      </p:sp>
      <p:sp>
        <p:nvSpPr>
          <p:cNvPr id="211" name="Google Shape;211;gf8f640544a_0_218"/>
          <p:cNvSpPr txBox="1"/>
          <p:nvPr/>
        </p:nvSpPr>
        <p:spPr>
          <a:xfrm>
            <a:off x="5074788" y="2443113"/>
            <a:ext cx="3307500" cy="16932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US">
                <a:solidFill>
                  <a:srgbClr val="1B212C"/>
                </a:solidFill>
              </a:rPr>
              <a:t>Accessibility through an online app</a:t>
            </a:r>
            <a:endParaRPr>
              <a:solidFill>
                <a:srgbClr val="1B212C"/>
              </a:solidFill>
            </a:endParaRPr>
          </a:p>
          <a:p>
            <a:pPr marL="0" lvl="0" indent="0" algn="l" rtl="0">
              <a:lnSpc>
                <a:spcPct val="150000"/>
              </a:lnSpc>
              <a:spcBef>
                <a:spcPts val="0"/>
              </a:spcBef>
              <a:spcAft>
                <a:spcPts val="0"/>
              </a:spcAft>
              <a:buNone/>
            </a:pPr>
            <a:endParaRPr>
              <a:solidFill>
                <a:srgbClr val="1B212C"/>
              </a:solidFill>
            </a:endParaRPr>
          </a:p>
          <a:p>
            <a:pPr marL="0" lvl="0" indent="0" algn="l" rtl="0">
              <a:lnSpc>
                <a:spcPct val="150000"/>
              </a:lnSpc>
              <a:spcBef>
                <a:spcPts val="0"/>
              </a:spcBef>
              <a:spcAft>
                <a:spcPts val="0"/>
              </a:spcAft>
              <a:buNone/>
            </a:pPr>
            <a:r>
              <a:rPr lang="en-US">
                <a:solidFill>
                  <a:srgbClr val="1B212C"/>
                </a:solidFill>
              </a:rPr>
              <a:t>Support through donors</a:t>
            </a:r>
            <a:endParaRPr>
              <a:solidFill>
                <a:srgbClr val="1B212C"/>
              </a:solidFill>
            </a:endParaRPr>
          </a:p>
          <a:p>
            <a:pPr marL="0" lvl="0" indent="0" algn="l" rtl="0">
              <a:lnSpc>
                <a:spcPct val="150000"/>
              </a:lnSpc>
              <a:spcBef>
                <a:spcPts val="0"/>
              </a:spcBef>
              <a:spcAft>
                <a:spcPts val="0"/>
              </a:spcAft>
              <a:buNone/>
            </a:pPr>
            <a:endParaRPr>
              <a:solidFill>
                <a:srgbClr val="1B212C"/>
              </a:solidFill>
            </a:endParaRPr>
          </a:p>
          <a:p>
            <a:pPr marL="0" lvl="0" indent="0" algn="l" rtl="0">
              <a:lnSpc>
                <a:spcPct val="150000"/>
              </a:lnSpc>
              <a:spcBef>
                <a:spcPts val="0"/>
              </a:spcBef>
              <a:spcAft>
                <a:spcPts val="0"/>
              </a:spcAft>
              <a:buNone/>
            </a:pPr>
            <a:r>
              <a:rPr lang="en-US">
                <a:solidFill>
                  <a:srgbClr val="1B212C"/>
                </a:solidFill>
              </a:rPr>
              <a:t>Education through resources</a:t>
            </a:r>
            <a:endParaRPr>
              <a:solidFill>
                <a:srgbClr val="1B212C"/>
              </a:solidFill>
            </a:endParaRPr>
          </a:p>
        </p:txBody>
      </p:sp>
      <p:graphicFrame>
        <p:nvGraphicFramePr>
          <p:cNvPr id="4" name="Table 5">
            <a:extLst>
              <a:ext uri="{FF2B5EF4-FFF2-40B4-BE49-F238E27FC236}">
                <a16:creationId xmlns:a16="http://schemas.microsoft.com/office/drawing/2014/main" id="{E4166CFE-08E3-4331-9658-2D4A92295185}"/>
              </a:ext>
            </a:extLst>
          </p:cNvPr>
          <p:cNvGraphicFramePr>
            <a:graphicFrameLocks noGrp="1"/>
          </p:cNvGraphicFramePr>
          <p:nvPr>
            <p:extLst>
              <p:ext uri="{D42A27DB-BD31-4B8C-83A1-F6EECF244321}">
                <p14:modId xmlns:p14="http://schemas.microsoft.com/office/powerpoint/2010/main" val="1468325277"/>
              </p:ext>
            </p:extLst>
          </p:nvPr>
        </p:nvGraphicFramePr>
        <p:xfrm>
          <a:off x="1182755" y="2276806"/>
          <a:ext cx="3588027" cy="2702698"/>
        </p:xfrm>
        <a:graphic>
          <a:graphicData uri="http://schemas.openxmlformats.org/drawingml/2006/table">
            <a:tbl>
              <a:tblPr firstRow="1" bandRow="1">
                <a:tableStyleId>{5C22544A-7EE6-4342-B048-85BDC9FD1C3A}</a:tableStyleId>
              </a:tblPr>
              <a:tblGrid>
                <a:gridCol w="3588027">
                  <a:extLst>
                    <a:ext uri="{9D8B030D-6E8A-4147-A177-3AD203B41FA5}">
                      <a16:colId xmlns:a16="http://schemas.microsoft.com/office/drawing/2014/main" val="1711440634"/>
                    </a:ext>
                  </a:extLst>
                </a:gridCol>
              </a:tblGrid>
              <a:tr h="2702698">
                <a:tc>
                  <a:txBody>
                    <a:bodyPr/>
                    <a:lstStyle/>
                    <a:p>
                      <a:endParaRPr lang="en-CA" dirty="0"/>
                    </a:p>
                  </a:txBody>
                  <a:tcPr/>
                </a:tc>
                <a:extLst>
                  <a:ext uri="{0D108BD9-81ED-4DB2-BD59-A6C34878D82A}">
                    <a16:rowId xmlns:a16="http://schemas.microsoft.com/office/drawing/2014/main" val="3928751584"/>
                  </a:ext>
                </a:extLst>
              </a:tr>
            </a:tbl>
          </a:graphicData>
        </a:graphic>
      </p:graphicFrame>
      <p:pic>
        <p:nvPicPr>
          <p:cNvPr id="5" name="Google Shape;188;gf8f640544a_0_170">
            <a:extLst>
              <a:ext uri="{FF2B5EF4-FFF2-40B4-BE49-F238E27FC236}">
                <a16:creationId xmlns:a16="http://schemas.microsoft.com/office/drawing/2014/main" id="{DFDE0847-0F01-43DC-9B81-A906E2A8EC0E}"/>
              </a:ext>
            </a:extLst>
          </p:cNvPr>
          <p:cNvPicPr preferRelativeResize="0"/>
          <p:nvPr/>
        </p:nvPicPr>
        <p:blipFill>
          <a:blip r:embed="rId3">
            <a:alphaModFix/>
          </a:blip>
          <a:stretch>
            <a:fillRect/>
          </a:stretch>
        </p:blipFill>
        <p:spPr>
          <a:xfrm>
            <a:off x="1315877" y="2373436"/>
            <a:ext cx="3333750" cy="25050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gf8f640544a_0_222"/>
          <p:cNvSpPr txBox="1"/>
          <p:nvPr/>
        </p:nvSpPr>
        <p:spPr>
          <a:xfrm>
            <a:off x="1052550" y="2185100"/>
            <a:ext cx="7038900" cy="914100"/>
          </a:xfrm>
          <a:prstGeom prst="rect">
            <a:avLst/>
          </a:prstGeom>
          <a:noFill/>
          <a:ln>
            <a:noFill/>
          </a:ln>
        </p:spPr>
        <p:txBody>
          <a:bodyPr spcFirstLastPara="1" wrap="square" lIns="91425" tIns="91425" rIns="91425" bIns="91425" anchor="t" anchorCtr="0">
            <a:normAutofit/>
          </a:bodyPr>
          <a:lstStyle/>
          <a:p>
            <a:pPr marL="0" lvl="0" indent="0" algn="l" rtl="0">
              <a:spcBef>
                <a:spcPts val="0"/>
              </a:spcBef>
              <a:spcAft>
                <a:spcPts val="0"/>
              </a:spcAft>
              <a:buNone/>
            </a:pPr>
            <a:r>
              <a:rPr lang="en-US" sz="2400">
                <a:solidFill>
                  <a:schemeClr val="dk1"/>
                </a:solidFill>
                <a:latin typeface="Montserrat"/>
                <a:ea typeface="Montserrat"/>
                <a:cs typeface="Montserrat"/>
                <a:sym typeface="Montserrat"/>
              </a:rPr>
              <a:t>Our Approach</a:t>
            </a:r>
            <a:endParaRPr sz="2400">
              <a:solidFill>
                <a:schemeClr val="dk1"/>
              </a:solidFill>
              <a:latin typeface="Montserrat"/>
              <a:ea typeface="Montserrat"/>
              <a:cs typeface="Montserrat"/>
              <a:sym typeface="Montserrat"/>
            </a:endParaRPr>
          </a:p>
        </p:txBody>
      </p:sp>
      <p:sp>
        <p:nvSpPr>
          <p:cNvPr id="219" name="Google Shape;219;gf8f640544a_0_222"/>
          <p:cNvSpPr txBox="1"/>
          <p:nvPr/>
        </p:nvSpPr>
        <p:spPr>
          <a:xfrm>
            <a:off x="1052550" y="3358900"/>
            <a:ext cx="7038900" cy="1944620"/>
          </a:xfrm>
          <a:prstGeom prst="rect">
            <a:avLst/>
          </a:prstGeom>
          <a:noFill/>
          <a:ln>
            <a:noFill/>
          </a:ln>
        </p:spPr>
        <p:txBody>
          <a:bodyPr spcFirstLastPara="1" wrap="square" lIns="91425" tIns="91425" rIns="91425" bIns="91425" anchor="t" anchorCtr="0">
            <a:normAutofit/>
          </a:bodyPr>
          <a:lstStyle/>
          <a:p>
            <a:pPr marL="457200" lvl="0" indent="-311150" algn="l" rtl="0">
              <a:lnSpc>
                <a:spcPct val="200000"/>
              </a:lnSpc>
              <a:spcBef>
                <a:spcPts val="0"/>
              </a:spcBef>
              <a:spcAft>
                <a:spcPts val="0"/>
              </a:spcAft>
              <a:buClr>
                <a:schemeClr val="dk1"/>
              </a:buClr>
              <a:buSzPts val="1300"/>
              <a:buFont typeface="Lato"/>
              <a:buChar char="●"/>
            </a:pPr>
            <a:r>
              <a:rPr lang="en-US" sz="1300" dirty="0">
                <a:solidFill>
                  <a:schemeClr val="dk1"/>
                </a:solidFill>
                <a:latin typeface="Lato"/>
                <a:ea typeface="Lato"/>
                <a:cs typeface="Lato"/>
                <a:sym typeface="Lato"/>
              </a:rPr>
              <a:t>Templates and guidelines for running events</a:t>
            </a:r>
            <a:endParaRPr sz="1300" dirty="0">
              <a:solidFill>
                <a:schemeClr val="dk1"/>
              </a:solidFill>
              <a:latin typeface="Lato"/>
              <a:ea typeface="Lato"/>
              <a:cs typeface="Lato"/>
              <a:sym typeface="Lato"/>
            </a:endParaRPr>
          </a:p>
          <a:p>
            <a:pPr marL="457200" lvl="0" indent="-311150" algn="l" rtl="0">
              <a:lnSpc>
                <a:spcPct val="200000"/>
              </a:lnSpc>
              <a:spcBef>
                <a:spcPts val="0"/>
              </a:spcBef>
              <a:spcAft>
                <a:spcPts val="0"/>
              </a:spcAft>
              <a:buClr>
                <a:schemeClr val="dk1"/>
              </a:buClr>
              <a:buSzPts val="1300"/>
              <a:buFont typeface="Lato"/>
              <a:buChar char="●"/>
            </a:pPr>
            <a:r>
              <a:rPr lang="en-US" sz="1300" dirty="0">
                <a:solidFill>
                  <a:schemeClr val="dk1"/>
                </a:solidFill>
                <a:latin typeface="Lato"/>
                <a:ea typeface="Lato"/>
                <a:cs typeface="Lato"/>
                <a:sym typeface="Lato"/>
              </a:rPr>
              <a:t>Visual and audio resources</a:t>
            </a:r>
            <a:endParaRPr sz="1300" dirty="0">
              <a:solidFill>
                <a:schemeClr val="dk1"/>
              </a:solidFill>
              <a:latin typeface="Lato"/>
              <a:ea typeface="Lato"/>
              <a:cs typeface="Lato"/>
              <a:sym typeface="Lato"/>
            </a:endParaRPr>
          </a:p>
          <a:p>
            <a:pPr marL="457200" lvl="0" indent="-311150" algn="l" rtl="0">
              <a:lnSpc>
                <a:spcPct val="200000"/>
              </a:lnSpc>
              <a:spcBef>
                <a:spcPts val="0"/>
              </a:spcBef>
              <a:spcAft>
                <a:spcPts val="0"/>
              </a:spcAft>
              <a:buClr>
                <a:schemeClr val="dk1"/>
              </a:buClr>
              <a:buSzPts val="1300"/>
              <a:buFont typeface="Lato"/>
              <a:buChar char="●"/>
            </a:pPr>
            <a:r>
              <a:rPr lang="en-US" sz="1300" dirty="0">
                <a:solidFill>
                  <a:schemeClr val="dk1"/>
                </a:solidFill>
                <a:latin typeface="Lato"/>
                <a:ea typeface="Lato"/>
                <a:cs typeface="Lato"/>
                <a:sym typeface="Lato"/>
              </a:rPr>
              <a:t>Aid for other organizations to build from our ideas</a:t>
            </a:r>
          </a:p>
          <a:p>
            <a:pPr marL="457200" lvl="0" indent="-311150" algn="l" rtl="0">
              <a:lnSpc>
                <a:spcPct val="200000"/>
              </a:lnSpc>
              <a:spcBef>
                <a:spcPts val="0"/>
              </a:spcBef>
              <a:spcAft>
                <a:spcPts val="0"/>
              </a:spcAft>
              <a:buClr>
                <a:schemeClr val="dk1"/>
              </a:buClr>
              <a:buSzPts val="1300"/>
              <a:buFont typeface="Lato"/>
              <a:buChar char="●"/>
            </a:pPr>
            <a:r>
              <a:rPr lang="en-US" sz="1300" dirty="0">
                <a:solidFill>
                  <a:schemeClr val="dk1"/>
                </a:solidFill>
                <a:latin typeface="Lato"/>
                <a:ea typeface="Lato"/>
                <a:cs typeface="Lato"/>
                <a:sym typeface="Lato"/>
              </a:rPr>
              <a:t>To accept donations towards schools and organizations to host their own event</a:t>
            </a:r>
            <a:endParaRPr sz="1300" dirty="0">
              <a:solidFill>
                <a:schemeClr val="dk1"/>
              </a:solidFill>
              <a:latin typeface="Lato"/>
              <a:ea typeface="Lato"/>
              <a:cs typeface="Lato"/>
              <a:sym typeface="Lato"/>
            </a:endParaRPr>
          </a:p>
        </p:txBody>
      </p:sp>
      <p:pic>
        <p:nvPicPr>
          <p:cNvPr id="1026" name="Picture 2" descr="Project Manager | Who is a project manager in animation">
            <a:extLst>
              <a:ext uri="{FF2B5EF4-FFF2-40B4-BE49-F238E27FC236}">
                <a16:creationId xmlns:a16="http://schemas.microsoft.com/office/drawing/2014/main" id="{CA1A2A5F-0B7D-4FC5-AE70-7297B01DE8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0585" y="1193401"/>
            <a:ext cx="4573415" cy="25654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gf8f640544a_0_226"/>
          <p:cNvSpPr txBox="1"/>
          <p:nvPr/>
        </p:nvSpPr>
        <p:spPr>
          <a:xfrm>
            <a:off x="1052550" y="1447888"/>
            <a:ext cx="7038900" cy="914100"/>
          </a:xfrm>
          <a:prstGeom prst="rect">
            <a:avLst/>
          </a:prstGeom>
          <a:noFill/>
          <a:ln>
            <a:noFill/>
          </a:ln>
        </p:spPr>
        <p:txBody>
          <a:bodyPr spcFirstLastPara="1" wrap="square" lIns="91425" tIns="91425" rIns="91425" bIns="91425" anchor="t" anchorCtr="0">
            <a:normAutofit/>
          </a:bodyPr>
          <a:lstStyle/>
          <a:p>
            <a:pPr marL="0" lvl="0" indent="0" algn="l" rtl="0">
              <a:spcBef>
                <a:spcPts val="0"/>
              </a:spcBef>
              <a:spcAft>
                <a:spcPts val="0"/>
              </a:spcAft>
              <a:buNone/>
            </a:pPr>
            <a:r>
              <a:rPr lang="en-US" sz="2400" dirty="0">
                <a:solidFill>
                  <a:schemeClr val="dk1"/>
                </a:solidFill>
                <a:latin typeface="Montserrat"/>
                <a:ea typeface="Montserrat"/>
                <a:cs typeface="Montserrat"/>
                <a:sym typeface="Montserrat"/>
              </a:rPr>
              <a:t>Estimated Timeline</a:t>
            </a:r>
            <a:endParaRPr sz="2400" dirty="0">
              <a:solidFill>
                <a:schemeClr val="dk1"/>
              </a:solidFill>
              <a:latin typeface="Montserrat"/>
              <a:ea typeface="Montserrat"/>
              <a:cs typeface="Montserrat"/>
              <a:sym typeface="Montserrat"/>
            </a:endParaRPr>
          </a:p>
        </p:txBody>
      </p:sp>
      <p:graphicFrame>
        <p:nvGraphicFramePr>
          <p:cNvPr id="4" name="Chart 3">
            <a:extLst>
              <a:ext uri="{FF2B5EF4-FFF2-40B4-BE49-F238E27FC236}">
                <a16:creationId xmlns:a16="http://schemas.microsoft.com/office/drawing/2014/main" id="{29112E5D-52A8-48B9-89AE-DACCD9970191}"/>
              </a:ext>
            </a:extLst>
          </p:cNvPr>
          <p:cNvGraphicFramePr/>
          <p:nvPr>
            <p:extLst>
              <p:ext uri="{D42A27DB-BD31-4B8C-83A1-F6EECF244321}">
                <p14:modId xmlns:p14="http://schemas.microsoft.com/office/powerpoint/2010/main" val="3679671171"/>
              </p:ext>
            </p:extLst>
          </p:nvPr>
        </p:nvGraphicFramePr>
        <p:xfrm>
          <a:off x="1170830" y="2113722"/>
          <a:ext cx="6096000" cy="4064000"/>
        </p:xfrm>
        <a:graphic>
          <a:graphicData uri="http://schemas.openxmlformats.org/drawingml/2006/chart">
            <c:chart xmlns:c="http://schemas.openxmlformats.org/drawingml/2006/chart" xmlns:r="http://schemas.openxmlformats.org/officeDocument/2006/relationships" r:id="rId3"/>
          </a:graphicData>
        </a:graphic>
      </p:graphicFrame>
      <p:pic>
        <p:nvPicPr>
          <p:cNvPr id="3" name="Picture 2">
            <a:extLst>
              <a:ext uri="{FF2B5EF4-FFF2-40B4-BE49-F238E27FC236}">
                <a16:creationId xmlns:a16="http://schemas.microsoft.com/office/drawing/2014/main" id="{DBA8D6C6-C125-4E3A-B024-F41066B4EE73}"/>
              </a:ext>
            </a:extLst>
          </p:cNvPr>
          <p:cNvPicPr>
            <a:picLocks noChangeAspect="1"/>
          </p:cNvPicPr>
          <p:nvPr/>
        </p:nvPicPr>
        <p:blipFill>
          <a:blip r:embed="rId4"/>
          <a:stretch>
            <a:fillRect/>
          </a:stretch>
        </p:blipFill>
        <p:spPr>
          <a:xfrm>
            <a:off x="5629355" y="1160590"/>
            <a:ext cx="3481183" cy="226841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785F8-4FE2-4C60-B59E-E2E5EE94227A}"/>
              </a:ext>
            </a:extLst>
          </p:cNvPr>
          <p:cNvSpPr>
            <a:spLocks noGrp="1"/>
          </p:cNvSpPr>
          <p:nvPr>
            <p:ph type="title"/>
          </p:nvPr>
        </p:nvSpPr>
        <p:spPr>
          <a:xfrm>
            <a:off x="457200" y="1338090"/>
            <a:ext cx="8229600" cy="563563"/>
          </a:xfrm>
        </p:spPr>
        <p:txBody>
          <a:bodyPr/>
          <a:lstStyle/>
          <a:p>
            <a:r>
              <a:rPr lang="en-US" sz="2400" dirty="0">
                <a:latin typeface="Montserrat Medium" panose="00000600000000000000" pitchFamily="2" charset="0"/>
              </a:rPr>
              <a:t>Initiating/Planning/Execution/Closing</a:t>
            </a:r>
            <a:endParaRPr lang="en-CA" sz="2400" dirty="0">
              <a:latin typeface="Montserrat Medium" panose="00000600000000000000" pitchFamily="2" charset="0"/>
            </a:endParaRPr>
          </a:p>
        </p:txBody>
      </p:sp>
      <p:graphicFrame>
        <p:nvGraphicFramePr>
          <p:cNvPr id="8" name="Chart 7">
            <a:extLst>
              <a:ext uri="{FF2B5EF4-FFF2-40B4-BE49-F238E27FC236}">
                <a16:creationId xmlns:a16="http://schemas.microsoft.com/office/drawing/2014/main" id="{CA381DBD-19E5-47BB-9EAC-6BF67F0D33A5}"/>
              </a:ext>
            </a:extLst>
          </p:cNvPr>
          <p:cNvGraphicFramePr/>
          <p:nvPr>
            <p:extLst>
              <p:ext uri="{D42A27DB-BD31-4B8C-83A1-F6EECF244321}">
                <p14:modId xmlns:p14="http://schemas.microsoft.com/office/powerpoint/2010/main" val="1025844537"/>
              </p:ext>
            </p:extLst>
          </p:nvPr>
        </p:nvGraphicFramePr>
        <p:xfrm>
          <a:off x="2004391" y="1981908"/>
          <a:ext cx="5135217" cy="2884246"/>
        </p:xfrm>
        <a:graphic>
          <a:graphicData uri="http://schemas.openxmlformats.org/drawingml/2006/chart">
            <c:chart xmlns:c="http://schemas.openxmlformats.org/drawingml/2006/chart" xmlns:r="http://schemas.openxmlformats.org/officeDocument/2006/relationships" r:id="rId2"/>
          </a:graphicData>
        </a:graphic>
      </p:graphicFrame>
      <p:pic>
        <p:nvPicPr>
          <p:cNvPr id="1026" name="Picture 2" descr="9,908 BEST Explain Cartoon IMAGES, STOCK PHOTOS &amp;amp; VECTORS | Adobe Stock">
            <a:extLst>
              <a:ext uri="{FF2B5EF4-FFF2-40B4-BE49-F238E27FC236}">
                <a16:creationId xmlns:a16="http://schemas.microsoft.com/office/drawing/2014/main" id="{981A8E50-AB50-427C-97D6-22052C1A80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93590" y="4946409"/>
            <a:ext cx="2356817" cy="17899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75397"/>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TotalTime>
  <Words>1019</Words>
  <Application>Microsoft Office PowerPoint</Application>
  <PresentationFormat>On-screen Show (4:3)</PresentationFormat>
  <Paragraphs>43</Paragraphs>
  <Slides>10</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Lato</vt:lpstr>
      <vt:lpstr>Arial</vt:lpstr>
      <vt:lpstr>Montserrat</vt:lpstr>
      <vt:lpstr>Montserrat Medium</vt:lpstr>
      <vt:lpstr>Calibri</vt:lpstr>
      <vt:lpstr>Default Design</vt:lpstr>
      <vt:lpstr>The Global Treps Project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Initiating/Planning/Execution/Closing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Global Treps Project</dc:title>
  <dc:creator>Authorized User</dc:creator>
  <cp:lastModifiedBy>Andy Dinsmore</cp:lastModifiedBy>
  <cp:revision>1</cp:revision>
  <dcterms:created xsi:type="dcterms:W3CDTF">2010-11-05T14:49:01Z</dcterms:created>
  <dcterms:modified xsi:type="dcterms:W3CDTF">2021-11-04T19:10:38Z</dcterms:modified>
</cp:coreProperties>
</file>