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0" r:id="rId4"/>
    <p:sldId id="261" r:id="rId5"/>
    <p:sldId id="258" r:id="rId6"/>
    <p:sldId id="267" r:id="rId7"/>
    <p:sldId id="268" r:id="rId8"/>
    <p:sldId id="269" r:id="rId9"/>
    <p:sldId id="266" r:id="rId1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gVURVN/wQMBIpEgbMwN5cgzlv0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3FFD91-9634-4483-91B1-4EEAC3AC37D7}" v="88" dt="2021-11-18T18:55:29.163"/>
    <p1510:client id="{FD73032E-394A-4848-8F93-69C75FEB47AE}" v="73" dt="2021-11-17T20:55:44.0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327" autoAdjust="0"/>
  </p:normalViewPr>
  <p:slideViewPr>
    <p:cSldViewPr snapToGrid="0">
      <p:cViewPr varScale="1">
        <p:scale>
          <a:sx n="145" d="100"/>
          <a:sy n="145" d="100"/>
        </p:scale>
        <p:origin x="2260" y="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Dinsmore" userId="aa29a1bde795b67c" providerId="LiveId" clId="{2B3FFD91-9634-4483-91B1-4EEAC3AC37D7}"/>
    <pc:docChg chg="undo redo custSel addSld delSld modSld sldOrd">
      <pc:chgData name="Andy Dinsmore" userId="aa29a1bde795b67c" providerId="LiveId" clId="{2B3FFD91-9634-4483-91B1-4EEAC3AC37D7}" dt="2021-11-18T18:55:58.920" v="571" actId="1076"/>
      <pc:docMkLst>
        <pc:docMk/>
      </pc:docMkLst>
      <pc:sldChg chg="addSp delSp modSp mod">
        <pc:chgData name="Andy Dinsmore" userId="aa29a1bde795b67c" providerId="LiveId" clId="{2B3FFD91-9634-4483-91B1-4EEAC3AC37D7}" dt="2021-11-18T17:24:28.443" v="256" actId="1076"/>
        <pc:sldMkLst>
          <pc:docMk/>
          <pc:sldMk cId="0" sldId="256"/>
        </pc:sldMkLst>
        <pc:spChg chg="add del mod">
          <ac:chgData name="Andy Dinsmore" userId="aa29a1bde795b67c" providerId="LiveId" clId="{2B3FFD91-9634-4483-91B1-4EEAC3AC37D7}" dt="2021-11-18T17:24:10.964" v="230" actId="478"/>
          <ac:spMkLst>
            <pc:docMk/>
            <pc:sldMk cId="0" sldId="256"/>
            <ac:spMk id="3" creationId="{DA175812-0CFE-46CF-9EAE-A9AC97AE212A}"/>
          </ac:spMkLst>
        </pc:spChg>
        <pc:spChg chg="add mod">
          <ac:chgData name="Andy Dinsmore" userId="aa29a1bde795b67c" providerId="LiveId" clId="{2B3FFD91-9634-4483-91B1-4EEAC3AC37D7}" dt="2021-11-18T17:24:28.443" v="256" actId="1076"/>
          <ac:spMkLst>
            <pc:docMk/>
            <pc:sldMk cId="0" sldId="256"/>
            <ac:spMk id="4" creationId="{37739A7B-067D-47D3-A5A9-6902B2084FB5}"/>
          </ac:spMkLst>
        </pc:spChg>
        <pc:spChg chg="del">
          <ac:chgData name="Andy Dinsmore" userId="aa29a1bde795b67c" providerId="LiveId" clId="{2B3FFD91-9634-4483-91B1-4EEAC3AC37D7}" dt="2021-11-18T17:24:08.891" v="229" actId="478"/>
          <ac:spMkLst>
            <pc:docMk/>
            <pc:sldMk cId="0" sldId="256"/>
            <ac:spMk id="91" creationId="{00000000-0000-0000-0000-000000000000}"/>
          </ac:spMkLst>
        </pc:spChg>
      </pc:sldChg>
      <pc:sldChg chg="addSp delSp modSp mod modNotesTx">
        <pc:chgData name="Andy Dinsmore" userId="aa29a1bde795b67c" providerId="LiveId" clId="{2B3FFD91-9634-4483-91B1-4EEAC3AC37D7}" dt="2021-11-18T17:23:42.638" v="224" actId="20577"/>
        <pc:sldMkLst>
          <pc:docMk/>
          <pc:sldMk cId="0" sldId="259"/>
        </pc:sldMkLst>
        <pc:spChg chg="add del mod">
          <ac:chgData name="Andy Dinsmore" userId="aa29a1bde795b67c" providerId="LiveId" clId="{2B3FFD91-9634-4483-91B1-4EEAC3AC37D7}" dt="2021-11-18T17:17:34.158" v="184" actId="478"/>
          <ac:spMkLst>
            <pc:docMk/>
            <pc:sldMk cId="0" sldId="259"/>
            <ac:spMk id="2" creationId="{CD660950-D7F0-4C8F-9068-CF46CCA6282B}"/>
          </ac:spMkLst>
        </pc:spChg>
        <pc:spChg chg="add del mod">
          <ac:chgData name="Andy Dinsmore" userId="aa29a1bde795b67c" providerId="LiveId" clId="{2B3FFD91-9634-4483-91B1-4EEAC3AC37D7}" dt="2021-11-18T17:17:36.027" v="185" actId="478"/>
          <ac:spMkLst>
            <pc:docMk/>
            <pc:sldMk cId="0" sldId="259"/>
            <ac:spMk id="3" creationId="{5F419129-9423-41AF-839E-805D39BFF1D0}"/>
          </ac:spMkLst>
        </pc:spChg>
        <pc:spChg chg="add del mod">
          <ac:chgData name="Andy Dinsmore" userId="aa29a1bde795b67c" providerId="LiveId" clId="{2B3FFD91-9634-4483-91B1-4EEAC3AC37D7}" dt="2021-11-18T17:17:37.644" v="186" actId="478"/>
          <ac:spMkLst>
            <pc:docMk/>
            <pc:sldMk cId="0" sldId="259"/>
            <ac:spMk id="4" creationId="{E20C2DED-C5D5-4018-8E09-F6693C77E471}"/>
          </ac:spMkLst>
        </pc:spChg>
        <pc:spChg chg="add mod">
          <ac:chgData name="Andy Dinsmore" userId="aa29a1bde795b67c" providerId="LiveId" clId="{2B3FFD91-9634-4483-91B1-4EEAC3AC37D7}" dt="2021-11-18T17:17:25.267" v="182" actId="255"/>
          <ac:spMkLst>
            <pc:docMk/>
            <pc:sldMk cId="0" sldId="259"/>
            <ac:spMk id="5" creationId="{2CD5F4BE-5C4D-452E-9155-DF9A8EEB444F}"/>
          </ac:spMkLst>
        </pc:spChg>
        <pc:spChg chg="add del mod">
          <ac:chgData name="Andy Dinsmore" userId="aa29a1bde795b67c" providerId="LiveId" clId="{2B3FFD91-9634-4483-91B1-4EEAC3AC37D7}" dt="2021-11-18T17:17:17.189" v="180" actId="33987"/>
          <ac:spMkLst>
            <pc:docMk/>
            <pc:sldMk cId="0" sldId="259"/>
            <ac:spMk id="6" creationId="{0A43EEEC-5AF3-4CC8-9EC3-70B79F8E6719}"/>
          </ac:spMkLst>
        </pc:spChg>
        <pc:spChg chg="add del">
          <ac:chgData name="Andy Dinsmore" userId="aa29a1bde795b67c" providerId="LiveId" clId="{2B3FFD91-9634-4483-91B1-4EEAC3AC37D7}" dt="2021-11-18T17:17:16.446" v="179" actId="22"/>
          <ac:spMkLst>
            <pc:docMk/>
            <pc:sldMk cId="0" sldId="259"/>
            <ac:spMk id="11" creationId="{5EBAB3E6-64AA-4987-B289-8B2D882C4C75}"/>
          </ac:spMkLst>
        </pc:spChg>
        <pc:spChg chg="del mod">
          <ac:chgData name="Andy Dinsmore" userId="aa29a1bde795b67c" providerId="LiveId" clId="{2B3FFD91-9634-4483-91B1-4EEAC3AC37D7}" dt="2021-11-18T17:16:12.584" v="172" actId="478"/>
          <ac:spMkLst>
            <pc:docMk/>
            <pc:sldMk cId="0" sldId="259"/>
            <ac:spMk id="195" creationId="{00000000-0000-0000-0000-000000000000}"/>
          </ac:spMkLst>
        </pc:spChg>
        <pc:spChg chg="mod">
          <ac:chgData name="Andy Dinsmore" userId="aa29a1bde795b67c" providerId="LiveId" clId="{2B3FFD91-9634-4483-91B1-4EEAC3AC37D7}" dt="2021-11-18T17:23:42.638" v="224" actId="20577"/>
          <ac:spMkLst>
            <pc:docMk/>
            <pc:sldMk cId="0" sldId="259"/>
            <ac:spMk id="196" creationId="{00000000-0000-0000-0000-000000000000}"/>
          </ac:spMkLst>
        </pc:spChg>
        <pc:graphicFrameChg chg="add mod modGraphic">
          <ac:chgData name="Andy Dinsmore" userId="aa29a1bde795b67c" providerId="LiveId" clId="{2B3FFD91-9634-4483-91B1-4EEAC3AC37D7}" dt="2021-11-18T17:22:20.573" v="213" actId="1076"/>
          <ac:graphicFrameMkLst>
            <pc:docMk/>
            <pc:sldMk cId="0" sldId="259"/>
            <ac:graphicFrameMk id="10" creationId="{148E6E26-081F-4D1C-A6AC-6781574D9CBD}"/>
          </ac:graphicFrameMkLst>
        </pc:graphicFrameChg>
        <pc:picChg chg="add del mod">
          <ac:chgData name="Andy Dinsmore" userId="aa29a1bde795b67c" providerId="LiveId" clId="{2B3FFD91-9634-4483-91B1-4EEAC3AC37D7}" dt="2021-11-18T17:19:50.928" v="198"/>
          <ac:picMkLst>
            <pc:docMk/>
            <pc:sldMk cId="0" sldId="259"/>
            <ac:picMk id="9" creationId="{D76024C7-AD4B-40E8-A333-5F221C89A4E8}"/>
          </ac:picMkLst>
        </pc:picChg>
        <pc:picChg chg="add mod">
          <ac:chgData name="Andy Dinsmore" userId="aa29a1bde795b67c" providerId="LiveId" clId="{2B3FFD91-9634-4483-91B1-4EEAC3AC37D7}" dt="2021-11-18T17:22:20.573" v="213" actId="1076"/>
          <ac:picMkLst>
            <pc:docMk/>
            <pc:sldMk cId="0" sldId="259"/>
            <ac:picMk id="17" creationId="{DED7E727-6562-4711-86D2-C3260E602C26}"/>
          </ac:picMkLst>
        </pc:picChg>
        <pc:picChg chg="del mod">
          <ac:chgData name="Andy Dinsmore" userId="aa29a1bde795b67c" providerId="LiveId" clId="{2B3FFD91-9634-4483-91B1-4EEAC3AC37D7}" dt="2021-11-18T17:20:54.588" v="201" actId="478"/>
          <ac:picMkLst>
            <pc:docMk/>
            <pc:sldMk cId="0" sldId="259"/>
            <ac:picMk id="197" creationId="{00000000-0000-0000-0000-000000000000}"/>
          </ac:picMkLst>
        </pc:picChg>
        <pc:picChg chg="add del">
          <ac:chgData name="Andy Dinsmore" userId="aa29a1bde795b67c" providerId="LiveId" clId="{2B3FFD91-9634-4483-91B1-4EEAC3AC37D7}" dt="2021-11-18T17:19:09.675" v="193"/>
          <ac:picMkLst>
            <pc:docMk/>
            <pc:sldMk cId="0" sldId="259"/>
            <ac:picMk id="1026" creationId="{C61EBE0B-E6EA-4279-9FE6-94D76BE56CB5}"/>
          </ac:picMkLst>
        </pc:picChg>
        <pc:picChg chg="add del mod">
          <ac:chgData name="Andy Dinsmore" userId="aa29a1bde795b67c" providerId="LiveId" clId="{2B3FFD91-9634-4483-91B1-4EEAC3AC37D7}" dt="2021-11-18T17:21:53.421" v="205" actId="21"/>
          <ac:picMkLst>
            <pc:docMk/>
            <pc:sldMk cId="0" sldId="259"/>
            <ac:picMk id="1028" creationId="{DF771721-6800-4D51-A399-3A35F7457970}"/>
          </ac:picMkLst>
        </pc:picChg>
      </pc:sldChg>
      <pc:sldChg chg="addSp delSp modSp mod ord">
        <pc:chgData name="Andy Dinsmore" userId="aa29a1bde795b67c" providerId="LiveId" clId="{2B3FFD91-9634-4483-91B1-4EEAC3AC37D7}" dt="2021-11-18T17:34:49.228" v="293" actId="1076"/>
        <pc:sldMkLst>
          <pc:docMk/>
          <pc:sldMk cId="0" sldId="260"/>
        </pc:sldMkLst>
        <pc:spChg chg="add mod">
          <ac:chgData name="Andy Dinsmore" userId="aa29a1bde795b67c" providerId="LiveId" clId="{2B3FFD91-9634-4483-91B1-4EEAC3AC37D7}" dt="2021-11-18T17:25:07.133" v="274" actId="1076"/>
          <ac:spMkLst>
            <pc:docMk/>
            <pc:sldMk cId="0" sldId="260"/>
            <ac:spMk id="2" creationId="{3434CDA5-D2CD-49DE-B62A-5CD0A180A5F0}"/>
          </ac:spMkLst>
        </pc:spChg>
        <pc:spChg chg="add mod">
          <ac:chgData name="Andy Dinsmore" userId="aa29a1bde795b67c" providerId="LiveId" clId="{2B3FFD91-9634-4483-91B1-4EEAC3AC37D7}" dt="2021-11-18T17:34:49.228" v="293" actId="1076"/>
          <ac:spMkLst>
            <pc:docMk/>
            <pc:sldMk cId="0" sldId="260"/>
            <ac:spMk id="8" creationId="{3FD07A01-A4F0-41ED-8635-ACDEBCA34548}"/>
          </ac:spMkLst>
        </pc:spChg>
        <pc:spChg chg="del mod">
          <ac:chgData name="Andy Dinsmore" userId="aa29a1bde795b67c" providerId="LiveId" clId="{2B3FFD91-9634-4483-91B1-4EEAC3AC37D7}" dt="2021-11-18T17:23:57.174" v="228" actId="478"/>
          <ac:spMkLst>
            <pc:docMk/>
            <pc:sldMk cId="0" sldId="260"/>
            <ac:spMk id="203" creationId="{00000000-0000-0000-0000-000000000000}"/>
          </ac:spMkLst>
        </pc:spChg>
        <pc:graphicFrameChg chg="add mod">
          <ac:chgData name="Andy Dinsmore" userId="aa29a1bde795b67c" providerId="LiveId" clId="{2B3FFD91-9634-4483-91B1-4EEAC3AC37D7}" dt="2021-11-18T17:34:41.718" v="291" actId="1076"/>
          <ac:graphicFrameMkLst>
            <pc:docMk/>
            <pc:sldMk cId="0" sldId="260"/>
            <ac:graphicFrameMk id="4" creationId="{823F4258-C2F0-423A-8A39-2496B9502BFA}"/>
          </ac:graphicFrameMkLst>
        </pc:graphicFrameChg>
        <pc:picChg chg="add del">
          <ac:chgData name="Andy Dinsmore" userId="aa29a1bde795b67c" providerId="LiveId" clId="{2B3FFD91-9634-4483-91B1-4EEAC3AC37D7}" dt="2021-11-18T17:28:40.552" v="281" actId="478"/>
          <ac:picMkLst>
            <pc:docMk/>
            <pc:sldMk cId="0" sldId="260"/>
            <ac:picMk id="2050" creationId="{8C90884A-81E3-496D-82FD-763D421BAA01}"/>
          </ac:picMkLst>
        </pc:picChg>
        <pc:picChg chg="add mod">
          <ac:chgData name="Andy Dinsmore" userId="aa29a1bde795b67c" providerId="LiveId" clId="{2B3FFD91-9634-4483-91B1-4EEAC3AC37D7}" dt="2021-11-18T17:34:43.977" v="292" actId="1076"/>
          <ac:picMkLst>
            <pc:docMk/>
            <pc:sldMk cId="0" sldId="260"/>
            <ac:picMk id="2052" creationId="{FCD09B42-3CF6-4E68-BB92-993298C352EA}"/>
          </ac:picMkLst>
        </pc:picChg>
        <pc:picChg chg="add del">
          <ac:chgData name="Andy Dinsmore" userId="aa29a1bde795b67c" providerId="LiveId" clId="{2B3FFD91-9634-4483-91B1-4EEAC3AC37D7}" dt="2021-11-18T17:34:15.652" v="287" actId="478"/>
          <ac:picMkLst>
            <pc:docMk/>
            <pc:sldMk cId="0" sldId="260"/>
            <ac:picMk id="2054" creationId="{6C3C808E-48FA-4763-9AA6-5FF682BCF5F7}"/>
          </ac:picMkLst>
        </pc:picChg>
      </pc:sldChg>
      <pc:sldChg chg="addSp delSp modSp mod ord modNotesTx">
        <pc:chgData name="Andy Dinsmore" userId="aa29a1bde795b67c" providerId="LiveId" clId="{2B3FFD91-9634-4483-91B1-4EEAC3AC37D7}" dt="2021-11-18T18:08:10.253" v="345"/>
        <pc:sldMkLst>
          <pc:docMk/>
          <pc:sldMk cId="0" sldId="261"/>
        </pc:sldMkLst>
        <pc:spChg chg="add mod">
          <ac:chgData name="Andy Dinsmore" userId="aa29a1bde795b67c" providerId="LiveId" clId="{2B3FFD91-9634-4483-91B1-4EEAC3AC37D7}" dt="2021-11-18T18:03:26.468" v="326" actId="1076"/>
          <ac:spMkLst>
            <pc:docMk/>
            <pc:sldMk cId="0" sldId="261"/>
            <ac:spMk id="2" creationId="{79E6A0D9-3BEF-474A-A492-D648BF72DE81}"/>
          </ac:spMkLst>
        </pc:spChg>
        <pc:spChg chg="add mod">
          <ac:chgData name="Andy Dinsmore" userId="aa29a1bde795b67c" providerId="LiveId" clId="{2B3FFD91-9634-4483-91B1-4EEAC3AC37D7}" dt="2021-11-18T18:07:45.678" v="343" actId="1076"/>
          <ac:spMkLst>
            <pc:docMk/>
            <pc:sldMk cId="0" sldId="261"/>
            <ac:spMk id="8" creationId="{32AD1B84-A531-45F4-B324-338B76B08BF8}"/>
          </ac:spMkLst>
        </pc:spChg>
        <pc:spChg chg="del mod">
          <ac:chgData name="Andy Dinsmore" userId="aa29a1bde795b67c" providerId="LiveId" clId="{2B3FFD91-9634-4483-91B1-4EEAC3AC37D7}" dt="2021-11-18T18:02:34.419" v="295" actId="478"/>
          <ac:spMkLst>
            <pc:docMk/>
            <pc:sldMk cId="0" sldId="261"/>
            <ac:spMk id="210" creationId="{00000000-0000-0000-0000-000000000000}"/>
          </ac:spMkLst>
        </pc:spChg>
        <pc:spChg chg="del">
          <ac:chgData name="Andy Dinsmore" userId="aa29a1bde795b67c" providerId="LiveId" clId="{2B3FFD91-9634-4483-91B1-4EEAC3AC37D7}" dt="2021-11-18T18:02:26.375" v="294" actId="478"/>
          <ac:spMkLst>
            <pc:docMk/>
            <pc:sldMk cId="0" sldId="261"/>
            <ac:spMk id="211" creationId="{00000000-0000-0000-0000-000000000000}"/>
          </ac:spMkLst>
        </pc:spChg>
        <pc:graphicFrameChg chg="del">
          <ac:chgData name="Andy Dinsmore" userId="aa29a1bde795b67c" providerId="LiveId" clId="{2B3FFD91-9634-4483-91B1-4EEAC3AC37D7}" dt="2021-11-18T18:02:26.375" v="294" actId="478"/>
          <ac:graphicFrameMkLst>
            <pc:docMk/>
            <pc:sldMk cId="0" sldId="261"/>
            <ac:graphicFrameMk id="4" creationId="{E4166CFE-08E3-4331-9658-2D4A92295185}"/>
          </ac:graphicFrameMkLst>
        </pc:graphicFrameChg>
        <pc:graphicFrameChg chg="add mod modGraphic">
          <ac:chgData name="Andy Dinsmore" userId="aa29a1bde795b67c" providerId="LiveId" clId="{2B3FFD91-9634-4483-91B1-4EEAC3AC37D7}" dt="2021-11-18T18:06:27.108" v="338" actId="14100"/>
          <ac:graphicFrameMkLst>
            <pc:docMk/>
            <pc:sldMk cId="0" sldId="261"/>
            <ac:graphicFrameMk id="7" creationId="{238C8193-8CD8-44D4-BF23-9541122E9DD1}"/>
          </ac:graphicFrameMkLst>
        </pc:graphicFrameChg>
        <pc:picChg chg="del">
          <ac:chgData name="Andy Dinsmore" userId="aa29a1bde795b67c" providerId="LiveId" clId="{2B3FFD91-9634-4483-91B1-4EEAC3AC37D7}" dt="2021-11-18T18:02:26.375" v="294" actId="478"/>
          <ac:picMkLst>
            <pc:docMk/>
            <pc:sldMk cId="0" sldId="261"/>
            <ac:picMk id="5" creationId="{DFDE0847-0F01-43DC-9B81-A906E2A8EC0E}"/>
          </ac:picMkLst>
        </pc:picChg>
        <pc:picChg chg="add mod ord">
          <ac:chgData name="Andy Dinsmore" userId="aa29a1bde795b67c" providerId="LiveId" clId="{2B3FFD91-9634-4483-91B1-4EEAC3AC37D7}" dt="2021-11-18T18:06:15.027" v="335" actId="166"/>
          <ac:picMkLst>
            <pc:docMk/>
            <pc:sldMk cId="0" sldId="261"/>
            <ac:picMk id="6" creationId="{9DE179A9-E801-4780-B390-97716F430F51}"/>
          </ac:picMkLst>
        </pc:picChg>
      </pc:sldChg>
      <pc:sldChg chg="modSp del">
        <pc:chgData name="Andy Dinsmore" userId="aa29a1bde795b67c" providerId="LiveId" clId="{2B3FFD91-9634-4483-91B1-4EEAC3AC37D7}" dt="2021-11-18T18:42:40.130" v="498" actId="2696"/>
        <pc:sldMkLst>
          <pc:docMk/>
          <pc:sldMk cId="0" sldId="262"/>
        </pc:sldMkLst>
        <pc:picChg chg="mod">
          <ac:chgData name="Andy Dinsmore" userId="aa29a1bde795b67c" providerId="LiveId" clId="{2B3FFD91-9634-4483-91B1-4EEAC3AC37D7}" dt="2021-11-18T17:25:47.290" v="278" actId="1076"/>
          <ac:picMkLst>
            <pc:docMk/>
            <pc:sldMk cId="0" sldId="262"/>
            <ac:picMk id="1026" creationId="{CA1A2A5F-0B7D-4FC5-AE70-7297B01DE838}"/>
          </ac:picMkLst>
        </pc:picChg>
      </pc:sldChg>
      <pc:sldChg chg="del">
        <pc:chgData name="Andy Dinsmore" userId="aa29a1bde795b67c" providerId="LiveId" clId="{2B3FFD91-9634-4483-91B1-4EEAC3AC37D7}" dt="2021-11-18T18:42:40.130" v="498" actId="2696"/>
        <pc:sldMkLst>
          <pc:docMk/>
          <pc:sldMk cId="0" sldId="263"/>
        </pc:sldMkLst>
      </pc:sldChg>
      <pc:sldChg chg="addSp delSp modSp mod modNotesTx">
        <pc:chgData name="Andy Dinsmore" userId="aa29a1bde795b67c" providerId="LiveId" clId="{2B3FFD91-9634-4483-91B1-4EEAC3AC37D7}" dt="2021-11-18T18:54:29.731" v="517" actId="1076"/>
        <pc:sldMkLst>
          <pc:docMk/>
          <pc:sldMk cId="0" sldId="264"/>
        </pc:sldMkLst>
        <pc:spChg chg="add mod">
          <ac:chgData name="Andy Dinsmore" userId="aa29a1bde795b67c" providerId="LiveId" clId="{2B3FFD91-9634-4483-91B1-4EEAC3AC37D7}" dt="2021-11-18T18:43:24.908" v="514" actId="1076"/>
          <ac:spMkLst>
            <pc:docMk/>
            <pc:sldMk cId="0" sldId="264"/>
            <ac:spMk id="2" creationId="{F1C7019F-FF40-42A9-A679-CB9CF7831184}"/>
          </ac:spMkLst>
        </pc:spChg>
        <pc:spChg chg="del mod">
          <ac:chgData name="Andy Dinsmore" userId="aa29a1bde795b67c" providerId="LiveId" clId="{2B3FFD91-9634-4483-91B1-4EEAC3AC37D7}" dt="2021-11-18T18:43:04.068" v="501" actId="478"/>
          <ac:spMkLst>
            <pc:docMk/>
            <pc:sldMk cId="0" sldId="264"/>
            <ac:spMk id="232" creationId="{00000000-0000-0000-0000-000000000000}"/>
          </ac:spMkLst>
        </pc:spChg>
        <pc:picChg chg="add mod">
          <ac:chgData name="Andy Dinsmore" userId="aa29a1bde795b67c" providerId="LiveId" clId="{2B3FFD91-9634-4483-91B1-4EEAC3AC37D7}" dt="2021-11-18T18:54:29.731" v="517" actId="1076"/>
          <ac:picMkLst>
            <pc:docMk/>
            <pc:sldMk cId="0" sldId="264"/>
            <ac:picMk id="4098" creationId="{97DAAE06-B6C1-45FB-AC7C-4DD0F680AEF0}"/>
          </ac:picMkLst>
        </pc:picChg>
      </pc:sldChg>
      <pc:sldChg chg="addSp delSp modSp mod ord">
        <pc:chgData name="Andy Dinsmore" userId="aa29a1bde795b67c" providerId="LiveId" clId="{2B3FFD91-9634-4483-91B1-4EEAC3AC37D7}" dt="2021-11-18T18:22:00.095" v="494" actId="1076"/>
        <pc:sldMkLst>
          <pc:docMk/>
          <pc:sldMk cId="13275397" sldId="265"/>
        </pc:sldMkLst>
        <pc:spChg chg="del">
          <ac:chgData name="Andy Dinsmore" userId="aa29a1bde795b67c" providerId="LiveId" clId="{2B3FFD91-9634-4483-91B1-4EEAC3AC37D7}" dt="2021-11-18T18:09:06.946" v="348" actId="478"/>
          <ac:spMkLst>
            <pc:docMk/>
            <pc:sldMk cId="13275397" sldId="265"/>
            <ac:spMk id="2" creationId="{F33785F8-4FE2-4C60-B59E-E2E5EE94227A}"/>
          </ac:spMkLst>
        </pc:spChg>
        <pc:spChg chg="add del mod">
          <ac:chgData name="Andy Dinsmore" userId="aa29a1bde795b67c" providerId="LiveId" clId="{2B3FFD91-9634-4483-91B1-4EEAC3AC37D7}" dt="2021-11-18T18:09:11.124" v="349" actId="478"/>
          <ac:spMkLst>
            <pc:docMk/>
            <pc:sldMk cId="13275397" sldId="265"/>
            <ac:spMk id="4" creationId="{889F6F51-9DA1-490A-B53F-573BFE85D1F3}"/>
          </ac:spMkLst>
        </pc:spChg>
        <pc:spChg chg="add mod">
          <ac:chgData name="Andy Dinsmore" userId="aa29a1bde795b67c" providerId="LiveId" clId="{2B3FFD91-9634-4483-91B1-4EEAC3AC37D7}" dt="2021-11-18T18:09:43.407" v="375" actId="1076"/>
          <ac:spMkLst>
            <pc:docMk/>
            <pc:sldMk cId="13275397" sldId="265"/>
            <ac:spMk id="5" creationId="{1184E933-3B3B-4537-9873-24A4F5ACDC04}"/>
          </ac:spMkLst>
        </pc:spChg>
        <pc:spChg chg="add del mod">
          <ac:chgData name="Andy Dinsmore" userId="aa29a1bde795b67c" providerId="LiveId" clId="{2B3FFD91-9634-4483-91B1-4EEAC3AC37D7}" dt="2021-11-18T18:12:38.008" v="384"/>
          <ac:spMkLst>
            <pc:docMk/>
            <pc:sldMk cId="13275397" sldId="265"/>
            <ac:spMk id="6" creationId="{43FFAA18-7154-4EEA-8F7A-8DE9B5F9E4CE}"/>
          </ac:spMkLst>
        </pc:spChg>
        <pc:spChg chg="add del">
          <ac:chgData name="Andy Dinsmore" userId="aa29a1bde795b67c" providerId="LiveId" clId="{2B3FFD91-9634-4483-91B1-4EEAC3AC37D7}" dt="2021-11-18T18:12:50.666" v="386" actId="478"/>
          <ac:spMkLst>
            <pc:docMk/>
            <pc:sldMk cId="13275397" sldId="265"/>
            <ac:spMk id="7" creationId="{2AEF2B95-4B93-4B01-940F-FAA0B8F85826}"/>
          </ac:spMkLst>
        </pc:spChg>
        <pc:spChg chg="add mod">
          <ac:chgData name="Andy Dinsmore" userId="aa29a1bde795b67c" providerId="LiveId" clId="{2B3FFD91-9634-4483-91B1-4EEAC3AC37D7}" dt="2021-11-18T18:21:01.617" v="446" actId="1076"/>
          <ac:spMkLst>
            <pc:docMk/>
            <pc:sldMk cId="13275397" sldId="265"/>
            <ac:spMk id="11" creationId="{1930FB73-2D36-45A0-9E3E-3E0370D2894E}"/>
          </ac:spMkLst>
        </pc:spChg>
        <pc:spChg chg="add mod">
          <ac:chgData name="Andy Dinsmore" userId="aa29a1bde795b67c" providerId="LiveId" clId="{2B3FFD91-9634-4483-91B1-4EEAC3AC37D7}" dt="2021-11-18T18:21:23.566" v="466" actId="1076"/>
          <ac:spMkLst>
            <pc:docMk/>
            <pc:sldMk cId="13275397" sldId="265"/>
            <ac:spMk id="12" creationId="{A2DEA6E3-21BA-4B25-95D4-6D2601087BCA}"/>
          </ac:spMkLst>
        </pc:spChg>
        <pc:spChg chg="add mod">
          <ac:chgData name="Andy Dinsmore" userId="aa29a1bde795b67c" providerId="LiveId" clId="{2B3FFD91-9634-4483-91B1-4EEAC3AC37D7}" dt="2021-11-18T18:22:00.095" v="494" actId="1076"/>
          <ac:spMkLst>
            <pc:docMk/>
            <pc:sldMk cId="13275397" sldId="265"/>
            <ac:spMk id="13" creationId="{082446B6-1EF6-447A-9D52-6DDDC915E4B2}"/>
          </ac:spMkLst>
        </pc:spChg>
        <pc:graphicFrameChg chg="del">
          <ac:chgData name="Andy Dinsmore" userId="aa29a1bde795b67c" providerId="LiveId" clId="{2B3FFD91-9634-4483-91B1-4EEAC3AC37D7}" dt="2021-11-18T18:08:37.182" v="347" actId="478"/>
          <ac:graphicFrameMkLst>
            <pc:docMk/>
            <pc:sldMk cId="13275397" sldId="265"/>
            <ac:graphicFrameMk id="8" creationId="{CA381DBD-19E5-47BB-9EAC-6BF67F0D33A5}"/>
          </ac:graphicFrameMkLst>
        </pc:graphicFrameChg>
        <pc:picChg chg="add mod">
          <ac:chgData name="Andy Dinsmore" userId="aa29a1bde795b67c" providerId="LiveId" clId="{2B3FFD91-9634-4483-91B1-4EEAC3AC37D7}" dt="2021-11-18T18:20:41.996" v="427" actId="1076"/>
          <ac:picMkLst>
            <pc:docMk/>
            <pc:sldMk cId="13275397" sldId="265"/>
            <ac:picMk id="10" creationId="{9DF31ECE-3CCB-492F-AC15-569817B8A0B3}"/>
          </ac:picMkLst>
        </pc:picChg>
        <pc:picChg chg="del">
          <ac:chgData name="Andy Dinsmore" userId="aa29a1bde795b67c" providerId="LiveId" clId="{2B3FFD91-9634-4483-91B1-4EEAC3AC37D7}" dt="2021-11-18T18:08:34.647" v="346" actId="478"/>
          <ac:picMkLst>
            <pc:docMk/>
            <pc:sldMk cId="13275397" sldId="265"/>
            <ac:picMk id="1026" creationId="{981A8E50-AB50-427C-97D6-22052C1A80DC}"/>
          </ac:picMkLst>
        </pc:picChg>
        <pc:picChg chg="add mod">
          <ac:chgData name="Andy Dinsmore" userId="aa29a1bde795b67c" providerId="LiveId" clId="{2B3FFD91-9634-4483-91B1-4EEAC3AC37D7}" dt="2021-11-18T18:20:41.996" v="427" actId="1076"/>
          <ac:picMkLst>
            <pc:docMk/>
            <pc:sldMk cId="13275397" sldId="265"/>
            <ac:picMk id="3074" creationId="{3E01E1EB-7497-42ED-AA56-38F1B0E84487}"/>
          </ac:picMkLst>
        </pc:picChg>
        <pc:picChg chg="add del mod">
          <ac:chgData name="Andy Dinsmore" userId="aa29a1bde795b67c" providerId="LiveId" clId="{2B3FFD91-9634-4483-91B1-4EEAC3AC37D7}" dt="2021-11-18T18:14:23.837" v="393" actId="478"/>
          <ac:picMkLst>
            <pc:docMk/>
            <pc:sldMk cId="13275397" sldId="265"/>
            <ac:picMk id="3080" creationId="{2A4A984A-32BC-41AE-B763-B81162B5031E}"/>
          </ac:picMkLst>
        </pc:picChg>
        <pc:picChg chg="add mod">
          <ac:chgData name="Andy Dinsmore" userId="aa29a1bde795b67c" providerId="LiveId" clId="{2B3FFD91-9634-4483-91B1-4EEAC3AC37D7}" dt="2021-11-18T18:21:30.905" v="468" actId="14100"/>
          <ac:picMkLst>
            <pc:docMk/>
            <pc:sldMk cId="13275397" sldId="265"/>
            <ac:picMk id="3082" creationId="{ADDB86B9-E2D4-46C1-9697-A634FF5316D5}"/>
          </ac:picMkLst>
        </pc:picChg>
      </pc:sldChg>
      <pc:sldChg chg="delSp new del mod">
        <pc:chgData name="Andy Dinsmore" userId="aa29a1bde795b67c" providerId="LiveId" clId="{2B3FFD91-9634-4483-91B1-4EEAC3AC37D7}" dt="2021-11-18T18:24:19.058" v="497" actId="2696"/>
        <pc:sldMkLst>
          <pc:docMk/>
          <pc:sldMk cId="2489873163" sldId="266"/>
        </pc:sldMkLst>
        <pc:spChg chg="del">
          <ac:chgData name="Andy Dinsmore" userId="aa29a1bde795b67c" providerId="LiveId" clId="{2B3FFD91-9634-4483-91B1-4EEAC3AC37D7}" dt="2021-11-18T18:23:50.306" v="496" actId="478"/>
          <ac:spMkLst>
            <pc:docMk/>
            <pc:sldMk cId="2489873163" sldId="266"/>
            <ac:spMk id="2" creationId="{9F927BF1-DEDA-437F-AC1F-C41F62AF2988}"/>
          </ac:spMkLst>
        </pc:spChg>
      </pc:sldChg>
      <pc:sldChg chg="addSp delSp modSp new mod ord">
        <pc:chgData name="Andy Dinsmore" userId="aa29a1bde795b67c" providerId="LiveId" clId="{2B3FFD91-9634-4483-91B1-4EEAC3AC37D7}" dt="2021-11-18T18:55:58.920" v="571" actId="1076"/>
        <pc:sldMkLst>
          <pc:docMk/>
          <pc:sldMk cId="3527653458" sldId="266"/>
        </pc:sldMkLst>
        <pc:spChg chg="del">
          <ac:chgData name="Andy Dinsmore" userId="aa29a1bde795b67c" providerId="LiveId" clId="{2B3FFD91-9634-4483-91B1-4EEAC3AC37D7}" dt="2021-11-18T18:55:01.793" v="519" actId="478"/>
          <ac:spMkLst>
            <pc:docMk/>
            <pc:sldMk cId="3527653458" sldId="266"/>
            <ac:spMk id="2" creationId="{C29F2B74-0FE5-470F-AA1F-C80105F259D6}"/>
          </ac:spMkLst>
        </pc:spChg>
        <pc:spChg chg="del">
          <ac:chgData name="Andy Dinsmore" userId="aa29a1bde795b67c" providerId="LiveId" clId="{2B3FFD91-9634-4483-91B1-4EEAC3AC37D7}" dt="2021-11-18T18:55:01.793" v="519" actId="478"/>
          <ac:spMkLst>
            <pc:docMk/>
            <pc:sldMk cId="3527653458" sldId="266"/>
            <ac:spMk id="3" creationId="{B89B9882-F60D-427A-A997-66288AA1F1C3}"/>
          </ac:spMkLst>
        </pc:spChg>
        <pc:spChg chg="add mod">
          <ac:chgData name="Andy Dinsmore" userId="aa29a1bde795b67c" providerId="LiveId" clId="{2B3FFD91-9634-4483-91B1-4EEAC3AC37D7}" dt="2021-11-18T18:55:58.920" v="571" actId="1076"/>
          <ac:spMkLst>
            <pc:docMk/>
            <pc:sldMk cId="3527653458" sldId="266"/>
            <ac:spMk id="4" creationId="{90C466BB-FDED-434A-8C03-A12E26451496}"/>
          </ac:spMkLst>
        </pc:spChg>
        <pc:spChg chg="add mod">
          <ac:chgData name="Andy Dinsmore" userId="aa29a1bde795b67c" providerId="LiveId" clId="{2B3FFD91-9634-4483-91B1-4EEAC3AC37D7}" dt="2021-11-18T18:55:58.920" v="571" actId="1076"/>
          <ac:spMkLst>
            <pc:docMk/>
            <pc:sldMk cId="3527653458" sldId="266"/>
            <ac:spMk id="5" creationId="{FA112BCE-85C2-473C-8E08-F4ADD7E1AED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Phases By Weeks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Initiating</c:v>
                </c:pt>
                <c:pt idx="1">
                  <c:v>Planning</c:v>
                </c:pt>
                <c:pt idx="2">
                  <c:v>Execution</c:v>
                </c:pt>
                <c:pt idx="3">
                  <c:v>Closing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2.2000000000000002</c:v>
                </c:pt>
                <c:pt idx="1">
                  <c:v>8</c:v>
                </c:pt>
                <c:pt idx="2">
                  <c:v>12</c:v>
                </c:pt>
                <c:pt idx="3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12-415D-AA5E-B5662EC19D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2457312"/>
        <c:axId val="282456480"/>
      </c:barChart>
      <c:catAx>
        <c:axId val="282457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2456480"/>
        <c:crosses val="autoZero"/>
        <c:auto val="1"/>
        <c:lblAlgn val="ctr"/>
        <c:lblOffset val="100"/>
        <c:noMultiLvlLbl val="0"/>
      </c:catAx>
      <c:valAx>
        <c:axId val="282456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2457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8f640544a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8f640544a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f8f640544a_0_1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8f640544a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f8f640544a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1B212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f8f640544a_0_20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8f640544a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f8f640544a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f8f640544a_0_2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8f640544a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8f640544a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f8f640544a_0_1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 rot="5400000">
            <a:off x="5357019" y="2796381"/>
            <a:ext cx="46021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body" idx="1"/>
          </p:nvPr>
        </p:nvSpPr>
        <p:spPr>
          <a:xfrm rot="5400000">
            <a:off x="1166019" y="815182"/>
            <a:ext cx="46021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57200" y="1371600"/>
            <a:ext cx="8229600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457200" y="2057400"/>
            <a:ext cx="8229600" cy="406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457200" y="1371600"/>
            <a:ext cx="8229600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457200" y="2133600"/>
            <a:ext cx="4038600" cy="399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4648200" y="2133600"/>
            <a:ext cx="4038600" cy="399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457200" y="1371600"/>
            <a:ext cx="8229600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2537618" y="-23019"/>
            <a:ext cx="40687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987" y="0"/>
            <a:ext cx="9140027" cy="116681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body" idx="1"/>
          </p:nvPr>
        </p:nvSpPr>
        <p:spPr>
          <a:xfrm>
            <a:off x="457200" y="2057400"/>
            <a:ext cx="8229600" cy="406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7200" y="1371600"/>
            <a:ext cx="8229600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Google Shape;16;p3" descr="Cnstga_vrt_CMYK_gld_wht_rev.eps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71475" y="-36513"/>
            <a:ext cx="1533525" cy="119538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Anyone can be an entrepreneur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 descr="machine-idea">
            <a:extLst>
              <a:ext uri="{FF2B5EF4-FFF2-40B4-BE49-F238E27FC236}">
                <a16:creationId xmlns:a16="http://schemas.microsoft.com/office/drawing/2014/main" id="{749CAA37-EB54-4147-8E46-033E1297C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866" y="4296496"/>
            <a:ext cx="2868267" cy="20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7739A7B-067D-47D3-A5A9-6902B2084FB5}"/>
              </a:ext>
            </a:extLst>
          </p:cNvPr>
          <p:cNvSpPr/>
          <p:nvPr/>
        </p:nvSpPr>
        <p:spPr>
          <a:xfrm>
            <a:off x="382390" y="1646535"/>
            <a:ext cx="83792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The Global </a:t>
            </a:r>
            <a:r>
              <a:rPr lang="en-US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Treps</a:t>
            </a:r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8f640544a_0_176"/>
          <p:cNvSpPr txBox="1"/>
          <p:nvPr/>
        </p:nvSpPr>
        <p:spPr>
          <a:xfrm>
            <a:off x="406734" y="2584616"/>
            <a:ext cx="4378626" cy="2548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300"/>
              <a:buFont typeface="Lato"/>
              <a:buChar char="●"/>
            </a:pPr>
            <a:r>
              <a:rPr lang="en-US" sz="2400" dirty="0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Promote Entrepreneurism</a:t>
            </a:r>
            <a:endParaRPr sz="2400" dirty="0">
              <a:solidFill>
                <a:srgbClr val="1B212C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300"/>
              <a:buFont typeface="Lato"/>
              <a:buChar char="●"/>
            </a:pPr>
            <a:r>
              <a:rPr lang="en-US" sz="2400" dirty="0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Market Your Idea</a:t>
            </a:r>
            <a:endParaRPr sz="2400" dirty="0">
              <a:solidFill>
                <a:srgbClr val="1B212C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300"/>
              <a:buFont typeface="Lato"/>
              <a:buChar char="●"/>
            </a:pPr>
            <a:r>
              <a:rPr lang="en-US" sz="2400" dirty="0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Market Yourself</a:t>
            </a:r>
            <a:endParaRPr sz="2400" dirty="0">
              <a:solidFill>
                <a:srgbClr val="1B212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D5F4BE-5C4D-452E-9155-DF9A8EEB444F}"/>
              </a:ext>
            </a:extLst>
          </p:cNvPr>
          <p:cNvSpPr/>
          <p:nvPr/>
        </p:nvSpPr>
        <p:spPr>
          <a:xfrm>
            <a:off x="154764" y="1402686"/>
            <a:ext cx="883447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ontserrat"/>
                <a:ea typeface="Montserrat"/>
                <a:cs typeface="Montserrat"/>
                <a:sym typeface="Montserrat"/>
              </a:rPr>
              <a:t>Global </a:t>
            </a:r>
            <a:r>
              <a:rPr lang="en-US" sz="48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ontserrat"/>
                <a:ea typeface="Montserrat"/>
                <a:cs typeface="Montserrat"/>
                <a:sym typeface="Montserrat"/>
              </a:rPr>
              <a:t>Treps</a:t>
            </a:r>
            <a:r>
              <a:rPr lang="en-US" sz="4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ontserrat"/>
                <a:ea typeface="Montserrat"/>
                <a:cs typeface="Montserrat"/>
                <a:sym typeface="Montserrat"/>
              </a:rPr>
              <a:t> Project Recall</a:t>
            </a:r>
            <a:endParaRPr lang="en-CA" sz="4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148E6E26-081F-4D1C-A6AC-6781574D9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066064"/>
              </p:ext>
            </p:extLst>
          </p:nvPr>
        </p:nvGraphicFramePr>
        <p:xfrm>
          <a:off x="5831839" y="2661314"/>
          <a:ext cx="2174241" cy="279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241">
                  <a:extLst>
                    <a:ext uri="{9D8B030D-6E8A-4147-A177-3AD203B41FA5}">
                      <a16:colId xmlns:a16="http://schemas.microsoft.com/office/drawing/2014/main" val="1605768286"/>
                    </a:ext>
                  </a:extLst>
                </a:gridCol>
              </a:tblGrid>
              <a:tr h="2794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448951"/>
                  </a:ext>
                </a:extLst>
              </a:tr>
            </a:tbl>
          </a:graphicData>
        </a:graphic>
      </p:graphicFrame>
      <p:pic>
        <p:nvPicPr>
          <p:cNvPr id="17" name="Picture 4" descr="Transparent Entrepreneur Png - Transparent Personal Development Png, Png  Download , Transparent Png Image - PNGitem">
            <a:extLst>
              <a:ext uri="{FF2B5EF4-FFF2-40B4-BE49-F238E27FC236}">
                <a16:creationId xmlns:a16="http://schemas.microsoft.com/office/drawing/2014/main" id="{DED7E727-6562-4711-86D2-C3260E602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273" y="2804218"/>
            <a:ext cx="1857375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34CDA5-D2CD-49DE-B62A-5CD0A180A5F0}"/>
              </a:ext>
            </a:extLst>
          </p:cNvPr>
          <p:cNvSpPr/>
          <p:nvPr/>
        </p:nvSpPr>
        <p:spPr>
          <a:xfrm>
            <a:off x="2171342" y="1453495"/>
            <a:ext cx="48013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Project Recap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23F4258-C2F0-423A-8A39-2496B9502B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201689"/>
              </p:ext>
            </p:extLst>
          </p:nvPr>
        </p:nvGraphicFramePr>
        <p:xfrm>
          <a:off x="460071" y="2376825"/>
          <a:ext cx="3990009" cy="2558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052" name="Picture 4" descr="Clock animation - YouTube">
            <a:extLst>
              <a:ext uri="{FF2B5EF4-FFF2-40B4-BE49-F238E27FC236}">
                <a16:creationId xmlns:a16="http://schemas.microsoft.com/office/drawing/2014/main" id="{FCD09B42-3CF6-4E68-BB92-993298C35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75" y="2376825"/>
            <a:ext cx="4039164" cy="227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219;gf8f640544a_0_222">
            <a:extLst>
              <a:ext uri="{FF2B5EF4-FFF2-40B4-BE49-F238E27FC236}">
                <a16:creationId xmlns:a16="http://schemas.microsoft.com/office/drawing/2014/main" id="{3FD07A01-A4F0-41ED-8635-ACDEBCA34548}"/>
              </a:ext>
            </a:extLst>
          </p:cNvPr>
          <p:cNvSpPr txBox="1"/>
          <p:nvPr/>
        </p:nvSpPr>
        <p:spPr>
          <a:xfrm>
            <a:off x="460071" y="4935822"/>
            <a:ext cx="7038900" cy="194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-US" sz="13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Templates and guidelines for running events</a:t>
            </a:r>
            <a:endParaRPr sz="13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-US" sz="13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Visual and audio resources</a:t>
            </a:r>
            <a:endParaRPr sz="13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-US" sz="13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Aid for other organizations to build from our ideas</a:t>
            </a: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-US" sz="13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 accept donations towards schools and organizations to host their own event</a:t>
            </a:r>
            <a:endParaRPr sz="13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E6A0D9-3BEF-474A-A492-D648BF72DE81}"/>
              </a:ext>
            </a:extLst>
          </p:cNvPr>
          <p:cNvSpPr/>
          <p:nvPr/>
        </p:nvSpPr>
        <p:spPr>
          <a:xfrm>
            <a:off x="694985" y="1392535"/>
            <a:ext cx="77540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Probability/Impact of Risk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38C8193-8CD8-44D4-BF23-9541122E9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767964"/>
              </p:ext>
            </p:extLst>
          </p:nvPr>
        </p:nvGraphicFramePr>
        <p:xfrm>
          <a:off x="766326" y="2760785"/>
          <a:ext cx="7682705" cy="2206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2705">
                  <a:extLst>
                    <a:ext uri="{9D8B030D-6E8A-4147-A177-3AD203B41FA5}">
                      <a16:colId xmlns:a16="http://schemas.microsoft.com/office/drawing/2014/main" val="1328975064"/>
                    </a:ext>
                  </a:extLst>
                </a:gridCol>
              </a:tblGrid>
              <a:tr h="2206869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05880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739B48D-0B04-4985-908D-31F31B3BE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018" y="2830537"/>
            <a:ext cx="7531487" cy="20702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8f640544a_0_170"/>
          <p:cNvSpPr txBox="1"/>
          <p:nvPr/>
        </p:nvSpPr>
        <p:spPr>
          <a:xfrm>
            <a:off x="1052547" y="1577309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1B212C"/>
                </a:solidFill>
                <a:latin typeface="Montserrat"/>
                <a:ea typeface="Montserrat"/>
                <a:cs typeface="Montserrat"/>
                <a:sym typeface="Montserrat"/>
              </a:rPr>
              <a:t>Project Oversight Committee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64C98-6E30-46C0-919F-EC0D7B44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400" b="1" dirty="0">
                <a:latin typeface="Montserrat" panose="00000500000000000000" pitchFamily="2" charset="0"/>
              </a:rPr>
              <a:t>Project Oversight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BC7BF-6ABB-4F91-BF1A-D13ED2E87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0054" y="3196004"/>
            <a:ext cx="2387112" cy="1494692"/>
          </a:xfrm>
        </p:spPr>
        <p:txBody>
          <a:bodyPr/>
          <a:lstStyle/>
          <a:p>
            <a:pPr marL="114300" indent="0">
              <a:buNone/>
            </a:pPr>
            <a:r>
              <a:rPr lang="en-CA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Weekly, Friday Mornings</a:t>
            </a:r>
          </a:p>
          <a:p>
            <a:pPr marL="114300" indent="0">
              <a:buNone/>
            </a:pPr>
            <a:endParaRPr lang="en-CA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14300" indent="0">
              <a:buNone/>
            </a:pPr>
            <a:r>
              <a:rPr lang="en-CA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Delivery:</a:t>
            </a:r>
          </a:p>
          <a:p>
            <a:r>
              <a:rPr lang="en-CA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Hard copy</a:t>
            </a:r>
          </a:p>
          <a:p>
            <a:r>
              <a:rPr lang="en-CA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Short meetings</a:t>
            </a:r>
          </a:p>
        </p:txBody>
      </p:sp>
      <p:pic>
        <p:nvPicPr>
          <p:cNvPr id="1026" name="Picture 2" descr="What is Zoom? How it works, tips and tricks and best alternatives |  TechRadar">
            <a:extLst>
              <a:ext uri="{FF2B5EF4-FFF2-40B4-BE49-F238E27FC236}">
                <a16:creationId xmlns:a16="http://schemas.microsoft.com/office/drawing/2014/main" id="{D0EC4992-62C5-474B-B4CA-A1750638F0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87" t="14401" r="32741" b="12860"/>
          <a:stretch/>
        </p:blipFill>
        <p:spPr bwMode="auto">
          <a:xfrm>
            <a:off x="4884127" y="2223415"/>
            <a:ext cx="3033346" cy="373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932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64C98-6E30-46C0-919F-EC0D7B44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400" b="1" dirty="0">
                <a:latin typeface="Montserrat" panose="00000500000000000000" pitchFamily="2" charset="0"/>
              </a:rPr>
              <a:t>Sponsors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BC7BF-6ABB-4F91-BF1A-D13ED2E87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4738" y="3196004"/>
            <a:ext cx="2712428" cy="1494692"/>
          </a:xfrm>
        </p:spPr>
        <p:txBody>
          <a:bodyPr/>
          <a:lstStyle/>
          <a:p>
            <a:pPr marL="114300" indent="0">
              <a:buNone/>
            </a:pPr>
            <a:r>
              <a:rPr lang="en-CA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Monthly, Thursday Mornings</a:t>
            </a:r>
          </a:p>
          <a:p>
            <a:pPr marL="114300" indent="0">
              <a:buNone/>
            </a:pPr>
            <a:endParaRPr lang="en-CA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14300" indent="0">
              <a:buNone/>
            </a:pPr>
            <a:r>
              <a:rPr lang="en-CA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Delivery:</a:t>
            </a:r>
          </a:p>
          <a:p>
            <a:r>
              <a:rPr lang="en-CA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Hard copy</a:t>
            </a:r>
          </a:p>
          <a:p>
            <a:r>
              <a:rPr lang="en-CA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Short meetings</a:t>
            </a:r>
          </a:p>
        </p:txBody>
      </p:sp>
      <p:pic>
        <p:nvPicPr>
          <p:cNvPr id="1026" name="Picture 2" descr="What is Zoom? How it works, tips and tricks and best alternatives |  TechRadar">
            <a:extLst>
              <a:ext uri="{FF2B5EF4-FFF2-40B4-BE49-F238E27FC236}">
                <a16:creationId xmlns:a16="http://schemas.microsoft.com/office/drawing/2014/main" id="{D0EC4992-62C5-474B-B4CA-A1750638F0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87" t="14401" r="32741" b="12860"/>
          <a:stretch/>
        </p:blipFill>
        <p:spPr bwMode="auto">
          <a:xfrm>
            <a:off x="4884127" y="2223415"/>
            <a:ext cx="3033346" cy="373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679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64C98-6E30-46C0-919F-EC0D7B44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400" b="1" dirty="0">
                <a:latin typeface="Montserrat" panose="00000500000000000000" pitchFamily="2" charset="0"/>
              </a:rPr>
              <a:t>Project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BC7BF-6ABB-4F91-BF1A-D13ED2E87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51892" y="2714693"/>
            <a:ext cx="2712428" cy="1494692"/>
          </a:xfrm>
        </p:spPr>
        <p:txBody>
          <a:bodyPr/>
          <a:lstStyle/>
          <a:p>
            <a:pPr marL="114300" indent="0">
              <a:buNone/>
            </a:pPr>
            <a:r>
              <a:rPr lang="en-CA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Weekly, Monday Mornings</a:t>
            </a:r>
          </a:p>
          <a:p>
            <a:pPr marL="114300" indent="0">
              <a:buNone/>
            </a:pPr>
            <a:endParaRPr lang="en-CA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14300" indent="0">
              <a:buNone/>
            </a:pPr>
            <a:r>
              <a:rPr lang="en-CA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Delivery:</a:t>
            </a:r>
          </a:p>
          <a:p>
            <a:r>
              <a:rPr lang="en-CA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Short meetings</a:t>
            </a:r>
          </a:p>
        </p:txBody>
      </p:sp>
      <p:pic>
        <p:nvPicPr>
          <p:cNvPr id="1026" name="Picture 2" descr="What is Zoom? How it works, tips and tricks and best alternatives |  TechRadar">
            <a:extLst>
              <a:ext uri="{FF2B5EF4-FFF2-40B4-BE49-F238E27FC236}">
                <a16:creationId xmlns:a16="http://schemas.microsoft.com/office/drawing/2014/main" id="{D0EC4992-62C5-474B-B4CA-A1750638F0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87" t="14401" r="32741" b="12860"/>
          <a:stretch/>
        </p:blipFill>
        <p:spPr bwMode="auto">
          <a:xfrm>
            <a:off x="6313573" y="2286236"/>
            <a:ext cx="2597779" cy="320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lack down? Current problems and outages | Downdetector">
            <a:extLst>
              <a:ext uri="{FF2B5EF4-FFF2-40B4-BE49-F238E27FC236}">
                <a16:creationId xmlns:a16="http://schemas.microsoft.com/office/drawing/2014/main" id="{F91F0AD9-B758-4849-967F-E820003C1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143307"/>
            <a:ext cx="4813788" cy="197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73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C466BB-FDED-434A-8C03-A12E26451496}"/>
              </a:ext>
            </a:extLst>
          </p:cNvPr>
          <p:cNvSpPr/>
          <p:nvPr/>
        </p:nvSpPr>
        <p:spPr>
          <a:xfrm>
            <a:off x="2594535" y="2713335"/>
            <a:ext cx="39549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112BCE-85C2-473C-8E08-F4ADD7E1AEDE}"/>
              </a:ext>
            </a:extLst>
          </p:cNvPr>
          <p:cNvSpPr/>
          <p:nvPr/>
        </p:nvSpPr>
        <p:spPr>
          <a:xfrm>
            <a:off x="2352482" y="3636665"/>
            <a:ext cx="443903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From The Global </a:t>
            </a:r>
            <a:r>
              <a:rPr lang="en-US" sz="2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Treps</a:t>
            </a:r>
            <a:r>
              <a:rPr 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Team</a:t>
            </a:r>
          </a:p>
        </p:txBody>
      </p:sp>
    </p:spTree>
    <p:extLst>
      <p:ext uri="{BB962C8B-B14F-4D97-AF65-F5344CB8AC3E}">
        <p14:creationId xmlns:p14="http://schemas.microsoft.com/office/powerpoint/2010/main" val="352765345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107</Words>
  <Application>Microsoft Office PowerPoint</Application>
  <PresentationFormat>On-screen Show (4:3)</PresentationFormat>
  <Paragraphs>37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Lato</vt:lpstr>
      <vt:lpstr>Montserrat</vt:lpstr>
      <vt:lpstr>Arial</vt:lpstr>
      <vt:lpstr>Calibri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Oversight</vt:lpstr>
      <vt:lpstr>Sponsors</vt:lpstr>
      <vt:lpstr>Project Team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Global Treps Project</dc:title>
  <dc:creator>Authorized User</dc:creator>
  <cp:lastModifiedBy>Erik Hoijer</cp:lastModifiedBy>
  <cp:revision>3</cp:revision>
  <dcterms:created xsi:type="dcterms:W3CDTF">2010-11-05T14:49:01Z</dcterms:created>
  <dcterms:modified xsi:type="dcterms:W3CDTF">2021-11-22T10:43:39Z</dcterms:modified>
</cp:coreProperties>
</file>