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80d917240_0_0:notes"/>
          <p:cNvSpPr txBox="1"/>
          <p:nvPr>
            <p:ph idx="1" type="body"/>
          </p:nvPr>
        </p:nvSpPr>
        <p:spPr>
          <a:xfrm>
            <a:off x="685800" y="4401256"/>
            <a:ext cx="54864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e80d917240_0_0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81ff9bb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81ff9bb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81ff9bb4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81ff9bb4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81ff9bb4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81ff9bb4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81ff9bb4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81ff9bb4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81ff9bb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81ff9bb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81ff9bb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81ff9bb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81ff9bb4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81ff9bb4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81ff9bb4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81ff9bb4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81ff9bb4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81ff9bb4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80d91724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80d91724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80d91724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80d91724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81ff9a7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81ff9a7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81ff9a73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81ff9a73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81ff9a73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81ff9a73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81ff9a73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81ff9a73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81ff9bb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81ff9bb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81ff9bb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81ff9bb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gsCdbLf_prPYGoes02zu6pGbACW_SGcg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30340" y="1295727"/>
            <a:ext cx="63453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 fontScale="7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1295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rgbClr val="01295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Интеллектуальная система-помощник подбора отелей</a:t>
            </a:r>
            <a:endParaRPr b="1" sz="2700">
              <a:solidFill>
                <a:srgbClr val="01295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914900" y="2553756"/>
            <a:ext cx="36576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1295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Исполнитель: Матющенко Никита,Труханович Алексей</a:t>
            </a:r>
            <a:endParaRPr sz="1700">
              <a:solidFill>
                <a:srgbClr val="01295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1295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1295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Руководитель проекта: 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1295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Зотов Никита Владимирович</a:t>
            </a:r>
            <a:endParaRPr sz="1700">
              <a:solidFill>
                <a:srgbClr val="01295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143000" y="141481"/>
            <a:ext cx="634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Министерство образования Республики Беларусь</a:t>
            </a:r>
            <a:endParaRPr sz="7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УО «Национальный детский технопарк»</a:t>
            </a:r>
            <a:endParaRPr sz="700"/>
          </a:p>
        </p:txBody>
      </p:sp>
      <p:sp>
        <p:nvSpPr>
          <p:cNvPr id="57" name="Google Shape;57;p13"/>
          <p:cNvSpPr/>
          <p:nvPr/>
        </p:nvSpPr>
        <p:spPr>
          <a:xfrm>
            <a:off x="1143000" y="4671016"/>
            <a:ext cx="6345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Минск - 2024</a:t>
            </a:r>
            <a:endParaRPr sz="1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8682445" y="1647552"/>
            <a:ext cx="457200" cy="1774508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75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129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8686800" y="3402874"/>
            <a:ext cx="457200" cy="1774507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E9B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682446" y="-14695"/>
            <a:ext cx="457200" cy="1671638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129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129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151971" y="4305716"/>
            <a:ext cx="251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62" name="Google Shape;62;p13"/>
          <p:cNvSpPr/>
          <p:nvPr/>
        </p:nvSpPr>
        <p:spPr>
          <a:xfrm>
            <a:off x="1648581" y="752571"/>
            <a:ext cx="584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1295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Образовательное направление: «Информационные и компьютерные технологии» («Искусственный интеллект»)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ru" sz="2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.   Изменение интерфейса программы</a:t>
            </a:r>
            <a:endParaRPr sz="24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Задание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описания, названия бота, изменение цвета программы под заданную тематику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012" y="1509750"/>
            <a:ext cx="5977975" cy="31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29600" y="4652200"/>
            <a:ext cx="28848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Интерфейс чат-бота</a:t>
            </a:r>
            <a:endParaRPr sz="8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89012" y="4462300"/>
            <a:ext cx="27660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ru" sz="2025">
                <a:latin typeface="Montserrat"/>
                <a:ea typeface="Montserrat"/>
                <a:cs typeface="Montserrat"/>
                <a:sym typeface="Montserrat"/>
              </a:rPr>
              <a:t>Описание чат-бота</a:t>
            </a:r>
            <a:endParaRPr sz="202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38" y="152400"/>
            <a:ext cx="8060936" cy="423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61800" y="92275"/>
            <a:ext cx="902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ru" sz="2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.   Тестирование системы</a:t>
            </a:r>
            <a:endParaRPr sz="24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Проверка работоспособности системы, корректности ответов на вопросы.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 title="062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1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Выводы:</a:t>
            </a:r>
            <a:endParaRPr sz="24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AutoNum type="arabicPeriod"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Технология OSTIS подходит для данного проекта и нашла в нем применение.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AutoNum type="arabicPeriod"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Создана база знаний для хранения отелей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AutoNum type="arabicPeriod"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Система отвечает на поставленные вопросы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AutoNum type="arabicPeriod"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Система обладает потенциалом для дальнейшего развитии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60500"/>
            <a:ext cx="8520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220">
                <a:solidFill>
                  <a:srgbClr val="012957"/>
                </a:solidFill>
                <a:latin typeface="Montserrat"/>
                <a:ea typeface="Montserrat"/>
                <a:cs typeface="Montserrat"/>
                <a:sym typeface="Montserrat"/>
              </a:rPr>
              <a:t>Заключение</a:t>
            </a:r>
            <a:r>
              <a:rPr b="1" lang="ru" sz="3220">
                <a:solidFill>
                  <a:srgbClr val="012957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3220">
              <a:solidFill>
                <a:srgbClr val="01295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287550"/>
            <a:ext cx="8520600" cy="4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16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Гипотеза: </a:t>
            </a:r>
            <a:endParaRPr sz="2416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 технологии OSTIS в нашем проекте позволило значительно улучшить процесс поиска и предоставления информации об отелях, делая его более быстрым, точным и удобным для пользователей, а значит, наша гипотеза подтвердилась.</a:t>
            </a:r>
            <a:endParaRPr sz="242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287550"/>
            <a:ext cx="8520600" cy="4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16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Практическое применение:</a:t>
            </a:r>
            <a:endParaRPr sz="2416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Наша система прекрасно подходит:</a:t>
            </a:r>
            <a:endParaRPr sz="242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2635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26"/>
              <a:buFont typeface="Montserrat"/>
              <a:buAutoNum type="arabicPeriod"/>
            </a:pPr>
            <a:r>
              <a:rPr lang="ru" sz="24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Туристам и путешественникам</a:t>
            </a:r>
            <a:endParaRPr sz="242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263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6"/>
              <a:buFont typeface="Montserrat"/>
              <a:buAutoNum type="arabicPeriod"/>
            </a:pPr>
            <a:r>
              <a:rPr lang="ru" sz="24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Персоналу отелей</a:t>
            </a:r>
            <a:endParaRPr sz="242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263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6"/>
              <a:buFont typeface="Montserrat"/>
              <a:buAutoNum type="arabicPeriod"/>
            </a:pPr>
            <a:r>
              <a:rPr lang="ru" sz="24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Туроператорам</a:t>
            </a:r>
            <a:endParaRPr sz="242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263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6"/>
              <a:buFont typeface="Montserrat"/>
              <a:buAutoNum type="arabicPeriod"/>
            </a:pPr>
            <a:r>
              <a:rPr lang="ru" sz="24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Бизнесменам</a:t>
            </a:r>
            <a:endParaRPr sz="242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2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-15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16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Перспективы развития:</a:t>
            </a:r>
            <a:endParaRPr sz="2416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 данный момент система находится на стадии разработки в связи с ограничением по времени. Планируется добавить следующие возможности</a:t>
            </a:r>
            <a:r>
              <a:rPr lang="ru" sz="24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42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2635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26"/>
              <a:buFont typeface="Montserrat"/>
              <a:buAutoNum type="arabicPeriod"/>
            </a:pPr>
            <a:r>
              <a:rPr lang="ru" sz="24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Расширение базы знаний</a:t>
            </a:r>
            <a:endParaRPr sz="242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263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6"/>
              <a:buFont typeface="Montserrat"/>
              <a:buAutoNum type="arabicPeriod"/>
            </a:pPr>
            <a:r>
              <a:rPr lang="ru" sz="24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 и подключение агентов</a:t>
            </a:r>
            <a:endParaRPr sz="242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263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6"/>
              <a:buFont typeface="Montserrat"/>
              <a:buAutoNum type="arabicPeriod"/>
            </a:pPr>
            <a:r>
              <a:rPr lang="ru" sz="24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Актуализация данных</a:t>
            </a:r>
            <a:endParaRPr sz="242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263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6"/>
              <a:buFont typeface="Montserrat"/>
              <a:buAutoNum type="arabicPeriod"/>
            </a:pPr>
            <a:r>
              <a:rPr lang="ru" sz="24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Расширение функционала</a:t>
            </a:r>
            <a:endParaRPr sz="242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263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6"/>
              <a:buFont typeface="Montserrat"/>
              <a:buAutoNum type="arabicPeriod"/>
            </a:pPr>
            <a:r>
              <a:rPr lang="ru" sz="24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Перенос системы на другие платформы </a:t>
            </a:r>
            <a:endParaRPr sz="242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2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0" y="1955850"/>
            <a:ext cx="91440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6020">
                <a:solidFill>
                  <a:srgbClr val="012957"/>
                </a:solidFill>
              </a:rPr>
              <a:t>Спасибо за внимание!</a:t>
            </a:r>
            <a:endParaRPr b="1" sz="6020">
              <a:solidFill>
                <a:srgbClr val="012957"/>
              </a:solidFill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8686800" y="3402874"/>
            <a:ext cx="457200" cy="1774507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E9B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8682446" y="-14695"/>
            <a:ext cx="457200" cy="1671638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129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129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-5" y="2"/>
            <a:ext cx="457200" cy="1774508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75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129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-5" y="3454305"/>
            <a:ext cx="457200" cy="1671638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129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129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145200"/>
            <a:ext cx="85206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ru" sz="3200">
                <a:solidFill>
                  <a:srgbClr val="01295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Введение:</a:t>
            </a:r>
            <a:endParaRPr b="1"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832350"/>
            <a:ext cx="8520600" cy="3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244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Актуальность</a:t>
            </a:r>
            <a:r>
              <a:rPr lang="ru" sz="24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исследования заключается в потребности инструментов для поиска отелей.</a:t>
            </a:r>
            <a:endParaRPr sz="24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</a:pPr>
            <a:r>
              <a:rPr lang="ru" sz="244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Новизна</a:t>
            </a:r>
            <a:r>
              <a:rPr lang="ru" sz="24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исследования заключается в использовании Искусственного интеллекта.</a:t>
            </a:r>
            <a:endParaRPr sz="24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</a:pPr>
            <a:r>
              <a:rPr lang="ru" sz="244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Целью</a:t>
            </a:r>
            <a:r>
              <a:rPr lang="ru" sz="24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исследования является создание интеллектуального ассистента по подбору отелей в областных центрах Беларуси.</a:t>
            </a:r>
            <a:endParaRPr sz="24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97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20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3025"/>
            <a:ext cx="8520600" cy="46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Задачи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исследования включают: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67818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AutoNum type="arabicPeriod"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Исследование технологии OSTIS и возможностей ее применения в данном проекте.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6781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AutoNum type="arabicPeriod"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базы знаний для хранения информации об отелях.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6781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AutoNum type="arabicPeriod"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Проведение экспериментов для проверки того, что использование OSTIS улучшает качество предоставляемой информации.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2397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Объектом</a:t>
            </a:r>
            <a:r>
              <a:rPr lang="ru" sz="239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исследования является интеллектуальная система для предоставления информации об отелях пользователю.</a:t>
            </a:r>
            <a:endParaRPr sz="24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8455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Предметом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исследования являются методы и средства разработки интеллектуальных систем для улучшения качества и скорости предоставления информации об отелях. </a:t>
            </a:r>
            <a:endParaRPr sz="24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Гипотеза 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исследования заключается в следующем: Использование технологий интеллектуальных диалоговых систем на основе OSTIS для информирования об отелях в областных центрах Беларуси позволит значительно улучшить процесс поиска и предоставления информации, делая его более быстрым, точным и удобным для пользователей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60500"/>
            <a:ext cx="8520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220">
                <a:solidFill>
                  <a:srgbClr val="012957"/>
                </a:solidFill>
              </a:rPr>
              <a:t>Основная часть. Работа над проектом:</a:t>
            </a:r>
            <a:endParaRPr b="1" sz="3220">
              <a:solidFill>
                <a:srgbClr val="012957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60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ontserrat"/>
              <a:buAutoNum type="arabicPeriod"/>
            </a:pPr>
            <a:r>
              <a:rPr lang="ru" sz="2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Планирование</a:t>
            </a:r>
            <a:endParaRPr sz="24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Выбор темы, планирование системы, вопросов, на которые она будет отвечать и базы знаний.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2.   Создание базы знаний</a:t>
            </a:r>
            <a:endParaRPr sz="24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База знаний должна содержать в себе отели, их характеристики и города, где они находятся. Для этого была создана структура, поделенная на 6 файлов в соответствии с количеством городов.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33600" y="3014600"/>
            <a:ext cx="4465200" cy="1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Структура базы знаний для Минска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5" y="87875"/>
            <a:ext cx="5132402" cy="27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900" y="87875"/>
            <a:ext cx="3567400" cy="27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868000" y="3014600"/>
            <a:ext cx="4465200" cy="1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Структура отдельного отеля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276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3.   </a:t>
            </a:r>
            <a:r>
              <a:rPr lang="ru" sz="2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wit.ai</a:t>
            </a:r>
            <a:endParaRPr sz="24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Разделение вопросов по классам, задание сущностей, обучение системы распознавать вопросы, на которые она должна отвечать.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83050"/>
            <a:ext cx="5341526" cy="27451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5978400" y="4386950"/>
            <a:ext cx="31656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Intent’ы из wit.ai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4.   Описание ответных фраз</a:t>
            </a:r>
            <a:endParaRPr sz="24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Создание правил и фраз для ответов на запланированные вопросы, описание логики ответа.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825" y="1882994"/>
            <a:ext cx="6827075" cy="2999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92250" y="3944125"/>
            <a:ext cx="22128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фразы ответа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688" y="4525350"/>
            <a:ext cx="85206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sz="2065">
                <a:latin typeface="Montserrat"/>
                <a:ea typeface="Montserrat"/>
                <a:cs typeface="Montserrat"/>
                <a:sym typeface="Montserrat"/>
              </a:rPr>
              <a:t>Описание правила ответа</a:t>
            </a:r>
            <a:endParaRPr sz="206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00" y="68674"/>
            <a:ext cx="8414587" cy="437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