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99DC5-9236-4E2D-839A-96BDD5211E02}" v="4" dt="2023-03-16T02:51:34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02CEB-EC53-47BD-2C43-E2B3BCB2D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8C9BFD-C0EE-52DB-2A46-327E0DD2E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5A147-C7A9-79C6-0394-E4950DC4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C7BA-A441-4B6D-B44C-ADCC7349E33D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39B04-BEB7-8CBB-1C40-12824D75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DCC1C9-4FE3-8D4A-4164-10C3A8B2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7075-E75F-4BCF-A214-580016C03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7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AD78B-F91B-9569-8EB3-ADD8B5F4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53B9D4-A272-46C2-493F-4A29BBC6C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9383D-84E0-4CA4-42B3-A06733EC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C7BA-A441-4B6D-B44C-ADCC7349E33D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421F87-5B76-5056-4B69-E3186C24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76C793-5178-A519-52CA-53BA77D2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7075-E75F-4BCF-A214-580016C03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98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6A0F1E-7AEA-AAB0-781A-824A03F6B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76CBBE-5A59-6247-8690-8798EAA21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D7B094-5516-AFF1-2B55-3977E25A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C7BA-A441-4B6D-B44C-ADCC7349E33D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69FE94-4C17-8160-7CC2-094E1F4C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030D7-10FF-6FB2-BAC4-1DEF03B2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7075-E75F-4BCF-A214-580016C03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43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A6302-03F2-5B76-4256-4058EDB2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6FE73-7A75-0492-32A5-55C4179AD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A67BB6-51F2-7104-7AFE-F247E45A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C7BA-A441-4B6D-B44C-ADCC7349E33D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183B7E-9593-DCA6-D91D-1E82DF95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B7E2EB-B5C8-1AB4-A927-3FE2C769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7075-E75F-4BCF-A214-580016C03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64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65D2A-FAD6-7043-97F8-476BD298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5D5384-67CD-49C3-2D79-873FCC25B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FB7CD7-D262-12F9-A0D8-FDCFFC4D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C7BA-A441-4B6D-B44C-ADCC7349E33D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C487FB-7324-E632-55AA-748A154D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90FD35-8F34-72BE-90C4-4259CCBC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7075-E75F-4BCF-A214-580016C03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02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5C886-D5A6-C815-E076-B84C499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8E9C78-5728-A399-D203-02FE40CEB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AD4CCF-BD23-2C1F-D3B6-8E3B10B7D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2BCD91-1213-0B22-21D7-1E89CC0A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C7BA-A441-4B6D-B44C-ADCC7349E33D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BBB03B-5FD4-BCC6-314A-FF891CF1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09A9B9-CF2E-FB30-CCD8-69C233A3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7075-E75F-4BCF-A214-580016C03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74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58255-88D1-14FC-4385-A45A7130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AC313D-807C-F6AC-021B-CE2A8D52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1DDDF2-4B62-E317-1AEC-AB60C1203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B48D55-638C-3E1A-FA72-D0D78D174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830EFE-7375-1942-EB72-D819D11EE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708505-FCC0-C4DC-2688-A8E95928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C7BA-A441-4B6D-B44C-ADCC7349E33D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A26B6B-DE0A-6A75-83FF-2AB867DF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1C441E-C4EA-214E-12A4-943F8052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7075-E75F-4BCF-A214-580016C03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E510F-936C-888E-9D93-4D05EEA6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B91B0F-4B80-8758-0EF1-B40B89D5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C7BA-A441-4B6D-B44C-ADCC7349E33D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F46C20-3325-21EE-F3B2-D42516E1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578E7D-ED7D-1613-A2CD-3E49434A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7075-E75F-4BCF-A214-580016C03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88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E3349D-91B5-5A2B-A19C-91ACC40A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C7BA-A441-4B6D-B44C-ADCC7349E33D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FEF070-F353-92F3-0522-E4E0CBB0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FCC840-875E-E479-E7B9-4F269528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7075-E75F-4BCF-A214-580016C03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44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E57E0-A060-45AE-D903-688C8105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EC1AC5-B660-4E32-57B2-6B5D5F33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A3F682-B279-912C-7316-037267DA2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04DE3D-CB8E-941E-0C2F-8EB5A177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C7BA-A441-4B6D-B44C-ADCC7349E33D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9C3706-98C5-34A9-CAA7-87F81EEA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997C4A-1C25-E32D-D315-6CCBB4F7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7075-E75F-4BCF-A214-580016C03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79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798FE-1B36-BD55-4976-6712DA3C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769C69-3C71-DF11-8DE5-B6F819851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B70E79-7F9C-6159-9253-F74C4D56C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FF8944-7280-B7A2-FBA5-BECFB301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C7BA-A441-4B6D-B44C-ADCC7349E33D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932ECA-E13C-BF4D-8500-B7531931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DDA54-FFBA-0212-DFE9-F8E2C3AF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7075-E75F-4BCF-A214-580016C03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92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5D6A47-1F8A-CA0D-BE4A-B424333C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BA19A0-CE6E-CE94-7D9E-6DBF0BF71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8BCF94-1708-10F8-769D-4D05B560B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C7BA-A441-4B6D-B44C-ADCC7349E33D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46F7E-78B2-C3C1-E88D-EAE2D75C6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40D973-73EB-1F50-2A3B-3D4125845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87075-E75F-4BCF-A214-580016C03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92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383AA-6999-EC3A-7EC7-FDD0BF5CD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E84F44-7A3B-D971-E2FD-BFD48EB5D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8BCC9EF-DBFD-99A5-077D-5BB6060B9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1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FC177-FA8C-D6AD-260A-0A2BFF72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CD4C47-DD16-C67C-A213-59627CCBB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745CE8-A8D4-5241-2CEE-F5A254EED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0"/>
            <a:ext cx="1206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5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E5B14-AD57-4FA1-68DB-2711A6DC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4E9E61-BA89-F379-9CEE-6C95E2B8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1E8557-6568-B11A-DAA8-4F7A5970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5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C84D2-4973-119F-99EC-BE9D47A1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7ED11-C768-0A87-0C24-E55C46029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F7776F-90E6-22C5-2115-FAB63B764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50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bd19be-68b1-440c-82af-6d4de24fec6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36BA383373F9498A6F9C22979A1745" ma:contentTypeVersion="7" ma:contentTypeDescription="Create a new document." ma:contentTypeScope="" ma:versionID="e5a0585981c0f4c6e61617878faf65d9">
  <xsd:schema xmlns:xsd="http://www.w3.org/2001/XMLSchema" xmlns:xs="http://www.w3.org/2001/XMLSchema" xmlns:p="http://schemas.microsoft.com/office/2006/metadata/properties" xmlns:ns3="58bd19be-68b1-440c-82af-6d4de24fec6c" xmlns:ns4="3ffc9a63-5890-437d-bab6-67d84705b086" targetNamespace="http://schemas.microsoft.com/office/2006/metadata/properties" ma:root="true" ma:fieldsID="92ca68032bb9d49459c610918f01c72b" ns3:_="" ns4:_="">
    <xsd:import namespace="58bd19be-68b1-440c-82af-6d4de24fec6c"/>
    <xsd:import namespace="3ffc9a63-5890-437d-bab6-67d84705b0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d19be-68b1-440c-82af-6d4de24fe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c9a63-5890-437d-bab6-67d84705b0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059FA9-3C0D-47A5-B959-46CF0F89F262}">
  <ds:schemaRefs>
    <ds:schemaRef ds:uri="http://purl.org/dc/dcmitype/"/>
    <ds:schemaRef ds:uri="http://schemas.microsoft.com/office/2006/metadata/properties"/>
    <ds:schemaRef ds:uri="3ffc9a63-5890-437d-bab6-67d84705b086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58bd19be-68b1-440c-82af-6d4de24fec6c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A0DDDD8-9B60-4448-B5A5-14E1A0C860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89B6DE-7054-47E5-90EC-0756C1D1A6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bd19be-68b1-440c-82af-6d4de24fec6c"/>
    <ds:schemaRef ds:uri="3ffc9a63-5890-437d-bab6-67d84705b0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Yuzo Rodrigues Palma</dc:creator>
  <cp:lastModifiedBy>DANIEL YUZO RODRIGUES PALMA .</cp:lastModifiedBy>
  <cp:revision>2</cp:revision>
  <dcterms:created xsi:type="dcterms:W3CDTF">2023-03-16T02:14:16Z</dcterms:created>
  <dcterms:modified xsi:type="dcterms:W3CDTF">2023-03-16T03:00:13Z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0x0101003236BA383373F9498A6F9C22979A1745</vt:lpwstr>
  </property>
</Properties>
</file>