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erriweather" panose="00000500000000000000" pitchFamily="2" charset="0"/>
      <p:regular r:id="rId8"/>
      <p:bold r:id="rId9"/>
      <p:italic r:id="rId10"/>
      <p:boldItalic r:id="rId11"/>
    </p:embeddedFon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e19a70ef8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e19a70ef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e19a70ef8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e19a70ef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e19a70ef8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e19a70ef8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e32cdca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e32cdca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IEEEXtreme Countdown</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Μια αναδρομή στις προηγούμενες χρονιές του διαγωνισμού IEEEXtreme</a:t>
            </a:r>
            <a:endParaRPr/>
          </a:p>
        </p:txBody>
      </p:sp>
      <p:pic>
        <p:nvPicPr>
          <p:cNvPr id="66" name="Google Shape;66;p13" title="ieee-uom.png"/>
          <p:cNvPicPr preferRelativeResize="0"/>
          <p:nvPr/>
        </p:nvPicPr>
        <p:blipFill>
          <a:blip r:embed="rId3">
            <a:alphaModFix/>
          </a:blip>
          <a:stretch>
            <a:fillRect/>
          </a:stretch>
        </p:blipFill>
        <p:spPr>
          <a:xfrm>
            <a:off x="5592650" y="4322413"/>
            <a:ext cx="504775" cy="492625"/>
          </a:xfrm>
          <a:prstGeom prst="rect">
            <a:avLst/>
          </a:prstGeom>
          <a:noFill/>
          <a:ln>
            <a:noFill/>
          </a:ln>
        </p:spPr>
      </p:pic>
      <p:pic>
        <p:nvPicPr>
          <p:cNvPr id="67" name="Google Shape;67;p13" title="horizontal-official-800.png"/>
          <p:cNvPicPr preferRelativeResize="0"/>
          <p:nvPr/>
        </p:nvPicPr>
        <p:blipFill rotWithShape="1">
          <a:blip r:embed="rId4">
            <a:alphaModFix/>
          </a:blip>
          <a:srcRect r="76540"/>
          <a:stretch/>
        </p:blipFill>
        <p:spPr>
          <a:xfrm>
            <a:off x="7438875" y="4271100"/>
            <a:ext cx="558556" cy="595226"/>
          </a:xfrm>
          <a:prstGeom prst="rect">
            <a:avLst/>
          </a:prstGeom>
          <a:noFill/>
          <a:ln>
            <a:noFill/>
          </a:ln>
        </p:spPr>
      </p:pic>
      <p:pic>
        <p:nvPicPr>
          <p:cNvPr id="68" name="Google Shape;68;p13" title="Copy of logo_square_blue_white.png"/>
          <p:cNvPicPr preferRelativeResize="0"/>
          <p:nvPr/>
        </p:nvPicPr>
        <p:blipFill>
          <a:blip r:embed="rId5">
            <a:alphaModFix/>
          </a:blip>
          <a:stretch>
            <a:fillRect/>
          </a:stretch>
        </p:blipFill>
        <p:spPr>
          <a:xfrm>
            <a:off x="2089300" y="4304187"/>
            <a:ext cx="536224" cy="529075"/>
          </a:xfrm>
          <a:prstGeom prst="rect">
            <a:avLst/>
          </a:prstGeom>
          <a:noFill/>
          <a:ln>
            <a:noFill/>
          </a:ln>
        </p:spPr>
      </p:pic>
      <p:pic>
        <p:nvPicPr>
          <p:cNvPr id="69" name="Google Shape;69;p13" title="IEEE IHU Student Branch Logo.png"/>
          <p:cNvPicPr preferRelativeResize="0"/>
          <p:nvPr/>
        </p:nvPicPr>
        <p:blipFill rotWithShape="1">
          <a:blip r:embed="rId6">
            <a:alphaModFix/>
          </a:blip>
          <a:srcRect l="4456" t="28061" r="71866" b="27488"/>
          <a:stretch/>
        </p:blipFill>
        <p:spPr>
          <a:xfrm>
            <a:off x="2984400" y="4285600"/>
            <a:ext cx="536227" cy="566263"/>
          </a:xfrm>
          <a:prstGeom prst="rect">
            <a:avLst/>
          </a:prstGeom>
          <a:noFill/>
          <a:ln>
            <a:noFill/>
          </a:ln>
        </p:spPr>
      </p:pic>
      <p:pic>
        <p:nvPicPr>
          <p:cNvPr id="70" name="Google Shape;70;p13" title="IEEEUnipiSB.png"/>
          <p:cNvPicPr preferRelativeResize="0"/>
          <p:nvPr/>
        </p:nvPicPr>
        <p:blipFill>
          <a:blip r:embed="rId7">
            <a:alphaModFix/>
          </a:blip>
          <a:stretch>
            <a:fillRect/>
          </a:stretch>
        </p:blipFill>
        <p:spPr>
          <a:xfrm>
            <a:off x="8356288" y="4349975"/>
            <a:ext cx="445661" cy="437475"/>
          </a:xfrm>
          <a:prstGeom prst="rect">
            <a:avLst/>
          </a:prstGeom>
          <a:noFill/>
          <a:ln>
            <a:noFill/>
          </a:ln>
        </p:spPr>
      </p:pic>
      <p:pic>
        <p:nvPicPr>
          <p:cNvPr id="71" name="Google Shape;71;p13" title="Blue Icon.png"/>
          <p:cNvPicPr preferRelativeResize="0"/>
          <p:nvPr/>
        </p:nvPicPr>
        <p:blipFill>
          <a:blip r:embed="rId8">
            <a:alphaModFix/>
          </a:blip>
          <a:stretch>
            <a:fillRect/>
          </a:stretch>
        </p:blipFill>
        <p:spPr>
          <a:xfrm>
            <a:off x="3879500" y="4323425"/>
            <a:ext cx="490627" cy="490627"/>
          </a:xfrm>
          <a:prstGeom prst="rect">
            <a:avLst/>
          </a:prstGeom>
          <a:noFill/>
          <a:ln>
            <a:noFill/>
          </a:ln>
        </p:spPr>
      </p:pic>
      <p:pic>
        <p:nvPicPr>
          <p:cNvPr id="72" name="Google Shape;72;p13" title="IEEE-Main-Blue.png"/>
          <p:cNvPicPr preferRelativeResize="0"/>
          <p:nvPr/>
        </p:nvPicPr>
        <p:blipFill rotWithShape="1">
          <a:blip r:embed="rId9">
            <a:alphaModFix/>
          </a:blip>
          <a:srcRect r="62271"/>
          <a:stretch/>
        </p:blipFill>
        <p:spPr>
          <a:xfrm>
            <a:off x="4729001" y="4323425"/>
            <a:ext cx="504776" cy="490617"/>
          </a:xfrm>
          <a:prstGeom prst="rect">
            <a:avLst/>
          </a:prstGeom>
          <a:noFill/>
          <a:ln>
            <a:noFill/>
          </a:ln>
        </p:spPr>
      </p:pic>
      <p:pic>
        <p:nvPicPr>
          <p:cNvPr id="73" name="Google Shape;73;p13" title="ieee-sb-icon-transparent.png"/>
          <p:cNvPicPr preferRelativeResize="0"/>
          <p:nvPr/>
        </p:nvPicPr>
        <p:blipFill>
          <a:blip r:embed="rId10">
            <a:alphaModFix/>
          </a:blip>
          <a:stretch>
            <a:fillRect/>
          </a:stretch>
        </p:blipFill>
        <p:spPr>
          <a:xfrm>
            <a:off x="6456288" y="4256863"/>
            <a:ext cx="623700" cy="62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Τι είναι ο διαγωνισμός IEEEXtreme;</a:t>
            </a:r>
            <a:endParaRPr/>
          </a:p>
        </p:txBody>
      </p:sp>
      <p:sp>
        <p:nvSpPr>
          <p:cNvPr id="79" name="Google Shape;79;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Clr>
                <a:schemeClr val="dk1"/>
              </a:buClr>
              <a:buSzPts val="935"/>
              <a:buFont typeface="Arial"/>
              <a:buNone/>
            </a:pPr>
            <a:r>
              <a:rPr lang="el"/>
              <a:t>Ο IEEEXtreme είναι ένας 24ωρος διαγωνισμός προγραμματισμού όπου ομάδες μελών του IEEE παγκοσμίως ανταγωνίζονται μεταξύ τους. Είναι η μεγαλύτερη εκδήλωση που διοργανώνει το IEEE για τα Student Branches.</a:t>
            </a:r>
            <a:endParaRPr/>
          </a:p>
          <a:p>
            <a:pPr marL="0" lvl="0" indent="0" algn="l" rtl="0">
              <a:lnSpc>
                <a:spcPct val="95000"/>
              </a:lnSpc>
              <a:spcBef>
                <a:spcPts val="1200"/>
              </a:spcBef>
              <a:spcAft>
                <a:spcPts val="0"/>
              </a:spcAft>
              <a:buSzPts val="935"/>
              <a:buNone/>
            </a:pPr>
            <a:r>
              <a:rPr lang="el"/>
              <a:t>Ημερομηνία διεξαγωγής: 26 Οκτωβρίου </a:t>
            </a:r>
            <a:br>
              <a:rPr lang="el"/>
            </a:br>
            <a:r>
              <a:rPr lang="el"/>
              <a:t>(Σάββατο 3:00 - Κυριακή 3:00)</a:t>
            </a:r>
            <a:endParaRPr/>
          </a:p>
          <a:p>
            <a:pPr marL="0" lvl="0" indent="0" algn="l" rtl="0">
              <a:lnSpc>
                <a:spcPct val="95000"/>
              </a:lnSpc>
              <a:spcBef>
                <a:spcPts val="1200"/>
              </a:spcBef>
              <a:spcAft>
                <a:spcPts val="1200"/>
              </a:spcAft>
              <a:buSzPts val="935"/>
              <a:buNone/>
            </a:pPr>
            <a:br>
              <a:rPr lang="el"/>
            </a:br>
            <a:r>
              <a:rPr lang="el"/>
              <a:t>Ο διαγωνισμός διεξάγεται online και οι ομάδες ενός πανεπιστημίου μπορούν να μαζευτούν στο hub που θα έχει στήσει το τοπικό Student Branch του πανεπιστημίου τους. Για παραπάνω πληροφορίες σχετικά με την εγγραφή ή την συμμετοχή στον διαγωνισμό επικοινωνήστε με το IEEE Student Branch του πανεπιστημίου σας.</a:t>
            </a:r>
            <a:br>
              <a:rPr lang="el"/>
            </a:br>
            <a:br>
              <a:rPr lang="el"/>
            </a:br>
            <a:r>
              <a:rPr lang="el"/>
              <a:t>Οι εγγραφές του διαγωνισμού είναι ανοιχτές μέχρι 14 Οκτωβρίου!</a:t>
            </a:r>
            <a:endParaRPr/>
          </a:p>
        </p:txBody>
      </p:sp>
      <p:pic>
        <p:nvPicPr>
          <p:cNvPr id="80" name="Google Shape;80;p14" title="color.png"/>
          <p:cNvPicPr preferRelativeResize="0"/>
          <p:nvPr/>
        </p:nvPicPr>
        <p:blipFill>
          <a:blip r:embed="rId3">
            <a:alphaModFix/>
          </a:blip>
          <a:stretch>
            <a:fillRect/>
          </a:stretch>
        </p:blipFill>
        <p:spPr>
          <a:xfrm>
            <a:off x="311725" y="1573550"/>
            <a:ext cx="3629975" cy="168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Παλιά θέματα του διαγωνισμού</a:t>
            </a:r>
            <a:endParaRPr/>
          </a:p>
        </p:txBody>
      </p:sp>
      <p:sp>
        <p:nvSpPr>
          <p:cNvPr id="86" name="Google Shape;86;p15"/>
          <p:cNvSpPr txBox="1">
            <a:spLocks noGrp="1"/>
          </p:cNvSpPr>
          <p:nvPr>
            <p:ph type="body" idx="1"/>
          </p:nvPr>
        </p:nvSpPr>
        <p:spPr>
          <a:xfrm>
            <a:off x="4644675" y="500925"/>
            <a:ext cx="42033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l"/>
              <a:t>Ο διαγωνισμός διεξάγεται στην πλατφόρμα του CS Academy. Η πλατφόρμα έχει διαθέσιμα όλα τα παλιά θέματα του διαγωνισμού.</a:t>
            </a:r>
            <a:endParaRPr/>
          </a:p>
          <a:p>
            <a:pPr marL="0" lvl="0" indent="0" algn="l" rtl="0">
              <a:spcBef>
                <a:spcPts val="1200"/>
              </a:spcBef>
              <a:spcAft>
                <a:spcPts val="1200"/>
              </a:spcAft>
              <a:buNone/>
            </a:pPr>
            <a:r>
              <a:rPr lang="el"/>
              <a:t>https://csacademy.com/ieeextreme-practice</a:t>
            </a:r>
            <a:endParaRPr/>
          </a:p>
        </p:txBody>
      </p:sp>
      <p:pic>
        <p:nvPicPr>
          <p:cNvPr id="87" name="Google Shape;87;p15"/>
          <p:cNvPicPr preferRelativeResize="0"/>
          <p:nvPr/>
        </p:nvPicPr>
        <p:blipFill rotWithShape="1">
          <a:blip r:embed="rId3">
            <a:alphaModFix/>
          </a:blip>
          <a:srcRect l="970"/>
          <a:stretch/>
        </p:blipFill>
        <p:spPr>
          <a:xfrm>
            <a:off x="4855713" y="2340700"/>
            <a:ext cx="3781224" cy="225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Τι είναι το IEEEXtreme Countdown;</a:t>
            </a:r>
            <a:endParaRPr/>
          </a:p>
        </p:txBody>
      </p:sp>
      <p:sp>
        <p:nvSpPr>
          <p:cNvPr id="93" name="Google Shape;9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Clr>
                <a:schemeClr val="dk1"/>
              </a:buClr>
              <a:buSzPts val="1100"/>
              <a:buFont typeface="Arial"/>
              <a:buNone/>
            </a:pPr>
            <a:r>
              <a:rPr lang="el"/>
              <a:t>Το IEEEXtreme Countdown είναι μια σειρά από workshop επάνω στο competitive programming όπου κάνουμε αναδρομή σε όλες τις παλιές χρονιές του IEEEXtreme για προετοιμασία των φοιτητών για τον IEEEXtreme 18.0.</a:t>
            </a:r>
            <a:endParaRPr/>
          </a:p>
          <a:p>
            <a:pPr marL="0" lvl="0" indent="0" algn="l" rtl="0">
              <a:lnSpc>
                <a:spcPct val="95000"/>
              </a:lnSpc>
              <a:spcBef>
                <a:spcPts val="1200"/>
              </a:spcBef>
              <a:spcAft>
                <a:spcPts val="0"/>
              </a:spcAft>
              <a:buNone/>
            </a:pPr>
            <a:r>
              <a:rPr lang="el"/>
              <a:t>Κάθε workshop διοργανώνεται μεταξύ δύο IEEE Student Branches και έχει θεματολογία πάνω σε δύο χρονιές του διαγωνισμού. Στην εκδήλωση συμμετέχουν συνολικά 8 IEEE Student Branches του Greece Section.</a:t>
            </a:r>
            <a:endParaRPr/>
          </a:p>
          <a:p>
            <a:pPr marL="0" lvl="0" indent="0" algn="l" rtl="0">
              <a:lnSpc>
                <a:spcPct val="95000"/>
              </a:lnSpc>
              <a:spcBef>
                <a:spcPts val="1200"/>
              </a:spcBef>
              <a:spcAft>
                <a:spcPts val="1200"/>
              </a:spcAft>
              <a:buNone/>
            </a:pPr>
            <a:r>
              <a:rPr lang="el"/>
              <a:t>Όλα τα workshop γίνονται σε κοινό σύνδεσμο στην πλατφόρμα του Zoom.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l"/>
              <a:t>IEEEXtreme Countdown Program</a:t>
            </a:r>
            <a:endParaRPr/>
          </a:p>
        </p:txBody>
      </p:sp>
      <p:pic>
        <p:nvPicPr>
          <p:cNvPr id="99" name="Google Shape;99;p17" title="ieee-uom.png"/>
          <p:cNvPicPr preferRelativeResize="0"/>
          <p:nvPr/>
        </p:nvPicPr>
        <p:blipFill>
          <a:blip r:embed="rId3">
            <a:alphaModFix/>
          </a:blip>
          <a:stretch>
            <a:fillRect/>
          </a:stretch>
        </p:blipFill>
        <p:spPr>
          <a:xfrm>
            <a:off x="7465775" y="3550225"/>
            <a:ext cx="504775" cy="492625"/>
          </a:xfrm>
          <a:prstGeom prst="rect">
            <a:avLst/>
          </a:prstGeom>
          <a:noFill/>
          <a:ln>
            <a:noFill/>
          </a:ln>
        </p:spPr>
      </p:pic>
      <p:sp>
        <p:nvSpPr>
          <p:cNvPr id="100" name="Google Shape;100;p17"/>
          <p:cNvSpPr txBox="1">
            <a:spLocks noGrp="1"/>
          </p:cNvSpPr>
          <p:nvPr>
            <p:ph type="body" idx="4294967295"/>
          </p:nvPr>
        </p:nvSpPr>
        <p:spPr>
          <a:xfrm>
            <a:off x="470000" y="1666750"/>
            <a:ext cx="6639600" cy="3148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l" sz="1100" b="1"/>
              <a:t>Πρόγραμμα εκδήλωσης:</a:t>
            </a:r>
            <a:endParaRPr sz="1100" b="1"/>
          </a:p>
          <a:p>
            <a:pPr marL="0" lvl="0" indent="0" algn="l" rtl="0">
              <a:lnSpc>
                <a:spcPct val="95000"/>
              </a:lnSpc>
              <a:spcBef>
                <a:spcPts val="1200"/>
              </a:spcBef>
              <a:spcAft>
                <a:spcPts val="0"/>
              </a:spcAft>
              <a:buNone/>
            </a:pPr>
            <a:r>
              <a:rPr lang="el" sz="1100"/>
              <a:t>Κυριακή 29/09 στις 17:00, Αναδρομή στους IEEEXtreme 10.0 και 11.0 από τα IEEE Student Branch του Πανεπιστημίου Θεσσαλίας στο Βόλο και του Διεθνούς Πανεπιστημίου της Ελλάδος στις Σέρρες.</a:t>
            </a:r>
            <a:endParaRPr sz="1100"/>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0"/>
              </a:spcAft>
              <a:buNone/>
            </a:pPr>
            <a:r>
              <a:rPr lang="el" sz="1100"/>
              <a:t>Κυριακή 06/10 στις 17:00, Αναδρομή στους IEEEXtreme 12.0 και 13.0 από τα IEEE Student Branch του Πανεπιστημίου Δυτικής Αττικής και του Πανεπιστημίου Πατρών.</a:t>
            </a:r>
            <a:endParaRPr sz="1100"/>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0"/>
              </a:spcAft>
              <a:buNone/>
            </a:pPr>
            <a:r>
              <a:rPr lang="el" sz="1100"/>
              <a:t>Κυριακή 13/10 στις 17:00, Αναδρομή στους IEEEXtreme 14.0 και 15.0 από τα IEEE Student Branch του Πανεπιστημίου Μακεδονίας και του Πανεπιστημίου Δυτικής Μακεδονίας στην Καστοριά.</a:t>
            </a:r>
            <a:endParaRPr sz="1100"/>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0"/>
              </a:spcAft>
              <a:buNone/>
            </a:pPr>
            <a:r>
              <a:rPr lang="el" sz="1100"/>
              <a:t>Κυριακή 20/10 στις 17:00, Αναδρομή στους IEEEXtreme 16.0 και 17.0 τα IEEE Student Branch του Δημοκρίτειου Πανεπιστημίου Θράκης και του Πανεπιστημίου Πειραιώς.</a:t>
            </a:r>
            <a:endParaRPr sz="1100"/>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1200"/>
              </a:spcAft>
              <a:buNone/>
            </a:pPr>
            <a:endParaRPr sz="1100"/>
          </a:p>
        </p:txBody>
      </p:sp>
      <p:pic>
        <p:nvPicPr>
          <p:cNvPr id="101" name="Google Shape;101;p17" title="horizontal-official-800.png"/>
          <p:cNvPicPr preferRelativeResize="0"/>
          <p:nvPr/>
        </p:nvPicPr>
        <p:blipFill rotWithShape="1">
          <a:blip r:embed="rId4">
            <a:alphaModFix/>
          </a:blip>
          <a:srcRect r="76540"/>
          <a:stretch/>
        </p:blipFill>
        <p:spPr>
          <a:xfrm>
            <a:off x="7438875" y="4271100"/>
            <a:ext cx="558556" cy="595226"/>
          </a:xfrm>
          <a:prstGeom prst="rect">
            <a:avLst/>
          </a:prstGeom>
          <a:noFill/>
          <a:ln>
            <a:noFill/>
          </a:ln>
        </p:spPr>
      </p:pic>
      <p:pic>
        <p:nvPicPr>
          <p:cNvPr id="102" name="Google Shape;102;p17" title="Copy of logo_square_blue_white.png"/>
          <p:cNvPicPr preferRelativeResize="0"/>
          <p:nvPr/>
        </p:nvPicPr>
        <p:blipFill>
          <a:blip r:embed="rId5">
            <a:alphaModFix/>
          </a:blip>
          <a:stretch>
            <a:fillRect/>
          </a:stretch>
        </p:blipFill>
        <p:spPr>
          <a:xfrm>
            <a:off x="7450050" y="1969437"/>
            <a:ext cx="536224" cy="529075"/>
          </a:xfrm>
          <a:prstGeom prst="rect">
            <a:avLst/>
          </a:prstGeom>
          <a:noFill/>
          <a:ln>
            <a:noFill/>
          </a:ln>
        </p:spPr>
      </p:pic>
      <p:pic>
        <p:nvPicPr>
          <p:cNvPr id="103" name="Google Shape;103;p17" title="IEEE IHU Student Branch Logo.png"/>
          <p:cNvPicPr preferRelativeResize="0"/>
          <p:nvPr/>
        </p:nvPicPr>
        <p:blipFill rotWithShape="1">
          <a:blip r:embed="rId6">
            <a:alphaModFix/>
          </a:blip>
          <a:srcRect l="4456" t="28061" r="71866" b="27488"/>
          <a:stretch/>
        </p:blipFill>
        <p:spPr>
          <a:xfrm>
            <a:off x="8311000" y="1984475"/>
            <a:ext cx="536227" cy="566263"/>
          </a:xfrm>
          <a:prstGeom prst="rect">
            <a:avLst/>
          </a:prstGeom>
          <a:noFill/>
          <a:ln>
            <a:noFill/>
          </a:ln>
        </p:spPr>
      </p:pic>
      <p:pic>
        <p:nvPicPr>
          <p:cNvPr id="104" name="Google Shape;104;p17" title="IEEEUnipiSB.png"/>
          <p:cNvPicPr preferRelativeResize="0"/>
          <p:nvPr/>
        </p:nvPicPr>
        <p:blipFill>
          <a:blip r:embed="rId7">
            <a:alphaModFix/>
          </a:blip>
          <a:stretch>
            <a:fillRect/>
          </a:stretch>
        </p:blipFill>
        <p:spPr>
          <a:xfrm>
            <a:off x="8356288" y="4349975"/>
            <a:ext cx="445661" cy="437475"/>
          </a:xfrm>
          <a:prstGeom prst="rect">
            <a:avLst/>
          </a:prstGeom>
          <a:noFill/>
          <a:ln>
            <a:noFill/>
          </a:ln>
        </p:spPr>
      </p:pic>
      <p:pic>
        <p:nvPicPr>
          <p:cNvPr id="105" name="Google Shape;105;p17" title="Blue Icon.png"/>
          <p:cNvPicPr preferRelativeResize="0"/>
          <p:nvPr/>
        </p:nvPicPr>
        <p:blipFill>
          <a:blip r:embed="rId8">
            <a:alphaModFix/>
          </a:blip>
          <a:stretch>
            <a:fillRect/>
          </a:stretch>
        </p:blipFill>
        <p:spPr>
          <a:xfrm>
            <a:off x="7472850" y="2779050"/>
            <a:ext cx="490627" cy="490627"/>
          </a:xfrm>
          <a:prstGeom prst="rect">
            <a:avLst/>
          </a:prstGeom>
          <a:noFill/>
          <a:ln>
            <a:noFill/>
          </a:ln>
        </p:spPr>
      </p:pic>
      <p:pic>
        <p:nvPicPr>
          <p:cNvPr id="106" name="Google Shape;106;p17" title="IEEE-Main-Blue.png"/>
          <p:cNvPicPr preferRelativeResize="0"/>
          <p:nvPr/>
        </p:nvPicPr>
        <p:blipFill rotWithShape="1">
          <a:blip r:embed="rId9">
            <a:alphaModFix/>
          </a:blip>
          <a:srcRect r="62271"/>
          <a:stretch/>
        </p:blipFill>
        <p:spPr>
          <a:xfrm>
            <a:off x="8326726" y="2779050"/>
            <a:ext cx="504776" cy="490617"/>
          </a:xfrm>
          <a:prstGeom prst="rect">
            <a:avLst/>
          </a:prstGeom>
          <a:noFill/>
          <a:ln>
            <a:noFill/>
          </a:ln>
        </p:spPr>
      </p:pic>
      <p:pic>
        <p:nvPicPr>
          <p:cNvPr id="107" name="Google Shape;107;p17" title="ieee-sb-icon-transparent.png"/>
          <p:cNvPicPr preferRelativeResize="0"/>
          <p:nvPr/>
        </p:nvPicPr>
        <p:blipFill>
          <a:blip r:embed="rId10">
            <a:alphaModFix/>
          </a:blip>
          <a:stretch>
            <a:fillRect/>
          </a:stretch>
        </p:blipFill>
        <p:spPr>
          <a:xfrm>
            <a:off x="8267263" y="3497975"/>
            <a:ext cx="623700" cy="6237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On-screen Show (16:9)</PresentationFormat>
  <Paragraphs>25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Merriweather</vt:lpstr>
      <vt:lpstr>Roboto</vt:lpstr>
      <vt:lpstr>Paradigm</vt:lpstr>
      <vt:lpstr>IEEEXtreme Countdown</vt:lpstr>
      <vt:lpstr>Τι είναι ο διαγωνισμός IEEEXtreme;</vt:lpstr>
      <vt:lpstr>Παλιά θέματα του διαγωνισμού</vt:lpstr>
      <vt:lpstr>Τι είναι το IEEEXtreme Countdown;</vt:lpstr>
      <vt:lpstr>IEEEXtreme Countdown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Iordanis Kostelidis</dc:creator>
  <cp:lastModifiedBy>Iordanis Kostelidis</cp:lastModifiedBy>
  <cp:revision>1</cp:revision>
  <dcterms:modified xsi:type="dcterms:W3CDTF">2024-09-29T09:57:09Z</dcterms:modified>
</cp:coreProperties>
</file>