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7048-9FFF-960C-48A0-EE9204DE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2ECB-687B-5C1D-077D-DA83434E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254D-8BCA-E453-F775-940FE40F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3528-1F16-E2B7-C0BC-1D05EA2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90DE-03F9-D5E1-761E-82013FE3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41F7-F64E-2AD0-6226-86C7BA2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F986-2C77-AE74-5A9A-FB1FE7BE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3DF2-5587-35DE-8F8A-347B8C0E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038D-BD9A-4860-D11D-B5AE232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602C-A448-FF72-DDF3-FEAB7F71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9CCF2-A983-2175-F8AA-B41990E9A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A708-E751-F891-D078-A14BB625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0E84-C80A-C586-C01D-B152E69C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48AA-E758-C4C8-6B41-68F94B4E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794-E4E5-833C-3B2F-6D6D35E7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6CB-4020-8EFA-DD19-B9E3D9B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DEB6-787B-A162-A35C-D1A1C51D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B1D1-C7AC-E4FC-FDA7-CB13F3C9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3445-80E8-9886-621B-F4E5A789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4654-306D-23E4-CCDC-F8B65C86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F783-8D1A-5C08-45C1-B7A2FFE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667D-749C-F5C3-12B4-4B7F7BCD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F8B9-AF7D-707E-C387-B4AC9083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AB2E-6E63-08BE-D4C5-2941F467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B2A9-BA4F-871D-9594-52E2921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1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4211-FDFA-3006-8591-BDDE281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DBBB-93B3-2B83-2CE4-DFD54759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0AAD1-9260-87E5-C076-AE259366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0D83-1BA0-8BF3-AB6E-D40EEF56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9221-7DCF-4C5D-E78B-6E1B0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DD66-7D40-0473-04B7-B7078CAE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9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2FC0-2E34-2D71-8BE6-BEEE2039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0EE9-BCE9-8CEA-C516-C21DA0055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6F56-818C-CA66-2673-9C851157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62181-243A-0F81-95D0-E6D840D27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41EC7-12DC-AEEA-9392-919C9A9C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985C4-314B-BD70-2948-1D8E60B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B5DA2-13AF-49CF-5705-31BFD6EE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9755-C984-4301-BD77-93804C1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6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5A51-0E90-44F5-2C90-9B4C2AD7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B16D8-A864-00C8-B5C8-C9FB17B3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8B079-EA6F-5CDF-303F-B97F2F71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40AED-21F6-96CD-A971-0B3EE1A1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25BEA-8B6A-0D14-7CD6-76DB6A40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CE59E-FD45-EB41-14DC-01764E11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55D67-BA66-54D5-EA5E-61F544F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9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225-CD39-E6BD-ACD5-124441BF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9F5C-3CCF-FD0C-8C64-FE728C29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51F6-EC76-86EA-E555-F00FAC15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1C9C-3004-0176-0B97-2F1E8942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702AD-3C79-80EE-811E-4D9225CA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D5CF-4E4D-812C-C3C0-5B3107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23A6-6B00-BCC7-7F57-DB90E3C1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A00E9-B814-0B40-8C6C-E9788FF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1BB7-43AD-A8CF-733C-2954EB81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156BE-1603-4737-E69E-30949205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A2DE-87AE-53FE-5291-43EF468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A76F-F554-9F03-4381-73E0A76B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49E32-A78A-84AE-B59D-8C7EF694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1A50-8A99-F990-1ECA-6F9F87D0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9DA2-9FDE-5503-57A7-F3BE4B418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9419-EACB-4A29-BBB9-64B1441B9B7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B73F-74FD-71EF-979E-6CCD204D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3A83-D067-B97B-769B-11B74EE2F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3EE3-60BE-4369-946E-9D3E062CD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5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54A2-F820-78C4-7E1A-A9ACD6B1C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BOOKING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8E454-FA5D-C067-52C7-5A2F598D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APPOINTMENT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26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400B-097A-852A-BEF1-93273923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B5041-4059-F69E-EC10-7CEB93241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3" y="1825625"/>
            <a:ext cx="9419853" cy="4351338"/>
          </a:xfrm>
        </p:spPr>
      </p:pic>
    </p:spTree>
    <p:extLst>
      <p:ext uri="{BB962C8B-B14F-4D97-AF65-F5344CB8AC3E}">
        <p14:creationId xmlns:p14="http://schemas.microsoft.com/office/powerpoint/2010/main" val="305077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9171-6CA9-D8AC-C261-6C688CB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E826B-7B02-CFEA-C5B9-D7B27BC0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2" y="1825625"/>
            <a:ext cx="10195416" cy="4351338"/>
          </a:xfrm>
        </p:spPr>
      </p:pic>
    </p:spTree>
    <p:extLst>
      <p:ext uri="{BB962C8B-B14F-4D97-AF65-F5344CB8AC3E}">
        <p14:creationId xmlns:p14="http://schemas.microsoft.com/office/powerpoint/2010/main" val="252652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9E5F-D917-ECAF-B8DB-74B61ED7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650B6-23BC-7E6D-1873-BDB91E0D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3" y="1825625"/>
            <a:ext cx="9419853" cy="4351338"/>
          </a:xfrm>
        </p:spPr>
      </p:pic>
    </p:spTree>
    <p:extLst>
      <p:ext uri="{BB962C8B-B14F-4D97-AF65-F5344CB8AC3E}">
        <p14:creationId xmlns:p14="http://schemas.microsoft.com/office/powerpoint/2010/main" val="339856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5C8F-3AB1-0D51-C74C-75A80AD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DA565-A377-65A9-C427-5532A1BA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3" y="1825625"/>
            <a:ext cx="9419853" cy="4351338"/>
          </a:xfrm>
        </p:spPr>
      </p:pic>
    </p:spTree>
    <p:extLst>
      <p:ext uri="{BB962C8B-B14F-4D97-AF65-F5344CB8AC3E}">
        <p14:creationId xmlns:p14="http://schemas.microsoft.com/office/powerpoint/2010/main" val="224653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BF4B-B552-9A52-C62F-B01F3C3A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B590D-239E-2781-86E4-EC275C09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0" y="1825625"/>
            <a:ext cx="9375280" cy="4351338"/>
          </a:xfrm>
        </p:spPr>
      </p:pic>
    </p:spTree>
    <p:extLst>
      <p:ext uri="{BB962C8B-B14F-4D97-AF65-F5344CB8AC3E}">
        <p14:creationId xmlns:p14="http://schemas.microsoft.com/office/powerpoint/2010/main" val="221143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E904-2DC5-1606-D276-A294608F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home</a:t>
            </a:r>
            <a:endParaRPr lang="en-IN" dirty="0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CE5D54FB-1E63-734C-4E85-78860CBB1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51" y="1825625"/>
            <a:ext cx="9272898" cy="4351338"/>
          </a:xfrm>
        </p:spPr>
      </p:pic>
    </p:spTree>
    <p:extLst>
      <p:ext uri="{BB962C8B-B14F-4D97-AF65-F5344CB8AC3E}">
        <p14:creationId xmlns:p14="http://schemas.microsoft.com/office/powerpoint/2010/main" val="182700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30A-573D-ABE9-D47E-7EF0E665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2761D-F691-D85F-9CA8-AF22C722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260"/>
            <a:ext cx="10515600" cy="3364068"/>
          </a:xfrm>
        </p:spPr>
      </p:pic>
    </p:spTree>
    <p:extLst>
      <p:ext uri="{BB962C8B-B14F-4D97-AF65-F5344CB8AC3E}">
        <p14:creationId xmlns:p14="http://schemas.microsoft.com/office/powerpoint/2010/main" val="239285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7BE-6550-26E6-D50A-3985A17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29432-4A6A-DEB9-81F2-CD1A26E3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1675"/>
            <a:ext cx="10515600" cy="3079238"/>
          </a:xfrm>
        </p:spPr>
      </p:pic>
    </p:spTree>
    <p:extLst>
      <p:ext uri="{BB962C8B-B14F-4D97-AF65-F5344CB8AC3E}">
        <p14:creationId xmlns:p14="http://schemas.microsoft.com/office/powerpoint/2010/main" val="275982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6A02-0B75-C5E2-C033-8E0E7F18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F709E-1AC8-F41F-8F9B-453F5ABD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5674"/>
            <a:ext cx="10515600" cy="2671239"/>
          </a:xfrm>
        </p:spPr>
      </p:pic>
    </p:spTree>
    <p:extLst>
      <p:ext uri="{BB962C8B-B14F-4D97-AF65-F5344CB8AC3E}">
        <p14:creationId xmlns:p14="http://schemas.microsoft.com/office/powerpoint/2010/main" val="135570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93CA-22A6-43FB-02E6-0E1AE98E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177D9-E6BC-2286-EE6C-A24F3FEC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279"/>
            <a:ext cx="10515600" cy="3926029"/>
          </a:xfrm>
        </p:spPr>
      </p:pic>
    </p:spTree>
    <p:extLst>
      <p:ext uri="{BB962C8B-B14F-4D97-AF65-F5344CB8AC3E}">
        <p14:creationId xmlns:p14="http://schemas.microsoft.com/office/powerpoint/2010/main" val="54736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C673-6962-68F1-4AD4-D4458AB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EE3AC-98A7-8AB7-5C81-646DF08AB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42" y="1825625"/>
            <a:ext cx="9360516" cy="4351338"/>
          </a:xfrm>
        </p:spPr>
      </p:pic>
    </p:spTree>
    <p:extLst>
      <p:ext uri="{BB962C8B-B14F-4D97-AF65-F5344CB8AC3E}">
        <p14:creationId xmlns:p14="http://schemas.microsoft.com/office/powerpoint/2010/main" val="1582907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AC3D-68E3-A996-BC50-3176073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8937C-3C6B-D220-D88A-6E7A16E2E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4509"/>
            <a:ext cx="10515600" cy="2673569"/>
          </a:xfrm>
        </p:spPr>
      </p:pic>
    </p:spTree>
    <p:extLst>
      <p:ext uri="{BB962C8B-B14F-4D97-AF65-F5344CB8AC3E}">
        <p14:creationId xmlns:p14="http://schemas.microsoft.com/office/powerpoint/2010/main" val="370955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CC57-3604-E8FA-5003-F2177B91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1A2BC-764F-E6DF-3FBC-7DE6D614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4165"/>
            <a:ext cx="10515600" cy="2594258"/>
          </a:xfrm>
        </p:spPr>
      </p:pic>
    </p:spTree>
    <p:extLst>
      <p:ext uri="{BB962C8B-B14F-4D97-AF65-F5344CB8AC3E}">
        <p14:creationId xmlns:p14="http://schemas.microsoft.com/office/powerpoint/2010/main" val="378749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A5B4-9994-FCEB-7A9E-C8B83BEF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622A3-13C1-E1F5-53C8-24395328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712"/>
            <a:ext cx="10515600" cy="2979163"/>
          </a:xfrm>
        </p:spPr>
      </p:pic>
    </p:spTree>
    <p:extLst>
      <p:ext uri="{BB962C8B-B14F-4D97-AF65-F5344CB8AC3E}">
        <p14:creationId xmlns:p14="http://schemas.microsoft.com/office/powerpoint/2010/main" val="85638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44F-C68A-02D0-7B10-7D5A0469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32CF9-1700-30AE-89CD-B17713EE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79"/>
          </a:xfrm>
        </p:spPr>
      </p:pic>
    </p:spTree>
    <p:extLst>
      <p:ext uri="{BB962C8B-B14F-4D97-AF65-F5344CB8AC3E}">
        <p14:creationId xmlns:p14="http://schemas.microsoft.com/office/powerpoint/2010/main" val="86590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E22-FBC8-566C-3148-A95F9FFD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2309B-00B4-1F69-8C73-7EC57B25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7033"/>
            <a:ext cx="10515600" cy="3148521"/>
          </a:xfrm>
        </p:spPr>
      </p:pic>
    </p:spTree>
    <p:extLst>
      <p:ext uri="{BB962C8B-B14F-4D97-AF65-F5344CB8AC3E}">
        <p14:creationId xmlns:p14="http://schemas.microsoft.com/office/powerpoint/2010/main" val="123209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76EB-1A44-51F3-2CDF-DEEBE16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5D67D-E297-F139-EA11-64CA21B5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1900"/>
            <a:ext cx="10515600" cy="2478787"/>
          </a:xfrm>
        </p:spPr>
      </p:pic>
    </p:spTree>
    <p:extLst>
      <p:ext uri="{BB962C8B-B14F-4D97-AF65-F5344CB8AC3E}">
        <p14:creationId xmlns:p14="http://schemas.microsoft.com/office/powerpoint/2010/main" val="3236901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094E-6EC8-581C-9BA7-2C44C017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ABB9B-FD0F-B6E9-22CD-C5F958F6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713"/>
            <a:ext cx="10515600" cy="3795161"/>
          </a:xfrm>
        </p:spPr>
      </p:pic>
    </p:spTree>
    <p:extLst>
      <p:ext uri="{BB962C8B-B14F-4D97-AF65-F5344CB8AC3E}">
        <p14:creationId xmlns:p14="http://schemas.microsoft.com/office/powerpoint/2010/main" val="260791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C8CF-7632-E567-E5D4-BFBAD26E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8A49E-2C73-F1C6-E420-F6A5DED6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504"/>
            <a:ext cx="10515600" cy="2509579"/>
          </a:xfrm>
        </p:spPr>
      </p:pic>
    </p:spTree>
    <p:extLst>
      <p:ext uri="{BB962C8B-B14F-4D97-AF65-F5344CB8AC3E}">
        <p14:creationId xmlns:p14="http://schemas.microsoft.com/office/powerpoint/2010/main" val="416385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D80-A26E-732A-FF2B-4402E936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2761C-5B98-814E-18C6-7F6C08E8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6986"/>
            <a:ext cx="10515600" cy="2648616"/>
          </a:xfrm>
        </p:spPr>
      </p:pic>
    </p:spTree>
    <p:extLst>
      <p:ext uri="{BB962C8B-B14F-4D97-AF65-F5344CB8AC3E}">
        <p14:creationId xmlns:p14="http://schemas.microsoft.com/office/powerpoint/2010/main" val="311817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0A7C-84A0-6389-55D1-5952A3BD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6A979-27F8-44ED-EDFE-48EC8051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9561"/>
            <a:ext cx="10515600" cy="2563466"/>
          </a:xfrm>
        </p:spPr>
      </p:pic>
    </p:spTree>
    <p:extLst>
      <p:ext uri="{BB962C8B-B14F-4D97-AF65-F5344CB8AC3E}">
        <p14:creationId xmlns:p14="http://schemas.microsoft.com/office/powerpoint/2010/main" val="32298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2E9C-94D5-67A2-CF2A-E1A10DC7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67A57-747E-EA30-587E-9BC1443F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3" y="1825625"/>
            <a:ext cx="9419853" cy="4351338"/>
          </a:xfrm>
        </p:spPr>
      </p:pic>
    </p:spTree>
    <p:extLst>
      <p:ext uri="{BB962C8B-B14F-4D97-AF65-F5344CB8AC3E}">
        <p14:creationId xmlns:p14="http://schemas.microsoft.com/office/powerpoint/2010/main" val="37085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BE67-E453-BCC7-707B-A708BC38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BF7DD-D741-918B-EE7A-3FEFB13C4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354"/>
            <a:ext cx="10515600" cy="3317879"/>
          </a:xfrm>
        </p:spPr>
      </p:pic>
    </p:spTree>
    <p:extLst>
      <p:ext uri="{BB962C8B-B14F-4D97-AF65-F5344CB8AC3E}">
        <p14:creationId xmlns:p14="http://schemas.microsoft.com/office/powerpoint/2010/main" val="608079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03B9-12D3-86E3-E27A-F8168561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Receptionist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C6336-54D2-F4F1-D174-1D04D8AE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8731"/>
            <a:ext cx="10515600" cy="2725126"/>
          </a:xfrm>
        </p:spPr>
      </p:pic>
    </p:spTree>
    <p:extLst>
      <p:ext uri="{BB962C8B-B14F-4D97-AF65-F5344CB8AC3E}">
        <p14:creationId xmlns:p14="http://schemas.microsoft.com/office/powerpoint/2010/main" val="169783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9542-5B98-0D19-A918-9C0E46C2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Receptionist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0F6DC-8E35-F991-0D44-87EEB1A8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33" y="1825625"/>
            <a:ext cx="9245733" cy="4351338"/>
          </a:xfrm>
        </p:spPr>
      </p:pic>
    </p:spTree>
    <p:extLst>
      <p:ext uri="{BB962C8B-B14F-4D97-AF65-F5344CB8AC3E}">
        <p14:creationId xmlns:p14="http://schemas.microsoft.com/office/powerpoint/2010/main" val="209817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F0EA-AC38-CCD3-95DA-7365831A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Receptionist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ED37C-EC61-C8B8-430E-F41F75B7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56" y="1825625"/>
            <a:ext cx="9305488" cy="4351338"/>
          </a:xfrm>
        </p:spPr>
      </p:pic>
    </p:spTree>
    <p:extLst>
      <p:ext uri="{BB962C8B-B14F-4D97-AF65-F5344CB8AC3E}">
        <p14:creationId xmlns:p14="http://schemas.microsoft.com/office/powerpoint/2010/main" val="161871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5019-7E29-4177-B747-9BB18795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Receptionist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FB6F3-F25B-F001-6C91-AAC0C5F3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56" y="1825625"/>
            <a:ext cx="9305488" cy="4351338"/>
          </a:xfrm>
        </p:spPr>
      </p:pic>
    </p:spTree>
    <p:extLst>
      <p:ext uri="{BB962C8B-B14F-4D97-AF65-F5344CB8AC3E}">
        <p14:creationId xmlns:p14="http://schemas.microsoft.com/office/powerpoint/2010/main" val="1374489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5F9-5C5C-24AC-22BF-A2B75FDA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Receptionist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514CE-EF15-86E7-0D8D-3DD4C33E2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1701"/>
            <a:ext cx="10515600" cy="2439185"/>
          </a:xfrm>
        </p:spPr>
      </p:pic>
    </p:spTree>
    <p:extLst>
      <p:ext uri="{BB962C8B-B14F-4D97-AF65-F5344CB8AC3E}">
        <p14:creationId xmlns:p14="http://schemas.microsoft.com/office/powerpoint/2010/main" val="2942076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1B2-526D-E8CA-854F-D434230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35C6A-0B0B-C596-5803-0CC5CE7EE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1900738"/>
            <a:ext cx="7487695" cy="4201111"/>
          </a:xfrm>
        </p:spPr>
      </p:pic>
    </p:spTree>
    <p:extLst>
      <p:ext uri="{BB962C8B-B14F-4D97-AF65-F5344CB8AC3E}">
        <p14:creationId xmlns:p14="http://schemas.microsoft.com/office/powerpoint/2010/main" val="261564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EAB0-88F3-3F69-8327-CD088008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A3DD2-9A23-F9A5-E450-C6C46A037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3205845"/>
            <a:ext cx="6039693" cy="1590897"/>
          </a:xfrm>
        </p:spPr>
      </p:pic>
    </p:spTree>
    <p:extLst>
      <p:ext uri="{BB962C8B-B14F-4D97-AF65-F5344CB8AC3E}">
        <p14:creationId xmlns:p14="http://schemas.microsoft.com/office/powerpoint/2010/main" val="211300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7544-7B7E-79F6-8647-A16A9EE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C3F4C-FE74-3BDC-B5C2-874430A0C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3501161"/>
            <a:ext cx="7059010" cy="1000265"/>
          </a:xfrm>
        </p:spPr>
      </p:pic>
    </p:spTree>
    <p:extLst>
      <p:ext uri="{BB962C8B-B14F-4D97-AF65-F5344CB8AC3E}">
        <p14:creationId xmlns:p14="http://schemas.microsoft.com/office/powerpoint/2010/main" val="2814554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4DEC-F19B-296A-BE77-35ACDCE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4236E-2F7E-1E11-324B-3E1868B3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681897"/>
            <a:ext cx="7039957" cy="2638793"/>
          </a:xfrm>
        </p:spPr>
      </p:pic>
    </p:spTree>
    <p:extLst>
      <p:ext uri="{BB962C8B-B14F-4D97-AF65-F5344CB8AC3E}">
        <p14:creationId xmlns:p14="http://schemas.microsoft.com/office/powerpoint/2010/main" val="212472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1E1-A17B-4651-D24E-5E1EBB4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75AAD-C95E-26B6-430F-0FE082DC2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49" y="1825625"/>
            <a:ext cx="9316501" cy="4351338"/>
          </a:xfrm>
        </p:spPr>
      </p:pic>
    </p:spTree>
    <p:extLst>
      <p:ext uri="{BB962C8B-B14F-4D97-AF65-F5344CB8AC3E}">
        <p14:creationId xmlns:p14="http://schemas.microsoft.com/office/powerpoint/2010/main" val="237938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1953-E8D4-DD88-7C06-B4F5DCB7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2E05E-F8AF-65FD-3F6D-90ADD7C14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3505925"/>
            <a:ext cx="6668431" cy="990738"/>
          </a:xfrm>
        </p:spPr>
      </p:pic>
    </p:spTree>
    <p:extLst>
      <p:ext uri="{BB962C8B-B14F-4D97-AF65-F5344CB8AC3E}">
        <p14:creationId xmlns:p14="http://schemas.microsoft.com/office/powerpoint/2010/main" val="3486314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3750-ABD0-54FF-DBC6-2BF9AE4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9CD09-9B92-8639-78E9-D6F75375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3386846"/>
            <a:ext cx="7382905" cy="1228896"/>
          </a:xfrm>
        </p:spPr>
      </p:pic>
    </p:spTree>
    <p:extLst>
      <p:ext uri="{BB962C8B-B14F-4D97-AF65-F5344CB8AC3E}">
        <p14:creationId xmlns:p14="http://schemas.microsoft.com/office/powerpoint/2010/main" val="55825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23BC-CA47-6894-F9F3-0A4707DC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/>
              <a:t> Table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AC4BF-BE0A-C080-75C9-F25A8FF7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581871"/>
            <a:ext cx="7068536" cy="2838846"/>
          </a:xfrm>
        </p:spPr>
      </p:pic>
    </p:spTree>
    <p:extLst>
      <p:ext uri="{BB962C8B-B14F-4D97-AF65-F5344CB8AC3E}">
        <p14:creationId xmlns:p14="http://schemas.microsoft.com/office/powerpoint/2010/main" val="11299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308A-7096-F89C-1CD8-22E0B31F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1890F-22D4-0C13-FDA1-120EB1ED7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49" y="1825625"/>
            <a:ext cx="9316501" cy="4351338"/>
          </a:xfrm>
        </p:spPr>
      </p:pic>
    </p:spTree>
    <p:extLst>
      <p:ext uri="{BB962C8B-B14F-4D97-AF65-F5344CB8AC3E}">
        <p14:creationId xmlns:p14="http://schemas.microsoft.com/office/powerpoint/2010/main" val="67782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C953-234C-1028-7ABB-3A69C1D3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2D2C1-3C06-E079-7620-D0E66B8B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55" y="1825625"/>
            <a:ext cx="9390090" cy="4351338"/>
          </a:xfrm>
        </p:spPr>
      </p:pic>
    </p:spTree>
    <p:extLst>
      <p:ext uri="{BB962C8B-B14F-4D97-AF65-F5344CB8AC3E}">
        <p14:creationId xmlns:p14="http://schemas.microsoft.com/office/powerpoint/2010/main" val="211757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CB3D-A0D9-BDB8-6D8D-57F0CE48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90286-F7FE-3856-62E1-307C2361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37" y="1825625"/>
            <a:ext cx="9331126" cy="4351338"/>
          </a:xfrm>
        </p:spPr>
      </p:pic>
    </p:spTree>
    <p:extLst>
      <p:ext uri="{BB962C8B-B14F-4D97-AF65-F5344CB8AC3E}">
        <p14:creationId xmlns:p14="http://schemas.microsoft.com/office/powerpoint/2010/main" val="241896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BBAE-23DA-9758-557F-DE502F4F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EC74-EE36-3F0C-4DF3-8D58309B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8" y="1825625"/>
            <a:ext cx="9510284" cy="4351338"/>
          </a:xfrm>
        </p:spPr>
      </p:pic>
    </p:spTree>
    <p:extLst>
      <p:ext uri="{BB962C8B-B14F-4D97-AF65-F5344CB8AC3E}">
        <p14:creationId xmlns:p14="http://schemas.microsoft.com/office/powerpoint/2010/main" val="353166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589A-D324-C867-9AC5-C8ADAF5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50DF4-1F66-0341-75A3-48521422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3" y="1825625"/>
            <a:ext cx="9873634" cy="4351338"/>
          </a:xfrm>
        </p:spPr>
      </p:pic>
    </p:spTree>
    <p:extLst>
      <p:ext uri="{BB962C8B-B14F-4D97-AF65-F5344CB8AC3E}">
        <p14:creationId xmlns:p14="http://schemas.microsoft.com/office/powerpoint/2010/main" val="7959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Widescreen</PresentationFormat>
  <Paragraphs>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HOSPITAL BOOKING MANAGEMENT</vt:lpstr>
      <vt:lpstr>Home page</vt:lpstr>
      <vt:lpstr>Home page</vt:lpstr>
      <vt:lpstr>Home page</vt:lpstr>
      <vt:lpstr>Home page</vt:lpstr>
      <vt:lpstr>Home page</vt:lpstr>
      <vt:lpstr>Home page</vt:lpstr>
      <vt:lpstr>Login page</vt:lpstr>
      <vt:lpstr>Forget password page</vt:lpstr>
      <vt:lpstr>New User </vt:lpstr>
      <vt:lpstr>User Home page</vt:lpstr>
      <vt:lpstr>User Home page</vt:lpstr>
      <vt:lpstr>User Home page</vt:lpstr>
      <vt:lpstr>User Home page</vt:lpstr>
      <vt:lpstr>Admin home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Doctor Home Page</vt:lpstr>
      <vt:lpstr>Receptionist Home Page</vt:lpstr>
      <vt:lpstr>Receptionist Home Page</vt:lpstr>
      <vt:lpstr>Receptionist Home Page</vt:lpstr>
      <vt:lpstr>Receptionist Home Page</vt:lpstr>
      <vt:lpstr>Receptionist Home Page</vt:lpstr>
      <vt:lpstr>DataBase Table</vt:lpstr>
      <vt:lpstr>DataBase Table</vt:lpstr>
      <vt:lpstr>DataBase Table</vt:lpstr>
      <vt:lpstr>DataBase Table</vt:lpstr>
      <vt:lpstr>DataBase Table</vt:lpstr>
      <vt:lpstr>DataBase Table</vt:lpstr>
      <vt:lpstr>DataBase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BOOKING MANAGEMENT</dc:title>
  <dc:creator>MBAC</dc:creator>
  <cp:lastModifiedBy>MBAC</cp:lastModifiedBy>
  <cp:revision>1</cp:revision>
  <dcterms:created xsi:type="dcterms:W3CDTF">2023-12-29T07:52:47Z</dcterms:created>
  <dcterms:modified xsi:type="dcterms:W3CDTF">2023-12-29T08:14:37Z</dcterms:modified>
</cp:coreProperties>
</file>