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Abel"/>
      <p:regular r:id="rId32"/>
    </p:embeddedFont>
    <p:embeddedFont>
      <p:font typeface="Barlow Semi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Abel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arlowSemi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b0156d0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b0156d0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1b002d02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1b002d02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3bbd1c295f575c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3bbd1c295f575c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1bc69e83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1bc69e83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1bc69e838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1bc69e838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1bc69e838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1bc69e838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bc69e838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bc69e838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b0156d05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b0156d0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bc9b73b6b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bc9b73b6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8714a43093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8714a43093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b002d02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b002d02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coverit.wondershare.com.br/data-backup/what-is-differential-backup.html" TargetMode="External"/><Relationship Id="rId4" Type="http://schemas.openxmlformats.org/officeDocument/2006/relationships/hyperlink" Target="https://www.solarwinds.com/resources/it-glossary/network-backu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 </a:t>
            </a:r>
            <a:r>
              <a:rPr lang="en" sz="5000"/>
              <a:t>Backup de redes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2" name="Google Shape;18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138175"/>
            <a:ext cx="1036375" cy="13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2"/>
          <p:cNvSpPr txBox="1"/>
          <p:nvPr>
            <p:ph type="title"/>
          </p:nvPr>
        </p:nvSpPr>
        <p:spPr>
          <a:xfrm>
            <a:off x="3090597" y="1788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Backup</a:t>
            </a:r>
            <a:endParaRPr/>
          </a:p>
        </p:txBody>
      </p:sp>
      <p:sp>
        <p:nvSpPr>
          <p:cNvPr id="2247" name="Google Shape;2247;p42"/>
          <p:cNvSpPr txBox="1"/>
          <p:nvPr>
            <p:ph idx="1" type="subTitle"/>
          </p:nvPr>
        </p:nvSpPr>
        <p:spPr>
          <a:xfrm>
            <a:off x="1410175" y="1647811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2"/>
          <p:cNvSpPr txBox="1"/>
          <p:nvPr>
            <p:ph idx="3" type="subTitle"/>
          </p:nvPr>
        </p:nvSpPr>
        <p:spPr>
          <a:xfrm>
            <a:off x="3528252" y="1190611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2249" name="Google Shape;2249;p42"/>
          <p:cNvSpPr txBox="1"/>
          <p:nvPr>
            <p:ph idx="5" type="subTitle"/>
          </p:nvPr>
        </p:nvSpPr>
        <p:spPr>
          <a:xfrm>
            <a:off x="5626025" y="111289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50" name="Google Shape;2250;p42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51" name="Google Shape;2251;p42"/>
          <p:cNvSpPr txBox="1"/>
          <p:nvPr>
            <p:ph idx="7" type="subTitle"/>
          </p:nvPr>
        </p:nvSpPr>
        <p:spPr>
          <a:xfrm>
            <a:off x="1369350" y="2613833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Diferencial</a:t>
            </a:r>
            <a:endParaRPr/>
          </a:p>
        </p:txBody>
      </p:sp>
      <p:sp>
        <p:nvSpPr>
          <p:cNvPr id="2252" name="Google Shape;2252;p42"/>
          <p:cNvSpPr txBox="1"/>
          <p:nvPr>
            <p:ph idx="8" type="subTitle"/>
          </p:nvPr>
        </p:nvSpPr>
        <p:spPr>
          <a:xfrm>
            <a:off x="1369350" y="344376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 sz="1600">
                <a:solidFill>
                  <a:schemeClr val="accent1"/>
                </a:solidFill>
              </a:rPr>
              <a:t> incremental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2253" name="Google Shape;2253;p42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54" name="Google Shape;2254;p42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55" name="Google Shape;2255;p42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56" name="Google Shape;2256;p42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257" name="Google Shape;2257;p42"/>
          <p:cNvPicPr preferRelativeResize="0"/>
          <p:nvPr/>
        </p:nvPicPr>
        <p:blipFill rotWithShape="1">
          <a:blip r:embed="rId3">
            <a:alphaModFix/>
          </a:blip>
          <a:srcRect b="0" l="0" r="20102" t="0"/>
          <a:stretch/>
        </p:blipFill>
        <p:spPr>
          <a:xfrm>
            <a:off x="3344550" y="1071550"/>
            <a:ext cx="4530899" cy="3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4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Manual e automático</a:t>
            </a:r>
            <a:endParaRPr sz="3000"/>
          </a:p>
        </p:txBody>
      </p:sp>
      <p:sp>
        <p:nvSpPr>
          <p:cNvPr id="2263" name="Google Shape;2263;p4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264" name="Google Shape;2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50" y="2337050"/>
            <a:ext cx="1245050" cy="1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" name="Google Shape;2269;p44"/>
          <p:cNvPicPr preferRelativeResize="0"/>
          <p:nvPr/>
        </p:nvPicPr>
        <p:blipFill rotWithShape="1">
          <a:blip r:embed="rId3">
            <a:alphaModFix/>
          </a:blip>
          <a:srcRect b="46297" l="0" r="28896" t="0"/>
          <a:stretch/>
        </p:blipFill>
        <p:spPr>
          <a:xfrm>
            <a:off x="0" y="0"/>
            <a:ext cx="9144000" cy="4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4" name="Google Shape;2274;p45"/>
          <p:cNvPicPr preferRelativeResize="0"/>
          <p:nvPr/>
        </p:nvPicPr>
        <p:blipFill rotWithShape="1">
          <a:blip r:embed="rId3">
            <a:alphaModFix/>
          </a:blip>
          <a:srcRect b="15087" l="0" r="0" t="1847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9" name="Google Shape;2279;p46"/>
          <p:cNvPicPr preferRelativeResize="0"/>
          <p:nvPr/>
        </p:nvPicPr>
        <p:blipFill rotWithShape="1">
          <a:blip r:embed="rId3">
            <a:alphaModFix/>
          </a:blip>
          <a:srcRect b="46045" l="17191" r="0" t="0"/>
          <a:stretch/>
        </p:blipFill>
        <p:spPr>
          <a:xfrm>
            <a:off x="0" y="0"/>
            <a:ext cx="9088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4" name="Google Shape;2284;p47"/>
          <p:cNvPicPr preferRelativeResize="0"/>
          <p:nvPr/>
        </p:nvPicPr>
        <p:blipFill rotWithShape="1">
          <a:blip r:embed="rId3">
            <a:alphaModFix/>
          </a:blip>
          <a:srcRect b="56965" l="0" r="0" t="0"/>
          <a:stretch/>
        </p:blipFill>
        <p:spPr>
          <a:xfrm>
            <a:off x="152400" y="152400"/>
            <a:ext cx="8910625" cy="3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9" name="Google Shape;2289;p48"/>
          <p:cNvPicPr preferRelativeResize="0"/>
          <p:nvPr/>
        </p:nvPicPr>
        <p:blipFill rotWithShape="1">
          <a:blip r:embed="rId3">
            <a:alphaModFix/>
          </a:blip>
          <a:srcRect b="28784" l="0" r="39780" t="941"/>
          <a:stretch/>
        </p:blipFill>
        <p:spPr>
          <a:xfrm>
            <a:off x="0" y="0"/>
            <a:ext cx="8871749" cy="310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0" name="Google Shape;2290;p48"/>
          <p:cNvPicPr preferRelativeResize="0"/>
          <p:nvPr/>
        </p:nvPicPr>
        <p:blipFill rotWithShape="1">
          <a:blip r:embed="rId4">
            <a:alphaModFix/>
          </a:blip>
          <a:srcRect b="58447" l="0" r="19581" t="0"/>
          <a:stretch/>
        </p:blipFill>
        <p:spPr>
          <a:xfrm>
            <a:off x="0" y="3050900"/>
            <a:ext cx="9144000" cy="21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49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Obrigado pela atenção</a:t>
            </a:r>
            <a:endParaRPr sz="2900"/>
          </a:p>
        </p:txBody>
      </p:sp>
      <p:sp>
        <p:nvSpPr>
          <p:cNvPr id="2296" name="Google Shape;2296;p49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Equipe: Priscila araújo, Vagner Alves e Everton weslies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50"/>
          <p:cNvSpPr txBox="1"/>
          <p:nvPr>
            <p:ph idx="1" type="subTitle"/>
          </p:nvPr>
        </p:nvSpPr>
        <p:spPr>
          <a:xfrm>
            <a:off x="2089303" y="200474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https://recoverit.wondershare.com.br/data-backup/what-is-differential-backup.html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https://www.solarwinds.com/resources/it-glossary/network-backup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50"/>
          <p:cNvSpPr txBox="1"/>
          <p:nvPr>
            <p:ph type="title"/>
          </p:nvPr>
        </p:nvSpPr>
        <p:spPr>
          <a:xfrm>
            <a:off x="2124678" y="8366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8" name="Google Shape;1888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2" name="Google Shape;21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5" name="Google Shape;2105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6" name="Google Shape;2106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7" name="Google Shape;2107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0" name="Google Shape;211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3" name="Google Shape;2113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4" name="Google Shape;2114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8" name="Google Shape;211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1" name="Google Shape;2121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contéudo</a:t>
            </a:r>
            <a:endParaRPr/>
          </a:p>
        </p:txBody>
      </p:sp>
      <p:sp>
        <p:nvSpPr>
          <p:cNvPr id="2122" name="Google Shape;2122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Copiar e salvar dados da rede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3" name="Google Shape;2123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Oque é backup?</a:t>
            </a:r>
            <a:endParaRPr/>
          </a:p>
        </p:txBody>
      </p:sp>
      <p:sp>
        <p:nvSpPr>
          <p:cNvPr id="2124" name="Google Shape;2124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importancia</a:t>
            </a:r>
            <a:endParaRPr/>
          </a:p>
        </p:txBody>
      </p:sp>
      <p:sp>
        <p:nvSpPr>
          <p:cNvPr id="2125" name="Google Shape;2125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Esses dados precisam de proteção</a:t>
            </a:r>
            <a:endParaRPr/>
          </a:p>
        </p:txBody>
      </p:sp>
      <p:sp>
        <p:nvSpPr>
          <p:cNvPr id="2126" name="Google Shape;2126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Manual e automático</a:t>
            </a:r>
            <a:endParaRPr/>
          </a:p>
        </p:txBody>
      </p:sp>
      <p:sp>
        <p:nvSpPr>
          <p:cNvPr id="2127" name="Google Shape;2127;p34"/>
          <p:cNvSpPr txBox="1"/>
          <p:nvPr>
            <p:ph idx="6" type="subTitle"/>
          </p:nvPr>
        </p:nvSpPr>
        <p:spPr>
          <a:xfrm>
            <a:off x="1613183" y="3570741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Algumas práticas interessantes</a:t>
            </a:r>
            <a:endParaRPr/>
          </a:p>
        </p:txBody>
      </p:sp>
      <p:sp>
        <p:nvSpPr>
          <p:cNvPr id="2128" name="Google Shape;2128;p34"/>
          <p:cNvSpPr txBox="1"/>
          <p:nvPr>
            <p:ph idx="7" type="subTitle"/>
          </p:nvPr>
        </p:nvSpPr>
        <p:spPr>
          <a:xfrm>
            <a:off x="1531558" y="30792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29" name="Google Shape;2129;p34"/>
          <p:cNvSpPr txBox="1"/>
          <p:nvPr>
            <p:ph idx="8" type="subTitle"/>
          </p:nvPr>
        </p:nvSpPr>
        <p:spPr>
          <a:xfrm>
            <a:off x="857983" y="404275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0" name="Google Shape;2130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1" name="Google Shape;2131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2" name="Google Shape;2132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Oque é backup ?</a:t>
            </a:r>
            <a:endParaRPr sz="4700"/>
          </a:p>
        </p:txBody>
      </p:sp>
      <p:sp>
        <p:nvSpPr>
          <p:cNvPr id="2138" name="Google Shape;2138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9" name="Google Shape;2139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45" name="Google Shape;2145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7" name="Google Shape;2147;p36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48" name="Google Shape;2148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de backup</a:t>
            </a:r>
            <a:endParaRPr/>
          </a:p>
        </p:txBody>
      </p:sp>
      <p:sp>
        <p:nvSpPr>
          <p:cNvPr id="2149" name="Google Shape;2149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backup de rede é o processo de copiar todos os dados críticos de todos os dispositivos, terminais e nós e transmiti-los para um servidor de backup. Isso garante que os dados estejam seguros em um espaço de armazenamento seguro.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50" name="Google Shape;2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25" y="659225"/>
            <a:ext cx="1342275" cy="141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37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56" name="Google Shape;2156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59" name="Google Shape;2159;p37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60" name="Google Shape;216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63" name="Google Shape;2163;p37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64" name="Google Shape;216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67" name="Google Shape;2167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importancia  </a:t>
            </a:r>
            <a:endParaRPr/>
          </a:p>
        </p:txBody>
      </p:sp>
      <p:sp>
        <p:nvSpPr>
          <p:cNvPr id="2168" name="Google Shape;2168;p3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69" name="Google Shape;2169;p3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70" name="Google Shape;2170;p3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71" name="Google Shape;2171;p3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2" name="Google Shape;2172;p3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3" name="Google Shape;2173;p3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74" name="Google Shape;21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25" y="932625"/>
            <a:ext cx="7392350" cy="38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</a:t>
            </a:r>
            <a:endParaRPr/>
          </a:p>
        </p:txBody>
      </p:sp>
      <p:sp>
        <p:nvSpPr>
          <p:cNvPr id="2180" name="Google Shape;2180;p3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Acesso rápido a arquivos</a:t>
            </a:r>
            <a:endParaRPr/>
          </a:p>
        </p:txBody>
      </p:sp>
      <p:sp>
        <p:nvSpPr>
          <p:cNvPr id="2181" name="Google Shape;2181;p3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2" name="Google Shape;2182;p3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Proteção contra falhas de energia</a:t>
            </a:r>
            <a:endParaRPr/>
          </a:p>
        </p:txBody>
      </p:sp>
      <p:sp>
        <p:nvSpPr>
          <p:cNvPr id="2183" name="Google Shape;2183;p3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4" name="Google Shape;2184;p3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Proteção adicional</a:t>
            </a:r>
            <a:endParaRPr/>
          </a:p>
        </p:txBody>
      </p:sp>
      <p:sp>
        <p:nvSpPr>
          <p:cNvPr id="2185" name="Google Shape;2185;p3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6" name="Google Shape;2186;p3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Falhas no disco rígido </a:t>
            </a:r>
            <a:endParaRPr/>
          </a:p>
        </p:txBody>
      </p:sp>
      <p:sp>
        <p:nvSpPr>
          <p:cNvPr id="2187" name="Google Shape;2187;p3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8" name="Google Shape;2188;p38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89" name="Google Shape;2189;p38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  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90" name="Google Shape;2190;p38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91" name="Google Shape;2191;p38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192" name="Google Shape;2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99" y="1678550"/>
            <a:ext cx="1037925" cy="1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625" y="1464400"/>
            <a:ext cx="1244600" cy="10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925" y="3053025"/>
            <a:ext cx="1288521" cy="137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150" y="3174935"/>
            <a:ext cx="1133900" cy="11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9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Escopo dos backups e boas práticas</a:t>
            </a:r>
            <a:endParaRPr sz="3100"/>
          </a:p>
        </p:txBody>
      </p:sp>
      <p:sp>
        <p:nvSpPr>
          <p:cNvPr id="2201" name="Google Shape;2201;p39"/>
          <p:cNvSpPr txBox="1"/>
          <p:nvPr>
            <p:ph idx="1" type="subTitle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40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7" name="Google Shape;2207;p40"/>
          <p:cNvSpPr txBox="1"/>
          <p:nvPr>
            <p:ph idx="5" type="subTitle"/>
          </p:nvPr>
        </p:nvSpPr>
        <p:spPr>
          <a:xfrm>
            <a:off x="5856675" y="287804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Servidores</a:t>
            </a:r>
            <a:endParaRPr/>
          </a:p>
        </p:txBody>
      </p:sp>
      <p:sp>
        <p:nvSpPr>
          <p:cNvPr id="2208" name="Google Shape;2208;p40"/>
          <p:cNvSpPr txBox="1"/>
          <p:nvPr>
            <p:ph idx="1" type="subTitle"/>
          </p:nvPr>
        </p:nvSpPr>
        <p:spPr>
          <a:xfrm>
            <a:off x="1522425" y="2878061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Roteadores</a:t>
            </a:r>
            <a:endParaRPr/>
          </a:p>
        </p:txBody>
      </p:sp>
      <p:sp>
        <p:nvSpPr>
          <p:cNvPr id="2209" name="Google Shape;2209;p40"/>
          <p:cNvSpPr txBox="1"/>
          <p:nvPr>
            <p:ph idx="3" type="subTitle"/>
          </p:nvPr>
        </p:nvSpPr>
        <p:spPr>
          <a:xfrm>
            <a:off x="3689552" y="287804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210" name="Google Shape;2210;p40"/>
          <p:cNvSpPr txBox="1"/>
          <p:nvPr>
            <p:ph idx="6" type="subTitle"/>
          </p:nvPr>
        </p:nvSpPr>
        <p:spPr>
          <a:xfrm>
            <a:off x="5724000" y="3215944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1" name="Google Shape;2211;p40"/>
          <p:cNvSpPr txBox="1"/>
          <p:nvPr>
            <p:ph idx="2" type="subTitle"/>
          </p:nvPr>
        </p:nvSpPr>
        <p:spPr>
          <a:xfrm>
            <a:off x="1440775" y="3138256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2" name="Google Shape;2212;p40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Dispositivos de rede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0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14" name="Google Shape;2214;p40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5" name="Google Shape;2215;p40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16" name="Google Shape;2216;p40"/>
          <p:cNvSpPr txBox="1"/>
          <p:nvPr>
            <p:ph idx="13" type="subTitle"/>
          </p:nvPr>
        </p:nvSpPr>
        <p:spPr>
          <a:xfrm>
            <a:off x="3597500" y="3632217"/>
            <a:ext cx="1949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7" name="Google Shape;2217;p40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18" name="Google Shape;2218;p40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19" name="Google Shape;2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50" y="1843913"/>
            <a:ext cx="1148525" cy="11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738" y="2038475"/>
            <a:ext cx="1148525" cy="9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525" y="1867417"/>
            <a:ext cx="952650" cy="102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1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Boas Práticas</a:t>
            </a:r>
            <a:endParaRPr/>
          </a:p>
        </p:txBody>
      </p:sp>
      <p:sp>
        <p:nvSpPr>
          <p:cNvPr id="2227" name="Google Shape;2227;p41"/>
          <p:cNvSpPr txBox="1"/>
          <p:nvPr>
            <p:ph idx="1" type="subTitle"/>
          </p:nvPr>
        </p:nvSpPr>
        <p:spPr>
          <a:xfrm>
            <a:off x="1325775" y="2750217"/>
            <a:ext cx="17649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Configuração</a:t>
            </a:r>
            <a:r>
              <a:rPr lang="en"/>
              <a:t> padrão de dispositivos</a:t>
            </a:r>
            <a:endParaRPr/>
          </a:p>
        </p:txBody>
      </p:sp>
      <p:sp>
        <p:nvSpPr>
          <p:cNvPr id="2228" name="Google Shape;2228;p41"/>
          <p:cNvSpPr txBox="1"/>
          <p:nvPr>
            <p:ph idx="2" type="subTitle"/>
          </p:nvPr>
        </p:nvSpPr>
        <p:spPr>
          <a:xfrm>
            <a:off x="1060700" y="2671025"/>
            <a:ext cx="1626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29" name="Google Shape;2229;p41"/>
          <p:cNvSpPr txBox="1"/>
          <p:nvPr>
            <p:ph idx="3" type="subTitle"/>
          </p:nvPr>
        </p:nvSpPr>
        <p:spPr>
          <a:xfrm>
            <a:off x="3597450" y="2679140"/>
            <a:ext cx="1764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 das configurações de redes</a:t>
            </a:r>
            <a:endParaRPr/>
          </a:p>
        </p:txBody>
      </p:sp>
      <p:sp>
        <p:nvSpPr>
          <p:cNvPr id="2230" name="Google Shape;2230;p41"/>
          <p:cNvSpPr txBox="1"/>
          <p:nvPr>
            <p:ph idx="4" type="subTitle"/>
          </p:nvPr>
        </p:nvSpPr>
        <p:spPr>
          <a:xfrm>
            <a:off x="3644052" y="3138244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1" name="Google Shape;2231;p41"/>
          <p:cNvSpPr txBox="1"/>
          <p:nvPr>
            <p:ph idx="5" type="subTitle"/>
          </p:nvPr>
        </p:nvSpPr>
        <p:spPr>
          <a:xfrm>
            <a:off x="5637650" y="2860751"/>
            <a:ext cx="1764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Agrupar dispositivos</a:t>
            </a:r>
            <a:endParaRPr/>
          </a:p>
        </p:txBody>
      </p:sp>
      <p:sp>
        <p:nvSpPr>
          <p:cNvPr id="2232" name="Google Shape;2232;p41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3" name="Google Shape;2233;p41"/>
          <p:cNvSpPr txBox="1"/>
          <p:nvPr>
            <p:ph idx="7" type="subTitle"/>
          </p:nvPr>
        </p:nvSpPr>
        <p:spPr>
          <a:xfrm>
            <a:off x="1741550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4" name="Google Shape;2234;p41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5" name="Google Shape;2235;p41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6" name="Google Shape;2236;p41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7" name="Google Shape;2237;p41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38" name="Google Shape;2238;p41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239" name="Google Shape;2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00" y="1750113"/>
            <a:ext cx="1257051" cy="9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0" name="Google Shape;22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575" y="1790075"/>
            <a:ext cx="1257050" cy="8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Google Shape;224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525" y="1670800"/>
            <a:ext cx="1340300" cy="11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