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6"/>
  </p:notesMasterIdLst>
  <p:sldIdLst>
    <p:sldId id="256" r:id="rId2"/>
    <p:sldId id="270" r:id="rId3"/>
    <p:sldId id="271" r:id="rId4"/>
    <p:sldId id="272" r:id="rId5"/>
    <p:sldId id="288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312" r:id="rId14"/>
    <p:sldId id="319" r:id="rId15"/>
    <p:sldId id="314" r:id="rId16"/>
    <p:sldId id="325" r:id="rId17"/>
    <p:sldId id="315" r:id="rId18"/>
    <p:sldId id="316" r:id="rId19"/>
    <p:sldId id="328" r:id="rId20"/>
    <p:sldId id="291" r:id="rId21"/>
    <p:sldId id="299" r:id="rId22"/>
    <p:sldId id="318" r:id="rId23"/>
    <p:sldId id="300" r:id="rId24"/>
    <p:sldId id="301" r:id="rId25"/>
    <p:sldId id="302" r:id="rId26"/>
    <p:sldId id="303" r:id="rId27"/>
    <p:sldId id="278" r:id="rId28"/>
    <p:sldId id="321" r:id="rId29"/>
    <p:sldId id="276" r:id="rId30"/>
    <p:sldId id="281" r:id="rId31"/>
    <p:sldId id="277" r:id="rId32"/>
    <p:sldId id="324" r:id="rId33"/>
    <p:sldId id="282" r:id="rId34"/>
    <p:sldId id="289" r:id="rId35"/>
    <p:sldId id="307" r:id="rId36"/>
    <p:sldId id="308" r:id="rId37"/>
    <p:sldId id="311" r:id="rId38"/>
    <p:sldId id="309" r:id="rId39"/>
    <p:sldId id="310" r:id="rId40"/>
    <p:sldId id="326" r:id="rId41"/>
    <p:sldId id="327" r:id="rId42"/>
    <p:sldId id="279" r:id="rId43"/>
    <p:sldId id="280" r:id="rId44"/>
    <p:sldId id="323" r:id="rId4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794"/>
    <a:srgbClr val="3C7FD0"/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7" autoAdjust="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15/09/2017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0" dirty="0">
                <a:ln w="0"/>
                <a:solidFill>
                  <a:srgbClr val="245794"/>
                </a:solidFill>
                <a:effectLst>
                  <a:reflection blurRad="6350" stA="53000" endA="300" endPos="35500" dir="5400000" sy="-90000" algn="bl" rotWithShape="0"/>
                </a:effectLst>
                <a:ea typeface="ＭＳ Ｐゴシック" pitchFamily="-106" charset="-128"/>
              </a:rPr>
              <a:t>SISTEMA DE CLÍNICA PSICOLÓGICA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5785296"/>
            <a:ext cx="3923928" cy="10727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1600" dirty="0">
                <a:ea typeface="ＭＳ Ｐゴシック" pitchFamily="-106" charset="-128"/>
              </a:rPr>
              <a:t>Prof. Anderson Diniz Hummel</a:t>
            </a: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47725" y="263180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ALCANTARA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16"/>
            <a:ext cx="9159430" cy="6740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3229" y="65576"/>
            <a:ext cx="7429091" cy="18752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984776" y="4725144"/>
            <a:ext cx="2195736" cy="213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1540"/>
            <a:ext cx="7776865" cy="6816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 Dantas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cliente.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parceria.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convênio.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EMPRESA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34" y="1182688"/>
            <a:ext cx="5861880" cy="55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5A00150-EB0A-4F28-911C-141811EBF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94"/>
          <a:stretch/>
        </p:blipFill>
        <p:spPr>
          <a:xfrm>
            <a:off x="-6350" y="1820855"/>
            <a:ext cx="9144000" cy="41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B1A4BC2-7DE1-4299-98E4-7ED739A1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647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6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1DDFF5F-FFF6-4DB6-AD4E-6794E132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575"/>
            <a:ext cx="9144000" cy="51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5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9168DE8-9710-4C4D-825A-7E6F6227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1340768"/>
            <a:ext cx="9144000" cy="52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9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6A781C1-AA15-45C9-BF02-66987FF55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352866"/>
            <a:ext cx="9144000" cy="52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11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ao Negócio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66688" y="1988840"/>
            <a:ext cx="5557440" cy="2448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59" y="1182688"/>
            <a:ext cx="9166359" cy="567885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208912" cy="511256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cobrança.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 smtClean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Realizar </a:t>
            </a: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Realizar os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pagamentos dos clientes por serviços prestados pela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</a:t>
            </a:r>
            <a:r>
              <a:rPr lang="pt-BR" sz="2600" dirty="0" smtClean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Despesas</a:t>
            </a:r>
            <a:endParaRPr lang="pt-BR" sz="2600" dirty="0">
              <a:solidFill>
                <a:schemeClr val="tx2">
                  <a:lumMod val="75000"/>
                </a:schemeClr>
              </a:solidFill>
              <a:latin typeface="Calibri (Corpo)"/>
              <a:cs typeface="Calibri" panose="020F0502020204030204" pitchFamily="34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despesas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Emitir relatórios por períodos, tipo de serviço prestado e por pagantes e devedores.</a:t>
            </a:r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1196752"/>
            <a:ext cx="4968553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2" y="1527252"/>
            <a:ext cx="9155922" cy="42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7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260216"/>
            <a:ext cx="9036495" cy="56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5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95536" y="1196752"/>
            <a:ext cx="8208912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paciente.</a:t>
            </a:r>
            <a:endParaRPr lang="pt-BR" sz="185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prontuário.</a:t>
            </a: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Realiza atendimento a partir de um agendamento confirmado.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33736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34" y="1182688"/>
            <a:ext cx="4806891" cy="567531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" y="1700808"/>
            <a:ext cx="8756173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80D742B-523C-43D4-9E8B-E4709EAE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1" y="1700808"/>
            <a:ext cx="929738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26BCFAA2-D859-44BC-AFEE-2D5119D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97244E8-4C32-432B-82C5-5F541E65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714"/>
            <a:ext cx="9144000" cy="52986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B84690F-C0BA-45DE-B1F4-7C1D7425D6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F33F444-5274-47FB-9AB9-B9E9F701C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8" y="0"/>
            <a:ext cx="776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1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268ED25-8F1E-4CB1-BEC7-9279730C43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C3F4872-BBD0-4C85-AF1B-EECA9856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03" y="0"/>
            <a:ext cx="8462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Jose Alexandre Bitencourt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7" y="1341909"/>
            <a:ext cx="8785225" cy="47513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Controla o acesso ao sistema através de autenticação do usuário que irá utilizá-lo.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do usuário.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Senha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que qualquer usuário altere sua própria senha.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consulta de logs gravados no sistema por período e tipo de informação.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Configurar Perfil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disponibilizar ou excluir acesso à funcionalidades para um perfil de usuário.</a:t>
            </a:r>
          </a:p>
          <a:p>
            <a:pPr algn="just" eaLnBrk="1" hangingPunct="1"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Funcionário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funcionários da clínica.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 txBox="1">
            <a:spLocks/>
          </p:cNvSpPr>
          <p:nvPr/>
        </p:nvSpPr>
        <p:spPr>
          <a:xfrm>
            <a:off x="323750" y="0"/>
            <a:ext cx="8797925" cy="9223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pt-BR"/>
              <a:t>MÓDULO CONTROLE </a:t>
            </a:r>
            <a:br>
              <a:rPr lang="pt-BR"/>
            </a:br>
            <a:r>
              <a:rPr lang="pt-BR"/>
              <a:t>DE ACESSO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573B82-A720-4E7D-88E3-7ABD98571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87" y="1268761"/>
            <a:ext cx="4228853" cy="55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C1CFE5D-EA64-4455-B011-2E471DBE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144000" cy="36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16C0A6-AC98-4AAE-B87A-547E57B86D5F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5F42E5F-1DEC-47B5-8651-247D9AF6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03341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F4C9CB5-998F-4DAB-AD54-72FA9E925DA9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6E4D953-118F-46F7-809C-802C59C8C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58546"/>
            <a:ext cx="9144001" cy="50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82688"/>
            <a:ext cx="7773662" cy="528687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F4C9CB5-998F-4DAB-AD54-72FA9E925DA9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1FA4B04-B183-46B7-8891-15526F3F8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/>
          <a:stretch/>
        </p:blipFill>
        <p:spPr>
          <a:xfrm>
            <a:off x="-20786" y="1312606"/>
            <a:ext cx="9142462" cy="511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8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F4C9CB5-998F-4DAB-AD54-72FA9E925DA9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E45BBDA-7E5F-49C6-9ACE-8F5A7A5E8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68" t="12350" r="968" b="154"/>
          <a:stretch/>
        </p:blipFill>
        <p:spPr>
          <a:xfrm>
            <a:off x="-72010" y="1285618"/>
            <a:ext cx="9324530" cy="54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91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355976" y="1512243"/>
            <a:ext cx="5616748" cy="2663626"/>
          </a:xfrm>
        </p:spPr>
        <p:txBody>
          <a:bodyPr/>
          <a:lstStyle/>
          <a:p>
            <a:r>
              <a:rPr lang="pt-BR" dirty="0"/>
              <a:t>Implementar o sistema.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Testar o sistema pronto.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Implantar o sistema.</a:t>
            </a:r>
          </a:p>
          <a:p>
            <a:endParaRPr lang="pt-BR" dirty="0"/>
          </a:p>
          <a:p>
            <a:r>
              <a:rPr lang="pt-BR" dirty="0"/>
              <a:t>Avaliar pós implantação do sistema.</a:t>
            </a:r>
          </a:p>
        </p:txBody>
      </p:sp>
      <p:pic>
        <p:nvPicPr>
          <p:cNvPr id="1026" name="Picture 2" descr="https://proximospassoschapa1.files.wordpress.com/2012/11/proximos-passos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1845" r="3316" b="1995"/>
          <a:stretch/>
        </p:blipFill>
        <p:spPr bwMode="auto">
          <a:xfrm>
            <a:off x="30857" y="1484784"/>
            <a:ext cx="4109096" cy="41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103" y="1359247"/>
            <a:ext cx="4364682" cy="5424141"/>
          </a:xfrm>
        </p:spPr>
        <p:txBody>
          <a:bodyPr/>
          <a:lstStyle/>
          <a:p>
            <a:r>
              <a:rPr lang="pt-BR" sz="2400" dirty="0"/>
              <a:t>Manter-se atento ao escopo inicial do projeto para que não sejam desenvolvidas funcionalidades que não terão utilidade ao negócio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Realizar as primeiras entregas somente com o que é essencial e trás valor ao negócio do cliente.</a:t>
            </a:r>
          </a:p>
        </p:txBody>
      </p:sp>
      <p:pic>
        <p:nvPicPr>
          <p:cNvPr id="2052" name="Picture 4" descr="Resultado de imagem para imagem lições aprendi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72892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35696" y="2780928"/>
            <a:ext cx="7461423" cy="2069753"/>
          </a:xfrm>
        </p:spPr>
        <p:txBody>
          <a:bodyPr/>
          <a:lstStyle/>
          <a:p>
            <a:pPr marL="0" indent="0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903856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Alcantara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66688" y="1268760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Consultar agendamentos realizados e disponibilidade para novos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agendados.</a:t>
            </a:r>
          </a:p>
          <a:p>
            <a:pPr marL="457200" lvl="1" indent="0" algn="just" eaLnBrk="1" hangingPunct="1">
              <a:buNone/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Cancelamento de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Confirmação de agendamentos.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50" y="1182688"/>
            <a:ext cx="4875364" cy="5675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1" y="1556792"/>
            <a:ext cx="9183282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" y="1844824"/>
            <a:ext cx="8965576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</TotalTime>
  <Words>447</Words>
  <Application>Microsoft Office PowerPoint</Application>
  <PresentationFormat>Apresentação na tela (4:3)</PresentationFormat>
  <Paragraphs>134</Paragraphs>
  <Slides>44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0" baseType="lpstr">
      <vt:lpstr>ＭＳ Ｐゴシック</vt:lpstr>
      <vt:lpstr>Arial</vt:lpstr>
      <vt:lpstr>Calibri</vt:lpstr>
      <vt:lpstr>Calibri (Corpo)</vt:lpstr>
      <vt:lpstr>Verdana</vt:lpstr>
      <vt:lpstr>TemaFITpptx</vt:lpstr>
      <vt:lpstr>SISTEMA DE CLÍNICA PSICOLÓGICA PSYSTEM</vt:lpstr>
      <vt:lpstr>Introdução ao Negócio</vt:lpstr>
      <vt:lpstr>O problema</vt:lpstr>
      <vt:lpstr>O Sistema</vt:lpstr>
      <vt:lpstr>MÓDULO  AGENDA</vt:lpstr>
      <vt:lpstr>MÓDULO AGENDA</vt:lpstr>
      <vt:lpstr>MÓDULO AGENDA</vt:lpstr>
      <vt:lpstr>MÓDULO AGENDA</vt:lpstr>
      <vt:lpstr>MÓDULO AGENDA</vt:lpstr>
      <vt:lpstr>MÓDULO AGENDA</vt:lpstr>
      <vt:lpstr>Apresentação do PowerPoint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MÓDULO PACIENTE</vt:lpstr>
      <vt:lpstr>MÓDULO PACIENTE</vt:lpstr>
      <vt:lpstr>MÓDULO PACIENTE</vt:lpstr>
      <vt:lpstr>MÓDULO PACIENTE</vt:lpstr>
      <vt:lpstr>MÓDULO PACIENTE</vt:lpstr>
      <vt:lpstr>Apresentação do PowerPoint</vt:lpstr>
      <vt:lpstr>MÓDULO PACIENTE</vt:lpstr>
      <vt:lpstr>MÓDULO CONTROLE DE ACESSO</vt:lpstr>
      <vt:lpstr>MÓDULO CONTROLE  DE ACESSO</vt:lpstr>
      <vt:lpstr>Apresentação do PowerPoint</vt:lpstr>
      <vt:lpstr>MÓDULO CONTROLE  DE ACESSO</vt:lpstr>
      <vt:lpstr>MÓDULO CONTROLE  DE ACESSO</vt:lpstr>
      <vt:lpstr>MÓDULO CONTROLE  DE ACESSO</vt:lpstr>
      <vt:lpstr>MÓDULO CONTROLE  DE ACESSO</vt:lpstr>
      <vt:lpstr>MÓDULO CONTROLE  DE ACESSO</vt:lpstr>
      <vt:lpstr>Próximos passos</vt:lpstr>
      <vt:lpstr>Lições Aprendidas</vt:lpstr>
      <vt:lpstr>Apresentação do PowerPoint</vt:lpstr>
    </vt:vector>
  </TitlesOfParts>
  <Company>consoft Infosolution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Alisson Batista De Souza Santana</cp:lastModifiedBy>
  <cp:revision>337</cp:revision>
  <dcterms:created xsi:type="dcterms:W3CDTF">2009-04-12T23:48:46Z</dcterms:created>
  <dcterms:modified xsi:type="dcterms:W3CDTF">2017-09-15T21:43:56Z</dcterms:modified>
</cp:coreProperties>
</file>