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767" autoAdjust="0"/>
  </p:normalViewPr>
  <p:slideViewPr>
    <p:cSldViewPr>
      <p:cViewPr varScale="1">
        <p:scale>
          <a:sx n="104" d="100"/>
          <a:sy n="104" d="100"/>
        </p:scale>
        <p:origin x="184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562"/>
            <a:ext cx="9144000" cy="58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cobranças.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Despesas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 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despesas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prestado, por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Manter-se atento ao escopo inicial do projeto para que não sejam desenvolvidas funcionalidades que não foram solicitadas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Codificar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427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FULLFace</cp:lastModifiedBy>
  <cp:revision>347</cp:revision>
  <dcterms:created xsi:type="dcterms:W3CDTF">2009-04-12T23:48:46Z</dcterms:created>
  <dcterms:modified xsi:type="dcterms:W3CDTF">2017-11-22T17:12:45Z</dcterms:modified>
</cp:coreProperties>
</file>