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4"/>
  </p:notesMasterIdLst>
  <p:sldIdLst>
    <p:sldId id="256" r:id="rId2"/>
    <p:sldId id="270" r:id="rId3"/>
    <p:sldId id="271" r:id="rId4"/>
    <p:sldId id="272" r:id="rId5"/>
    <p:sldId id="273" r:id="rId6"/>
    <p:sldId id="28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9" r:id="rId15"/>
    <p:sldId id="307" r:id="rId16"/>
    <p:sldId id="308" r:id="rId17"/>
    <p:sldId id="311" r:id="rId18"/>
    <p:sldId id="309" r:id="rId19"/>
    <p:sldId id="310" r:id="rId20"/>
    <p:sldId id="290" r:id="rId21"/>
    <p:sldId id="312" r:id="rId22"/>
    <p:sldId id="319" r:id="rId23"/>
    <p:sldId id="314" r:id="rId24"/>
    <p:sldId id="316" r:id="rId25"/>
    <p:sldId id="315" r:id="rId26"/>
    <p:sldId id="317" r:id="rId27"/>
    <p:sldId id="291" r:id="rId28"/>
    <p:sldId id="318" r:id="rId29"/>
    <p:sldId id="299" r:id="rId30"/>
    <p:sldId id="300" r:id="rId31"/>
    <p:sldId id="301" r:id="rId32"/>
    <p:sldId id="302" r:id="rId33"/>
    <p:sldId id="303" r:id="rId34"/>
    <p:sldId id="304" r:id="rId35"/>
    <p:sldId id="278" r:id="rId36"/>
    <p:sldId id="276" r:id="rId37"/>
    <p:sldId id="277" r:id="rId38"/>
    <p:sldId id="281" r:id="rId39"/>
    <p:sldId id="283" r:id="rId40"/>
    <p:sldId id="282" r:id="rId41"/>
    <p:sldId id="279" r:id="rId42"/>
    <p:sldId id="280" r:id="rId4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7" autoAdjust="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2E957-A014-476C-A341-CE64A51F67F8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17BBD7F-0433-4758-9835-0BE7DCBE3F52}">
      <dgm:prSet phldrT="[Texto]"/>
      <dgm:spPr/>
      <dgm:t>
        <a:bodyPr/>
        <a:lstStyle/>
        <a:p>
          <a:r>
            <a:rPr lang="pt-BR" dirty="0"/>
            <a:t>Problema</a:t>
          </a:r>
        </a:p>
      </dgm:t>
    </dgm:pt>
    <dgm:pt modelId="{D1ECF76B-AB3A-4292-943B-3A8E25CA58E4}" type="parTrans" cxnId="{62B0D900-23BA-444D-A32F-E4726CF6B662}">
      <dgm:prSet/>
      <dgm:spPr/>
      <dgm:t>
        <a:bodyPr/>
        <a:lstStyle/>
        <a:p>
          <a:endParaRPr lang="pt-BR"/>
        </a:p>
      </dgm:t>
    </dgm:pt>
    <dgm:pt modelId="{C17E682A-DE94-412F-A207-E9E6ADA81B45}" type="sibTrans" cxnId="{62B0D900-23BA-444D-A32F-E4726CF6B662}">
      <dgm:prSet/>
      <dgm:spPr/>
      <dgm:t>
        <a:bodyPr/>
        <a:lstStyle/>
        <a:p>
          <a:endParaRPr lang="pt-BR"/>
        </a:p>
      </dgm:t>
    </dgm:pt>
    <dgm:pt modelId="{91EBB8F1-E656-46C9-8F93-7CF03CE320E6}">
      <dgm:prSet phldrT="[Texto]" custT="1"/>
      <dgm:spPr/>
      <dgm:t>
        <a:bodyPr/>
        <a:lstStyle/>
        <a:p>
          <a:r>
            <a:rPr lang="pt-BR" sz="1400" dirty="0"/>
            <a:t>Cobranças indevidas e pouco controle sobre faturamento. </a:t>
          </a:r>
        </a:p>
      </dgm:t>
    </dgm:pt>
    <dgm:pt modelId="{D484685C-2ECF-4E06-8B38-7EBC185A497B}" type="parTrans" cxnId="{5868CDF5-B7E5-4009-BA9D-6E128378A61A}">
      <dgm:prSet/>
      <dgm:spPr/>
      <dgm:t>
        <a:bodyPr/>
        <a:lstStyle/>
        <a:p>
          <a:endParaRPr lang="pt-BR"/>
        </a:p>
      </dgm:t>
    </dgm:pt>
    <dgm:pt modelId="{2F3886FE-A59F-4A9D-A67C-19339A676E80}" type="sibTrans" cxnId="{5868CDF5-B7E5-4009-BA9D-6E128378A61A}">
      <dgm:prSet/>
      <dgm:spPr/>
      <dgm:t>
        <a:bodyPr/>
        <a:lstStyle/>
        <a:p>
          <a:endParaRPr lang="pt-BR"/>
        </a:p>
      </dgm:t>
    </dgm:pt>
    <dgm:pt modelId="{E98FF627-025F-45B5-9764-62147DED8C7C}">
      <dgm:prSet phldrT="[Texto]" custT="1"/>
      <dgm:spPr/>
      <dgm:t>
        <a:bodyPr/>
        <a:lstStyle/>
        <a:p>
          <a:r>
            <a:rPr lang="pt-BR" sz="1400" dirty="0"/>
            <a:t>Alto esforço no controle das informações da empresa</a:t>
          </a:r>
        </a:p>
      </dgm:t>
    </dgm:pt>
    <dgm:pt modelId="{F37FA55F-05E9-46AB-9222-B53E1017C6C1}" type="parTrans" cxnId="{3DAF51C2-DB1B-4B2D-BB78-E9E7E0A36CED}">
      <dgm:prSet/>
      <dgm:spPr/>
      <dgm:t>
        <a:bodyPr/>
        <a:lstStyle/>
        <a:p>
          <a:endParaRPr lang="pt-BR"/>
        </a:p>
      </dgm:t>
    </dgm:pt>
    <dgm:pt modelId="{F3692C57-1264-47E4-AA92-79678263419A}" type="sibTrans" cxnId="{3DAF51C2-DB1B-4B2D-BB78-E9E7E0A36CED}">
      <dgm:prSet/>
      <dgm:spPr/>
      <dgm:t>
        <a:bodyPr/>
        <a:lstStyle/>
        <a:p>
          <a:endParaRPr lang="pt-BR"/>
        </a:p>
      </dgm:t>
    </dgm:pt>
    <dgm:pt modelId="{62EA347E-D601-47FF-B1CF-9867A7FA776C}">
      <dgm:prSet phldrT="[Texto]"/>
      <dgm:spPr/>
      <dgm:t>
        <a:bodyPr/>
        <a:lstStyle/>
        <a:p>
          <a:r>
            <a:rPr lang="pt-BR" dirty="0"/>
            <a:t>Benefícios</a:t>
          </a:r>
        </a:p>
      </dgm:t>
    </dgm:pt>
    <dgm:pt modelId="{5710D6BA-9967-4BA0-82E1-D5244D551488}" type="parTrans" cxnId="{977D42DD-BD55-4742-B6EF-10256D9761A8}">
      <dgm:prSet/>
      <dgm:spPr/>
      <dgm:t>
        <a:bodyPr/>
        <a:lstStyle/>
        <a:p>
          <a:endParaRPr lang="pt-BR"/>
        </a:p>
      </dgm:t>
    </dgm:pt>
    <dgm:pt modelId="{E3E31370-53BB-4594-A9A2-5C24AAD5D5AA}" type="sibTrans" cxnId="{977D42DD-BD55-4742-B6EF-10256D9761A8}">
      <dgm:prSet/>
      <dgm:spPr/>
      <dgm:t>
        <a:bodyPr/>
        <a:lstStyle/>
        <a:p>
          <a:endParaRPr lang="pt-BR"/>
        </a:p>
      </dgm:t>
    </dgm:pt>
    <dgm:pt modelId="{04D032C3-0B04-48B9-84AC-51BFAE523B98}">
      <dgm:prSet phldrT="[Texto]" custT="1"/>
      <dgm:spPr/>
      <dgm:t>
        <a:bodyPr/>
        <a:lstStyle/>
        <a:p>
          <a:r>
            <a:rPr lang="pt-BR" sz="1300" dirty="0"/>
            <a:t>Relatórios de cobranças, atendimento e faturamento.</a:t>
          </a:r>
        </a:p>
      </dgm:t>
    </dgm:pt>
    <dgm:pt modelId="{7B293B59-6B3D-4850-A3B2-9B364EA2534B}" type="parTrans" cxnId="{40EE02AB-B6E1-4C01-A73B-375BFA1A7608}">
      <dgm:prSet/>
      <dgm:spPr/>
      <dgm:t>
        <a:bodyPr/>
        <a:lstStyle/>
        <a:p>
          <a:endParaRPr lang="pt-BR"/>
        </a:p>
      </dgm:t>
    </dgm:pt>
    <dgm:pt modelId="{F6986CE9-37DA-4044-B78F-D22E277B8838}" type="sibTrans" cxnId="{40EE02AB-B6E1-4C01-A73B-375BFA1A7608}">
      <dgm:prSet/>
      <dgm:spPr/>
      <dgm:t>
        <a:bodyPr/>
        <a:lstStyle/>
        <a:p>
          <a:endParaRPr lang="pt-BR"/>
        </a:p>
      </dgm:t>
    </dgm:pt>
    <dgm:pt modelId="{E1E7FBE0-1555-4E75-AEF8-8F9F5CB1BD06}">
      <dgm:prSet phldrT="[Texto]" custT="1"/>
      <dgm:spPr/>
      <dgm:t>
        <a:bodyPr/>
        <a:lstStyle/>
        <a:p>
          <a:r>
            <a:rPr lang="pt-BR" sz="1400" dirty="0"/>
            <a:t>Cadastro de parceria, convênio e clientes.</a:t>
          </a:r>
        </a:p>
      </dgm:t>
    </dgm:pt>
    <dgm:pt modelId="{F5FDC7F0-6690-4C23-BCB6-51FF11CA0BFC}" type="parTrans" cxnId="{E28FC2F4-0FAE-4288-8584-8A3F4F0A9C82}">
      <dgm:prSet/>
      <dgm:spPr/>
      <dgm:t>
        <a:bodyPr/>
        <a:lstStyle/>
        <a:p>
          <a:endParaRPr lang="pt-BR"/>
        </a:p>
      </dgm:t>
    </dgm:pt>
    <dgm:pt modelId="{BB202BC2-847F-4DB6-BB88-395740740564}" type="sibTrans" cxnId="{E28FC2F4-0FAE-4288-8584-8A3F4F0A9C82}">
      <dgm:prSet/>
      <dgm:spPr/>
      <dgm:t>
        <a:bodyPr/>
        <a:lstStyle/>
        <a:p>
          <a:endParaRPr lang="pt-BR"/>
        </a:p>
      </dgm:t>
    </dgm:pt>
    <dgm:pt modelId="{7A547729-84FA-4F2E-9F51-299D1602A94A}">
      <dgm:prSet phldrT="[Texto]" custT="1"/>
      <dgm:spPr/>
      <dgm:t>
        <a:bodyPr/>
        <a:lstStyle/>
        <a:p>
          <a:r>
            <a:rPr lang="pt-BR" sz="1400" dirty="0"/>
            <a:t>Registro de atendimento e cobrança.</a:t>
          </a:r>
        </a:p>
      </dgm:t>
    </dgm:pt>
    <dgm:pt modelId="{F4CD00AC-6D1F-4FD2-B4CA-5A92585217C5}" type="parTrans" cxnId="{BB4E42D3-1A89-4286-988A-113B8BC71D04}">
      <dgm:prSet/>
      <dgm:spPr/>
      <dgm:t>
        <a:bodyPr/>
        <a:lstStyle/>
        <a:p>
          <a:endParaRPr lang="pt-BR"/>
        </a:p>
      </dgm:t>
    </dgm:pt>
    <dgm:pt modelId="{EF289B30-FE88-4227-8691-A66F0EAFD48E}" type="sibTrans" cxnId="{BB4E42D3-1A89-4286-988A-113B8BC71D04}">
      <dgm:prSet/>
      <dgm:spPr/>
      <dgm:t>
        <a:bodyPr/>
        <a:lstStyle/>
        <a:p>
          <a:endParaRPr lang="pt-BR"/>
        </a:p>
      </dgm:t>
    </dgm:pt>
    <dgm:pt modelId="{242D927A-CFFF-43D6-A2EE-FC5146504387}">
      <dgm:prSet phldrT="[Texto]" custT="1"/>
      <dgm:spPr/>
      <dgm:t>
        <a:bodyPr/>
        <a:lstStyle/>
        <a:p>
          <a:r>
            <a:rPr lang="pt-BR" sz="1400" dirty="0"/>
            <a:t>Agilidade no agendamento de atendimento</a:t>
          </a:r>
        </a:p>
      </dgm:t>
    </dgm:pt>
    <dgm:pt modelId="{9558DF73-175F-401C-BF20-F7B22F61B971}" type="parTrans" cxnId="{E9DCFD45-6403-4029-8535-8D044E4FF711}">
      <dgm:prSet/>
      <dgm:spPr/>
      <dgm:t>
        <a:bodyPr/>
        <a:lstStyle/>
        <a:p>
          <a:endParaRPr lang="pt-BR"/>
        </a:p>
      </dgm:t>
    </dgm:pt>
    <dgm:pt modelId="{F48C3525-3E06-4131-8435-81A4A98225B8}" type="sibTrans" cxnId="{E9DCFD45-6403-4029-8535-8D044E4FF711}">
      <dgm:prSet/>
      <dgm:spPr/>
      <dgm:t>
        <a:bodyPr/>
        <a:lstStyle/>
        <a:p>
          <a:endParaRPr lang="pt-BR"/>
        </a:p>
      </dgm:t>
    </dgm:pt>
    <dgm:pt modelId="{E45E690F-4EFD-4F64-A9B2-E2D8DDCF92A1}">
      <dgm:prSet phldrT="[Texto]" custT="1"/>
      <dgm:spPr/>
      <dgm:t>
        <a:bodyPr/>
        <a:lstStyle/>
        <a:p>
          <a:r>
            <a:rPr lang="pt-BR" sz="1400" dirty="0"/>
            <a:t>Demora no agendamento do atendimento.</a:t>
          </a:r>
        </a:p>
      </dgm:t>
    </dgm:pt>
    <dgm:pt modelId="{6A67CA5F-FCC6-4CD6-90F3-238A95694ABA}" type="parTrans" cxnId="{4AE4E030-47C6-45CD-8449-AB1462A349AA}">
      <dgm:prSet/>
      <dgm:spPr/>
      <dgm:t>
        <a:bodyPr/>
        <a:lstStyle/>
        <a:p>
          <a:endParaRPr lang="pt-BR"/>
        </a:p>
      </dgm:t>
    </dgm:pt>
    <dgm:pt modelId="{85714508-D9E7-4406-BD30-9EFC5A7E8D0B}" type="sibTrans" cxnId="{4AE4E030-47C6-45CD-8449-AB1462A349AA}">
      <dgm:prSet/>
      <dgm:spPr/>
      <dgm:t>
        <a:bodyPr/>
        <a:lstStyle/>
        <a:p>
          <a:endParaRPr lang="pt-BR"/>
        </a:p>
      </dgm:t>
    </dgm:pt>
    <dgm:pt modelId="{4FDF82FE-438D-47DD-A4CF-DE88326DD86D}" type="pres">
      <dgm:prSet presAssocID="{01C2E957-A014-476C-A341-CE64A51F67F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CC9817B-B829-4BD7-A617-413C8A38FCCC}" type="pres">
      <dgm:prSet presAssocID="{01C2E957-A014-476C-A341-CE64A51F67F8}" presName="dummyMaxCanvas" presStyleCnt="0"/>
      <dgm:spPr/>
    </dgm:pt>
    <dgm:pt modelId="{C466C275-1372-425A-B1AD-3B54E48B73E0}" type="pres">
      <dgm:prSet presAssocID="{01C2E957-A014-476C-A341-CE64A51F67F8}" presName="parentComposite" presStyleCnt="0"/>
      <dgm:spPr/>
    </dgm:pt>
    <dgm:pt modelId="{706EE930-A0DC-4F2B-8788-46BDBC65213F}" type="pres">
      <dgm:prSet presAssocID="{01C2E957-A014-476C-A341-CE64A51F67F8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pt-BR"/>
        </a:p>
      </dgm:t>
    </dgm:pt>
    <dgm:pt modelId="{90CCDBC8-AA69-4A73-AE71-1C68CF47B9C2}" type="pres">
      <dgm:prSet presAssocID="{01C2E957-A014-476C-A341-CE64A51F67F8}" presName="parent2" presStyleLbl="alignAccFollowNode1" presStyleIdx="1" presStyleCnt="4" custLinFactNeighborX="14382">
        <dgm:presLayoutVars>
          <dgm:chMax val="4"/>
        </dgm:presLayoutVars>
      </dgm:prSet>
      <dgm:spPr/>
      <dgm:t>
        <a:bodyPr/>
        <a:lstStyle/>
        <a:p>
          <a:endParaRPr lang="pt-BR"/>
        </a:p>
      </dgm:t>
    </dgm:pt>
    <dgm:pt modelId="{BECD19EA-7D09-4852-9B9B-CCD323FDC7C7}" type="pres">
      <dgm:prSet presAssocID="{01C2E957-A014-476C-A341-CE64A51F67F8}" presName="childrenComposite" presStyleCnt="0"/>
      <dgm:spPr/>
    </dgm:pt>
    <dgm:pt modelId="{A99D95CD-3278-46C3-8511-E30171AC67B3}" type="pres">
      <dgm:prSet presAssocID="{01C2E957-A014-476C-A341-CE64A51F67F8}" presName="dummyMaxCanvas_ChildArea" presStyleCnt="0"/>
      <dgm:spPr/>
    </dgm:pt>
    <dgm:pt modelId="{88FF47DA-FA9B-4F06-8667-D076810E31E6}" type="pres">
      <dgm:prSet presAssocID="{01C2E957-A014-476C-A341-CE64A51F67F8}" presName="fulcrum" presStyleLbl="alignAccFollowNode1" presStyleIdx="2" presStyleCnt="4"/>
      <dgm:spPr/>
    </dgm:pt>
    <dgm:pt modelId="{72EF2C6E-7FF3-42D1-B97F-FDC6A81E0CC0}" type="pres">
      <dgm:prSet presAssocID="{01C2E957-A014-476C-A341-CE64A51F67F8}" presName="balance_34" presStyleLbl="alignAccFollowNode1" presStyleIdx="3" presStyleCnt="4" custScaleX="160338">
        <dgm:presLayoutVars>
          <dgm:bulletEnabled val="1"/>
        </dgm:presLayoutVars>
      </dgm:prSet>
      <dgm:spPr/>
    </dgm:pt>
    <dgm:pt modelId="{BA507E78-6C7F-4731-861E-876A6F04D7AD}" type="pres">
      <dgm:prSet presAssocID="{01C2E957-A014-476C-A341-CE64A51F67F8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E208D0-CEAD-42DA-B76C-8E4C287EF898}" type="pres">
      <dgm:prSet presAssocID="{01C2E957-A014-476C-A341-CE64A51F67F8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AF5AA7-A84D-44E5-8652-A38EA7D30B9E}" type="pres">
      <dgm:prSet presAssocID="{01C2E957-A014-476C-A341-CE64A51F67F8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537FDA-94C2-409E-988D-C72527DD3E04}" type="pres">
      <dgm:prSet presAssocID="{01C2E957-A014-476C-A341-CE64A51F67F8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D281F3-1177-4BAA-8CCE-0F7E741222BB}" type="pres">
      <dgm:prSet presAssocID="{01C2E957-A014-476C-A341-CE64A51F67F8}" presName="left_34_1" presStyleLbl="node1" presStyleIdx="4" presStyleCnt="7" custScaleX="100688" custScaleY="118703" custLinFactNeighborY="-1006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256A28-F7A1-4BAD-93DB-6DF4001E9955}" type="pres">
      <dgm:prSet presAssocID="{01C2E957-A014-476C-A341-CE64A51F67F8}" presName="left_34_2" presStyleLbl="node1" presStyleIdx="5" presStyleCnt="7" custScaleX="99929" custLinFactNeighborY="-237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3B0BBE-1442-4F18-AD09-1C73170CB2D1}" type="pres">
      <dgm:prSet presAssocID="{01C2E957-A014-476C-A341-CE64A51F67F8}" presName="left_34_3" presStyleLbl="node1" presStyleIdx="6" presStyleCnt="7" custLinFactNeighborY="-237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BD5555C-90C9-4D37-BE81-BE7F553BF5B2}" type="presOf" srcId="{E98FF627-025F-45B5-9764-62147DED8C7C}" destId="{9E256A28-F7A1-4BAD-93DB-6DF4001E9955}" srcOrd="0" destOrd="0" presId="urn:microsoft.com/office/officeart/2005/8/layout/balance1"/>
    <dgm:cxn modelId="{62B0D900-23BA-444D-A32F-E4726CF6B662}" srcId="{01C2E957-A014-476C-A341-CE64A51F67F8}" destId="{D17BBD7F-0433-4758-9835-0BE7DCBE3F52}" srcOrd="0" destOrd="0" parTransId="{D1ECF76B-AB3A-4292-943B-3A8E25CA58E4}" sibTransId="{C17E682A-DE94-412F-A207-E9E6ADA81B45}"/>
    <dgm:cxn modelId="{40EE02AB-B6E1-4C01-A73B-375BFA1A7608}" srcId="{62EA347E-D601-47FF-B1CF-9867A7FA776C}" destId="{04D032C3-0B04-48B9-84AC-51BFAE523B98}" srcOrd="0" destOrd="0" parTransId="{7B293B59-6B3D-4850-A3B2-9B364EA2534B}" sibTransId="{F6986CE9-37DA-4044-B78F-D22E277B8838}"/>
    <dgm:cxn modelId="{4AE4E030-47C6-45CD-8449-AB1462A349AA}" srcId="{D17BBD7F-0433-4758-9835-0BE7DCBE3F52}" destId="{E45E690F-4EFD-4F64-A9B2-E2D8DDCF92A1}" srcOrd="2" destOrd="0" parTransId="{6A67CA5F-FCC6-4CD6-90F3-238A95694ABA}" sibTransId="{85714508-D9E7-4406-BD30-9EFC5A7E8D0B}"/>
    <dgm:cxn modelId="{8B87BB36-F57C-4884-B73F-392A798B6D25}" type="presOf" srcId="{D17BBD7F-0433-4758-9835-0BE7DCBE3F52}" destId="{706EE930-A0DC-4F2B-8788-46BDBC65213F}" srcOrd="0" destOrd="0" presId="urn:microsoft.com/office/officeart/2005/8/layout/balance1"/>
    <dgm:cxn modelId="{BB4E42D3-1A89-4286-988A-113B8BC71D04}" srcId="{62EA347E-D601-47FF-B1CF-9867A7FA776C}" destId="{7A547729-84FA-4F2E-9F51-299D1602A94A}" srcOrd="2" destOrd="0" parTransId="{F4CD00AC-6D1F-4FD2-B4CA-5A92585217C5}" sibTransId="{EF289B30-FE88-4227-8691-A66F0EAFD48E}"/>
    <dgm:cxn modelId="{33690613-177B-47F6-AA43-F8220D102AC9}" type="presOf" srcId="{E1E7FBE0-1555-4E75-AEF8-8F9F5CB1BD06}" destId="{C4E208D0-CEAD-42DA-B76C-8E4C287EF898}" srcOrd="0" destOrd="0" presId="urn:microsoft.com/office/officeart/2005/8/layout/balance1"/>
    <dgm:cxn modelId="{36F8AB67-22F7-4118-AABF-41F1515974FF}" type="presOf" srcId="{01C2E957-A014-476C-A341-CE64A51F67F8}" destId="{4FDF82FE-438D-47DD-A4CF-DE88326DD86D}" srcOrd="0" destOrd="0" presId="urn:microsoft.com/office/officeart/2005/8/layout/balance1"/>
    <dgm:cxn modelId="{5868CDF5-B7E5-4009-BA9D-6E128378A61A}" srcId="{D17BBD7F-0433-4758-9835-0BE7DCBE3F52}" destId="{91EBB8F1-E656-46C9-8F93-7CF03CE320E6}" srcOrd="0" destOrd="0" parTransId="{D484685C-2ECF-4E06-8B38-7EBC185A497B}" sibTransId="{2F3886FE-A59F-4A9D-A67C-19339A676E80}"/>
    <dgm:cxn modelId="{E346B443-61CD-40A2-B017-A159FFE63AC5}" type="presOf" srcId="{242D927A-CFFF-43D6-A2EE-FC5146504387}" destId="{22537FDA-94C2-409E-988D-C72527DD3E04}" srcOrd="0" destOrd="0" presId="urn:microsoft.com/office/officeart/2005/8/layout/balance1"/>
    <dgm:cxn modelId="{FF3B68B9-2B70-4F56-8CEC-6AD1CF5BDCC8}" type="presOf" srcId="{04D032C3-0B04-48B9-84AC-51BFAE523B98}" destId="{BA507E78-6C7F-4731-861E-876A6F04D7AD}" srcOrd="0" destOrd="0" presId="urn:microsoft.com/office/officeart/2005/8/layout/balance1"/>
    <dgm:cxn modelId="{9AC67AED-D4A7-4AD6-A636-4955EAEBF978}" type="presOf" srcId="{E45E690F-4EFD-4F64-A9B2-E2D8DDCF92A1}" destId="{7A3B0BBE-1442-4F18-AD09-1C73170CB2D1}" srcOrd="0" destOrd="0" presId="urn:microsoft.com/office/officeart/2005/8/layout/balance1"/>
    <dgm:cxn modelId="{977D42DD-BD55-4742-B6EF-10256D9761A8}" srcId="{01C2E957-A014-476C-A341-CE64A51F67F8}" destId="{62EA347E-D601-47FF-B1CF-9867A7FA776C}" srcOrd="1" destOrd="0" parTransId="{5710D6BA-9967-4BA0-82E1-D5244D551488}" sibTransId="{E3E31370-53BB-4594-A9A2-5C24AAD5D5AA}"/>
    <dgm:cxn modelId="{A96A4491-DB80-49A8-8183-54A73733B1A9}" type="presOf" srcId="{62EA347E-D601-47FF-B1CF-9867A7FA776C}" destId="{90CCDBC8-AA69-4A73-AE71-1C68CF47B9C2}" srcOrd="0" destOrd="0" presId="urn:microsoft.com/office/officeart/2005/8/layout/balance1"/>
    <dgm:cxn modelId="{3DAF51C2-DB1B-4B2D-BB78-E9E7E0A36CED}" srcId="{D17BBD7F-0433-4758-9835-0BE7DCBE3F52}" destId="{E98FF627-025F-45B5-9764-62147DED8C7C}" srcOrd="1" destOrd="0" parTransId="{F37FA55F-05E9-46AB-9222-B53E1017C6C1}" sibTransId="{F3692C57-1264-47E4-AA92-79678263419A}"/>
    <dgm:cxn modelId="{C37A4655-A207-4984-9B52-4A5B0B40DA66}" type="presOf" srcId="{7A547729-84FA-4F2E-9F51-299D1602A94A}" destId="{B0AF5AA7-A84D-44E5-8652-A38EA7D30B9E}" srcOrd="0" destOrd="0" presId="urn:microsoft.com/office/officeart/2005/8/layout/balance1"/>
    <dgm:cxn modelId="{9BACBFC6-20B8-4877-B092-EA7E718DF3C7}" type="presOf" srcId="{91EBB8F1-E656-46C9-8F93-7CF03CE320E6}" destId="{56D281F3-1177-4BAA-8CCE-0F7E741222BB}" srcOrd="0" destOrd="0" presId="urn:microsoft.com/office/officeart/2005/8/layout/balance1"/>
    <dgm:cxn modelId="{E28FC2F4-0FAE-4288-8584-8A3F4F0A9C82}" srcId="{62EA347E-D601-47FF-B1CF-9867A7FA776C}" destId="{E1E7FBE0-1555-4E75-AEF8-8F9F5CB1BD06}" srcOrd="1" destOrd="0" parTransId="{F5FDC7F0-6690-4C23-BCB6-51FF11CA0BFC}" sibTransId="{BB202BC2-847F-4DB6-BB88-395740740564}"/>
    <dgm:cxn modelId="{E9DCFD45-6403-4029-8535-8D044E4FF711}" srcId="{62EA347E-D601-47FF-B1CF-9867A7FA776C}" destId="{242D927A-CFFF-43D6-A2EE-FC5146504387}" srcOrd="3" destOrd="0" parTransId="{9558DF73-175F-401C-BF20-F7B22F61B971}" sibTransId="{F48C3525-3E06-4131-8435-81A4A98225B8}"/>
    <dgm:cxn modelId="{A1C60917-864A-43A6-BB48-C4F2F1CE3021}" type="presParOf" srcId="{4FDF82FE-438D-47DD-A4CF-DE88326DD86D}" destId="{0CC9817B-B829-4BD7-A617-413C8A38FCCC}" srcOrd="0" destOrd="0" presId="urn:microsoft.com/office/officeart/2005/8/layout/balance1"/>
    <dgm:cxn modelId="{C850BEAC-9A2E-467D-94A8-DE0A61E62C38}" type="presParOf" srcId="{4FDF82FE-438D-47DD-A4CF-DE88326DD86D}" destId="{C466C275-1372-425A-B1AD-3B54E48B73E0}" srcOrd="1" destOrd="0" presId="urn:microsoft.com/office/officeart/2005/8/layout/balance1"/>
    <dgm:cxn modelId="{EF6FED68-E6C4-4FFE-A2AA-D3C04E648DF7}" type="presParOf" srcId="{C466C275-1372-425A-B1AD-3B54E48B73E0}" destId="{706EE930-A0DC-4F2B-8788-46BDBC65213F}" srcOrd="0" destOrd="0" presId="urn:microsoft.com/office/officeart/2005/8/layout/balance1"/>
    <dgm:cxn modelId="{EA009A8F-B534-4E8C-BA7F-D6459C0CD456}" type="presParOf" srcId="{C466C275-1372-425A-B1AD-3B54E48B73E0}" destId="{90CCDBC8-AA69-4A73-AE71-1C68CF47B9C2}" srcOrd="1" destOrd="0" presId="urn:microsoft.com/office/officeart/2005/8/layout/balance1"/>
    <dgm:cxn modelId="{E8CE6955-E771-4552-982E-5FD6917976A6}" type="presParOf" srcId="{4FDF82FE-438D-47DD-A4CF-DE88326DD86D}" destId="{BECD19EA-7D09-4852-9B9B-CCD323FDC7C7}" srcOrd="2" destOrd="0" presId="urn:microsoft.com/office/officeart/2005/8/layout/balance1"/>
    <dgm:cxn modelId="{9D4C3F74-3B16-44A3-8474-A4BC518C60CC}" type="presParOf" srcId="{BECD19EA-7D09-4852-9B9B-CCD323FDC7C7}" destId="{A99D95CD-3278-46C3-8511-E30171AC67B3}" srcOrd="0" destOrd="0" presId="urn:microsoft.com/office/officeart/2005/8/layout/balance1"/>
    <dgm:cxn modelId="{EC00167B-26E1-4B8F-A850-21F6184154D3}" type="presParOf" srcId="{BECD19EA-7D09-4852-9B9B-CCD323FDC7C7}" destId="{88FF47DA-FA9B-4F06-8667-D076810E31E6}" srcOrd="1" destOrd="0" presId="urn:microsoft.com/office/officeart/2005/8/layout/balance1"/>
    <dgm:cxn modelId="{0A4F1AEF-F263-4A15-911C-B24C29B12A46}" type="presParOf" srcId="{BECD19EA-7D09-4852-9B9B-CCD323FDC7C7}" destId="{72EF2C6E-7FF3-42D1-B97F-FDC6A81E0CC0}" srcOrd="2" destOrd="0" presId="urn:microsoft.com/office/officeart/2005/8/layout/balance1"/>
    <dgm:cxn modelId="{FEF6AB28-711B-43A8-9543-7F6AC609F95B}" type="presParOf" srcId="{BECD19EA-7D09-4852-9B9B-CCD323FDC7C7}" destId="{BA507E78-6C7F-4731-861E-876A6F04D7AD}" srcOrd="3" destOrd="0" presId="urn:microsoft.com/office/officeart/2005/8/layout/balance1"/>
    <dgm:cxn modelId="{10A5B077-8F74-424B-9D13-69B79EF99288}" type="presParOf" srcId="{BECD19EA-7D09-4852-9B9B-CCD323FDC7C7}" destId="{C4E208D0-CEAD-42DA-B76C-8E4C287EF898}" srcOrd="4" destOrd="0" presId="urn:microsoft.com/office/officeart/2005/8/layout/balance1"/>
    <dgm:cxn modelId="{F5311BB4-5D10-473C-B7DA-6F5E31A325FC}" type="presParOf" srcId="{BECD19EA-7D09-4852-9B9B-CCD323FDC7C7}" destId="{B0AF5AA7-A84D-44E5-8652-A38EA7D30B9E}" srcOrd="5" destOrd="0" presId="urn:microsoft.com/office/officeart/2005/8/layout/balance1"/>
    <dgm:cxn modelId="{0F001038-71A4-458B-8EA5-BB314DAAFB23}" type="presParOf" srcId="{BECD19EA-7D09-4852-9B9B-CCD323FDC7C7}" destId="{22537FDA-94C2-409E-988D-C72527DD3E04}" srcOrd="6" destOrd="0" presId="urn:microsoft.com/office/officeart/2005/8/layout/balance1"/>
    <dgm:cxn modelId="{20EE7AF6-8176-427E-9707-BAA0EE457327}" type="presParOf" srcId="{BECD19EA-7D09-4852-9B9B-CCD323FDC7C7}" destId="{56D281F3-1177-4BAA-8CCE-0F7E741222BB}" srcOrd="7" destOrd="0" presId="urn:microsoft.com/office/officeart/2005/8/layout/balance1"/>
    <dgm:cxn modelId="{2BFD8B00-0EF4-4C92-A303-520CF043876C}" type="presParOf" srcId="{BECD19EA-7D09-4852-9B9B-CCD323FDC7C7}" destId="{9E256A28-F7A1-4BAD-93DB-6DF4001E9955}" srcOrd="8" destOrd="0" presId="urn:microsoft.com/office/officeart/2005/8/layout/balance1"/>
    <dgm:cxn modelId="{2ABF8639-E356-4469-9850-646813A546CE}" type="presParOf" srcId="{BECD19EA-7D09-4852-9B9B-CCD323FDC7C7}" destId="{7A3B0BBE-1442-4F18-AD09-1C73170CB2D1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Acredito que o ideal é o </a:t>
            </a:r>
            <a:r>
              <a:rPr lang="pt-BR" dirty="0" err="1"/>
              <a:t>Wender</a:t>
            </a:r>
            <a:r>
              <a:rPr lang="pt-BR" dirty="0"/>
              <a:t> falar sobre este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6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SISTEMA DE GESTÃO CLÍNICA PSICOLÓGICA -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55576" y="4581128"/>
            <a:ext cx="7786688" cy="20088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Prof. Anderson Diniz Hummel</a:t>
            </a:r>
            <a:endParaRPr lang="pt-BR" sz="3200" b="1" dirty="0">
              <a:solidFill>
                <a:srgbClr val="5F5F5F"/>
              </a:solidFill>
            </a:endParaRP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939800" y="2221035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BATISTA DE SOUZA SANTANA</a:t>
            </a:r>
            <a:endParaRPr lang="pt-BR" sz="220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FERREIRA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10_TelaPesquisa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204" y="1399891"/>
            <a:ext cx="8535592" cy="4058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CAGD01_0015_TelaPesquisaDeAgendamento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604448" cy="5196915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6660232" y="3573016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CAGD01_0020_TelaInclusaoDeAgendamen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8136903" cy="5218457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6516216" y="4149080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7" name="Imagem 6" descr="UCAGD01_0021_TelaInclusaoDeAgendamentoMs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76864" cy="5433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Alexandre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Controle de acesso ao sistema através de autenticação do usuário que irá utilizar.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Consultar, Incluir, Alterar, Excluir, Ativar, Desativar, Detalhar e resetar </a:t>
            </a:r>
            <a:r>
              <a:rPr lang="pt-BR" sz="1800" dirty="0" err="1">
                <a:solidFill>
                  <a:schemeClr val="tx2">
                    <a:lumMod val="75000"/>
                  </a:schemeClr>
                </a:solidFill>
              </a:rPr>
              <a:t>senhar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Gerar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Recebe dos outros subsistemas as informações para geração de log.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que o usuário realize a consulta de logs gravados pelo sistema por período e tipo de informação que entende necessária.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Perfil de Acesso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selecionar quais as funcionalidades estão disponíveis para um grupo de usuários seguindo regras de negócio onde alguns dados exigem confidencialidade.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EBA4382-BFBE-49EA-B613-397871EF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73C6ED76-2527-4DEA-B4E5-D39F619C62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40" y="1341438"/>
            <a:ext cx="5879921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42F5FA-70CB-4D15-8FA2-0A8B9B2D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0EB6ED7E-6CFB-4E85-B7ED-4873840A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3" y="2126456"/>
            <a:ext cx="4905375" cy="3181350"/>
          </a:xfr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258A6B5-29A2-40E3-9451-ECF7822C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B614B2BC-1672-4B4C-B1D9-8F690644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19420"/>
            <a:ext cx="8785225" cy="3595422"/>
          </a:xfrm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BEE726-2AAB-4969-973C-8C26FE82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D0E0BD5E-9A99-41F6-AEAA-D122187C4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8" y="1754707"/>
            <a:ext cx="8526065" cy="3924848"/>
          </a:xfrm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Negócio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BB9FD5-5FAB-47BE-936F-4BD6B4C3D2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79" y="1340768"/>
            <a:ext cx="9318461" cy="53285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Incluir novos clientes, editar seus dados e excluir quando necessário.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Cadastra uma empresa como parceira, editar seus dados e remover parceria.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Incluir novos convênios que serão atendidos pela clinica e remove-los quando necessário.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MODULO EMPRESA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2776"/>
            <a:ext cx="5257143" cy="4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5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130573" cy="36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82243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9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699145" cy="39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5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63061"/>
            <a:ext cx="8120446" cy="41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06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339752" y="0"/>
            <a:ext cx="7272808" cy="67436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dirty="0" smtClean="0"/>
              <a:t>MODULO FINANCEIRO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68778"/>
            <a:ext cx="5366326" cy="56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424936" cy="583264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 cobrança de clientes com o pagamento dos serviços prestados pendente.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os pagamentos dos clientes por serviços prestados pela clínica.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as despesas do consultório, tais como insumos, contas e salários.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gerar relatórios filtrados por períodos, tipo de serviço prestado e por pagantes e devedores, disponibilizando uma visão detalhada com o valor de cada atendimento.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446486575"/>
              </p:ext>
            </p:extLst>
          </p:nvPr>
        </p:nvGraphicFramePr>
        <p:xfrm>
          <a:off x="395535" y="1397000"/>
          <a:ext cx="8569077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4" y="1484784"/>
            <a:ext cx="8878385" cy="4305265"/>
          </a:xfrm>
          <a:prstGeom prst="rect">
            <a:avLst/>
          </a:prstGeom>
        </p:spPr>
      </p:pic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1412776"/>
            <a:ext cx="8892480" cy="4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58"/>
            <a:ext cx="9144000" cy="44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613996" cy="54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371"/>
            <a:ext cx="9144000" cy="32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65937"/>
            <a:ext cx="4990476" cy="589206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56C9E4B-D420-4556-B5CC-EE1AB4DCB0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43" y="0"/>
            <a:ext cx="9142752" cy="685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8555355-7F63-4032-B368-3F48BA17FA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260648"/>
            <a:ext cx="9114998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49E3022-804D-4E50-B26D-1F309A10D1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75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3196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050D0F6-7E2D-42EC-902D-04A2F30263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83" y="1412776"/>
            <a:ext cx="8762330" cy="53294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C82754D-5DB1-4B53-8D11-8DA966E7AA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3781"/>
            <a:ext cx="9144000" cy="68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Implementar o </a:t>
            </a:r>
            <a:r>
              <a:rPr lang="pt-BR" dirty="0" smtClean="0"/>
              <a:t>sistema;</a:t>
            </a:r>
          </a:p>
          <a:p>
            <a:r>
              <a:rPr lang="pt-BR" dirty="0"/>
              <a:t>Testes da aplicação pronta;</a:t>
            </a:r>
          </a:p>
          <a:p>
            <a:r>
              <a:rPr lang="pt-BR" dirty="0" smtClean="0"/>
              <a:t>Implantação </a:t>
            </a:r>
            <a:r>
              <a:rPr lang="pt-BR" dirty="0"/>
              <a:t>da aplicação;</a:t>
            </a:r>
          </a:p>
          <a:p>
            <a:r>
              <a:rPr lang="pt-BR" dirty="0" smtClean="0"/>
              <a:t>Avaliação </a:t>
            </a:r>
            <a:r>
              <a:rPr lang="pt-BR" dirty="0"/>
              <a:t>pós implantação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Manter-se alinhado ao escopo inicial do projeto de forma que os custos não sejam ultrapassados bem como não sejam desenvolvidas funcionalidades que não terão utilidade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Realizar as primeiras entregas com aquilo que é essencial e que traz valor ao negócio do cliente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Entender a ‘Definição de Pronto’, onde o produto de software só é considerado concluído após codificado e testado.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026" name="Picture 2" descr="Deployment Model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0" y="1340768"/>
            <a:ext cx="896551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 de agendamentos realizados e dias e horários disponíveis para novos agendamentos.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agendados, com possível geração de cobrança para alterações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Cancelamento de agendamentos, com possível geração de cobrança para cancelamentos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Confirmação de agendamentos com possível geração de cobrança para confirmações com menos de 24 horas de antecedência para a realização do serviço.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Psystem - Subsistemas Agenda (Caso de uso)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196752"/>
            <a:ext cx="8100392" cy="5661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00_TelaInic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335" y="1266523"/>
            <a:ext cx="8621329" cy="432495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228184" y="191683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2026</TotalTime>
  <Words>750</Words>
  <Application>Microsoft Office PowerPoint</Application>
  <PresentationFormat>Apresentação na tela (4:3)</PresentationFormat>
  <Paragraphs>122</Paragraphs>
  <Slides>42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ＭＳ Ｐゴシック</vt:lpstr>
      <vt:lpstr>Arial</vt:lpstr>
      <vt:lpstr>Calibri</vt:lpstr>
      <vt:lpstr>Verdana</vt:lpstr>
      <vt:lpstr>TemaFITpptx</vt:lpstr>
      <vt:lpstr>SISTEMA DE GESTÃO CLÍNICA PSICOLÓGICA - PSYSTEM</vt:lpstr>
      <vt:lpstr>Introdução Negócio</vt:lpstr>
      <vt:lpstr>O problema</vt:lpstr>
      <vt:lpstr>O Sistema</vt:lpstr>
      <vt:lpstr>O Sistema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CONTROLE DE ACESSO</vt:lpstr>
      <vt:lpstr>Módulo Controle de Acesso</vt:lpstr>
      <vt:lpstr>Módulo Controle de Acesso</vt:lpstr>
      <vt:lpstr>Módulo Controle de Acesso</vt:lpstr>
      <vt:lpstr>Módulo Controle de Acesso</vt:lpstr>
      <vt:lpstr>Módulo Controle de Acesso</vt:lpstr>
      <vt:lpstr>MODULO EMPRESA</vt:lpstr>
      <vt:lpstr>MODULO EMPRESA</vt:lpstr>
      <vt:lpstr>MODULO EMPRESA</vt:lpstr>
      <vt:lpstr>MODULO EMPRESA</vt:lpstr>
      <vt:lpstr>MODULO EMPRESA</vt:lpstr>
      <vt:lpstr>MODULO EMPRESA</vt:lpstr>
      <vt:lpstr>MODULO EMPRESA</vt:lpstr>
      <vt:lpstr>MODULO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MODULO PACIENTE</vt:lpstr>
      <vt:lpstr>MODULO PACIENTE</vt:lpstr>
      <vt:lpstr>Apresentação do PowerPoint</vt:lpstr>
      <vt:lpstr>MODULO PACIENTE</vt:lpstr>
      <vt:lpstr>MODULO PACIENTE</vt:lpstr>
      <vt:lpstr>MODULO PACIENTE</vt:lpstr>
      <vt:lpstr>Próximos passos</vt:lpstr>
      <vt:lpstr>Lições Aprendidas</vt:lpstr>
    </vt:vector>
  </TitlesOfParts>
  <Company>consoft Infosolution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FULLFace</cp:lastModifiedBy>
  <cp:revision>247</cp:revision>
  <dcterms:created xsi:type="dcterms:W3CDTF">2009-04-12T23:48:46Z</dcterms:created>
  <dcterms:modified xsi:type="dcterms:W3CDTF">2017-08-25T14:42:55Z</dcterms:modified>
</cp:coreProperties>
</file>