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embedTrueTypeFonts="1" saveSubsetFonts="1" autoCompressPictures="0">
  <p:sldMasterIdLst>
    <p:sldMasterId id="2147483681" r:id="rId1"/>
  </p:sldMasterIdLst>
  <p:notesMasterIdLst>
    <p:notesMasterId r:id="rId15"/>
  </p:notesMasterIdLst>
  <p:sldIdLst>
    <p:sldId id="256" r:id="rId2"/>
    <p:sldId id="257" r:id="rId3"/>
    <p:sldId id="309" r:id="rId4"/>
    <p:sldId id="310" r:id="rId5"/>
    <p:sldId id="311" r:id="rId6"/>
    <p:sldId id="312" r:id="rId7"/>
    <p:sldId id="313" r:id="rId8"/>
    <p:sldId id="314" r:id="rId9"/>
    <p:sldId id="318" r:id="rId10"/>
    <p:sldId id="319" r:id="rId11"/>
    <p:sldId id="316" r:id="rId12"/>
    <p:sldId id="317" r:id="rId13"/>
    <p:sldId id="321" r:id="rId14"/>
  </p:sldIdLst>
  <p:sldSz cx="9144000" cy="6858000" type="screen4x3"/>
  <p:notesSz cx="7315200" cy="9601200"/>
  <p:embeddedFontLst>
    <p:embeddedFont>
      <p:font typeface="Tahoma" panose="020B0604030504040204" pitchFamily="34" charset="0"/>
      <p:regular r:id="rId16"/>
      <p:bold r:id="rId17"/>
    </p:embeddedFont>
    <p:embeddedFont>
      <p:font typeface="Verdana" panose="020B0604030504040204" pitchFamily="34" charset="0"/>
      <p:regular r:id="rId18"/>
      <p:bold r:id="rId19"/>
      <p:italic r:id="rId20"/>
      <p:boldItalic r:id="rId21"/>
    </p:embeddedFont>
    <p:embeddedFont>
      <p:font typeface="Calibri" panose="020F0502020204030204" pitchFamily="3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270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15D9DB4-40E7-4DEB-A5DD-15D4952D6FC2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6C538176-8C46-4389-9709-8D4769D61479}">
      <dgm:prSet phldrT="[Texto]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pt-BR" b="1">
              <a:ln w="19050">
                <a:noFill/>
              </a:ln>
              <a:solidFill>
                <a:sysClr val="windowText" lastClr="000000"/>
              </a:solidFill>
            </a:rPr>
            <a:t>CADASTRO</a:t>
          </a:r>
        </a:p>
      </dgm:t>
    </dgm:pt>
    <dgm:pt modelId="{2C25A110-9F0C-45B1-A617-A6CB1E611A33}" type="parTrans" cxnId="{25CCE83F-69CD-4628-B080-DCEA1CB2523D}">
      <dgm:prSet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>
        <a:noFill/>
        <a:ln>
          <a:solidFill>
            <a:schemeClr val="tx1"/>
          </a:solidFill>
        </a:ln>
      </dgm:spPr>
      <dgm:t>
        <a:bodyPr/>
        <a:lstStyle/>
        <a:p>
          <a:endParaRPr lang="pt-BR" b="1">
            <a:ln w="19050">
              <a:noFill/>
            </a:ln>
            <a:solidFill>
              <a:sysClr val="windowText" lastClr="000000"/>
            </a:solidFill>
          </a:endParaRPr>
        </a:p>
      </dgm:t>
    </dgm:pt>
    <dgm:pt modelId="{1F1FFAEF-D40A-4D90-BD6D-5025740B28E0}" type="sibTrans" cxnId="{25CCE83F-69CD-4628-B080-DCEA1CB2523D}">
      <dgm:prSet/>
      <dgm:spPr/>
      <dgm:t>
        <a:bodyPr/>
        <a:lstStyle/>
        <a:p>
          <a:endParaRPr lang="pt-BR">
            <a:ln>
              <a:noFill/>
            </a:ln>
            <a:solidFill>
              <a:schemeClr val="bg1"/>
            </a:solidFill>
          </a:endParaRPr>
        </a:p>
      </dgm:t>
    </dgm:pt>
    <dgm:pt modelId="{F4BE1965-C09D-4869-990A-2E99BD582647}">
      <dgm:prSet phldrT="[Texto]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pt-BR" b="1">
              <a:ln w="19050">
                <a:noFill/>
              </a:ln>
              <a:solidFill>
                <a:sysClr val="windowText" lastClr="000000"/>
              </a:solidFill>
            </a:rPr>
            <a:t>HOME</a:t>
          </a:r>
        </a:p>
      </dgm:t>
    </dgm:pt>
    <dgm:pt modelId="{0346CA54-77B7-4A97-8DF3-CD8B48259655}" type="parTrans" cxnId="{7467DEE5-AAF5-4F16-A69B-C50C2D69EE04}">
      <dgm:prSet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>
        <a:noFill/>
        <a:ln>
          <a:solidFill>
            <a:schemeClr val="tx1"/>
          </a:solidFill>
        </a:ln>
      </dgm:spPr>
      <dgm:t>
        <a:bodyPr/>
        <a:lstStyle/>
        <a:p>
          <a:endParaRPr lang="pt-BR" b="1">
            <a:ln w="19050">
              <a:noFill/>
            </a:ln>
            <a:solidFill>
              <a:sysClr val="windowText" lastClr="000000"/>
            </a:solidFill>
          </a:endParaRPr>
        </a:p>
      </dgm:t>
    </dgm:pt>
    <dgm:pt modelId="{2BDB0954-A7BE-4426-BC8A-EFF940F3299E}" type="sibTrans" cxnId="{7467DEE5-AAF5-4F16-A69B-C50C2D69EE04}">
      <dgm:prSet/>
      <dgm:spPr/>
      <dgm:t>
        <a:bodyPr/>
        <a:lstStyle/>
        <a:p>
          <a:endParaRPr lang="pt-BR">
            <a:ln>
              <a:noFill/>
            </a:ln>
            <a:solidFill>
              <a:schemeClr val="bg1"/>
            </a:solidFill>
          </a:endParaRPr>
        </a:p>
      </dgm:t>
    </dgm:pt>
    <dgm:pt modelId="{3893B6FC-4922-4F38-BA66-3637D14272BE}">
      <dgm:prSet phldrT="[Texto]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pt-BR" b="1">
              <a:ln w="19050">
                <a:noFill/>
              </a:ln>
              <a:solidFill>
                <a:sysClr val="windowText" lastClr="000000"/>
              </a:solidFill>
            </a:rPr>
            <a:t>GESTÃO DE SERVIÇOS</a:t>
          </a:r>
        </a:p>
      </dgm:t>
    </dgm:pt>
    <dgm:pt modelId="{8C4B30BD-1D99-460E-9736-AAB895A3542C}" type="parTrans" cxnId="{045F1157-556D-4641-AC64-9D8C264BA886}">
      <dgm:prSet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>
        <a:noFill/>
        <a:ln>
          <a:solidFill>
            <a:schemeClr val="tx1"/>
          </a:solidFill>
        </a:ln>
      </dgm:spPr>
      <dgm:t>
        <a:bodyPr/>
        <a:lstStyle/>
        <a:p>
          <a:endParaRPr lang="pt-BR" b="1">
            <a:ln w="19050">
              <a:noFill/>
            </a:ln>
            <a:solidFill>
              <a:sysClr val="windowText" lastClr="000000"/>
            </a:solidFill>
          </a:endParaRPr>
        </a:p>
      </dgm:t>
    </dgm:pt>
    <dgm:pt modelId="{480F462B-207C-4947-A5C1-735E9DD81B5B}" type="sibTrans" cxnId="{045F1157-556D-4641-AC64-9D8C264BA886}">
      <dgm:prSet/>
      <dgm:spPr/>
      <dgm:t>
        <a:bodyPr/>
        <a:lstStyle/>
        <a:p>
          <a:endParaRPr lang="pt-BR">
            <a:ln>
              <a:noFill/>
            </a:ln>
            <a:solidFill>
              <a:schemeClr val="bg1"/>
            </a:solidFill>
          </a:endParaRPr>
        </a:p>
      </dgm:t>
    </dgm:pt>
    <dgm:pt modelId="{D06C6E60-B6EA-475C-8BB7-B825026007AC}">
      <dgm:prSet phldrT="[Texto]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pt-BR" b="1">
              <a:ln w="19050">
                <a:noFill/>
              </a:ln>
              <a:solidFill>
                <a:sysClr val="windowText" lastClr="000000"/>
              </a:solidFill>
            </a:rPr>
            <a:t>FINANCEIRO</a:t>
          </a:r>
        </a:p>
      </dgm:t>
    </dgm:pt>
    <dgm:pt modelId="{9B5CD5AE-2600-4617-9DC2-060920BC15C6}" type="parTrans" cxnId="{0D75A1E2-A164-4054-992D-21D9D2273C0D}">
      <dgm:prSet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>
        <a:noFill/>
        <a:ln>
          <a:solidFill>
            <a:schemeClr val="tx1"/>
          </a:solidFill>
        </a:ln>
      </dgm:spPr>
      <dgm:t>
        <a:bodyPr/>
        <a:lstStyle/>
        <a:p>
          <a:endParaRPr lang="pt-BR" b="1">
            <a:ln w="19050">
              <a:noFill/>
            </a:ln>
            <a:solidFill>
              <a:sysClr val="windowText" lastClr="000000"/>
            </a:solidFill>
          </a:endParaRPr>
        </a:p>
      </dgm:t>
    </dgm:pt>
    <dgm:pt modelId="{F5B15E60-5063-4C51-939C-B86523AD1BD9}" type="sibTrans" cxnId="{0D75A1E2-A164-4054-992D-21D9D2273C0D}">
      <dgm:prSet/>
      <dgm:spPr/>
      <dgm:t>
        <a:bodyPr/>
        <a:lstStyle/>
        <a:p>
          <a:endParaRPr lang="pt-BR">
            <a:ln>
              <a:noFill/>
            </a:ln>
            <a:solidFill>
              <a:schemeClr val="bg1"/>
            </a:solidFill>
          </a:endParaRPr>
        </a:p>
      </dgm:t>
    </dgm:pt>
    <dgm:pt modelId="{489EC877-422F-4FC0-BB70-F91809ACE1F2}">
      <dgm:prSet phldrT="[Texto]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pt-BR" b="1">
              <a:ln w="19050">
                <a:noFill/>
              </a:ln>
              <a:solidFill>
                <a:sysClr val="windowText" lastClr="000000"/>
              </a:solidFill>
            </a:rPr>
            <a:t>RELATÓRIOS</a:t>
          </a:r>
        </a:p>
      </dgm:t>
    </dgm:pt>
    <dgm:pt modelId="{407FEEBA-E567-4B55-B043-9C48408E71B5}" type="parTrans" cxnId="{A1195CCC-3B65-420F-8651-0027C187659B}">
      <dgm:prSet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>
        <a:noFill/>
        <a:ln>
          <a:solidFill>
            <a:schemeClr val="tx1"/>
          </a:solidFill>
        </a:ln>
      </dgm:spPr>
      <dgm:t>
        <a:bodyPr/>
        <a:lstStyle/>
        <a:p>
          <a:endParaRPr lang="pt-BR" b="1">
            <a:ln w="19050">
              <a:noFill/>
            </a:ln>
            <a:solidFill>
              <a:sysClr val="windowText" lastClr="000000"/>
            </a:solidFill>
          </a:endParaRPr>
        </a:p>
      </dgm:t>
    </dgm:pt>
    <dgm:pt modelId="{EFFE0EE9-ECF3-4CA9-A158-98B6B93F2BF6}" type="sibTrans" cxnId="{A1195CCC-3B65-420F-8651-0027C187659B}">
      <dgm:prSet/>
      <dgm:spPr/>
      <dgm:t>
        <a:bodyPr/>
        <a:lstStyle/>
        <a:p>
          <a:endParaRPr lang="pt-BR">
            <a:ln>
              <a:noFill/>
            </a:ln>
            <a:solidFill>
              <a:schemeClr val="bg1"/>
            </a:solidFill>
          </a:endParaRPr>
        </a:p>
      </dgm:t>
    </dgm:pt>
    <dgm:pt modelId="{D7231F68-D79B-4129-94E0-6F5A66CE79D8}">
      <dgm:prSet phldrT="[Texto]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pt-BR" b="1">
              <a:ln w="19050">
                <a:noFill/>
              </a:ln>
              <a:solidFill>
                <a:sysClr val="windowText" lastClr="000000"/>
              </a:solidFill>
            </a:rPr>
            <a:t>GESTÃO</a:t>
          </a:r>
          <a:r>
            <a:rPr lang="pt-BR" b="1" baseline="0">
              <a:ln w="19050">
                <a:noFill/>
              </a:ln>
              <a:solidFill>
                <a:sysClr val="windowText" lastClr="000000"/>
              </a:solidFill>
            </a:rPr>
            <a:t> DE USUÁRIOS</a:t>
          </a:r>
          <a:endParaRPr lang="pt-BR" b="1">
            <a:ln w="19050">
              <a:noFill/>
            </a:ln>
            <a:solidFill>
              <a:sysClr val="windowText" lastClr="000000"/>
            </a:solidFill>
          </a:endParaRPr>
        </a:p>
      </dgm:t>
    </dgm:pt>
    <dgm:pt modelId="{EE2D294D-8640-44C2-B3F7-107D3C9804AF}" type="parTrans" cxnId="{3FCD3CEC-136D-4309-9F14-1C2F478434AA}">
      <dgm:prSet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>
        <a:noFill/>
        <a:ln>
          <a:solidFill>
            <a:schemeClr val="tx1"/>
          </a:solidFill>
        </a:ln>
      </dgm:spPr>
      <dgm:t>
        <a:bodyPr/>
        <a:lstStyle/>
        <a:p>
          <a:endParaRPr lang="pt-BR" b="1">
            <a:ln w="19050">
              <a:noFill/>
            </a:ln>
            <a:solidFill>
              <a:sysClr val="windowText" lastClr="000000"/>
            </a:solidFill>
          </a:endParaRPr>
        </a:p>
      </dgm:t>
    </dgm:pt>
    <dgm:pt modelId="{58BF8741-7BB3-41F5-ABD7-7D74FC0ED805}" type="sibTrans" cxnId="{3FCD3CEC-136D-4309-9F14-1C2F478434AA}">
      <dgm:prSet/>
      <dgm:spPr/>
      <dgm:t>
        <a:bodyPr/>
        <a:lstStyle/>
        <a:p>
          <a:endParaRPr lang="pt-BR">
            <a:ln>
              <a:noFill/>
            </a:ln>
            <a:solidFill>
              <a:schemeClr val="bg1"/>
            </a:solidFill>
          </a:endParaRPr>
        </a:p>
      </dgm:t>
    </dgm:pt>
    <dgm:pt modelId="{34ACBEA5-F94C-4151-8AEB-B9DF614E6215}">
      <dgm:prSet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pt-BR" b="1">
              <a:ln w="19050">
                <a:noFill/>
              </a:ln>
              <a:solidFill>
                <a:sysClr val="windowText" lastClr="000000"/>
              </a:solidFill>
            </a:rPr>
            <a:t>EXCLUIR</a:t>
          </a:r>
        </a:p>
      </dgm:t>
    </dgm:pt>
    <dgm:pt modelId="{C21A9D5A-36DF-41FC-9F4F-C9EFE78F1CBE}" type="parTrans" cxnId="{ACE71086-E91F-4E22-A628-B378F6BB7653}">
      <dgm:prSet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>
        <a:noFill/>
        <a:ln>
          <a:solidFill>
            <a:schemeClr val="tx1"/>
          </a:solidFill>
        </a:ln>
      </dgm:spPr>
      <dgm:t>
        <a:bodyPr/>
        <a:lstStyle/>
        <a:p>
          <a:endParaRPr lang="pt-BR" b="1">
            <a:ln w="19050">
              <a:noFill/>
            </a:ln>
            <a:solidFill>
              <a:sysClr val="windowText" lastClr="000000"/>
            </a:solidFill>
          </a:endParaRPr>
        </a:p>
      </dgm:t>
    </dgm:pt>
    <dgm:pt modelId="{E677BB67-A40B-4D61-9C91-4C50A87A4108}" type="sibTrans" cxnId="{ACE71086-E91F-4E22-A628-B378F6BB7653}">
      <dgm:prSet/>
      <dgm:spPr/>
      <dgm:t>
        <a:bodyPr/>
        <a:lstStyle/>
        <a:p>
          <a:endParaRPr lang="pt-BR">
            <a:ln>
              <a:noFill/>
            </a:ln>
            <a:solidFill>
              <a:schemeClr val="bg1"/>
            </a:solidFill>
          </a:endParaRPr>
        </a:p>
      </dgm:t>
    </dgm:pt>
    <dgm:pt modelId="{D85AA4DE-773A-46A6-A184-49F8D31B7471}">
      <dgm:prSet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pt-BR" b="1">
              <a:ln w="19050">
                <a:noFill/>
              </a:ln>
              <a:solidFill>
                <a:sysClr val="windowText" lastClr="000000"/>
              </a:solidFill>
            </a:rPr>
            <a:t>PARCERIA</a:t>
          </a:r>
        </a:p>
      </dgm:t>
    </dgm:pt>
    <dgm:pt modelId="{C28534C4-F7A0-4BCC-B8C3-4B7E33109B11}" type="parTrans" cxnId="{07C033AB-E9A0-4B13-B52D-BCDF9F48B2A1}">
      <dgm:prSet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>
        <a:noFill/>
        <a:ln>
          <a:solidFill>
            <a:schemeClr val="tx1"/>
          </a:solidFill>
        </a:ln>
      </dgm:spPr>
      <dgm:t>
        <a:bodyPr/>
        <a:lstStyle/>
        <a:p>
          <a:endParaRPr lang="pt-BR" b="1">
            <a:ln w="19050">
              <a:noFill/>
            </a:ln>
            <a:solidFill>
              <a:sysClr val="windowText" lastClr="000000"/>
            </a:solidFill>
          </a:endParaRPr>
        </a:p>
      </dgm:t>
    </dgm:pt>
    <dgm:pt modelId="{BD3D0295-5B53-4CAC-A601-9126106C6346}" type="sibTrans" cxnId="{07C033AB-E9A0-4B13-B52D-BCDF9F48B2A1}">
      <dgm:prSet/>
      <dgm:spPr/>
      <dgm:t>
        <a:bodyPr/>
        <a:lstStyle/>
        <a:p>
          <a:endParaRPr lang="pt-BR">
            <a:ln>
              <a:noFill/>
            </a:ln>
            <a:solidFill>
              <a:schemeClr val="bg1"/>
            </a:solidFill>
          </a:endParaRPr>
        </a:p>
      </dgm:t>
    </dgm:pt>
    <dgm:pt modelId="{683247F9-77F1-43E0-BE9B-1F85323A5019}">
      <dgm:prSet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pt-BR" b="1">
              <a:ln w="19050">
                <a:noFill/>
              </a:ln>
              <a:solidFill>
                <a:sysClr val="windowText" lastClr="000000"/>
              </a:solidFill>
            </a:rPr>
            <a:t>FUNCIONÁRIO</a:t>
          </a:r>
        </a:p>
      </dgm:t>
    </dgm:pt>
    <dgm:pt modelId="{346E636D-5AF0-4E55-A18F-5EA0A340A571}" type="parTrans" cxnId="{F96ADB49-BEEA-420F-949B-34CFBE9047AD}">
      <dgm:prSet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>
        <a:noFill/>
        <a:ln>
          <a:solidFill>
            <a:schemeClr val="tx1"/>
          </a:solidFill>
        </a:ln>
      </dgm:spPr>
      <dgm:t>
        <a:bodyPr/>
        <a:lstStyle/>
        <a:p>
          <a:endParaRPr lang="pt-BR" b="1">
            <a:ln w="19050">
              <a:noFill/>
            </a:ln>
            <a:solidFill>
              <a:sysClr val="windowText" lastClr="000000"/>
            </a:solidFill>
          </a:endParaRPr>
        </a:p>
      </dgm:t>
    </dgm:pt>
    <dgm:pt modelId="{7A6747AE-64B4-4340-BCFE-6A321C19C819}" type="sibTrans" cxnId="{F96ADB49-BEEA-420F-949B-34CFBE9047AD}">
      <dgm:prSet/>
      <dgm:spPr/>
      <dgm:t>
        <a:bodyPr/>
        <a:lstStyle/>
        <a:p>
          <a:endParaRPr lang="pt-BR">
            <a:ln>
              <a:noFill/>
            </a:ln>
            <a:solidFill>
              <a:schemeClr val="bg1"/>
            </a:solidFill>
          </a:endParaRPr>
        </a:p>
      </dgm:t>
    </dgm:pt>
    <dgm:pt modelId="{F5E64FE7-0764-46B2-B214-507B41593319}">
      <dgm:prSet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pt-BR" b="1">
              <a:ln w="19050">
                <a:noFill/>
              </a:ln>
              <a:solidFill>
                <a:sysClr val="windowText" lastClr="000000"/>
              </a:solidFill>
            </a:rPr>
            <a:t>C. P. REALIZADOS</a:t>
          </a:r>
        </a:p>
      </dgm:t>
    </dgm:pt>
    <dgm:pt modelId="{21EA9B65-DE6C-4057-8D42-C6363CA975C6}" type="parTrans" cxnId="{1BE8088F-328E-4371-88D1-79D39DA15C82}">
      <dgm:prSet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>
        <a:noFill/>
        <a:ln>
          <a:solidFill>
            <a:schemeClr val="tx1"/>
          </a:solidFill>
        </a:ln>
      </dgm:spPr>
      <dgm:t>
        <a:bodyPr/>
        <a:lstStyle/>
        <a:p>
          <a:endParaRPr lang="pt-BR" b="1">
            <a:ln w="19050">
              <a:noFill/>
            </a:ln>
            <a:solidFill>
              <a:sysClr val="windowText" lastClr="000000"/>
            </a:solidFill>
          </a:endParaRPr>
        </a:p>
      </dgm:t>
    </dgm:pt>
    <dgm:pt modelId="{1AAC3F0F-D084-4357-8C9E-D668FA619528}" type="sibTrans" cxnId="{1BE8088F-328E-4371-88D1-79D39DA15C82}">
      <dgm:prSet/>
      <dgm:spPr/>
      <dgm:t>
        <a:bodyPr/>
        <a:lstStyle/>
        <a:p>
          <a:endParaRPr lang="pt-BR">
            <a:ln>
              <a:noFill/>
            </a:ln>
            <a:solidFill>
              <a:schemeClr val="bg1"/>
            </a:solidFill>
          </a:endParaRPr>
        </a:p>
      </dgm:t>
    </dgm:pt>
    <dgm:pt modelId="{CFF7A069-14D7-44D8-B9EB-968E78218A37}">
      <dgm:prSet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pt-BR" b="1">
              <a:ln w="19050">
                <a:noFill/>
              </a:ln>
              <a:solidFill>
                <a:sysClr val="windowText" lastClr="000000"/>
              </a:solidFill>
            </a:rPr>
            <a:t>C. P. PAGAMENTOS</a:t>
          </a:r>
        </a:p>
      </dgm:t>
    </dgm:pt>
    <dgm:pt modelId="{DBCB6070-4665-4843-A9B4-0BFC04A29E4E}" type="parTrans" cxnId="{C0A33787-0F07-4803-94A0-0C6533035ECB}">
      <dgm:prSet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>
        <a:noFill/>
        <a:ln>
          <a:solidFill>
            <a:schemeClr val="tx1"/>
          </a:solidFill>
        </a:ln>
      </dgm:spPr>
      <dgm:t>
        <a:bodyPr/>
        <a:lstStyle/>
        <a:p>
          <a:endParaRPr lang="pt-BR" b="1">
            <a:ln w="19050">
              <a:noFill/>
            </a:ln>
            <a:solidFill>
              <a:sysClr val="windowText" lastClr="000000"/>
            </a:solidFill>
          </a:endParaRPr>
        </a:p>
      </dgm:t>
    </dgm:pt>
    <dgm:pt modelId="{97E8CEA4-2B93-40A6-9B79-F68188330CB8}" type="sibTrans" cxnId="{C0A33787-0F07-4803-94A0-0C6533035ECB}">
      <dgm:prSet/>
      <dgm:spPr/>
      <dgm:t>
        <a:bodyPr/>
        <a:lstStyle/>
        <a:p>
          <a:endParaRPr lang="pt-BR">
            <a:ln>
              <a:noFill/>
            </a:ln>
            <a:solidFill>
              <a:schemeClr val="bg1"/>
            </a:solidFill>
          </a:endParaRPr>
        </a:p>
      </dgm:t>
    </dgm:pt>
    <dgm:pt modelId="{FF00B59C-9D61-404F-8853-E99485125489}">
      <dgm:prSet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pt-BR" b="1">
              <a:ln w="19050">
                <a:noFill/>
              </a:ln>
              <a:solidFill>
                <a:sysClr val="windowText" lastClr="000000"/>
              </a:solidFill>
            </a:rPr>
            <a:t>C. DESPESAS</a:t>
          </a:r>
        </a:p>
      </dgm:t>
    </dgm:pt>
    <dgm:pt modelId="{2F21E5BB-91C5-481F-8344-290F72C318A6}" type="parTrans" cxnId="{6873EFD9-7DAE-4827-8F86-87EF71AE9E1A}">
      <dgm:prSet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>
        <a:noFill/>
        <a:ln>
          <a:solidFill>
            <a:schemeClr val="tx1"/>
          </a:solidFill>
        </a:ln>
      </dgm:spPr>
      <dgm:t>
        <a:bodyPr/>
        <a:lstStyle/>
        <a:p>
          <a:endParaRPr lang="pt-BR" b="1">
            <a:ln w="19050">
              <a:noFill/>
            </a:ln>
            <a:solidFill>
              <a:sysClr val="windowText" lastClr="000000"/>
            </a:solidFill>
          </a:endParaRPr>
        </a:p>
      </dgm:t>
    </dgm:pt>
    <dgm:pt modelId="{433AFBD4-8DF8-48AC-ADBA-B5C06C959EFD}" type="sibTrans" cxnId="{6873EFD9-7DAE-4827-8F86-87EF71AE9E1A}">
      <dgm:prSet/>
      <dgm:spPr/>
      <dgm:t>
        <a:bodyPr/>
        <a:lstStyle/>
        <a:p>
          <a:endParaRPr lang="pt-BR">
            <a:ln>
              <a:noFill/>
            </a:ln>
            <a:solidFill>
              <a:schemeClr val="bg1"/>
            </a:solidFill>
          </a:endParaRPr>
        </a:p>
      </dgm:t>
    </dgm:pt>
    <dgm:pt modelId="{BF3E7A89-D3D6-4BEE-82E0-FEF054C41ED4}">
      <dgm:prSet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pt-BR" b="1">
              <a:ln w="19050">
                <a:noFill/>
              </a:ln>
              <a:solidFill>
                <a:sysClr val="windowText" lastClr="000000"/>
              </a:solidFill>
            </a:rPr>
            <a:t>F. A. PARTICULAR</a:t>
          </a:r>
        </a:p>
      </dgm:t>
    </dgm:pt>
    <dgm:pt modelId="{4283667F-FF62-4AF0-8D8D-5CF43637EF67}" type="parTrans" cxnId="{B30D4DF5-6157-4D7D-B5C0-9F89CFB3AF8C}">
      <dgm:prSet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>
        <a:noFill/>
        <a:ln>
          <a:solidFill>
            <a:schemeClr val="tx1"/>
          </a:solidFill>
        </a:ln>
      </dgm:spPr>
      <dgm:t>
        <a:bodyPr/>
        <a:lstStyle/>
        <a:p>
          <a:endParaRPr lang="pt-BR" b="1">
            <a:ln w="19050">
              <a:noFill/>
            </a:ln>
            <a:solidFill>
              <a:sysClr val="windowText" lastClr="000000"/>
            </a:solidFill>
          </a:endParaRPr>
        </a:p>
      </dgm:t>
    </dgm:pt>
    <dgm:pt modelId="{9EAA9647-89A2-45B0-8DEB-215E9B193D42}" type="sibTrans" cxnId="{B30D4DF5-6157-4D7D-B5C0-9F89CFB3AF8C}">
      <dgm:prSet/>
      <dgm:spPr/>
      <dgm:t>
        <a:bodyPr/>
        <a:lstStyle/>
        <a:p>
          <a:endParaRPr lang="pt-BR">
            <a:ln>
              <a:noFill/>
            </a:ln>
            <a:solidFill>
              <a:schemeClr val="bg1"/>
            </a:solidFill>
          </a:endParaRPr>
        </a:p>
      </dgm:t>
    </dgm:pt>
    <dgm:pt modelId="{E5393998-7B6F-4BC7-8BFE-3986D754EEAD}">
      <dgm:prSet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pt-BR" b="1">
              <a:ln w="19050">
                <a:noFill/>
              </a:ln>
              <a:solidFill>
                <a:sysClr val="windowText" lastClr="000000"/>
              </a:solidFill>
            </a:rPr>
            <a:t>FATURAMENTO E/P</a:t>
          </a:r>
        </a:p>
      </dgm:t>
    </dgm:pt>
    <dgm:pt modelId="{92F96BE0-6776-4D86-9629-41D46D9D7A52}" type="parTrans" cxnId="{F39E345E-11B2-4F3C-ADCD-9D5A3DF0BE34}">
      <dgm:prSet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>
        <a:noFill/>
        <a:ln>
          <a:solidFill>
            <a:schemeClr val="tx1"/>
          </a:solidFill>
        </a:ln>
      </dgm:spPr>
      <dgm:t>
        <a:bodyPr/>
        <a:lstStyle/>
        <a:p>
          <a:endParaRPr lang="pt-BR" b="1">
            <a:ln w="19050">
              <a:noFill/>
            </a:ln>
            <a:solidFill>
              <a:sysClr val="windowText" lastClr="000000"/>
            </a:solidFill>
          </a:endParaRPr>
        </a:p>
      </dgm:t>
    </dgm:pt>
    <dgm:pt modelId="{43E5FA39-2F51-4F42-B176-B699DFADA779}" type="sibTrans" cxnId="{F39E345E-11B2-4F3C-ADCD-9D5A3DF0BE34}">
      <dgm:prSet/>
      <dgm:spPr/>
      <dgm:t>
        <a:bodyPr/>
        <a:lstStyle/>
        <a:p>
          <a:endParaRPr lang="pt-BR">
            <a:ln>
              <a:noFill/>
            </a:ln>
            <a:solidFill>
              <a:schemeClr val="bg1"/>
            </a:solidFill>
          </a:endParaRPr>
        </a:p>
      </dgm:t>
    </dgm:pt>
    <dgm:pt modelId="{5F865AFD-6A17-4817-8288-A9DA0A5CC915}">
      <dgm:prSet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pt-BR" b="1">
              <a:ln w="19050">
                <a:noFill/>
              </a:ln>
              <a:solidFill>
                <a:sysClr val="windowText" lastClr="000000"/>
              </a:solidFill>
            </a:rPr>
            <a:t>F. CONVÊNIOS</a:t>
          </a:r>
        </a:p>
      </dgm:t>
    </dgm:pt>
    <dgm:pt modelId="{0D7C09BE-F2C8-49AE-B138-03819CACFFE7}" type="parTrans" cxnId="{3ECB6827-7F2C-4638-8FD8-85417B1EA8B2}">
      <dgm:prSet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>
        <a:noFill/>
        <a:ln>
          <a:solidFill>
            <a:schemeClr val="tx1"/>
          </a:solidFill>
        </a:ln>
      </dgm:spPr>
      <dgm:t>
        <a:bodyPr/>
        <a:lstStyle/>
        <a:p>
          <a:endParaRPr lang="pt-BR" b="1">
            <a:ln w="19050">
              <a:noFill/>
            </a:ln>
            <a:solidFill>
              <a:sysClr val="windowText" lastClr="000000"/>
            </a:solidFill>
          </a:endParaRPr>
        </a:p>
      </dgm:t>
    </dgm:pt>
    <dgm:pt modelId="{BB6AC4BB-DF00-4A2D-A5B5-93E5A4F68E1B}" type="sibTrans" cxnId="{3ECB6827-7F2C-4638-8FD8-85417B1EA8B2}">
      <dgm:prSet/>
      <dgm:spPr/>
      <dgm:t>
        <a:bodyPr/>
        <a:lstStyle/>
        <a:p>
          <a:endParaRPr lang="pt-BR">
            <a:ln>
              <a:noFill/>
            </a:ln>
            <a:solidFill>
              <a:schemeClr val="bg1"/>
            </a:solidFill>
          </a:endParaRPr>
        </a:p>
      </dgm:t>
    </dgm:pt>
    <dgm:pt modelId="{27B19227-746F-40EF-9394-B49F9B37B240}">
      <dgm:prSet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pt-BR" b="1">
              <a:ln w="19050">
                <a:noFill/>
              </a:ln>
              <a:solidFill>
                <a:sysClr val="windowText" lastClr="000000"/>
              </a:solidFill>
            </a:rPr>
            <a:t>F. TOTAL</a:t>
          </a:r>
        </a:p>
      </dgm:t>
    </dgm:pt>
    <dgm:pt modelId="{FFD0F5D7-2FDE-4D0C-B84D-CFA858278A44}" type="parTrans" cxnId="{7C8F1A02-A6C7-4FF4-940C-CDF4B90A9CB3}">
      <dgm:prSet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>
        <a:noFill/>
        <a:ln>
          <a:solidFill>
            <a:schemeClr val="tx1"/>
          </a:solidFill>
        </a:ln>
      </dgm:spPr>
      <dgm:t>
        <a:bodyPr/>
        <a:lstStyle/>
        <a:p>
          <a:endParaRPr lang="pt-BR" b="1">
            <a:ln w="19050">
              <a:noFill/>
            </a:ln>
            <a:solidFill>
              <a:sysClr val="windowText" lastClr="000000"/>
            </a:solidFill>
          </a:endParaRPr>
        </a:p>
      </dgm:t>
    </dgm:pt>
    <dgm:pt modelId="{42B210A0-7685-4D88-9AEE-04AFEBCEAC73}" type="sibTrans" cxnId="{7C8F1A02-A6C7-4FF4-940C-CDF4B90A9CB3}">
      <dgm:prSet/>
      <dgm:spPr/>
      <dgm:t>
        <a:bodyPr/>
        <a:lstStyle/>
        <a:p>
          <a:endParaRPr lang="pt-BR">
            <a:ln>
              <a:noFill/>
            </a:ln>
            <a:solidFill>
              <a:schemeClr val="bg1"/>
            </a:solidFill>
          </a:endParaRPr>
        </a:p>
      </dgm:t>
    </dgm:pt>
    <dgm:pt modelId="{2581FA11-D1B4-408D-B773-22B21C9B3DCB}">
      <dgm:prSet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pt-BR" b="1">
              <a:ln w="19050">
                <a:noFill/>
              </a:ln>
              <a:solidFill>
                <a:sysClr val="windowText" lastClr="000000"/>
              </a:solidFill>
            </a:rPr>
            <a:t>M. S. PRESTADOS</a:t>
          </a:r>
        </a:p>
      </dgm:t>
    </dgm:pt>
    <dgm:pt modelId="{31DE8295-6881-4ED8-9DDB-C95F074780E0}" type="parTrans" cxnId="{88EDCBDE-2E60-4D07-A235-426EE952EB67}">
      <dgm:prSet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>
        <a:noFill/>
        <a:ln>
          <a:solidFill>
            <a:schemeClr val="tx1"/>
          </a:solidFill>
        </a:ln>
      </dgm:spPr>
      <dgm:t>
        <a:bodyPr/>
        <a:lstStyle/>
        <a:p>
          <a:endParaRPr lang="pt-BR" b="1">
            <a:ln w="19050">
              <a:noFill/>
            </a:ln>
            <a:solidFill>
              <a:sysClr val="windowText" lastClr="000000"/>
            </a:solidFill>
          </a:endParaRPr>
        </a:p>
      </dgm:t>
    </dgm:pt>
    <dgm:pt modelId="{4EFD7704-9102-493D-ABDC-83DE3411AF4D}" type="sibTrans" cxnId="{88EDCBDE-2E60-4D07-A235-426EE952EB67}">
      <dgm:prSet/>
      <dgm:spPr/>
      <dgm:t>
        <a:bodyPr/>
        <a:lstStyle/>
        <a:p>
          <a:endParaRPr lang="pt-BR">
            <a:ln>
              <a:noFill/>
            </a:ln>
            <a:solidFill>
              <a:schemeClr val="bg1"/>
            </a:solidFill>
          </a:endParaRPr>
        </a:p>
      </dgm:t>
    </dgm:pt>
    <dgm:pt modelId="{B0956803-2D9C-4C2E-BC98-8B176C131839}">
      <dgm:prSet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pt-BR" b="1">
              <a:ln w="19050">
                <a:noFill/>
              </a:ln>
              <a:solidFill>
                <a:sysClr val="windowText" lastClr="000000"/>
              </a:solidFill>
            </a:rPr>
            <a:t>CADASTRO</a:t>
          </a:r>
        </a:p>
      </dgm:t>
    </dgm:pt>
    <dgm:pt modelId="{EB603596-1D39-4375-8EB7-9C71C1550FC4}" type="parTrans" cxnId="{8993B135-9149-4B5E-8B54-5DA9222A0138}">
      <dgm:prSet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>
        <a:noFill/>
        <a:ln>
          <a:solidFill>
            <a:schemeClr val="tx1"/>
          </a:solidFill>
        </a:ln>
      </dgm:spPr>
      <dgm:t>
        <a:bodyPr/>
        <a:lstStyle/>
        <a:p>
          <a:endParaRPr lang="pt-BR" b="1">
            <a:ln w="19050">
              <a:noFill/>
            </a:ln>
            <a:solidFill>
              <a:sysClr val="windowText" lastClr="000000"/>
            </a:solidFill>
          </a:endParaRPr>
        </a:p>
      </dgm:t>
    </dgm:pt>
    <dgm:pt modelId="{8A836AAE-4F1F-47F3-8946-5323FEF828F9}" type="sibTrans" cxnId="{8993B135-9149-4B5E-8B54-5DA9222A0138}">
      <dgm:prSet/>
      <dgm:spPr/>
      <dgm:t>
        <a:bodyPr/>
        <a:lstStyle/>
        <a:p>
          <a:endParaRPr lang="pt-BR">
            <a:ln>
              <a:noFill/>
            </a:ln>
            <a:solidFill>
              <a:schemeClr val="bg1"/>
            </a:solidFill>
          </a:endParaRPr>
        </a:p>
      </dgm:t>
    </dgm:pt>
    <dgm:pt modelId="{71D8A78A-0F67-4698-AB12-0CE829AA7BC6}">
      <dgm:prSet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pt-BR" b="1">
              <a:ln w="19050">
                <a:noFill/>
              </a:ln>
              <a:solidFill>
                <a:sysClr val="windowText" lastClr="000000"/>
              </a:solidFill>
            </a:rPr>
            <a:t>GRUPOS</a:t>
          </a:r>
        </a:p>
      </dgm:t>
    </dgm:pt>
    <dgm:pt modelId="{B6B55A6A-D7E7-42EF-898D-41751E226364}" type="parTrans" cxnId="{972A148D-D967-4EDA-89AD-00B2BBA3B4CB}">
      <dgm:prSet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>
        <a:noFill/>
        <a:ln>
          <a:solidFill>
            <a:schemeClr val="tx1"/>
          </a:solidFill>
        </a:ln>
      </dgm:spPr>
      <dgm:t>
        <a:bodyPr/>
        <a:lstStyle/>
        <a:p>
          <a:endParaRPr lang="pt-BR" b="1">
            <a:ln w="19050">
              <a:noFill/>
            </a:ln>
            <a:solidFill>
              <a:sysClr val="windowText" lastClr="000000"/>
            </a:solidFill>
          </a:endParaRPr>
        </a:p>
      </dgm:t>
    </dgm:pt>
    <dgm:pt modelId="{D8D383E7-F16C-4CE0-AEA4-2B4DA9DF4A13}" type="sibTrans" cxnId="{972A148D-D967-4EDA-89AD-00B2BBA3B4CB}">
      <dgm:prSet/>
      <dgm:spPr/>
      <dgm:t>
        <a:bodyPr/>
        <a:lstStyle/>
        <a:p>
          <a:endParaRPr lang="pt-BR">
            <a:ln>
              <a:noFill/>
            </a:ln>
            <a:solidFill>
              <a:schemeClr val="bg1"/>
            </a:solidFill>
          </a:endParaRPr>
        </a:p>
      </dgm:t>
    </dgm:pt>
    <dgm:pt modelId="{256DBBC8-9B6F-4C3D-A21B-B46EF0F44796}">
      <dgm:prSet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pt-BR" b="1">
              <a:ln w="19050">
                <a:noFill/>
              </a:ln>
              <a:solidFill>
                <a:sysClr val="windowText" lastClr="000000"/>
              </a:solidFill>
            </a:rPr>
            <a:t>FUNCIONALIDADES</a:t>
          </a:r>
        </a:p>
      </dgm:t>
    </dgm:pt>
    <dgm:pt modelId="{EA9181A1-EEDD-4986-BFD8-FB7E80AAE505}" type="parTrans" cxnId="{A87B330E-0ACF-48CB-91AD-6D3FB7350CE8}">
      <dgm:prSet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>
        <a:noFill/>
        <a:ln>
          <a:solidFill>
            <a:schemeClr val="tx1"/>
          </a:solidFill>
        </a:ln>
      </dgm:spPr>
      <dgm:t>
        <a:bodyPr/>
        <a:lstStyle/>
        <a:p>
          <a:endParaRPr lang="pt-BR" b="1">
            <a:ln w="19050">
              <a:noFill/>
            </a:ln>
            <a:solidFill>
              <a:sysClr val="windowText" lastClr="000000"/>
            </a:solidFill>
          </a:endParaRPr>
        </a:p>
      </dgm:t>
    </dgm:pt>
    <dgm:pt modelId="{579F7F26-5DB1-4F99-B14C-CDC807C88E84}" type="sibTrans" cxnId="{A87B330E-0ACF-48CB-91AD-6D3FB7350CE8}">
      <dgm:prSet/>
      <dgm:spPr/>
      <dgm:t>
        <a:bodyPr/>
        <a:lstStyle/>
        <a:p>
          <a:endParaRPr lang="pt-BR">
            <a:ln>
              <a:noFill/>
            </a:ln>
            <a:solidFill>
              <a:schemeClr val="bg1"/>
            </a:solidFill>
          </a:endParaRPr>
        </a:p>
      </dgm:t>
    </dgm:pt>
    <dgm:pt modelId="{1C66E698-0D86-42FC-8856-6F5D889CC4EE}">
      <dgm:prSet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pt-BR" b="1">
              <a:ln w="19050">
                <a:noFill/>
              </a:ln>
              <a:solidFill>
                <a:sysClr val="windowText" lastClr="000000"/>
              </a:solidFill>
            </a:rPr>
            <a:t>INCLUIR</a:t>
          </a:r>
        </a:p>
      </dgm:t>
    </dgm:pt>
    <dgm:pt modelId="{1C0BBA94-E339-42CB-8467-6FBB2868C704}" type="sibTrans" cxnId="{6DCBF5DB-0E99-4EED-91E5-80FCE38EFBEF}">
      <dgm:prSet/>
      <dgm:spPr/>
      <dgm:t>
        <a:bodyPr/>
        <a:lstStyle/>
        <a:p>
          <a:endParaRPr lang="pt-BR">
            <a:ln>
              <a:noFill/>
            </a:ln>
            <a:solidFill>
              <a:schemeClr val="bg1"/>
            </a:solidFill>
          </a:endParaRPr>
        </a:p>
      </dgm:t>
    </dgm:pt>
    <dgm:pt modelId="{F82397FD-26BE-472E-B075-23F4823DD3A3}" type="parTrans" cxnId="{6DCBF5DB-0E99-4EED-91E5-80FCE38EFBEF}">
      <dgm:prSet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>
        <a:noFill/>
        <a:ln>
          <a:solidFill>
            <a:schemeClr val="tx1"/>
          </a:solidFill>
        </a:ln>
      </dgm:spPr>
      <dgm:t>
        <a:bodyPr/>
        <a:lstStyle/>
        <a:p>
          <a:endParaRPr lang="pt-BR" b="1">
            <a:ln w="19050">
              <a:noFill/>
            </a:ln>
            <a:solidFill>
              <a:sysClr val="windowText" lastClr="000000"/>
            </a:solidFill>
          </a:endParaRPr>
        </a:p>
      </dgm:t>
    </dgm:pt>
    <dgm:pt modelId="{794C04AF-AE98-44C5-9073-C6CD7D47AB4B}">
      <dgm:prSet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pt-BR" b="1">
              <a:ln w="19050">
                <a:noFill/>
              </a:ln>
              <a:solidFill>
                <a:sysClr val="windowText" lastClr="000000"/>
              </a:solidFill>
            </a:rPr>
            <a:t>CONSULTAR</a:t>
          </a:r>
        </a:p>
      </dgm:t>
    </dgm:pt>
    <dgm:pt modelId="{659A4EF4-1077-4511-BBBD-61E8EE12C6BC}" type="sibTrans" cxnId="{C6B3770A-BC60-4EDE-A1FA-EECC0516D87A}">
      <dgm:prSet/>
      <dgm:spPr/>
      <dgm:t>
        <a:bodyPr/>
        <a:lstStyle/>
        <a:p>
          <a:endParaRPr lang="pt-BR">
            <a:ln>
              <a:noFill/>
            </a:ln>
            <a:solidFill>
              <a:schemeClr val="bg1"/>
            </a:solidFill>
          </a:endParaRPr>
        </a:p>
      </dgm:t>
    </dgm:pt>
    <dgm:pt modelId="{A18C7E19-4A88-419B-92C6-46F2DFF76B01}" type="parTrans" cxnId="{C6B3770A-BC60-4EDE-A1FA-EECC0516D87A}">
      <dgm:prSet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>
        <a:noFill/>
        <a:ln>
          <a:solidFill>
            <a:schemeClr val="tx1"/>
          </a:solidFill>
        </a:ln>
      </dgm:spPr>
      <dgm:t>
        <a:bodyPr/>
        <a:lstStyle/>
        <a:p>
          <a:endParaRPr lang="pt-BR" b="1">
            <a:ln w="19050">
              <a:noFill/>
            </a:ln>
            <a:solidFill>
              <a:sysClr val="windowText" lastClr="000000"/>
            </a:solidFill>
          </a:endParaRPr>
        </a:p>
      </dgm:t>
    </dgm:pt>
    <dgm:pt modelId="{EF96C9B4-427A-49FF-B68D-7842B298ACFE}">
      <dgm:prSet phldrT="[Texto]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pt-BR" b="1">
              <a:ln w="19050">
                <a:noFill/>
              </a:ln>
              <a:solidFill>
                <a:sysClr val="windowText" lastClr="000000"/>
              </a:solidFill>
            </a:rPr>
            <a:t>PRONTUÁRIO</a:t>
          </a:r>
        </a:p>
      </dgm:t>
    </dgm:pt>
    <dgm:pt modelId="{90E6F489-D372-4116-ACC9-B4F0998C5471}" type="sibTrans" cxnId="{3943098A-C3EE-40D4-9BAB-4B847BB053B1}">
      <dgm:prSet/>
      <dgm:spPr/>
      <dgm:t>
        <a:bodyPr/>
        <a:lstStyle/>
        <a:p>
          <a:endParaRPr lang="pt-BR">
            <a:ln>
              <a:noFill/>
            </a:ln>
            <a:solidFill>
              <a:schemeClr val="bg1"/>
            </a:solidFill>
          </a:endParaRPr>
        </a:p>
      </dgm:t>
    </dgm:pt>
    <dgm:pt modelId="{31A0FC9D-0FBA-4C14-8977-4EF50E24295C}" type="parTrans" cxnId="{3943098A-C3EE-40D4-9BAB-4B847BB053B1}">
      <dgm:prSet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>
        <a:noFill/>
        <a:ln>
          <a:solidFill>
            <a:schemeClr val="tx1"/>
          </a:solidFill>
        </a:ln>
      </dgm:spPr>
      <dgm:t>
        <a:bodyPr/>
        <a:lstStyle/>
        <a:p>
          <a:endParaRPr lang="pt-BR" b="1">
            <a:ln w="19050">
              <a:noFill/>
            </a:ln>
            <a:solidFill>
              <a:sysClr val="windowText" lastClr="000000"/>
            </a:solidFill>
          </a:endParaRPr>
        </a:p>
      </dgm:t>
    </dgm:pt>
    <dgm:pt modelId="{9548DBE8-EB09-4E83-8D6C-1553C82B7590}">
      <dgm:prSet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pt-BR" b="1">
              <a:ln w="19050">
                <a:noFill/>
              </a:ln>
              <a:solidFill>
                <a:sysClr val="windowText" lastClr="000000"/>
              </a:solidFill>
            </a:rPr>
            <a:t>ALTERAR</a:t>
          </a:r>
        </a:p>
      </dgm:t>
    </dgm:pt>
    <dgm:pt modelId="{33EFEC6A-2D56-4240-B250-A5BCB2AA3888}" type="sibTrans" cxnId="{F475F83D-3EFD-4EF8-AF36-15BCFD762E2A}">
      <dgm:prSet/>
      <dgm:spPr/>
      <dgm:t>
        <a:bodyPr/>
        <a:lstStyle/>
        <a:p>
          <a:endParaRPr lang="pt-BR">
            <a:ln>
              <a:noFill/>
            </a:ln>
            <a:solidFill>
              <a:schemeClr val="bg1"/>
            </a:solidFill>
          </a:endParaRPr>
        </a:p>
      </dgm:t>
    </dgm:pt>
    <dgm:pt modelId="{4936F1BF-A559-48A4-9CC7-6A4173702765}" type="parTrans" cxnId="{F475F83D-3EFD-4EF8-AF36-15BCFD762E2A}">
      <dgm:prSet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>
        <a:noFill/>
        <a:ln>
          <a:solidFill>
            <a:schemeClr val="tx1"/>
          </a:solidFill>
        </a:ln>
      </dgm:spPr>
      <dgm:t>
        <a:bodyPr/>
        <a:lstStyle/>
        <a:p>
          <a:endParaRPr lang="pt-BR" b="1">
            <a:ln w="19050">
              <a:noFill/>
            </a:ln>
            <a:solidFill>
              <a:sysClr val="windowText" lastClr="000000"/>
            </a:solidFill>
          </a:endParaRPr>
        </a:p>
      </dgm:t>
    </dgm:pt>
    <dgm:pt modelId="{37D4D350-2B4C-4F88-BAEA-325B8C8BD999}">
      <dgm:prSet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pt-BR" b="1">
              <a:ln w="19050">
                <a:noFill/>
              </a:ln>
              <a:solidFill>
                <a:sysClr val="windowText" lastClr="000000"/>
              </a:solidFill>
            </a:rPr>
            <a:t>CONVÊNIO</a:t>
          </a:r>
        </a:p>
      </dgm:t>
    </dgm:pt>
    <dgm:pt modelId="{0AC3440C-A2A1-4308-AF68-21206F91E3D4}" type="sibTrans" cxnId="{944DF7BF-487B-4568-B38F-07F9700B629D}">
      <dgm:prSet/>
      <dgm:spPr/>
      <dgm:t>
        <a:bodyPr/>
        <a:lstStyle/>
        <a:p>
          <a:endParaRPr lang="pt-BR">
            <a:ln>
              <a:noFill/>
            </a:ln>
            <a:solidFill>
              <a:schemeClr val="bg1"/>
            </a:solidFill>
          </a:endParaRPr>
        </a:p>
      </dgm:t>
    </dgm:pt>
    <dgm:pt modelId="{58894D9C-6FD9-4A91-B7A0-9CA0DE1EAC3F}" type="parTrans" cxnId="{944DF7BF-487B-4568-B38F-07F9700B629D}">
      <dgm:prSet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>
        <a:noFill/>
        <a:ln>
          <a:solidFill>
            <a:schemeClr val="tx1"/>
          </a:solidFill>
        </a:ln>
      </dgm:spPr>
      <dgm:t>
        <a:bodyPr/>
        <a:lstStyle/>
        <a:p>
          <a:endParaRPr lang="pt-BR" b="1">
            <a:ln w="19050">
              <a:noFill/>
            </a:ln>
            <a:solidFill>
              <a:sysClr val="windowText" lastClr="000000"/>
            </a:solidFill>
          </a:endParaRPr>
        </a:p>
      </dgm:t>
    </dgm:pt>
    <dgm:pt modelId="{527075D4-59D8-4F48-BB1D-7B61C9BF518A}">
      <dgm:prSet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pt-BR" b="1">
              <a:ln w="19050">
                <a:noFill/>
              </a:ln>
              <a:solidFill>
                <a:sysClr val="windowText" lastClr="000000"/>
              </a:solidFill>
            </a:rPr>
            <a:t>EMPRESAS</a:t>
          </a:r>
        </a:p>
      </dgm:t>
    </dgm:pt>
    <dgm:pt modelId="{F993EDDD-AF56-42DA-B192-C3CF398FF729}" type="sibTrans" cxnId="{3C75ABC7-0B01-43D4-B024-9306FC516C32}">
      <dgm:prSet/>
      <dgm:spPr/>
      <dgm:t>
        <a:bodyPr/>
        <a:lstStyle/>
        <a:p>
          <a:endParaRPr lang="pt-BR">
            <a:ln>
              <a:noFill/>
            </a:ln>
            <a:solidFill>
              <a:schemeClr val="bg1"/>
            </a:solidFill>
          </a:endParaRPr>
        </a:p>
      </dgm:t>
    </dgm:pt>
    <dgm:pt modelId="{08B0D645-C13F-4BC4-A0B2-AC81A2E92545}" type="parTrans" cxnId="{3C75ABC7-0B01-43D4-B024-9306FC516C32}">
      <dgm:prSet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>
        <a:noFill/>
        <a:ln>
          <a:solidFill>
            <a:schemeClr val="tx1"/>
          </a:solidFill>
        </a:ln>
      </dgm:spPr>
      <dgm:t>
        <a:bodyPr/>
        <a:lstStyle/>
        <a:p>
          <a:endParaRPr lang="pt-BR" b="1">
            <a:ln w="19050">
              <a:noFill/>
            </a:ln>
            <a:solidFill>
              <a:sysClr val="windowText" lastClr="000000"/>
            </a:solidFill>
          </a:endParaRPr>
        </a:p>
      </dgm:t>
    </dgm:pt>
    <dgm:pt modelId="{17A1A3F5-9AC6-4491-83B9-FA5181BAC589}">
      <dgm:prSet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pt-BR" b="1">
              <a:ln w="19050">
                <a:noFill/>
              </a:ln>
              <a:solidFill>
                <a:sysClr val="windowText" lastClr="000000"/>
              </a:solidFill>
            </a:rPr>
            <a:t>PACIENTE</a:t>
          </a:r>
        </a:p>
      </dgm:t>
    </dgm:pt>
    <dgm:pt modelId="{5752894A-25D5-438F-A615-A6A1E1859532}" type="sibTrans" cxnId="{8A411334-5FD9-4394-A4DE-E5CCF7B62FFE}">
      <dgm:prSet/>
      <dgm:spPr/>
      <dgm:t>
        <a:bodyPr/>
        <a:lstStyle/>
        <a:p>
          <a:endParaRPr lang="pt-BR">
            <a:ln>
              <a:noFill/>
            </a:ln>
            <a:solidFill>
              <a:schemeClr val="bg1"/>
            </a:solidFill>
          </a:endParaRPr>
        </a:p>
      </dgm:t>
    </dgm:pt>
    <dgm:pt modelId="{D35EBF02-317F-472E-8BAE-0F33CC86056B}" type="parTrans" cxnId="{8A411334-5FD9-4394-A4DE-E5CCF7B62FFE}">
      <dgm:prSet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>
        <a:noFill/>
        <a:ln>
          <a:solidFill>
            <a:schemeClr val="tx1"/>
          </a:solidFill>
        </a:ln>
      </dgm:spPr>
      <dgm:t>
        <a:bodyPr/>
        <a:lstStyle/>
        <a:p>
          <a:endParaRPr lang="pt-BR" b="1">
            <a:ln w="19050">
              <a:noFill/>
            </a:ln>
            <a:solidFill>
              <a:sysClr val="windowText" lastClr="000000"/>
            </a:solidFill>
          </a:endParaRPr>
        </a:p>
      </dgm:t>
    </dgm:pt>
    <dgm:pt modelId="{B9AE722C-48C1-474C-9852-1B930B6B109F}" type="asst">
      <dgm:prSet phldrT="[Texto]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pt-BR" b="1">
              <a:ln w="19050">
                <a:noFill/>
              </a:ln>
              <a:solidFill>
                <a:sysClr val="windowText" lastClr="000000"/>
              </a:solidFill>
            </a:rPr>
            <a:t>PSYSTEM</a:t>
          </a:r>
        </a:p>
      </dgm:t>
    </dgm:pt>
    <dgm:pt modelId="{B15FA277-2C6D-43EE-A0B2-EF218E4567E1}" type="sibTrans" cxnId="{3112079E-5150-416A-B65F-AB6F299459EC}">
      <dgm:prSet/>
      <dgm:spPr/>
      <dgm:t>
        <a:bodyPr/>
        <a:lstStyle/>
        <a:p>
          <a:endParaRPr lang="pt-BR">
            <a:ln>
              <a:noFill/>
            </a:ln>
            <a:solidFill>
              <a:schemeClr val="bg1"/>
            </a:solidFill>
          </a:endParaRPr>
        </a:p>
      </dgm:t>
    </dgm:pt>
    <dgm:pt modelId="{896ECF14-A862-4461-BF63-22444FD1160B}" type="parTrans" cxnId="{3112079E-5150-416A-B65F-AB6F299459EC}">
      <dgm:prSet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>
        <a:ln/>
      </dgm:spPr>
      <dgm:t>
        <a:bodyPr/>
        <a:lstStyle/>
        <a:p>
          <a:endParaRPr lang="pt-BR" b="1">
            <a:ln w="19050">
              <a:noFill/>
            </a:ln>
            <a:solidFill>
              <a:schemeClr val="bg1"/>
            </a:solidFill>
          </a:endParaRPr>
        </a:p>
      </dgm:t>
    </dgm:pt>
    <dgm:pt modelId="{D7E3A945-7F1A-47F0-83A6-FF7CB4D00137}">
      <dgm:prSet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pt-BR" b="1">
              <a:ln w="19050">
                <a:noFill/>
              </a:ln>
              <a:solidFill>
                <a:sysClr val="windowText" lastClr="000000"/>
              </a:solidFill>
            </a:rPr>
            <a:t>PERFIL</a:t>
          </a:r>
          <a:endParaRPr lang="pt-BR">
            <a:solidFill>
              <a:sysClr val="windowText" lastClr="000000"/>
            </a:solidFill>
          </a:endParaRPr>
        </a:p>
      </dgm:t>
    </dgm:pt>
    <dgm:pt modelId="{D3BA3189-65CC-408B-882C-375F15310CF9}" type="parTrans" cxnId="{7905ED90-60D0-4413-BCB9-7D5C4A0DBADC}">
      <dgm:prSet/>
      <dgm:spPr>
        <a:noFill/>
        <a:ln>
          <a:solidFill>
            <a:schemeClr val="tx1"/>
          </a:solidFill>
        </a:ln>
      </dgm:spPr>
      <dgm:t>
        <a:bodyPr/>
        <a:lstStyle/>
        <a:p>
          <a:endParaRPr lang="pt-BR">
            <a:solidFill>
              <a:sysClr val="windowText" lastClr="000000"/>
            </a:solidFill>
          </a:endParaRPr>
        </a:p>
      </dgm:t>
    </dgm:pt>
    <dgm:pt modelId="{F9927253-7A10-4200-BCF2-B9E109E58955}" type="sibTrans" cxnId="{7905ED90-60D0-4413-BCB9-7D5C4A0DBADC}">
      <dgm:prSet/>
      <dgm:spPr/>
      <dgm:t>
        <a:bodyPr/>
        <a:lstStyle/>
        <a:p>
          <a:endParaRPr lang="pt-BR"/>
        </a:p>
      </dgm:t>
    </dgm:pt>
    <dgm:pt modelId="{E7415A98-C86F-4E4A-856C-2DEBCC2AA73D}" type="pres">
      <dgm:prSet presAssocID="{515D9DB4-40E7-4DEB-A5DD-15D4952D6FC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t-BR"/>
        </a:p>
      </dgm:t>
    </dgm:pt>
    <dgm:pt modelId="{A682415C-7DD9-49E6-BF04-72D535CFF0C0}" type="pres">
      <dgm:prSet presAssocID="{B9AE722C-48C1-474C-9852-1B930B6B109F}" presName="hierRoot1" presStyleCnt="0">
        <dgm:presLayoutVars>
          <dgm:hierBranch val="init"/>
        </dgm:presLayoutVars>
      </dgm:prSet>
      <dgm:spPr/>
    </dgm:pt>
    <dgm:pt modelId="{4FA1076E-F74D-4250-8A6D-DA0B87741F06}" type="pres">
      <dgm:prSet presAssocID="{B9AE722C-48C1-474C-9852-1B930B6B109F}" presName="rootComposite1" presStyleCnt="0"/>
      <dgm:spPr/>
    </dgm:pt>
    <dgm:pt modelId="{12EDE91F-D2D1-4FCC-AC9A-7DDD64918CB3}" type="pres">
      <dgm:prSet presAssocID="{B9AE722C-48C1-474C-9852-1B930B6B109F}" presName="rootText1" presStyleLbl="node0" presStyleIdx="0" presStyleCnt="1" custScaleX="68303" custScaleY="68303" custLinFactNeighborX="9051" custLinFactNeighborY="357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614CD33A-AC70-47DF-B9F6-816F13CCDBA9}" type="pres">
      <dgm:prSet presAssocID="{B9AE722C-48C1-474C-9852-1B930B6B109F}" presName="rootConnector1" presStyleLbl="asst0" presStyleIdx="0" presStyleCnt="0"/>
      <dgm:spPr/>
      <dgm:t>
        <a:bodyPr/>
        <a:lstStyle/>
        <a:p>
          <a:endParaRPr lang="pt-BR"/>
        </a:p>
      </dgm:t>
    </dgm:pt>
    <dgm:pt modelId="{26EC8AEF-52B3-4980-81A8-EAAFCAEF0865}" type="pres">
      <dgm:prSet presAssocID="{B9AE722C-48C1-474C-9852-1B930B6B109F}" presName="hierChild2" presStyleCnt="0"/>
      <dgm:spPr/>
    </dgm:pt>
    <dgm:pt modelId="{5711D613-6930-4D20-A3C4-3F51CCEE594A}" type="pres">
      <dgm:prSet presAssocID="{0346CA54-77B7-4A97-8DF3-CD8B48259655}" presName="Name37" presStyleLbl="parChTrans1D2" presStyleIdx="0" presStyleCnt="7"/>
      <dgm:spPr/>
      <dgm:t>
        <a:bodyPr/>
        <a:lstStyle/>
        <a:p>
          <a:endParaRPr lang="pt-BR"/>
        </a:p>
      </dgm:t>
    </dgm:pt>
    <dgm:pt modelId="{BBC19001-393C-4EBA-B7C3-7EC645B7B949}" type="pres">
      <dgm:prSet presAssocID="{F4BE1965-C09D-4869-990A-2E99BD582647}" presName="hierRoot2" presStyleCnt="0">
        <dgm:presLayoutVars>
          <dgm:hierBranch val="init"/>
        </dgm:presLayoutVars>
      </dgm:prSet>
      <dgm:spPr/>
    </dgm:pt>
    <dgm:pt modelId="{3CFC3731-A6A0-49BC-A247-EF53395D0603}" type="pres">
      <dgm:prSet presAssocID="{F4BE1965-C09D-4869-990A-2E99BD582647}" presName="rootComposite" presStyleCnt="0"/>
      <dgm:spPr/>
    </dgm:pt>
    <dgm:pt modelId="{89016122-5A0C-4699-8160-C50C3D834896}" type="pres">
      <dgm:prSet presAssocID="{F4BE1965-C09D-4869-990A-2E99BD582647}" presName="rootText" presStyleLbl="node2" presStyleIdx="0" presStyleCnt="7" custScaleX="68303" custScaleY="68303" custLinFactNeighborX="10144" custLinFactNeighborY="2362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21DC81A4-7741-4867-8475-B8F493C1233C}" type="pres">
      <dgm:prSet presAssocID="{F4BE1965-C09D-4869-990A-2E99BD582647}" presName="rootConnector" presStyleLbl="node2" presStyleIdx="0" presStyleCnt="7"/>
      <dgm:spPr/>
      <dgm:t>
        <a:bodyPr/>
        <a:lstStyle/>
        <a:p>
          <a:endParaRPr lang="pt-BR"/>
        </a:p>
      </dgm:t>
    </dgm:pt>
    <dgm:pt modelId="{CD3CC676-49A9-4D85-B16F-961E700A6B1C}" type="pres">
      <dgm:prSet presAssocID="{F4BE1965-C09D-4869-990A-2E99BD582647}" presName="hierChild4" presStyleCnt="0"/>
      <dgm:spPr/>
    </dgm:pt>
    <dgm:pt modelId="{493A39AF-1765-4BA6-BF9B-1C504E3D6CD3}" type="pres">
      <dgm:prSet presAssocID="{F4BE1965-C09D-4869-990A-2E99BD582647}" presName="hierChild5" presStyleCnt="0"/>
      <dgm:spPr/>
    </dgm:pt>
    <dgm:pt modelId="{09595F1B-0B3B-483F-A2C1-5B95AEAFCD61}" type="pres">
      <dgm:prSet presAssocID="{2C25A110-9F0C-45B1-A617-A6CB1E611A33}" presName="Name37" presStyleLbl="parChTrans1D2" presStyleIdx="1" presStyleCnt="7"/>
      <dgm:spPr/>
      <dgm:t>
        <a:bodyPr/>
        <a:lstStyle/>
        <a:p>
          <a:endParaRPr lang="pt-BR"/>
        </a:p>
      </dgm:t>
    </dgm:pt>
    <dgm:pt modelId="{94079DD1-50CF-4693-8CD0-54868F9B2FEC}" type="pres">
      <dgm:prSet presAssocID="{6C538176-8C46-4389-9709-8D4769D61479}" presName="hierRoot2" presStyleCnt="0">
        <dgm:presLayoutVars>
          <dgm:hierBranch val="init"/>
        </dgm:presLayoutVars>
      </dgm:prSet>
      <dgm:spPr/>
    </dgm:pt>
    <dgm:pt modelId="{07984D14-0BBC-4A90-87B9-3E8F13A07545}" type="pres">
      <dgm:prSet presAssocID="{6C538176-8C46-4389-9709-8D4769D61479}" presName="rootComposite" presStyleCnt="0"/>
      <dgm:spPr/>
    </dgm:pt>
    <dgm:pt modelId="{A4C24BCF-CE9E-4D32-818D-9485AAE6798E}" type="pres">
      <dgm:prSet presAssocID="{6C538176-8C46-4389-9709-8D4769D61479}" presName="rootText" presStyleLbl="node2" presStyleIdx="1" presStyleCnt="7" custScaleX="68303" custScaleY="68303" custLinFactNeighborX="10144" custLinFactNeighborY="2362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97105F4F-938F-42D4-8DFC-4A62E0C1C127}" type="pres">
      <dgm:prSet presAssocID="{6C538176-8C46-4389-9709-8D4769D61479}" presName="rootConnector" presStyleLbl="node2" presStyleIdx="1" presStyleCnt="7"/>
      <dgm:spPr/>
      <dgm:t>
        <a:bodyPr/>
        <a:lstStyle/>
        <a:p>
          <a:endParaRPr lang="pt-BR"/>
        </a:p>
      </dgm:t>
    </dgm:pt>
    <dgm:pt modelId="{D0FAEE59-EF9F-4915-B6C6-0B3FF615F63D}" type="pres">
      <dgm:prSet presAssocID="{6C538176-8C46-4389-9709-8D4769D61479}" presName="hierChild4" presStyleCnt="0"/>
      <dgm:spPr/>
    </dgm:pt>
    <dgm:pt modelId="{DA03FBC2-FC42-4490-A2BE-9AB1E61F3365}" type="pres">
      <dgm:prSet presAssocID="{D35EBF02-317F-472E-8BAE-0F33CC86056B}" presName="Name37" presStyleLbl="parChTrans1D3" presStyleIdx="0" presStyleCnt="21"/>
      <dgm:spPr/>
      <dgm:t>
        <a:bodyPr/>
        <a:lstStyle/>
        <a:p>
          <a:endParaRPr lang="pt-BR"/>
        </a:p>
      </dgm:t>
    </dgm:pt>
    <dgm:pt modelId="{F3451C00-5706-4B8F-8232-E1FD9B9EDD41}" type="pres">
      <dgm:prSet presAssocID="{17A1A3F5-9AC6-4491-83B9-FA5181BAC589}" presName="hierRoot2" presStyleCnt="0">
        <dgm:presLayoutVars>
          <dgm:hierBranch val="init"/>
        </dgm:presLayoutVars>
      </dgm:prSet>
      <dgm:spPr/>
    </dgm:pt>
    <dgm:pt modelId="{2CA6695A-968A-4954-AE0D-3DFDD49BE831}" type="pres">
      <dgm:prSet presAssocID="{17A1A3F5-9AC6-4491-83B9-FA5181BAC589}" presName="rootComposite" presStyleCnt="0"/>
      <dgm:spPr/>
    </dgm:pt>
    <dgm:pt modelId="{D8CAD614-A52C-4A14-8BF2-D7A71D675144}" type="pres">
      <dgm:prSet presAssocID="{17A1A3F5-9AC6-4491-83B9-FA5181BAC589}" presName="rootText" presStyleLbl="node3" presStyleIdx="0" presStyleCnt="21" custScaleX="68303" custScaleY="68303" custLinFactNeighborX="10144" custLinFactNeighborY="2362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90105FE1-09F3-42F3-A585-FF7680767A56}" type="pres">
      <dgm:prSet presAssocID="{17A1A3F5-9AC6-4491-83B9-FA5181BAC589}" presName="rootConnector" presStyleLbl="node3" presStyleIdx="0" presStyleCnt="21"/>
      <dgm:spPr/>
      <dgm:t>
        <a:bodyPr/>
        <a:lstStyle/>
        <a:p>
          <a:endParaRPr lang="pt-BR"/>
        </a:p>
      </dgm:t>
    </dgm:pt>
    <dgm:pt modelId="{3D2B38A2-F1E7-4734-B3B6-4A83ED5F7258}" type="pres">
      <dgm:prSet presAssocID="{17A1A3F5-9AC6-4491-83B9-FA5181BAC589}" presName="hierChild4" presStyleCnt="0"/>
      <dgm:spPr/>
    </dgm:pt>
    <dgm:pt modelId="{BDDC739C-2A62-4B26-B94E-9C8369EA1998}" type="pres">
      <dgm:prSet presAssocID="{17A1A3F5-9AC6-4491-83B9-FA5181BAC589}" presName="hierChild5" presStyleCnt="0"/>
      <dgm:spPr/>
    </dgm:pt>
    <dgm:pt modelId="{17029296-5C2A-423E-9D77-92A93973D18C}" type="pres">
      <dgm:prSet presAssocID="{08B0D645-C13F-4BC4-A0B2-AC81A2E92545}" presName="Name37" presStyleLbl="parChTrans1D3" presStyleIdx="1" presStyleCnt="21"/>
      <dgm:spPr/>
      <dgm:t>
        <a:bodyPr/>
        <a:lstStyle/>
        <a:p>
          <a:endParaRPr lang="pt-BR"/>
        </a:p>
      </dgm:t>
    </dgm:pt>
    <dgm:pt modelId="{E52D46DD-3ED4-4667-AFA3-7C43734CB8B5}" type="pres">
      <dgm:prSet presAssocID="{527075D4-59D8-4F48-BB1D-7B61C9BF518A}" presName="hierRoot2" presStyleCnt="0">
        <dgm:presLayoutVars>
          <dgm:hierBranch val="init"/>
        </dgm:presLayoutVars>
      </dgm:prSet>
      <dgm:spPr/>
    </dgm:pt>
    <dgm:pt modelId="{B37FF254-3900-4098-AD1B-68AD148B9A7C}" type="pres">
      <dgm:prSet presAssocID="{527075D4-59D8-4F48-BB1D-7B61C9BF518A}" presName="rootComposite" presStyleCnt="0"/>
      <dgm:spPr/>
    </dgm:pt>
    <dgm:pt modelId="{D422190A-186E-46FA-86B3-E9A331CC9E40}" type="pres">
      <dgm:prSet presAssocID="{527075D4-59D8-4F48-BB1D-7B61C9BF518A}" presName="rootText" presStyleLbl="node3" presStyleIdx="1" presStyleCnt="21" custScaleX="68303" custScaleY="68303" custLinFactNeighborX="10144" custLinFactNeighborY="2362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6E228F81-D8D9-4E53-8FC8-302705B4AB23}" type="pres">
      <dgm:prSet presAssocID="{527075D4-59D8-4F48-BB1D-7B61C9BF518A}" presName="rootConnector" presStyleLbl="node3" presStyleIdx="1" presStyleCnt="21"/>
      <dgm:spPr/>
      <dgm:t>
        <a:bodyPr/>
        <a:lstStyle/>
        <a:p>
          <a:endParaRPr lang="pt-BR"/>
        </a:p>
      </dgm:t>
    </dgm:pt>
    <dgm:pt modelId="{D1583238-F0FA-4142-B75D-5138365757B0}" type="pres">
      <dgm:prSet presAssocID="{527075D4-59D8-4F48-BB1D-7B61C9BF518A}" presName="hierChild4" presStyleCnt="0"/>
      <dgm:spPr/>
    </dgm:pt>
    <dgm:pt modelId="{93BE96C1-7BD0-4DB2-825B-B450C3601684}" type="pres">
      <dgm:prSet presAssocID="{527075D4-59D8-4F48-BB1D-7B61C9BF518A}" presName="hierChild5" presStyleCnt="0"/>
      <dgm:spPr/>
    </dgm:pt>
    <dgm:pt modelId="{94D00011-2418-4EE8-AA9B-9E0E4E6C05D2}" type="pres">
      <dgm:prSet presAssocID="{58894D9C-6FD9-4A91-B7A0-9CA0DE1EAC3F}" presName="Name37" presStyleLbl="parChTrans1D3" presStyleIdx="2" presStyleCnt="21"/>
      <dgm:spPr/>
      <dgm:t>
        <a:bodyPr/>
        <a:lstStyle/>
        <a:p>
          <a:endParaRPr lang="pt-BR"/>
        </a:p>
      </dgm:t>
    </dgm:pt>
    <dgm:pt modelId="{C8472684-65EF-44B3-A76C-AB00E49BA74D}" type="pres">
      <dgm:prSet presAssocID="{37D4D350-2B4C-4F88-BAEA-325B8C8BD999}" presName="hierRoot2" presStyleCnt="0">
        <dgm:presLayoutVars>
          <dgm:hierBranch val="init"/>
        </dgm:presLayoutVars>
      </dgm:prSet>
      <dgm:spPr/>
    </dgm:pt>
    <dgm:pt modelId="{C43AB0FB-16DB-4722-9B90-D36D8F010AA8}" type="pres">
      <dgm:prSet presAssocID="{37D4D350-2B4C-4F88-BAEA-325B8C8BD999}" presName="rootComposite" presStyleCnt="0"/>
      <dgm:spPr/>
    </dgm:pt>
    <dgm:pt modelId="{12744B90-6E26-4685-B445-9602C7DA6F21}" type="pres">
      <dgm:prSet presAssocID="{37D4D350-2B4C-4F88-BAEA-325B8C8BD999}" presName="rootText" presStyleLbl="node3" presStyleIdx="2" presStyleCnt="21" custScaleX="68303" custScaleY="68303" custLinFactNeighborX="5843" custLinFactNeighborY="2362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0F9DE019-F216-4A6C-B57F-448A2F88B6EA}" type="pres">
      <dgm:prSet presAssocID="{37D4D350-2B4C-4F88-BAEA-325B8C8BD999}" presName="rootConnector" presStyleLbl="node3" presStyleIdx="2" presStyleCnt="21"/>
      <dgm:spPr/>
      <dgm:t>
        <a:bodyPr/>
        <a:lstStyle/>
        <a:p>
          <a:endParaRPr lang="pt-BR"/>
        </a:p>
      </dgm:t>
    </dgm:pt>
    <dgm:pt modelId="{8332DA7A-E4F2-4052-9942-D3AF3F42B008}" type="pres">
      <dgm:prSet presAssocID="{37D4D350-2B4C-4F88-BAEA-325B8C8BD999}" presName="hierChild4" presStyleCnt="0"/>
      <dgm:spPr/>
    </dgm:pt>
    <dgm:pt modelId="{E341946E-D299-428E-80BA-EBDF332F07CC}" type="pres">
      <dgm:prSet presAssocID="{37D4D350-2B4C-4F88-BAEA-325B8C8BD999}" presName="hierChild5" presStyleCnt="0"/>
      <dgm:spPr/>
    </dgm:pt>
    <dgm:pt modelId="{E230D485-B111-4A88-A96C-DD0742BED87E}" type="pres">
      <dgm:prSet presAssocID="{C28534C4-F7A0-4BCC-B8C3-4B7E33109B11}" presName="Name37" presStyleLbl="parChTrans1D3" presStyleIdx="3" presStyleCnt="21"/>
      <dgm:spPr/>
      <dgm:t>
        <a:bodyPr/>
        <a:lstStyle/>
        <a:p>
          <a:endParaRPr lang="pt-BR"/>
        </a:p>
      </dgm:t>
    </dgm:pt>
    <dgm:pt modelId="{C80FDE09-57B8-434B-A479-36B4FDB1017A}" type="pres">
      <dgm:prSet presAssocID="{D85AA4DE-773A-46A6-A184-49F8D31B7471}" presName="hierRoot2" presStyleCnt="0">
        <dgm:presLayoutVars>
          <dgm:hierBranch val="init"/>
        </dgm:presLayoutVars>
      </dgm:prSet>
      <dgm:spPr/>
    </dgm:pt>
    <dgm:pt modelId="{2AC8559E-3D8A-40EB-BF57-A242E790B695}" type="pres">
      <dgm:prSet presAssocID="{D85AA4DE-773A-46A6-A184-49F8D31B7471}" presName="rootComposite" presStyleCnt="0"/>
      <dgm:spPr/>
    </dgm:pt>
    <dgm:pt modelId="{4AA82A2E-4AB3-48FF-AB65-C37006C2F2F7}" type="pres">
      <dgm:prSet presAssocID="{D85AA4DE-773A-46A6-A184-49F8D31B7471}" presName="rootText" presStyleLbl="node3" presStyleIdx="3" presStyleCnt="21" custScaleX="68303" custScaleY="68303" custLinFactNeighborX="10144" custLinFactNeighborY="2362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C97941E5-882C-4F0A-991C-AE7130B81FD5}" type="pres">
      <dgm:prSet presAssocID="{D85AA4DE-773A-46A6-A184-49F8D31B7471}" presName="rootConnector" presStyleLbl="node3" presStyleIdx="3" presStyleCnt="21"/>
      <dgm:spPr/>
      <dgm:t>
        <a:bodyPr/>
        <a:lstStyle/>
        <a:p>
          <a:endParaRPr lang="pt-BR"/>
        </a:p>
      </dgm:t>
    </dgm:pt>
    <dgm:pt modelId="{2344B705-3232-4758-A9B9-AE044D6F9877}" type="pres">
      <dgm:prSet presAssocID="{D85AA4DE-773A-46A6-A184-49F8D31B7471}" presName="hierChild4" presStyleCnt="0"/>
      <dgm:spPr/>
    </dgm:pt>
    <dgm:pt modelId="{BDBE8402-59DD-445E-BB4E-3AE3110DC734}" type="pres">
      <dgm:prSet presAssocID="{D85AA4DE-773A-46A6-A184-49F8D31B7471}" presName="hierChild5" presStyleCnt="0"/>
      <dgm:spPr/>
    </dgm:pt>
    <dgm:pt modelId="{D41787A0-F2E0-4CED-9130-427670ECE765}" type="pres">
      <dgm:prSet presAssocID="{346E636D-5AF0-4E55-A18F-5EA0A340A571}" presName="Name37" presStyleLbl="parChTrans1D3" presStyleIdx="4" presStyleCnt="21"/>
      <dgm:spPr/>
      <dgm:t>
        <a:bodyPr/>
        <a:lstStyle/>
        <a:p>
          <a:endParaRPr lang="pt-BR"/>
        </a:p>
      </dgm:t>
    </dgm:pt>
    <dgm:pt modelId="{00FEF955-374E-495E-960D-B95C384B9246}" type="pres">
      <dgm:prSet presAssocID="{683247F9-77F1-43E0-BE9B-1F85323A5019}" presName="hierRoot2" presStyleCnt="0">
        <dgm:presLayoutVars>
          <dgm:hierBranch val="init"/>
        </dgm:presLayoutVars>
      </dgm:prSet>
      <dgm:spPr/>
    </dgm:pt>
    <dgm:pt modelId="{247F96A0-9190-4762-B16E-CE82A55F6E3A}" type="pres">
      <dgm:prSet presAssocID="{683247F9-77F1-43E0-BE9B-1F85323A5019}" presName="rootComposite" presStyleCnt="0"/>
      <dgm:spPr/>
    </dgm:pt>
    <dgm:pt modelId="{F530A5B0-37B1-4F4D-8797-2AA1FCC5C920}" type="pres">
      <dgm:prSet presAssocID="{683247F9-77F1-43E0-BE9B-1F85323A5019}" presName="rootText" presStyleLbl="node3" presStyleIdx="4" presStyleCnt="21" custScaleX="68303" custScaleY="68303" custLinFactNeighborX="10144" custLinFactNeighborY="18085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EDB318A8-D946-4F37-B890-D5B258FDE471}" type="pres">
      <dgm:prSet presAssocID="{683247F9-77F1-43E0-BE9B-1F85323A5019}" presName="rootConnector" presStyleLbl="node3" presStyleIdx="4" presStyleCnt="21"/>
      <dgm:spPr/>
      <dgm:t>
        <a:bodyPr/>
        <a:lstStyle/>
        <a:p>
          <a:endParaRPr lang="pt-BR"/>
        </a:p>
      </dgm:t>
    </dgm:pt>
    <dgm:pt modelId="{C1D5CE69-C0D0-4C4E-B637-16DBBDC41D84}" type="pres">
      <dgm:prSet presAssocID="{683247F9-77F1-43E0-BE9B-1F85323A5019}" presName="hierChild4" presStyleCnt="0"/>
      <dgm:spPr/>
    </dgm:pt>
    <dgm:pt modelId="{998891EE-73CF-460F-B0B0-C5B29193B223}" type="pres">
      <dgm:prSet presAssocID="{683247F9-77F1-43E0-BE9B-1F85323A5019}" presName="hierChild5" presStyleCnt="0"/>
      <dgm:spPr/>
    </dgm:pt>
    <dgm:pt modelId="{5C4CC7FA-852F-43E9-952F-0CD013B21C9D}" type="pres">
      <dgm:prSet presAssocID="{6C538176-8C46-4389-9709-8D4769D61479}" presName="hierChild5" presStyleCnt="0"/>
      <dgm:spPr/>
    </dgm:pt>
    <dgm:pt modelId="{5B4A557D-DD40-4BBE-9F9A-42B507EBEB1E}" type="pres">
      <dgm:prSet presAssocID="{31A0FC9D-0FBA-4C14-8977-4EF50E24295C}" presName="Name37" presStyleLbl="parChTrans1D2" presStyleIdx="2" presStyleCnt="7"/>
      <dgm:spPr/>
      <dgm:t>
        <a:bodyPr/>
        <a:lstStyle/>
        <a:p>
          <a:endParaRPr lang="pt-BR"/>
        </a:p>
      </dgm:t>
    </dgm:pt>
    <dgm:pt modelId="{7CC3DFE6-41C3-4C77-9713-4DC549792064}" type="pres">
      <dgm:prSet presAssocID="{EF96C9B4-427A-49FF-B68D-7842B298ACFE}" presName="hierRoot2" presStyleCnt="0">
        <dgm:presLayoutVars>
          <dgm:hierBranch val="init"/>
        </dgm:presLayoutVars>
      </dgm:prSet>
      <dgm:spPr/>
    </dgm:pt>
    <dgm:pt modelId="{A5201426-47F9-4D79-863D-FD845B859025}" type="pres">
      <dgm:prSet presAssocID="{EF96C9B4-427A-49FF-B68D-7842B298ACFE}" presName="rootComposite" presStyleCnt="0"/>
      <dgm:spPr/>
    </dgm:pt>
    <dgm:pt modelId="{970485CB-6ACC-4C6D-8C6C-B1DAD014F8C6}" type="pres">
      <dgm:prSet presAssocID="{EF96C9B4-427A-49FF-B68D-7842B298ACFE}" presName="rootText" presStyleLbl="node2" presStyleIdx="2" presStyleCnt="7" custScaleX="68303" custScaleY="68303" custLinFactNeighborX="10144" custLinFactNeighborY="2362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2C2F8232-23E5-4430-9644-54188413EB0D}" type="pres">
      <dgm:prSet presAssocID="{EF96C9B4-427A-49FF-B68D-7842B298ACFE}" presName="rootConnector" presStyleLbl="node2" presStyleIdx="2" presStyleCnt="7"/>
      <dgm:spPr/>
      <dgm:t>
        <a:bodyPr/>
        <a:lstStyle/>
        <a:p>
          <a:endParaRPr lang="pt-BR"/>
        </a:p>
      </dgm:t>
    </dgm:pt>
    <dgm:pt modelId="{E2BD4A40-9973-4A23-B31E-855B44C08988}" type="pres">
      <dgm:prSet presAssocID="{EF96C9B4-427A-49FF-B68D-7842B298ACFE}" presName="hierChild4" presStyleCnt="0"/>
      <dgm:spPr/>
    </dgm:pt>
    <dgm:pt modelId="{23FAAA54-0100-48C8-BFFD-6E4671CEB4C3}" type="pres">
      <dgm:prSet presAssocID="{A18C7E19-4A88-419B-92C6-46F2DFF76B01}" presName="Name37" presStyleLbl="parChTrans1D3" presStyleIdx="5" presStyleCnt="21"/>
      <dgm:spPr/>
      <dgm:t>
        <a:bodyPr/>
        <a:lstStyle/>
        <a:p>
          <a:endParaRPr lang="pt-BR"/>
        </a:p>
      </dgm:t>
    </dgm:pt>
    <dgm:pt modelId="{2AC31327-BAD7-40D3-8D49-9E1D2A9719D6}" type="pres">
      <dgm:prSet presAssocID="{794C04AF-AE98-44C5-9073-C6CD7D47AB4B}" presName="hierRoot2" presStyleCnt="0">
        <dgm:presLayoutVars>
          <dgm:hierBranch val="init"/>
        </dgm:presLayoutVars>
      </dgm:prSet>
      <dgm:spPr/>
    </dgm:pt>
    <dgm:pt modelId="{385F05D4-26D4-4C2F-9932-9D9F9764A8C6}" type="pres">
      <dgm:prSet presAssocID="{794C04AF-AE98-44C5-9073-C6CD7D47AB4B}" presName="rootComposite" presStyleCnt="0"/>
      <dgm:spPr/>
    </dgm:pt>
    <dgm:pt modelId="{B8CF9A0F-7BA0-4CD0-B393-ADDA59A36C76}" type="pres">
      <dgm:prSet presAssocID="{794C04AF-AE98-44C5-9073-C6CD7D47AB4B}" presName="rootText" presStyleLbl="node3" presStyleIdx="5" presStyleCnt="21" custScaleX="68303" custScaleY="68303" custLinFactNeighborX="10144" custLinFactNeighborY="2362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EFA0C1BE-D31B-46F7-AA95-A0A3E6CD83CE}" type="pres">
      <dgm:prSet presAssocID="{794C04AF-AE98-44C5-9073-C6CD7D47AB4B}" presName="rootConnector" presStyleLbl="node3" presStyleIdx="5" presStyleCnt="21"/>
      <dgm:spPr/>
      <dgm:t>
        <a:bodyPr/>
        <a:lstStyle/>
        <a:p>
          <a:endParaRPr lang="pt-BR"/>
        </a:p>
      </dgm:t>
    </dgm:pt>
    <dgm:pt modelId="{0A1E143D-E9D3-426D-BAE4-E8C79A0822C6}" type="pres">
      <dgm:prSet presAssocID="{794C04AF-AE98-44C5-9073-C6CD7D47AB4B}" presName="hierChild4" presStyleCnt="0"/>
      <dgm:spPr/>
    </dgm:pt>
    <dgm:pt modelId="{06A51A16-7D39-4C8E-BA42-D8309A086219}" type="pres">
      <dgm:prSet presAssocID="{794C04AF-AE98-44C5-9073-C6CD7D47AB4B}" presName="hierChild5" presStyleCnt="0"/>
      <dgm:spPr/>
    </dgm:pt>
    <dgm:pt modelId="{7C274F9A-EC11-4B30-B246-B4ECFF4241DC}" type="pres">
      <dgm:prSet presAssocID="{F82397FD-26BE-472E-B075-23F4823DD3A3}" presName="Name37" presStyleLbl="parChTrans1D3" presStyleIdx="6" presStyleCnt="21"/>
      <dgm:spPr/>
      <dgm:t>
        <a:bodyPr/>
        <a:lstStyle/>
        <a:p>
          <a:endParaRPr lang="pt-BR"/>
        </a:p>
      </dgm:t>
    </dgm:pt>
    <dgm:pt modelId="{43415332-0928-439A-966B-0F6EF9C92523}" type="pres">
      <dgm:prSet presAssocID="{1C66E698-0D86-42FC-8856-6F5D889CC4EE}" presName="hierRoot2" presStyleCnt="0">
        <dgm:presLayoutVars>
          <dgm:hierBranch val="init"/>
        </dgm:presLayoutVars>
      </dgm:prSet>
      <dgm:spPr/>
    </dgm:pt>
    <dgm:pt modelId="{A726A6FB-3BEF-46A7-A04F-E077691FBE22}" type="pres">
      <dgm:prSet presAssocID="{1C66E698-0D86-42FC-8856-6F5D889CC4EE}" presName="rootComposite" presStyleCnt="0"/>
      <dgm:spPr/>
    </dgm:pt>
    <dgm:pt modelId="{056F1143-BBF7-4A4B-812E-C3DD8D0DDA74}" type="pres">
      <dgm:prSet presAssocID="{1C66E698-0D86-42FC-8856-6F5D889CC4EE}" presName="rootText" presStyleLbl="node3" presStyleIdx="6" presStyleCnt="21" custScaleX="68303" custScaleY="68303" custLinFactNeighborX="10144" custLinFactNeighborY="2362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FF133AFF-538B-4873-9015-D3AC04DFC09B}" type="pres">
      <dgm:prSet presAssocID="{1C66E698-0D86-42FC-8856-6F5D889CC4EE}" presName="rootConnector" presStyleLbl="node3" presStyleIdx="6" presStyleCnt="21"/>
      <dgm:spPr/>
      <dgm:t>
        <a:bodyPr/>
        <a:lstStyle/>
        <a:p>
          <a:endParaRPr lang="pt-BR"/>
        </a:p>
      </dgm:t>
    </dgm:pt>
    <dgm:pt modelId="{92B4F2E3-E4C5-4E27-BC86-9BD753D8E0E0}" type="pres">
      <dgm:prSet presAssocID="{1C66E698-0D86-42FC-8856-6F5D889CC4EE}" presName="hierChild4" presStyleCnt="0"/>
      <dgm:spPr/>
    </dgm:pt>
    <dgm:pt modelId="{1A47D441-1F16-4080-BC44-580D2B5F44B0}" type="pres">
      <dgm:prSet presAssocID="{1C66E698-0D86-42FC-8856-6F5D889CC4EE}" presName="hierChild5" presStyleCnt="0"/>
      <dgm:spPr/>
    </dgm:pt>
    <dgm:pt modelId="{E1D219B3-869F-43F9-A6AA-77F54BB208D0}" type="pres">
      <dgm:prSet presAssocID="{4936F1BF-A559-48A4-9CC7-6A4173702765}" presName="Name37" presStyleLbl="parChTrans1D3" presStyleIdx="7" presStyleCnt="21"/>
      <dgm:spPr/>
      <dgm:t>
        <a:bodyPr/>
        <a:lstStyle/>
        <a:p>
          <a:endParaRPr lang="pt-BR"/>
        </a:p>
      </dgm:t>
    </dgm:pt>
    <dgm:pt modelId="{AB3A3D0A-3F31-430C-9D94-3ACDAC6E8D13}" type="pres">
      <dgm:prSet presAssocID="{9548DBE8-EB09-4E83-8D6C-1553C82B7590}" presName="hierRoot2" presStyleCnt="0">
        <dgm:presLayoutVars>
          <dgm:hierBranch val="init"/>
        </dgm:presLayoutVars>
      </dgm:prSet>
      <dgm:spPr/>
    </dgm:pt>
    <dgm:pt modelId="{204515EC-9947-4E18-A843-1F50D6122CF5}" type="pres">
      <dgm:prSet presAssocID="{9548DBE8-EB09-4E83-8D6C-1553C82B7590}" presName="rootComposite" presStyleCnt="0"/>
      <dgm:spPr/>
    </dgm:pt>
    <dgm:pt modelId="{E1027BA3-6DE8-418B-A515-5BD1C7ED37EA}" type="pres">
      <dgm:prSet presAssocID="{9548DBE8-EB09-4E83-8D6C-1553C82B7590}" presName="rootText" presStyleLbl="node3" presStyleIdx="7" presStyleCnt="21" custScaleX="68303" custScaleY="68303" custLinFactNeighborX="10144" custLinFactNeighborY="2362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B8ED9F53-9F35-4084-A956-6C96E18435C2}" type="pres">
      <dgm:prSet presAssocID="{9548DBE8-EB09-4E83-8D6C-1553C82B7590}" presName="rootConnector" presStyleLbl="node3" presStyleIdx="7" presStyleCnt="21"/>
      <dgm:spPr/>
      <dgm:t>
        <a:bodyPr/>
        <a:lstStyle/>
        <a:p>
          <a:endParaRPr lang="pt-BR"/>
        </a:p>
      </dgm:t>
    </dgm:pt>
    <dgm:pt modelId="{63FFC293-0970-496E-8403-E0ABA41AC63B}" type="pres">
      <dgm:prSet presAssocID="{9548DBE8-EB09-4E83-8D6C-1553C82B7590}" presName="hierChild4" presStyleCnt="0"/>
      <dgm:spPr/>
    </dgm:pt>
    <dgm:pt modelId="{5A39A333-835B-445C-A538-CB55EE6AD37D}" type="pres">
      <dgm:prSet presAssocID="{9548DBE8-EB09-4E83-8D6C-1553C82B7590}" presName="hierChild5" presStyleCnt="0"/>
      <dgm:spPr/>
    </dgm:pt>
    <dgm:pt modelId="{46562903-2430-452E-932C-32DE2B8A3841}" type="pres">
      <dgm:prSet presAssocID="{C21A9D5A-36DF-41FC-9F4F-C9EFE78F1CBE}" presName="Name37" presStyleLbl="parChTrans1D3" presStyleIdx="8" presStyleCnt="21"/>
      <dgm:spPr/>
      <dgm:t>
        <a:bodyPr/>
        <a:lstStyle/>
        <a:p>
          <a:endParaRPr lang="pt-BR"/>
        </a:p>
      </dgm:t>
    </dgm:pt>
    <dgm:pt modelId="{5D8BC556-E541-4483-AA59-3C255C30514A}" type="pres">
      <dgm:prSet presAssocID="{34ACBEA5-F94C-4151-8AEB-B9DF614E6215}" presName="hierRoot2" presStyleCnt="0">
        <dgm:presLayoutVars>
          <dgm:hierBranch val="init"/>
        </dgm:presLayoutVars>
      </dgm:prSet>
      <dgm:spPr/>
    </dgm:pt>
    <dgm:pt modelId="{72AECB15-4029-47D0-806C-941643A4AD8C}" type="pres">
      <dgm:prSet presAssocID="{34ACBEA5-F94C-4151-8AEB-B9DF614E6215}" presName="rootComposite" presStyleCnt="0"/>
      <dgm:spPr/>
    </dgm:pt>
    <dgm:pt modelId="{A95E4F7D-8E88-42E0-A055-8A253C7B7B25}" type="pres">
      <dgm:prSet presAssocID="{34ACBEA5-F94C-4151-8AEB-B9DF614E6215}" presName="rootText" presStyleLbl="node3" presStyleIdx="8" presStyleCnt="21" custScaleX="68303" custScaleY="68303" custLinFactNeighborX="10144" custLinFactNeighborY="2362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180D74C6-A483-4249-9293-6A5DABF0AC13}" type="pres">
      <dgm:prSet presAssocID="{34ACBEA5-F94C-4151-8AEB-B9DF614E6215}" presName="rootConnector" presStyleLbl="node3" presStyleIdx="8" presStyleCnt="21"/>
      <dgm:spPr/>
      <dgm:t>
        <a:bodyPr/>
        <a:lstStyle/>
        <a:p>
          <a:endParaRPr lang="pt-BR"/>
        </a:p>
      </dgm:t>
    </dgm:pt>
    <dgm:pt modelId="{420600E4-9CF9-4A71-A131-2F36F0C72C68}" type="pres">
      <dgm:prSet presAssocID="{34ACBEA5-F94C-4151-8AEB-B9DF614E6215}" presName="hierChild4" presStyleCnt="0"/>
      <dgm:spPr/>
    </dgm:pt>
    <dgm:pt modelId="{3646BE53-F829-4AAC-8F81-3E558B1D6AAF}" type="pres">
      <dgm:prSet presAssocID="{34ACBEA5-F94C-4151-8AEB-B9DF614E6215}" presName="hierChild5" presStyleCnt="0"/>
      <dgm:spPr/>
    </dgm:pt>
    <dgm:pt modelId="{1C50BA8C-831B-4749-A6D6-E1E7D6B3DE44}" type="pres">
      <dgm:prSet presAssocID="{EF96C9B4-427A-49FF-B68D-7842B298ACFE}" presName="hierChild5" presStyleCnt="0"/>
      <dgm:spPr/>
    </dgm:pt>
    <dgm:pt modelId="{504E40EB-3896-45B8-93F9-5247EFAA6EFF}" type="pres">
      <dgm:prSet presAssocID="{9B5CD5AE-2600-4617-9DC2-060920BC15C6}" presName="Name37" presStyleLbl="parChTrans1D2" presStyleIdx="3" presStyleCnt="7"/>
      <dgm:spPr/>
      <dgm:t>
        <a:bodyPr/>
        <a:lstStyle/>
        <a:p>
          <a:endParaRPr lang="pt-BR"/>
        </a:p>
      </dgm:t>
    </dgm:pt>
    <dgm:pt modelId="{53904112-2948-4575-878C-967327B6E8C3}" type="pres">
      <dgm:prSet presAssocID="{D06C6E60-B6EA-475C-8BB7-B825026007AC}" presName="hierRoot2" presStyleCnt="0">
        <dgm:presLayoutVars>
          <dgm:hierBranch val="init"/>
        </dgm:presLayoutVars>
      </dgm:prSet>
      <dgm:spPr/>
    </dgm:pt>
    <dgm:pt modelId="{B8311A83-44B2-4AE7-9407-709820BA105C}" type="pres">
      <dgm:prSet presAssocID="{D06C6E60-B6EA-475C-8BB7-B825026007AC}" presName="rootComposite" presStyleCnt="0"/>
      <dgm:spPr/>
    </dgm:pt>
    <dgm:pt modelId="{EF927979-326D-4393-B654-0DFB28B9ADD4}" type="pres">
      <dgm:prSet presAssocID="{D06C6E60-B6EA-475C-8BB7-B825026007AC}" presName="rootText" presStyleLbl="node2" presStyleIdx="3" presStyleCnt="7" custScaleX="68303" custScaleY="68303" custLinFactNeighborX="10144" custLinFactNeighborY="2362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99961120-84E3-4FC7-9791-A2FA3F6FA90C}" type="pres">
      <dgm:prSet presAssocID="{D06C6E60-B6EA-475C-8BB7-B825026007AC}" presName="rootConnector" presStyleLbl="node2" presStyleIdx="3" presStyleCnt="7"/>
      <dgm:spPr/>
      <dgm:t>
        <a:bodyPr/>
        <a:lstStyle/>
        <a:p>
          <a:endParaRPr lang="pt-BR"/>
        </a:p>
      </dgm:t>
    </dgm:pt>
    <dgm:pt modelId="{E130A7D6-87F7-4C1F-B0C1-F266D08007F9}" type="pres">
      <dgm:prSet presAssocID="{D06C6E60-B6EA-475C-8BB7-B825026007AC}" presName="hierChild4" presStyleCnt="0"/>
      <dgm:spPr/>
    </dgm:pt>
    <dgm:pt modelId="{7081A0C3-F781-4023-B194-D31AD0BB6E42}" type="pres">
      <dgm:prSet presAssocID="{21EA9B65-DE6C-4057-8D42-C6363CA975C6}" presName="Name37" presStyleLbl="parChTrans1D3" presStyleIdx="9" presStyleCnt="21"/>
      <dgm:spPr/>
      <dgm:t>
        <a:bodyPr/>
        <a:lstStyle/>
        <a:p>
          <a:endParaRPr lang="pt-BR"/>
        </a:p>
      </dgm:t>
    </dgm:pt>
    <dgm:pt modelId="{EAFB4B3E-A01C-45A0-A7FC-717589BE9123}" type="pres">
      <dgm:prSet presAssocID="{F5E64FE7-0764-46B2-B214-507B41593319}" presName="hierRoot2" presStyleCnt="0">
        <dgm:presLayoutVars>
          <dgm:hierBranch val="init"/>
        </dgm:presLayoutVars>
      </dgm:prSet>
      <dgm:spPr/>
    </dgm:pt>
    <dgm:pt modelId="{ED52D115-BCCD-4230-8243-32C8BD94C811}" type="pres">
      <dgm:prSet presAssocID="{F5E64FE7-0764-46B2-B214-507B41593319}" presName="rootComposite" presStyleCnt="0"/>
      <dgm:spPr/>
    </dgm:pt>
    <dgm:pt modelId="{1A96198E-A00E-4944-A86D-5DCA1E3402C6}" type="pres">
      <dgm:prSet presAssocID="{F5E64FE7-0764-46B2-B214-507B41593319}" presName="rootText" presStyleLbl="node3" presStyleIdx="9" presStyleCnt="21" custScaleX="68303" custScaleY="68303" custLinFactNeighborX="10144" custLinFactNeighborY="2362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EB9D133D-845D-427A-A285-DAE0C55A6276}" type="pres">
      <dgm:prSet presAssocID="{F5E64FE7-0764-46B2-B214-507B41593319}" presName="rootConnector" presStyleLbl="node3" presStyleIdx="9" presStyleCnt="21"/>
      <dgm:spPr/>
      <dgm:t>
        <a:bodyPr/>
        <a:lstStyle/>
        <a:p>
          <a:endParaRPr lang="pt-BR"/>
        </a:p>
      </dgm:t>
    </dgm:pt>
    <dgm:pt modelId="{F85D4F07-C87D-43E6-9801-E69D49C7D559}" type="pres">
      <dgm:prSet presAssocID="{F5E64FE7-0764-46B2-B214-507B41593319}" presName="hierChild4" presStyleCnt="0"/>
      <dgm:spPr/>
    </dgm:pt>
    <dgm:pt modelId="{BA76711F-EC70-4F02-898B-EB8793FA3AAC}" type="pres">
      <dgm:prSet presAssocID="{F5E64FE7-0764-46B2-B214-507B41593319}" presName="hierChild5" presStyleCnt="0"/>
      <dgm:spPr/>
    </dgm:pt>
    <dgm:pt modelId="{895BFF7C-11FF-458B-AAF1-C352BE60F9EF}" type="pres">
      <dgm:prSet presAssocID="{DBCB6070-4665-4843-A9B4-0BFC04A29E4E}" presName="Name37" presStyleLbl="parChTrans1D3" presStyleIdx="10" presStyleCnt="21"/>
      <dgm:spPr/>
      <dgm:t>
        <a:bodyPr/>
        <a:lstStyle/>
        <a:p>
          <a:endParaRPr lang="pt-BR"/>
        </a:p>
      </dgm:t>
    </dgm:pt>
    <dgm:pt modelId="{78B258FC-7DA9-4819-9FC1-EA2556179ACA}" type="pres">
      <dgm:prSet presAssocID="{CFF7A069-14D7-44D8-B9EB-968E78218A37}" presName="hierRoot2" presStyleCnt="0">
        <dgm:presLayoutVars>
          <dgm:hierBranch val="init"/>
        </dgm:presLayoutVars>
      </dgm:prSet>
      <dgm:spPr/>
    </dgm:pt>
    <dgm:pt modelId="{0C36E805-20E7-4F5A-9A8C-3ACB6E98F6DB}" type="pres">
      <dgm:prSet presAssocID="{CFF7A069-14D7-44D8-B9EB-968E78218A37}" presName="rootComposite" presStyleCnt="0"/>
      <dgm:spPr/>
    </dgm:pt>
    <dgm:pt modelId="{46024B26-04FE-4C65-8797-4E756F44950F}" type="pres">
      <dgm:prSet presAssocID="{CFF7A069-14D7-44D8-B9EB-968E78218A37}" presName="rootText" presStyleLbl="node3" presStyleIdx="10" presStyleCnt="21" custScaleX="68303" custScaleY="68303" custLinFactNeighborX="10144" custLinFactNeighborY="2362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75D0F555-AE18-4523-B90B-1DC91BF5B789}" type="pres">
      <dgm:prSet presAssocID="{CFF7A069-14D7-44D8-B9EB-968E78218A37}" presName="rootConnector" presStyleLbl="node3" presStyleIdx="10" presStyleCnt="21"/>
      <dgm:spPr/>
      <dgm:t>
        <a:bodyPr/>
        <a:lstStyle/>
        <a:p>
          <a:endParaRPr lang="pt-BR"/>
        </a:p>
      </dgm:t>
    </dgm:pt>
    <dgm:pt modelId="{B348C4B2-A121-49F3-8874-D0D16411BBFB}" type="pres">
      <dgm:prSet presAssocID="{CFF7A069-14D7-44D8-B9EB-968E78218A37}" presName="hierChild4" presStyleCnt="0"/>
      <dgm:spPr/>
    </dgm:pt>
    <dgm:pt modelId="{76B66268-4E6B-4385-B0A5-6891B1916478}" type="pres">
      <dgm:prSet presAssocID="{CFF7A069-14D7-44D8-B9EB-968E78218A37}" presName="hierChild5" presStyleCnt="0"/>
      <dgm:spPr/>
    </dgm:pt>
    <dgm:pt modelId="{1AE0EF21-06C2-4B27-B5BC-E22AF95EC4A9}" type="pres">
      <dgm:prSet presAssocID="{2F21E5BB-91C5-481F-8344-290F72C318A6}" presName="Name37" presStyleLbl="parChTrans1D3" presStyleIdx="11" presStyleCnt="21"/>
      <dgm:spPr/>
      <dgm:t>
        <a:bodyPr/>
        <a:lstStyle/>
        <a:p>
          <a:endParaRPr lang="pt-BR"/>
        </a:p>
      </dgm:t>
    </dgm:pt>
    <dgm:pt modelId="{DFDDF0EE-9572-4AC1-BB91-45DC9F8A0757}" type="pres">
      <dgm:prSet presAssocID="{FF00B59C-9D61-404F-8853-E99485125489}" presName="hierRoot2" presStyleCnt="0">
        <dgm:presLayoutVars>
          <dgm:hierBranch val="init"/>
        </dgm:presLayoutVars>
      </dgm:prSet>
      <dgm:spPr/>
    </dgm:pt>
    <dgm:pt modelId="{E6BC28F8-0EC6-4356-B22A-C02B701EBA14}" type="pres">
      <dgm:prSet presAssocID="{FF00B59C-9D61-404F-8853-E99485125489}" presName="rootComposite" presStyleCnt="0"/>
      <dgm:spPr/>
    </dgm:pt>
    <dgm:pt modelId="{C7C20F54-4574-4A2B-9831-5DE68481AF4F}" type="pres">
      <dgm:prSet presAssocID="{FF00B59C-9D61-404F-8853-E99485125489}" presName="rootText" presStyleLbl="node3" presStyleIdx="11" presStyleCnt="21" custScaleX="68303" custScaleY="68303" custLinFactNeighborX="10144" custLinFactNeighborY="2362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D4328132-9542-4C0A-A308-AEB494E8EE03}" type="pres">
      <dgm:prSet presAssocID="{FF00B59C-9D61-404F-8853-E99485125489}" presName="rootConnector" presStyleLbl="node3" presStyleIdx="11" presStyleCnt="21"/>
      <dgm:spPr/>
      <dgm:t>
        <a:bodyPr/>
        <a:lstStyle/>
        <a:p>
          <a:endParaRPr lang="pt-BR"/>
        </a:p>
      </dgm:t>
    </dgm:pt>
    <dgm:pt modelId="{B34B864B-2D3D-48F5-9E6B-599F93432EB3}" type="pres">
      <dgm:prSet presAssocID="{FF00B59C-9D61-404F-8853-E99485125489}" presName="hierChild4" presStyleCnt="0"/>
      <dgm:spPr/>
    </dgm:pt>
    <dgm:pt modelId="{BD60DCF5-3F76-44F0-B67F-AF26605755F1}" type="pres">
      <dgm:prSet presAssocID="{FF00B59C-9D61-404F-8853-E99485125489}" presName="hierChild5" presStyleCnt="0"/>
      <dgm:spPr/>
    </dgm:pt>
    <dgm:pt modelId="{E0312EF6-4FD3-4E81-97DD-9185412690C8}" type="pres">
      <dgm:prSet presAssocID="{D06C6E60-B6EA-475C-8BB7-B825026007AC}" presName="hierChild5" presStyleCnt="0"/>
      <dgm:spPr/>
    </dgm:pt>
    <dgm:pt modelId="{5886597F-B46E-40F0-8AE5-3FD4817AC1CF}" type="pres">
      <dgm:prSet presAssocID="{407FEEBA-E567-4B55-B043-9C48408E71B5}" presName="Name37" presStyleLbl="parChTrans1D2" presStyleIdx="4" presStyleCnt="7"/>
      <dgm:spPr/>
      <dgm:t>
        <a:bodyPr/>
        <a:lstStyle/>
        <a:p>
          <a:endParaRPr lang="pt-BR"/>
        </a:p>
      </dgm:t>
    </dgm:pt>
    <dgm:pt modelId="{9105932C-A0BD-4D5F-8EEE-815AD04CE786}" type="pres">
      <dgm:prSet presAssocID="{489EC877-422F-4FC0-BB70-F91809ACE1F2}" presName="hierRoot2" presStyleCnt="0">
        <dgm:presLayoutVars>
          <dgm:hierBranch val="init"/>
        </dgm:presLayoutVars>
      </dgm:prSet>
      <dgm:spPr/>
    </dgm:pt>
    <dgm:pt modelId="{E814DAD5-48E5-4E8B-88EE-17E60DE5D4E4}" type="pres">
      <dgm:prSet presAssocID="{489EC877-422F-4FC0-BB70-F91809ACE1F2}" presName="rootComposite" presStyleCnt="0"/>
      <dgm:spPr/>
    </dgm:pt>
    <dgm:pt modelId="{B60853AC-28B6-4365-97E9-89DDBE56859C}" type="pres">
      <dgm:prSet presAssocID="{489EC877-422F-4FC0-BB70-F91809ACE1F2}" presName="rootText" presStyleLbl="node2" presStyleIdx="4" presStyleCnt="7" custScaleX="68303" custScaleY="68303" custLinFactNeighborX="10144" custLinFactNeighborY="2362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5BA6B852-4FA0-4DD4-922B-D18E3C425A6B}" type="pres">
      <dgm:prSet presAssocID="{489EC877-422F-4FC0-BB70-F91809ACE1F2}" presName="rootConnector" presStyleLbl="node2" presStyleIdx="4" presStyleCnt="7"/>
      <dgm:spPr/>
      <dgm:t>
        <a:bodyPr/>
        <a:lstStyle/>
        <a:p>
          <a:endParaRPr lang="pt-BR"/>
        </a:p>
      </dgm:t>
    </dgm:pt>
    <dgm:pt modelId="{EFD6426A-6CC6-4269-BFA2-D01BAA2C347F}" type="pres">
      <dgm:prSet presAssocID="{489EC877-422F-4FC0-BB70-F91809ACE1F2}" presName="hierChild4" presStyleCnt="0"/>
      <dgm:spPr/>
    </dgm:pt>
    <dgm:pt modelId="{CC637AF8-F27A-417D-B9D2-F055BC172D9F}" type="pres">
      <dgm:prSet presAssocID="{4283667F-FF62-4AF0-8D8D-5CF43637EF67}" presName="Name37" presStyleLbl="parChTrans1D3" presStyleIdx="12" presStyleCnt="21"/>
      <dgm:spPr/>
      <dgm:t>
        <a:bodyPr/>
        <a:lstStyle/>
        <a:p>
          <a:endParaRPr lang="pt-BR"/>
        </a:p>
      </dgm:t>
    </dgm:pt>
    <dgm:pt modelId="{F272B2E4-E696-4A7B-A557-DB0F3B33EB9A}" type="pres">
      <dgm:prSet presAssocID="{BF3E7A89-D3D6-4BEE-82E0-FEF054C41ED4}" presName="hierRoot2" presStyleCnt="0">
        <dgm:presLayoutVars>
          <dgm:hierBranch val="init"/>
        </dgm:presLayoutVars>
      </dgm:prSet>
      <dgm:spPr/>
    </dgm:pt>
    <dgm:pt modelId="{3E38376F-0ED4-4692-8EBB-F74CB8A4BA63}" type="pres">
      <dgm:prSet presAssocID="{BF3E7A89-D3D6-4BEE-82E0-FEF054C41ED4}" presName="rootComposite" presStyleCnt="0"/>
      <dgm:spPr/>
    </dgm:pt>
    <dgm:pt modelId="{AA4C006E-E1C0-4E2E-8487-F760CBE0755C}" type="pres">
      <dgm:prSet presAssocID="{BF3E7A89-D3D6-4BEE-82E0-FEF054C41ED4}" presName="rootText" presStyleLbl="node3" presStyleIdx="12" presStyleCnt="21" custScaleX="68303" custScaleY="68303" custLinFactNeighborX="10144" custLinFactNeighborY="2362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4E23FE0C-DB42-4982-BEB6-0D1FF126CD52}" type="pres">
      <dgm:prSet presAssocID="{BF3E7A89-D3D6-4BEE-82E0-FEF054C41ED4}" presName="rootConnector" presStyleLbl="node3" presStyleIdx="12" presStyleCnt="21"/>
      <dgm:spPr/>
      <dgm:t>
        <a:bodyPr/>
        <a:lstStyle/>
        <a:p>
          <a:endParaRPr lang="pt-BR"/>
        </a:p>
      </dgm:t>
    </dgm:pt>
    <dgm:pt modelId="{B7F6C065-969B-4FDC-9D3C-59B5E5480DBD}" type="pres">
      <dgm:prSet presAssocID="{BF3E7A89-D3D6-4BEE-82E0-FEF054C41ED4}" presName="hierChild4" presStyleCnt="0"/>
      <dgm:spPr/>
    </dgm:pt>
    <dgm:pt modelId="{F82132FF-E715-468D-9CCC-B80574DCF42F}" type="pres">
      <dgm:prSet presAssocID="{BF3E7A89-D3D6-4BEE-82E0-FEF054C41ED4}" presName="hierChild5" presStyleCnt="0"/>
      <dgm:spPr/>
    </dgm:pt>
    <dgm:pt modelId="{94AD4ABF-2DC4-4B30-95B1-706824D53CD7}" type="pres">
      <dgm:prSet presAssocID="{92F96BE0-6776-4D86-9629-41D46D9D7A52}" presName="Name37" presStyleLbl="parChTrans1D3" presStyleIdx="13" presStyleCnt="21"/>
      <dgm:spPr/>
      <dgm:t>
        <a:bodyPr/>
        <a:lstStyle/>
        <a:p>
          <a:endParaRPr lang="pt-BR"/>
        </a:p>
      </dgm:t>
    </dgm:pt>
    <dgm:pt modelId="{69103E4D-BC1C-41E2-AAFC-BCF5CF793315}" type="pres">
      <dgm:prSet presAssocID="{E5393998-7B6F-4BC7-8BFE-3986D754EEAD}" presName="hierRoot2" presStyleCnt="0">
        <dgm:presLayoutVars>
          <dgm:hierBranch val="init"/>
        </dgm:presLayoutVars>
      </dgm:prSet>
      <dgm:spPr/>
    </dgm:pt>
    <dgm:pt modelId="{BF4FC679-F83D-499A-BDCF-06E03B60B85B}" type="pres">
      <dgm:prSet presAssocID="{E5393998-7B6F-4BC7-8BFE-3986D754EEAD}" presName="rootComposite" presStyleCnt="0"/>
      <dgm:spPr/>
    </dgm:pt>
    <dgm:pt modelId="{FCD98E51-7B73-4888-93C0-4FAB860964EB}" type="pres">
      <dgm:prSet presAssocID="{E5393998-7B6F-4BC7-8BFE-3986D754EEAD}" presName="rootText" presStyleLbl="node3" presStyleIdx="13" presStyleCnt="21" custScaleX="68303" custScaleY="68303" custLinFactNeighborX="10144" custLinFactNeighborY="2362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5F1C8E07-5DF2-49AC-AC34-531B16AE5204}" type="pres">
      <dgm:prSet presAssocID="{E5393998-7B6F-4BC7-8BFE-3986D754EEAD}" presName="rootConnector" presStyleLbl="node3" presStyleIdx="13" presStyleCnt="21"/>
      <dgm:spPr/>
      <dgm:t>
        <a:bodyPr/>
        <a:lstStyle/>
        <a:p>
          <a:endParaRPr lang="pt-BR"/>
        </a:p>
      </dgm:t>
    </dgm:pt>
    <dgm:pt modelId="{AB4ECA02-09EE-4DD6-9855-6D51D25C8BC3}" type="pres">
      <dgm:prSet presAssocID="{E5393998-7B6F-4BC7-8BFE-3986D754EEAD}" presName="hierChild4" presStyleCnt="0"/>
      <dgm:spPr/>
    </dgm:pt>
    <dgm:pt modelId="{D1DACF25-BE9E-47A2-B554-368E5324422F}" type="pres">
      <dgm:prSet presAssocID="{E5393998-7B6F-4BC7-8BFE-3986D754EEAD}" presName="hierChild5" presStyleCnt="0"/>
      <dgm:spPr/>
    </dgm:pt>
    <dgm:pt modelId="{A8F92E30-154D-4E03-A76A-CD4675B262AC}" type="pres">
      <dgm:prSet presAssocID="{0D7C09BE-F2C8-49AE-B138-03819CACFFE7}" presName="Name37" presStyleLbl="parChTrans1D3" presStyleIdx="14" presStyleCnt="21"/>
      <dgm:spPr/>
      <dgm:t>
        <a:bodyPr/>
        <a:lstStyle/>
        <a:p>
          <a:endParaRPr lang="pt-BR"/>
        </a:p>
      </dgm:t>
    </dgm:pt>
    <dgm:pt modelId="{76243080-3A60-4EA0-85F4-67C0BEE4180C}" type="pres">
      <dgm:prSet presAssocID="{5F865AFD-6A17-4817-8288-A9DA0A5CC915}" presName="hierRoot2" presStyleCnt="0">
        <dgm:presLayoutVars>
          <dgm:hierBranch val="init"/>
        </dgm:presLayoutVars>
      </dgm:prSet>
      <dgm:spPr/>
    </dgm:pt>
    <dgm:pt modelId="{F218517B-203A-4225-A0BC-D230E245A0DC}" type="pres">
      <dgm:prSet presAssocID="{5F865AFD-6A17-4817-8288-A9DA0A5CC915}" presName="rootComposite" presStyleCnt="0"/>
      <dgm:spPr/>
    </dgm:pt>
    <dgm:pt modelId="{FE378B94-6331-4C3A-94DD-E7F673FA68EB}" type="pres">
      <dgm:prSet presAssocID="{5F865AFD-6A17-4817-8288-A9DA0A5CC915}" presName="rootText" presStyleLbl="node3" presStyleIdx="14" presStyleCnt="21" custScaleX="68303" custScaleY="68303" custLinFactNeighborX="10144" custLinFactNeighborY="2362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1196F333-92BD-43D2-8F49-DC8656CA9FCF}" type="pres">
      <dgm:prSet presAssocID="{5F865AFD-6A17-4817-8288-A9DA0A5CC915}" presName="rootConnector" presStyleLbl="node3" presStyleIdx="14" presStyleCnt="21"/>
      <dgm:spPr/>
      <dgm:t>
        <a:bodyPr/>
        <a:lstStyle/>
        <a:p>
          <a:endParaRPr lang="pt-BR"/>
        </a:p>
      </dgm:t>
    </dgm:pt>
    <dgm:pt modelId="{D279D81E-CA41-4546-98A1-2CA8EAC32B2F}" type="pres">
      <dgm:prSet presAssocID="{5F865AFD-6A17-4817-8288-A9DA0A5CC915}" presName="hierChild4" presStyleCnt="0"/>
      <dgm:spPr/>
    </dgm:pt>
    <dgm:pt modelId="{50C6D53B-5A34-4058-98A2-383C20DE253D}" type="pres">
      <dgm:prSet presAssocID="{5F865AFD-6A17-4817-8288-A9DA0A5CC915}" presName="hierChild5" presStyleCnt="0"/>
      <dgm:spPr/>
    </dgm:pt>
    <dgm:pt modelId="{3E38BFA6-7956-4F34-8EE2-0862AEF4F3BB}" type="pres">
      <dgm:prSet presAssocID="{FFD0F5D7-2FDE-4D0C-B84D-CFA858278A44}" presName="Name37" presStyleLbl="parChTrans1D3" presStyleIdx="15" presStyleCnt="21"/>
      <dgm:spPr/>
      <dgm:t>
        <a:bodyPr/>
        <a:lstStyle/>
        <a:p>
          <a:endParaRPr lang="pt-BR"/>
        </a:p>
      </dgm:t>
    </dgm:pt>
    <dgm:pt modelId="{FA79E973-73A6-4EDD-A8D0-F54C2D2DFA2D}" type="pres">
      <dgm:prSet presAssocID="{27B19227-746F-40EF-9394-B49F9B37B240}" presName="hierRoot2" presStyleCnt="0">
        <dgm:presLayoutVars>
          <dgm:hierBranch val="init"/>
        </dgm:presLayoutVars>
      </dgm:prSet>
      <dgm:spPr/>
    </dgm:pt>
    <dgm:pt modelId="{720D85E0-AEAB-48B0-825C-9C4735E34A9A}" type="pres">
      <dgm:prSet presAssocID="{27B19227-746F-40EF-9394-B49F9B37B240}" presName="rootComposite" presStyleCnt="0"/>
      <dgm:spPr/>
    </dgm:pt>
    <dgm:pt modelId="{B1747FAB-9757-4403-88D3-B628A2EA49C4}" type="pres">
      <dgm:prSet presAssocID="{27B19227-746F-40EF-9394-B49F9B37B240}" presName="rootText" presStyleLbl="node3" presStyleIdx="15" presStyleCnt="21" custScaleX="68303" custScaleY="68303" custLinFactNeighborX="10144" custLinFactNeighborY="2362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F5C397A4-F490-4B8F-97BA-73E9DE1933A9}" type="pres">
      <dgm:prSet presAssocID="{27B19227-746F-40EF-9394-B49F9B37B240}" presName="rootConnector" presStyleLbl="node3" presStyleIdx="15" presStyleCnt="21"/>
      <dgm:spPr/>
      <dgm:t>
        <a:bodyPr/>
        <a:lstStyle/>
        <a:p>
          <a:endParaRPr lang="pt-BR"/>
        </a:p>
      </dgm:t>
    </dgm:pt>
    <dgm:pt modelId="{3A45910B-CF12-4FF2-AC04-D74E5D8BA387}" type="pres">
      <dgm:prSet presAssocID="{27B19227-746F-40EF-9394-B49F9B37B240}" presName="hierChild4" presStyleCnt="0"/>
      <dgm:spPr/>
    </dgm:pt>
    <dgm:pt modelId="{5531445C-8450-48F7-A38C-E1E8ED861A34}" type="pres">
      <dgm:prSet presAssocID="{27B19227-746F-40EF-9394-B49F9B37B240}" presName="hierChild5" presStyleCnt="0"/>
      <dgm:spPr/>
    </dgm:pt>
    <dgm:pt modelId="{4968F670-451E-4838-BA29-7E2D3E82B1D2}" type="pres">
      <dgm:prSet presAssocID="{489EC877-422F-4FC0-BB70-F91809ACE1F2}" presName="hierChild5" presStyleCnt="0"/>
      <dgm:spPr/>
    </dgm:pt>
    <dgm:pt modelId="{DF696DC8-7E95-4094-82B8-917C9C0B61E8}" type="pres">
      <dgm:prSet presAssocID="{8C4B30BD-1D99-460E-9736-AAB895A3542C}" presName="Name37" presStyleLbl="parChTrans1D2" presStyleIdx="5" presStyleCnt="7"/>
      <dgm:spPr/>
      <dgm:t>
        <a:bodyPr/>
        <a:lstStyle/>
        <a:p>
          <a:endParaRPr lang="pt-BR"/>
        </a:p>
      </dgm:t>
    </dgm:pt>
    <dgm:pt modelId="{414736A5-4082-43CA-A723-5EC6AD60784B}" type="pres">
      <dgm:prSet presAssocID="{3893B6FC-4922-4F38-BA66-3637D14272BE}" presName="hierRoot2" presStyleCnt="0">
        <dgm:presLayoutVars>
          <dgm:hierBranch val="init"/>
        </dgm:presLayoutVars>
      </dgm:prSet>
      <dgm:spPr/>
    </dgm:pt>
    <dgm:pt modelId="{5415A0E7-1C05-4958-AC17-27DEEDA21738}" type="pres">
      <dgm:prSet presAssocID="{3893B6FC-4922-4F38-BA66-3637D14272BE}" presName="rootComposite" presStyleCnt="0"/>
      <dgm:spPr/>
    </dgm:pt>
    <dgm:pt modelId="{438D1070-C0A6-4086-98E9-E16A6C5C0A6A}" type="pres">
      <dgm:prSet presAssocID="{3893B6FC-4922-4F38-BA66-3637D14272BE}" presName="rootText" presStyleLbl="node2" presStyleIdx="5" presStyleCnt="7" custScaleX="68303" custScaleY="68303" custLinFactNeighborX="10144" custLinFactNeighborY="2362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568F313F-BFFD-4409-A0F7-C318A2E10922}" type="pres">
      <dgm:prSet presAssocID="{3893B6FC-4922-4F38-BA66-3637D14272BE}" presName="rootConnector" presStyleLbl="node2" presStyleIdx="5" presStyleCnt="7"/>
      <dgm:spPr/>
      <dgm:t>
        <a:bodyPr/>
        <a:lstStyle/>
        <a:p>
          <a:endParaRPr lang="pt-BR"/>
        </a:p>
      </dgm:t>
    </dgm:pt>
    <dgm:pt modelId="{A6BF6BFE-1B24-4818-8536-3BA3590299D7}" type="pres">
      <dgm:prSet presAssocID="{3893B6FC-4922-4F38-BA66-3637D14272BE}" presName="hierChild4" presStyleCnt="0"/>
      <dgm:spPr/>
    </dgm:pt>
    <dgm:pt modelId="{1EAC204C-1BE3-44A7-BA19-B48A9F8CDDF7}" type="pres">
      <dgm:prSet presAssocID="{31DE8295-6881-4ED8-9DDB-C95F074780E0}" presName="Name37" presStyleLbl="parChTrans1D3" presStyleIdx="16" presStyleCnt="21"/>
      <dgm:spPr/>
      <dgm:t>
        <a:bodyPr/>
        <a:lstStyle/>
        <a:p>
          <a:endParaRPr lang="pt-BR"/>
        </a:p>
      </dgm:t>
    </dgm:pt>
    <dgm:pt modelId="{782A34B7-500B-4764-A9F4-B5C43ED4EB07}" type="pres">
      <dgm:prSet presAssocID="{2581FA11-D1B4-408D-B773-22B21C9B3DCB}" presName="hierRoot2" presStyleCnt="0">
        <dgm:presLayoutVars>
          <dgm:hierBranch val="init"/>
        </dgm:presLayoutVars>
      </dgm:prSet>
      <dgm:spPr/>
    </dgm:pt>
    <dgm:pt modelId="{EED1CA04-75D7-41D9-A8A3-C7AC40A9FC6D}" type="pres">
      <dgm:prSet presAssocID="{2581FA11-D1B4-408D-B773-22B21C9B3DCB}" presName="rootComposite" presStyleCnt="0"/>
      <dgm:spPr/>
    </dgm:pt>
    <dgm:pt modelId="{5AAEF3F7-8FEB-477F-A38B-3B55816DB0A1}" type="pres">
      <dgm:prSet presAssocID="{2581FA11-D1B4-408D-B773-22B21C9B3DCB}" presName="rootText" presStyleLbl="node3" presStyleIdx="16" presStyleCnt="21" custScaleX="68303" custScaleY="68303" custLinFactNeighborX="2796" custLinFactNeighborY="2362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FA29ED0B-9C1E-4A6E-9575-26AC9A21EF20}" type="pres">
      <dgm:prSet presAssocID="{2581FA11-D1B4-408D-B773-22B21C9B3DCB}" presName="rootConnector" presStyleLbl="node3" presStyleIdx="16" presStyleCnt="21"/>
      <dgm:spPr/>
      <dgm:t>
        <a:bodyPr/>
        <a:lstStyle/>
        <a:p>
          <a:endParaRPr lang="pt-BR"/>
        </a:p>
      </dgm:t>
    </dgm:pt>
    <dgm:pt modelId="{80C6660A-7CFB-4B07-8D18-3BFAFCEED053}" type="pres">
      <dgm:prSet presAssocID="{2581FA11-D1B4-408D-B773-22B21C9B3DCB}" presName="hierChild4" presStyleCnt="0"/>
      <dgm:spPr/>
    </dgm:pt>
    <dgm:pt modelId="{1104CF48-4AF2-4685-8D17-25812A2F3A93}" type="pres">
      <dgm:prSet presAssocID="{2581FA11-D1B4-408D-B773-22B21C9B3DCB}" presName="hierChild5" presStyleCnt="0"/>
      <dgm:spPr/>
    </dgm:pt>
    <dgm:pt modelId="{7C484BC4-FF43-4033-888A-92039B25E6EB}" type="pres">
      <dgm:prSet presAssocID="{3893B6FC-4922-4F38-BA66-3637D14272BE}" presName="hierChild5" presStyleCnt="0"/>
      <dgm:spPr/>
    </dgm:pt>
    <dgm:pt modelId="{2E10168B-A4D6-4631-B691-B8ABCB42FAB7}" type="pres">
      <dgm:prSet presAssocID="{EE2D294D-8640-44C2-B3F7-107D3C9804AF}" presName="Name37" presStyleLbl="parChTrans1D2" presStyleIdx="6" presStyleCnt="7"/>
      <dgm:spPr/>
      <dgm:t>
        <a:bodyPr/>
        <a:lstStyle/>
        <a:p>
          <a:endParaRPr lang="pt-BR"/>
        </a:p>
      </dgm:t>
    </dgm:pt>
    <dgm:pt modelId="{4EF7A2B1-8407-45F7-8F5B-C91EF6FEE9EE}" type="pres">
      <dgm:prSet presAssocID="{D7231F68-D79B-4129-94E0-6F5A66CE79D8}" presName="hierRoot2" presStyleCnt="0">
        <dgm:presLayoutVars>
          <dgm:hierBranch val="init"/>
        </dgm:presLayoutVars>
      </dgm:prSet>
      <dgm:spPr/>
    </dgm:pt>
    <dgm:pt modelId="{A816BFC2-B898-44F8-AEA5-5A0BF152C890}" type="pres">
      <dgm:prSet presAssocID="{D7231F68-D79B-4129-94E0-6F5A66CE79D8}" presName="rootComposite" presStyleCnt="0"/>
      <dgm:spPr/>
    </dgm:pt>
    <dgm:pt modelId="{D29A2811-3445-4FD9-B94E-CD2C6AEC05B8}" type="pres">
      <dgm:prSet presAssocID="{D7231F68-D79B-4129-94E0-6F5A66CE79D8}" presName="rootText" presStyleLbl="node2" presStyleIdx="6" presStyleCnt="7" custScaleX="68303" custScaleY="68303" custLinFactNeighborX="-1170" custLinFactNeighborY="2362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00B679BF-EBB1-47D2-BB6F-3082F8026CF0}" type="pres">
      <dgm:prSet presAssocID="{D7231F68-D79B-4129-94E0-6F5A66CE79D8}" presName="rootConnector" presStyleLbl="node2" presStyleIdx="6" presStyleCnt="7"/>
      <dgm:spPr/>
      <dgm:t>
        <a:bodyPr/>
        <a:lstStyle/>
        <a:p>
          <a:endParaRPr lang="pt-BR"/>
        </a:p>
      </dgm:t>
    </dgm:pt>
    <dgm:pt modelId="{21890D7B-790C-423D-B9EF-BE2537CB97BE}" type="pres">
      <dgm:prSet presAssocID="{D7231F68-D79B-4129-94E0-6F5A66CE79D8}" presName="hierChild4" presStyleCnt="0"/>
      <dgm:spPr/>
    </dgm:pt>
    <dgm:pt modelId="{B95F85D9-A2F0-49C9-A642-F8E7D4929844}" type="pres">
      <dgm:prSet presAssocID="{EB603596-1D39-4375-8EB7-9C71C1550FC4}" presName="Name37" presStyleLbl="parChTrans1D3" presStyleIdx="17" presStyleCnt="21"/>
      <dgm:spPr/>
      <dgm:t>
        <a:bodyPr/>
        <a:lstStyle/>
        <a:p>
          <a:endParaRPr lang="pt-BR"/>
        </a:p>
      </dgm:t>
    </dgm:pt>
    <dgm:pt modelId="{32765C0A-36CE-448C-9BDA-F8AF39237AB2}" type="pres">
      <dgm:prSet presAssocID="{B0956803-2D9C-4C2E-BC98-8B176C131839}" presName="hierRoot2" presStyleCnt="0">
        <dgm:presLayoutVars>
          <dgm:hierBranch val="init"/>
        </dgm:presLayoutVars>
      </dgm:prSet>
      <dgm:spPr/>
    </dgm:pt>
    <dgm:pt modelId="{B5AE7CE6-7DD5-4736-83AB-9D3692CECE4B}" type="pres">
      <dgm:prSet presAssocID="{B0956803-2D9C-4C2E-BC98-8B176C131839}" presName="rootComposite" presStyleCnt="0"/>
      <dgm:spPr/>
    </dgm:pt>
    <dgm:pt modelId="{035DD26F-AFC0-4DAC-B14D-D93A152B5C88}" type="pres">
      <dgm:prSet presAssocID="{B0956803-2D9C-4C2E-BC98-8B176C131839}" presName="rootText" presStyleLbl="node3" presStyleIdx="17" presStyleCnt="21" custScaleX="68303" custScaleY="68303" custLinFactNeighborX="-7155" custLinFactNeighborY="2362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30F2B008-B3FF-44E8-BCCA-DB1AA9B47524}" type="pres">
      <dgm:prSet presAssocID="{B0956803-2D9C-4C2E-BC98-8B176C131839}" presName="rootConnector" presStyleLbl="node3" presStyleIdx="17" presStyleCnt="21"/>
      <dgm:spPr/>
      <dgm:t>
        <a:bodyPr/>
        <a:lstStyle/>
        <a:p>
          <a:endParaRPr lang="pt-BR"/>
        </a:p>
      </dgm:t>
    </dgm:pt>
    <dgm:pt modelId="{277044BC-63BE-4A98-BF91-362C0D5E3A24}" type="pres">
      <dgm:prSet presAssocID="{B0956803-2D9C-4C2E-BC98-8B176C131839}" presName="hierChild4" presStyleCnt="0"/>
      <dgm:spPr/>
    </dgm:pt>
    <dgm:pt modelId="{742BAF24-C5AB-4DF0-BF8C-D305F18B055C}" type="pres">
      <dgm:prSet presAssocID="{B0956803-2D9C-4C2E-BC98-8B176C131839}" presName="hierChild5" presStyleCnt="0"/>
      <dgm:spPr/>
    </dgm:pt>
    <dgm:pt modelId="{D76DDAD2-839A-4655-9F03-B953223CED8A}" type="pres">
      <dgm:prSet presAssocID="{B6B55A6A-D7E7-42EF-898D-41751E226364}" presName="Name37" presStyleLbl="parChTrans1D3" presStyleIdx="18" presStyleCnt="21"/>
      <dgm:spPr/>
      <dgm:t>
        <a:bodyPr/>
        <a:lstStyle/>
        <a:p>
          <a:endParaRPr lang="pt-BR"/>
        </a:p>
      </dgm:t>
    </dgm:pt>
    <dgm:pt modelId="{C9DC3292-ECCF-4E74-81F1-9C571C05B69D}" type="pres">
      <dgm:prSet presAssocID="{71D8A78A-0F67-4698-AB12-0CE829AA7BC6}" presName="hierRoot2" presStyleCnt="0">
        <dgm:presLayoutVars>
          <dgm:hierBranch val="init"/>
        </dgm:presLayoutVars>
      </dgm:prSet>
      <dgm:spPr/>
    </dgm:pt>
    <dgm:pt modelId="{26FAB1E1-8EBF-42E7-8B0C-C72F626F4C77}" type="pres">
      <dgm:prSet presAssocID="{71D8A78A-0F67-4698-AB12-0CE829AA7BC6}" presName="rootComposite" presStyleCnt="0"/>
      <dgm:spPr/>
    </dgm:pt>
    <dgm:pt modelId="{8C9A4ED2-5B8C-4D39-BB37-0DCDBF368A5C}" type="pres">
      <dgm:prSet presAssocID="{71D8A78A-0F67-4698-AB12-0CE829AA7BC6}" presName="rootText" presStyleLbl="node3" presStyleIdx="18" presStyleCnt="21" custScaleX="68303" custScaleY="68303" custLinFactNeighborX="-7155" custLinFactNeighborY="2362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7DC63A10-4951-4821-B724-7DA2A45E3D77}" type="pres">
      <dgm:prSet presAssocID="{71D8A78A-0F67-4698-AB12-0CE829AA7BC6}" presName="rootConnector" presStyleLbl="node3" presStyleIdx="18" presStyleCnt="21"/>
      <dgm:spPr/>
      <dgm:t>
        <a:bodyPr/>
        <a:lstStyle/>
        <a:p>
          <a:endParaRPr lang="pt-BR"/>
        </a:p>
      </dgm:t>
    </dgm:pt>
    <dgm:pt modelId="{946ED2D1-FC92-4DF9-9175-7CB699B83001}" type="pres">
      <dgm:prSet presAssocID="{71D8A78A-0F67-4698-AB12-0CE829AA7BC6}" presName="hierChild4" presStyleCnt="0"/>
      <dgm:spPr/>
    </dgm:pt>
    <dgm:pt modelId="{DBA0C00C-43C0-4F7D-BB56-2F10A050D5B9}" type="pres">
      <dgm:prSet presAssocID="{71D8A78A-0F67-4698-AB12-0CE829AA7BC6}" presName="hierChild5" presStyleCnt="0"/>
      <dgm:spPr/>
    </dgm:pt>
    <dgm:pt modelId="{239DC3CD-320F-4528-964B-A55C0FEA7F0F}" type="pres">
      <dgm:prSet presAssocID="{EA9181A1-EEDD-4986-BFD8-FB7E80AAE505}" presName="Name37" presStyleLbl="parChTrans1D3" presStyleIdx="19" presStyleCnt="21"/>
      <dgm:spPr/>
      <dgm:t>
        <a:bodyPr/>
        <a:lstStyle/>
        <a:p>
          <a:endParaRPr lang="pt-BR"/>
        </a:p>
      </dgm:t>
    </dgm:pt>
    <dgm:pt modelId="{0B24F572-F5C9-4C06-B3EF-B0BA2A61E98E}" type="pres">
      <dgm:prSet presAssocID="{256DBBC8-9B6F-4C3D-A21B-B46EF0F44796}" presName="hierRoot2" presStyleCnt="0">
        <dgm:presLayoutVars>
          <dgm:hierBranch val="init"/>
        </dgm:presLayoutVars>
      </dgm:prSet>
      <dgm:spPr/>
    </dgm:pt>
    <dgm:pt modelId="{B34AF406-707F-412E-9CC1-8C55E5DC2D8B}" type="pres">
      <dgm:prSet presAssocID="{256DBBC8-9B6F-4C3D-A21B-B46EF0F44796}" presName="rootComposite" presStyleCnt="0"/>
      <dgm:spPr/>
    </dgm:pt>
    <dgm:pt modelId="{1E42B8D4-E8B2-4294-B101-56747C791EB9}" type="pres">
      <dgm:prSet presAssocID="{256DBBC8-9B6F-4C3D-A21B-B46EF0F44796}" presName="rootText" presStyleLbl="node3" presStyleIdx="19" presStyleCnt="21" custScaleX="68303" custScaleY="68303" custLinFactNeighborX="-7155" custLinFactNeighborY="2362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4951E13E-9D35-4ADC-B42F-33A611431C42}" type="pres">
      <dgm:prSet presAssocID="{256DBBC8-9B6F-4C3D-A21B-B46EF0F44796}" presName="rootConnector" presStyleLbl="node3" presStyleIdx="19" presStyleCnt="21"/>
      <dgm:spPr/>
      <dgm:t>
        <a:bodyPr/>
        <a:lstStyle/>
        <a:p>
          <a:endParaRPr lang="pt-BR"/>
        </a:p>
      </dgm:t>
    </dgm:pt>
    <dgm:pt modelId="{6046F9C2-22F8-42CB-A218-EDC0DAB0CBC4}" type="pres">
      <dgm:prSet presAssocID="{256DBBC8-9B6F-4C3D-A21B-B46EF0F44796}" presName="hierChild4" presStyleCnt="0"/>
      <dgm:spPr/>
    </dgm:pt>
    <dgm:pt modelId="{3EF1043B-42D9-4DF9-BAFD-03C041930C79}" type="pres">
      <dgm:prSet presAssocID="{256DBBC8-9B6F-4C3D-A21B-B46EF0F44796}" presName="hierChild5" presStyleCnt="0"/>
      <dgm:spPr/>
    </dgm:pt>
    <dgm:pt modelId="{E5A92260-CF90-4248-90F6-5533758163B9}" type="pres">
      <dgm:prSet presAssocID="{D3BA3189-65CC-408B-882C-375F15310CF9}" presName="Name37" presStyleLbl="parChTrans1D3" presStyleIdx="20" presStyleCnt="21"/>
      <dgm:spPr/>
      <dgm:t>
        <a:bodyPr/>
        <a:lstStyle/>
        <a:p>
          <a:endParaRPr lang="pt-BR"/>
        </a:p>
      </dgm:t>
    </dgm:pt>
    <dgm:pt modelId="{4EA452B2-ED18-4ACC-9749-D922E5F58F71}" type="pres">
      <dgm:prSet presAssocID="{D7E3A945-7F1A-47F0-83A6-FF7CB4D00137}" presName="hierRoot2" presStyleCnt="0">
        <dgm:presLayoutVars>
          <dgm:hierBranch val="init"/>
        </dgm:presLayoutVars>
      </dgm:prSet>
      <dgm:spPr/>
    </dgm:pt>
    <dgm:pt modelId="{809365FF-AAED-48BC-B466-828DDB843986}" type="pres">
      <dgm:prSet presAssocID="{D7E3A945-7F1A-47F0-83A6-FF7CB4D00137}" presName="rootComposite" presStyleCnt="0"/>
      <dgm:spPr/>
    </dgm:pt>
    <dgm:pt modelId="{BB258984-BEEA-4B40-98D4-CDF258E4FB03}" type="pres">
      <dgm:prSet presAssocID="{D7E3A945-7F1A-47F0-83A6-FF7CB4D00137}" presName="rootText" presStyleLbl="node3" presStyleIdx="20" presStyleCnt="21" custScaleX="68303" custScaleY="68303" custLinFactNeighborX="-7409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1808DEEA-AAD8-43FD-84EC-ECB63076129A}" type="pres">
      <dgm:prSet presAssocID="{D7E3A945-7F1A-47F0-83A6-FF7CB4D00137}" presName="rootConnector" presStyleLbl="node3" presStyleIdx="20" presStyleCnt="21"/>
      <dgm:spPr/>
      <dgm:t>
        <a:bodyPr/>
        <a:lstStyle/>
        <a:p>
          <a:endParaRPr lang="pt-BR"/>
        </a:p>
      </dgm:t>
    </dgm:pt>
    <dgm:pt modelId="{46376A91-C035-41CC-B289-DD7FABB5A96F}" type="pres">
      <dgm:prSet presAssocID="{D7E3A945-7F1A-47F0-83A6-FF7CB4D00137}" presName="hierChild4" presStyleCnt="0"/>
      <dgm:spPr/>
    </dgm:pt>
    <dgm:pt modelId="{86B1667D-432F-4A54-962B-3A4EE99CD604}" type="pres">
      <dgm:prSet presAssocID="{D7E3A945-7F1A-47F0-83A6-FF7CB4D00137}" presName="hierChild5" presStyleCnt="0"/>
      <dgm:spPr/>
    </dgm:pt>
    <dgm:pt modelId="{AAED2824-191D-48D2-A5A5-0A13E9DAD379}" type="pres">
      <dgm:prSet presAssocID="{D7231F68-D79B-4129-94E0-6F5A66CE79D8}" presName="hierChild5" presStyleCnt="0"/>
      <dgm:spPr/>
    </dgm:pt>
    <dgm:pt modelId="{3DE7CEE9-37CB-40DE-8E1F-1607E656972A}" type="pres">
      <dgm:prSet presAssocID="{B9AE722C-48C1-474C-9852-1B930B6B109F}" presName="hierChild3" presStyleCnt="0"/>
      <dgm:spPr/>
    </dgm:pt>
  </dgm:ptLst>
  <dgm:cxnLst>
    <dgm:cxn modelId="{972A148D-D967-4EDA-89AD-00B2BBA3B4CB}" srcId="{D7231F68-D79B-4129-94E0-6F5A66CE79D8}" destId="{71D8A78A-0F67-4698-AB12-0CE829AA7BC6}" srcOrd="1" destOrd="0" parTransId="{B6B55A6A-D7E7-42EF-898D-41751E226364}" sibTransId="{D8D383E7-F16C-4CE0-AEA4-2B4DA9DF4A13}"/>
    <dgm:cxn modelId="{B5E2631E-1142-4002-97AB-5611A89AF016}" type="presOf" srcId="{17A1A3F5-9AC6-4491-83B9-FA5181BAC589}" destId="{90105FE1-09F3-42F3-A585-FF7680767A56}" srcOrd="1" destOrd="0" presId="urn:microsoft.com/office/officeart/2005/8/layout/orgChart1"/>
    <dgm:cxn modelId="{07C033AB-E9A0-4B13-B52D-BCDF9F48B2A1}" srcId="{6C538176-8C46-4389-9709-8D4769D61479}" destId="{D85AA4DE-773A-46A6-A184-49F8D31B7471}" srcOrd="3" destOrd="0" parTransId="{C28534C4-F7A0-4BCC-B8C3-4B7E33109B11}" sibTransId="{BD3D0295-5B53-4CAC-A601-9126106C6346}"/>
    <dgm:cxn modelId="{6A8AB506-E7B6-4C8C-AAD3-3B73B9D45652}" type="presOf" srcId="{6C538176-8C46-4389-9709-8D4769D61479}" destId="{A4C24BCF-CE9E-4D32-818D-9485AAE6798E}" srcOrd="0" destOrd="0" presId="urn:microsoft.com/office/officeart/2005/8/layout/orgChart1"/>
    <dgm:cxn modelId="{F96ADB49-BEEA-420F-949B-34CFBE9047AD}" srcId="{6C538176-8C46-4389-9709-8D4769D61479}" destId="{683247F9-77F1-43E0-BE9B-1F85323A5019}" srcOrd="4" destOrd="0" parTransId="{346E636D-5AF0-4E55-A18F-5EA0A340A571}" sibTransId="{7A6747AE-64B4-4340-BCFE-6A321C19C819}"/>
    <dgm:cxn modelId="{9F301609-A244-4640-A414-F12246AB29BA}" type="presOf" srcId="{EF96C9B4-427A-49FF-B68D-7842B298ACFE}" destId="{2C2F8232-23E5-4430-9644-54188413EB0D}" srcOrd="1" destOrd="0" presId="urn:microsoft.com/office/officeart/2005/8/layout/orgChart1"/>
    <dgm:cxn modelId="{25AF65D1-193F-4D6F-963C-5212C61D4394}" type="presOf" srcId="{71D8A78A-0F67-4698-AB12-0CE829AA7BC6}" destId="{7DC63A10-4951-4821-B724-7DA2A45E3D77}" srcOrd="1" destOrd="0" presId="urn:microsoft.com/office/officeart/2005/8/layout/orgChart1"/>
    <dgm:cxn modelId="{B29A5D13-F976-458E-965C-C147D7A15EC9}" type="presOf" srcId="{6C538176-8C46-4389-9709-8D4769D61479}" destId="{97105F4F-938F-42D4-8DFC-4A62E0C1C127}" srcOrd="1" destOrd="0" presId="urn:microsoft.com/office/officeart/2005/8/layout/orgChart1"/>
    <dgm:cxn modelId="{63EEE3AD-E33D-4E64-A46C-718311EB79E0}" type="presOf" srcId="{8C4B30BD-1D99-460E-9736-AAB895A3542C}" destId="{DF696DC8-7E95-4094-82B8-917C9C0B61E8}" srcOrd="0" destOrd="0" presId="urn:microsoft.com/office/officeart/2005/8/layout/orgChart1"/>
    <dgm:cxn modelId="{FFFEBFC4-E013-4E4A-A330-836DFBB0B4CF}" type="presOf" srcId="{F5E64FE7-0764-46B2-B214-507B41593319}" destId="{1A96198E-A00E-4944-A86D-5DCA1E3402C6}" srcOrd="0" destOrd="0" presId="urn:microsoft.com/office/officeart/2005/8/layout/orgChart1"/>
    <dgm:cxn modelId="{C1B50764-AFBA-4AD9-9B0D-94AC0CF9D449}" type="presOf" srcId="{EE2D294D-8640-44C2-B3F7-107D3C9804AF}" destId="{2E10168B-A4D6-4631-B691-B8ABCB42FAB7}" srcOrd="0" destOrd="0" presId="urn:microsoft.com/office/officeart/2005/8/layout/orgChart1"/>
    <dgm:cxn modelId="{4BA6B566-63B8-45BF-964C-1AFE47E8B8B5}" type="presOf" srcId="{2F21E5BB-91C5-481F-8344-290F72C318A6}" destId="{1AE0EF21-06C2-4B27-B5BC-E22AF95EC4A9}" srcOrd="0" destOrd="0" presId="urn:microsoft.com/office/officeart/2005/8/layout/orgChart1"/>
    <dgm:cxn modelId="{A1195CCC-3B65-420F-8651-0027C187659B}" srcId="{B9AE722C-48C1-474C-9852-1B930B6B109F}" destId="{489EC877-422F-4FC0-BB70-F91809ACE1F2}" srcOrd="4" destOrd="0" parTransId="{407FEEBA-E567-4B55-B043-9C48408E71B5}" sibTransId="{EFFE0EE9-ECF3-4CA9-A158-98B6B93F2BF6}"/>
    <dgm:cxn modelId="{DA587B77-583E-4ED5-8A76-43DFEBA532DC}" type="presOf" srcId="{BF3E7A89-D3D6-4BEE-82E0-FEF054C41ED4}" destId="{AA4C006E-E1C0-4E2E-8487-F760CBE0755C}" srcOrd="0" destOrd="0" presId="urn:microsoft.com/office/officeart/2005/8/layout/orgChart1"/>
    <dgm:cxn modelId="{318F46B1-3FA6-415B-8966-ED22F6348600}" type="presOf" srcId="{1C66E698-0D86-42FC-8856-6F5D889CC4EE}" destId="{056F1143-BBF7-4A4B-812E-C3DD8D0DDA74}" srcOrd="0" destOrd="0" presId="urn:microsoft.com/office/officeart/2005/8/layout/orgChart1"/>
    <dgm:cxn modelId="{6DCBF5DB-0E99-4EED-91E5-80FCE38EFBEF}" srcId="{EF96C9B4-427A-49FF-B68D-7842B298ACFE}" destId="{1C66E698-0D86-42FC-8856-6F5D889CC4EE}" srcOrd="1" destOrd="0" parTransId="{F82397FD-26BE-472E-B075-23F4823DD3A3}" sibTransId="{1C0BBA94-E339-42CB-8467-6FBB2868C704}"/>
    <dgm:cxn modelId="{62C599CC-3BF0-437D-B702-37B8F86327E0}" type="presOf" srcId="{D7E3A945-7F1A-47F0-83A6-FF7CB4D00137}" destId="{BB258984-BEEA-4B40-98D4-CDF258E4FB03}" srcOrd="0" destOrd="0" presId="urn:microsoft.com/office/officeart/2005/8/layout/orgChart1"/>
    <dgm:cxn modelId="{FC36BE8F-77CD-474C-BD84-DB8A445701A1}" type="presOf" srcId="{2C25A110-9F0C-45B1-A617-A6CB1E611A33}" destId="{09595F1B-0B3B-483F-A2C1-5B95AEAFCD61}" srcOrd="0" destOrd="0" presId="urn:microsoft.com/office/officeart/2005/8/layout/orgChart1"/>
    <dgm:cxn modelId="{CCBDEA9A-6C6F-45F1-8208-A5E66CE8789E}" type="presOf" srcId="{5F865AFD-6A17-4817-8288-A9DA0A5CC915}" destId="{FE378B94-6331-4C3A-94DD-E7F673FA68EB}" srcOrd="0" destOrd="0" presId="urn:microsoft.com/office/officeart/2005/8/layout/orgChart1"/>
    <dgm:cxn modelId="{944DF7BF-487B-4568-B38F-07F9700B629D}" srcId="{6C538176-8C46-4389-9709-8D4769D61479}" destId="{37D4D350-2B4C-4F88-BAEA-325B8C8BD999}" srcOrd="2" destOrd="0" parTransId="{58894D9C-6FD9-4A91-B7A0-9CA0DE1EAC3F}" sibTransId="{0AC3440C-A2A1-4308-AF68-21206F91E3D4}"/>
    <dgm:cxn modelId="{B54D269C-BEEF-40D7-A259-C3DD4FC388B5}" type="presOf" srcId="{683247F9-77F1-43E0-BE9B-1F85323A5019}" destId="{F530A5B0-37B1-4F4D-8797-2AA1FCC5C920}" srcOrd="0" destOrd="0" presId="urn:microsoft.com/office/officeart/2005/8/layout/orgChart1"/>
    <dgm:cxn modelId="{1BE8088F-328E-4371-88D1-79D39DA15C82}" srcId="{D06C6E60-B6EA-475C-8BB7-B825026007AC}" destId="{F5E64FE7-0764-46B2-B214-507B41593319}" srcOrd="0" destOrd="0" parTransId="{21EA9B65-DE6C-4057-8D42-C6363CA975C6}" sibTransId="{1AAC3F0F-D084-4357-8C9E-D668FA619528}"/>
    <dgm:cxn modelId="{3DAEBC83-6509-4E29-ACAB-EC3DDE59834E}" type="presOf" srcId="{9548DBE8-EB09-4E83-8D6C-1553C82B7590}" destId="{B8ED9F53-9F35-4084-A956-6C96E18435C2}" srcOrd="1" destOrd="0" presId="urn:microsoft.com/office/officeart/2005/8/layout/orgChart1"/>
    <dgm:cxn modelId="{88EDCBDE-2E60-4D07-A235-426EE952EB67}" srcId="{3893B6FC-4922-4F38-BA66-3637D14272BE}" destId="{2581FA11-D1B4-408D-B773-22B21C9B3DCB}" srcOrd="0" destOrd="0" parTransId="{31DE8295-6881-4ED8-9DDB-C95F074780E0}" sibTransId="{4EFD7704-9102-493D-ABDC-83DE3411AF4D}"/>
    <dgm:cxn modelId="{5B023DDE-F318-4B8B-8D7F-57D17899BD22}" type="presOf" srcId="{08B0D645-C13F-4BC4-A0B2-AC81A2E92545}" destId="{17029296-5C2A-423E-9D77-92A93973D18C}" srcOrd="0" destOrd="0" presId="urn:microsoft.com/office/officeart/2005/8/layout/orgChart1"/>
    <dgm:cxn modelId="{C1F854B3-8478-4521-8FA3-0723663EC2C0}" type="presOf" srcId="{D35EBF02-317F-472E-8BAE-0F33CC86056B}" destId="{DA03FBC2-FC42-4490-A2BE-9AB1E61F3365}" srcOrd="0" destOrd="0" presId="urn:microsoft.com/office/officeart/2005/8/layout/orgChart1"/>
    <dgm:cxn modelId="{2FA3546E-0D9A-4D9E-8420-F2A281A93133}" type="presOf" srcId="{34ACBEA5-F94C-4151-8AEB-B9DF614E6215}" destId="{A95E4F7D-8E88-42E0-A055-8A253C7B7B25}" srcOrd="0" destOrd="0" presId="urn:microsoft.com/office/officeart/2005/8/layout/orgChart1"/>
    <dgm:cxn modelId="{7D7EBBFF-3CD1-4043-990C-B4F41E1F30B9}" type="presOf" srcId="{58894D9C-6FD9-4A91-B7A0-9CA0DE1EAC3F}" destId="{94D00011-2418-4EE8-AA9B-9E0E4E6C05D2}" srcOrd="0" destOrd="0" presId="urn:microsoft.com/office/officeart/2005/8/layout/orgChart1"/>
    <dgm:cxn modelId="{F39E345E-11B2-4F3C-ADCD-9D5A3DF0BE34}" srcId="{489EC877-422F-4FC0-BB70-F91809ACE1F2}" destId="{E5393998-7B6F-4BC7-8BFE-3986D754EEAD}" srcOrd="1" destOrd="0" parTransId="{92F96BE0-6776-4D86-9629-41D46D9D7A52}" sibTransId="{43E5FA39-2F51-4F42-B176-B699DFADA779}"/>
    <dgm:cxn modelId="{69AE5B59-CA2A-4A66-8869-FC6D1167BBA4}" type="presOf" srcId="{9548DBE8-EB09-4E83-8D6C-1553C82B7590}" destId="{E1027BA3-6DE8-418B-A515-5BD1C7ED37EA}" srcOrd="0" destOrd="0" presId="urn:microsoft.com/office/officeart/2005/8/layout/orgChart1"/>
    <dgm:cxn modelId="{2EA938C9-C7A3-4E77-ABD5-A0C4D7769592}" type="presOf" srcId="{2581FA11-D1B4-408D-B773-22B21C9B3DCB}" destId="{FA29ED0B-9C1E-4A6E-9575-26AC9A21EF20}" srcOrd="1" destOrd="0" presId="urn:microsoft.com/office/officeart/2005/8/layout/orgChart1"/>
    <dgm:cxn modelId="{3C75ABC7-0B01-43D4-B024-9306FC516C32}" srcId="{6C538176-8C46-4389-9709-8D4769D61479}" destId="{527075D4-59D8-4F48-BB1D-7B61C9BF518A}" srcOrd="1" destOrd="0" parTransId="{08B0D645-C13F-4BC4-A0B2-AC81A2E92545}" sibTransId="{F993EDDD-AF56-42DA-B192-C3CF398FF729}"/>
    <dgm:cxn modelId="{6873EFD9-7DAE-4827-8F86-87EF71AE9E1A}" srcId="{D06C6E60-B6EA-475C-8BB7-B825026007AC}" destId="{FF00B59C-9D61-404F-8853-E99485125489}" srcOrd="2" destOrd="0" parTransId="{2F21E5BB-91C5-481F-8344-290F72C318A6}" sibTransId="{433AFBD4-8DF8-48AC-ADBA-B5C06C959EFD}"/>
    <dgm:cxn modelId="{CE9E77E9-C0BC-46B9-9F33-AFCAB1D7478F}" type="presOf" srcId="{21EA9B65-DE6C-4057-8D42-C6363CA975C6}" destId="{7081A0C3-F781-4023-B194-D31AD0BB6E42}" srcOrd="0" destOrd="0" presId="urn:microsoft.com/office/officeart/2005/8/layout/orgChart1"/>
    <dgm:cxn modelId="{3ECB6827-7F2C-4638-8FD8-85417B1EA8B2}" srcId="{489EC877-422F-4FC0-BB70-F91809ACE1F2}" destId="{5F865AFD-6A17-4817-8288-A9DA0A5CC915}" srcOrd="2" destOrd="0" parTransId="{0D7C09BE-F2C8-49AE-B138-03819CACFFE7}" sibTransId="{BB6AC4BB-DF00-4A2D-A5B5-93E5A4F68E1B}"/>
    <dgm:cxn modelId="{D33D707E-56CE-48DE-8200-E752B8D3F529}" type="presOf" srcId="{D3BA3189-65CC-408B-882C-375F15310CF9}" destId="{E5A92260-CF90-4248-90F6-5533758163B9}" srcOrd="0" destOrd="0" presId="urn:microsoft.com/office/officeart/2005/8/layout/orgChart1"/>
    <dgm:cxn modelId="{3112079E-5150-416A-B65F-AB6F299459EC}" srcId="{515D9DB4-40E7-4DEB-A5DD-15D4952D6FC2}" destId="{B9AE722C-48C1-474C-9852-1B930B6B109F}" srcOrd="0" destOrd="0" parTransId="{896ECF14-A862-4461-BF63-22444FD1160B}" sibTransId="{B15FA277-2C6D-43EE-A0B2-EF218E4567E1}"/>
    <dgm:cxn modelId="{F475F83D-3EFD-4EF8-AF36-15BCFD762E2A}" srcId="{EF96C9B4-427A-49FF-B68D-7842B298ACFE}" destId="{9548DBE8-EB09-4E83-8D6C-1553C82B7590}" srcOrd="2" destOrd="0" parTransId="{4936F1BF-A559-48A4-9CC7-6A4173702765}" sibTransId="{33EFEC6A-2D56-4240-B250-A5BCB2AA3888}"/>
    <dgm:cxn modelId="{9974CF1C-192A-45BE-BAF5-F8B50C27D399}" type="presOf" srcId="{4283667F-FF62-4AF0-8D8D-5CF43637EF67}" destId="{CC637AF8-F27A-417D-B9D2-F055BC172D9F}" srcOrd="0" destOrd="0" presId="urn:microsoft.com/office/officeart/2005/8/layout/orgChart1"/>
    <dgm:cxn modelId="{F600077F-5B38-4B27-80E3-617DBCFC7784}" type="presOf" srcId="{A18C7E19-4A88-419B-92C6-46F2DFF76B01}" destId="{23FAAA54-0100-48C8-BFFD-6E4671CEB4C3}" srcOrd="0" destOrd="0" presId="urn:microsoft.com/office/officeart/2005/8/layout/orgChart1"/>
    <dgm:cxn modelId="{42DB368A-9C95-4B48-ADEC-1A2936FCC543}" type="presOf" srcId="{E5393998-7B6F-4BC7-8BFE-3986D754EEAD}" destId="{FCD98E51-7B73-4888-93C0-4FAB860964EB}" srcOrd="0" destOrd="0" presId="urn:microsoft.com/office/officeart/2005/8/layout/orgChart1"/>
    <dgm:cxn modelId="{0FE8E89F-8E0C-4F6D-A068-965C252B55D9}" type="presOf" srcId="{FFD0F5D7-2FDE-4D0C-B84D-CFA858278A44}" destId="{3E38BFA6-7956-4F34-8EE2-0862AEF4F3BB}" srcOrd="0" destOrd="0" presId="urn:microsoft.com/office/officeart/2005/8/layout/orgChart1"/>
    <dgm:cxn modelId="{5890CDD4-D590-4306-9A96-B34AA56F628E}" type="presOf" srcId="{0346CA54-77B7-4A97-8DF3-CD8B48259655}" destId="{5711D613-6930-4D20-A3C4-3F51CCEE594A}" srcOrd="0" destOrd="0" presId="urn:microsoft.com/office/officeart/2005/8/layout/orgChart1"/>
    <dgm:cxn modelId="{3BEEB1DB-E9A0-40FB-8E00-582CDF1FB89C}" type="presOf" srcId="{17A1A3F5-9AC6-4491-83B9-FA5181BAC589}" destId="{D8CAD614-A52C-4A14-8BF2-D7A71D675144}" srcOrd="0" destOrd="0" presId="urn:microsoft.com/office/officeart/2005/8/layout/orgChart1"/>
    <dgm:cxn modelId="{F10419EE-9AB0-47BE-AC07-D1FC566AD71D}" type="presOf" srcId="{346E636D-5AF0-4E55-A18F-5EA0A340A571}" destId="{D41787A0-F2E0-4CED-9130-427670ECE765}" srcOrd="0" destOrd="0" presId="urn:microsoft.com/office/officeart/2005/8/layout/orgChart1"/>
    <dgm:cxn modelId="{9006D694-0192-4100-AC09-70580C1BF356}" type="presOf" srcId="{0D7C09BE-F2C8-49AE-B138-03819CACFFE7}" destId="{A8F92E30-154D-4E03-A76A-CD4675B262AC}" srcOrd="0" destOrd="0" presId="urn:microsoft.com/office/officeart/2005/8/layout/orgChart1"/>
    <dgm:cxn modelId="{35E0A4CD-59E5-46FB-8FB1-1EF7A520A128}" type="presOf" srcId="{B0956803-2D9C-4C2E-BC98-8B176C131839}" destId="{30F2B008-B3FF-44E8-BCCA-DB1AA9B47524}" srcOrd="1" destOrd="0" presId="urn:microsoft.com/office/officeart/2005/8/layout/orgChart1"/>
    <dgm:cxn modelId="{1ABA00B9-50A9-40B7-AA7F-9E462EE7FF9B}" type="presOf" srcId="{27B19227-746F-40EF-9394-B49F9B37B240}" destId="{F5C397A4-F490-4B8F-97BA-73E9DE1933A9}" srcOrd="1" destOrd="0" presId="urn:microsoft.com/office/officeart/2005/8/layout/orgChart1"/>
    <dgm:cxn modelId="{D8D5853E-9D62-4F9E-9EC3-37EF2D1C61D3}" type="presOf" srcId="{527075D4-59D8-4F48-BB1D-7B61C9BF518A}" destId="{D422190A-186E-46FA-86B3-E9A331CC9E40}" srcOrd="0" destOrd="0" presId="urn:microsoft.com/office/officeart/2005/8/layout/orgChart1"/>
    <dgm:cxn modelId="{719BE167-B904-4DBB-B27B-E2FDD06513C8}" type="presOf" srcId="{3893B6FC-4922-4F38-BA66-3637D14272BE}" destId="{438D1070-C0A6-4086-98E9-E16A6C5C0A6A}" srcOrd="0" destOrd="0" presId="urn:microsoft.com/office/officeart/2005/8/layout/orgChart1"/>
    <dgm:cxn modelId="{8A411334-5FD9-4394-A4DE-E5CCF7B62FFE}" srcId="{6C538176-8C46-4389-9709-8D4769D61479}" destId="{17A1A3F5-9AC6-4491-83B9-FA5181BAC589}" srcOrd="0" destOrd="0" parTransId="{D35EBF02-317F-472E-8BAE-0F33CC86056B}" sibTransId="{5752894A-25D5-438F-A615-A6A1E1859532}"/>
    <dgm:cxn modelId="{16CCB251-BBE9-4263-A031-EBF546C03788}" type="presOf" srcId="{B0956803-2D9C-4C2E-BC98-8B176C131839}" destId="{035DD26F-AFC0-4DAC-B14D-D93A152B5C88}" srcOrd="0" destOrd="0" presId="urn:microsoft.com/office/officeart/2005/8/layout/orgChart1"/>
    <dgm:cxn modelId="{06A57CE6-8D54-4A6E-8BEA-1B077EAE2ADA}" type="presOf" srcId="{CFF7A069-14D7-44D8-B9EB-968E78218A37}" destId="{75D0F555-AE18-4523-B90B-1DC91BF5B789}" srcOrd="1" destOrd="0" presId="urn:microsoft.com/office/officeart/2005/8/layout/orgChart1"/>
    <dgm:cxn modelId="{AD8CB857-F1DC-4904-8A59-1ADF46290124}" type="presOf" srcId="{D85AA4DE-773A-46A6-A184-49F8D31B7471}" destId="{C97941E5-882C-4F0A-991C-AE7130B81FD5}" srcOrd="1" destOrd="0" presId="urn:microsoft.com/office/officeart/2005/8/layout/orgChart1"/>
    <dgm:cxn modelId="{D64B1007-465E-4B51-8406-3D45DFB51C4D}" type="presOf" srcId="{407FEEBA-E567-4B55-B043-9C48408E71B5}" destId="{5886597F-B46E-40F0-8AE5-3FD4817AC1CF}" srcOrd="0" destOrd="0" presId="urn:microsoft.com/office/officeart/2005/8/layout/orgChart1"/>
    <dgm:cxn modelId="{8993B135-9149-4B5E-8B54-5DA9222A0138}" srcId="{D7231F68-D79B-4129-94E0-6F5A66CE79D8}" destId="{B0956803-2D9C-4C2E-BC98-8B176C131839}" srcOrd="0" destOrd="0" parTransId="{EB603596-1D39-4375-8EB7-9C71C1550FC4}" sibTransId="{8A836AAE-4F1F-47F3-8946-5323FEF828F9}"/>
    <dgm:cxn modelId="{045F1157-556D-4641-AC64-9D8C264BA886}" srcId="{B9AE722C-48C1-474C-9852-1B930B6B109F}" destId="{3893B6FC-4922-4F38-BA66-3637D14272BE}" srcOrd="5" destOrd="0" parTransId="{8C4B30BD-1D99-460E-9736-AAB895A3542C}" sibTransId="{480F462B-207C-4947-A5C1-735E9DD81B5B}"/>
    <dgm:cxn modelId="{25CCE83F-69CD-4628-B080-DCEA1CB2523D}" srcId="{B9AE722C-48C1-474C-9852-1B930B6B109F}" destId="{6C538176-8C46-4389-9709-8D4769D61479}" srcOrd="1" destOrd="0" parTransId="{2C25A110-9F0C-45B1-A617-A6CB1E611A33}" sibTransId="{1F1FFAEF-D40A-4D90-BD6D-5025740B28E0}"/>
    <dgm:cxn modelId="{2D1DE8DB-2E62-486A-AF5F-8E00625D62E7}" type="presOf" srcId="{9B5CD5AE-2600-4617-9DC2-060920BC15C6}" destId="{504E40EB-3896-45B8-93F9-5247EFAA6EFF}" srcOrd="0" destOrd="0" presId="urn:microsoft.com/office/officeart/2005/8/layout/orgChart1"/>
    <dgm:cxn modelId="{7905ED90-60D0-4413-BCB9-7D5C4A0DBADC}" srcId="{D7231F68-D79B-4129-94E0-6F5A66CE79D8}" destId="{D7E3A945-7F1A-47F0-83A6-FF7CB4D00137}" srcOrd="3" destOrd="0" parTransId="{D3BA3189-65CC-408B-882C-375F15310CF9}" sibTransId="{F9927253-7A10-4200-BCF2-B9E109E58955}"/>
    <dgm:cxn modelId="{52CAD451-29E1-4CEB-B479-FB9F9717920C}" type="presOf" srcId="{2581FA11-D1B4-408D-B773-22B21C9B3DCB}" destId="{5AAEF3F7-8FEB-477F-A38B-3B55816DB0A1}" srcOrd="0" destOrd="0" presId="urn:microsoft.com/office/officeart/2005/8/layout/orgChart1"/>
    <dgm:cxn modelId="{8D1A5183-EE28-41F2-85F3-4C8E38251EA3}" type="presOf" srcId="{794C04AF-AE98-44C5-9073-C6CD7D47AB4B}" destId="{B8CF9A0F-7BA0-4CD0-B393-ADDA59A36C76}" srcOrd="0" destOrd="0" presId="urn:microsoft.com/office/officeart/2005/8/layout/orgChart1"/>
    <dgm:cxn modelId="{C3275840-22BC-4930-B0CF-A1172AD691C7}" type="presOf" srcId="{D7231F68-D79B-4129-94E0-6F5A66CE79D8}" destId="{D29A2811-3445-4FD9-B94E-CD2C6AEC05B8}" srcOrd="0" destOrd="0" presId="urn:microsoft.com/office/officeart/2005/8/layout/orgChart1"/>
    <dgm:cxn modelId="{990C8EA6-092E-47A3-A06A-29231E1819CF}" type="presOf" srcId="{EA9181A1-EEDD-4986-BFD8-FB7E80AAE505}" destId="{239DC3CD-320F-4528-964B-A55C0FEA7F0F}" srcOrd="0" destOrd="0" presId="urn:microsoft.com/office/officeart/2005/8/layout/orgChart1"/>
    <dgm:cxn modelId="{9B95F92D-0463-4872-82EC-1B8D28A2A4EA}" type="presOf" srcId="{FF00B59C-9D61-404F-8853-E99485125489}" destId="{D4328132-9542-4C0A-A308-AEB494E8EE03}" srcOrd="1" destOrd="0" presId="urn:microsoft.com/office/officeart/2005/8/layout/orgChart1"/>
    <dgm:cxn modelId="{E7C6FC13-0062-4A01-9FCC-DCE3ABA2BF38}" type="presOf" srcId="{4936F1BF-A559-48A4-9CC7-6A4173702765}" destId="{E1D219B3-869F-43F9-A6AA-77F54BB208D0}" srcOrd="0" destOrd="0" presId="urn:microsoft.com/office/officeart/2005/8/layout/orgChart1"/>
    <dgm:cxn modelId="{B30D4DF5-6157-4D7D-B5C0-9F89CFB3AF8C}" srcId="{489EC877-422F-4FC0-BB70-F91809ACE1F2}" destId="{BF3E7A89-D3D6-4BEE-82E0-FEF054C41ED4}" srcOrd="0" destOrd="0" parTransId="{4283667F-FF62-4AF0-8D8D-5CF43637EF67}" sibTransId="{9EAA9647-89A2-45B0-8DEB-215E9B193D42}"/>
    <dgm:cxn modelId="{A87B330E-0ACF-48CB-91AD-6D3FB7350CE8}" srcId="{D7231F68-D79B-4129-94E0-6F5A66CE79D8}" destId="{256DBBC8-9B6F-4C3D-A21B-B46EF0F44796}" srcOrd="2" destOrd="0" parTransId="{EA9181A1-EEDD-4986-BFD8-FB7E80AAE505}" sibTransId="{579F7F26-5DB1-4F99-B14C-CDC807C88E84}"/>
    <dgm:cxn modelId="{71800F64-0E0F-4195-AC19-F5F1985616FB}" type="presOf" srcId="{31A0FC9D-0FBA-4C14-8977-4EF50E24295C}" destId="{5B4A557D-DD40-4BBE-9F9A-42B507EBEB1E}" srcOrd="0" destOrd="0" presId="urn:microsoft.com/office/officeart/2005/8/layout/orgChart1"/>
    <dgm:cxn modelId="{887F12ED-9F02-42EF-9D2F-6EE8CF46DFA8}" type="presOf" srcId="{CFF7A069-14D7-44D8-B9EB-968E78218A37}" destId="{46024B26-04FE-4C65-8797-4E756F44950F}" srcOrd="0" destOrd="0" presId="urn:microsoft.com/office/officeart/2005/8/layout/orgChart1"/>
    <dgm:cxn modelId="{46158A42-7FBF-4CB8-B5C3-1B54ED0D7361}" type="presOf" srcId="{C28534C4-F7A0-4BCC-B8C3-4B7E33109B11}" destId="{E230D485-B111-4A88-A96C-DD0742BED87E}" srcOrd="0" destOrd="0" presId="urn:microsoft.com/office/officeart/2005/8/layout/orgChart1"/>
    <dgm:cxn modelId="{90749DBB-CC51-44DA-8175-301F2D30FC58}" type="presOf" srcId="{256DBBC8-9B6F-4C3D-A21B-B46EF0F44796}" destId="{1E42B8D4-E8B2-4294-B101-56747C791EB9}" srcOrd="0" destOrd="0" presId="urn:microsoft.com/office/officeart/2005/8/layout/orgChart1"/>
    <dgm:cxn modelId="{1E408E25-3593-4D54-A3C6-9C0356183B89}" type="presOf" srcId="{1C66E698-0D86-42FC-8856-6F5D889CC4EE}" destId="{FF133AFF-538B-4873-9015-D3AC04DFC09B}" srcOrd="1" destOrd="0" presId="urn:microsoft.com/office/officeart/2005/8/layout/orgChart1"/>
    <dgm:cxn modelId="{6B22F9A0-46B5-4949-AEF7-3F1A021A52DB}" type="presOf" srcId="{B6B55A6A-D7E7-42EF-898D-41751E226364}" destId="{D76DDAD2-839A-4655-9F03-B953223CED8A}" srcOrd="0" destOrd="0" presId="urn:microsoft.com/office/officeart/2005/8/layout/orgChart1"/>
    <dgm:cxn modelId="{1667D3BF-5153-444B-9311-2697BD81073D}" type="presOf" srcId="{37D4D350-2B4C-4F88-BAEA-325B8C8BD999}" destId="{0F9DE019-F216-4A6C-B57F-448A2F88B6EA}" srcOrd="1" destOrd="0" presId="urn:microsoft.com/office/officeart/2005/8/layout/orgChart1"/>
    <dgm:cxn modelId="{FB7D29E3-7AA3-4021-B3C8-228DDEBDFBA5}" type="presOf" srcId="{B9AE722C-48C1-474C-9852-1B930B6B109F}" destId="{614CD33A-AC70-47DF-B9F6-816F13CCDBA9}" srcOrd="1" destOrd="0" presId="urn:microsoft.com/office/officeart/2005/8/layout/orgChart1"/>
    <dgm:cxn modelId="{386816DE-2A3C-4B50-8CE6-6C25CAEF0C22}" type="presOf" srcId="{27B19227-746F-40EF-9394-B49F9B37B240}" destId="{B1747FAB-9757-4403-88D3-B628A2EA49C4}" srcOrd="0" destOrd="0" presId="urn:microsoft.com/office/officeart/2005/8/layout/orgChart1"/>
    <dgm:cxn modelId="{E2280BC8-570C-4E49-ADA1-15E3812ACBA0}" type="presOf" srcId="{92F96BE0-6776-4D86-9629-41D46D9D7A52}" destId="{94AD4ABF-2DC4-4B30-95B1-706824D53CD7}" srcOrd="0" destOrd="0" presId="urn:microsoft.com/office/officeart/2005/8/layout/orgChart1"/>
    <dgm:cxn modelId="{C464F5F2-3DEC-4AAF-B30E-E260CA308D51}" type="presOf" srcId="{D06C6E60-B6EA-475C-8BB7-B825026007AC}" destId="{EF927979-326D-4393-B654-0DFB28B9ADD4}" srcOrd="0" destOrd="0" presId="urn:microsoft.com/office/officeart/2005/8/layout/orgChart1"/>
    <dgm:cxn modelId="{8B3F4F52-9285-4D63-9D37-C4E0DC1E755E}" type="presOf" srcId="{DBCB6070-4665-4843-A9B4-0BFC04A29E4E}" destId="{895BFF7C-11FF-458B-AAF1-C352BE60F9EF}" srcOrd="0" destOrd="0" presId="urn:microsoft.com/office/officeart/2005/8/layout/orgChart1"/>
    <dgm:cxn modelId="{6B36BBDA-13C7-4E32-85B2-4D0DC86770E1}" type="presOf" srcId="{3893B6FC-4922-4F38-BA66-3637D14272BE}" destId="{568F313F-BFFD-4409-A0F7-C318A2E10922}" srcOrd="1" destOrd="0" presId="urn:microsoft.com/office/officeart/2005/8/layout/orgChart1"/>
    <dgm:cxn modelId="{E1C0A10D-9C79-456A-B853-202C0E44D771}" type="presOf" srcId="{FF00B59C-9D61-404F-8853-E99485125489}" destId="{C7C20F54-4574-4A2B-9831-5DE68481AF4F}" srcOrd="0" destOrd="0" presId="urn:microsoft.com/office/officeart/2005/8/layout/orgChart1"/>
    <dgm:cxn modelId="{6A7CAB57-23E8-4F1C-8AE2-640DE702FB5D}" type="presOf" srcId="{489EC877-422F-4FC0-BB70-F91809ACE1F2}" destId="{B60853AC-28B6-4365-97E9-89DDBE56859C}" srcOrd="0" destOrd="0" presId="urn:microsoft.com/office/officeart/2005/8/layout/orgChart1"/>
    <dgm:cxn modelId="{704022D9-5362-4859-8869-D7967477F8C0}" type="presOf" srcId="{F4BE1965-C09D-4869-990A-2E99BD582647}" destId="{89016122-5A0C-4699-8160-C50C3D834896}" srcOrd="0" destOrd="0" presId="urn:microsoft.com/office/officeart/2005/8/layout/orgChart1"/>
    <dgm:cxn modelId="{16B2749A-2AB7-4927-909C-4523845932DD}" type="presOf" srcId="{489EC877-422F-4FC0-BB70-F91809ACE1F2}" destId="{5BA6B852-4FA0-4DD4-922B-D18E3C425A6B}" srcOrd="1" destOrd="0" presId="urn:microsoft.com/office/officeart/2005/8/layout/orgChart1"/>
    <dgm:cxn modelId="{ACE71086-E91F-4E22-A628-B378F6BB7653}" srcId="{EF96C9B4-427A-49FF-B68D-7842B298ACFE}" destId="{34ACBEA5-F94C-4151-8AEB-B9DF614E6215}" srcOrd="3" destOrd="0" parTransId="{C21A9D5A-36DF-41FC-9F4F-C9EFE78F1CBE}" sibTransId="{E677BB67-A40B-4D61-9C91-4C50A87A4108}"/>
    <dgm:cxn modelId="{2E5952B3-A676-4CC4-8669-9011E70B3783}" type="presOf" srcId="{71D8A78A-0F67-4698-AB12-0CE829AA7BC6}" destId="{8C9A4ED2-5B8C-4D39-BB37-0DCDBF368A5C}" srcOrd="0" destOrd="0" presId="urn:microsoft.com/office/officeart/2005/8/layout/orgChart1"/>
    <dgm:cxn modelId="{2E6EE29B-937A-48F9-8F36-1D4C38D7DACB}" type="presOf" srcId="{E5393998-7B6F-4BC7-8BFE-3986D754EEAD}" destId="{5F1C8E07-5DF2-49AC-AC34-531B16AE5204}" srcOrd="1" destOrd="0" presId="urn:microsoft.com/office/officeart/2005/8/layout/orgChart1"/>
    <dgm:cxn modelId="{B79AA6E3-9414-4760-9A17-6C3B55B85DC2}" type="presOf" srcId="{C21A9D5A-36DF-41FC-9F4F-C9EFE78F1CBE}" destId="{46562903-2430-452E-932C-32DE2B8A3841}" srcOrd="0" destOrd="0" presId="urn:microsoft.com/office/officeart/2005/8/layout/orgChart1"/>
    <dgm:cxn modelId="{3943098A-C3EE-40D4-9BAB-4B847BB053B1}" srcId="{B9AE722C-48C1-474C-9852-1B930B6B109F}" destId="{EF96C9B4-427A-49FF-B68D-7842B298ACFE}" srcOrd="2" destOrd="0" parTransId="{31A0FC9D-0FBA-4C14-8977-4EF50E24295C}" sibTransId="{90E6F489-D372-4116-ACC9-B4F0998C5471}"/>
    <dgm:cxn modelId="{DB7CDE9F-A9AF-48A2-8658-0EF7BDC40DFA}" type="presOf" srcId="{F4BE1965-C09D-4869-990A-2E99BD582647}" destId="{21DC81A4-7741-4867-8475-B8F493C1233C}" srcOrd="1" destOrd="0" presId="urn:microsoft.com/office/officeart/2005/8/layout/orgChart1"/>
    <dgm:cxn modelId="{306BAB92-563D-4F2D-84DE-2542582F16ED}" type="presOf" srcId="{B9AE722C-48C1-474C-9852-1B930B6B109F}" destId="{12EDE91F-D2D1-4FCC-AC9A-7DDD64918CB3}" srcOrd="0" destOrd="0" presId="urn:microsoft.com/office/officeart/2005/8/layout/orgChart1"/>
    <dgm:cxn modelId="{2AF10A55-615D-401B-A696-92D546726240}" type="presOf" srcId="{EB603596-1D39-4375-8EB7-9C71C1550FC4}" destId="{B95F85D9-A2F0-49C9-A642-F8E7D4929844}" srcOrd="0" destOrd="0" presId="urn:microsoft.com/office/officeart/2005/8/layout/orgChart1"/>
    <dgm:cxn modelId="{7B487B07-C41B-4CE2-9429-DB0F66B9FCBD}" type="presOf" srcId="{F5E64FE7-0764-46B2-B214-507B41593319}" destId="{EB9D133D-845D-427A-A285-DAE0C55A6276}" srcOrd="1" destOrd="0" presId="urn:microsoft.com/office/officeart/2005/8/layout/orgChart1"/>
    <dgm:cxn modelId="{59088178-5556-4493-BCDA-0F6063A6F813}" type="presOf" srcId="{527075D4-59D8-4F48-BB1D-7B61C9BF518A}" destId="{6E228F81-D8D9-4E53-8FC8-302705B4AB23}" srcOrd="1" destOrd="0" presId="urn:microsoft.com/office/officeart/2005/8/layout/orgChart1"/>
    <dgm:cxn modelId="{7C8F1A02-A6C7-4FF4-940C-CDF4B90A9CB3}" srcId="{489EC877-422F-4FC0-BB70-F91809ACE1F2}" destId="{27B19227-746F-40EF-9394-B49F9B37B240}" srcOrd="3" destOrd="0" parTransId="{FFD0F5D7-2FDE-4D0C-B84D-CFA858278A44}" sibTransId="{42B210A0-7685-4D88-9AEE-04AFEBCEAC73}"/>
    <dgm:cxn modelId="{0027B3EB-65E8-4854-ADE1-4DB07A26621D}" type="presOf" srcId="{515D9DB4-40E7-4DEB-A5DD-15D4952D6FC2}" destId="{E7415A98-C86F-4E4A-856C-2DEBCC2AA73D}" srcOrd="0" destOrd="0" presId="urn:microsoft.com/office/officeart/2005/8/layout/orgChart1"/>
    <dgm:cxn modelId="{A1C546E0-287E-4448-A2B2-4649C5DE4EA0}" type="presOf" srcId="{D7E3A945-7F1A-47F0-83A6-FF7CB4D00137}" destId="{1808DEEA-AAD8-43FD-84EC-ECB63076129A}" srcOrd="1" destOrd="0" presId="urn:microsoft.com/office/officeart/2005/8/layout/orgChart1"/>
    <dgm:cxn modelId="{03F720CF-501A-4256-A24E-36426D97C47C}" type="presOf" srcId="{5F865AFD-6A17-4817-8288-A9DA0A5CC915}" destId="{1196F333-92BD-43D2-8F49-DC8656CA9FCF}" srcOrd="1" destOrd="0" presId="urn:microsoft.com/office/officeart/2005/8/layout/orgChart1"/>
    <dgm:cxn modelId="{E46B9589-BB10-4B3D-AF70-2D174AF1D8E2}" type="presOf" srcId="{D7231F68-D79B-4129-94E0-6F5A66CE79D8}" destId="{00B679BF-EBB1-47D2-BB6F-3082F8026CF0}" srcOrd="1" destOrd="0" presId="urn:microsoft.com/office/officeart/2005/8/layout/orgChart1"/>
    <dgm:cxn modelId="{3FCD3CEC-136D-4309-9F14-1C2F478434AA}" srcId="{B9AE722C-48C1-474C-9852-1B930B6B109F}" destId="{D7231F68-D79B-4129-94E0-6F5A66CE79D8}" srcOrd="6" destOrd="0" parTransId="{EE2D294D-8640-44C2-B3F7-107D3C9804AF}" sibTransId="{58BF8741-7BB3-41F5-ABD7-7D74FC0ED805}"/>
    <dgm:cxn modelId="{99DBAC6D-EDB3-4640-B287-65CD5B4D2E3A}" type="presOf" srcId="{D06C6E60-B6EA-475C-8BB7-B825026007AC}" destId="{99961120-84E3-4FC7-9791-A2FA3F6FA90C}" srcOrd="1" destOrd="0" presId="urn:microsoft.com/office/officeart/2005/8/layout/orgChart1"/>
    <dgm:cxn modelId="{5141CB91-0795-4BC3-A63A-CDCCA19FB9C6}" type="presOf" srcId="{F82397FD-26BE-472E-B075-23F4823DD3A3}" destId="{7C274F9A-EC11-4B30-B246-B4ECFF4241DC}" srcOrd="0" destOrd="0" presId="urn:microsoft.com/office/officeart/2005/8/layout/orgChart1"/>
    <dgm:cxn modelId="{5CE879DD-B717-4C43-8576-D2C8784B3061}" type="presOf" srcId="{D85AA4DE-773A-46A6-A184-49F8D31B7471}" destId="{4AA82A2E-4AB3-48FF-AB65-C37006C2F2F7}" srcOrd="0" destOrd="0" presId="urn:microsoft.com/office/officeart/2005/8/layout/orgChart1"/>
    <dgm:cxn modelId="{E9507D80-D489-4C34-8BCC-39AB924BEFFF}" type="presOf" srcId="{EF96C9B4-427A-49FF-B68D-7842B298ACFE}" destId="{970485CB-6ACC-4C6D-8C6C-B1DAD014F8C6}" srcOrd="0" destOrd="0" presId="urn:microsoft.com/office/officeart/2005/8/layout/orgChart1"/>
    <dgm:cxn modelId="{49521B70-9B08-4BA5-BC18-57BE96A7F42D}" type="presOf" srcId="{34ACBEA5-F94C-4151-8AEB-B9DF614E6215}" destId="{180D74C6-A483-4249-9293-6A5DABF0AC13}" srcOrd="1" destOrd="0" presId="urn:microsoft.com/office/officeart/2005/8/layout/orgChart1"/>
    <dgm:cxn modelId="{7467DEE5-AAF5-4F16-A69B-C50C2D69EE04}" srcId="{B9AE722C-48C1-474C-9852-1B930B6B109F}" destId="{F4BE1965-C09D-4869-990A-2E99BD582647}" srcOrd="0" destOrd="0" parTransId="{0346CA54-77B7-4A97-8DF3-CD8B48259655}" sibTransId="{2BDB0954-A7BE-4426-BC8A-EFF940F3299E}"/>
    <dgm:cxn modelId="{C0A33787-0F07-4803-94A0-0C6533035ECB}" srcId="{D06C6E60-B6EA-475C-8BB7-B825026007AC}" destId="{CFF7A069-14D7-44D8-B9EB-968E78218A37}" srcOrd="1" destOrd="0" parTransId="{DBCB6070-4665-4843-A9B4-0BFC04A29E4E}" sibTransId="{97E8CEA4-2B93-40A6-9B79-F68188330CB8}"/>
    <dgm:cxn modelId="{0D75A1E2-A164-4054-992D-21D9D2273C0D}" srcId="{B9AE722C-48C1-474C-9852-1B930B6B109F}" destId="{D06C6E60-B6EA-475C-8BB7-B825026007AC}" srcOrd="3" destOrd="0" parTransId="{9B5CD5AE-2600-4617-9DC2-060920BC15C6}" sibTransId="{F5B15E60-5063-4C51-939C-B86523AD1BD9}"/>
    <dgm:cxn modelId="{F433EA0A-4964-4BB3-9415-1C073D09CA3E}" type="presOf" srcId="{BF3E7A89-D3D6-4BEE-82E0-FEF054C41ED4}" destId="{4E23FE0C-DB42-4982-BEB6-0D1FF126CD52}" srcOrd="1" destOrd="0" presId="urn:microsoft.com/office/officeart/2005/8/layout/orgChart1"/>
    <dgm:cxn modelId="{96D04AF4-A664-4AD0-92D7-DF9BB3AF1FC6}" type="presOf" srcId="{37D4D350-2B4C-4F88-BAEA-325B8C8BD999}" destId="{12744B90-6E26-4685-B445-9602C7DA6F21}" srcOrd="0" destOrd="0" presId="urn:microsoft.com/office/officeart/2005/8/layout/orgChart1"/>
    <dgm:cxn modelId="{7768EAF4-1831-4F7D-A434-984DA26ABA3C}" type="presOf" srcId="{256DBBC8-9B6F-4C3D-A21B-B46EF0F44796}" destId="{4951E13E-9D35-4ADC-B42F-33A611431C42}" srcOrd="1" destOrd="0" presId="urn:microsoft.com/office/officeart/2005/8/layout/orgChart1"/>
    <dgm:cxn modelId="{C6B3770A-BC60-4EDE-A1FA-EECC0516D87A}" srcId="{EF96C9B4-427A-49FF-B68D-7842B298ACFE}" destId="{794C04AF-AE98-44C5-9073-C6CD7D47AB4B}" srcOrd="0" destOrd="0" parTransId="{A18C7E19-4A88-419B-92C6-46F2DFF76B01}" sibTransId="{659A4EF4-1077-4511-BBBD-61E8EE12C6BC}"/>
    <dgm:cxn modelId="{A2972D29-8221-43FD-8B6C-D2703CD85AE8}" type="presOf" srcId="{31DE8295-6881-4ED8-9DDB-C95F074780E0}" destId="{1EAC204C-1BE3-44A7-BA19-B48A9F8CDDF7}" srcOrd="0" destOrd="0" presId="urn:microsoft.com/office/officeart/2005/8/layout/orgChart1"/>
    <dgm:cxn modelId="{499C2970-F01B-4086-9341-A9966DFE7502}" type="presOf" srcId="{794C04AF-AE98-44C5-9073-C6CD7D47AB4B}" destId="{EFA0C1BE-D31B-46F7-AA95-A0A3E6CD83CE}" srcOrd="1" destOrd="0" presId="urn:microsoft.com/office/officeart/2005/8/layout/orgChart1"/>
    <dgm:cxn modelId="{67EBA763-BA24-4860-BD5E-825F70F2E70C}" type="presOf" srcId="{683247F9-77F1-43E0-BE9B-1F85323A5019}" destId="{EDB318A8-D946-4F37-B890-D5B258FDE471}" srcOrd="1" destOrd="0" presId="urn:microsoft.com/office/officeart/2005/8/layout/orgChart1"/>
    <dgm:cxn modelId="{61E4DCF0-3EA2-4F45-9FC0-36154432C7A7}" type="presParOf" srcId="{E7415A98-C86F-4E4A-856C-2DEBCC2AA73D}" destId="{A682415C-7DD9-49E6-BF04-72D535CFF0C0}" srcOrd="0" destOrd="0" presId="urn:microsoft.com/office/officeart/2005/8/layout/orgChart1"/>
    <dgm:cxn modelId="{74DC8675-E224-41E1-BFE7-C96120A042C8}" type="presParOf" srcId="{A682415C-7DD9-49E6-BF04-72D535CFF0C0}" destId="{4FA1076E-F74D-4250-8A6D-DA0B87741F06}" srcOrd="0" destOrd="0" presId="urn:microsoft.com/office/officeart/2005/8/layout/orgChart1"/>
    <dgm:cxn modelId="{C04F0417-90EF-4F84-8A0B-D06A3E6FFC50}" type="presParOf" srcId="{4FA1076E-F74D-4250-8A6D-DA0B87741F06}" destId="{12EDE91F-D2D1-4FCC-AC9A-7DDD64918CB3}" srcOrd="0" destOrd="0" presId="urn:microsoft.com/office/officeart/2005/8/layout/orgChart1"/>
    <dgm:cxn modelId="{2C18A8C0-962F-488A-988A-92B8130DAB8C}" type="presParOf" srcId="{4FA1076E-F74D-4250-8A6D-DA0B87741F06}" destId="{614CD33A-AC70-47DF-B9F6-816F13CCDBA9}" srcOrd="1" destOrd="0" presId="urn:microsoft.com/office/officeart/2005/8/layout/orgChart1"/>
    <dgm:cxn modelId="{5C3DD109-6C75-4514-A6F7-B43DDF5E5D1D}" type="presParOf" srcId="{A682415C-7DD9-49E6-BF04-72D535CFF0C0}" destId="{26EC8AEF-52B3-4980-81A8-EAAFCAEF0865}" srcOrd="1" destOrd="0" presId="urn:microsoft.com/office/officeart/2005/8/layout/orgChart1"/>
    <dgm:cxn modelId="{AD1BA6FE-B4FC-4CD4-92BB-BD04F8DE7F32}" type="presParOf" srcId="{26EC8AEF-52B3-4980-81A8-EAAFCAEF0865}" destId="{5711D613-6930-4D20-A3C4-3F51CCEE594A}" srcOrd="0" destOrd="0" presId="urn:microsoft.com/office/officeart/2005/8/layout/orgChart1"/>
    <dgm:cxn modelId="{BF777799-0C3A-4BC3-9EAF-E79331CF0D45}" type="presParOf" srcId="{26EC8AEF-52B3-4980-81A8-EAAFCAEF0865}" destId="{BBC19001-393C-4EBA-B7C3-7EC645B7B949}" srcOrd="1" destOrd="0" presId="urn:microsoft.com/office/officeart/2005/8/layout/orgChart1"/>
    <dgm:cxn modelId="{237D20DC-F65D-4836-9F7D-1F7FAAC8A08D}" type="presParOf" srcId="{BBC19001-393C-4EBA-B7C3-7EC645B7B949}" destId="{3CFC3731-A6A0-49BC-A247-EF53395D0603}" srcOrd="0" destOrd="0" presId="urn:microsoft.com/office/officeart/2005/8/layout/orgChart1"/>
    <dgm:cxn modelId="{267B8901-5716-401C-BD91-77998F3E1493}" type="presParOf" srcId="{3CFC3731-A6A0-49BC-A247-EF53395D0603}" destId="{89016122-5A0C-4699-8160-C50C3D834896}" srcOrd="0" destOrd="0" presId="urn:microsoft.com/office/officeart/2005/8/layout/orgChart1"/>
    <dgm:cxn modelId="{D10CBB08-6C91-4DBA-99BB-A8CD6D29E039}" type="presParOf" srcId="{3CFC3731-A6A0-49BC-A247-EF53395D0603}" destId="{21DC81A4-7741-4867-8475-B8F493C1233C}" srcOrd="1" destOrd="0" presId="urn:microsoft.com/office/officeart/2005/8/layout/orgChart1"/>
    <dgm:cxn modelId="{D22A72B1-FEDD-4201-9C6E-E738549E77E7}" type="presParOf" srcId="{BBC19001-393C-4EBA-B7C3-7EC645B7B949}" destId="{CD3CC676-49A9-4D85-B16F-961E700A6B1C}" srcOrd="1" destOrd="0" presId="urn:microsoft.com/office/officeart/2005/8/layout/orgChart1"/>
    <dgm:cxn modelId="{4319CCF3-C4E5-4FFD-848D-788AC706347B}" type="presParOf" srcId="{BBC19001-393C-4EBA-B7C3-7EC645B7B949}" destId="{493A39AF-1765-4BA6-BF9B-1C504E3D6CD3}" srcOrd="2" destOrd="0" presId="urn:microsoft.com/office/officeart/2005/8/layout/orgChart1"/>
    <dgm:cxn modelId="{D2A53847-424F-4DC7-AD06-8FDFA1D2F7AC}" type="presParOf" srcId="{26EC8AEF-52B3-4980-81A8-EAAFCAEF0865}" destId="{09595F1B-0B3B-483F-A2C1-5B95AEAFCD61}" srcOrd="2" destOrd="0" presId="urn:microsoft.com/office/officeart/2005/8/layout/orgChart1"/>
    <dgm:cxn modelId="{10BA721A-D3D6-4343-A549-92C906A1800B}" type="presParOf" srcId="{26EC8AEF-52B3-4980-81A8-EAAFCAEF0865}" destId="{94079DD1-50CF-4693-8CD0-54868F9B2FEC}" srcOrd="3" destOrd="0" presId="urn:microsoft.com/office/officeart/2005/8/layout/orgChart1"/>
    <dgm:cxn modelId="{CCD0EBF6-10A5-4E0B-A8B2-A29F8BE3698B}" type="presParOf" srcId="{94079DD1-50CF-4693-8CD0-54868F9B2FEC}" destId="{07984D14-0BBC-4A90-87B9-3E8F13A07545}" srcOrd="0" destOrd="0" presId="urn:microsoft.com/office/officeart/2005/8/layout/orgChart1"/>
    <dgm:cxn modelId="{7B189263-8624-4B16-91A4-E44C305AC225}" type="presParOf" srcId="{07984D14-0BBC-4A90-87B9-3E8F13A07545}" destId="{A4C24BCF-CE9E-4D32-818D-9485AAE6798E}" srcOrd="0" destOrd="0" presId="urn:microsoft.com/office/officeart/2005/8/layout/orgChart1"/>
    <dgm:cxn modelId="{B3DD115E-6183-4783-85F4-F5CF2D387781}" type="presParOf" srcId="{07984D14-0BBC-4A90-87B9-3E8F13A07545}" destId="{97105F4F-938F-42D4-8DFC-4A62E0C1C127}" srcOrd="1" destOrd="0" presId="urn:microsoft.com/office/officeart/2005/8/layout/orgChart1"/>
    <dgm:cxn modelId="{25DAD5B1-92E6-4E21-9658-14D09C94603D}" type="presParOf" srcId="{94079DD1-50CF-4693-8CD0-54868F9B2FEC}" destId="{D0FAEE59-EF9F-4915-B6C6-0B3FF615F63D}" srcOrd="1" destOrd="0" presId="urn:microsoft.com/office/officeart/2005/8/layout/orgChart1"/>
    <dgm:cxn modelId="{F25CE1E2-8242-4FF9-8DC7-471D8BE794D2}" type="presParOf" srcId="{D0FAEE59-EF9F-4915-B6C6-0B3FF615F63D}" destId="{DA03FBC2-FC42-4490-A2BE-9AB1E61F3365}" srcOrd="0" destOrd="0" presId="urn:microsoft.com/office/officeart/2005/8/layout/orgChart1"/>
    <dgm:cxn modelId="{B95F2ED3-43ED-487E-BC95-9AFC8D9DA91B}" type="presParOf" srcId="{D0FAEE59-EF9F-4915-B6C6-0B3FF615F63D}" destId="{F3451C00-5706-4B8F-8232-E1FD9B9EDD41}" srcOrd="1" destOrd="0" presId="urn:microsoft.com/office/officeart/2005/8/layout/orgChart1"/>
    <dgm:cxn modelId="{65801F86-5BD4-44C2-A88E-3FC63CE02C5B}" type="presParOf" srcId="{F3451C00-5706-4B8F-8232-E1FD9B9EDD41}" destId="{2CA6695A-968A-4954-AE0D-3DFDD49BE831}" srcOrd="0" destOrd="0" presId="urn:microsoft.com/office/officeart/2005/8/layout/orgChart1"/>
    <dgm:cxn modelId="{5E28F171-9369-4AAB-9E75-3C3DADA9D0CA}" type="presParOf" srcId="{2CA6695A-968A-4954-AE0D-3DFDD49BE831}" destId="{D8CAD614-A52C-4A14-8BF2-D7A71D675144}" srcOrd="0" destOrd="0" presId="urn:microsoft.com/office/officeart/2005/8/layout/orgChart1"/>
    <dgm:cxn modelId="{1687D3CB-A7B2-4F76-B70C-1147AEB9825C}" type="presParOf" srcId="{2CA6695A-968A-4954-AE0D-3DFDD49BE831}" destId="{90105FE1-09F3-42F3-A585-FF7680767A56}" srcOrd="1" destOrd="0" presId="urn:microsoft.com/office/officeart/2005/8/layout/orgChart1"/>
    <dgm:cxn modelId="{E23E0915-D528-4633-BCDE-2F16FEAB33D3}" type="presParOf" srcId="{F3451C00-5706-4B8F-8232-E1FD9B9EDD41}" destId="{3D2B38A2-F1E7-4734-B3B6-4A83ED5F7258}" srcOrd="1" destOrd="0" presId="urn:microsoft.com/office/officeart/2005/8/layout/orgChart1"/>
    <dgm:cxn modelId="{7A3BEFA5-5C86-4678-B91E-24D1CABC4B97}" type="presParOf" srcId="{F3451C00-5706-4B8F-8232-E1FD9B9EDD41}" destId="{BDDC739C-2A62-4B26-B94E-9C8369EA1998}" srcOrd="2" destOrd="0" presId="urn:microsoft.com/office/officeart/2005/8/layout/orgChart1"/>
    <dgm:cxn modelId="{5206BF3E-D5A2-457F-BBFE-3AAF77AEE303}" type="presParOf" srcId="{D0FAEE59-EF9F-4915-B6C6-0B3FF615F63D}" destId="{17029296-5C2A-423E-9D77-92A93973D18C}" srcOrd="2" destOrd="0" presId="urn:microsoft.com/office/officeart/2005/8/layout/orgChart1"/>
    <dgm:cxn modelId="{02E6BD78-3D91-43E3-805C-F6B7B18F7D00}" type="presParOf" srcId="{D0FAEE59-EF9F-4915-B6C6-0B3FF615F63D}" destId="{E52D46DD-3ED4-4667-AFA3-7C43734CB8B5}" srcOrd="3" destOrd="0" presId="urn:microsoft.com/office/officeart/2005/8/layout/orgChart1"/>
    <dgm:cxn modelId="{4634C6E8-415E-49E1-A8B8-1ECDD46E0386}" type="presParOf" srcId="{E52D46DD-3ED4-4667-AFA3-7C43734CB8B5}" destId="{B37FF254-3900-4098-AD1B-68AD148B9A7C}" srcOrd="0" destOrd="0" presId="urn:microsoft.com/office/officeart/2005/8/layout/orgChart1"/>
    <dgm:cxn modelId="{38BB5EFD-F167-44DA-ACC4-98A49FE9935E}" type="presParOf" srcId="{B37FF254-3900-4098-AD1B-68AD148B9A7C}" destId="{D422190A-186E-46FA-86B3-E9A331CC9E40}" srcOrd="0" destOrd="0" presId="urn:microsoft.com/office/officeart/2005/8/layout/orgChart1"/>
    <dgm:cxn modelId="{059F6FEC-2C34-4785-B739-0104DFCF932C}" type="presParOf" srcId="{B37FF254-3900-4098-AD1B-68AD148B9A7C}" destId="{6E228F81-D8D9-4E53-8FC8-302705B4AB23}" srcOrd="1" destOrd="0" presId="urn:microsoft.com/office/officeart/2005/8/layout/orgChart1"/>
    <dgm:cxn modelId="{DBC864FD-8861-472F-BC5F-BE163542B666}" type="presParOf" srcId="{E52D46DD-3ED4-4667-AFA3-7C43734CB8B5}" destId="{D1583238-F0FA-4142-B75D-5138365757B0}" srcOrd="1" destOrd="0" presId="urn:microsoft.com/office/officeart/2005/8/layout/orgChart1"/>
    <dgm:cxn modelId="{96F35456-914B-4078-94B6-2837C8AD9A1B}" type="presParOf" srcId="{E52D46DD-3ED4-4667-AFA3-7C43734CB8B5}" destId="{93BE96C1-7BD0-4DB2-825B-B450C3601684}" srcOrd="2" destOrd="0" presId="urn:microsoft.com/office/officeart/2005/8/layout/orgChart1"/>
    <dgm:cxn modelId="{10686944-74ED-416C-ACC6-7FF64AEA85E5}" type="presParOf" srcId="{D0FAEE59-EF9F-4915-B6C6-0B3FF615F63D}" destId="{94D00011-2418-4EE8-AA9B-9E0E4E6C05D2}" srcOrd="4" destOrd="0" presId="urn:microsoft.com/office/officeart/2005/8/layout/orgChart1"/>
    <dgm:cxn modelId="{9E194705-EF67-4DA4-ADFD-E52450A2BA9E}" type="presParOf" srcId="{D0FAEE59-EF9F-4915-B6C6-0B3FF615F63D}" destId="{C8472684-65EF-44B3-A76C-AB00E49BA74D}" srcOrd="5" destOrd="0" presId="urn:microsoft.com/office/officeart/2005/8/layout/orgChart1"/>
    <dgm:cxn modelId="{FCD17CB3-A7DB-41F0-9FBE-8F7BFE2AAD2E}" type="presParOf" srcId="{C8472684-65EF-44B3-A76C-AB00E49BA74D}" destId="{C43AB0FB-16DB-4722-9B90-D36D8F010AA8}" srcOrd="0" destOrd="0" presId="urn:microsoft.com/office/officeart/2005/8/layout/orgChart1"/>
    <dgm:cxn modelId="{8AFF89D3-1DF7-424F-91E2-5D6CA7DC42E9}" type="presParOf" srcId="{C43AB0FB-16DB-4722-9B90-D36D8F010AA8}" destId="{12744B90-6E26-4685-B445-9602C7DA6F21}" srcOrd="0" destOrd="0" presId="urn:microsoft.com/office/officeart/2005/8/layout/orgChart1"/>
    <dgm:cxn modelId="{7F843111-50D2-4CF5-961C-39169DE8A365}" type="presParOf" srcId="{C43AB0FB-16DB-4722-9B90-D36D8F010AA8}" destId="{0F9DE019-F216-4A6C-B57F-448A2F88B6EA}" srcOrd="1" destOrd="0" presId="urn:microsoft.com/office/officeart/2005/8/layout/orgChart1"/>
    <dgm:cxn modelId="{20250437-2532-4EB0-AE5A-D9192A7CA1E5}" type="presParOf" srcId="{C8472684-65EF-44B3-A76C-AB00E49BA74D}" destId="{8332DA7A-E4F2-4052-9942-D3AF3F42B008}" srcOrd="1" destOrd="0" presId="urn:microsoft.com/office/officeart/2005/8/layout/orgChart1"/>
    <dgm:cxn modelId="{20FBC83B-2395-4E98-8E7B-D34CD11A7F64}" type="presParOf" srcId="{C8472684-65EF-44B3-A76C-AB00E49BA74D}" destId="{E341946E-D299-428E-80BA-EBDF332F07CC}" srcOrd="2" destOrd="0" presId="urn:microsoft.com/office/officeart/2005/8/layout/orgChart1"/>
    <dgm:cxn modelId="{CBDABB02-7E31-4735-BF3C-46129F409D77}" type="presParOf" srcId="{D0FAEE59-EF9F-4915-B6C6-0B3FF615F63D}" destId="{E230D485-B111-4A88-A96C-DD0742BED87E}" srcOrd="6" destOrd="0" presId="urn:microsoft.com/office/officeart/2005/8/layout/orgChart1"/>
    <dgm:cxn modelId="{B346B81A-EF05-40E7-818F-8CE2C1E34151}" type="presParOf" srcId="{D0FAEE59-EF9F-4915-B6C6-0B3FF615F63D}" destId="{C80FDE09-57B8-434B-A479-36B4FDB1017A}" srcOrd="7" destOrd="0" presId="urn:microsoft.com/office/officeart/2005/8/layout/orgChart1"/>
    <dgm:cxn modelId="{62F1F1C0-EB66-4479-8F3A-3212323B94B6}" type="presParOf" srcId="{C80FDE09-57B8-434B-A479-36B4FDB1017A}" destId="{2AC8559E-3D8A-40EB-BF57-A242E790B695}" srcOrd="0" destOrd="0" presId="urn:microsoft.com/office/officeart/2005/8/layout/orgChart1"/>
    <dgm:cxn modelId="{62026922-1485-4126-86BE-ACB973C5834F}" type="presParOf" srcId="{2AC8559E-3D8A-40EB-BF57-A242E790B695}" destId="{4AA82A2E-4AB3-48FF-AB65-C37006C2F2F7}" srcOrd="0" destOrd="0" presId="urn:microsoft.com/office/officeart/2005/8/layout/orgChart1"/>
    <dgm:cxn modelId="{BFDD7A09-CF1B-4614-8244-970773D335A5}" type="presParOf" srcId="{2AC8559E-3D8A-40EB-BF57-A242E790B695}" destId="{C97941E5-882C-4F0A-991C-AE7130B81FD5}" srcOrd="1" destOrd="0" presId="urn:microsoft.com/office/officeart/2005/8/layout/orgChart1"/>
    <dgm:cxn modelId="{8217E45F-3AC7-4D2F-87B3-36866741A573}" type="presParOf" srcId="{C80FDE09-57B8-434B-A479-36B4FDB1017A}" destId="{2344B705-3232-4758-A9B9-AE044D6F9877}" srcOrd="1" destOrd="0" presId="urn:microsoft.com/office/officeart/2005/8/layout/orgChart1"/>
    <dgm:cxn modelId="{7DD0F560-0557-4AC2-8CFA-7BE60C0188B5}" type="presParOf" srcId="{C80FDE09-57B8-434B-A479-36B4FDB1017A}" destId="{BDBE8402-59DD-445E-BB4E-3AE3110DC734}" srcOrd="2" destOrd="0" presId="urn:microsoft.com/office/officeart/2005/8/layout/orgChart1"/>
    <dgm:cxn modelId="{279763FE-E757-4F7F-B56E-DED223B63F39}" type="presParOf" srcId="{D0FAEE59-EF9F-4915-B6C6-0B3FF615F63D}" destId="{D41787A0-F2E0-4CED-9130-427670ECE765}" srcOrd="8" destOrd="0" presId="urn:microsoft.com/office/officeart/2005/8/layout/orgChart1"/>
    <dgm:cxn modelId="{DB3CEBE5-B6E7-46D3-912F-26583C29A17A}" type="presParOf" srcId="{D0FAEE59-EF9F-4915-B6C6-0B3FF615F63D}" destId="{00FEF955-374E-495E-960D-B95C384B9246}" srcOrd="9" destOrd="0" presId="urn:microsoft.com/office/officeart/2005/8/layout/orgChart1"/>
    <dgm:cxn modelId="{34D39C8F-FBC1-4A91-A6CB-B26FCC852909}" type="presParOf" srcId="{00FEF955-374E-495E-960D-B95C384B9246}" destId="{247F96A0-9190-4762-B16E-CE82A55F6E3A}" srcOrd="0" destOrd="0" presId="urn:microsoft.com/office/officeart/2005/8/layout/orgChart1"/>
    <dgm:cxn modelId="{A9640F10-3151-435A-B718-BD1A213EED9D}" type="presParOf" srcId="{247F96A0-9190-4762-B16E-CE82A55F6E3A}" destId="{F530A5B0-37B1-4F4D-8797-2AA1FCC5C920}" srcOrd="0" destOrd="0" presId="urn:microsoft.com/office/officeart/2005/8/layout/orgChart1"/>
    <dgm:cxn modelId="{83F37016-917A-4C20-9EE3-10083A3DEF2B}" type="presParOf" srcId="{247F96A0-9190-4762-B16E-CE82A55F6E3A}" destId="{EDB318A8-D946-4F37-B890-D5B258FDE471}" srcOrd="1" destOrd="0" presId="urn:microsoft.com/office/officeart/2005/8/layout/orgChart1"/>
    <dgm:cxn modelId="{CC158549-8AEA-4485-BA8C-1655048412A8}" type="presParOf" srcId="{00FEF955-374E-495E-960D-B95C384B9246}" destId="{C1D5CE69-C0D0-4C4E-B637-16DBBDC41D84}" srcOrd="1" destOrd="0" presId="urn:microsoft.com/office/officeart/2005/8/layout/orgChart1"/>
    <dgm:cxn modelId="{B836BBD9-3782-48DB-A90C-30A0ABBB4F96}" type="presParOf" srcId="{00FEF955-374E-495E-960D-B95C384B9246}" destId="{998891EE-73CF-460F-B0B0-C5B29193B223}" srcOrd="2" destOrd="0" presId="urn:microsoft.com/office/officeart/2005/8/layout/orgChart1"/>
    <dgm:cxn modelId="{7C8C5CD6-A9F8-40C6-9A09-B99C0009F776}" type="presParOf" srcId="{94079DD1-50CF-4693-8CD0-54868F9B2FEC}" destId="{5C4CC7FA-852F-43E9-952F-0CD013B21C9D}" srcOrd="2" destOrd="0" presId="urn:microsoft.com/office/officeart/2005/8/layout/orgChart1"/>
    <dgm:cxn modelId="{1820D6C8-9BD1-4147-B61E-1BE1DEF5AA55}" type="presParOf" srcId="{26EC8AEF-52B3-4980-81A8-EAAFCAEF0865}" destId="{5B4A557D-DD40-4BBE-9F9A-42B507EBEB1E}" srcOrd="4" destOrd="0" presId="urn:microsoft.com/office/officeart/2005/8/layout/orgChart1"/>
    <dgm:cxn modelId="{4B05C9D9-2BCC-4CA4-9941-CAD8B0CF8DA9}" type="presParOf" srcId="{26EC8AEF-52B3-4980-81A8-EAAFCAEF0865}" destId="{7CC3DFE6-41C3-4C77-9713-4DC549792064}" srcOrd="5" destOrd="0" presId="urn:microsoft.com/office/officeart/2005/8/layout/orgChart1"/>
    <dgm:cxn modelId="{BA57BE3C-666F-46C4-9C3A-714798FF0020}" type="presParOf" srcId="{7CC3DFE6-41C3-4C77-9713-4DC549792064}" destId="{A5201426-47F9-4D79-863D-FD845B859025}" srcOrd="0" destOrd="0" presId="urn:microsoft.com/office/officeart/2005/8/layout/orgChart1"/>
    <dgm:cxn modelId="{4ADB3FA2-D9C9-46BE-B963-2C2701F97FB9}" type="presParOf" srcId="{A5201426-47F9-4D79-863D-FD845B859025}" destId="{970485CB-6ACC-4C6D-8C6C-B1DAD014F8C6}" srcOrd="0" destOrd="0" presId="urn:microsoft.com/office/officeart/2005/8/layout/orgChart1"/>
    <dgm:cxn modelId="{7342BBA1-8B75-42B1-907C-B67F2CFBA335}" type="presParOf" srcId="{A5201426-47F9-4D79-863D-FD845B859025}" destId="{2C2F8232-23E5-4430-9644-54188413EB0D}" srcOrd="1" destOrd="0" presId="urn:microsoft.com/office/officeart/2005/8/layout/orgChart1"/>
    <dgm:cxn modelId="{DCC1B7CD-16B7-4E2F-86CE-70A6E50B3343}" type="presParOf" srcId="{7CC3DFE6-41C3-4C77-9713-4DC549792064}" destId="{E2BD4A40-9973-4A23-B31E-855B44C08988}" srcOrd="1" destOrd="0" presId="urn:microsoft.com/office/officeart/2005/8/layout/orgChart1"/>
    <dgm:cxn modelId="{6369F43C-23E6-4EE4-84BD-AF7F2888F766}" type="presParOf" srcId="{E2BD4A40-9973-4A23-B31E-855B44C08988}" destId="{23FAAA54-0100-48C8-BFFD-6E4671CEB4C3}" srcOrd="0" destOrd="0" presId="urn:microsoft.com/office/officeart/2005/8/layout/orgChart1"/>
    <dgm:cxn modelId="{86EF1AE3-FD9A-4CEE-B232-77529AC7266E}" type="presParOf" srcId="{E2BD4A40-9973-4A23-B31E-855B44C08988}" destId="{2AC31327-BAD7-40D3-8D49-9E1D2A9719D6}" srcOrd="1" destOrd="0" presId="urn:microsoft.com/office/officeart/2005/8/layout/orgChart1"/>
    <dgm:cxn modelId="{3E3957C7-2254-4003-896E-C13CE7EA6FDB}" type="presParOf" srcId="{2AC31327-BAD7-40D3-8D49-9E1D2A9719D6}" destId="{385F05D4-26D4-4C2F-9932-9D9F9764A8C6}" srcOrd="0" destOrd="0" presId="urn:microsoft.com/office/officeart/2005/8/layout/orgChart1"/>
    <dgm:cxn modelId="{F3D8C754-FF17-4AB8-BFC2-EC95CE2A0867}" type="presParOf" srcId="{385F05D4-26D4-4C2F-9932-9D9F9764A8C6}" destId="{B8CF9A0F-7BA0-4CD0-B393-ADDA59A36C76}" srcOrd="0" destOrd="0" presId="urn:microsoft.com/office/officeart/2005/8/layout/orgChart1"/>
    <dgm:cxn modelId="{A7E5010E-ED75-4E7C-8AD3-1B1522C03C37}" type="presParOf" srcId="{385F05D4-26D4-4C2F-9932-9D9F9764A8C6}" destId="{EFA0C1BE-D31B-46F7-AA95-A0A3E6CD83CE}" srcOrd="1" destOrd="0" presId="urn:microsoft.com/office/officeart/2005/8/layout/orgChart1"/>
    <dgm:cxn modelId="{0E57DBC9-3F52-46D4-A249-AC0729169AC7}" type="presParOf" srcId="{2AC31327-BAD7-40D3-8D49-9E1D2A9719D6}" destId="{0A1E143D-E9D3-426D-BAE4-E8C79A0822C6}" srcOrd="1" destOrd="0" presId="urn:microsoft.com/office/officeart/2005/8/layout/orgChart1"/>
    <dgm:cxn modelId="{06AC8869-5108-4483-B337-18EB3891B744}" type="presParOf" srcId="{2AC31327-BAD7-40D3-8D49-9E1D2A9719D6}" destId="{06A51A16-7D39-4C8E-BA42-D8309A086219}" srcOrd="2" destOrd="0" presId="urn:microsoft.com/office/officeart/2005/8/layout/orgChart1"/>
    <dgm:cxn modelId="{D9C20218-AC1A-40F3-AB04-58943713C47F}" type="presParOf" srcId="{E2BD4A40-9973-4A23-B31E-855B44C08988}" destId="{7C274F9A-EC11-4B30-B246-B4ECFF4241DC}" srcOrd="2" destOrd="0" presId="urn:microsoft.com/office/officeart/2005/8/layout/orgChart1"/>
    <dgm:cxn modelId="{F2A88617-B96E-4444-8BEE-091BF66236C0}" type="presParOf" srcId="{E2BD4A40-9973-4A23-B31E-855B44C08988}" destId="{43415332-0928-439A-966B-0F6EF9C92523}" srcOrd="3" destOrd="0" presId="urn:microsoft.com/office/officeart/2005/8/layout/orgChart1"/>
    <dgm:cxn modelId="{28AB4B4C-77E1-481D-AC5E-2A28271D5411}" type="presParOf" srcId="{43415332-0928-439A-966B-0F6EF9C92523}" destId="{A726A6FB-3BEF-46A7-A04F-E077691FBE22}" srcOrd="0" destOrd="0" presId="urn:microsoft.com/office/officeart/2005/8/layout/orgChart1"/>
    <dgm:cxn modelId="{0048A8FF-FAB1-4422-927A-D7C9666F5224}" type="presParOf" srcId="{A726A6FB-3BEF-46A7-A04F-E077691FBE22}" destId="{056F1143-BBF7-4A4B-812E-C3DD8D0DDA74}" srcOrd="0" destOrd="0" presId="urn:microsoft.com/office/officeart/2005/8/layout/orgChart1"/>
    <dgm:cxn modelId="{8F0415D0-1983-4396-9126-40454ECFA956}" type="presParOf" srcId="{A726A6FB-3BEF-46A7-A04F-E077691FBE22}" destId="{FF133AFF-538B-4873-9015-D3AC04DFC09B}" srcOrd="1" destOrd="0" presId="urn:microsoft.com/office/officeart/2005/8/layout/orgChart1"/>
    <dgm:cxn modelId="{76D78CF8-7822-4C5D-855B-603798117B2B}" type="presParOf" srcId="{43415332-0928-439A-966B-0F6EF9C92523}" destId="{92B4F2E3-E4C5-4E27-BC86-9BD753D8E0E0}" srcOrd="1" destOrd="0" presId="urn:microsoft.com/office/officeart/2005/8/layout/orgChart1"/>
    <dgm:cxn modelId="{DB028B30-1402-49BD-BCC1-D7CF6987C422}" type="presParOf" srcId="{43415332-0928-439A-966B-0F6EF9C92523}" destId="{1A47D441-1F16-4080-BC44-580D2B5F44B0}" srcOrd="2" destOrd="0" presId="urn:microsoft.com/office/officeart/2005/8/layout/orgChart1"/>
    <dgm:cxn modelId="{2A6D2C7D-419B-40B3-865E-69284FDEA994}" type="presParOf" srcId="{E2BD4A40-9973-4A23-B31E-855B44C08988}" destId="{E1D219B3-869F-43F9-A6AA-77F54BB208D0}" srcOrd="4" destOrd="0" presId="urn:microsoft.com/office/officeart/2005/8/layout/orgChart1"/>
    <dgm:cxn modelId="{7A41B94E-AE8D-4914-8669-848C62FFA51E}" type="presParOf" srcId="{E2BD4A40-9973-4A23-B31E-855B44C08988}" destId="{AB3A3D0A-3F31-430C-9D94-3ACDAC6E8D13}" srcOrd="5" destOrd="0" presId="urn:microsoft.com/office/officeart/2005/8/layout/orgChart1"/>
    <dgm:cxn modelId="{1F11552F-1494-43B8-8EEF-8612645E5BAF}" type="presParOf" srcId="{AB3A3D0A-3F31-430C-9D94-3ACDAC6E8D13}" destId="{204515EC-9947-4E18-A843-1F50D6122CF5}" srcOrd="0" destOrd="0" presId="urn:microsoft.com/office/officeart/2005/8/layout/orgChart1"/>
    <dgm:cxn modelId="{B6FA2C83-8637-4F05-85E6-DC8C08A53655}" type="presParOf" srcId="{204515EC-9947-4E18-A843-1F50D6122CF5}" destId="{E1027BA3-6DE8-418B-A515-5BD1C7ED37EA}" srcOrd="0" destOrd="0" presId="urn:microsoft.com/office/officeart/2005/8/layout/orgChart1"/>
    <dgm:cxn modelId="{93BD6EDB-1593-4399-9271-C33520FEB9A1}" type="presParOf" srcId="{204515EC-9947-4E18-A843-1F50D6122CF5}" destId="{B8ED9F53-9F35-4084-A956-6C96E18435C2}" srcOrd="1" destOrd="0" presId="urn:microsoft.com/office/officeart/2005/8/layout/orgChart1"/>
    <dgm:cxn modelId="{D3CF8FBF-B008-44E9-AC80-88DD36BAED91}" type="presParOf" srcId="{AB3A3D0A-3F31-430C-9D94-3ACDAC6E8D13}" destId="{63FFC293-0970-496E-8403-E0ABA41AC63B}" srcOrd="1" destOrd="0" presId="urn:microsoft.com/office/officeart/2005/8/layout/orgChart1"/>
    <dgm:cxn modelId="{A20E5E8A-6A1E-44BE-A0E3-0DD7A69EA2AE}" type="presParOf" srcId="{AB3A3D0A-3F31-430C-9D94-3ACDAC6E8D13}" destId="{5A39A333-835B-445C-A538-CB55EE6AD37D}" srcOrd="2" destOrd="0" presId="urn:microsoft.com/office/officeart/2005/8/layout/orgChart1"/>
    <dgm:cxn modelId="{3163DF9C-D97C-4048-BFA7-C2C0067E3EFA}" type="presParOf" srcId="{E2BD4A40-9973-4A23-B31E-855B44C08988}" destId="{46562903-2430-452E-932C-32DE2B8A3841}" srcOrd="6" destOrd="0" presId="urn:microsoft.com/office/officeart/2005/8/layout/orgChart1"/>
    <dgm:cxn modelId="{033D9158-9F28-41F0-B120-1C9B0F497D0D}" type="presParOf" srcId="{E2BD4A40-9973-4A23-B31E-855B44C08988}" destId="{5D8BC556-E541-4483-AA59-3C255C30514A}" srcOrd="7" destOrd="0" presId="urn:microsoft.com/office/officeart/2005/8/layout/orgChart1"/>
    <dgm:cxn modelId="{5278BAEC-0DB3-428B-B5A1-57B1C5FC164F}" type="presParOf" srcId="{5D8BC556-E541-4483-AA59-3C255C30514A}" destId="{72AECB15-4029-47D0-806C-941643A4AD8C}" srcOrd="0" destOrd="0" presId="urn:microsoft.com/office/officeart/2005/8/layout/orgChart1"/>
    <dgm:cxn modelId="{BBAA321A-8BF8-4494-97AB-E0F444888DC0}" type="presParOf" srcId="{72AECB15-4029-47D0-806C-941643A4AD8C}" destId="{A95E4F7D-8E88-42E0-A055-8A253C7B7B25}" srcOrd="0" destOrd="0" presId="urn:microsoft.com/office/officeart/2005/8/layout/orgChart1"/>
    <dgm:cxn modelId="{7FED754F-A06B-4659-AA54-968B48CE71C2}" type="presParOf" srcId="{72AECB15-4029-47D0-806C-941643A4AD8C}" destId="{180D74C6-A483-4249-9293-6A5DABF0AC13}" srcOrd="1" destOrd="0" presId="urn:microsoft.com/office/officeart/2005/8/layout/orgChart1"/>
    <dgm:cxn modelId="{C1CC396F-F202-4158-9292-A4B7CAE91460}" type="presParOf" srcId="{5D8BC556-E541-4483-AA59-3C255C30514A}" destId="{420600E4-9CF9-4A71-A131-2F36F0C72C68}" srcOrd="1" destOrd="0" presId="urn:microsoft.com/office/officeart/2005/8/layout/orgChart1"/>
    <dgm:cxn modelId="{B473F8BB-69CD-4744-8B8F-E136B4428B42}" type="presParOf" srcId="{5D8BC556-E541-4483-AA59-3C255C30514A}" destId="{3646BE53-F829-4AAC-8F81-3E558B1D6AAF}" srcOrd="2" destOrd="0" presId="urn:microsoft.com/office/officeart/2005/8/layout/orgChart1"/>
    <dgm:cxn modelId="{E1C6743D-B2C0-4287-9999-9D63C87CB64D}" type="presParOf" srcId="{7CC3DFE6-41C3-4C77-9713-4DC549792064}" destId="{1C50BA8C-831B-4749-A6D6-E1E7D6B3DE44}" srcOrd="2" destOrd="0" presId="urn:microsoft.com/office/officeart/2005/8/layout/orgChart1"/>
    <dgm:cxn modelId="{0CDE55F1-8201-4937-A5D3-7CCE11DB09EB}" type="presParOf" srcId="{26EC8AEF-52B3-4980-81A8-EAAFCAEF0865}" destId="{504E40EB-3896-45B8-93F9-5247EFAA6EFF}" srcOrd="6" destOrd="0" presId="urn:microsoft.com/office/officeart/2005/8/layout/orgChart1"/>
    <dgm:cxn modelId="{CF658F72-D8AA-41DA-8D88-FFB26F49FECF}" type="presParOf" srcId="{26EC8AEF-52B3-4980-81A8-EAAFCAEF0865}" destId="{53904112-2948-4575-878C-967327B6E8C3}" srcOrd="7" destOrd="0" presId="urn:microsoft.com/office/officeart/2005/8/layout/orgChart1"/>
    <dgm:cxn modelId="{A58BC853-F2CA-42BC-917D-83CF3124EDE1}" type="presParOf" srcId="{53904112-2948-4575-878C-967327B6E8C3}" destId="{B8311A83-44B2-4AE7-9407-709820BA105C}" srcOrd="0" destOrd="0" presId="urn:microsoft.com/office/officeart/2005/8/layout/orgChart1"/>
    <dgm:cxn modelId="{57126F86-241B-4A1A-B60A-D372B75CBF86}" type="presParOf" srcId="{B8311A83-44B2-4AE7-9407-709820BA105C}" destId="{EF927979-326D-4393-B654-0DFB28B9ADD4}" srcOrd="0" destOrd="0" presId="urn:microsoft.com/office/officeart/2005/8/layout/orgChart1"/>
    <dgm:cxn modelId="{2322E662-076D-41F5-8A70-95CAEB1D115C}" type="presParOf" srcId="{B8311A83-44B2-4AE7-9407-709820BA105C}" destId="{99961120-84E3-4FC7-9791-A2FA3F6FA90C}" srcOrd="1" destOrd="0" presId="urn:microsoft.com/office/officeart/2005/8/layout/orgChart1"/>
    <dgm:cxn modelId="{3896F1DE-BA21-4F61-BEAD-9FBBB8395182}" type="presParOf" srcId="{53904112-2948-4575-878C-967327B6E8C3}" destId="{E130A7D6-87F7-4C1F-B0C1-F266D08007F9}" srcOrd="1" destOrd="0" presId="urn:microsoft.com/office/officeart/2005/8/layout/orgChart1"/>
    <dgm:cxn modelId="{2C5A6C4E-6C9A-4F2F-BBDB-26DD24D819B3}" type="presParOf" srcId="{E130A7D6-87F7-4C1F-B0C1-F266D08007F9}" destId="{7081A0C3-F781-4023-B194-D31AD0BB6E42}" srcOrd="0" destOrd="0" presId="urn:microsoft.com/office/officeart/2005/8/layout/orgChart1"/>
    <dgm:cxn modelId="{3AAC38F2-3FD6-4D1E-A6E0-0BC6091F193D}" type="presParOf" srcId="{E130A7D6-87F7-4C1F-B0C1-F266D08007F9}" destId="{EAFB4B3E-A01C-45A0-A7FC-717589BE9123}" srcOrd="1" destOrd="0" presId="urn:microsoft.com/office/officeart/2005/8/layout/orgChart1"/>
    <dgm:cxn modelId="{78663A80-5291-4C84-8AC8-2A1224F45C20}" type="presParOf" srcId="{EAFB4B3E-A01C-45A0-A7FC-717589BE9123}" destId="{ED52D115-BCCD-4230-8243-32C8BD94C811}" srcOrd="0" destOrd="0" presId="urn:microsoft.com/office/officeart/2005/8/layout/orgChart1"/>
    <dgm:cxn modelId="{25CF3D92-516D-441B-B0C7-1F78F40BA221}" type="presParOf" srcId="{ED52D115-BCCD-4230-8243-32C8BD94C811}" destId="{1A96198E-A00E-4944-A86D-5DCA1E3402C6}" srcOrd="0" destOrd="0" presId="urn:microsoft.com/office/officeart/2005/8/layout/orgChart1"/>
    <dgm:cxn modelId="{9254904A-FF4F-4573-A01F-08B070F4DB9D}" type="presParOf" srcId="{ED52D115-BCCD-4230-8243-32C8BD94C811}" destId="{EB9D133D-845D-427A-A285-DAE0C55A6276}" srcOrd="1" destOrd="0" presId="urn:microsoft.com/office/officeart/2005/8/layout/orgChart1"/>
    <dgm:cxn modelId="{54FE889A-80B8-441F-A492-81C941D240C6}" type="presParOf" srcId="{EAFB4B3E-A01C-45A0-A7FC-717589BE9123}" destId="{F85D4F07-C87D-43E6-9801-E69D49C7D559}" srcOrd="1" destOrd="0" presId="urn:microsoft.com/office/officeart/2005/8/layout/orgChart1"/>
    <dgm:cxn modelId="{7CC33ADC-2CEF-433B-BED5-959120C98E8C}" type="presParOf" srcId="{EAFB4B3E-A01C-45A0-A7FC-717589BE9123}" destId="{BA76711F-EC70-4F02-898B-EB8793FA3AAC}" srcOrd="2" destOrd="0" presId="urn:microsoft.com/office/officeart/2005/8/layout/orgChart1"/>
    <dgm:cxn modelId="{C8F0CEDF-B807-4E29-BBF1-B0180EC09C35}" type="presParOf" srcId="{E130A7D6-87F7-4C1F-B0C1-F266D08007F9}" destId="{895BFF7C-11FF-458B-AAF1-C352BE60F9EF}" srcOrd="2" destOrd="0" presId="urn:microsoft.com/office/officeart/2005/8/layout/orgChart1"/>
    <dgm:cxn modelId="{540C3B21-5AAE-4A8A-93FE-0C2F1EF29DD5}" type="presParOf" srcId="{E130A7D6-87F7-4C1F-B0C1-F266D08007F9}" destId="{78B258FC-7DA9-4819-9FC1-EA2556179ACA}" srcOrd="3" destOrd="0" presId="urn:microsoft.com/office/officeart/2005/8/layout/orgChart1"/>
    <dgm:cxn modelId="{9D88AE70-D100-4B5B-BC53-14E12B35956C}" type="presParOf" srcId="{78B258FC-7DA9-4819-9FC1-EA2556179ACA}" destId="{0C36E805-20E7-4F5A-9A8C-3ACB6E98F6DB}" srcOrd="0" destOrd="0" presId="urn:microsoft.com/office/officeart/2005/8/layout/orgChart1"/>
    <dgm:cxn modelId="{70EF1F4B-E497-43A8-873B-0C236B8F134E}" type="presParOf" srcId="{0C36E805-20E7-4F5A-9A8C-3ACB6E98F6DB}" destId="{46024B26-04FE-4C65-8797-4E756F44950F}" srcOrd="0" destOrd="0" presId="urn:microsoft.com/office/officeart/2005/8/layout/orgChart1"/>
    <dgm:cxn modelId="{539ECB0D-F02A-4038-A487-20319E774A17}" type="presParOf" srcId="{0C36E805-20E7-4F5A-9A8C-3ACB6E98F6DB}" destId="{75D0F555-AE18-4523-B90B-1DC91BF5B789}" srcOrd="1" destOrd="0" presId="urn:microsoft.com/office/officeart/2005/8/layout/orgChart1"/>
    <dgm:cxn modelId="{70056C25-78ED-488F-9721-A28081ED6095}" type="presParOf" srcId="{78B258FC-7DA9-4819-9FC1-EA2556179ACA}" destId="{B348C4B2-A121-49F3-8874-D0D16411BBFB}" srcOrd="1" destOrd="0" presId="urn:microsoft.com/office/officeart/2005/8/layout/orgChart1"/>
    <dgm:cxn modelId="{B8921BD9-3345-43B6-8058-BE9B8600E019}" type="presParOf" srcId="{78B258FC-7DA9-4819-9FC1-EA2556179ACA}" destId="{76B66268-4E6B-4385-B0A5-6891B1916478}" srcOrd="2" destOrd="0" presId="urn:microsoft.com/office/officeart/2005/8/layout/orgChart1"/>
    <dgm:cxn modelId="{F536B653-C6E2-494A-A515-5EB6CEB1892E}" type="presParOf" srcId="{E130A7D6-87F7-4C1F-B0C1-F266D08007F9}" destId="{1AE0EF21-06C2-4B27-B5BC-E22AF95EC4A9}" srcOrd="4" destOrd="0" presId="urn:microsoft.com/office/officeart/2005/8/layout/orgChart1"/>
    <dgm:cxn modelId="{DF5D1B50-34F2-4196-B9C2-BA06DDEBB27F}" type="presParOf" srcId="{E130A7D6-87F7-4C1F-B0C1-F266D08007F9}" destId="{DFDDF0EE-9572-4AC1-BB91-45DC9F8A0757}" srcOrd="5" destOrd="0" presId="urn:microsoft.com/office/officeart/2005/8/layout/orgChart1"/>
    <dgm:cxn modelId="{A6ED0EB2-EEC2-459F-8FDB-DD714F3E321D}" type="presParOf" srcId="{DFDDF0EE-9572-4AC1-BB91-45DC9F8A0757}" destId="{E6BC28F8-0EC6-4356-B22A-C02B701EBA14}" srcOrd="0" destOrd="0" presId="urn:microsoft.com/office/officeart/2005/8/layout/orgChart1"/>
    <dgm:cxn modelId="{0AAFD988-DA59-41F7-B8E3-3DDF7CE36722}" type="presParOf" srcId="{E6BC28F8-0EC6-4356-B22A-C02B701EBA14}" destId="{C7C20F54-4574-4A2B-9831-5DE68481AF4F}" srcOrd="0" destOrd="0" presId="urn:microsoft.com/office/officeart/2005/8/layout/orgChart1"/>
    <dgm:cxn modelId="{EF5D6473-A2B3-44F1-ACD0-7E0AC453AA2C}" type="presParOf" srcId="{E6BC28F8-0EC6-4356-B22A-C02B701EBA14}" destId="{D4328132-9542-4C0A-A308-AEB494E8EE03}" srcOrd="1" destOrd="0" presId="urn:microsoft.com/office/officeart/2005/8/layout/orgChart1"/>
    <dgm:cxn modelId="{CD9CE994-FB20-47A0-B960-1C8FA62F3CE3}" type="presParOf" srcId="{DFDDF0EE-9572-4AC1-BB91-45DC9F8A0757}" destId="{B34B864B-2D3D-48F5-9E6B-599F93432EB3}" srcOrd="1" destOrd="0" presId="urn:microsoft.com/office/officeart/2005/8/layout/orgChart1"/>
    <dgm:cxn modelId="{96A84A2A-79EC-4294-96E4-7A259439A58C}" type="presParOf" srcId="{DFDDF0EE-9572-4AC1-BB91-45DC9F8A0757}" destId="{BD60DCF5-3F76-44F0-B67F-AF26605755F1}" srcOrd="2" destOrd="0" presId="urn:microsoft.com/office/officeart/2005/8/layout/orgChart1"/>
    <dgm:cxn modelId="{FF89574E-B242-4DC9-97B0-95D1D17EA68D}" type="presParOf" srcId="{53904112-2948-4575-878C-967327B6E8C3}" destId="{E0312EF6-4FD3-4E81-97DD-9185412690C8}" srcOrd="2" destOrd="0" presId="urn:microsoft.com/office/officeart/2005/8/layout/orgChart1"/>
    <dgm:cxn modelId="{3716C537-3D4D-4FDA-84DB-BD0F0AA47D30}" type="presParOf" srcId="{26EC8AEF-52B3-4980-81A8-EAAFCAEF0865}" destId="{5886597F-B46E-40F0-8AE5-3FD4817AC1CF}" srcOrd="8" destOrd="0" presId="urn:microsoft.com/office/officeart/2005/8/layout/orgChart1"/>
    <dgm:cxn modelId="{46291D7C-2432-4744-85BE-0D6A7EA31DFF}" type="presParOf" srcId="{26EC8AEF-52B3-4980-81A8-EAAFCAEF0865}" destId="{9105932C-A0BD-4D5F-8EEE-815AD04CE786}" srcOrd="9" destOrd="0" presId="urn:microsoft.com/office/officeart/2005/8/layout/orgChart1"/>
    <dgm:cxn modelId="{8E7E8771-330A-481F-BA3C-0705F486F48B}" type="presParOf" srcId="{9105932C-A0BD-4D5F-8EEE-815AD04CE786}" destId="{E814DAD5-48E5-4E8B-88EE-17E60DE5D4E4}" srcOrd="0" destOrd="0" presId="urn:microsoft.com/office/officeart/2005/8/layout/orgChart1"/>
    <dgm:cxn modelId="{398EF651-DCAC-4B09-80E0-E0FF18E98648}" type="presParOf" srcId="{E814DAD5-48E5-4E8B-88EE-17E60DE5D4E4}" destId="{B60853AC-28B6-4365-97E9-89DDBE56859C}" srcOrd="0" destOrd="0" presId="urn:microsoft.com/office/officeart/2005/8/layout/orgChart1"/>
    <dgm:cxn modelId="{C3FD4651-DB89-4D20-8B2D-3035C2A553AA}" type="presParOf" srcId="{E814DAD5-48E5-4E8B-88EE-17E60DE5D4E4}" destId="{5BA6B852-4FA0-4DD4-922B-D18E3C425A6B}" srcOrd="1" destOrd="0" presId="urn:microsoft.com/office/officeart/2005/8/layout/orgChart1"/>
    <dgm:cxn modelId="{FAA4B72F-EAF4-42E6-AD39-1EC9F4F3720D}" type="presParOf" srcId="{9105932C-A0BD-4D5F-8EEE-815AD04CE786}" destId="{EFD6426A-6CC6-4269-BFA2-D01BAA2C347F}" srcOrd="1" destOrd="0" presId="urn:microsoft.com/office/officeart/2005/8/layout/orgChart1"/>
    <dgm:cxn modelId="{6959AA83-50CB-4EE9-980E-847A0B2CC132}" type="presParOf" srcId="{EFD6426A-6CC6-4269-BFA2-D01BAA2C347F}" destId="{CC637AF8-F27A-417D-B9D2-F055BC172D9F}" srcOrd="0" destOrd="0" presId="urn:microsoft.com/office/officeart/2005/8/layout/orgChart1"/>
    <dgm:cxn modelId="{0F5D8E2B-A1A1-409B-8443-E0DDEFDD6F2D}" type="presParOf" srcId="{EFD6426A-6CC6-4269-BFA2-D01BAA2C347F}" destId="{F272B2E4-E696-4A7B-A557-DB0F3B33EB9A}" srcOrd="1" destOrd="0" presId="urn:microsoft.com/office/officeart/2005/8/layout/orgChart1"/>
    <dgm:cxn modelId="{E380FB44-5931-4FE6-A085-6885E0A5B5DE}" type="presParOf" srcId="{F272B2E4-E696-4A7B-A557-DB0F3B33EB9A}" destId="{3E38376F-0ED4-4692-8EBB-F74CB8A4BA63}" srcOrd="0" destOrd="0" presId="urn:microsoft.com/office/officeart/2005/8/layout/orgChart1"/>
    <dgm:cxn modelId="{88643A72-0541-43BC-9D96-99051E28A0DF}" type="presParOf" srcId="{3E38376F-0ED4-4692-8EBB-F74CB8A4BA63}" destId="{AA4C006E-E1C0-4E2E-8487-F760CBE0755C}" srcOrd="0" destOrd="0" presId="urn:microsoft.com/office/officeart/2005/8/layout/orgChart1"/>
    <dgm:cxn modelId="{1B31C1BA-8C4E-4DE9-A209-B64DEE194EFB}" type="presParOf" srcId="{3E38376F-0ED4-4692-8EBB-F74CB8A4BA63}" destId="{4E23FE0C-DB42-4982-BEB6-0D1FF126CD52}" srcOrd="1" destOrd="0" presId="urn:microsoft.com/office/officeart/2005/8/layout/orgChart1"/>
    <dgm:cxn modelId="{DD43914D-5F42-465F-A857-D3A992059CA1}" type="presParOf" srcId="{F272B2E4-E696-4A7B-A557-DB0F3B33EB9A}" destId="{B7F6C065-969B-4FDC-9D3C-59B5E5480DBD}" srcOrd="1" destOrd="0" presId="urn:microsoft.com/office/officeart/2005/8/layout/orgChart1"/>
    <dgm:cxn modelId="{2FDA02E1-267F-4798-BF9C-5ABFBE40E500}" type="presParOf" srcId="{F272B2E4-E696-4A7B-A557-DB0F3B33EB9A}" destId="{F82132FF-E715-468D-9CCC-B80574DCF42F}" srcOrd="2" destOrd="0" presId="urn:microsoft.com/office/officeart/2005/8/layout/orgChart1"/>
    <dgm:cxn modelId="{FB8485A3-E47F-4610-8314-97322F4E18D3}" type="presParOf" srcId="{EFD6426A-6CC6-4269-BFA2-D01BAA2C347F}" destId="{94AD4ABF-2DC4-4B30-95B1-706824D53CD7}" srcOrd="2" destOrd="0" presId="urn:microsoft.com/office/officeart/2005/8/layout/orgChart1"/>
    <dgm:cxn modelId="{29167E9F-6CCB-4B10-B85F-92B5FEC67529}" type="presParOf" srcId="{EFD6426A-6CC6-4269-BFA2-D01BAA2C347F}" destId="{69103E4D-BC1C-41E2-AAFC-BCF5CF793315}" srcOrd="3" destOrd="0" presId="urn:microsoft.com/office/officeart/2005/8/layout/orgChart1"/>
    <dgm:cxn modelId="{0751AB49-712F-48AF-8CF8-E7B07F2B4AFD}" type="presParOf" srcId="{69103E4D-BC1C-41E2-AAFC-BCF5CF793315}" destId="{BF4FC679-F83D-499A-BDCF-06E03B60B85B}" srcOrd="0" destOrd="0" presId="urn:microsoft.com/office/officeart/2005/8/layout/orgChart1"/>
    <dgm:cxn modelId="{2A8D209E-BDAF-47F4-AE2E-FFB2C8385A67}" type="presParOf" srcId="{BF4FC679-F83D-499A-BDCF-06E03B60B85B}" destId="{FCD98E51-7B73-4888-93C0-4FAB860964EB}" srcOrd="0" destOrd="0" presId="urn:microsoft.com/office/officeart/2005/8/layout/orgChart1"/>
    <dgm:cxn modelId="{BA4B0382-6479-442E-9DC5-C99595A6F391}" type="presParOf" srcId="{BF4FC679-F83D-499A-BDCF-06E03B60B85B}" destId="{5F1C8E07-5DF2-49AC-AC34-531B16AE5204}" srcOrd="1" destOrd="0" presId="urn:microsoft.com/office/officeart/2005/8/layout/orgChart1"/>
    <dgm:cxn modelId="{E5266EFD-1B1E-4A35-B225-CBC4C3E2A56D}" type="presParOf" srcId="{69103E4D-BC1C-41E2-AAFC-BCF5CF793315}" destId="{AB4ECA02-09EE-4DD6-9855-6D51D25C8BC3}" srcOrd="1" destOrd="0" presId="urn:microsoft.com/office/officeart/2005/8/layout/orgChart1"/>
    <dgm:cxn modelId="{24AC0BB9-7B02-44B4-AA3F-FE6A2D691A3E}" type="presParOf" srcId="{69103E4D-BC1C-41E2-AAFC-BCF5CF793315}" destId="{D1DACF25-BE9E-47A2-B554-368E5324422F}" srcOrd="2" destOrd="0" presId="urn:microsoft.com/office/officeart/2005/8/layout/orgChart1"/>
    <dgm:cxn modelId="{98ADD68D-A7FD-4253-82EF-67668447113F}" type="presParOf" srcId="{EFD6426A-6CC6-4269-BFA2-D01BAA2C347F}" destId="{A8F92E30-154D-4E03-A76A-CD4675B262AC}" srcOrd="4" destOrd="0" presId="urn:microsoft.com/office/officeart/2005/8/layout/orgChart1"/>
    <dgm:cxn modelId="{72E480F2-8BAB-4B4A-870A-DA6CB4D66FF5}" type="presParOf" srcId="{EFD6426A-6CC6-4269-BFA2-D01BAA2C347F}" destId="{76243080-3A60-4EA0-85F4-67C0BEE4180C}" srcOrd="5" destOrd="0" presId="urn:microsoft.com/office/officeart/2005/8/layout/orgChart1"/>
    <dgm:cxn modelId="{ECFE9915-74EB-462C-95D1-540BDACF3C51}" type="presParOf" srcId="{76243080-3A60-4EA0-85F4-67C0BEE4180C}" destId="{F218517B-203A-4225-A0BC-D230E245A0DC}" srcOrd="0" destOrd="0" presId="urn:microsoft.com/office/officeart/2005/8/layout/orgChart1"/>
    <dgm:cxn modelId="{3E9DD047-FABC-4CF6-A2FC-5CEF082EF6E7}" type="presParOf" srcId="{F218517B-203A-4225-A0BC-D230E245A0DC}" destId="{FE378B94-6331-4C3A-94DD-E7F673FA68EB}" srcOrd="0" destOrd="0" presId="urn:microsoft.com/office/officeart/2005/8/layout/orgChart1"/>
    <dgm:cxn modelId="{846CEF19-E36F-43DF-B380-A4298C768C81}" type="presParOf" srcId="{F218517B-203A-4225-A0BC-D230E245A0DC}" destId="{1196F333-92BD-43D2-8F49-DC8656CA9FCF}" srcOrd="1" destOrd="0" presId="urn:microsoft.com/office/officeart/2005/8/layout/orgChart1"/>
    <dgm:cxn modelId="{AA9C6B8D-DD18-4131-899D-CA799C6CDD5D}" type="presParOf" srcId="{76243080-3A60-4EA0-85F4-67C0BEE4180C}" destId="{D279D81E-CA41-4546-98A1-2CA8EAC32B2F}" srcOrd="1" destOrd="0" presId="urn:microsoft.com/office/officeart/2005/8/layout/orgChart1"/>
    <dgm:cxn modelId="{545FEAAE-0E8A-44FD-90E8-5B244C92DE65}" type="presParOf" srcId="{76243080-3A60-4EA0-85F4-67C0BEE4180C}" destId="{50C6D53B-5A34-4058-98A2-383C20DE253D}" srcOrd="2" destOrd="0" presId="urn:microsoft.com/office/officeart/2005/8/layout/orgChart1"/>
    <dgm:cxn modelId="{79A0E26D-5DDF-454B-88EE-0E1CD6FD58E1}" type="presParOf" srcId="{EFD6426A-6CC6-4269-BFA2-D01BAA2C347F}" destId="{3E38BFA6-7956-4F34-8EE2-0862AEF4F3BB}" srcOrd="6" destOrd="0" presId="urn:microsoft.com/office/officeart/2005/8/layout/orgChart1"/>
    <dgm:cxn modelId="{2D864C51-B990-4EFF-B3D6-54389178424C}" type="presParOf" srcId="{EFD6426A-6CC6-4269-BFA2-D01BAA2C347F}" destId="{FA79E973-73A6-4EDD-A8D0-F54C2D2DFA2D}" srcOrd="7" destOrd="0" presId="urn:microsoft.com/office/officeart/2005/8/layout/orgChart1"/>
    <dgm:cxn modelId="{13EFC842-BBA7-4503-BC46-AB0523C5195A}" type="presParOf" srcId="{FA79E973-73A6-4EDD-A8D0-F54C2D2DFA2D}" destId="{720D85E0-AEAB-48B0-825C-9C4735E34A9A}" srcOrd="0" destOrd="0" presId="urn:microsoft.com/office/officeart/2005/8/layout/orgChart1"/>
    <dgm:cxn modelId="{802DC845-8366-41C7-ABE4-37D4F07C0FE2}" type="presParOf" srcId="{720D85E0-AEAB-48B0-825C-9C4735E34A9A}" destId="{B1747FAB-9757-4403-88D3-B628A2EA49C4}" srcOrd="0" destOrd="0" presId="urn:microsoft.com/office/officeart/2005/8/layout/orgChart1"/>
    <dgm:cxn modelId="{FAECD54D-FB31-41C6-BF37-1D970B19C6D3}" type="presParOf" srcId="{720D85E0-AEAB-48B0-825C-9C4735E34A9A}" destId="{F5C397A4-F490-4B8F-97BA-73E9DE1933A9}" srcOrd="1" destOrd="0" presId="urn:microsoft.com/office/officeart/2005/8/layout/orgChart1"/>
    <dgm:cxn modelId="{FFDD8A2B-905A-4677-B773-64C2FCB79D7D}" type="presParOf" srcId="{FA79E973-73A6-4EDD-A8D0-F54C2D2DFA2D}" destId="{3A45910B-CF12-4FF2-AC04-D74E5D8BA387}" srcOrd="1" destOrd="0" presId="urn:microsoft.com/office/officeart/2005/8/layout/orgChart1"/>
    <dgm:cxn modelId="{695FB81D-AF66-4310-81DA-41110439F3F5}" type="presParOf" srcId="{FA79E973-73A6-4EDD-A8D0-F54C2D2DFA2D}" destId="{5531445C-8450-48F7-A38C-E1E8ED861A34}" srcOrd="2" destOrd="0" presId="urn:microsoft.com/office/officeart/2005/8/layout/orgChart1"/>
    <dgm:cxn modelId="{29538ED3-9F34-43F6-9904-9EC55DCF7DC1}" type="presParOf" srcId="{9105932C-A0BD-4D5F-8EEE-815AD04CE786}" destId="{4968F670-451E-4838-BA29-7E2D3E82B1D2}" srcOrd="2" destOrd="0" presId="urn:microsoft.com/office/officeart/2005/8/layout/orgChart1"/>
    <dgm:cxn modelId="{E6B4CB82-500E-47C3-BB64-76F5737322C8}" type="presParOf" srcId="{26EC8AEF-52B3-4980-81A8-EAAFCAEF0865}" destId="{DF696DC8-7E95-4094-82B8-917C9C0B61E8}" srcOrd="10" destOrd="0" presId="urn:microsoft.com/office/officeart/2005/8/layout/orgChart1"/>
    <dgm:cxn modelId="{BD2D32AB-7796-42D7-9F5F-87AE29838725}" type="presParOf" srcId="{26EC8AEF-52B3-4980-81A8-EAAFCAEF0865}" destId="{414736A5-4082-43CA-A723-5EC6AD60784B}" srcOrd="11" destOrd="0" presId="urn:microsoft.com/office/officeart/2005/8/layout/orgChart1"/>
    <dgm:cxn modelId="{B3FB63D3-7652-48E4-BBEE-B1C6B48D03B7}" type="presParOf" srcId="{414736A5-4082-43CA-A723-5EC6AD60784B}" destId="{5415A0E7-1C05-4958-AC17-27DEEDA21738}" srcOrd="0" destOrd="0" presId="urn:microsoft.com/office/officeart/2005/8/layout/orgChart1"/>
    <dgm:cxn modelId="{57E9A3E1-15AC-462B-ACD8-81E680166739}" type="presParOf" srcId="{5415A0E7-1C05-4958-AC17-27DEEDA21738}" destId="{438D1070-C0A6-4086-98E9-E16A6C5C0A6A}" srcOrd="0" destOrd="0" presId="urn:microsoft.com/office/officeart/2005/8/layout/orgChart1"/>
    <dgm:cxn modelId="{D52F8AC7-8965-42CF-8222-3A017DC0DA3B}" type="presParOf" srcId="{5415A0E7-1C05-4958-AC17-27DEEDA21738}" destId="{568F313F-BFFD-4409-A0F7-C318A2E10922}" srcOrd="1" destOrd="0" presId="urn:microsoft.com/office/officeart/2005/8/layout/orgChart1"/>
    <dgm:cxn modelId="{A67F7DCB-5BC3-45AF-B7DA-AE4A795EC08A}" type="presParOf" srcId="{414736A5-4082-43CA-A723-5EC6AD60784B}" destId="{A6BF6BFE-1B24-4818-8536-3BA3590299D7}" srcOrd="1" destOrd="0" presId="urn:microsoft.com/office/officeart/2005/8/layout/orgChart1"/>
    <dgm:cxn modelId="{0CC806E8-7263-4063-B2D5-19E90C673D9B}" type="presParOf" srcId="{A6BF6BFE-1B24-4818-8536-3BA3590299D7}" destId="{1EAC204C-1BE3-44A7-BA19-B48A9F8CDDF7}" srcOrd="0" destOrd="0" presId="urn:microsoft.com/office/officeart/2005/8/layout/orgChart1"/>
    <dgm:cxn modelId="{EFCA6A3E-B5EE-46EA-A442-6193AE52F057}" type="presParOf" srcId="{A6BF6BFE-1B24-4818-8536-3BA3590299D7}" destId="{782A34B7-500B-4764-A9F4-B5C43ED4EB07}" srcOrd="1" destOrd="0" presId="urn:microsoft.com/office/officeart/2005/8/layout/orgChart1"/>
    <dgm:cxn modelId="{203BCD1B-1635-40B7-BC59-17FAA8E1742C}" type="presParOf" srcId="{782A34B7-500B-4764-A9F4-B5C43ED4EB07}" destId="{EED1CA04-75D7-41D9-A8A3-C7AC40A9FC6D}" srcOrd="0" destOrd="0" presId="urn:microsoft.com/office/officeart/2005/8/layout/orgChart1"/>
    <dgm:cxn modelId="{77B8FD64-F4FF-4C20-A7BD-F44D17E7443E}" type="presParOf" srcId="{EED1CA04-75D7-41D9-A8A3-C7AC40A9FC6D}" destId="{5AAEF3F7-8FEB-477F-A38B-3B55816DB0A1}" srcOrd="0" destOrd="0" presId="urn:microsoft.com/office/officeart/2005/8/layout/orgChart1"/>
    <dgm:cxn modelId="{B47950B6-C16B-4181-AA35-BFF0443B7140}" type="presParOf" srcId="{EED1CA04-75D7-41D9-A8A3-C7AC40A9FC6D}" destId="{FA29ED0B-9C1E-4A6E-9575-26AC9A21EF20}" srcOrd="1" destOrd="0" presId="urn:microsoft.com/office/officeart/2005/8/layout/orgChart1"/>
    <dgm:cxn modelId="{2723C6E1-E1E2-4F67-B197-6B1FB1C2A239}" type="presParOf" srcId="{782A34B7-500B-4764-A9F4-B5C43ED4EB07}" destId="{80C6660A-7CFB-4B07-8D18-3BFAFCEED053}" srcOrd="1" destOrd="0" presId="urn:microsoft.com/office/officeart/2005/8/layout/orgChart1"/>
    <dgm:cxn modelId="{2B05069F-C725-4E1A-A09E-BEA4135C5534}" type="presParOf" srcId="{782A34B7-500B-4764-A9F4-B5C43ED4EB07}" destId="{1104CF48-4AF2-4685-8D17-25812A2F3A93}" srcOrd="2" destOrd="0" presId="urn:microsoft.com/office/officeart/2005/8/layout/orgChart1"/>
    <dgm:cxn modelId="{BCC8209A-24F9-4BBC-BEE3-BB50DB0AB7D1}" type="presParOf" srcId="{414736A5-4082-43CA-A723-5EC6AD60784B}" destId="{7C484BC4-FF43-4033-888A-92039B25E6EB}" srcOrd="2" destOrd="0" presId="urn:microsoft.com/office/officeart/2005/8/layout/orgChart1"/>
    <dgm:cxn modelId="{7C322036-69AC-402E-A957-0F851E085898}" type="presParOf" srcId="{26EC8AEF-52B3-4980-81A8-EAAFCAEF0865}" destId="{2E10168B-A4D6-4631-B691-B8ABCB42FAB7}" srcOrd="12" destOrd="0" presId="urn:microsoft.com/office/officeart/2005/8/layout/orgChart1"/>
    <dgm:cxn modelId="{6537E6D8-FB77-46F6-83FA-FBEC9D2B12E4}" type="presParOf" srcId="{26EC8AEF-52B3-4980-81A8-EAAFCAEF0865}" destId="{4EF7A2B1-8407-45F7-8F5B-C91EF6FEE9EE}" srcOrd="13" destOrd="0" presId="urn:microsoft.com/office/officeart/2005/8/layout/orgChart1"/>
    <dgm:cxn modelId="{056BA85E-06DC-4EB0-846B-199AF3B07202}" type="presParOf" srcId="{4EF7A2B1-8407-45F7-8F5B-C91EF6FEE9EE}" destId="{A816BFC2-B898-44F8-AEA5-5A0BF152C890}" srcOrd="0" destOrd="0" presId="urn:microsoft.com/office/officeart/2005/8/layout/orgChart1"/>
    <dgm:cxn modelId="{72FE05C6-2A5B-4B48-B2B7-3186C4C53F1A}" type="presParOf" srcId="{A816BFC2-B898-44F8-AEA5-5A0BF152C890}" destId="{D29A2811-3445-4FD9-B94E-CD2C6AEC05B8}" srcOrd="0" destOrd="0" presId="urn:microsoft.com/office/officeart/2005/8/layout/orgChart1"/>
    <dgm:cxn modelId="{5B3A1335-9312-44F6-BEE3-5D42A96C8129}" type="presParOf" srcId="{A816BFC2-B898-44F8-AEA5-5A0BF152C890}" destId="{00B679BF-EBB1-47D2-BB6F-3082F8026CF0}" srcOrd="1" destOrd="0" presId="urn:microsoft.com/office/officeart/2005/8/layout/orgChart1"/>
    <dgm:cxn modelId="{9FF2EF8D-DF11-46B3-999B-AC04B080FD33}" type="presParOf" srcId="{4EF7A2B1-8407-45F7-8F5B-C91EF6FEE9EE}" destId="{21890D7B-790C-423D-B9EF-BE2537CB97BE}" srcOrd="1" destOrd="0" presId="urn:microsoft.com/office/officeart/2005/8/layout/orgChart1"/>
    <dgm:cxn modelId="{3E0C0CBD-6B9A-4A3C-8963-BA6ED5218D95}" type="presParOf" srcId="{21890D7B-790C-423D-B9EF-BE2537CB97BE}" destId="{B95F85D9-A2F0-49C9-A642-F8E7D4929844}" srcOrd="0" destOrd="0" presId="urn:microsoft.com/office/officeart/2005/8/layout/orgChart1"/>
    <dgm:cxn modelId="{F28E6C49-DF5E-469B-9637-F46D8789D16F}" type="presParOf" srcId="{21890D7B-790C-423D-B9EF-BE2537CB97BE}" destId="{32765C0A-36CE-448C-9BDA-F8AF39237AB2}" srcOrd="1" destOrd="0" presId="urn:microsoft.com/office/officeart/2005/8/layout/orgChart1"/>
    <dgm:cxn modelId="{2EDD3FB2-3B82-4F20-A66A-002ECD3F1469}" type="presParOf" srcId="{32765C0A-36CE-448C-9BDA-F8AF39237AB2}" destId="{B5AE7CE6-7DD5-4736-83AB-9D3692CECE4B}" srcOrd="0" destOrd="0" presId="urn:microsoft.com/office/officeart/2005/8/layout/orgChart1"/>
    <dgm:cxn modelId="{7F97ECFC-BB79-4116-BBAE-63BBA5E3A7C6}" type="presParOf" srcId="{B5AE7CE6-7DD5-4736-83AB-9D3692CECE4B}" destId="{035DD26F-AFC0-4DAC-B14D-D93A152B5C88}" srcOrd="0" destOrd="0" presId="urn:microsoft.com/office/officeart/2005/8/layout/orgChart1"/>
    <dgm:cxn modelId="{671905FC-AF9D-46C7-9986-34EC3E555876}" type="presParOf" srcId="{B5AE7CE6-7DD5-4736-83AB-9D3692CECE4B}" destId="{30F2B008-B3FF-44E8-BCCA-DB1AA9B47524}" srcOrd="1" destOrd="0" presId="urn:microsoft.com/office/officeart/2005/8/layout/orgChart1"/>
    <dgm:cxn modelId="{530764B8-51E4-47C1-9C50-2DC9BD1416C9}" type="presParOf" srcId="{32765C0A-36CE-448C-9BDA-F8AF39237AB2}" destId="{277044BC-63BE-4A98-BF91-362C0D5E3A24}" srcOrd="1" destOrd="0" presId="urn:microsoft.com/office/officeart/2005/8/layout/orgChart1"/>
    <dgm:cxn modelId="{E2555484-D891-4D89-BC67-724C75960644}" type="presParOf" srcId="{32765C0A-36CE-448C-9BDA-F8AF39237AB2}" destId="{742BAF24-C5AB-4DF0-BF8C-D305F18B055C}" srcOrd="2" destOrd="0" presId="urn:microsoft.com/office/officeart/2005/8/layout/orgChart1"/>
    <dgm:cxn modelId="{D0421397-F3F1-41F5-92A3-0349CD9ECE3B}" type="presParOf" srcId="{21890D7B-790C-423D-B9EF-BE2537CB97BE}" destId="{D76DDAD2-839A-4655-9F03-B953223CED8A}" srcOrd="2" destOrd="0" presId="urn:microsoft.com/office/officeart/2005/8/layout/orgChart1"/>
    <dgm:cxn modelId="{E835841C-8ABB-4615-8C4E-E4EA19774642}" type="presParOf" srcId="{21890D7B-790C-423D-B9EF-BE2537CB97BE}" destId="{C9DC3292-ECCF-4E74-81F1-9C571C05B69D}" srcOrd="3" destOrd="0" presId="urn:microsoft.com/office/officeart/2005/8/layout/orgChart1"/>
    <dgm:cxn modelId="{B2FEF171-963A-4D9E-B67E-3DCB44B85243}" type="presParOf" srcId="{C9DC3292-ECCF-4E74-81F1-9C571C05B69D}" destId="{26FAB1E1-8EBF-42E7-8B0C-C72F626F4C77}" srcOrd="0" destOrd="0" presId="urn:microsoft.com/office/officeart/2005/8/layout/orgChart1"/>
    <dgm:cxn modelId="{CCABFF63-27B7-4E9A-95CB-CCD30C71757D}" type="presParOf" srcId="{26FAB1E1-8EBF-42E7-8B0C-C72F626F4C77}" destId="{8C9A4ED2-5B8C-4D39-BB37-0DCDBF368A5C}" srcOrd="0" destOrd="0" presId="urn:microsoft.com/office/officeart/2005/8/layout/orgChart1"/>
    <dgm:cxn modelId="{DAA5D69C-0BD2-455E-A19A-B21E66CE3D3D}" type="presParOf" srcId="{26FAB1E1-8EBF-42E7-8B0C-C72F626F4C77}" destId="{7DC63A10-4951-4821-B724-7DA2A45E3D77}" srcOrd="1" destOrd="0" presId="urn:microsoft.com/office/officeart/2005/8/layout/orgChart1"/>
    <dgm:cxn modelId="{06AF1F11-8FD6-4BC7-982B-78AE7BC54524}" type="presParOf" srcId="{C9DC3292-ECCF-4E74-81F1-9C571C05B69D}" destId="{946ED2D1-FC92-4DF9-9175-7CB699B83001}" srcOrd="1" destOrd="0" presId="urn:microsoft.com/office/officeart/2005/8/layout/orgChart1"/>
    <dgm:cxn modelId="{D4501C40-D544-4D31-ACE7-D286FDD52F9E}" type="presParOf" srcId="{C9DC3292-ECCF-4E74-81F1-9C571C05B69D}" destId="{DBA0C00C-43C0-4F7D-BB56-2F10A050D5B9}" srcOrd="2" destOrd="0" presId="urn:microsoft.com/office/officeart/2005/8/layout/orgChart1"/>
    <dgm:cxn modelId="{67362D41-A8BC-405A-AB9B-D61B05542DF4}" type="presParOf" srcId="{21890D7B-790C-423D-B9EF-BE2537CB97BE}" destId="{239DC3CD-320F-4528-964B-A55C0FEA7F0F}" srcOrd="4" destOrd="0" presId="urn:microsoft.com/office/officeart/2005/8/layout/orgChart1"/>
    <dgm:cxn modelId="{8E70FC34-DA01-44C1-9AB9-D98666FE4A5B}" type="presParOf" srcId="{21890D7B-790C-423D-B9EF-BE2537CB97BE}" destId="{0B24F572-F5C9-4C06-B3EF-B0BA2A61E98E}" srcOrd="5" destOrd="0" presId="urn:microsoft.com/office/officeart/2005/8/layout/orgChart1"/>
    <dgm:cxn modelId="{8F083F20-F38A-4638-8596-1619F8EE5D69}" type="presParOf" srcId="{0B24F572-F5C9-4C06-B3EF-B0BA2A61E98E}" destId="{B34AF406-707F-412E-9CC1-8C55E5DC2D8B}" srcOrd="0" destOrd="0" presId="urn:microsoft.com/office/officeart/2005/8/layout/orgChart1"/>
    <dgm:cxn modelId="{848F589B-8405-46F2-AEA9-03E52BD969C0}" type="presParOf" srcId="{B34AF406-707F-412E-9CC1-8C55E5DC2D8B}" destId="{1E42B8D4-E8B2-4294-B101-56747C791EB9}" srcOrd="0" destOrd="0" presId="urn:microsoft.com/office/officeart/2005/8/layout/orgChart1"/>
    <dgm:cxn modelId="{CAF4559B-6DCD-4691-BD45-7121202FAC0C}" type="presParOf" srcId="{B34AF406-707F-412E-9CC1-8C55E5DC2D8B}" destId="{4951E13E-9D35-4ADC-B42F-33A611431C42}" srcOrd="1" destOrd="0" presId="urn:microsoft.com/office/officeart/2005/8/layout/orgChart1"/>
    <dgm:cxn modelId="{1A507997-9BB7-4A35-9F27-E07DB0AE096D}" type="presParOf" srcId="{0B24F572-F5C9-4C06-B3EF-B0BA2A61E98E}" destId="{6046F9C2-22F8-42CB-A218-EDC0DAB0CBC4}" srcOrd="1" destOrd="0" presId="urn:microsoft.com/office/officeart/2005/8/layout/orgChart1"/>
    <dgm:cxn modelId="{53A28BE9-47FC-4934-820D-F9837AD12978}" type="presParOf" srcId="{0B24F572-F5C9-4C06-B3EF-B0BA2A61E98E}" destId="{3EF1043B-42D9-4DF9-BAFD-03C041930C79}" srcOrd="2" destOrd="0" presId="urn:microsoft.com/office/officeart/2005/8/layout/orgChart1"/>
    <dgm:cxn modelId="{62D90AB9-38FA-4520-8569-9BB967EED12A}" type="presParOf" srcId="{21890D7B-790C-423D-B9EF-BE2537CB97BE}" destId="{E5A92260-CF90-4248-90F6-5533758163B9}" srcOrd="6" destOrd="0" presId="urn:microsoft.com/office/officeart/2005/8/layout/orgChart1"/>
    <dgm:cxn modelId="{65341D85-8AFE-47E1-A080-650593F4FB70}" type="presParOf" srcId="{21890D7B-790C-423D-B9EF-BE2537CB97BE}" destId="{4EA452B2-ED18-4ACC-9749-D922E5F58F71}" srcOrd="7" destOrd="0" presId="urn:microsoft.com/office/officeart/2005/8/layout/orgChart1"/>
    <dgm:cxn modelId="{C08668AE-F1C8-44BA-AA50-4B2CC1DCC3C9}" type="presParOf" srcId="{4EA452B2-ED18-4ACC-9749-D922E5F58F71}" destId="{809365FF-AAED-48BC-B466-828DDB843986}" srcOrd="0" destOrd="0" presId="urn:microsoft.com/office/officeart/2005/8/layout/orgChart1"/>
    <dgm:cxn modelId="{485E6FB6-2414-4C83-9FC2-AE8346F26AF2}" type="presParOf" srcId="{809365FF-AAED-48BC-B466-828DDB843986}" destId="{BB258984-BEEA-4B40-98D4-CDF258E4FB03}" srcOrd="0" destOrd="0" presId="urn:microsoft.com/office/officeart/2005/8/layout/orgChart1"/>
    <dgm:cxn modelId="{9A1EBBF1-E81C-494F-AA28-AEED514E87EC}" type="presParOf" srcId="{809365FF-AAED-48BC-B466-828DDB843986}" destId="{1808DEEA-AAD8-43FD-84EC-ECB63076129A}" srcOrd="1" destOrd="0" presId="urn:microsoft.com/office/officeart/2005/8/layout/orgChart1"/>
    <dgm:cxn modelId="{DD264C06-1F0B-4131-AC41-C963CBB4177B}" type="presParOf" srcId="{4EA452B2-ED18-4ACC-9749-D922E5F58F71}" destId="{46376A91-C035-41CC-B289-DD7FABB5A96F}" srcOrd="1" destOrd="0" presId="urn:microsoft.com/office/officeart/2005/8/layout/orgChart1"/>
    <dgm:cxn modelId="{00B44C39-8DC1-4E63-B90F-43B367094A27}" type="presParOf" srcId="{4EA452B2-ED18-4ACC-9749-D922E5F58F71}" destId="{86B1667D-432F-4A54-962B-3A4EE99CD604}" srcOrd="2" destOrd="0" presId="urn:microsoft.com/office/officeart/2005/8/layout/orgChart1"/>
    <dgm:cxn modelId="{AA6BCD2F-AD5F-4CF5-B9DB-975AE7BA0C87}" type="presParOf" srcId="{4EF7A2B1-8407-45F7-8F5B-C91EF6FEE9EE}" destId="{AAED2824-191D-48D2-A5A5-0A13E9DAD379}" srcOrd="2" destOrd="0" presId="urn:microsoft.com/office/officeart/2005/8/layout/orgChart1"/>
    <dgm:cxn modelId="{2580DE69-E3F5-4B4B-BBF8-167A2339476C}" type="presParOf" srcId="{A682415C-7DD9-49E6-BF04-72D535CFF0C0}" destId="{3DE7CEE9-37CB-40DE-8E1F-1607E656972A}" srcOrd="2" destOrd="0" presId="urn:microsoft.com/office/officeart/2005/8/layout/orgChart1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A92260-CF90-4248-90F6-5533758163B9}">
      <dsp:nvSpPr>
        <dsp:cNvPr id="0" name=""/>
        <dsp:cNvSpPr/>
      </dsp:nvSpPr>
      <dsp:spPr>
        <a:xfrm>
          <a:off x="7011961" y="1387413"/>
          <a:ext cx="91440" cy="249750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97508"/>
              </a:lnTo>
              <a:lnTo>
                <a:pt x="97912" y="2497508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9DC3CD-320F-4528-964B-A55C0FEA7F0F}">
      <dsp:nvSpPr>
        <dsp:cNvPr id="0" name=""/>
        <dsp:cNvSpPr/>
      </dsp:nvSpPr>
      <dsp:spPr>
        <a:xfrm>
          <a:off x="7011961" y="1387413"/>
          <a:ext cx="91440" cy="193293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32935"/>
              </a:lnTo>
              <a:lnTo>
                <a:pt x="101221" y="1932935"/>
              </a:lnTo>
            </a:path>
          </a:pathLst>
        </a:custGeom>
        <a:noFill/>
        <a:ln w="9525" cap="flat" cmpd="sng" algn="ctr">
          <a:solidFill>
            <a:schemeClr val="tx1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</dsp:sp>
    <dsp:sp modelId="{D76DDAD2-839A-4655-9F03-B953223CED8A}">
      <dsp:nvSpPr>
        <dsp:cNvPr id="0" name=""/>
        <dsp:cNvSpPr/>
      </dsp:nvSpPr>
      <dsp:spPr>
        <a:xfrm>
          <a:off x="7011961" y="1387413"/>
          <a:ext cx="91440" cy="121447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14474"/>
              </a:lnTo>
              <a:lnTo>
                <a:pt x="101221" y="1214474"/>
              </a:lnTo>
            </a:path>
          </a:pathLst>
        </a:custGeom>
        <a:noFill/>
        <a:ln w="9525" cap="flat" cmpd="sng" algn="ctr">
          <a:solidFill>
            <a:schemeClr val="tx1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</dsp:sp>
    <dsp:sp modelId="{B95F85D9-A2F0-49C9-A642-F8E7D4929844}">
      <dsp:nvSpPr>
        <dsp:cNvPr id="0" name=""/>
        <dsp:cNvSpPr/>
      </dsp:nvSpPr>
      <dsp:spPr>
        <a:xfrm>
          <a:off x="7011961" y="1387413"/>
          <a:ext cx="91440" cy="49601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96014"/>
              </a:lnTo>
              <a:lnTo>
                <a:pt x="101221" y="496014"/>
              </a:lnTo>
            </a:path>
          </a:pathLst>
        </a:custGeom>
        <a:noFill/>
        <a:ln w="9525" cap="flat" cmpd="sng" algn="ctr">
          <a:solidFill>
            <a:schemeClr val="tx1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</dsp:sp>
    <dsp:sp modelId="{2E10168B-A4D6-4631-B691-B8ABCB42FAB7}">
      <dsp:nvSpPr>
        <dsp:cNvPr id="0" name=""/>
        <dsp:cNvSpPr/>
      </dsp:nvSpPr>
      <dsp:spPr>
        <a:xfrm>
          <a:off x="4056684" y="538330"/>
          <a:ext cx="3356911" cy="4041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7406"/>
              </a:lnTo>
              <a:lnTo>
                <a:pt x="3356911" y="267406"/>
              </a:lnTo>
              <a:lnTo>
                <a:pt x="3356911" y="404189"/>
              </a:lnTo>
            </a:path>
          </a:pathLst>
        </a:custGeom>
        <a:noFill/>
        <a:ln w="9525" cap="flat" cmpd="sng" algn="ctr">
          <a:solidFill>
            <a:schemeClr val="tx1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</dsp:sp>
    <dsp:sp modelId="{1EAC204C-1BE3-44A7-BA19-B48A9F8CDDF7}">
      <dsp:nvSpPr>
        <dsp:cNvPr id="0" name=""/>
        <dsp:cNvSpPr/>
      </dsp:nvSpPr>
      <dsp:spPr>
        <a:xfrm>
          <a:off x="5995995" y="1387413"/>
          <a:ext cx="91440" cy="49601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96014"/>
              </a:lnTo>
              <a:lnTo>
                <a:pt x="83465" y="496014"/>
              </a:lnTo>
            </a:path>
          </a:pathLst>
        </a:custGeom>
        <a:noFill/>
        <a:ln w="9525" cap="flat" cmpd="sng" algn="ctr">
          <a:solidFill>
            <a:schemeClr val="tx1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</dsp:sp>
    <dsp:sp modelId="{DF696DC8-7E95-4094-82B8-917C9C0B61E8}">
      <dsp:nvSpPr>
        <dsp:cNvPr id="0" name=""/>
        <dsp:cNvSpPr/>
      </dsp:nvSpPr>
      <dsp:spPr>
        <a:xfrm>
          <a:off x="4056684" y="538330"/>
          <a:ext cx="2340945" cy="4041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7406"/>
              </a:lnTo>
              <a:lnTo>
                <a:pt x="2340945" y="267406"/>
              </a:lnTo>
              <a:lnTo>
                <a:pt x="2340945" y="404189"/>
              </a:lnTo>
            </a:path>
          </a:pathLst>
        </a:custGeom>
        <a:noFill/>
        <a:ln w="9525" cap="flat" cmpd="sng" algn="ctr">
          <a:solidFill>
            <a:schemeClr val="tx1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</dsp:sp>
    <dsp:sp modelId="{3E38BFA6-7956-4F34-8EE2-0862AEF4F3BB}">
      <dsp:nvSpPr>
        <dsp:cNvPr id="0" name=""/>
        <dsp:cNvSpPr/>
      </dsp:nvSpPr>
      <dsp:spPr>
        <a:xfrm>
          <a:off x="4878362" y="1387413"/>
          <a:ext cx="133467" cy="26513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51396"/>
              </a:lnTo>
              <a:lnTo>
                <a:pt x="133467" y="2651396"/>
              </a:lnTo>
            </a:path>
          </a:pathLst>
        </a:custGeom>
        <a:noFill/>
        <a:ln w="9525" cap="flat" cmpd="sng" algn="ctr">
          <a:solidFill>
            <a:schemeClr val="tx1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</dsp:sp>
    <dsp:sp modelId="{A8F92E30-154D-4E03-A76A-CD4675B262AC}">
      <dsp:nvSpPr>
        <dsp:cNvPr id="0" name=""/>
        <dsp:cNvSpPr/>
      </dsp:nvSpPr>
      <dsp:spPr>
        <a:xfrm>
          <a:off x="4878362" y="1387413"/>
          <a:ext cx="133467" cy="19329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32935"/>
              </a:lnTo>
              <a:lnTo>
                <a:pt x="133467" y="1932935"/>
              </a:lnTo>
            </a:path>
          </a:pathLst>
        </a:custGeom>
        <a:noFill/>
        <a:ln w="9525" cap="flat" cmpd="sng" algn="ctr">
          <a:solidFill>
            <a:schemeClr val="tx1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</dsp:sp>
    <dsp:sp modelId="{94AD4ABF-2DC4-4B30-95B1-706824D53CD7}">
      <dsp:nvSpPr>
        <dsp:cNvPr id="0" name=""/>
        <dsp:cNvSpPr/>
      </dsp:nvSpPr>
      <dsp:spPr>
        <a:xfrm>
          <a:off x="4878362" y="1387413"/>
          <a:ext cx="133467" cy="12144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14474"/>
              </a:lnTo>
              <a:lnTo>
                <a:pt x="133467" y="1214474"/>
              </a:lnTo>
            </a:path>
          </a:pathLst>
        </a:custGeom>
        <a:noFill/>
        <a:ln w="9525" cap="flat" cmpd="sng" algn="ctr">
          <a:solidFill>
            <a:schemeClr val="tx1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</dsp:sp>
    <dsp:sp modelId="{CC637AF8-F27A-417D-B9D2-F055BC172D9F}">
      <dsp:nvSpPr>
        <dsp:cNvPr id="0" name=""/>
        <dsp:cNvSpPr/>
      </dsp:nvSpPr>
      <dsp:spPr>
        <a:xfrm>
          <a:off x="4878362" y="1387413"/>
          <a:ext cx="133467" cy="4960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6014"/>
              </a:lnTo>
              <a:lnTo>
                <a:pt x="133467" y="496014"/>
              </a:lnTo>
            </a:path>
          </a:pathLst>
        </a:custGeom>
        <a:noFill/>
        <a:ln w="9525" cap="flat" cmpd="sng" algn="ctr">
          <a:solidFill>
            <a:schemeClr val="tx1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</dsp:sp>
    <dsp:sp modelId="{5886597F-B46E-40F0-8AE5-3FD4817AC1CF}">
      <dsp:nvSpPr>
        <dsp:cNvPr id="0" name=""/>
        <dsp:cNvSpPr/>
      </dsp:nvSpPr>
      <dsp:spPr>
        <a:xfrm>
          <a:off x="4056684" y="538330"/>
          <a:ext cx="1177592" cy="4041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7406"/>
              </a:lnTo>
              <a:lnTo>
                <a:pt x="1177592" y="267406"/>
              </a:lnTo>
              <a:lnTo>
                <a:pt x="1177592" y="404189"/>
              </a:lnTo>
            </a:path>
          </a:pathLst>
        </a:custGeom>
        <a:noFill/>
        <a:ln w="9525" cap="flat" cmpd="sng" algn="ctr">
          <a:solidFill>
            <a:schemeClr val="tx1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</dsp:sp>
    <dsp:sp modelId="{1AE0EF21-06C2-4B27-B5BC-E22AF95EC4A9}">
      <dsp:nvSpPr>
        <dsp:cNvPr id="0" name=""/>
        <dsp:cNvSpPr/>
      </dsp:nvSpPr>
      <dsp:spPr>
        <a:xfrm>
          <a:off x="3715008" y="1387413"/>
          <a:ext cx="133467" cy="19329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32935"/>
              </a:lnTo>
              <a:lnTo>
                <a:pt x="133467" y="1932935"/>
              </a:lnTo>
            </a:path>
          </a:pathLst>
        </a:custGeom>
        <a:noFill/>
        <a:ln w="9525" cap="flat" cmpd="sng" algn="ctr">
          <a:solidFill>
            <a:schemeClr val="tx1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</dsp:sp>
    <dsp:sp modelId="{895BFF7C-11FF-458B-AAF1-C352BE60F9EF}">
      <dsp:nvSpPr>
        <dsp:cNvPr id="0" name=""/>
        <dsp:cNvSpPr/>
      </dsp:nvSpPr>
      <dsp:spPr>
        <a:xfrm>
          <a:off x="3715008" y="1387413"/>
          <a:ext cx="133467" cy="12144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14474"/>
              </a:lnTo>
              <a:lnTo>
                <a:pt x="133467" y="1214474"/>
              </a:lnTo>
            </a:path>
          </a:pathLst>
        </a:custGeom>
        <a:noFill/>
        <a:ln w="9525" cap="flat" cmpd="sng" algn="ctr">
          <a:solidFill>
            <a:schemeClr val="tx1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</dsp:sp>
    <dsp:sp modelId="{7081A0C3-F781-4023-B194-D31AD0BB6E42}">
      <dsp:nvSpPr>
        <dsp:cNvPr id="0" name=""/>
        <dsp:cNvSpPr/>
      </dsp:nvSpPr>
      <dsp:spPr>
        <a:xfrm>
          <a:off x="3715008" y="1387413"/>
          <a:ext cx="133467" cy="4960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6014"/>
              </a:lnTo>
              <a:lnTo>
                <a:pt x="133467" y="496014"/>
              </a:lnTo>
            </a:path>
          </a:pathLst>
        </a:custGeom>
        <a:noFill/>
        <a:ln w="9525" cap="flat" cmpd="sng" algn="ctr">
          <a:solidFill>
            <a:schemeClr val="tx1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</dsp:sp>
    <dsp:sp modelId="{504E40EB-3896-45B8-93F9-5247EFAA6EFF}">
      <dsp:nvSpPr>
        <dsp:cNvPr id="0" name=""/>
        <dsp:cNvSpPr/>
      </dsp:nvSpPr>
      <dsp:spPr>
        <a:xfrm>
          <a:off x="4010964" y="538330"/>
          <a:ext cx="91440" cy="40418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67406"/>
              </a:lnTo>
              <a:lnTo>
                <a:pt x="59958" y="267406"/>
              </a:lnTo>
              <a:lnTo>
                <a:pt x="59958" y="404189"/>
              </a:lnTo>
            </a:path>
          </a:pathLst>
        </a:custGeom>
        <a:noFill/>
        <a:ln w="9525" cap="flat" cmpd="sng" algn="ctr">
          <a:solidFill>
            <a:schemeClr val="tx1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</dsp:sp>
    <dsp:sp modelId="{46562903-2430-452E-932C-32DE2B8A3841}">
      <dsp:nvSpPr>
        <dsp:cNvPr id="0" name=""/>
        <dsp:cNvSpPr/>
      </dsp:nvSpPr>
      <dsp:spPr>
        <a:xfrm>
          <a:off x="2551655" y="1387413"/>
          <a:ext cx="133467" cy="26513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51396"/>
              </a:lnTo>
              <a:lnTo>
                <a:pt x="133467" y="2651396"/>
              </a:lnTo>
            </a:path>
          </a:pathLst>
        </a:custGeom>
        <a:noFill/>
        <a:ln w="9525" cap="flat" cmpd="sng" algn="ctr">
          <a:solidFill>
            <a:schemeClr val="tx1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</dsp:sp>
    <dsp:sp modelId="{E1D219B3-869F-43F9-A6AA-77F54BB208D0}">
      <dsp:nvSpPr>
        <dsp:cNvPr id="0" name=""/>
        <dsp:cNvSpPr/>
      </dsp:nvSpPr>
      <dsp:spPr>
        <a:xfrm>
          <a:off x="2551655" y="1387413"/>
          <a:ext cx="133467" cy="19329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32935"/>
              </a:lnTo>
              <a:lnTo>
                <a:pt x="133467" y="1932935"/>
              </a:lnTo>
            </a:path>
          </a:pathLst>
        </a:custGeom>
        <a:noFill/>
        <a:ln w="9525" cap="flat" cmpd="sng" algn="ctr">
          <a:solidFill>
            <a:schemeClr val="tx1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</dsp:sp>
    <dsp:sp modelId="{7C274F9A-EC11-4B30-B246-B4ECFF4241DC}">
      <dsp:nvSpPr>
        <dsp:cNvPr id="0" name=""/>
        <dsp:cNvSpPr/>
      </dsp:nvSpPr>
      <dsp:spPr>
        <a:xfrm>
          <a:off x="2551655" y="1387413"/>
          <a:ext cx="133467" cy="12144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14474"/>
              </a:lnTo>
              <a:lnTo>
                <a:pt x="133467" y="1214474"/>
              </a:lnTo>
            </a:path>
          </a:pathLst>
        </a:custGeom>
        <a:noFill/>
        <a:ln w="9525" cap="flat" cmpd="sng" algn="ctr">
          <a:solidFill>
            <a:schemeClr val="tx1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</dsp:sp>
    <dsp:sp modelId="{23FAAA54-0100-48C8-BFFD-6E4671CEB4C3}">
      <dsp:nvSpPr>
        <dsp:cNvPr id="0" name=""/>
        <dsp:cNvSpPr/>
      </dsp:nvSpPr>
      <dsp:spPr>
        <a:xfrm>
          <a:off x="2551655" y="1387413"/>
          <a:ext cx="133467" cy="4960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6014"/>
              </a:lnTo>
              <a:lnTo>
                <a:pt x="133467" y="496014"/>
              </a:lnTo>
            </a:path>
          </a:pathLst>
        </a:custGeom>
        <a:noFill/>
        <a:ln w="9525" cap="flat" cmpd="sng" algn="ctr">
          <a:solidFill>
            <a:schemeClr val="tx1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</dsp:sp>
    <dsp:sp modelId="{5B4A557D-DD40-4BBE-9F9A-42B507EBEB1E}">
      <dsp:nvSpPr>
        <dsp:cNvPr id="0" name=""/>
        <dsp:cNvSpPr/>
      </dsp:nvSpPr>
      <dsp:spPr>
        <a:xfrm>
          <a:off x="2907569" y="538330"/>
          <a:ext cx="1149115" cy="404189"/>
        </a:xfrm>
        <a:custGeom>
          <a:avLst/>
          <a:gdLst/>
          <a:ahLst/>
          <a:cxnLst/>
          <a:rect l="0" t="0" r="0" b="0"/>
          <a:pathLst>
            <a:path>
              <a:moveTo>
                <a:pt x="1149115" y="0"/>
              </a:moveTo>
              <a:lnTo>
                <a:pt x="1149115" y="267406"/>
              </a:lnTo>
              <a:lnTo>
                <a:pt x="0" y="267406"/>
              </a:lnTo>
              <a:lnTo>
                <a:pt x="0" y="404189"/>
              </a:lnTo>
            </a:path>
          </a:pathLst>
        </a:custGeom>
        <a:noFill/>
        <a:ln w="9525" cap="flat" cmpd="sng" algn="ctr">
          <a:solidFill>
            <a:schemeClr val="tx1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</dsp:sp>
    <dsp:sp modelId="{D41787A0-F2E0-4CED-9130-427670ECE765}">
      <dsp:nvSpPr>
        <dsp:cNvPr id="0" name=""/>
        <dsp:cNvSpPr/>
      </dsp:nvSpPr>
      <dsp:spPr>
        <a:xfrm>
          <a:off x="1388301" y="1387413"/>
          <a:ext cx="133467" cy="32861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86140"/>
              </a:lnTo>
              <a:lnTo>
                <a:pt x="133467" y="3286140"/>
              </a:lnTo>
            </a:path>
          </a:pathLst>
        </a:custGeom>
        <a:noFill/>
        <a:ln w="9525" cap="flat" cmpd="sng" algn="ctr">
          <a:solidFill>
            <a:schemeClr val="tx1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</dsp:sp>
    <dsp:sp modelId="{E230D485-B111-4A88-A96C-DD0742BED87E}">
      <dsp:nvSpPr>
        <dsp:cNvPr id="0" name=""/>
        <dsp:cNvSpPr/>
      </dsp:nvSpPr>
      <dsp:spPr>
        <a:xfrm>
          <a:off x="1388301" y="1387413"/>
          <a:ext cx="133467" cy="26513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51396"/>
              </a:lnTo>
              <a:lnTo>
                <a:pt x="133467" y="2651396"/>
              </a:lnTo>
            </a:path>
          </a:pathLst>
        </a:custGeom>
        <a:noFill/>
        <a:ln w="9525" cap="flat" cmpd="sng" algn="ctr">
          <a:solidFill>
            <a:schemeClr val="tx1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</dsp:sp>
    <dsp:sp modelId="{94D00011-2418-4EE8-AA9B-9E0E4E6C05D2}">
      <dsp:nvSpPr>
        <dsp:cNvPr id="0" name=""/>
        <dsp:cNvSpPr/>
      </dsp:nvSpPr>
      <dsp:spPr>
        <a:xfrm>
          <a:off x="1342581" y="1387413"/>
          <a:ext cx="91440" cy="193293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32935"/>
              </a:lnTo>
              <a:lnTo>
                <a:pt x="123158" y="1932935"/>
              </a:lnTo>
            </a:path>
          </a:pathLst>
        </a:custGeom>
        <a:noFill/>
        <a:ln w="9525" cap="flat" cmpd="sng" algn="ctr">
          <a:solidFill>
            <a:schemeClr val="tx1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</dsp:sp>
    <dsp:sp modelId="{17029296-5C2A-423E-9D77-92A93973D18C}">
      <dsp:nvSpPr>
        <dsp:cNvPr id="0" name=""/>
        <dsp:cNvSpPr/>
      </dsp:nvSpPr>
      <dsp:spPr>
        <a:xfrm>
          <a:off x="1388301" y="1387413"/>
          <a:ext cx="133467" cy="12144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14474"/>
              </a:lnTo>
              <a:lnTo>
                <a:pt x="133467" y="1214474"/>
              </a:lnTo>
            </a:path>
          </a:pathLst>
        </a:custGeom>
        <a:noFill/>
        <a:ln w="9525" cap="flat" cmpd="sng" algn="ctr">
          <a:solidFill>
            <a:schemeClr val="tx1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</dsp:sp>
    <dsp:sp modelId="{DA03FBC2-FC42-4490-A2BE-9AB1E61F3365}">
      <dsp:nvSpPr>
        <dsp:cNvPr id="0" name=""/>
        <dsp:cNvSpPr/>
      </dsp:nvSpPr>
      <dsp:spPr>
        <a:xfrm>
          <a:off x="1388301" y="1387413"/>
          <a:ext cx="133467" cy="4960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6014"/>
              </a:lnTo>
              <a:lnTo>
                <a:pt x="133467" y="496014"/>
              </a:lnTo>
            </a:path>
          </a:pathLst>
        </a:custGeom>
        <a:noFill/>
        <a:ln w="9525" cap="flat" cmpd="sng" algn="ctr">
          <a:solidFill>
            <a:schemeClr val="tx1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</dsp:sp>
    <dsp:sp modelId="{09595F1B-0B3B-483F-A2C1-5B95AEAFCD61}">
      <dsp:nvSpPr>
        <dsp:cNvPr id="0" name=""/>
        <dsp:cNvSpPr/>
      </dsp:nvSpPr>
      <dsp:spPr>
        <a:xfrm>
          <a:off x="1744215" y="538330"/>
          <a:ext cx="2312468" cy="404189"/>
        </a:xfrm>
        <a:custGeom>
          <a:avLst/>
          <a:gdLst/>
          <a:ahLst/>
          <a:cxnLst/>
          <a:rect l="0" t="0" r="0" b="0"/>
          <a:pathLst>
            <a:path>
              <a:moveTo>
                <a:pt x="2312468" y="0"/>
              </a:moveTo>
              <a:lnTo>
                <a:pt x="2312468" y="267406"/>
              </a:lnTo>
              <a:lnTo>
                <a:pt x="0" y="267406"/>
              </a:lnTo>
              <a:lnTo>
                <a:pt x="0" y="404189"/>
              </a:lnTo>
            </a:path>
          </a:pathLst>
        </a:custGeom>
        <a:noFill/>
        <a:ln w="9525" cap="flat" cmpd="sng" algn="ctr">
          <a:solidFill>
            <a:schemeClr val="tx1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</dsp:sp>
    <dsp:sp modelId="{5711D613-6930-4D20-A3C4-3F51CCEE594A}">
      <dsp:nvSpPr>
        <dsp:cNvPr id="0" name=""/>
        <dsp:cNvSpPr/>
      </dsp:nvSpPr>
      <dsp:spPr>
        <a:xfrm>
          <a:off x="580862" y="538330"/>
          <a:ext cx="3475822" cy="404189"/>
        </a:xfrm>
        <a:custGeom>
          <a:avLst/>
          <a:gdLst/>
          <a:ahLst/>
          <a:cxnLst/>
          <a:rect l="0" t="0" r="0" b="0"/>
          <a:pathLst>
            <a:path>
              <a:moveTo>
                <a:pt x="3475822" y="0"/>
              </a:moveTo>
              <a:lnTo>
                <a:pt x="3475822" y="267406"/>
              </a:lnTo>
              <a:lnTo>
                <a:pt x="0" y="267406"/>
              </a:lnTo>
              <a:lnTo>
                <a:pt x="0" y="404189"/>
              </a:lnTo>
            </a:path>
          </a:pathLst>
        </a:custGeom>
        <a:noFill/>
        <a:ln w="9525" cap="flat" cmpd="sng" algn="ctr">
          <a:solidFill>
            <a:schemeClr val="tx1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</dsp:sp>
    <dsp:sp modelId="{12EDE91F-D2D1-4FCC-AC9A-7DDD64918CB3}">
      <dsp:nvSpPr>
        <dsp:cNvPr id="0" name=""/>
        <dsp:cNvSpPr/>
      </dsp:nvSpPr>
      <dsp:spPr>
        <a:xfrm>
          <a:off x="3611791" y="93437"/>
          <a:ext cx="889785" cy="444892"/>
        </a:xfrm>
        <a:prstGeom prst="rect">
          <a:avLst/>
        </a:prstGeom>
        <a:noFill/>
        <a:ln w="9525" cap="flat" cmpd="sng" algn="ctr">
          <a:solidFill>
            <a:schemeClr val="tx1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800" b="1" kern="1200">
              <a:ln w="19050">
                <a:noFill/>
              </a:ln>
              <a:solidFill>
                <a:sysClr val="windowText" lastClr="000000"/>
              </a:solidFill>
            </a:rPr>
            <a:t>PSYSTEM</a:t>
          </a:r>
        </a:p>
      </dsp:txBody>
      <dsp:txXfrm>
        <a:off x="3611791" y="93437"/>
        <a:ext cx="889785" cy="444892"/>
      </dsp:txXfrm>
    </dsp:sp>
    <dsp:sp modelId="{89016122-5A0C-4699-8160-C50C3D834896}">
      <dsp:nvSpPr>
        <dsp:cNvPr id="0" name=""/>
        <dsp:cNvSpPr/>
      </dsp:nvSpPr>
      <dsp:spPr>
        <a:xfrm>
          <a:off x="135969" y="942520"/>
          <a:ext cx="889785" cy="444892"/>
        </a:xfrm>
        <a:prstGeom prst="rect">
          <a:avLst/>
        </a:prstGeom>
        <a:noFill/>
        <a:ln w="9525" cap="flat" cmpd="sng" algn="ctr">
          <a:solidFill>
            <a:schemeClr val="tx1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800" b="1" kern="1200">
              <a:ln w="19050">
                <a:noFill/>
              </a:ln>
              <a:solidFill>
                <a:sysClr val="windowText" lastClr="000000"/>
              </a:solidFill>
            </a:rPr>
            <a:t>HOME</a:t>
          </a:r>
        </a:p>
      </dsp:txBody>
      <dsp:txXfrm>
        <a:off x="135969" y="942520"/>
        <a:ext cx="889785" cy="444892"/>
      </dsp:txXfrm>
    </dsp:sp>
    <dsp:sp modelId="{A4C24BCF-CE9E-4D32-818D-9485AAE6798E}">
      <dsp:nvSpPr>
        <dsp:cNvPr id="0" name=""/>
        <dsp:cNvSpPr/>
      </dsp:nvSpPr>
      <dsp:spPr>
        <a:xfrm>
          <a:off x="1299322" y="942520"/>
          <a:ext cx="889785" cy="444892"/>
        </a:xfrm>
        <a:prstGeom prst="rect">
          <a:avLst/>
        </a:prstGeom>
        <a:noFill/>
        <a:ln w="9525" cap="flat" cmpd="sng" algn="ctr">
          <a:solidFill>
            <a:schemeClr val="tx1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800" b="1" kern="1200">
              <a:ln w="19050">
                <a:noFill/>
              </a:ln>
              <a:solidFill>
                <a:sysClr val="windowText" lastClr="000000"/>
              </a:solidFill>
            </a:rPr>
            <a:t>CADASTRO</a:t>
          </a:r>
        </a:p>
      </dsp:txBody>
      <dsp:txXfrm>
        <a:off x="1299322" y="942520"/>
        <a:ext cx="889785" cy="444892"/>
      </dsp:txXfrm>
    </dsp:sp>
    <dsp:sp modelId="{D8CAD614-A52C-4A14-8BF2-D7A71D675144}">
      <dsp:nvSpPr>
        <dsp:cNvPr id="0" name=""/>
        <dsp:cNvSpPr/>
      </dsp:nvSpPr>
      <dsp:spPr>
        <a:xfrm>
          <a:off x="1521769" y="1660981"/>
          <a:ext cx="889785" cy="444892"/>
        </a:xfrm>
        <a:prstGeom prst="rect">
          <a:avLst/>
        </a:prstGeom>
        <a:noFill/>
        <a:ln w="9525" cap="flat" cmpd="sng" algn="ctr">
          <a:solidFill>
            <a:schemeClr val="tx1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800" b="1" kern="1200">
              <a:ln w="19050">
                <a:noFill/>
              </a:ln>
              <a:solidFill>
                <a:sysClr val="windowText" lastClr="000000"/>
              </a:solidFill>
            </a:rPr>
            <a:t>PACIENTE</a:t>
          </a:r>
        </a:p>
      </dsp:txBody>
      <dsp:txXfrm>
        <a:off x="1521769" y="1660981"/>
        <a:ext cx="889785" cy="444892"/>
      </dsp:txXfrm>
    </dsp:sp>
    <dsp:sp modelId="{D422190A-186E-46FA-86B3-E9A331CC9E40}">
      <dsp:nvSpPr>
        <dsp:cNvPr id="0" name=""/>
        <dsp:cNvSpPr/>
      </dsp:nvSpPr>
      <dsp:spPr>
        <a:xfrm>
          <a:off x="1521769" y="2379441"/>
          <a:ext cx="889785" cy="444892"/>
        </a:xfrm>
        <a:prstGeom prst="rect">
          <a:avLst/>
        </a:prstGeom>
        <a:noFill/>
        <a:ln w="9525" cap="flat" cmpd="sng" algn="ctr">
          <a:solidFill>
            <a:schemeClr val="tx1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800" b="1" kern="1200">
              <a:ln w="19050">
                <a:noFill/>
              </a:ln>
              <a:solidFill>
                <a:sysClr val="windowText" lastClr="000000"/>
              </a:solidFill>
            </a:rPr>
            <a:t>EMPRESAS</a:t>
          </a:r>
        </a:p>
      </dsp:txBody>
      <dsp:txXfrm>
        <a:off x="1521769" y="2379441"/>
        <a:ext cx="889785" cy="444892"/>
      </dsp:txXfrm>
    </dsp:sp>
    <dsp:sp modelId="{12744B90-6E26-4685-B445-9602C7DA6F21}">
      <dsp:nvSpPr>
        <dsp:cNvPr id="0" name=""/>
        <dsp:cNvSpPr/>
      </dsp:nvSpPr>
      <dsp:spPr>
        <a:xfrm>
          <a:off x="1465740" y="3097902"/>
          <a:ext cx="889785" cy="444892"/>
        </a:xfrm>
        <a:prstGeom prst="rect">
          <a:avLst/>
        </a:prstGeom>
        <a:noFill/>
        <a:ln w="9525" cap="flat" cmpd="sng" algn="ctr">
          <a:solidFill>
            <a:schemeClr val="tx1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800" b="1" kern="1200">
              <a:ln w="19050">
                <a:noFill/>
              </a:ln>
              <a:solidFill>
                <a:sysClr val="windowText" lastClr="000000"/>
              </a:solidFill>
            </a:rPr>
            <a:t>CONVÊNIO</a:t>
          </a:r>
        </a:p>
      </dsp:txBody>
      <dsp:txXfrm>
        <a:off x="1465740" y="3097902"/>
        <a:ext cx="889785" cy="444892"/>
      </dsp:txXfrm>
    </dsp:sp>
    <dsp:sp modelId="{4AA82A2E-4AB3-48FF-AB65-C37006C2F2F7}">
      <dsp:nvSpPr>
        <dsp:cNvPr id="0" name=""/>
        <dsp:cNvSpPr/>
      </dsp:nvSpPr>
      <dsp:spPr>
        <a:xfrm>
          <a:off x="1521769" y="3816363"/>
          <a:ext cx="889785" cy="444892"/>
        </a:xfrm>
        <a:prstGeom prst="rect">
          <a:avLst/>
        </a:prstGeom>
        <a:noFill/>
        <a:ln w="9525" cap="flat" cmpd="sng" algn="ctr">
          <a:solidFill>
            <a:schemeClr val="tx1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800" b="1" kern="1200">
              <a:ln w="19050">
                <a:noFill/>
              </a:ln>
              <a:solidFill>
                <a:sysClr val="windowText" lastClr="000000"/>
              </a:solidFill>
            </a:rPr>
            <a:t>PARCERIA</a:t>
          </a:r>
        </a:p>
      </dsp:txBody>
      <dsp:txXfrm>
        <a:off x="1521769" y="3816363"/>
        <a:ext cx="889785" cy="444892"/>
      </dsp:txXfrm>
    </dsp:sp>
    <dsp:sp modelId="{F530A5B0-37B1-4F4D-8797-2AA1FCC5C920}">
      <dsp:nvSpPr>
        <dsp:cNvPr id="0" name=""/>
        <dsp:cNvSpPr/>
      </dsp:nvSpPr>
      <dsp:spPr>
        <a:xfrm>
          <a:off x="1521769" y="4451107"/>
          <a:ext cx="889785" cy="444892"/>
        </a:xfrm>
        <a:prstGeom prst="rect">
          <a:avLst/>
        </a:prstGeom>
        <a:noFill/>
        <a:ln w="9525" cap="flat" cmpd="sng" algn="ctr">
          <a:solidFill>
            <a:schemeClr val="tx1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800" b="1" kern="1200">
              <a:ln w="19050">
                <a:noFill/>
              </a:ln>
              <a:solidFill>
                <a:sysClr val="windowText" lastClr="000000"/>
              </a:solidFill>
            </a:rPr>
            <a:t>FUNCIONÁRIO</a:t>
          </a:r>
        </a:p>
      </dsp:txBody>
      <dsp:txXfrm>
        <a:off x="1521769" y="4451107"/>
        <a:ext cx="889785" cy="444892"/>
      </dsp:txXfrm>
    </dsp:sp>
    <dsp:sp modelId="{970485CB-6ACC-4C6D-8C6C-B1DAD014F8C6}">
      <dsp:nvSpPr>
        <dsp:cNvPr id="0" name=""/>
        <dsp:cNvSpPr/>
      </dsp:nvSpPr>
      <dsp:spPr>
        <a:xfrm>
          <a:off x="2462676" y="942520"/>
          <a:ext cx="889785" cy="444892"/>
        </a:xfrm>
        <a:prstGeom prst="rect">
          <a:avLst/>
        </a:prstGeom>
        <a:noFill/>
        <a:ln w="9525" cap="flat" cmpd="sng" algn="ctr">
          <a:solidFill>
            <a:schemeClr val="tx1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800" b="1" kern="1200">
              <a:ln w="19050">
                <a:noFill/>
              </a:ln>
              <a:solidFill>
                <a:sysClr val="windowText" lastClr="000000"/>
              </a:solidFill>
            </a:rPr>
            <a:t>PRONTUÁRIO</a:t>
          </a:r>
        </a:p>
      </dsp:txBody>
      <dsp:txXfrm>
        <a:off x="2462676" y="942520"/>
        <a:ext cx="889785" cy="444892"/>
      </dsp:txXfrm>
    </dsp:sp>
    <dsp:sp modelId="{B8CF9A0F-7BA0-4CD0-B393-ADDA59A36C76}">
      <dsp:nvSpPr>
        <dsp:cNvPr id="0" name=""/>
        <dsp:cNvSpPr/>
      </dsp:nvSpPr>
      <dsp:spPr>
        <a:xfrm>
          <a:off x="2685122" y="1660981"/>
          <a:ext cx="889785" cy="444892"/>
        </a:xfrm>
        <a:prstGeom prst="rect">
          <a:avLst/>
        </a:prstGeom>
        <a:noFill/>
        <a:ln w="9525" cap="flat" cmpd="sng" algn="ctr">
          <a:solidFill>
            <a:schemeClr val="tx1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800" b="1" kern="1200">
              <a:ln w="19050">
                <a:noFill/>
              </a:ln>
              <a:solidFill>
                <a:sysClr val="windowText" lastClr="000000"/>
              </a:solidFill>
            </a:rPr>
            <a:t>CONSULTAR</a:t>
          </a:r>
        </a:p>
      </dsp:txBody>
      <dsp:txXfrm>
        <a:off x="2685122" y="1660981"/>
        <a:ext cx="889785" cy="444892"/>
      </dsp:txXfrm>
    </dsp:sp>
    <dsp:sp modelId="{056F1143-BBF7-4A4B-812E-C3DD8D0DDA74}">
      <dsp:nvSpPr>
        <dsp:cNvPr id="0" name=""/>
        <dsp:cNvSpPr/>
      </dsp:nvSpPr>
      <dsp:spPr>
        <a:xfrm>
          <a:off x="2685122" y="2379441"/>
          <a:ext cx="889785" cy="444892"/>
        </a:xfrm>
        <a:prstGeom prst="rect">
          <a:avLst/>
        </a:prstGeom>
        <a:noFill/>
        <a:ln w="9525" cap="flat" cmpd="sng" algn="ctr">
          <a:solidFill>
            <a:schemeClr val="tx1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800" b="1" kern="1200">
              <a:ln w="19050">
                <a:noFill/>
              </a:ln>
              <a:solidFill>
                <a:sysClr val="windowText" lastClr="000000"/>
              </a:solidFill>
            </a:rPr>
            <a:t>INCLUIR</a:t>
          </a:r>
        </a:p>
      </dsp:txBody>
      <dsp:txXfrm>
        <a:off x="2685122" y="2379441"/>
        <a:ext cx="889785" cy="444892"/>
      </dsp:txXfrm>
    </dsp:sp>
    <dsp:sp modelId="{E1027BA3-6DE8-418B-A515-5BD1C7ED37EA}">
      <dsp:nvSpPr>
        <dsp:cNvPr id="0" name=""/>
        <dsp:cNvSpPr/>
      </dsp:nvSpPr>
      <dsp:spPr>
        <a:xfrm>
          <a:off x="2685122" y="3097902"/>
          <a:ext cx="889785" cy="444892"/>
        </a:xfrm>
        <a:prstGeom prst="rect">
          <a:avLst/>
        </a:prstGeom>
        <a:noFill/>
        <a:ln w="9525" cap="flat" cmpd="sng" algn="ctr">
          <a:solidFill>
            <a:schemeClr val="tx1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800" b="1" kern="1200">
              <a:ln w="19050">
                <a:noFill/>
              </a:ln>
              <a:solidFill>
                <a:sysClr val="windowText" lastClr="000000"/>
              </a:solidFill>
            </a:rPr>
            <a:t>ALTERAR</a:t>
          </a:r>
        </a:p>
      </dsp:txBody>
      <dsp:txXfrm>
        <a:off x="2685122" y="3097902"/>
        <a:ext cx="889785" cy="444892"/>
      </dsp:txXfrm>
    </dsp:sp>
    <dsp:sp modelId="{A95E4F7D-8E88-42E0-A055-8A253C7B7B25}">
      <dsp:nvSpPr>
        <dsp:cNvPr id="0" name=""/>
        <dsp:cNvSpPr/>
      </dsp:nvSpPr>
      <dsp:spPr>
        <a:xfrm>
          <a:off x="2685122" y="3816363"/>
          <a:ext cx="889785" cy="444892"/>
        </a:xfrm>
        <a:prstGeom prst="rect">
          <a:avLst/>
        </a:prstGeom>
        <a:noFill/>
        <a:ln w="9525" cap="flat" cmpd="sng" algn="ctr">
          <a:solidFill>
            <a:schemeClr val="tx1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800" b="1" kern="1200">
              <a:ln w="19050">
                <a:noFill/>
              </a:ln>
              <a:solidFill>
                <a:sysClr val="windowText" lastClr="000000"/>
              </a:solidFill>
            </a:rPr>
            <a:t>EXCLUIR</a:t>
          </a:r>
        </a:p>
      </dsp:txBody>
      <dsp:txXfrm>
        <a:off x="2685122" y="3816363"/>
        <a:ext cx="889785" cy="444892"/>
      </dsp:txXfrm>
    </dsp:sp>
    <dsp:sp modelId="{EF927979-326D-4393-B654-0DFB28B9ADD4}">
      <dsp:nvSpPr>
        <dsp:cNvPr id="0" name=""/>
        <dsp:cNvSpPr/>
      </dsp:nvSpPr>
      <dsp:spPr>
        <a:xfrm>
          <a:off x="3626030" y="942520"/>
          <a:ext cx="889785" cy="444892"/>
        </a:xfrm>
        <a:prstGeom prst="rect">
          <a:avLst/>
        </a:prstGeom>
        <a:noFill/>
        <a:ln w="9525" cap="flat" cmpd="sng" algn="ctr">
          <a:solidFill>
            <a:schemeClr val="tx1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800" b="1" kern="1200">
              <a:ln w="19050">
                <a:noFill/>
              </a:ln>
              <a:solidFill>
                <a:sysClr val="windowText" lastClr="000000"/>
              </a:solidFill>
            </a:rPr>
            <a:t>FINANCEIRO</a:t>
          </a:r>
        </a:p>
      </dsp:txBody>
      <dsp:txXfrm>
        <a:off x="3626030" y="942520"/>
        <a:ext cx="889785" cy="444892"/>
      </dsp:txXfrm>
    </dsp:sp>
    <dsp:sp modelId="{1A96198E-A00E-4944-A86D-5DCA1E3402C6}">
      <dsp:nvSpPr>
        <dsp:cNvPr id="0" name=""/>
        <dsp:cNvSpPr/>
      </dsp:nvSpPr>
      <dsp:spPr>
        <a:xfrm>
          <a:off x="3848476" y="1660981"/>
          <a:ext cx="889785" cy="444892"/>
        </a:xfrm>
        <a:prstGeom prst="rect">
          <a:avLst/>
        </a:prstGeom>
        <a:noFill/>
        <a:ln w="9525" cap="flat" cmpd="sng" algn="ctr">
          <a:solidFill>
            <a:schemeClr val="tx1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800" b="1" kern="1200">
              <a:ln w="19050">
                <a:noFill/>
              </a:ln>
              <a:solidFill>
                <a:sysClr val="windowText" lastClr="000000"/>
              </a:solidFill>
            </a:rPr>
            <a:t>C. P. REALIZADOS</a:t>
          </a:r>
        </a:p>
      </dsp:txBody>
      <dsp:txXfrm>
        <a:off x="3848476" y="1660981"/>
        <a:ext cx="889785" cy="444892"/>
      </dsp:txXfrm>
    </dsp:sp>
    <dsp:sp modelId="{46024B26-04FE-4C65-8797-4E756F44950F}">
      <dsp:nvSpPr>
        <dsp:cNvPr id="0" name=""/>
        <dsp:cNvSpPr/>
      </dsp:nvSpPr>
      <dsp:spPr>
        <a:xfrm>
          <a:off x="3848476" y="2379441"/>
          <a:ext cx="889785" cy="444892"/>
        </a:xfrm>
        <a:prstGeom prst="rect">
          <a:avLst/>
        </a:prstGeom>
        <a:noFill/>
        <a:ln w="9525" cap="flat" cmpd="sng" algn="ctr">
          <a:solidFill>
            <a:schemeClr val="tx1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800" b="1" kern="1200">
              <a:ln w="19050">
                <a:noFill/>
              </a:ln>
              <a:solidFill>
                <a:sysClr val="windowText" lastClr="000000"/>
              </a:solidFill>
            </a:rPr>
            <a:t>C. P. PAGAMENTOS</a:t>
          </a:r>
        </a:p>
      </dsp:txBody>
      <dsp:txXfrm>
        <a:off x="3848476" y="2379441"/>
        <a:ext cx="889785" cy="444892"/>
      </dsp:txXfrm>
    </dsp:sp>
    <dsp:sp modelId="{C7C20F54-4574-4A2B-9831-5DE68481AF4F}">
      <dsp:nvSpPr>
        <dsp:cNvPr id="0" name=""/>
        <dsp:cNvSpPr/>
      </dsp:nvSpPr>
      <dsp:spPr>
        <a:xfrm>
          <a:off x="3848476" y="3097902"/>
          <a:ext cx="889785" cy="444892"/>
        </a:xfrm>
        <a:prstGeom prst="rect">
          <a:avLst/>
        </a:prstGeom>
        <a:noFill/>
        <a:ln w="9525" cap="flat" cmpd="sng" algn="ctr">
          <a:solidFill>
            <a:schemeClr val="tx1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800" b="1" kern="1200">
              <a:ln w="19050">
                <a:noFill/>
              </a:ln>
              <a:solidFill>
                <a:sysClr val="windowText" lastClr="000000"/>
              </a:solidFill>
            </a:rPr>
            <a:t>C. DESPESAS</a:t>
          </a:r>
        </a:p>
      </dsp:txBody>
      <dsp:txXfrm>
        <a:off x="3848476" y="3097902"/>
        <a:ext cx="889785" cy="444892"/>
      </dsp:txXfrm>
    </dsp:sp>
    <dsp:sp modelId="{B60853AC-28B6-4365-97E9-89DDBE56859C}">
      <dsp:nvSpPr>
        <dsp:cNvPr id="0" name=""/>
        <dsp:cNvSpPr/>
      </dsp:nvSpPr>
      <dsp:spPr>
        <a:xfrm>
          <a:off x="4789383" y="942520"/>
          <a:ext cx="889785" cy="444892"/>
        </a:xfrm>
        <a:prstGeom prst="rect">
          <a:avLst/>
        </a:prstGeom>
        <a:noFill/>
        <a:ln w="9525" cap="flat" cmpd="sng" algn="ctr">
          <a:solidFill>
            <a:schemeClr val="tx1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800" b="1" kern="1200">
              <a:ln w="19050">
                <a:noFill/>
              </a:ln>
              <a:solidFill>
                <a:sysClr val="windowText" lastClr="000000"/>
              </a:solidFill>
            </a:rPr>
            <a:t>RELATÓRIOS</a:t>
          </a:r>
        </a:p>
      </dsp:txBody>
      <dsp:txXfrm>
        <a:off x="4789383" y="942520"/>
        <a:ext cx="889785" cy="444892"/>
      </dsp:txXfrm>
    </dsp:sp>
    <dsp:sp modelId="{AA4C006E-E1C0-4E2E-8487-F760CBE0755C}">
      <dsp:nvSpPr>
        <dsp:cNvPr id="0" name=""/>
        <dsp:cNvSpPr/>
      </dsp:nvSpPr>
      <dsp:spPr>
        <a:xfrm>
          <a:off x="5011830" y="1660981"/>
          <a:ext cx="889785" cy="444892"/>
        </a:xfrm>
        <a:prstGeom prst="rect">
          <a:avLst/>
        </a:prstGeom>
        <a:noFill/>
        <a:ln w="9525" cap="flat" cmpd="sng" algn="ctr">
          <a:solidFill>
            <a:schemeClr val="tx1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800" b="1" kern="1200">
              <a:ln w="19050">
                <a:noFill/>
              </a:ln>
              <a:solidFill>
                <a:sysClr val="windowText" lastClr="000000"/>
              </a:solidFill>
            </a:rPr>
            <a:t>F. A. PARTICULAR</a:t>
          </a:r>
        </a:p>
      </dsp:txBody>
      <dsp:txXfrm>
        <a:off x="5011830" y="1660981"/>
        <a:ext cx="889785" cy="444892"/>
      </dsp:txXfrm>
    </dsp:sp>
    <dsp:sp modelId="{FCD98E51-7B73-4888-93C0-4FAB860964EB}">
      <dsp:nvSpPr>
        <dsp:cNvPr id="0" name=""/>
        <dsp:cNvSpPr/>
      </dsp:nvSpPr>
      <dsp:spPr>
        <a:xfrm>
          <a:off x="5011830" y="2379441"/>
          <a:ext cx="889785" cy="444892"/>
        </a:xfrm>
        <a:prstGeom prst="rect">
          <a:avLst/>
        </a:prstGeom>
        <a:noFill/>
        <a:ln w="9525" cap="flat" cmpd="sng" algn="ctr">
          <a:solidFill>
            <a:schemeClr val="tx1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800" b="1" kern="1200">
              <a:ln w="19050">
                <a:noFill/>
              </a:ln>
              <a:solidFill>
                <a:sysClr val="windowText" lastClr="000000"/>
              </a:solidFill>
            </a:rPr>
            <a:t>FATURAMENTO E/P</a:t>
          </a:r>
        </a:p>
      </dsp:txBody>
      <dsp:txXfrm>
        <a:off x="5011830" y="2379441"/>
        <a:ext cx="889785" cy="444892"/>
      </dsp:txXfrm>
    </dsp:sp>
    <dsp:sp modelId="{FE378B94-6331-4C3A-94DD-E7F673FA68EB}">
      <dsp:nvSpPr>
        <dsp:cNvPr id="0" name=""/>
        <dsp:cNvSpPr/>
      </dsp:nvSpPr>
      <dsp:spPr>
        <a:xfrm>
          <a:off x="5011830" y="3097902"/>
          <a:ext cx="889785" cy="444892"/>
        </a:xfrm>
        <a:prstGeom prst="rect">
          <a:avLst/>
        </a:prstGeom>
        <a:noFill/>
        <a:ln w="9525" cap="flat" cmpd="sng" algn="ctr">
          <a:solidFill>
            <a:schemeClr val="tx1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800" b="1" kern="1200">
              <a:ln w="19050">
                <a:noFill/>
              </a:ln>
              <a:solidFill>
                <a:sysClr val="windowText" lastClr="000000"/>
              </a:solidFill>
            </a:rPr>
            <a:t>F. CONVÊNIOS</a:t>
          </a:r>
        </a:p>
      </dsp:txBody>
      <dsp:txXfrm>
        <a:off x="5011830" y="3097902"/>
        <a:ext cx="889785" cy="444892"/>
      </dsp:txXfrm>
    </dsp:sp>
    <dsp:sp modelId="{B1747FAB-9757-4403-88D3-B628A2EA49C4}">
      <dsp:nvSpPr>
        <dsp:cNvPr id="0" name=""/>
        <dsp:cNvSpPr/>
      </dsp:nvSpPr>
      <dsp:spPr>
        <a:xfrm>
          <a:off x="5011830" y="3816363"/>
          <a:ext cx="889785" cy="444892"/>
        </a:xfrm>
        <a:prstGeom prst="rect">
          <a:avLst/>
        </a:prstGeom>
        <a:noFill/>
        <a:ln w="9525" cap="flat" cmpd="sng" algn="ctr">
          <a:solidFill>
            <a:schemeClr val="tx1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800" b="1" kern="1200">
              <a:ln w="19050">
                <a:noFill/>
              </a:ln>
              <a:solidFill>
                <a:sysClr val="windowText" lastClr="000000"/>
              </a:solidFill>
            </a:rPr>
            <a:t>F. TOTAL</a:t>
          </a:r>
        </a:p>
      </dsp:txBody>
      <dsp:txXfrm>
        <a:off x="5011830" y="3816363"/>
        <a:ext cx="889785" cy="444892"/>
      </dsp:txXfrm>
    </dsp:sp>
    <dsp:sp modelId="{438D1070-C0A6-4086-98E9-E16A6C5C0A6A}">
      <dsp:nvSpPr>
        <dsp:cNvPr id="0" name=""/>
        <dsp:cNvSpPr/>
      </dsp:nvSpPr>
      <dsp:spPr>
        <a:xfrm>
          <a:off x="5952737" y="942520"/>
          <a:ext cx="889785" cy="444892"/>
        </a:xfrm>
        <a:prstGeom prst="rect">
          <a:avLst/>
        </a:prstGeom>
        <a:noFill/>
        <a:ln w="9525" cap="flat" cmpd="sng" algn="ctr">
          <a:solidFill>
            <a:schemeClr val="tx1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800" b="1" kern="1200">
              <a:ln w="19050">
                <a:noFill/>
              </a:ln>
              <a:solidFill>
                <a:sysClr val="windowText" lastClr="000000"/>
              </a:solidFill>
            </a:rPr>
            <a:t>GESTÃO DE SERVIÇOS</a:t>
          </a:r>
        </a:p>
      </dsp:txBody>
      <dsp:txXfrm>
        <a:off x="5952737" y="942520"/>
        <a:ext cx="889785" cy="444892"/>
      </dsp:txXfrm>
    </dsp:sp>
    <dsp:sp modelId="{5AAEF3F7-8FEB-477F-A38B-3B55816DB0A1}">
      <dsp:nvSpPr>
        <dsp:cNvPr id="0" name=""/>
        <dsp:cNvSpPr/>
      </dsp:nvSpPr>
      <dsp:spPr>
        <a:xfrm>
          <a:off x="6079461" y="1660981"/>
          <a:ext cx="889785" cy="444892"/>
        </a:xfrm>
        <a:prstGeom prst="rect">
          <a:avLst/>
        </a:prstGeom>
        <a:noFill/>
        <a:ln w="9525" cap="flat" cmpd="sng" algn="ctr">
          <a:solidFill>
            <a:schemeClr val="tx1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800" b="1" kern="1200">
              <a:ln w="19050">
                <a:noFill/>
              </a:ln>
              <a:solidFill>
                <a:sysClr val="windowText" lastClr="000000"/>
              </a:solidFill>
            </a:rPr>
            <a:t>M. S. PRESTADOS</a:t>
          </a:r>
        </a:p>
      </dsp:txBody>
      <dsp:txXfrm>
        <a:off x="6079461" y="1660981"/>
        <a:ext cx="889785" cy="444892"/>
      </dsp:txXfrm>
    </dsp:sp>
    <dsp:sp modelId="{D29A2811-3445-4FD9-B94E-CD2C6AEC05B8}">
      <dsp:nvSpPr>
        <dsp:cNvPr id="0" name=""/>
        <dsp:cNvSpPr/>
      </dsp:nvSpPr>
      <dsp:spPr>
        <a:xfrm>
          <a:off x="6968703" y="942520"/>
          <a:ext cx="889785" cy="444892"/>
        </a:xfrm>
        <a:prstGeom prst="rect">
          <a:avLst/>
        </a:prstGeom>
        <a:noFill/>
        <a:ln w="9525" cap="flat" cmpd="sng" algn="ctr">
          <a:solidFill>
            <a:schemeClr val="tx1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800" b="1" kern="1200">
              <a:ln w="19050">
                <a:noFill/>
              </a:ln>
              <a:solidFill>
                <a:sysClr val="windowText" lastClr="000000"/>
              </a:solidFill>
            </a:rPr>
            <a:t>GESTÃO</a:t>
          </a:r>
          <a:r>
            <a:rPr lang="pt-BR" sz="800" b="1" kern="1200" baseline="0">
              <a:ln w="19050">
                <a:noFill/>
              </a:ln>
              <a:solidFill>
                <a:sysClr val="windowText" lastClr="000000"/>
              </a:solidFill>
            </a:rPr>
            <a:t> DE USUÁRIOS</a:t>
          </a:r>
          <a:endParaRPr lang="pt-BR" sz="800" b="1" kern="1200">
            <a:ln w="19050">
              <a:noFill/>
            </a:ln>
            <a:solidFill>
              <a:sysClr val="windowText" lastClr="000000"/>
            </a:solidFill>
          </a:endParaRPr>
        </a:p>
      </dsp:txBody>
      <dsp:txXfrm>
        <a:off x="6968703" y="942520"/>
        <a:ext cx="889785" cy="444892"/>
      </dsp:txXfrm>
    </dsp:sp>
    <dsp:sp modelId="{035DD26F-AFC0-4DAC-B14D-D93A152B5C88}">
      <dsp:nvSpPr>
        <dsp:cNvPr id="0" name=""/>
        <dsp:cNvSpPr/>
      </dsp:nvSpPr>
      <dsp:spPr>
        <a:xfrm>
          <a:off x="7113182" y="1660981"/>
          <a:ext cx="889785" cy="444892"/>
        </a:xfrm>
        <a:prstGeom prst="rect">
          <a:avLst/>
        </a:prstGeom>
        <a:noFill/>
        <a:ln w="9525" cap="flat" cmpd="sng" algn="ctr">
          <a:solidFill>
            <a:schemeClr val="tx1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800" b="1" kern="1200">
              <a:ln w="19050">
                <a:noFill/>
              </a:ln>
              <a:solidFill>
                <a:sysClr val="windowText" lastClr="000000"/>
              </a:solidFill>
            </a:rPr>
            <a:t>CADASTRO</a:t>
          </a:r>
        </a:p>
      </dsp:txBody>
      <dsp:txXfrm>
        <a:off x="7113182" y="1660981"/>
        <a:ext cx="889785" cy="444892"/>
      </dsp:txXfrm>
    </dsp:sp>
    <dsp:sp modelId="{8C9A4ED2-5B8C-4D39-BB37-0DCDBF368A5C}">
      <dsp:nvSpPr>
        <dsp:cNvPr id="0" name=""/>
        <dsp:cNvSpPr/>
      </dsp:nvSpPr>
      <dsp:spPr>
        <a:xfrm>
          <a:off x="7113182" y="2379441"/>
          <a:ext cx="889785" cy="444892"/>
        </a:xfrm>
        <a:prstGeom prst="rect">
          <a:avLst/>
        </a:prstGeom>
        <a:noFill/>
        <a:ln w="9525" cap="flat" cmpd="sng" algn="ctr">
          <a:solidFill>
            <a:schemeClr val="tx1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800" b="1" kern="1200">
              <a:ln w="19050">
                <a:noFill/>
              </a:ln>
              <a:solidFill>
                <a:sysClr val="windowText" lastClr="000000"/>
              </a:solidFill>
            </a:rPr>
            <a:t>GRUPOS</a:t>
          </a:r>
        </a:p>
      </dsp:txBody>
      <dsp:txXfrm>
        <a:off x="7113182" y="2379441"/>
        <a:ext cx="889785" cy="444892"/>
      </dsp:txXfrm>
    </dsp:sp>
    <dsp:sp modelId="{1E42B8D4-E8B2-4294-B101-56747C791EB9}">
      <dsp:nvSpPr>
        <dsp:cNvPr id="0" name=""/>
        <dsp:cNvSpPr/>
      </dsp:nvSpPr>
      <dsp:spPr>
        <a:xfrm>
          <a:off x="7113182" y="3097902"/>
          <a:ext cx="889785" cy="444892"/>
        </a:xfrm>
        <a:prstGeom prst="rect">
          <a:avLst/>
        </a:prstGeom>
        <a:noFill/>
        <a:ln w="9525" cap="flat" cmpd="sng" algn="ctr">
          <a:solidFill>
            <a:schemeClr val="tx1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800" b="1" kern="1200">
              <a:ln w="19050">
                <a:noFill/>
              </a:ln>
              <a:solidFill>
                <a:sysClr val="windowText" lastClr="000000"/>
              </a:solidFill>
            </a:rPr>
            <a:t>FUNCIONALIDADES</a:t>
          </a:r>
        </a:p>
      </dsp:txBody>
      <dsp:txXfrm>
        <a:off x="7113182" y="3097902"/>
        <a:ext cx="889785" cy="444892"/>
      </dsp:txXfrm>
    </dsp:sp>
    <dsp:sp modelId="{BB258984-BEEA-4B40-98D4-CDF258E4FB03}">
      <dsp:nvSpPr>
        <dsp:cNvPr id="0" name=""/>
        <dsp:cNvSpPr/>
      </dsp:nvSpPr>
      <dsp:spPr>
        <a:xfrm>
          <a:off x="7109873" y="3662474"/>
          <a:ext cx="889785" cy="444892"/>
        </a:xfrm>
        <a:prstGeom prst="rect">
          <a:avLst/>
        </a:pr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800" b="1" kern="1200">
              <a:ln w="19050">
                <a:noFill/>
              </a:ln>
              <a:solidFill>
                <a:sysClr val="windowText" lastClr="000000"/>
              </a:solidFill>
            </a:rPr>
            <a:t>PERFIL</a:t>
          </a:r>
          <a:endParaRPr lang="pt-BR" sz="800" kern="1200">
            <a:solidFill>
              <a:sysClr val="windowText" lastClr="000000"/>
            </a:solidFill>
          </a:endParaRPr>
        </a:p>
      </dsp:txBody>
      <dsp:txXfrm>
        <a:off x="7109873" y="3662474"/>
        <a:ext cx="889785" cy="4448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170236" cy="4794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4144962" y="0"/>
            <a:ext cx="3170236" cy="4794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49" cy="43195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9121775"/>
            <a:ext cx="3170236" cy="4794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4144962" y="9121775"/>
            <a:ext cx="3170236" cy="479425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ahoma"/>
              <a:buNone/>
            </a:pPr>
            <a:fld id="{00000000-1234-1234-1234-123412341234}" type="slidenum">
              <a:rPr lang="en-US" sz="13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ahoma"/>
                <a:buNone/>
              </a:pPr>
              <a:t>‹nº›</a:t>
            </a:fld>
            <a:endParaRPr lang="en-US" sz="1300" b="0" i="0" u="none" strike="noStrike" cap="non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55981639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49" cy="431958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" name="Shape 3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221546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99" cy="4319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4144962" y="9121775"/>
            <a:ext cx="3170099" cy="479399"/>
          </a:xfrm>
          <a:prstGeom prst="rect">
            <a:avLst/>
          </a:prstGeom>
        </p:spPr>
        <p:txBody>
          <a:bodyPr lIns="96650" tIns="48325" rIns="96650" bIns="48325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Tahoma"/>
              <a:buNone/>
            </a:pPr>
            <a:fld id="{00000000-1234-1234-1234-123412341234}" type="slidenum">
              <a:rPr lang="en-US"/>
              <a:pPr lvl="0">
                <a:spcBef>
                  <a:spcPts val="0"/>
                </a:spcBef>
                <a:buClr>
                  <a:srgbClr val="000000"/>
                </a:buClr>
                <a:buSzPct val="25000"/>
                <a:buFont typeface="Tahoma"/>
                <a:buNone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0885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ahoma"/>
              <a:buNone/>
            </a:pPr>
            <a:fld id="{00000000-1234-1234-1234-123412341234}" type="slidenum">
              <a:rPr lang="en-US" sz="1300" b="0" i="0" u="none" strike="noStrike" cap="none" smtClean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ahoma"/>
                <a:buNone/>
              </a:pPr>
              <a:t>11</a:t>
            </a:fld>
            <a:endParaRPr lang="en-US" sz="1300" b="0" i="0" u="none" strike="noStrike" cap="non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9402808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_ti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714348" y="1500174"/>
            <a:ext cx="7815290" cy="798509"/>
          </a:xfrm>
          <a:prstGeom prst="rect">
            <a:avLst/>
          </a:prstGeom>
        </p:spPr>
        <p:txBody>
          <a:bodyPr/>
          <a:lstStyle>
            <a:lvl1pPr>
              <a:defRPr sz="4200" b="1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pt-BR" dirty="0" smtClean="0"/>
              <a:t>Título</a:t>
            </a:r>
            <a:endParaRPr lang="pt-BR" dirty="0"/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sz="quarter" idx="10" hasCustomPrompt="1"/>
          </p:nvPr>
        </p:nvSpPr>
        <p:spPr>
          <a:xfrm>
            <a:off x="714349" y="2500306"/>
            <a:ext cx="7786742" cy="3143272"/>
          </a:xfrm>
          <a:prstGeom prst="rect">
            <a:avLst/>
          </a:prstGeom>
        </p:spPr>
        <p:txBody>
          <a:bodyPr/>
          <a:lstStyle>
            <a:lvl1pPr algn="ctr">
              <a:buNone/>
              <a:defRPr sz="400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lvl="0"/>
            <a:r>
              <a:rPr lang="pt-BR" dirty="0" smtClean="0"/>
              <a:t>Conteúdo</a:t>
            </a:r>
          </a:p>
        </p:txBody>
      </p:sp>
    </p:spTree>
    <p:extLst>
      <p:ext uri="{BB962C8B-B14F-4D97-AF65-F5344CB8AC3E}">
        <p14:creationId xmlns:p14="http://schemas.microsoft.com/office/powerpoint/2010/main" val="1279608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lide de título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buClr>
                <a:srgbClr val="888888"/>
              </a:buClr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560"/>
              </a:spcBef>
              <a:buClr>
                <a:srgbClr val="888888"/>
              </a:buClr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480"/>
              </a:spcBef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786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_padra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sz="quarter" idx="10" hasCustomPrompt="1"/>
          </p:nvPr>
        </p:nvSpPr>
        <p:spPr>
          <a:xfrm>
            <a:off x="1071538" y="1714488"/>
            <a:ext cx="7429552" cy="1214446"/>
          </a:xfrm>
          <a:prstGeom prst="rect">
            <a:avLst/>
          </a:prstGeom>
        </p:spPr>
        <p:txBody>
          <a:bodyPr/>
          <a:lstStyle>
            <a:lvl1pPr>
              <a:buNone/>
              <a:defRPr sz="28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Curso:</a:t>
            </a:r>
            <a:endParaRPr lang="pt-BR" dirty="0"/>
          </a:p>
        </p:txBody>
      </p:sp>
      <p:sp>
        <p:nvSpPr>
          <p:cNvPr id="9" name="Espaço Reservado para Texto 5"/>
          <p:cNvSpPr>
            <a:spLocks noGrp="1"/>
          </p:cNvSpPr>
          <p:nvPr>
            <p:ph type="body" sz="quarter" idx="11" hasCustomPrompt="1"/>
          </p:nvPr>
        </p:nvSpPr>
        <p:spPr>
          <a:xfrm>
            <a:off x="1071538" y="3000372"/>
            <a:ext cx="7429552" cy="1071570"/>
          </a:xfrm>
          <a:prstGeom prst="rect">
            <a:avLst/>
          </a:prstGeom>
        </p:spPr>
        <p:txBody>
          <a:bodyPr/>
          <a:lstStyle>
            <a:lvl1pPr>
              <a:buNone/>
              <a:defRPr sz="28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Disciplina:</a:t>
            </a:r>
            <a:endParaRPr lang="pt-BR" dirty="0"/>
          </a:p>
        </p:txBody>
      </p:sp>
      <p:sp>
        <p:nvSpPr>
          <p:cNvPr id="10" name="Espaço Reservado para Texto 5"/>
          <p:cNvSpPr>
            <a:spLocks noGrp="1"/>
          </p:cNvSpPr>
          <p:nvPr>
            <p:ph type="body" sz="quarter" idx="12" hasCustomPrompt="1"/>
          </p:nvPr>
        </p:nvSpPr>
        <p:spPr>
          <a:xfrm>
            <a:off x="1071538" y="4143380"/>
            <a:ext cx="7429552" cy="1285884"/>
          </a:xfrm>
          <a:prstGeom prst="rect">
            <a:avLst/>
          </a:prstGeom>
        </p:spPr>
        <p:txBody>
          <a:bodyPr/>
          <a:lstStyle>
            <a:lvl1pPr>
              <a:buNone/>
              <a:defRPr sz="28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Professor: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28964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lide_padra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sz="quarter" idx="10" hasCustomPrompt="1"/>
          </p:nvPr>
        </p:nvSpPr>
        <p:spPr>
          <a:xfrm>
            <a:off x="285720" y="5572140"/>
            <a:ext cx="5000634" cy="357178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Curso:</a:t>
            </a:r>
            <a:endParaRPr lang="pt-BR" dirty="0"/>
          </a:p>
        </p:txBody>
      </p:sp>
      <p:sp>
        <p:nvSpPr>
          <p:cNvPr id="9" name="Espaço Reservado para Texto 5"/>
          <p:cNvSpPr>
            <a:spLocks noGrp="1"/>
          </p:cNvSpPr>
          <p:nvPr>
            <p:ph type="body" sz="quarter" idx="11" hasCustomPrompt="1"/>
          </p:nvPr>
        </p:nvSpPr>
        <p:spPr>
          <a:xfrm>
            <a:off x="285720" y="5929330"/>
            <a:ext cx="5000660" cy="357190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Disciplina:</a:t>
            </a:r>
            <a:endParaRPr lang="pt-BR" dirty="0"/>
          </a:p>
        </p:txBody>
      </p:sp>
      <p:sp>
        <p:nvSpPr>
          <p:cNvPr id="10" name="Espaço Reservado para Texto 5"/>
          <p:cNvSpPr>
            <a:spLocks noGrp="1"/>
          </p:cNvSpPr>
          <p:nvPr>
            <p:ph type="body" sz="quarter" idx="12" hasCustomPrompt="1"/>
          </p:nvPr>
        </p:nvSpPr>
        <p:spPr>
          <a:xfrm>
            <a:off x="285720" y="6286520"/>
            <a:ext cx="5000660" cy="428628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Professor: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5929322" y="6357958"/>
            <a:ext cx="1285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Slide</a:t>
            </a:r>
            <a:r>
              <a:rPr lang="pt-BR" sz="1400" b="1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fld id="{A5ADF039-53B1-4658-9CD2-00DE97FC5093}" type="slidenum">
              <a:rPr lang="pt-BR" sz="14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‹nº›</a:t>
            </a:fld>
            <a:endParaRPr lang="pt-BR" sz="1400" b="1" dirty="0">
              <a:solidFill>
                <a:schemeClr val="tx2">
                  <a:lumMod val="60000"/>
                  <a:lumOff val="4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5524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lide_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2820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lide_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75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 descr="Faculdade-Impacta-Tecnologi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143240" y="1643050"/>
            <a:ext cx="2971800" cy="2971800"/>
          </a:xfrm>
          <a:prstGeom prst="rect">
            <a:avLst/>
          </a:prstGeom>
        </p:spPr>
      </p:pic>
      <p:cxnSp>
        <p:nvCxnSpPr>
          <p:cNvPr id="4" name="Conector reto 3"/>
          <p:cNvCxnSpPr/>
          <p:nvPr/>
        </p:nvCxnSpPr>
        <p:spPr>
          <a:xfrm>
            <a:off x="1214414" y="4572008"/>
            <a:ext cx="6929486" cy="1588"/>
          </a:xfrm>
          <a:prstGeom prst="line">
            <a:avLst/>
          </a:prstGeom>
          <a:ln>
            <a:gradFill>
              <a:gsLst>
                <a:gs pos="0">
                  <a:srgbClr val="0070C0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rgbClr val="0070C0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6790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6688" y="260350"/>
            <a:ext cx="8797925" cy="922338"/>
          </a:xfrm>
          <a:prstGeom prst="rect">
            <a:avLst/>
          </a:prstGeom>
        </p:spPr>
        <p:txBody>
          <a:bodyPr/>
          <a:lstStyle>
            <a:lvl1pPr algn="r">
              <a:defRPr sz="2800"/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388" y="1340768"/>
            <a:ext cx="8785225" cy="4751387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74071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5180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r">
              <a:defRPr sz="28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2029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0" y="0"/>
            <a:ext cx="9144000" cy="47251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1522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Faculdade-Impacta-Tecnologia_horizontal.pn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4282" y="214291"/>
            <a:ext cx="2576065" cy="785818"/>
          </a:xfrm>
          <a:prstGeom prst="rect">
            <a:avLst/>
          </a:prstGeom>
        </p:spPr>
      </p:pic>
      <p:cxnSp>
        <p:nvCxnSpPr>
          <p:cNvPr id="9" name="Conector reto 8"/>
          <p:cNvCxnSpPr/>
          <p:nvPr/>
        </p:nvCxnSpPr>
        <p:spPr>
          <a:xfrm>
            <a:off x="0" y="1214422"/>
            <a:ext cx="6858016" cy="1588"/>
          </a:xfrm>
          <a:prstGeom prst="line">
            <a:avLst/>
          </a:prstGeom>
          <a:ln>
            <a:gradFill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m 10" descr="logo_impacta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7353300" y="4800600"/>
            <a:ext cx="179070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146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ctrTitle"/>
          </p:nvPr>
        </p:nvSpPr>
        <p:spPr>
          <a:xfrm>
            <a:off x="683568" y="1412776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r>
              <a:rPr lang="pt-BR" sz="4000" b="1" dirty="0" smtClean="0"/>
              <a:t>Projeto de Interface com o Usuário</a:t>
            </a:r>
            <a:endParaRPr lang="pt-BR" sz="4000" dirty="0"/>
          </a:p>
        </p:txBody>
      </p:sp>
      <p:sp>
        <p:nvSpPr>
          <p:cNvPr id="36" name="Shape 36"/>
          <p:cNvSpPr txBox="1">
            <a:spLocks noGrp="1"/>
          </p:cNvSpPr>
          <p:nvPr>
            <p:ph type="subTitle" idx="1"/>
          </p:nvPr>
        </p:nvSpPr>
        <p:spPr>
          <a:xfrm>
            <a:off x="1259632" y="3356992"/>
            <a:ext cx="7200800" cy="331236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r>
              <a:rPr lang="pt-BR" b="1" dirty="0" err="1" smtClean="0">
                <a:solidFill>
                  <a:schemeClr val="tx1"/>
                </a:solidFill>
              </a:rPr>
              <a:t>Psystem</a:t>
            </a:r>
            <a:endParaRPr lang="pt-BR" b="1" dirty="0" smtClean="0">
              <a:solidFill>
                <a:schemeClr val="tx1"/>
              </a:solidFill>
            </a:endParaRPr>
          </a:p>
          <a:p>
            <a:endParaRPr lang="pt-BR" sz="2400" dirty="0" smtClean="0"/>
          </a:p>
          <a:p>
            <a:pPr algn="r"/>
            <a:r>
              <a:rPr lang="pt-B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Pós Graduação Engenharia de Software (ES13)</a:t>
            </a:r>
          </a:p>
          <a:p>
            <a:pPr algn="r"/>
            <a:r>
              <a:rPr lang="pt-B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Professor Danilo Santos</a:t>
            </a:r>
          </a:p>
          <a:p>
            <a:pPr algn="r"/>
            <a:r>
              <a:rPr lang="pt-B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 </a:t>
            </a:r>
          </a:p>
          <a:p>
            <a:pPr algn="r"/>
            <a:r>
              <a:rPr lang="pt-B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pt-BR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Alisson</a:t>
            </a:r>
            <a:r>
              <a:rPr lang="pt-B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Santana - RA 1600315</a:t>
            </a:r>
          </a:p>
          <a:p>
            <a:pPr algn="r"/>
            <a:r>
              <a:rPr lang="pt-B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José Alexandre - RA 1600271</a:t>
            </a:r>
          </a:p>
          <a:p>
            <a:pPr algn="r"/>
            <a:r>
              <a:rPr lang="pt-B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			  Tatiana Santana - RA 1600793</a:t>
            </a:r>
          </a:p>
          <a:p>
            <a:pPr algn="r"/>
            <a:r>
              <a:rPr lang="pt-B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                       Vagner Alcântara - RA 1600192</a:t>
            </a:r>
          </a:p>
          <a:p>
            <a:pPr algn="r"/>
            <a:r>
              <a:rPr lang="pt-B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pt-BR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Wender</a:t>
            </a:r>
            <a:r>
              <a:rPr lang="pt-B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Dantas - RA 1600015</a:t>
            </a: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t-BR" b="1" dirty="0" smtClean="0"/>
              <a:t>7. Protótipo de Telas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dirty="0" smtClean="0"/>
              <a:t> </a:t>
            </a:r>
            <a:endParaRPr lang="pt-BR" dirty="0"/>
          </a:p>
        </p:txBody>
      </p:sp>
      <p:pic>
        <p:nvPicPr>
          <p:cNvPr id="4" name="Imagem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873" y="1556792"/>
            <a:ext cx="8886444" cy="4741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583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7. Protótipo de Telas</a:t>
            </a:r>
            <a:r>
              <a:rPr lang="pt-BR" dirty="0" smtClean="0"/>
              <a:t/>
            </a:r>
            <a:br>
              <a:rPr lang="pt-BR" dirty="0" smtClean="0"/>
            </a:br>
            <a:endParaRPr lang="pt-BR" dirty="0"/>
          </a:p>
        </p:txBody>
      </p:sp>
      <p:pic>
        <p:nvPicPr>
          <p:cNvPr id="4" name="Espaço Reservado para Conteúdo 3"/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387" y="1474656"/>
            <a:ext cx="8882350" cy="4534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982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t-BR" b="1" dirty="0" smtClean="0"/>
              <a:t>8. Avaliando Interfaces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1100" b="1" dirty="0" smtClean="0"/>
              <a:t>Façam uma avaliação da interface projetada no curso, através de uma técnica heurística.</a:t>
            </a:r>
          </a:p>
          <a:p>
            <a:r>
              <a:rPr lang="pt-BR" sz="1100" b="1" dirty="0" smtClean="0"/>
              <a:t>Crie uma lista com os problemas encontrados.</a:t>
            </a:r>
          </a:p>
          <a:p>
            <a:r>
              <a:rPr lang="pt-BR" sz="1100" b="1" dirty="0" smtClean="0"/>
              <a:t>Proponha melhorias para solucionar os problemas.</a:t>
            </a:r>
          </a:p>
          <a:p>
            <a:endParaRPr lang="pt-BR" sz="1100" b="1" dirty="0" smtClean="0"/>
          </a:p>
          <a:p>
            <a:endParaRPr lang="pt-BR" sz="1100" b="1" dirty="0"/>
          </a:p>
        </p:txBody>
      </p:sp>
      <p:graphicFrame>
        <p:nvGraphicFramePr>
          <p:cNvPr id="7" name="Tabela 6"/>
          <p:cNvGraphicFramePr>
            <a:graphicFrameLocks noGrp="1"/>
          </p:cNvGraphicFramePr>
          <p:nvPr/>
        </p:nvGraphicFramePr>
        <p:xfrm>
          <a:off x="3707904" y="1700808"/>
          <a:ext cx="4392488" cy="4968550"/>
        </p:xfrm>
        <a:graphic>
          <a:graphicData uri="http://schemas.openxmlformats.org/drawingml/2006/table">
            <a:tbl>
              <a:tblPr/>
              <a:tblGrid>
                <a:gridCol w="1210080"/>
                <a:gridCol w="1613958"/>
                <a:gridCol w="1568450"/>
              </a:tblGrid>
              <a:tr h="12421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771525" algn="l"/>
                          <a:tab pos="1428750" algn="l"/>
                        </a:tabLst>
                      </a:pPr>
                      <a:r>
                        <a:rPr lang="pt-BR" sz="600" b="1" dirty="0">
                          <a:latin typeface="Arial"/>
                          <a:ea typeface="Calibri"/>
                          <a:cs typeface="Times New Roman"/>
                        </a:rPr>
                        <a:t>Tela</a:t>
                      </a:r>
                      <a:endParaRPr lang="pt-BR" sz="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603" marR="356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771525" algn="l"/>
                          <a:tab pos="1428750" algn="l"/>
                        </a:tabLst>
                      </a:pPr>
                      <a:r>
                        <a:rPr lang="pt-BR" sz="600" b="1">
                          <a:latin typeface="Arial"/>
                          <a:ea typeface="Calibri"/>
                          <a:cs typeface="Times New Roman"/>
                        </a:rPr>
                        <a:t>Problemas</a:t>
                      </a:r>
                      <a:endParaRPr lang="pt-BR" sz="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603" marR="356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771525" algn="l"/>
                          <a:tab pos="1428750" algn="l"/>
                        </a:tabLst>
                      </a:pPr>
                      <a:r>
                        <a:rPr lang="pt-BR" sz="600" b="1">
                          <a:latin typeface="Arial"/>
                          <a:ea typeface="Calibri"/>
                          <a:cs typeface="Times New Roman"/>
                        </a:rPr>
                        <a:t>Melhorias</a:t>
                      </a:r>
                      <a:endParaRPr lang="pt-BR" sz="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603" marR="356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106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771525" algn="l"/>
                          <a:tab pos="1428750" algn="l"/>
                        </a:tabLst>
                      </a:pPr>
                      <a:r>
                        <a:rPr lang="pt-BR" sz="600" dirty="0">
                          <a:latin typeface="Arial"/>
                          <a:ea typeface="Calibri"/>
                          <a:cs typeface="Times New Roman"/>
                        </a:rPr>
                        <a:t>Home</a:t>
                      </a:r>
                      <a:endParaRPr lang="pt-BR" sz="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603" marR="356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771525" algn="l"/>
                          <a:tab pos="1428750" algn="l"/>
                        </a:tabLst>
                      </a:pPr>
                      <a:r>
                        <a:rPr lang="pt-BR" sz="600" dirty="0">
                          <a:latin typeface="Arial"/>
                          <a:ea typeface="Calibri"/>
                          <a:cs typeface="Times New Roman"/>
                        </a:rPr>
                        <a:t>Visualização da agenda não permite identificar de forma rápida o serviço e local que será realizado.</a:t>
                      </a:r>
                      <a:endParaRPr lang="pt-BR" sz="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603" marR="356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771525" algn="l"/>
                          <a:tab pos="1428750" algn="l"/>
                        </a:tabLst>
                      </a:pPr>
                      <a:r>
                        <a:rPr lang="pt-BR" sz="600">
                          <a:latin typeface="Arial"/>
                          <a:ea typeface="Calibri"/>
                          <a:cs typeface="Times New Roman"/>
                        </a:rPr>
                        <a:t>Definir uma cor para cada tipo de serviço ou apenas diferenciando o atendimento externo do interno.</a:t>
                      </a:r>
                      <a:endParaRPr lang="pt-BR" sz="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603" marR="356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264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771525" algn="l"/>
                          <a:tab pos="1428750" algn="l"/>
                        </a:tabLst>
                      </a:pPr>
                      <a:r>
                        <a:rPr lang="pt-BR" sz="600">
                          <a:latin typeface="Arial"/>
                          <a:ea typeface="Calibri"/>
                          <a:cs typeface="Times New Roman"/>
                        </a:rPr>
                        <a:t>Home</a:t>
                      </a:r>
                      <a:endParaRPr lang="pt-BR" sz="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603" marR="356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771525" algn="l"/>
                          <a:tab pos="1428750" algn="l"/>
                        </a:tabLst>
                      </a:pPr>
                      <a:r>
                        <a:rPr lang="pt-BR" sz="600" dirty="0">
                          <a:latin typeface="Arial"/>
                          <a:ea typeface="Calibri"/>
                          <a:cs typeface="Times New Roman"/>
                        </a:rPr>
                        <a:t>Tela inicial não permite acesso rápido para realizar novos agendamentos.</a:t>
                      </a:r>
                      <a:endParaRPr lang="pt-BR" sz="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603" marR="356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771525" algn="l"/>
                          <a:tab pos="1428750" algn="l"/>
                        </a:tabLst>
                      </a:pPr>
                      <a:r>
                        <a:rPr lang="pt-BR" sz="600">
                          <a:latin typeface="Arial"/>
                          <a:ea typeface="Calibri"/>
                          <a:cs typeface="Times New Roman"/>
                        </a:rPr>
                        <a:t>Incluir atalho para realizar novo agendamento a partir da tela inicial.</a:t>
                      </a:r>
                      <a:endParaRPr lang="pt-BR" sz="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603" marR="356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106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771525" algn="l"/>
                          <a:tab pos="1428750" algn="l"/>
                        </a:tabLst>
                      </a:pPr>
                      <a:r>
                        <a:rPr lang="pt-BR" sz="600" dirty="0">
                          <a:latin typeface="Arial"/>
                          <a:ea typeface="Calibri"/>
                          <a:cs typeface="Times New Roman"/>
                        </a:rPr>
                        <a:t>Home</a:t>
                      </a:r>
                      <a:endParaRPr lang="pt-BR" sz="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603" marR="356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771525" algn="l"/>
                          <a:tab pos="1428750" algn="l"/>
                        </a:tabLst>
                      </a:pPr>
                      <a:r>
                        <a:rPr lang="pt-BR" sz="600" dirty="0">
                          <a:latin typeface="Arial"/>
                          <a:ea typeface="Calibri"/>
                          <a:cs typeface="Times New Roman"/>
                        </a:rPr>
                        <a:t>Agenda do dia não permite acesso às informações detalhadas do paciente de forma rápida.</a:t>
                      </a:r>
                      <a:endParaRPr lang="pt-BR" sz="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603" marR="356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771525" algn="l"/>
                          <a:tab pos="1428750" algn="l"/>
                        </a:tabLst>
                      </a:pPr>
                      <a:r>
                        <a:rPr lang="pt-BR" sz="600">
                          <a:latin typeface="Arial"/>
                          <a:ea typeface="Calibri"/>
                          <a:cs typeface="Times New Roman"/>
                        </a:rPr>
                        <a:t>A partir de um clique na linha do paciente, exibir tela com informações de agendamento e prontuário.</a:t>
                      </a:r>
                      <a:endParaRPr lang="pt-BR" sz="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603" marR="356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9371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771525" algn="l"/>
                          <a:tab pos="1428750" algn="l"/>
                        </a:tabLst>
                      </a:pPr>
                      <a:r>
                        <a:rPr lang="pt-BR" sz="600" dirty="0">
                          <a:latin typeface="Arial"/>
                          <a:ea typeface="Calibri"/>
                          <a:cs typeface="Times New Roman"/>
                        </a:rPr>
                        <a:t>Home</a:t>
                      </a:r>
                      <a:endParaRPr lang="pt-BR" sz="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603" marR="356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771525" algn="l"/>
                          <a:tab pos="1428750" algn="l"/>
                        </a:tabLst>
                      </a:pPr>
                      <a:r>
                        <a:rPr lang="pt-BR" sz="600">
                          <a:latin typeface="Arial"/>
                          <a:ea typeface="Calibri"/>
                          <a:cs typeface="Times New Roman"/>
                        </a:rPr>
                        <a:t>Tela não exibe orientações para o usuário a partir do movimento do mouse.</a:t>
                      </a:r>
                      <a:endParaRPr lang="pt-BR" sz="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603" marR="356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771525" algn="l"/>
                          <a:tab pos="1428750" algn="l"/>
                        </a:tabLst>
                      </a:pPr>
                      <a:r>
                        <a:rPr lang="pt-BR" sz="600">
                          <a:latin typeface="Arial"/>
                          <a:ea typeface="Calibri"/>
                          <a:cs typeface="Times New Roman"/>
                        </a:rPr>
                        <a:t>Incluir uma breve orientação ou descrição quando o mouse estiver sobre um item da lista do da agenda do dia. Ex.:”Clique na linha para visualizar informações do paciente”.</a:t>
                      </a:r>
                      <a:endParaRPr lang="pt-BR" sz="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603" marR="356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6949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771525" algn="l"/>
                          <a:tab pos="1428750" algn="l"/>
                        </a:tabLst>
                      </a:pPr>
                      <a:r>
                        <a:rPr lang="pt-BR" sz="600">
                          <a:latin typeface="Arial"/>
                          <a:ea typeface="Calibri"/>
                          <a:cs typeface="Times New Roman"/>
                        </a:rPr>
                        <a:t>Agenda</a:t>
                      </a:r>
                      <a:endParaRPr lang="pt-BR" sz="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603" marR="356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771525" algn="l"/>
                          <a:tab pos="1428750" algn="l"/>
                        </a:tabLst>
                      </a:pPr>
                      <a:r>
                        <a:rPr lang="pt-BR" sz="600" dirty="0">
                          <a:latin typeface="Arial"/>
                          <a:ea typeface="Calibri"/>
                          <a:cs typeface="Times New Roman"/>
                        </a:rPr>
                        <a:t>Permite pesquisa apenas por nome.</a:t>
                      </a:r>
                      <a:endParaRPr lang="pt-BR" sz="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603" marR="356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771525" algn="l"/>
                          <a:tab pos="1428750" algn="l"/>
                        </a:tabLst>
                      </a:pPr>
                      <a:r>
                        <a:rPr lang="pt-BR" sz="600">
                          <a:latin typeface="Arial"/>
                          <a:ea typeface="Calibri"/>
                          <a:cs typeface="Times New Roman"/>
                        </a:rPr>
                        <a:t>Incluir opções de pesquisa por: Nome/RG/CPF/Data Nascimento. E incluir orientações e alertas para preenchimento dos campos.</a:t>
                      </a:r>
                      <a:endParaRPr lang="pt-BR" sz="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603" marR="356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264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771525" algn="l"/>
                          <a:tab pos="1428750" algn="l"/>
                        </a:tabLst>
                      </a:pPr>
                      <a:r>
                        <a:rPr lang="pt-BR" sz="600">
                          <a:latin typeface="Arial"/>
                          <a:ea typeface="Calibri"/>
                          <a:cs typeface="Times New Roman"/>
                        </a:rPr>
                        <a:t>Agenda</a:t>
                      </a:r>
                      <a:endParaRPr lang="pt-BR" sz="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603" marR="356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771525" algn="l"/>
                          <a:tab pos="1428750" algn="l"/>
                        </a:tabLst>
                      </a:pPr>
                      <a:r>
                        <a:rPr lang="pt-BR" sz="600">
                          <a:latin typeface="Arial"/>
                          <a:ea typeface="Calibri"/>
                          <a:cs typeface="Times New Roman"/>
                        </a:rPr>
                        <a:t>Não permite a alteração ou inclusão de um agendamento.</a:t>
                      </a:r>
                      <a:endParaRPr lang="pt-BR" sz="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603" marR="356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771525" algn="l"/>
                          <a:tab pos="1428750" algn="l"/>
                        </a:tabLst>
                      </a:pPr>
                      <a:r>
                        <a:rPr lang="pt-BR" sz="600">
                          <a:latin typeface="Arial"/>
                          <a:ea typeface="Calibri"/>
                          <a:cs typeface="Times New Roman"/>
                        </a:rPr>
                        <a:t>Incluir botões com as opções de Incluir, Editar e Cancelar.</a:t>
                      </a:r>
                      <a:endParaRPr lang="pt-BR" sz="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603" marR="356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106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771525" algn="l"/>
                          <a:tab pos="1428750" algn="l"/>
                        </a:tabLst>
                      </a:pPr>
                      <a:r>
                        <a:rPr lang="pt-BR" sz="600">
                          <a:latin typeface="Arial"/>
                          <a:ea typeface="Calibri"/>
                          <a:cs typeface="Times New Roman"/>
                        </a:rPr>
                        <a:t>Agenda</a:t>
                      </a:r>
                      <a:endParaRPr lang="pt-BR" sz="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603" marR="356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771525" algn="l"/>
                          <a:tab pos="1428750" algn="l"/>
                        </a:tabLst>
                      </a:pPr>
                      <a:r>
                        <a:rPr lang="pt-BR" sz="600">
                          <a:latin typeface="Arial"/>
                          <a:ea typeface="Calibri"/>
                          <a:cs typeface="Times New Roman"/>
                        </a:rPr>
                        <a:t>Incluir mais informações no detalhe do paciente.</a:t>
                      </a:r>
                      <a:endParaRPr lang="pt-BR" sz="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603" marR="356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771525" algn="l"/>
                          <a:tab pos="1428750" algn="l"/>
                        </a:tabLst>
                      </a:pPr>
                      <a:r>
                        <a:rPr lang="pt-BR" sz="600">
                          <a:latin typeface="Arial"/>
                          <a:ea typeface="Calibri"/>
                          <a:cs typeface="Times New Roman"/>
                        </a:rPr>
                        <a:t>A partir de um paciente selecionado para detalhe possibilitar que seu prontuário seja exibido na mesma tela.</a:t>
                      </a:r>
                      <a:endParaRPr lang="pt-BR" sz="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603" marR="356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264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771525" algn="l"/>
                          <a:tab pos="1428750" algn="l"/>
                        </a:tabLst>
                      </a:pPr>
                      <a:r>
                        <a:rPr lang="pt-BR" sz="600">
                          <a:latin typeface="Arial"/>
                          <a:ea typeface="Calibri"/>
                          <a:cs typeface="Times New Roman"/>
                        </a:rPr>
                        <a:t>Agenda</a:t>
                      </a:r>
                      <a:endParaRPr lang="pt-BR" sz="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603" marR="356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771525" algn="l"/>
                          <a:tab pos="1428750" algn="l"/>
                        </a:tabLst>
                      </a:pPr>
                      <a:r>
                        <a:rPr lang="pt-BR" sz="600">
                          <a:latin typeface="Arial"/>
                          <a:ea typeface="Calibri"/>
                          <a:cs typeface="Times New Roman"/>
                        </a:rPr>
                        <a:t>Tela não possui botão Voltar.</a:t>
                      </a:r>
                      <a:endParaRPr lang="pt-BR" sz="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603" marR="356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771525" algn="l"/>
                          <a:tab pos="1428750" algn="l"/>
                        </a:tabLst>
                      </a:pPr>
                      <a:r>
                        <a:rPr lang="pt-BR" sz="600" dirty="0">
                          <a:latin typeface="Arial"/>
                          <a:ea typeface="Calibri"/>
                          <a:cs typeface="Times New Roman"/>
                        </a:rPr>
                        <a:t>Incluir botão voltar, onde deve navegar para a home.</a:t>
                      </a:r>
                      <a:endParaRPr lang="pt-BR" sz="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603" marR="356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1545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ctrTitle"/>
          </p:nvPr>
        </p:nvSpPr>
        <p:spPr>
          <a:xfrm>
            <a:off x="685800" y="2276872"/>
            <a:ext cx="7772400" cy="1470025"/>
          </a:xfrm>
        </p:spPr>
        <p:txBody>
          <a:bodyPr/>
          <a:lstStyle/>
          <a:p>
            <a:r>
              <a:rPr lang="pt-BR" dirty="0" smtClean="0"/>
              <a:t>Obrigado.</a:t>
            </a:r>
            <a:endParaRPr lang="pt-BR" dirty="0"/>
          </a:p>
        </p:txBody>
      </p:sp>
      <p:sp>
        <p:nvSpPr>
          <p:cNvPr id="6" name="Subtítulo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 </a:t>
            </a:r>
            <a:endParaRPr lang="pt-B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t-BR" sz="2400" b="1" dirty="0" smtClean="0"/>
              <a:t>1. Entendendo os usuários</a:t>
            </a:r>
            <a:endParaRPr lang="pt-BR" sz="2400" dirty="0" smtClean="0"/>
          </a:p>
        </p:txBody>
      </p:sp>
      <p:sp>
        <p:nvSpPr>
          <p:cNvPr id="44" name="Shape 44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sz="2000" b="1" dirty="0" smtClean="0"/>
              <a:t>Quais necessidades os usuários têm a ser supridas?</a:t>
            </a:r>
            <a:endParaRPr lang="pt-BR" sz="2000" dirty="0" smtClean="0"/>
          </a:p>
          <a:p>
            <a:pPr>
              <a:buFontTx/>
              <a:buChar char="-"/>
            </a:pPr>
            <a:r>
              <a:rPr lang="pt-BR" sz="2000" dirty="0" smtClean="0"/>
              <a:t>Acesso fácil e simplificado às funcionalidades, principalmente a agenda do dia/semana.</a:t>
            </a:r>
          </a:p>
          <a:p>
            <a:pPr>
              <a:buFontTx/>
              <a:buChar char="-"/>
            </a:pPr>
            <a:r>
              <a:rPr lang="pt-BR" sz="2000" dirty="0" smtClean="0"/>
              <a:t>Navegação intuitiva;</a:t>
            </a:r>
          </a:p>
          <a:p>
            <a:pPr>
              <a:buFontTx/>
              <a:buChar char="-"/>
            </a:pPr>
            <a:r>
              <a:rPr lang="pt-BR" sz="2000" dirty="0" smtClean="0"/>
              <a:t>Atalhos para funcionalidades via teclado.</a:t>
            </a:r>
          </a:p>
          <a:p>
            <a:pPr>
              <a:buNone/>
            </a:pPr>
            <a:endParaRPr lang="pt-BR" sz="2000" b="1" dirty="0" smtClean="0"/>
          </a:p>
          <a:p>
            <a:pPr>
              <a:buNone/>
            </a:pPr>
            <a:r>
              <a:rPr lang="pt-BR" sz="2000" b="1" dirty="0" smtClean="0"/>
              <a:t>O que os irrita ou decepciona?</a:t>
            </a:r>
            <a:endParaRPr lang="pt-BR" sz="2000" dirty="0" smtClean="0"/>
          </a:p>
          <a:p>
            <a:pPr>
              <a:buNone/>
            </a:pPr>
            <a:r>
              <a:rPr lang="pt-BR" sz="2000" dirty="0" smtClean="0"/>
              <a:t>-	Atualmente a usuária não possui um sistema informatizado.</a:t>
            </a:r>
          </a:p>
          <a:p>
            <a:pPr>
              <a:buNone/>
            </a:pPr>
            <a:endParaRPr lang="pt-BR" sz="2000" b="1" dirty="0" smtClean="0"/>
          </a:p>
          <a:p>
            <a:pPr>
              <a:buNone/>
            </a:pPr>
            <a:r>
              <a:rPr lang="pt-BR" sz="2000" b="1" dirty="0" smtClean="0"/>
              <a:t>O que os motiva a usar este produto?	</a:t>
            </a:r>
            <a:endParaRPr lang="pt-BR" sz="2000" dirty="0" smtClean="0"/>
          </a:p>
          <a:p>
            <a:pPr>
              <a:buFontTx/>
              <a:buChar char="-"/>
            </a:pPr>
            <a:r>
              <a:rPr lang="pt-BR" sz="2000" dirty="0" smtClean="0"/>
              <a:t>Governança das informações geradas pela empresa.</a:t>
            </a:r>
          </a:p>
          <a:p>
            <a:pPr>
              <a:buFontTx/>
              <a:buChar char="-"/>
            </a:pPr>
            <a:r>
              <a:rPr lang="pt-BR" sz="2000" dirty="0" smtClean="0"/>
              <a:t>Facilidade de acesso e manipulação dos registros.</a:t>
            </a:r>
          </a:p>
          <a:p>
            <a:pPr algn="just"/>
            <a:endParaRPr lang="pt-BR" sz="2000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260648"/>
            <a:ext cx="8892480" cy="922338"/>
          </a:xfrm>
        </p:spPr>
        <p:txBody>
          <a:bodyPr/>
          <a:lstStyle/>
          <a:p>
            <a:pPr lvl="0"/>
            <a:r>
              <a:rPr lang="pt-BR" sz="2400" dirty="0" smtClean="0"/>
              <a:t>	</a:t>
            </a:r>
            <a:r>
              <a:rPr lang="pt-BR" sz="2400" b="1" dirty="0" smtClean="0"/>
              <a:t>2.</a:t>
            </a:r>
            <a:r>
              <a:rPr lang="pt-BR" sz="2400" dirty="0" smtClean="0"/>
              <a:t> </a:t>
            </a:r>
            <a:r>
              <a:rPr lang="pt-BR" sz="2400" b="1" dirty="0" smtClean="0"/>
              <a:t>Criando </a:t>
            </a:r>
            <a:r>
              <a:rPr lang="pt-BR" sz="2400" b="1" dirty="0" err="1" smtClean="0"/>
              <a:t>Personas</a:t>
            </a:r>
            <a:endParaRPr lang="pt-BR" sz="2400" dirty="0" smtClean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179512" y="1268760"/>
            <a:ext cx="8785225" cy="5472608"/>
          </a:xfrm>
        </p:spPr>
        <p:txBody>
          <a:bodyPr/>
          <a:lstStyle/>
          <a:p>
            <a:pPr>
              <a:buNone/>
            </a:pPr>
            <a:r>
              <a:rPr lang="pt-BR" sz="2000" b="1" dirty="0" smtClean="0"/>
              <a:t>Identifique padrões de comportamentos dos usuários;</a:t>
            </a:r>
            <a:r>
              <a:rPr lang="pt-BR" sz="1800" b="1" dirty="0" smtClean="0"/>
              <a:t>	</a:t>
            </a:r>
            <a:endParaRPr lang="pt-BR" sz="1800" dirty="0" smtClean="0"/>
          </a:p>
          <a:p>
            <a:pPr>
              <a:buNone/>
            </a:pPr>
            <a:r>
              <a:rPr lang="pt-BR" sz="1800" dirty="0" smtClean="0"/>
              <a:t>-	Todos os usuários do sistema possuem noções básicas de informática.</a:t>
            </a:r>
          </a:p>
          <a:p>
            <a:pPr>
              <a:buNone/>
            </a:pPr>
            <a:r>
              <a:rPr lang="pt-BR" sz="1800" dirty="0" smtClean="0"/>
              <a:t>-	Proprietária: Facilidade de acesso às informações da agenda e dos pacientes.</a:t>
            </a:r>
          </a:p>
          <a:p>
            <a:pPr>
              <a:buNone/>
            </a:pPr>
            <a:r>
              <a:rPr lang="pt-BR" sz="1800" dirty="0" smtClean="0"/>
              <a:t>-	Secretária: Facilidade de acesso à agenda e manutenção das informações cadastrais.</a:t>
            </a:r>
          </a:p>
          <a:p>
            <a:pPr>
              <a:buNone/>
            </a:pPr>
            <a:endParaRPr lang="pt-BR" sz="1000" b="1" dirty="0" smtClean="0"/>
          </a:p>
          <a:p>
            <a:pPr>
              <a:buNone/>
            </a:pPr>
            <a:r>
              <a:rPr lang="pt-BR" sz="2000" b="1" dirty="0" smtClean="0"/>
              <a:t>Agrupe os usuários com base nos padrões;</a:t>
            </a:r>
            <a:endParaRPr lang="pt-BR" sz="2000" dirty="0" smtClean="0"/>
          </a:p>
          <a:p>
            <a:pPr>
              <a:buNone/>
            </a:pPr>
            <a:r>
              <a:rPr lang="pt-BR" sz="1800" dirty="0" smtClean="0"/>
              <a:t>-	Grupo A (administrador)</a:t>
            </a:r>
          </a:p>
          <a:p>
            <a:pPr>
              <a:buFontTx/>
              <a:buChar char="-"/>
            </a:pPr>
            <a:r>
              <a:rPr lang="pt-BR" sz="1800" dirty="0" smtClean="0"/>
              <a:t>Grupo B (secretária)</a:t>
            </a:r>
          </a:p>
          <a:p>
            <a:pPr>
              <a:buNone/>
            </a:pPr>
            <a:endParaRPr lang="pt-BR" sz="1000" dirty="0" smtClean="0"/>
          </a:p>
          <a:p>
            <a:pPr>
              <a:buNone/>
            </a:pPr>
            <a:r>
              <a:rPr lang="pt-BR" sz="2000" b="1" dirty="0" smtClean="0"/>
              <a:t>Especifique as características de cada grupo;</a:t>
            </a:r>
          </a:p>
          <a:p>
            <a:pPr>
              <a:buNone/>
            </a:pPr>
            <a:r>
              <a:rPr lang="pt-BR" sz="1800" dirty="0" smtClean="0"/>
              <a:t>-	Grupo A: Facilidade na consulta e manutenção do prontuário dos pacientes, gestão da agenda e visualização de relatórios financeiros.</a:t>
            </a:r>
          </a:p>
          <a:p>
            <a:pPr>
              <a:buNone/>
            </a:pPr>
            <a:r>
              <a:rPr lang="pt-BR" sz="1800" dirty="0" smtClean="0"/>
              <a:t>-	Grupo B: Facilidade para gerir informações administrativas, relacionadas à manutenção dos registros e contato com os pacientes/clientes. </a:t>
            </a:r>
          </a:p>
          <a:p>
            <a:pPr>
              <a:buNone/>
            </a:pPr>
            <a:endParaRPr lang="pt-BR" sz="1000" b="1" dirty="0" smtClean="0"/>
          </a:p>
          <a:p>
            <a:pPr>
              <a:buNone/>
            </a:pPr>
            <a:r>
              <a:rPr lang="pt-BR" sz="1800" b="1" dirty="0" smtClean="0"/>
              <a:t>Dê um nome para cada grupo.</a:t>
            </a:r>
            <a:endParaRPr lang="pt-BR" sz="1800" dirty="0" smtClean="0"/>
          </a:p>
          <a:p>
            <a:pPr>
              <a:buNone/>
            </a:pPr>
            <a:r>
              <a:rPr lang="pt-BR" sz="1800" dirty="0" smtClean="0"/>
              <a:t>-	Grupo Administrador</a:t>
            </a:r>
          </a:p>
          <a:p>
            <a:pPr>
              <a:buNone/>
            </a:pPr>
            <a:r>
              <a:rPr lang="pt-BR" sz="1800" dirty="0" smtClean="0"/>
              <a:t>-	Grupo Secretária.</a:t>
            </a:r>
          </a:p>
          <a:p>
            <a:pPr marL="457200" indent="-457200">
              <a:buNone/>
            </a:pPr>
            <a:endParaRPr lang="pt-BR" dirty="0" smtClean="0"/>
          </a:p>
          <a:p>
            <a:pPr marL="457200" indent="-457200">
              <a:buNone/>
            </a:pPr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28785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t-BR" sz="2400" b="1" dirty="0" smtClean="0"/>
              <a:t>3. Entender o Ecossistema</a:t>
            </a:r>
            <a:r>
              <a:rPr lang="pt-BR" sz="2400" dirty="0" smtClean="0"/>
              <a:t/>
            </a:r>
            <a:br>
              <a:rPr lang="pt-BR" sz="2400" dirty="0" smtClean="0"/>
            </a:br>
            <a:endParaRPr lang="pt-BR" sz="240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dirty="0" smtClean="0"/>
              <a:t>	</a:t>
            </a:r>
            <a:endParaRPr lang="pt-BR" dirty="0"/>
          </a:p>
        </p:txBody>
      </p:sp>
      <p:graphicFrame>
        <p:nvGraphicFramePr>
          <p:cNvPr id="6" name="Tabela 5"/>
          <p:cNvGraphicFramePr>
            <a:graphicFrameLocks noGrp="1"/>
          </p:cNvGraphicFramePr>
          <p:nvPr/>
        </p:nvGraphicFramePr>
        <p:xfrm>
          <a:off x="323527" y="1412776"/>
          <a:ext cx="7848872" cy="5156881"/>
        </p:xfrm>
        <a:graphic>
          <a:graphicData uri="http://schemas.openxmlformats.org/drawingml/2006/table">
            <a:tbl>
              <a:tblPr/>
              <a:tblGrid>
                <a:gridCol w="3888433"/>
                <a:gridCol w="3960439"/>
              </a:tblGrid>
              <a:tr h="223224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085850" algn="l"/>
                        </a:tabLst>
                      </a:pPr>
                      <a:r>
                        <a:rPr lang="pt-BR" sz="1800" b="1" dirty="0">
                          <a:solidFill>
                            <a:srgbClr val="0070C0"/>
                          </a:solidFill>
                          <a:latin typeface="Arial"/>
                          <a:ea typeface="Calibri"/>
                          <a:cs typeface="Times New Roman"/>
                        </a:rPr>
                        <a:t>Pessoas, Processos e instituições</a:t>
                      </a:r>
                      <a:endParaRPr lang="pt-BR" sz="1800" dirty="0">
                        <a:solidFill>
                          <a:srgbClr val="0070C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085850" algn="l"/>
                        </a:tabLst>
                      </a:pPr>
                      <a:r>
                        <a:rPr lang="pt-BR" sz="1800" dirty="0" smtClean="0">
                          <a:latin typeface="Arial"/>
                          <a:ea typeface="Calibri"/>
                          <a:cs typeface="Times New Roman"/>
                        </a:rPr>
                        <a:t>-   Funcionários</a:t>
                      </a:r>
                      <a:r>
                        <a:rPr lang="pt-BR" sz="1800" dirty="0">
                          <a:latin typeface="Arial"/>
                          <a:ea typeface="Calibri"/>
                          <a:cs typeface="Times New Roman"/>
                        </a:rPr>
                        <a:t>, clientes, parceiros e </a:t>
                      </a:r>
                      <a:r>
                        <a:rPr lang="pt-BR" sz="1800" dirty="0" smtClean="0">
                          <a:latin typeface="Arial"/>
                          <a:ea typeface="Calibri"/>
                          <a:cs typeface="Times New Roman"/>
                        </a:rPr>
                        <a:t>    pacientes</a:t>
                      </a:r>
                      <a:r>
                        <a:rPr lang="pt-BR" sz="1800" dirty="0">
                          <a:latin typeface="Arial"/>
                          <a:ea typeface="Calibri"/>
                          <a:cs typeface="Times New Roman"/>
                        </a:rPr>
                        <a:t>.</a:t>
                      </a:r>
                      <a:endParaRPr lang="pt-BR" sz="18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085850" algn="l"/>
                        </a:tabLst>
                      </a:pPr>
                      <a:r>
                        <a:rPr lang="pt-BR" sz="1800" dirty="0">
                          <a:latin typeface="Arial"/>
                          <a:ea typeface="Calibri"/>
                          <a:cs typeface="Times New Roman"/>
                        </a:rPr>
                        <a:t>- </a:t>
                      </a:r>
                      <a:r>
                        <a:rPr lang="pt-BR" sz="1800" dirty="0" smtClean="0">
                          <a:latin typeface="Arial"/>
                          <a:ea typeface="Calibri"/>
                          <a:cs typeface="Times New Roman"/>
                        </a:rPr>
                        <a:t>  Proprietário</a:t>
                      </a:r>
                      <a:r>
                        <a:rPr lang="pt-BR" sz="1800" dirty="0">
                          <a:latin typeface="Arial"/>
                          <a:ea typeface="Calibri"/>
                          <a:cs typeface="Times New Roman"/>
                        </a:rPr>
                        <a:t>, secretária</a:t>
                      </a:r>
                      <a:endParaRPr lang="pt-BR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085850" algn="l"/>
                        </a:tabLst>
                      </a:pPr>
                      <a:r>
                        <a:rPr lang="pt-BR" sz="1800" b="1" dirty="0">
                          <a:solidFill>
                            <a:srgbClr val="0070C0"/>
                          </a:solidFill>
                          <a:latin typeface="Arial"/>
                          <a:ea typeface="Calibri"/>
                          <a:cs typeface="Times New Roman"/>
                        </a:rPr>
                        <a:t>Notícias, tendências e tecnologias</a:t>
                      </a:r>
                      <a:endParaRPr lang="pt-BR" sz="1800" dirty="0">
                        <a:solidFill>
                          <a:srgbClr val="0070C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085850" algn="l"/>
                        </a:tabLst>
                      </a:pPr>
                      <a:r>
                        <a:rPr lang="pt-BR" sz="1800" dirty="0" smtClean="0">
                          <a:latin typeface="Arial"/>
                          <a:ea typeface="Calibri"/>
                          <a:cs typeface="Times New Roman"/>
                        </a:rPr>
                        <a:t>-   Aplicação </a:t>
                      </a:r>
                      <a:r>
                        <a:rPr lang="pt-BR" sz="1800" dirty="0" err="1">
                          <a:latin typeface="Arial"/>
                          <a:ea typeface="Calibri"/>
                          <a:cs typeface="Times New Roman"/>
                        </a:rPr>
                        <a:t>cross-browser</a:t>
                      </a:r>
                      <a:endParaRPr lang="pt-BR" sz="18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085850" algn="l"/>
                        </a:tabLst>
                      </a:pPr>
                      <a:r>
                        <a:rPr lang="pt-BR" sz="1800" dirty="0">
                          <a:latin typeface="Arial"/>
                          <a:ea typeface="Calibri"/>
                          <a:cs typeface="Times New Roman"/>
                        </a:rPr>
                        <a:t>- </a:t>
                      </a:r>
                      <a:r>
                        <a:rPr lang="pt-BR" sz="1800" dirty="0" smtClean="0">
                          <a:latin typeface="Arial"/>
                          <a:ea typeface="Calibri"/>
                          <a:cs typeface="Times New Roman"/>
                        </a:rPr>
                        <a:t>  Integração </a:t>
                      </a:r>
                      <a:r>
                        <a:rPr lang="pt-BR" sz="1800" dirty="0">
                          <a:latin typeface="Arial"/>
                          <a:ea typeface="Calibri"/>
                          <a:cs typeface="Times New Roman"/>
                        </a:rPr>
                        <a:t>de agendas</a:t>
                      </a:r>
                      <a:endParaRPr lang="pt-BR" sz="18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085850" algn="l"/>
                        </a:tabLst>
                      </a:pPr>
                      <a:r>
                        <a:rPr lang="pt-BR" sz="1800" dirty="0">
                          <a:latin typeface="Arial"/>
                          <a:ea typeface="Calibri"/>
                          <a:cs typeface="Times New Roman"/>
                        </a:rPr>
                        <a:t>- </a:t>
                      </a:r>
                      <a:r>
                        <a:rPr lang="pt-BR" sz="1800" dirty="0" smtClean="0">
                          <a:latin typeface="Arial"/>
                          <a:ea typeface="Calibri"/>
                          <a:cs typeface="Times New Roman"/>
                        </a:rPr>
                        <a:t>  Acesso </a:t>
                      </a:r>
                      <a:r>
                        <a:rPr lang="pt-BR" sz="1800" dirty="0">
                          <a:latin typeface="Arial"/>
                          <a:ea typeface="Calibri"/>
                          <a:cs typeface="Times New Roman"/>
                        </a:rPr>
                        <a:t>online/off </a:t>
                      </a:r>
                      <a:r>
                        <a:rPr lang="pt-BR" sz="1800" dirty="0" err="1">
                          <a:latin typeface="Arial"/>
                          <a:ea typeface="Calibri"/>
                          <a:cs typeface="Times New Roman"/>
                        </a:rPr>
                        <a:t>line</a:t>
                      </a:r>
                      <a:endParaRPr lang="pt-BR" sz="18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latin typeface="Arial"/>
                          <a:ea typeface="Calibri"/>
                          <a:cs typeface="Times New Roman"/>
                        </a:rPr>
                        <a:t>- </a:t>
                      </a:r>
                      <a:r>
                        <a:rPr lang="pt-BR" sz="1800" dirty="0" smtClean="0">
                          <a:latin typeface="Arial"/>
                          <a:ea typeface="Calibri"/>
                          <a:cs typeface="Times New Roman"/>
                        </a:rPr>
                        <a:t>  Aplicação </a:t>
                      </a:r>
                      <a:r>
                        <a:rPr lang="pt-BR" sz="1800" dirty="0">
                          <a:latin typeface="Arial"/>
                          <a:ea typeface="Calibri"/>
                          <a:cs typeface="Times New Roman"/>
                        </a:rPr>
                        <a:t>responsiva</a:t>
                      </a:r>
                      <a:endParaRPr lang="pt-BR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2463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085850" algn="l"/>
                        </a:tabLst>
                      </a:pPr>
                      <a:r>
                        <a:rPr lang="pt-BR" sz="1800" b="1" dirty="0">
                          <a:solidFill>
                            <a:srgbClr val="0070C0"/>
                          </a:solidFill>
                          <a:latin typeface="Arial"/>
                          <a:ea typeface="Calibri"/>
                          <a:cs typeface="Times New Roman"/>
                        </a:rPr>
                        <a:t>Atividades e Pontos de contato</a:t>
                      </a:r>
                      <a:endParaRPr lang="pt-BR" sz="1800" dirty="0">
                        <a:solidFill>
                          <a:srgbClr val="0070C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buFontTx/>
                        <a:buNone/>
                        <a:tabLst>
                          <a:tab pos="1085850" algn="l"/>
                        </a:tabLst>
                      </a:pPr>
                      <a:r>
                        <a:rPr lang="pt-BR" sz="1800" dirty="0" smtClean="0">
                          <a:latin typeface="Arial"/>
                          <a:ea typeface="Calibri"/>
                          <a:cs typeface="Times New Roman"/>
                        </a:rPr>
                        <a:t>Todas </a:t>
                      </a:r>
                      <a:r>
                        <a:rPr lang="pt-BR" sz="1800" dirty="0">
                          <a:latin typeface="Arial"/>
                          <a:ea typeface="Calibri"/>
                          <a:cs typeface="Times New Roman"/>
                        </a:rPr>
                        <a:t>as atividades são referentes à saúde mental</a:t>
                      </a:r>
                      <a:r>
                        <a:rPr lang="pt-BR" sz="1800" dirty="0" smtClean="0">
                          <a:latin typeface="Arial"/>
                          <a:ea typeface="Calibri"/>
                          <a:cs typeface="Times New Roman"/>
                        </a:rPr>
                        <a:t>:</a:t>
                      </a:r>
                      <a:endParaRPr lang="pt-BR" sz="1800" dirty="0" smtClean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buFontTx/>
                        <a:buChar char="-"/>
                        <a:tabLst>
                          <a:tab pos="1085850" algn="l"/>
                        </a:tabLst>
                      </a:pPr>
                      <a:r>
                        <a:rPr lang="pt-BR" sz="1800" dirty="0" smtClean="0">
                          <a:latin typeface="Arial"/>
                          <a:ea typeface="Calibri"/>
                          <a:cs typeface="Times New Roman"/>
                        </a:rPr>
                        <a:t>   Cadastro</a:t>
                      </a:r>
                      <a:r>
                        <a:rPr lang="pt-BR" sz="1800" dirty="0">
                          <a:latin typeface="Arial"/>
                          <a:ea typeface="Calibri"/>
                          <a:cs typeface="Times New Roman"/>
                        </a:rPr>
                        <a:t>/ Consulta de pacientes.</a:t>
                      </a:r>
                      <a:endParaRPr lang="pt-BR" sz="18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085850" algn="l"/>
                        </a:tabLst>
                      </a:pPr>
                      <a:r>
                        <a:rPr lang="pt-BR" sz="1800" dirty="0" smtClean="0">
                          <a:latin typeface="Arial"/>
                          <a:ea typeface="Calibri"/>
                          <a:cs typeface="Times New Roman"/>
                        </a:rPr>
                        <a:t>-   Registro</a:t>
                      </a:r>
                      <a:r>
                        <a:rPr lang="pt-BR" sz="1800" dirty="0">
                          <a:latin typeface="Arial"/>
                          <a:ea typeface="Calibri"/>
                          <a:cs typeface="Times New Roman"/>
                        </a:rPr>
                        <a:t>/ Consulta de atendimentos.</a:t>
                      </a:r>
                      <a:endParaRPr lang="pt-BR" sz="18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085850" algn="l"/>
                        </a:tabLst>
                      </a:pPr>
                      <a:r>
                        <a:rPr lang="pt-BR" sz="1800" dirty="0" smtClean="0">
                          <a:latin typeface="Arial"/>
                          <a:ea typeface="Calibri"/>
                          <a:cs typeface="Times New Roman"/>
                        </a:rPr>
                        <a:t>-   Agendamento</a:t>
                      </a:r>
                      <a:r>
                        <a:rPr lang="pt-BR" sz="1800" dirty="0">
                          <a:latin typeface="Arial"/>
                          <a:ea typeface="Calibri"/>
                          <a:cs typeface="Times New Roman"/>
                        </a:rPr>
                        <a:t>/ alteração/ visualização de consultas</a:t>
                      </a:r>
                      <a:endParaRPr lang="pt-BR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085850" algn="l"/>
                        </a:tabLst>
                      </a:pPr>
                      <a:r>
                        <a:rPr lang="pt-BR" sz="1800" b="1" dirty="0">
                          <a:solidFill>
                            <a:srgbClr val="0070C0"/>
                          </a:solidFill>
                          <a:latin typeface="Arial"/>
                          <a:ea typeface="Calibri"/>
                          <a:cs typeface="Times New Roman"/>
                        </a:rPr>
                        <a:t>Lugares</a:t>
                      </a:r>
                      <a:endParaRPr lang="pt-BR" sz="1800" dirty="0">
                        <a:solidFill>
                          <a:srgbClr val="0070C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buFontTx/>
                        <a:buChar char="-"/>
                        <a:tabLst>
                          <a:tab pos="1085850" algn="l"/>
                        </a:tabLst>
                      </a:pPr>
                      <a:r>
                        <a:rPr lang="pt-BR" sz="1800" dirty="0" smtClean="0">
                          <a:latin typeface="Arial"/>
                          <a:ea typeface="Calibri"/>
                          <a:cs typeface="Times New Roman"/>
                        </a:rPr>
                        <a:t>   Web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buFontTx/>
                        <a:buChar char="-"/>
                        <a:tabLst>
                          <a:tab pos="1085850" algn="l"/>
                        </a:tabLst>
                      </a:pPr>
                      <a:r>
                        <a:rPr lang="pt-BR" sz="1800" dirty="0" smtClean="0">
                          <a:latin typeface="Arial"/>
                          <a:ea typeface="Calibri"/>
                          <a:cs typeface="Times New Roman"/>
                        </a:rPr>
                        <a:t>   Escritório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buFontTx/>
                        <a:buNone/>
                        <a:tabLst>
                          <a:tab pos="1085850" algn="l"/>
                        </a:tabLst>
                      </a:pPr>
                      <a:endParaRPr lang="pt-BR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1728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t-BR" sz="2400" b="1" dirty="0" smtClean="0"/>
              <a:t>4. Criando </a:t>
            </a:r>
            <a:r>
              <a:rPr lang="pt-BR" sz="2400" b="1" dirty="0" err="1" smtClean="0"/>
              <a:t>Journey</a:t>
            </a:r>
            <a:r>
              <a:rPr lang="pt-BR" sz="2400" b="1" dirty="0" smtClean="0"/>
              <a:t> </a:t>
            </a:r>
            <a:r>
              <a:rPr lang="pt-BR" sz="2400" b="1" dirty="0" err="1" smtClean="0"/>
              <a:t>Maps</a:t>
            </a:r>
            <a:endParaRPr lang="pt-BR" sz="2400" dirty="0" smtClean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388" y="1340768"/>
            <a:ext cx="8785225" cy="5256584"/>
          </a:xfrm>
        </p:spPr>
        <p:txBody>
          <a:bodyPr/>
          <a:lstStyle/>
          <a:p>
            <a:pPr>
              <a:buNone/>
            </a:pPr>
            <a:r>
              <a:rPr lang="pt-BR" sz="1600" b="1" dirty="0" smtClean="0"/>
              <a:t>Olhe para as </a:t>
            </a:r>
            <a:r>
              <a:rPr lang="pt-BR" sz="1600" b="1" dirty="0" err="1" smtClean="0"/>
              <a:t>personas</a:t>
            </a:r>
            <a:r>
              <a:rPr lang="pt-BR" sz="1600" b="1" dirty="0" smtClean="0"/>
              <a:t> e para o contexto e pense nas etapas que envolvem sua jornada;</a:t>
            </a:r>
            <a:endParaRPr lang="pt-BR" sz="1600" dirty="0" smtClean="0"/>
          </a:p>
          <a:p>
            <a:pPr>
              <a:buNone/>
            </a:pPr>
            <a:r>
              <a:rPr lang="pt-BR" sz="1600" b="1" dirty="0" smtClean="0"/>
              <a:t>Descreva o principal objetivo de cada etapa;</a:t>
            </a:r>
            <a:endParaRPr lang="pt-BR" sz="1600" dirty="0" smtClean="0"/>
          </a:p>
          <a:p>
            <a:r>
              <a:rPr lang="pt-BR" b="1" dirty="0" smtClean="0"/>
              <a:t>Fase I - Cadastro de funcionário/usuário/paciente/empresa/parceria</a:t>
            </a:r>
          </a:p>
          <a:p>
            <a:pPr>
              <a:buNone/>
            </a:pPr>
            <a:r>
              <a:rPr lang="pt-BR" dirty="0" smtClean="0"/>
              <a:t>-	Objetivo: A usuária necessita realizar o cadastro dos funcionários, usuários do sistema com perfis de acessos, pacientes, empresas para as quais presta serviços e as parcerias que possui. Este é o início de sua jornada no sistema, realizar estes cadastros para que seja possível as demais ações.</a:t>
            </a:r>
          </a:p>
          <a:p>
            <a:endParaRPr lang="pt-BR" sz="1100" b="1" dirty="0" smtClean="0"/>
          </a:p>
          <a:p>
            <a:r>
              <a:rPr lang="pt-BR" b="1" dirty="0" smtClean="0"/>
              <a:t>Fase II - Agendamento de consulta/palestra</a:t>
            </a:r>
          </a:p>
          <a:p>
            <a:pPr>
              <a:buNone/>
            </a:pPr>
            <a:r>
              <a:rPr lang="pt-BR" dirty="0" smtClean="0"/>
              <a:t>-	Objetivo: A partir do contado do paciente ou empresa há necessidade de verificar a agenda e realizar o agendamento para consulta ou palestra de acordo com a disponibilidade. </a:t>
            </a:r>
          </a:p>
          <a:p>
            <a:pPr>
              <a:buNone/>
            </a:pPr>
            <a:r>
              <a:rPr lang="pt-BR" dirty="0" smtClean="0"/>
              <a:t>				</a:t>
            </a:r>
          </a:p>
          <a:p>
            <a:pPr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21921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4. Criando </a:t>
            </a:r>
            <a:r>
              <a:rPr lang="pt-BR" b="1" dirty="0" err="1" smtClean="0"/>
              <a:t>Journey</a:t>
            </a:r>
            <a:r>
              <a:rPr lang="pt-BR" b="1" dirty="0" smtClean="0"/>
              <a:t> </a:t>
            </a:r>
            <a:r>
              <a:rPr lang="pt-BR" b="1" dirty="0" err="1" smtClean="0"/>
              <a:t>Maps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179512" y="1340768"/>
            <a:ext cx="8785225" cy="5112568"/>
          </a:xfrm>
        </p:spPr>
        <p:txBody>
          <a:bodyPr/>
          <a:lstStyle/>
          <a:p>
            <a:r>
              <a:rPr lang="pt-BR" sz="2000" b="1" dirty="0" smtClean="0"/>
              <a:t>Fase </a:t>
            </a:r>
            <a:r>
              <a:rPr lang="pt-BR" sz="2000" b="1" dirty="0" smtClean="0"/>
              <a:t>III </a:t>
            </a:r>
            <a:r>
              <a:rPr lang="pt-BR" sz="2000" b="1" dirty="0" smtClean="0"/>
              <a:t>- </a:t>
            </a:r>
            <a:r>
              <a:rPr lang="pt-BR" sz="2000" b="1" dirty="0" smtClean="0"/>
              <a:t>Pré-consulta</a:t>
            </a:r>
          </a:p>
          <a:p>
            <a:pPr>
              <a:buFontTx/>
              <a:buChar char="-"/>
            </a:pPr>
            <a:r>
              <a:rPr lang="pt-BR" sz="2000" dirty="0" smtClean="0"/>
              <a:t>Objetivo: Realizar a preparação para o acompanhamento de um paciente momentos antes da consulta. </a:t>
            </a:r>
          </a:p>
          <a:p>
            <a:pPr>
              <a:buNone/>
            </a:pPr>
            <a:endParaRPr lang="pt-BR" sz="2000" dirty="0" smtClean="0"/>
          </a:p>
          <a:p>
            <a:r>
              <a:rPr lang="pt-BR" sz="2000" b="1" dirty="0" smtClean="0"/>
              <a:t>Fase IV – Consulta</a:t>
            </a:r>
          </a:p>
          <a:p>
            <a:pPr>
              <a:buFontTx/>
              <a:buChar char="-"/>
            </a:pPr>
            <a:r>
              <a:rPr lang="pt-BR" sz="2000" dirty="0" smtClean="0"/>
              <a:t>Objetivo: Realizar o atendimento clinico/ avaliação psicológica do paciente.</a:t>
            </a:r>
          </a:p>
          <a:p>
            <a:pPr>
              <a:buFontTx/>
              <a:buChar char="-"/>
            </a:pPr>
            <a:endParaRPr lang="pt-BR" sz="2000" dirty="0" smtClean="0"/>
          </a:p>
          <a:p>
            <a:r>
              <a:rPr lang="pt-BR" sz="2000" b="1" dirty="0" smtClean="0"/>
              <a:t>Fase V – Pós-consulta</a:t>
            </a:r>
          </a:p>
          <a:p>
            <a:pPr>
              <a:buFontTx/>
              <a:buChar char="-"/>
            </a:pPr>
            <a:r>
              <a:rPr lang="pt-BR" sz="2000" dirty="0" smtClean="0"/>
              <a:t>Objetivo: Registrar o atendimento realizado com os pacientes no consultório, viabilizando a evolução do quadro clínico.</a:t>
            </a:r>
          </a:p>
          <a:p>
            <a:pPr>
              <a:buFontTx/>
              <a:buChar char="-"/>
            </a:pPr>
            <a:endParaRPr lang="pt-BR" sz="2000" dirty="0" smtClean="0"/>
          </a:p>
          <a:p>
            <a:r>
              <a:rPr lang="pt-BR" sz="2000" b="1" dirty="0" smtClean="0"/>
              <a:t>Fase VI - Gerar cobrança de pagamento</a:t>
            </a:r>
          </a:p>
          <a:p>
            <a:pPr>
              <a:buNone/>
            </a:pPr>
            <a:r>
              <a:rPr lang="pt-BR" sz="2000" dirty="0" smtClean="0"/>
              <a:t>-	Objetivo: A partir de um atendimento realizado, seja ele de consulta ou palestra é necessário gerar a cobrança deste serviço prestado ao paciente ou empresa.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64079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4. Criando </a:t>
            </a:r>
            <a:r>
              <a:rPr lang="pt-BR" b="1" dirty="0" err="1" smtClean="0"/>
              <a:t>Journey</a:t>
            </a:r>
            <a:r>
              <a:rPr lang="pt-BR" b="1" dirty="0" smtClean="0"/>
              <a:t> </a:t>
            </a:r>
            <a:r>
              <a:rPr lang="pt-BR" b="1" dirty="0" err="1" smtClean="0"/>
              <a:t>Maps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512" y="1340768"/>
            <a:ext cx="8785225" cy="5328592"/>
          </a:xfrm>
        </p:spPr>
        <p:txBody>
          <a:bodyPr/>
          <a:lstStyle/>
          <a:p>
            <a:r>
              <a:rPr lang="pt-BR" sz="1400" b="1" dirty="0" smtClean="0"/>
              <a:t>Mapeie os pontos de contato dentro da jornada;</a:t>
            </a:r>
          </a:p>
          <a:p>
            <a:r>
              <a:rPr lang="pt-BR" sz="1400" b="1" dirty="0" smtClean="0"/>
              <a:t>Registre o grau de satisfação do usuário com cada ponto de contato</a:t>
            </a:r>
            <a:r>
              <a:rPr lang="pt-BR" sz="1600" b="1" dirty="0" smtClean="0"/>
              <a:t>;</a:t>
            </a:r>
          </a:p>
          <a:p>
            <a:pPr>
              <a:buNone/>
            </a:pPr>
            <a:endParaRPr lang="pt-BR" b="1" dirty="0" smtClean="0"/>
          </a:p>
        </p:txBody>
      </p:sp>
      <p:pic>
        <p:nvPicPr>
          <p:cNvPr id="4" name="Imagem 3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1916832"/>
            <a:ext cx="9107553" cy="4667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24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t-BR" sz="2400" b="1" dirty="0" smtClean="0"/>
              <a:t>5. Gerando ideias</a:t>
            </a:r>
            <a:endParaRPr lang="pt-BR" sz="2400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1200" b="1" dirty="0" smtClean="0"/>
              <a:t>Faça um </a:t>
            </a:r>
            <a:r>
              <a:rPr lang="pt-BR" sz="1200" b="1" dirty="0" err="1" smtClean="0"/>
              <a:t>brainstorm</a:t>
            </a:r>
            <a:r>
              <a:rPr lang="pt-BR" sz="1200" b="1" dirty="0" smtClean="0"/>
              <a:t> de ideias para o produto;</a:t>
            </a:r>
          </a:p>
          <a:p>
            <a:r>
              <a:rPr lang="pt-BR" sz="1200" b="1" dirty="0" smtClean="0"/>
              <a:t>Faça </a:t>
            </a:r>
            <a:r>
              <a:rPr lang="pt-BR" sz="1200" b="1" dirty="0" err="1" smtClean="0"/>
              <a:t>sketchs</a:t>
            </a:r>
            <a:r>
              <a:rPr lang="pt-BR" sz="1200" b="1" dirty="0" smtClean="0"/>
              <a:t> simples para exemplificar o funcionamento.</a:t>
            </a:r>
          </a:p>
          <a:p>
            <a:endParaRPr lang="pt-BR" dirty="0"/>
          </a:p>
        </p:txBody>
      </p:sp>
      <p:pic>
        <p:nvPicPr>
          <p:cNvPr id="5" name="Imagem 4"/>
          <p:cNvPicPr/>
          <p:nvPr/>
        </p:nvPicPr>
        <p:blipFill>
          <a:blip r:embed="rId2"/>
          <a:stretch>
            <a:fillRect/>
          </a:stretch>
        </p:blipFill>
        <p:spPr>
          <a:xfrm>
            <a:off x="323528" y="1844824"/>
            <a:ext cx="6583680" cy="4873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576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400" b="1" dirty="0" smtClean="0"/>
              <a:t>6. Criando o Mapa do Site</a:t>
            </a:r>
            <a:endParaRPr lang="pt-BR" sz="2400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1100" b="1" dirty="0" smtClean="0"/>
              <a:t>Faça uma lista com o conteúdo que deve fazer parte do produto;</a:t>
            </a:r>
          </a:p>
          <a:p>
            <a:r>
              <a:rPr lang="pt-BR" sz="1100" b="1" dirty="0" smtClean="0"/>
              <a:t>    Organize o conteúdo em grupos;</a:t>
            </a:r>
          </a:p>
          <a:p>
            <a:r>
              <a:rPr lang="pt-BR" sz="1100" b="1" dirty="0" smtClean="0"/>
              <a:t>    Rotule cada grupo;</a:t>
            </a:r>
          </a:p>
          <a:p>
            <a:r>
              <a:rPr lang="pt-BR" sz="1100" b="1" dirty="0" smtClean="0"/>
              <a:t>    Priorize o conteúdo dentro dos grupos;</a:t>
            </a:r>
          </a:p>
          <a:p>
            <a:r>
              <a:rPr lang="pt-BR" sz="1100" b="1" dirty="0" smtClean="0"/>
              <a:t>    Priorize a estrutura dos grupos. </a:t>
            </a:r>
          </a:p>
          <a:p>
            <a:pPr>
              <a:buNone/>
            </a:pPr>
            <a:endParaRPr lang="pt-BR" dirty="0"/>
          </a:p>
        </p:txBody>
      </p:sp>
      <p:graphicFrame>
        <p:nvGraphicFramePr>
          <p:cNvPr id="6" name="Diagrama 5"/>
          <p:cNvGraphicFramePr/>
          <p:nvPr>
            <p:extLst>
              <p:ext uri="{D42A27DB-BD31-4B8C-83A1-F6EECF244321}">
                <p14:modId xmlns:p14="http://schemas.microsoft.com/office/powerpoint/2010/main" val="1730003092"/>
              </p:ext>
            </p:extLst>
          </p:nvPr>
        </p:nvGraphicFramePr>
        <p:xfrm>
          <a:off x="611560" y="1844824"/>
          <a:ext cx="8100000" cy="4896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74623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mpacta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4000" dirty="0" smtClean="0">
            <a:solidFill>
              <a:schemeClr val="tx2">
                <a:lumMod val="75000"/>
              </a:schemeClr>
            </a:solidFill>
            <a:latin typeface="Verdana" pitchFamily="34" charset="0"/>
            <a:ea typeface="Verdana" pitchFamily="34" charset="0"/>
            <a:cs typeface="Verdana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Impacta" id="{9DEE3D4C-7075-4EED-BE25-71DD8C403211}" vid="{301E77B6-CD37-4EBE-AE48-640047432F64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701</Words>
  <Application>Microsoft Office PowerPoint</Application>
  <PresentationFormat>Apresentação na tela (4:3)</PresentationFormat>
  <Paragraphs>159</Paragraphs>
  <Slides>13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9" baseType="lpstr">
      <vt:lpstr>Tahoma</vt:lpstr>
      <vt:lpstr>Arial</vt:lpstr>
      <vt:lpstr>Times New Roman</vt:lpstr>
      <vt:lpstr>Verdana</vt:lpstr>
      <vt:lpstr>Calibri</vt:lpstr>
      <vt:lpstr>Impacta</vt:lpstr>
      <vt:lpstr>Projeto de Interface com o Usuário</vt:lpstr>
      <vt:lpstr>1. Entendendo os usuários</vt:lpstr>
      <vt:lpstr> 2. Criando Personas</vt:lpstr>
      <vt:lpstr>3. Entender o Ecossistema </vt:lpstr>
      <vt:lpstr>4. Criando Journey Maps</vt:lpstr>
      <vt:lpstr>4. Criando Journey Maps</vt:lpstr>
      <vt:lpstr>4. Criando Journey Maps</vt:lpstr>
      <vt:lpstr>5. Gerando ideias</vt:lpstr>
      <vt:lpstr>6. Criando o Mapa do Site</vt:lpstr>
      <vt:lpstr>7. Protótipo de Telas  </vt:lpstr>
      <vt:lpstr>7. Protótipo de Telas </vt:lpstr>
      <vt:lpstr>8. Avaliando Interfaces</vt:lpstr>
      <vt:lpstr>Obrigado.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cp:lastModifiedBy/>
  <cp:revision>1</cp:revision>
  <dcterms:modified xsi:type="dcterms:W3CDTF">2016-12-05T21:22:42Z</dcterms:modified>
</cp:coreProperties>
</file>