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6" r:id="rId9"/>
    <p:sldId id="277" r:id="rId10"/>
    <p:sldId id="281" r:id="rId11"/>
    <p:sldId id="283" r:id="rId12"/>
    <p:sldId id="284" r:id="rId13"/>
    <p:sldId id="285" r:id="rId14"/>
    <p:sldId id="282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9" r:id="rId26"/>
    <p:sldId id="290" r:id="rId27"/>
    <p:sldId id="291" r:id="rId28"/>
    <p:sldId id="279" r:id="rId29"/>
    <p:sldId id="280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88" d="100"/>
          <a:sy n="88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156939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66319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23334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21921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9633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6378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799597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907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Agendar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  <a:endParaRPr lang="pt-B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Cancelamento de agendamentos, com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possível geração de cobrança para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cancelamentos com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menos de 24 horas de antecedência para a realização do serviço.</a:t>
            </a:r>
            <a:endParaRPr lang="pt-B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Confirmação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de agendamentos com possível geração de cobrança para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confirmações com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menos de 24 horas de antecedência para a realização do serviço.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zar Agendamento de Consulta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11560" y="1484783"/>
            <a:ext cx="8064896" cy="49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05B3A1-B0A5-41E6-851D-8FE05033C6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1484784"/>
            <a:ext cx="8785225" cy="4751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Cliente: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NR Avaliações Psicológicas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Ramo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Empresa especializada em Avaliação Psicossocial voltada para Medicina e Segurança do Trabalho.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Tempo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2 anos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Quantidade de Funcionários: Somente a Psicóloga.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Principais Clientes: Empresas de Construção Civil / Empreiteiras.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6" name="Imagem 5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26066" cy="4582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226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0219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0145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802FF0F-183C-4A30-9C30-D9C9C5405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925" y="1484784"/>
            <a:ext cx="8269449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:a16="http://schemas.microsoft.com/office/drawing/2014/main" xmlns="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:a16="http://schemas.microsoft.com/office/drawing/2014/main" xmlns="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475138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dos dados pessoais dos pacientes.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 prontuário do paciente.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Permite registrar o atendimento realizado ao paciente, com emissão de laudo de avaliação psicossocial ou edição do prontuário.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050" name="Picture 2" descr="Realizar Atendimento do Paciente">
            <a:extLst>
              <a:ext uri="{FF2B5EF4-FFF2-40B4-BE49-F238E27FC236}">
                <a16:creationId xmlns:a16="http://schemas.microsoft.com/office/drawing/2014/main" xmlns="" id="{382A9180-B432-418B-9317-1CB76F23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626"/>
            <a:ext cx="8604448" cy="62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302</Words>
  <Application>Microsoft Office PowerPoint</Application>
  <PresentationFormat>Apresentação na tela (4:3)</PresentationFormat>
  <Paragraphs>74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MODULO EMPRESA</vt:lpstr>
      <vt:lpstr>MODULO FINANCEIRO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FDE</cp:lastModifiedBy>
  <cp:revision>218</cp:revision>
  <dcterms:created xsi:type="dcterms:W3CDTF">2009-04-12T23:48:46Z</dcterms:created>
  <dcterms:modified xsi:type="dcterms:W3CDTF">2017-08-11T10:52:58Z</dcterms:modified>
</cp:coreProperties>
</file>