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81" r:id="rId1"/>
  </p:sldMasterIdLst>
  <p:notesMasterIdLst>
    <p:notesMasterId r:id="rId21"/>
  </p:notesMasterIdLst>
  <p:sldIdLst>
    <p:sldId id="256" r:id="rId2"/>
    <p:sldId id="257" r:id="rId3"/>
    <p:sldId id="309" r:id="rId4"/>
    <p:sldId id="310" r:id="rId5"/>
    <p:sldId id="311" r:id="rId6"/>
    <p:sldId id="312" r:id="rId7"/>
    <p:sldId id="313" r:id="rId8"/>
    <p:sldId id="314" r:id="rId9"/>
    <p:sldId id="318" r:id="rId10"/>
    <p:sldId id="319" r:id="rId11"/>
    <p:sldId id="316" r:id="rId12"/>
    <p:sldId id="317" r:id="rId13"/>
    <p:sldId id="322" r:id="rId14"/>
    <p:sldId id="323" r:id="rId15"/>
    <p:sldId id="324" r:id="rId16"/>
    <p:sldId id="325" r:id="rId17"/>
    <p:sldId id="320" r:id="rId18"/>
    <p:sldId id="308" r:id="rId19"/>
    <p:sldId id="321" r:id="rId20"/>
  </p:sldIdLst>
  <p:sldSz cx="9144000" cy="6858000" type="screen4x3"/>
  <p:notesSz cx="7315200" cy="9601200"/>
  <p:embeddedFontLst>
    <p:embeddedFont>
      <p:font typeface="Verdana" pitchFamily="34" charset="0"/>
      <p:regular r:id="rId22"/>
      <p:bold r:id="rId23"/>
      <p:italic r:id="rId24"/>
      <p:boldItalic r:id="rId25"/>
    </p:embeddedFont>
    <p:embeddedFont>
      <p:font typeface="Calibri" pitchFamily="34" charset="0"/>
      <p:regular r:id="rId26"/>
      <p:bold r:id="rId27"/>
      <p:italic r:id="rId28"/>
      <p:boldItalic r:id="rId29"/>
    </p:embeddedFont>
    <p:embeddedFont>
      <p:font typeface="Tahoma" pitchFamily="3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5D9DB4-40E7-4DEB-A5DD-15D4952D6FC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C538176-8C46-4389-9709-8D4769D61479}">
      <dgm:prSet phldrT="[Tex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CADASTRO</a:t>
          </a:r>
        </a:p>
      </dgm:t>
    </dgm:pt>
    <dgm:pt modelId="{2C25A110-9F0C-45B1-A617-A6CB1E611A33}" type="parTrans" cxnId="{25CCE83F-69CD-4628-B080-DCEA1CB2523D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1F1FFAEF-D40A-4D90-BD6D-5025740B28E0}" type="sibTrans" cxnId="{25CCE83F-69CD-4628-B080-DCEA1CB2523D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F4BE1965-C09D-4869-990A-2E99BD582647}">
      <dgm:prSet phldrT="[Tex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AGENDA</a:t>
          </a:r>
        </a:p>
      </dgm:t>
    </dgm:pt>
    <dgm:pt modelId="{0346CA54-77B7-4A97-8DF3-CD8B48259655}" type="parTrans" cxnId="{7467DEE5-AAF5-4F16-A69B-C50C2D69EE04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2BDB0954-A7BE-4426-BC8A-EFF940F3299E}" type="sibTrans" cxnId="{7467DEE5-AAF5-4F16-A69B-C50C2D69EE04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3893B6FC-4922-4F38-BA66-3637D14272BE}">
      <dgm:prSet phldrT="[Tex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GESTÃO DE SERVIÇOS</a:t>
          </a:r>
        </a:p>
      </dgm:t>
    </dgm:pt>
    <dgm:pt modelId="{8C4B30BD-1D99-460E-9736-AAB895A3542C}" type="parTrans" cxnId="{045F1157-556D-4641-AC64-9D8C264BA886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480F462B-207C-4947-A5C1-735E9DD81B5B}" type="sibTrans" cxnId="{045F1157-556D-4641-AC64-9D8C264BA886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D06C6E60-B6EA-475C-8BB7-B825026007AC}">
      <dgm:prSet phldrT="[Tex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FINANCEIRO</a:t>
          </a:r>
        </a:p>
      </dgm:t>
    </dgm:pt>
    <dgm:pt modelId="{9B5CD5AE-2600-4617-9DC2-060920BC15C6}" type="parTrans" cxnId="{0D75A1E2-A164-4054-992D-21D9D2273C0D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F5B15E60-5063-4C51-939C-B86523AD1BD9}" type="sibTrans" cxnId="{0D75A1E2-A164-4054-992D-21D9D2273C0D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489EC877-422F-4FC0-BB70-F91809ACE1F2}">
      <dgm:prSet phldrT="[Tex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RELATÓRIOS</a:t>
          </a:r>
        </a:p>
      </dgm:t>
    </dgm:pt>
    <dgm:pt modelId="{407FEEBA-E567-4B55-B043-9C48408E71B5}" type="parTrans" cxnId="{A1195CCC-3B65-420F-8651-0027C187659B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EFFE0EE9-ECF3-4CA9-A158-98B6B93F2BF6}" type="sibTrans" cxnId="{A1195CCC-3B65-420F-8651-0027C187659B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D7231F68-D79B-4129-94E0-6F5A66CE79D8}">
      <dgm:prSet phldrT="[Tex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GESTÃO</a:t>
          </a:r>
          <a:r>
            <a:rPr lang="pt-BR" b="1" baseline="0">
              <a:ln w="19050">
                <a:noFill/>
              </a:ln>
              <a:solidFill>
                <a:sysClr val="windowText" lastClr="000000"/>
              </a:solidFill>
            </a:rPr>
            <a:t> DE USUÁRIOS</a:t>
          </a:r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EE2D294D-8640-44C2-B3F7-107D3C9804AF}" type="parTrans" cxnId="{3FCD3CEC-136D-4309-9F14-1C2F478434AA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58BF8741-7BB3-41F5-ABD7-7D74FC0ED805}" type="sibTrans" cxnId="{3FCD3CEC-136D-4309-9F14-1C2F478434AA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34ACBEA5-F94C-4151-8AEB-B9DF614E6215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EXCLUIR</a:t>
          </a:r>
        </a:p>
      </dgm:t>
    </dgm:pt>
    <dgm:pt modelId="{C21A9D5A-36DF-41FC-9F4F-C9EFE78F1CBE}" type="parTrans" cxnId="{ACE71086-E91F-4E22-A628-B378F6BB7653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E677BB67-A40B-4D61-9C91-4C50A87A4108}" type="sibTrans" cxnId="{ACE71086-E91F-4E22-A628-B378F6BB7653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D85AA4DE-773A-46A6-A184-49F8D31B7471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PARCERIA</a:t>
          </a:r>
        </a:p>
      </dgm:t>
    </dgm:pt>
    <dgm:pt modelId="{C28534C4-F7A0-4BCC-B8C3-4B7E33109B11}" type="parTrans" cxnId="{07C033AB-E9A0-4B13-B52D-BCDF9F48B2A1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BD3D0295-5B53-4CAC-A601-9126106C6346}" type="sibTrans" cxnId="{07C033AB-E9A0-4B13-B52D-BCDF9F48B2A1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683247F9-77F1-43E0-BE9B-1F85323A5019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FUNCIONÁRIO</a:t>
          </a:r>
        </a:p>
      </dgm:t>
    </dgm:pt>
    <dgm:pt modelId="{346E636D-5AF0-4E55-A18F-5EA0A340A571}" type="parTrans" cxnId="{F96ADB49-BEEA-420F-949B-34CFBE9047AD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7A6747AE-64B4-4340-BCFE-6A321C19C819}" type="sibTrans" cxnId="{F96ADB49-BEEA-420F-949B-34CFBE9047AD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F5E64FE7-0764-46B2-B214-507B41593319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C. P. REALIZADOS</a:t>
          </a:r>
        </a:p>
      </dgm:t>
    </dgm:pt>
    <dgm:pt modelId="{21EA9B65-DE6C-4057-8D42-C6363CA975C6}" type="parTrans" cxnId="{1BE8088F-328E-4371-88D1-79D39DA15C82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1AAC3F0F-D084-4357-8C9E-D668FA619528}" type="sibTrans" cxnId="{1BE8088F-328E-4371-88D1-79D39DA15C82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CFF7A069-14D7-44D8-B9EB-968E78218A37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C. P. PAGAMENTOS</a:t>
          </a:r>
        </a:p>
      </dgm:t>
    </dgm:pt>
    <dgm:pt modelId="{DBCB6070-4665-4843-A9B4-0BFC04A29E4E}" type="parTrans" cxnId="{C0A33787-0F07-4803-94A0-0C6533035ECB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97E8CEA4-2B93-40A6-9B79-F68188330CB8}" type="sibTrans" cxnId="{C0A33787-0F07-4803-94A0-0C6533035ECB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FF00B59C-9D61-404F-8853-E99485125489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C. DESPESAS</a:t>
          </a:r>
        </a:p>
      </dgm:t>
    </dgm:pt>
    <dgm:pt modelId="{2F21E5BB-91C5-481F-8344-290F72C318A6}" type="parTrans" cxnId="{6873EFD9-7DAE-4827-8F86-87EF71AE9E1A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433AFBD4-8DF8-48AC-ADBA-B5C06C959EFD}" type="sibTrans" cxnId="{6873EFD9-7DAE-4827-8F86-87EF71AE9E1A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BF3E7A89-D3D6-4BEE-82E0-FEF054C41ED4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F. A. PARTICULAR</a:t>
          </a:r>
        </a:p>
      </dgm:t>
    </dgm:pt>
    <dgm:pt modelId="{4283667F-FF62-4AF0-8D8D-5CF43637EF67}" type="parTrans" cxnId="{B30D4DF5-6157-4D7D-B5C0-9F89CFB3AF8C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9EAA9647-89A2-45B0-8DEB-215E9B193D42}" type="sibTrans" cxnId="{B30D4DF5-6157-4D7D-B5C0-9F89CFB3AF8C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E5393998-7B6F-4BC7-8BFE-3986D754EEAD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FATURAMENTO E/P</a:t>
          </a:r>
        </a:p>
      </dgm:t>
    </dgm:pt>
    <dgm:pt modelId="{92F96BE0-6776-4D86-9629-41D46D9D7A52}" type="parTrans" cxnId="{F39E345E-11B2-4F3C-ADCD-9D5A3DF0BE34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43E5FA39-2F51-4F42-B176-B699DFADA779}" type="sibTrans" cxnId="{F39E345E-11B2-4F3C-ADCD-9D5A3DF0BE34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5F865AFD-6A17-4817-8288-A9DA0A5CC915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F. CONVÊNIOS</a:t>
          </a:r>
        </a:p>
      </dgm:t>
    </dgm:pt>
    <dgm:pt modelId="{0D7C09BE-F2C8-49AE-B138-03819CACFFE7}" type="parTrans" cxnId="{3ECB6827-7F2C-4638-8FD8-85417B1EA8B2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BB6AC4BB-DF00-4A2D-A5B5-93E5A4F68E1B}" type="sibTrans" cxnId="{3ECB6827-7F2C-4638-8FD8-85417B1EA8B2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27B19227-746F-40EF-9394-B49F9B37B240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F. TOTAL</a:t>
          </a:r>
        </a:p>
      </dgm:t>
    </dgm:pt>
    <dgm:pt modelId="{FFD0F5D7-2FDE-4D0C-B84D-CFA858278A44}" type="parTrans" cxnId="{7C8F1A02-A6C7-4FF4-940C-CDF4B90A9CB3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42B210A0-7685-4D88-9AEE-04AFEBCEAC73}" type="sibTrans" cxnId="{7C8F1A02-A6C7-4FF4-940C-CDF4B90A9CB3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2581FA11-D1B4-408D-B773-22B21C9B3DCB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M. S. PRESTADOS</a:t>
          </a:r>
        </a:p>
      </dgm:t>
    </dgm:pt>
    <dgm:pt modelId="{31DE8295-6881-4ED8-9DDB-C95F074780E0}" type="parTrans" cxnId="{88EDCBDE-2E60-4D07-A235-426EE952EB67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4EFD7704-9102-493D-ABDC-83DE3411AF4D}" type="sibTrans" cxnId="{88EDCBDE-2E60-4D07-A235-426EE952EB67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B0956803-2D9C-4C2E-BC98-8B176C131839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CADASTRO</a:t>
          </a:r>
        </a:p>
      </dgm:t>
    </dgm:pt>
    <dgm:pt modelId="{EB603596-1D39-4375-8EB7-9C71C1550FC4}" type="parTrans" cxnId="{8993B135-9149-4B5E-8B54-5DA9222A0138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8A836AAE-4F1F-47F3-8946-5323FEF828F9}" type="sibTrans" cxnId="{8993B135-9149-4B5E-8B54-5DA9222A0138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71D8A78A-0F67-4698-AB12-0CE829AA7BC6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GRUPOS</a:t>
          </a:r>
        </a:p>
      </dgm:t>
    </dgm:pt>
    <dgm:pt modelId="{B6B55A6A-D7E7-42EF-898D-41751E226364}" type="parTrans" cxnId="{972A148D-D967-4EDA-89AD-00B2BBA3B4CB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D8D383E7-F16C-4CE0-AEA4-2B4DA9DF4A13}" type="sibTrans" cxnId="{972A148D-D967-4EDA-89AD-00B2BBA3B4CB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256DBBC8-9B6F-4C3D-A21B-B46EF0F44796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FUNCIONALIDADES</a:t>
          </a:r>
        </a:p>
      </dgm:t>
    </dgm:pt>
    <dgm:pt modelId="{EA9181A1-EEDD-4986-BFD8-FB7E80AAE505}" type="parTrans" cxnId="{A87B330E-0ACF-48CB-91AD-6D3FB7350CE8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579F7F26-5DB1-4F99-B14C-CDC807C88E84}" type="sibTrans" cxnId="{A87B330E-0ACF-48CB-91AD-6D3FB7350CE8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1C66E698-0D86-42FC-8856-6F5D889CC4EE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INCLUIR</a:t>
          </a:r>
        </a:p>
      </dgm:t>
    </dgm:pt>
    <dgm:pt modelId="{1C0BBA94-E339-42CB-8467-6FBB2868C704}" type="sibTrans" cxnId="{6DCBF5DB-0E99-4EED-91E5-80FCE38EFBEF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F82397FD-26BE-472E-B075-23F4823DD3A3}" type="parTrans" cxnId="{6DCBF5DB-0E99-4EED-91E5-80FCE38EFBEF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794C04AF-AE98-44C5-9073-C6CD7D47AB4B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CONSULTAR</a:t>
          </a:r>
        </a:p>
      </dgm:t>
    </dgm:pt>
    <dgm:pt modelId="{659A4EF4-1077-4511-BBBD-61E8EE12C6BC}" type="sibTrans" cxnId="{C6B3770A-BC60-4EDE-A1FA-EECC0516D87A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A18C7E19-4A88-419B-92C6-46F2DFF76B01}" type="parTrans" cxnId="{C6B3770A-BC60-4EDE-A1FA-EECC0516D87A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EF96C9B4-427A-49FF-B68D-7842B298ACFE}">
      <dgm:prSet phldrT="[Tex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PRONTUÁRIO</a:t>
          </a:r>
        </a:p>
      </dgm:t>
    </dgm:pt>
    <dgm:pt modelId="{90E6F489-D372-4116-ACC9-B4F0998C5471}" type="sibTrans" cxnId="{3943098A-C3EE-40D4-9BAB-4B847BB053B1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31A0FC9D-0FBA-4C14-8977-4EF50E24295C}" type="parTrans" cxnId="{3943098A-C3EE-40D4-9BAB-4B847BB053B1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9548DBE8-EB09-4E83-8D6C-1553C82B7590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ALTERAR</a:t>
          </a:r>
        </a:p>
      </dgm:t>
    </dgm:pt>
    <dgm:pt modelId="{33EFEC6A-2D56-4240-B250-A5BCB2AA3888}" type="sibTrans" cxnId="{F475F83D-3EFD-4EF8-AF36-15BCFD762E2A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4936F1BF-A559-48A4-9CC7-6A4173702765}" type="parTrans" cxnId="{F475F83D-3EFD-4EF8-AF36-15BCFD762E2A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37D4D350-2B4C-4F88-BAEA-325B8C8BD999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CONVÊNIO</a:t>
          </a:r>
        </a:p>
      </dgm:t>
    </dgm:pt>
    <dgm:pt modelId="{0AC3440C-A2A1-4308-AF68-21206F91E3D4}" type="sibTrans" cxnId="{944DF7BF-487B-4568-B38F-07F9700B629D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58894D9C-6FD9-4A91-B7A0-9CA0DE1EAC3F}" type="parTrans" cxnId="{944DF7BF-487B-4568-B38F-07F9700B629D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527075D4-59D8-4F48-BB1D-7B61C9BF518A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EMPRESAS</a:t>
          </a:r>
        </a:p>
      </dgm:t>
    </dgm:pt>
    <dgm:pt modelId="{F993EDDD-AF56-42DA-B192-C3CF398FF729}" type="sibTrans" cxnId="{3C75ABC7-0B01-43D4-B024-9306FC516C32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08B0D645-C13F-4BC4-A0B2-AC81A2E92545}" type="parTrans" cxnId="{3C75ABC7-0B01-43D4-B024-9306FC516C32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17A1A3F5-9AC6-4491-83B9-FA5181BAC589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PACIENTE</a:t>
          </a:r>
        </a:p>
      </dgm:t>
    </dgm:pt>
    <dgm:pt modelId="{5752894A-25D5-438F-A615-A6A1E1859532}" type="sibTrans" cxnId="{8A411334-5FD9-4394-A4DE-E5CCF7B62FFE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D35EBF02-317F-472E-8BAE-0F33CC86056B}" type="parTrans" cxnId="{8A411334-5FD9-4394-A4DE-E5CCF7B62FFE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 b="1">
            <a:ln w="19050">
              <a:noFill/>
            </a:ln>
            <a:solidFill>
              <a:sysClr val="windowText" lastClr="000000"/>
            </a:solidFill>
          </a:endParaRPr>
        </a:p>
      </dgm:t>
    </dgm:pt>
    <dgm:pt modelId="{B9AE722C-48C1-474C-9852-1B930B6B109F}" type="asst">
      <dgm:prSet phldrT="[Tex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PSYSTEM</a:t>
          </a:r>
        </a:p>
      </dgm:t>
    </dgm:pt>
    <dgm:pt modelId="{B15FA277-2C6D-43EE-A0B2-EF218E4567E1}" type="sibTrans" cxnId="{3112079E-5150-416A-B65F-AB6F299459EC}">
      <dgm:prSet/>
      <dgm:spPr/>
      <dgm:t>
        <a:bodyPr/>
        <a:lstStyle/>
        <a:p>
          <a:endParaRPr lang="pt-BR">
            <a:ln>
              <a:noFill/>
            </a:ln>
            <a:solidFill>
              <a:schemeClr val="bg1"/>
            </a:solidFill>
          </a:endParaRPr>
        </a:p>
      </dgm:t>
    </dgm:pt>
    <dgm:pt modelId="{896ECF14-A862-4461-BF63-22444FD1160B}" type="parTrans" cxnId="{3112079E-5150-416A-B65F-AB6F299459EC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endParaRPr lang="pt-BR" b="1">
            <a:ln w="19050">
              <a:noFill/>
            </a:ln>
            <a:solidFill>
              <a:schemeClr val="bg1"/>
            </a:solidFill>
          </a:endParaRPr>
        </a:p>
      </dgm:t>
    </dgm:pt>
    <dgm:pt modelId="{D7E3A945-7F1A-47F0-83A6-FF7CB4D00137}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pt-BR" b="1">
              <a:ln w="19050">
                <a:noFill/>
              </a:ln>
              <a:solidFill>
                <a:sysClr val="windowText" lastClr="000000"/>
              </a:solidFill>
            </a:rPr>
            <a:t>PERFIL</a:t>
          </a:r>
          <a:endParaRPr lang="pt-BR">
            <a:solidFill>
              <a:sysClr val="windowText" lastClr="000000"/>
            </a:solidFill>
          </a:endParaRPr>
        </a:p>
      </dgm:t>
    </dgm:pt>
    <dgm:pt modelId="{D3BA3189-65CC-408B-882C-375F15310CF9}" type="parTrans" cxnId="{7905ED90-60D0-4413-BCB9-7D5C4A0DBADC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pt-BR">
            <a:solidFill>
              <a:sysClr val="windowText" lastClr="000000"/>
            </a:solidFill>
          </a:endParaRPr>
        </a:p>
      </dgm:t>
    </dgm:pt>
    <dgm:pt modelId="{F9927253-7A10-4200-BCF2-B9E109E58955}" type="sibTrans" cxnId="{7905ED90-60D0-4413-BCB9-7D5C4A0DBADC}">
      <dgm:prSet/>
      <dgm:spPr/>
      <dgm:t>
        <a:bodyPr/>
        <a:lstStyle/>
        <a:p>
          <a:endParaRPr lang="pt-BR"/>
        </a:p>
      </dgm:t>
    </dgm:pt>
    <dgm:pt modelId="{E7415A98-C86F-4E4A-856C-2DEBCC2AA73D}" type="pres">
      <dgm:prSet presAssocID="{515D9DB4-40E7-4DEB-A5DD-15D4952D6FC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A682415C-7DD9-49E6-BF04-72D535CFF0C0}" type="pres">
      <dgm:prSet presAssocID="{B9AE722C-48C1-474C-9852-1B930B6B109F}" presName="hierRoot1" presStyleCnt="0">
        <dgm:presLayoutVars>
          <dgm:hierBranch val="init"/>
        </dgm:presLayoutVars>
      </dgm:prSet>
      <dgm:spPr/>
    </dgm:pt>
    <dgm:pt modelId="{4FA1076E-F74D-4250-8A6D-DA0B87741F06}" type="pres">
      <dgm:prSet presAssocID="{B9AE722C-48C1-474C-9852-1B930B6B109F}" presName="rootComposite1" presStyleCnt="0"/>
      <dgm:spPr/>
    </dgm:pt>
    <dgm:pt modelId="{12EDE91F-D2D1-4FCC-AC9A-7DDD64918CB3}" type="pres">
      <dgm:prSet presAssocID="{B9AE722C-48C1-474C-9852-1B930B6B109F}" presName="rootText1" presStyleLbl="node0" presStyleIdx="0" presStyleCnt="1" custScaleX="68303" custScaleY="68303" custLinFactNeighborX="9051" custLinFactNeighborY="357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14CD33A-AC70-47DF-B9F6-816F13CCDBA9}" type="pres">
      <dgm:prSet presAssocID="{B9AE722C-48C1-474C-9852-1B930B6B109F}" presName="rootConnector1" presStyleLbl="asst0" presStyleIdx="0" presStyleCnt="0"/>
      <dgm:spPr/>
      <dgm:t>
        <a:bodyPr/>
        <a:lstStyle/>
        <a:p>
          <a:endParaRPr lang="pt-BR"/>
        </a:p>
      </dgm:t>
    </dgm:pt>
    <dgm:pt modelId="{26EC8AEF-52B3-4980-81A8-EAAFCAEF0865}" type="pres">
      <dgm:prSet presAssocID="{B9AE722C-48C1-474C-9852-1B930B6B109F}" presName="hierChild2" presStyleCnt="0"/>
      <dgm:spPr/>
    </dgm:pt>
    <dgm:pt modelId="{5711D613-6930-4D20-A3C4-3F51CCEE594A}" type="pres">
      <dgm:prSet presAssocID="{0346CA54-77B7-4A97-8DF3-CD8B48259655}" presName="Name37" presStyleLbl="parChTrans1D2" presStyleIdx="0" presStyleCnt="7"/>
      <dgm:spPr/>
      <dgm:t>
        <a:bodyPr/>
        <a:lstStyle/>
        <a:p>
          <a:endParaRPr lang="pt-BR"/>
        </a:p>
      </dgm:t>
    </dgm:pt>
    <dgm:pt modelId="{BBC19001-393C-4EBA-B7C3-7EC645B7B949}" type="pres">
      <dgm:prSet presAssocID="{F4BE1965-C09D-4869-990A-2E99BD582647}" presName="hierRoot2" presStyleCnt="0">
        <dgm:presLayoutVars>
          <dgm:hierBranch val="init"/>
        </dgm:presLayoutVars>
      </dgm:prSet>
      <dgm:spPr/>
    </dgm:pt>
    <dgm:pt modelId="{3CFC3731-A6A0-49BC-A247-EF53395D0603}" type="pres">
      <dgm:prSet presAssocID="{F4BE1965-C09D-4869-990A-2E99BD582647}" presName="rootComposite" presStyleCnt="0"/>
      <dgm:spPr/>
    </dgm:pt>
    <dgm:pt modelId="{89016122-5A0C-4699-8160-C50C3D834896}" type="pres">
      <dgm:prSet presAssocID="{F4BE1965-C09D-4869-990A-2E99BD582647}" presName="rootText" presStyleLbl="node2" presStyleIdx="0" presStyleCnt="7" custScaleX="68303" custScaleY="68303" custLinFactNeighborX="10144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1DC81A4-7741-4867-8475-B8F493C1233C}" type="pres">
      <dgm:prSet presAssocID="{F4BE1965-C09D-4869-990A-2E99BD582647}" presName="rootConnector" presStyleLbl="node2" presStyleIdx="0" presStyleCnt="7"/>
      <dgm:spPr/>
      <dgm:t>
        <a:bodyPr/>
        <a:lstStyle/>
        <a:p>
          <a:endParaRPr lang="pt-BR"/>
        </a:p>
      </dgm:t>
    </dgm:pt>
    <dgm:pt modelId="{CD3CC676-49A9-4D85-B16F-961E700A6B1C}" type="pres">
      <dgm:prSet presAssocID="{F4BE1965-C09D-4869-990A-2E99BD582647}" presName="hierChild4" presStyleCnt="0"/>
      <dgm:spPr/>
    </dgm:pt>
    <dgm:pt modelId="{493A39AF-1765-4BA6-BF9B-1C504E3D6CD3}" type="pres">
      <dgm:prSet presAssocID="{F4BE1965-C09D-4869-990A-2E99BD582647}" presName="hierChild5" presStyleCnt="0"/>
      <dgm:spPr/>
    </dgm:pt>
    <dgm:pt modelId="{09595F1B-0B3B-483F-A2C1-5B95AEAFCD61}" type="pres">
      <dgm:prSet presAssocID="{2C25A110-9F0C-45B1-A617-A6CB1E611A33}" presName="Name37" presStyleLbl="parChTrans1D2" presStyleIdx="1" presStyleCnt="7"/>
      <dgm:spPr/>
      <dgm:t>
        <a:bodyPr/>
        <a:lstStyle/>
        <a:p>
          <a:endParaRPr lang="pt-BR"/>
        </a:p>
      </dgm:t>
    </dgm:pt>
    <dgm:pt modelId="{94079DD1-50CF-4693-8CD0-54868F9B2FEC}" type="pres">
      <dgm:prSet presAssocID="{6C538176-8C46-4389-9709-8D4769D61479}" presName="hierRoot2" presStyleCnt="0">
        <dgm:presLayoutVars>
          <dgm:hierBranch val="init"/>
        </dgm:presLayoutVars>
      </dgm:prSet>
      <dgm:spPr/>
    </dgm:pt>
    <dgm:pt modelId="{07984D14-0BBC-4A90-87B9-3E8F13A07545}" type="pres">
      <dgm:prSet presAssocID="{6C538176-8C46-4389-9709-8D4769D61479}" presName="rootComposite" presStyleCnt="0"/>
      <dgm:spPr/>
    </dgm:pt>
    <dgm:pt modelId="{A4C24BCF-CE9E-4D32-818D-9485AAE6798E}" type="pres">
      <dgm:prSet presAssocID="{6C538176-8C46-4389-9709-8D4769D61479}" presName="rootText" presStyleLbl="node2" presStyleIdx="1" presStyleCnt="7" custScaleX="68303" custScaleY="68303" custLinFactNeighborX="10144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7105F4F-938F-42D4-8DFC-4A62E0C1C127}" type="pres">
      <dgm:prSet presAssocID="{6C538176-8C46-4389-9709-8D4769D61479}" presName="rootConnector" presStyleLbl="node2" presStyleIdx="1" presStyleCnt="7"/>
      <dgm:spPr/>
      <dgm:t>
        <a:bodyPr/>
        <a:lstStyle/>
        <a:p>
          <a:endParaRPr lang="pt-BR"/>
        </a:p>
      </dgm:t>
    </dgm:pt>
    <dgm:pt modelId="{D0FAEE59-EF9F-4915-B6C6-0B3FF615F63D}" type="pres">
      <dgm:prSet presAssocID="{6C538176-8C46-4389-9709-8D4769D61479}" presName="hierChild4" presStyleCnt="0"/>
      <dgm:spPr/>
    </dgm:pt>
    <dgm:pt modelId="{DA03FBC2-FC42-4490-A2BE-9AB1E61F3365}" type="pres">
      <dgm:prSet presAssocID="{D35EBF02-317F-472E-8BAE-0F33CC86056B}" presName="Name37" presStyleLbl="parChTrans1D3" presStyleIdx="0" presStyleCnt="21"/>
      <dgm:spPr/>
      <dgm:t>
        <a:bodyPr/>
        <a:lstStyle/>
        <a:p>
          <a:endParaRPr lang="pt-BR"/>
        </a:p>
      </dgm:t>
    </dgm:pt>
    <dgm:pt modelId="{F3451C00-5706-4B8F-8232-E1FD9B9EDD41}" type="pres">
      <dgm:prSet presAssocID="{17A1A3F5-9AC6-4491-83B9-FA5181BAC589}" presName="hierRoot2" presStyleCnt="0">
        <dgm:presLayoutVars>
          <dgm:hierBranch val="init"/>
        </dgm:presLayoutVars>
      </dgm:prSet>
      <dgm:spPr/>
    </dgm:pt>
    <dgm:pt modelId="{2CA6695A-968A-4954-AE0D-3DFDD49BE831}" type="pres">
      <dgm:prSet presAssocID="{17A1A3F5-9AC6-4491-83B9-FA5181BAC589}" presName="rootComposite" presStyleCnt="0"/>
      <dgm:spPr/>
    </dgm:pt>
    <dgm:pt modelId="{D8CAD614-A52C-4A14-8BF2-D7A71D675144}" type="pres">
      <dgm:prSet presAssocID="{17A1A3F5-9AC6-4491-83B9-FA5181BAC589}" presName="rootText" presStyleLbl="node3" presStyleIdx="0" presStyleCnt="21" custScaleX="68303" custScaleY="68303" custLinFactNeighborX="10144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0105FE1-09F3-42F3-A585-FF7680767A56}" type="pres">
      <dgm:prSet presAssocID="{17A1A3F5-9AC6-4491-83B9-FA5181BAC589}" presName="rootConnector" presStyleLbl="node3" presStyleIdx="0" presStyleCnt="21"/>
      <dgm:spPr/>
      <dgm:t>
        <a:bodyPr/>
        <a:lstStyle/>
        <a:p>
          <a:endParaRPr lang="pt-BR"/>
        </a:p>
      </dgm:t>
    </dgm:pt>
    <dgm:pt modelId="{3D2B38A2-F1E7-4734-B3B6-4A83ED5F7258}" type="pres">
      <dgm:prSet presAssocID="{17A1A3F5-9AC6-4491-83B9-FA5181BAC589}" presName="hierChild4" presStyleCnt="0"/>
      <dgm:spPr/>
    </dgm:pt>
    <dgm:pt modelId="{BDDC739C-2A62-4B26-B94E-9C8369EA1998}" type="pres">
      <dgm:prSet presAssocID="{17A1A3F5-9AC6-4491-83B9-FA5181BAC589}" presName="hierChild5" presStyleCnt="0"/>
      <dgm:spPr/>
    </dgm:pt>
    <dgm:pt modelId="{17029296-5C2A-423E-9D77-92A93973D18C}" type="pres">
      <dgm:prSet presAssocID="{08B0D645-C13F-4BC4-A0B2-AC81A2E92545}" presName="Name37" presStyleLbl="parChTrans1D3" presStyleIdx="1" presStyleCnt="21"/>
      <dgm:spPr/>
      <dgm:t>
        <a:bodyPr/>
        <a:lstStyle/>
        <a:p>
          <a:endParaRPr lang="pt-BR"/>
        </a:p>
      </dgm:t>
    </dgm:pt>
    <dgm:pt modelId="{E52D46DD-3ED4-4667-AFA3-7C43734CB8B5}" type="pres">
      <dgm:prSet presAssocID="{527075D4-59D8-4F48-BB1D-7B61C9BF518A}" presName="hierRoot2" presStyleCnt="0">
        <dgm:presLayoutVars>
          <dgm:hierBranch val="init"/>
        </dgm:presLayoutVars>
      </dgm:prSet>
      <dgm:spPr/>
    </dgm:pt>
    <dgm:pt modelId="{B37FF254-3900-4098-AD1B-68AD148B9A7C}" type="pres">
      <dgm:prSet presAssocID="{527075D4-59D8-4F48-BB1D-7B61C9BF518A}" presName="rootComposite" presStyleCnt="0"/>
      <dgm:spPr/>
    </dgm:pt>
    <dgm:pt modelId="{D422190A-186E-46FA-86B3-E9A331CC9E40}" type="pres">
      <dgm:prSet presAssocID="{527075D4-59D8-4F48-BB1D-7B61C9BF518A}" presName="rootText" presStyleLbl="node3" presStyleIdx="1" presStyleCnt="21" custScaleX="68303" custScaleY="68303" custLinFactNeighborX="10144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228F81-D8D9-4E53-8FC8-302705B4AB23}" type="pres">
      <dgm:prSet presAssocID="{527075D4-59D8-4F48-BB1D-7B61C9BF518A}" presName="rootConnector" presStyleLbl="node3" presStyleIdx="1" presStyleCnt="21"/>
      <dgm:spPr/>
      <dgm:t>
        <a:bodyPr/>
        <a:lstStyle/>
        <a:p>
          <a:endParaRPr lang="pt-BR"/>
        </a:p>
      </dgm:t>
    </dgm:pt>
    <dgm:pt modelId="{D1583238-F0FA-4142-B75D-5138365757B0}" type="pres">
      <dgm:prSet presAssocID="{527075D4-59D8-4F48-BB1D-7B61C9BF518A}" presName="hierChild4" presStyleCnt="0"/>
      <dgm:spPr/>
    </dgm:pt>
    <dgm:pt modelId="{93BE96C1-7BD0-4DB2-825B-B450C3601684}" type="pres">
      <dgm:prSet presAssocID="{527075D4-59D8-4F48-BB1D-7B61C9BF518A}" presName="hierChild5" presStyleCnt="0"/>
      <dgm:spPr/>
    </dgm:pt>
    <dgm:pt modelId="{94D00011-2418-4EE8-AA9B-9E0E4E6C05D2}" type="pres">
      <dgm:prSet presAssocID="{58894D9C-6FD9-4A91-B7A0-9CA0DE1EAC3F}" presName="Name37" presStyleLbl="parChTrans1D3" presStyleIdx="2" presStyleCnt="21"/>
      <dgm:spPr/>
      <dgm:t>
        <a:bodyPr/>
        <a:lstStyle/>
        <a:p>
          <a:endParaRPr lang="pt-BR"/>
        </a:p>
      </dgm:t>
    </dgm:pt>
    <dgm:pt modelId="{C8472684-65EF-44B3-A76C-AB00E49BA74D}" type="pres">
      <dgm:prSet presAssocID="{37D4D350-2B4C-4F88-BAEA-325B8C8BD999}" presName="hierRoot2" presStyleCnt="0">
        <dgm:presLayoutVars>
          <dgm:hierBranch val="init"/>
        </dgm:presLayoutVars>
      </dgm:prSet>
      <dgm:spPr/>
    </dgm:pt>
    <dgm:pt modelId="{C43AB0FB-16DB-4722-9B90-D36D8F010AA8}" type="pres">
      <dgm:prSet presAssocID="{37D4D350-2B4C-4F88-BAEA-325B8C8BD999}" presName="rootComposite" presStyleCnt="0"/>
      <dgm:spPr/>
    </dgm:pt>
    <dgm:pt modelId="{12744B90-6E26-4685-B445-9602C7DA6F21}" type="pres">
      <dgm:prSet presAssocID="{37D4D350-2B4C-4F88-BAEA-325B8C8BD999}" presName="rootText" presStyleLbl="node3" presStyleIdx="2" presStyleCnt="21" custScaleX="68303" custScaleY="68303" custLinFactNeighborX="5843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F9DE019-F216-4A6C-B57F-448A2F88B6EA}" type="pres">
      <dgm:prSet presAssocID="{37D4D350-2B4C-4F88-BAEA-325B8C8BD999}" presName="rootConnector" presStyleLbl="node3" presStyleIdx="2" presStyleCnt="21"/>
      <dgm:spPr/>
      <dgm:t>
        <a:bodyPr/>
        <a:lstStyle/>
        <a:p>
          <a:endParaRPr lang="pt-BR"/>
        </a:p>
      </dgm:t>
    </dgm:pt>
    <dgm:pt modelId="{8332DA7A-E4F2-4052-9942-D3AF3F42B008}" type="pres">
      <dgm:prSet presAssocID="{37D4D350-2B4C-4F88-BAEA-325B8C8BD999}" presName="hierChild4" presStyleCnt="0"/>
      <dgm:spPr/>
    </dgm:pt>
    <dgm:pt modelId="{E341946E-D299-428E-80BA-EBDF332F07CC}" type="pres">
      <dgm:prSet presAssocID="{37D4D350-2B4C-4F88-BAEA-325B8C8BD999}" presName="hierChild5" presStyleCnt="0"/>
      <dgm:spPr/>
    </dgm:pt>
    <dgm:pt modelId="{E230D485-B111-4A88-A96C-DD0742BED87E}" type="pres">
      <dgm:prSet presAssocID="{C28534C4-F7A0-4BCC-B8C3-4B7E33109B11}" presName="Name37" presStyleLbl="parChTrans1D3" presStyleIdx="3" presStyleCnt="21"/>
      <dgm:spPr/>
      <dgm:t>
        <a:bodyPr/>
        <a:lstStyle/>
        <a:p>
          <a:endParaRPr lang="pt-BR"/>
        </a:p>
      </dgm:t>
    </dgm:pt>
    <dgm:pt modelId="{C80FDE09-57B8-434B-A479-36B4FDB1017A}" type="pres">
      <dgm:prSet presAssocID="{D85AA4DE-773A-46A6-A184-49F8D31B7471}" presName="hierRoot2" presStyleCnt="0">
        <dgm:presLayoutVars>
          <dgm:hierBranch val="init"/>
        </dgm:presLayoutVars>
      </dgm:prSet>
      <dgm:spPr/>
    </dgm:pt>
    <dgm:pt modelId="{2AC8559E-3D8A-40EB-BF57-A242E790B695}" type="pres">
      <dgm:prSet presAssocID="{D85AA4DE-773A-46A6-A184-49F8D31B7471}" presName="rootComposite" presStyleCnt="0"/>
      <dgm:spPr/>
    </dgm:pt>
    <dgm:pt modelId="{4AA82A2E-4AB3-48FF-AB65-C37006C2F2F7}" type="pres">
      <dgm:prSet presAssocID="{D85AA4DE-773A-46A6-A184-49F8D31B7471}" presName="rootText" presStyleLbl="node3" presStyleIdx="3" presStyleCnt="21" custScaleX="68303" custScaleY="68303" custLinFactNeighborX="10144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97941E5-882C-4F0A-991C-AE7130B81FD5}" type="pres">
      <dgm:prSet presAssocID="{D85AA4DE-773A-46A6-A184-49F8D31B7471}" presName="rootConnector" presStyleLbl="node3" presStyleIdx="3" presStyleCnt="21"/>
      <dgm:spPr/>
      <dgm:t>
        <a:bodyPr/>
        <a:lstStyle/>
        <a:p>
          <a:endParaRPr lang="pt-BR"/>
        </a:p>
      </dgm:t>
    </dgm:pt>
    <dgm:pt modelId="{2344B705-3232-4758-A9B9-AE044D6F9877}" type="pres">
      <dgm:prSet presAssocID="{D85AA4DE-773A-46A6-A184-49F8D31B7471}" presName="hierChild4" presStyleCnt="0"/>
      <dgm:spPr/>
    </dgm:pt>
    <dgm:pt modelId="{BDBE8402-59DD-445E-BB4E-3AE3110DC734}" type="pres">
      <dgm:prSet presAssocID="{D85AA4DE-773A-46A6-A184-49F8D31B7471}" presName="hierChild5" presStyleCnt="0"/>
      <dgm:spPr/>
    </dgm:pt>
    <dgm:pt modelId="{D41787A0-F2E0-4CED-9130-427670ECE765}" type="pres">
      <dgm:prSet presAssocID="{346E636D-5AF0-4E55-A18F-5EA0A340A571}" presName="Name37" presStyleLbl="parChTrans1D3" presStyleIdx="4" presStyleCnt="21"/>
      <dgm:spPr/>
      <dgm:t>
        <a:bodyPr/>
        <a:lstStyle/>
        <a:p>
          <a:endParaRPr lang="pt-BR"/>
        </a:p>
      </dgm:t>
    </dgm:pt>
    <dgm:pt modelId="{00FEF955-374E-495E-960D-B95C384B9246}" type="pres">
      <dgm:prSet presAssocID="{683247F9-77F1-43E0-BE9B-1F85323A5019}" presName="hierRoot2" presStyleCnt="0">
        <dgm:presLayoutVars>
          <dgm:hierBranch val="init"/>
        </dgm:presLayoutVars>
      </dgm:prSet>
      <dgm:spPr/>
    </dgm:pt>
    <dgm:pt modelId="{247F96A0-9190-4762-B16E-CE82A55F6E3A}" type="pres">
      <dgm:prSet presAssocID="{683247F9-77F1-43E0-BE9B-1F85323A5019}" presName="rootComposite" presStyleCnt="0"/>
      <dgm:spPr/>
    </dgm:pt>
    <dgm:pt modelId="{F530A5B0-37B1-4F4D-8797-2AA1FCC5C920}" type="pres">
      <dgm:prSet presAssocID="{683247F9-77F1-43E0-BE9B-1F85323A5019}" presName="rootText" presStyleLbl="node3" presStyleIdx="4" presStyleCnt="21" custScaleX="68303" custScaleY="68303" custLinFactNeighborX="10144" custLinFactNeighborY="1808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DB318A8-D946-4F37-B890-D5B258FDE471}" type="pres">
      <dgm:prSet presAssocID="{683247F9-77F1-43E0-BE9B-1F85323A5019}" presName="rootConnector" presStyleLbl="node3" presStyleIdx="4" presStyleCnt="21"/>
      <dgm:spPr/>
      <dgm:t>
        <a:bodyPr/>
        <a:lstStyle/>
        <a:p>
          <a:endParaRPr lang="pt-BR"/>
        </a:p>
      </dgm:t>
    </dgm:pt>
    <dgm:pt modelId="{C1D5CE69-C0D0-4C4E-B637-16DBBDC41D84}" type="pres">
      <dgm:prSet presAssocID="{683247F9-77F1-43E0-BE9B-1F85323A5019}" presName="hierChild4" presStyleCnt="0"/>
      <dgm:spPr/>
    </dgm:pt>
    <dgm:pt modelId="{998891EE-73CF-460F-B0B0-C5B29193B223}" type="pres">
      <dgm:prSet presAssocID="{683247F9-77F1-43E0-BE9B-1F85323A5019}" presName="hierChild5" presStyleCnt="0"/>
      <dgm:spPr/>
    </dgm:pt>
    <dgm:pt modelId="{5C4CC7FA-852F-43E9-952F-0CD013B21C9D}" type="pres">
      <dgm:prSet presAssocID="{6C538176-8C46-4389-9709-8D4769D61479}" presName="hierChild5" presStyleCnt="0"/>
      <dgm:spPr/>
    </dgm:pt>
    <dgm:pt modelId="{5B4A557D-DD40-4BBE-9F9A-42B507EBEB1E}" type="pres">
      <dgm:prSet presAssocID="{31A0FC9D-0FBA-4C14-8977-4EF50E24295C}" presName="Name37" presStyleLbl="parChTrans1D2" presStyleIdx="2" presStyleCnt="7"/>
      <dgm:spPr/>
      <dgm:t>
        <a:bodyPr/>
        <a:lstStyle/>
        <a:p>
          <a:endParaRPr lang="pt-BR"/>
        </a:p>
      </dgm:t>
    </dgm:pt>
    <dgm:pt modelId="{7CC3DFE6-41C3-4C77-9713-4DC549792064}" type="pres">
      <dgm:prSet presAssocID="{EF96C9B4-427A-49FF-B68D-7842B298ACFE}" presName="hierRoot2" presStyleCnt="0">
        <dgm:presLayoutVars>
          <dgm:hierBranch val="init"/>
        </dgm:presLayoutVars>
      </dgm:prSet>
      <dgm:spPr/>
    </dgm:pt>
    <dgm:pt modelId="{A5201426-47F9-4D79-863D-FD845B859025}" type="pres">
      <dgm:prSet presAssocID="{EF96C9B4-427A-49FF-B68D-7842B298ACFE}" presName="rootComposite" presStyleCnt="0"/>
      <dgm:spPr/>
    </dgm:pt>
    <dgm:pt modelId="{970485CB-6ACC-4C6D-8C6C-B1DAD014F8C6}" type="pres">
      <dgm:prSet presAssocID="{EF96C9B4-427A-49FF-B68D-7842B298ACFE}" presName="rootText" presStyleLbl="node2" presStyleIdx="2" presStyleCnt="7" custScaleX="68303" custScaleY="68303" custLinFactNeighborX="10144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C2F8232-23E5-4430-9644-54188413EB0D}" type="pres">
      <dgm:prSet presAssocID="{EF96C9B4-427A-49FF-B68D-7842B298ACFE}" presName="rootConnector" presStyleLbl="node2" presStyleIdx="2" presStyleCnt="7"/>
      <dgm:spPr/>
      <dgm:t>
        <a:bodyPr/>
        <a:lstStyle/>
        <a:p>
          <a:endParaRPr lang="pt-BR"/>
        </a:p>
      </dgm:t>
    </dgm:pt>
    <dgm:pt modelId="{E2BD4A40-9973-4A23-B31E-855B44C08988}" type="pres">
      <dgm:prSet presAssocID="{EF96C9B4-427A-49FF-B68D-7842B298ACFE}" presName="hierChild4" presStyleCnt="0"/>
      <dgm:spPr/>
    </dgm:pt>
    <dgm:pt modelId="{23FAAA54-0100-48C8-BFFD-6E4671CEB4C3}" type="pres">
      <dgm:prSet presAssocID="{A18C7E19-4A88-419B-92C6-46F2DFF76B01}" presName="Name37" presStyleLbl="parChTrans1D3" presStyleIdx="5" presStyleCnt="21"/>
      <dgm:spPr/>
      <dgm:t>
        <a:bodyPr/>
        <a:lstStyle/>
        <a:p>
          <a:endParaRPr lang="pt-BR"/>
        </a:p>
      </dgm:t>
    </dgm:pt>
    <dgm:pt modelId="{2AC31327-BAD7-40D3-8D49-9E1D2A9719D6}" type="pres">
      <dgm:prSet presAssocID="{794C04AF-AE98-44C5-9073-C6CD7D47AB4B}" presName="hierRoot2" presStyleCnt="0">
        <dgm:presLayoutVars>
          <dgm:hierBranch val="init"/>
        </dgm:presLayoutVars>
      </dgm:prSet>
      <dgm:spPr/>
    </dgm:pt>
    <dgm:pt modelId="{385F05D4-26D4-4C2F-9932-9D9F9764A8C6}" type="pres">
      <dgm:prSet presAssocID="{794C04AF-AE98-44C5-9073-C6CD7D47AB4B}" presName="rootComposite" presStyleCnt="0"/>
      <dgm:spPr/>
    </dgm:pt>
    <dgm:pt modelId="{B8CF9A0F-7BA0-4CD0-B393-ADDA59A36C76}" type="pres">
      <dgm:prSet presAssocID="{794C04AF-AE98-44C5-9073-C6CD7D47AB4B}" presName="rootText" presStyleLbl="node3" presStyleIdx="5" presStyleCnt="21" custScaleX="68303" custScaleY="68303" custLinFactNeighborX="10144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FA0C1BE-D31B-46F7-AA95-A0A3E6CD83CE}" type="pres">
      <dgm:prSet presAssocID="{794C04AF-AE98-44C5-9073-C6CD7D47AB4B}" presName="rootConnector" presStyleLbl="node3" presStyleIdx="5" presStyleCnt="21"/>
      <dgm:spPr/>
      <dgm:t>
        <a:bodyPr/>
        <a:lstStyle/>
        <a:p>
          <a:endParaRPr lang="pt-BR"/>
        </a:p>
      </dgm:t>
    </dgm:pt>
    <dgm:pt modelId="{0A1E143D-E9D3-426D-BAE4-E8C79A0822C6}" type="pres">
      <dgm:prSet presAssocID="{794C04AF-AE98-44C5-9073-C6CD7D47AB4B}" presName="hierChild4" presStyleCnt="0"/>
      <dgm:spPr/>
    </dgm:pt>
    <dgm:pt modelId="{06A51A16-7D39-4C8E-BA42-D8309A086219}" type="pres">
      <dgm:prSet presAssocID="{794C04AF-AE98-44C5-9073-C6CD7D47AB4B}" presName="hierChild5" presStyleCnt="0"/>
      <dgm:spPr/>
    </dgm:pt>
    <dgm:pt modelId="{7C274F9A-EC11-4B30-B246-B4ECFF4241DC}" type="pres">
      <dgm:prSet presAssocID="{F82397FD-26BE-472E-B075-23F4823DD3A3}" presName="Name37" presStyleLbl="parChTrans1D3" presStyleIdx="6" presStyleCnt="21"/>
      <dgm:spPr/>
      <dgm:t>
        <a:bodyPr/>
        <a:lstStyle/>
        <a:p>
          <a:endParaRPr lang="pt-BR"/>
        </a:p>
      </dgm:t>
    </dgm:pt>
    <dgm:pt modelId="{43415332-0928-439A-966B-0F6EF9C92523}" type="pres">
      <dgm:prSet presAssocID="{1C66E698-0D86-42FC-8856-6F5D889CC4EE}" presName="hierRoot2" presStyleCnt="0">
        <dgm:presLayoutVars>
          <dgm:hierBranch val="init"/>
        </dgm:presLayoutVars>
      </dgm:prSet>
      <dgm:spPr/>
    </dgm:pt>
    <dgm:pt modelId="{A726A6FB-3BEF-46A7-A04F-E077691FBE22}" type="pres">
      <dgm:prSet presAssocID="{1C66E698-0D86-42FC-8856-6F5D889CC4EE}" presName="rootComposite" presStyleCnt="0"/>
      <dgm:spPr/>
    </dgm:pt>
    <dgm:pt modelId="{056F1143-BBF7-4A4B-812E-C3DD8D0DDA74}" type="pres">
      <dgm:prSet presAssocID="{1C66E698-0D86-42FC-8856-6F5D889CC4EE}" presName="rootText" presStyleLbl="node3" presStyleIdx="6" presStyleCnt="21" custScaleX="68303" custScaleY="68303" custLinFactNeighborX="10144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F133AFF-538B-4873-9015-D3AC04DFC09B}" type="pres">
      <dgm:prSet presAssocID="{1C66E698-0D86-42FC-8856-6F5D889CC4EE}" presName="rootConnector" presStyleLbl="node3" presStyleIdx="6" presStyleCnt="21"/>
      <dgm:spPr/>
      <dgm:t>
        <a:bodyPr/>
        <a:lstStyle/>
        <a:p>
          <a:endParaRPr lang="pt-BR"/>
        </a:p>
      </dgm:t>
    </dgm:pt>
    <dgm:pt modelId="{92B4F2E3-E4C5-4E27-BC86-9BD753D8E0E0}" type="pres">
      <dgm:prSet presAssocID="{1C66E698-0D86-42FC-8856-6F5D889CC4EE}" presName="hierChild4" presStyleCnt="0"/>
      <dgm:spPr/>
    </dgm:pt>
    <dgm:pt modelId="{1A47D441-1F16-4080-BC44-580D2B5F44B0}" type="pres">
      <dgm:prSet presAssocID="{1C66E698-0D86-42FC-8856-6F5D889CC4EE}" presName="hierChild5" presStyleCnt="0"/>
      <dgm:spPr/>
    </dgm:pt>
    <dgm:pt modelId="{E1D219B3-869F-43F9-A6AA-77F54BB208D0}" type="pres">
      <dgm:prSet presAssocID="{4936F1BF-A559-48A4-9CC7-6A4173702765}" presName="Name37" presStyleLbl="parChTrans1D3" presStyleIdx="7" presStyleCnt="21"/>
      <dgm:spPr/>
      <dgm:t>
        <a:bodyPr/>
        <a:lstStyle/>
        <a:p>
          <a:endParaRPr lang="pt-BR"/>
        </a:p>
      </dgm:t>
    </dgm:pt>
    <dgm:pt modelId="{AB3A3D0A-3F31-430C-9D94-3ACDAC6E8D13}" type="pres">
      <dgm:prSet presAssocID="{9548DBE8-EB09-4E83-8D6C-1553C82B7590}" presName="hierRoot2" presStyleCnt="0">
        <dgm:presLayoutVars>
          <dgm:hierBranch val="init"/>
        </dgm:presLayoutVars>
      </dgm:prSet>
      <dgm:spPr/>
    </dgm:pt>
    <dgm:pt modelId="{204515EC-9947-4E18-A843-1F50D6122CF5}" type="pres">
      <dgm:prSet presAssocID="{9548DBE8-EB09-4E83-8D6C-1553C82B7590}" presName="rootComposite" presStyleCnt="0"/>
      <dgm:spPr/>
    </dgm:pt>
    <dgm:pt modelId="{E1027BA3-6DE8-418B-A515-5BD1C7ED37EA}" type="pres">
      <dgm:prSet presAssocID="{9548DBE8-EB09-4E83-8D6C-1553C82B7590}" presName="rootText" presStyleLbl="node3" presStyleIdx="7" presStyleCnt="21" custScaleX="68303" custScaleY="68303" custLinFactNeighborX="10144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8ED9F53-9F35-4084-A956-6C96E18435C2}" type="pres">
      <dgm:prSet presAssocID="{9548DBE8-EB09-4E83-8D6C-1553C82B7590}" presName="rootConnector" presStyleLbl="node3" presStyleIdx="7" presStyleCnt="21"/>
      <dgm:spPr/>
      <dgm:t>
        <a:bodyPr/>
        <a:lstStyle/>
        <a:p>
          <a:endParaRPr lang="pt-BR"/>
        </a:p>
      </dgm:t>
    </dgm:pt>
    <dgm:pt modelId="{63FFC293-0970-496E-8403-E0ABA41AC63B}" type="pres">
      <dgm:prSet presAssocID="{9548DBE8-EB09-4E83-8D6C-1553C82B7590}" presName="hierChild4" presStyleCnt="0"/>
      <dgm:spPr/>
    </dgm:pt>
    <dgm:pt modelId="{5A39A333-835B-445C-A538-CB55EE6AD37D}" type="pres">
      <dgm:prSet presAssocID="{9548DBE8-EB09-4E83-8D6C-1553C82B7590}" presName="hierChild5" presStyleCnt="0"/>
      <dgm:spPr/>
    </dgm:pt>
    <dgm:pt modelId="{46562903-2430-452E-932C-32DE2B8A3841}" type="pres">
      <dgm:prSet presAssocID="{C21A9D5A-36DF-41FC-9F4F-C9EFE78F1CBE}" presName="Name37" presStyleLbl="parChTrans1D3" presStyleIdx="8" presStyleCnt="21"/>
      <dgm:spPr/>
      <dgm:t>
        <a:bodyPr/>
        <a:lstStyle/>
        <a:p>
          <a:endParaRPr lang="pt-BR"/>
        </a:p>
      </dgm:t>
    </dgm:pt>
    <dgm:pt modelId="{5D8BC556-E541-4483-AA59-3C255C30514A}" type="pres">
      <dgm:prSet presAssocID="{34ACBEA5-F94C-4151-8AEB-B9DF614E6215}" presName="hierRoot2" presStyleCnt="0">
        <dgm:presLayoutVars>
          <dgm:hierBranch val="init"/>
        </dgm:presLayoutVars>
      </dgm:prSet>
      <dgm:spPr/>
    </dgm:pt>
    <dgm:pt modelId="{72AECB15-4029-47D0-806C-941643A4AD8C}" type="pres">
      <dgm:prSet presAssocID="{34ACBEA5-F94C-4151-8AEB-B9DF614E6215}" presName="rootComposite" presStyleCnt="0"/>
      <dgm:spPr/>
    </dgm:pt>
    <dgm:pt modelId="{A95E4F7D-8E88-42E0-A055-8A253C7B7B25}" type="pres">
      <dgm:prSet presAssocID="{34ACBEA5-F94C-4151-8AEB-B9DF614E6215}" presName="rootText" presStyleLbl="node3" presStyleIdx="8" presStyleCnt="21" custScaleX="68303" custScaleY="68303" custLinFactNeighborX="10144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80D74C6-A483-4249-9293-6A5DABF0AC13}" type="pres">
      <dgm:prSet presAssocID="{34ACBEA5-F94C-4151-8AEB-B9DF614E6215}" presName="rootConnector" presStyleLbl="node3" presStyleIdx="8" presStyleCnt="21"/>
      <dgm:spPr/>
      <dgm:t>
        <a:bodyPr/>
        <a:lstStyle/>
        <a:p>
          <a:endParaRPr lang="pt-BR"/>
        </a:p>
      </dgm:t>
    </dgm:pt>
    <dgm:pt modelId="{420600E4-9CF9-4A71-A131-2F36F0C72C68}" type="pres">
      <dgm:prSet presAssocID="{34ACBEA5-F94C-4151-8AEB-B9DF614E6215}" presName="hierChild4" presStyleCnt="0"/>
      <dgm:spPr/>
    </dgm:pt>
    <dgm:pt modelId="{3646BE53-F829-4AAC-8F81-3E558B1D6AAF}" type="pres">
      <dgm:prSet presAssocID="{34ACBEA5-F94C-4151-8AEB-B9DF614E6215}" presName="hierChild5" presStyleCnt="0"/>
      <dgm:spPr/>
    </dgm:pt>
    <dgm:pt modelId="{1C50BA8C-831B-4749-A6D6-E1E7D6B3DE44}" type="pres">
      <dgm:prSet presAssocID="{EF96C9B4-427A-49FF-B68D-7842B298ACFE}" presName="hierChild5" presStyleCnt="0"/>
      <dgm:spPr/>
    </dgm:pt>
    <dgm:pt modelId="{504E40EB-3896-45B8-93F9-5247EFAA6EFF}" type="pres">
      <dgm:prSet presAssocID="{9B5CD5AE-2600-4617-9DC2-060920BC15C6}" presName="Name37" presStyleLbl="parChTrans1D2" presStyleIdx="3" presStyleCnt="7"/>
      <dgm:spPr/>
      <dgm:t>
        <a:bodyPr/>
        <a:lstStyle/>
        <a:p>
          <a:endParaRPr lang="pt-BR"/>
        </a:p>
      </dgm:t>
    </dgm:pt>
    <dgm:pt modelId="{53904112-2948-4575-878C-967327B6E8C3}" type="pres">
      <dgm:prSet presAssocID="{D06C6E60-B6EA-475C-8BB7-B825026007AC}" presName="hierRoot2" presStyleCnt="0">
        <dgm:presLayoutVars>
          <dgm:hierBranch val="init"/>
        </dgm:presLayoutVars>
      </dgm:prSet>
      <dgm:spPr/>
    </dgm:pt>
    <dgm:pt modelId="{B8311A83-44B2-4AE7-9407-709820BA105C}" type="pres">
      <dgm:prSet presAssocID="{D06C6E60-B6EA-475C-8BB7-B825026007AC}" presName="rootComposite" presStyleCnt="0"/>
      <dgm:spPr/>
    </dgm:pt>
    <dgm:pt modelId="{EF927979-326D-4393-B654-0DFB28B9ADD4}" type="pres">
      <dgm:prSet presAssocID="{D06C6E60-B6EA-475C-8BB7-B825026007AC}" presName="rootText" presStyleLbl="node2" presStyleIdx="3" presStyleCnt="7" custScaleX="68303" custScaleY="68303" custLinFactNeighborX="10144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9961120-84E3-4FC7-9791-A2FA3F6FA90C}" type="pres">
      <dgm:prSet presAssocID="{D06C6E60-B6EA-475C-8BB7-B825026007AC}" presName="rootConnector" presStyleLbl="node2" presStyleIdx="3" presStyleCnt="7"/>
      <dgm:spPr/>
      <dgm:t>
        <a:bodyPr/>
        <a:lstStyle/>
        <a:p>
          <a:endParaRPr lang="pt-BR"/>
        </a:p>
      </dgm:t>
    </dgm:pt>
    <dgm:pt modelId="{E130A7D6-87F7-4C1F-B0C1-F266D08007F9}" type="pres">
      <dgm:prSet presAssocID="{D06C6E60-B6EA-475C-8BB7-B825026007AC}" presName="hierChild4" presStyleCnt="0"/>
      <dgm:spPr/>
    </dgm:pt>
    <dgm:pt modelId="{7081A0C3-F781-4023-B194-D31AD0BB6E42}" type="pres">
      <dgm:prSet presAssocID="{21EA9B65-DE6C-4057-8D42-C6363CA975C6}" presName="Name37" presStyleLbl="parChTrans1D3" presStyleIdx="9" presStyleCnt="21"/>
      <dgm:spPr/>
      <dgm:t>
        <a:bodyPr/>
        <a:lstStyle/>
        <a:p>
          <a:endParaRPr lang="pt-BR"/>
        </a:p>
      </dgm:t>
    </dgm:pt>
    <dgm:pt modelId="{EAFB4B3E-A01C-45A0-A7FC-717589BE9123}" type="pres">
      <dgm:prSet presAssocID="{F5E64FE7-0764-46B2-B214-507B41593319}" presName="hierRoot2" presStyleCnt="0">
        <dgm:presLayoutVars>
          <dgm:hierBranch val="init"/>
        </dgm:presLayoutVars>
      </dgm:prSet>
      <dgm:spPr/>
    </dgm:pt>
    <dgm:pt modelId="{ED52D115-BCCD-4230-8243-32C8BD94C811}" type="pres">
      <dgm:prSet presAssocID="{F5E64FE7-0764-46B2-B214-507B41593319}" presName="rootComposite" presStyleCnt="0"/>
      <dgm:spPr/>
    </dgm:pt>
    <dgm:pt modelId="{1A96198E-A00E-4944-A86D-5DCA1E3402C6}" type="pres">
      <dgm:prSet presAssocID="{F5E64FE7-0764-46B2-B214-507B41593319}" presName="rootText" presStyleLbl="node3" presStyleIdx="9" presStyleCnt="21" custScaleX="68303" custScaleY="68303" custLinFactNeighborX="10144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B9D133D-845D-427A-A285-DAE0C55A6276}" type="pres">
      <dgm:prSet presAssocID="{F5E64FE7-0764-46B2-B214-507B41593319}" presName="rootConnector" presStyleLbl="node3" presStyleIdx="9" presStyleCnt="21"/>
      <dgm:spPr/>
      <dgm:t>
        <a:bodyPr/>
        <a:lstStyle/>
        <a:p>
          <a:endParaRPr lang="pt-BR"/>
        </a:p>
      </dgm:t>
    </dgm:pt>
    <dgm:pt modelId="{F85D4F07-C87D-43E6-9801-E69D49C7D559}" type="pres">
      <dgm:prSet presAssocID="{F5E64FE7-0764-46B2-B214-507B41593319}" presName="hierChild4" presStyleCnt="0"/>
      <dgm:spPr/>
    </dgm:pt>
    <dgm:pt modelId="{BA76711F-EC70-4F02-898B-EB8793FA3AAC}" type="pres">
      <dgm:prSet presAssocID="{F5E64FE7-0764-46B2-B214-507B41593319}" presName="hierChild5" presStyleCnt="0"/>
      <dgm:spPr/>
    </dgm:pt>
    <dgm:pt modelId="{895BFF7C-11FF-458B-AAF1-C352BE60F9EF}" type="pres">
      <dgm:prSet presAssocID="{DBCB6070-4665-4843-A9B4-0BFC04A29E4E}" presName="Name37" presStyleLbl="parChTrans1D3" presStyleIdx="10" presStyleCnt="21"/>
      <dgm:spPr/>
      <dgm:t>
        <a:bodyPr/>
        <a:lstStyle/>
        <a:p>
          <a:endParaRPr lang="pt-BR"/>
        </a:p>
      </dgm:t>
    </dgm:pt>
    <dgm:pt modelId="{78B258FC-7DA9-4819-9FC1-EA2556179ACA}" type="pres">
      <dgm:prSet presAssocID="{CFF7A069-14D7-44D8-B9EB-968E78218A37}" presName="hierRoot2" presStyleCnt="0">
        <dgm:presLayoutVars>
          <dgm:hierBranch val="init"/>
        </dgm:presLayoutVars>
      </dgm:prSet>
      <dgm:spPr/>
    </dgm:pt>
    <dgm:pt modelId="{0C36E805-20E7-4F5A-9A8C-3ACB6E98F6DB}" type="pres">
      <dgm:prSet presAssocID="{CFF7A069-14D7-44D8-B9EB-968E78218A37}" presName="rootComposite" presStyleCnt="0"/>
      <dgm:spPr/>
    </dgm:pt>
    <dgm:pt modelId="{46024B26-04FE-4C65-8797-4E756F44950F}" type="pres">
      <dgm:prSet presAssocID="{CFF7A069-14D7-44D8-B9EB-968E78218A37}" presName="rootText" presStyleLbl="node3" presStyleIdx="10" presStyleCnt="21" custScaleX="68303" custScaleY="68303" custLinFactNeighborX="10144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5D0F555-AE18-4523-B90B-1DC91BF5B789}" type="pres">
      <dgm:prSet presAssocID="{CFF7A069-14D7-44D8-B9EB-968E78218A37}" presName="rootConnector" presStyleLbl="node3" presStyleIdx="10" presStyleCnt="21"/>
      <dgm:spPr/>
      <dgm:t>
        <a:bodyPr/>
        <a:lstStyle/>
        <a:p>
          <a:endParaRPr lang="pt-BR"/>
        </a:p>
      </dgm:t>
    </dgm:pt>
    <dgm:pt modelId="{B348C4B2-A121-49F3-8874-D0D16411BBFB}" type="pres">
      <dgm:prSet presAssocID="{CFF7A069-14D7-44D8-B9EB-968E78218A37}" presName="hierChild4" presStyleCnt="0"/>
      <dgm:spPr/>
    </dgm:pt>
    <dgm:pt modelId="{76B66268-4E6B-4385-B0A5-6891B1916478}" type="pres">
      <dgm:prSet presAssocID="{CFF7A069-14D7-44D8-B9EB-968E78218A37}" presName="hierChild5" presStyleCnt="0"/>
      <dgm:spPr/>
    </dgm:pt>
    <dgm:pt modelId="{1AE0EF21-06C2-4B27-B5BC-E22AF95EC4A9}" type="pres">
      <dgm:prSet presAssocID="{2F21E5BB-91C5-481F-8344-290F72C318A6}" presName="Name37" presStyleLbl="parChTrans1D3" presStyleIdx="11" presStyleCnt="21"/>
      <dgm:spPr/>
      <dgm:t>
        <a:bodyPr/>
        <a:lstStyle/>
        <a:p>
          <a:endParaRPr lang="pt-BR"/>
        </a:p>
      </dgm:t>
    </dgm:pt>
    <dgm:pt modelId="{DFDDF0EE-9572-4AC1-BB91-45DC9F8A0757}" type="pres">
      <dgm:prSet presAssocID="{FF00B59C-9D61-404F-8853-E99485125489}" presName="hierRoot2" presStyleCnt="0">
        <dgm:presLayoutVars>
          <dgm:hierBranch val="init"/>
        </dgm:presLayoutVars>
      </dgm:prSet>
      <dgm:spPr/>
    </dgm:pt>
    <dgm:pt modelId="{E6BC28F8-0EC6-4356-B22A-C02B701EBA14}" type="pres">
      <dgm:prSet presAssocID="{FF00B59C-9D61-404F-8853-E99485125489}" presName="rootComposite" presStyleCnt="0"/>
      <dgm:spPr/>
    </dgm:pt>
    <dgm:pt modelId="{C7C20F54-4574-4A2B-9831-5DE68481AF4F}" type="pres">
      <dgm:prSet presAssocID="{FF00B59C-9D61-404F-8853-E99485125489}" presName="rootText" presStyleLbl="node3" presStyleIdx="11" presStyleCnt="21" custScaleX="68303" custScaleY="68303" custLinFactNeighborX="10144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4328132-9542-4C0A-A308-AEB494E8EE03}" type="pres">
      <dgm:prSet presAssocID="{FF00B59C-9D61-404F-8853-E99485125489}" presName="rootConnector" presStyleLbl="node3" presStyleIdx="11" presStyleCnt="21"/>
      <dgm:spPr/>
      <dgm:t>
        <a:bodyPr/>
        <a:lstStyle/>
        <a:p>
          <a:endParaRPr lang="pt-BR"/>
        </a:p>
      </dgm:t>
    </dgm:pt>
    <dgm:pt modelId="{B34B864B-2D3D-48F5-9E6B-599F93432EB3}" type="pres">
      <dgm:prSet presAssocID="{FF00B59C-9D61-404F-8853-E99485125489}" presName="hierChild4" presStyleCnt="0"/>
      <dgm:spPr/>
    </dgm:pt>
    <dgm:pt modelId="{BD60DCF5-3F76-44F0-B67F-AF26605755F1}" type="pres">
      <dgm:prSet presAssocID="{FF00B59C-9D61-404F-8853-E99485125489}" presName="hierChild5" presStyleCnt="0"/>
      <dgm:spPr/>
    </dgm:pt>
    <dgm:pt modelId="{E0312EF6-4FD3-4E81-97DD-9185412690C8}" type="pres">
      <dgm:prSet presAssocID="{D06C6E60-B6EA-475C-8BB7-B825026007AC}" presName="hierChild5" presStyleCnt="0"/>
      <dgm:spPr/>
    </dgm:pt>
    <dgm:pt modelId="{5886597F-B46E-40F0-8AE5-3FD4817AC1CF}" type="pres">
      <dgm:prSet presAssocID="{407FEEBA-E567-4B55-B043-9C48408E71B5}" presName="Name37" presStyleLbl="parChTrans1D2" presStyleIdx="4" presStyleCnt="7"/>
      <dgm:spPr/>
      <dgm:t>
        <a:bodyPr/>
        <a:lstStyle/>
        <a:p>
          <a:endParaRPr lang="pt-BR"/>
        </a:p>
      </dgm:t>
    </dgm:pt>
    <dgm:pt modelId="{9105932C-A0BD-4D5F-8EEE-815AD04CE786}" type="pres">
      <dgm:prSet presAssocID="{489EC877-422F-4FC0-BB70-F91809ACE1F2}" presName="hierRoot2" presStyleCnt="0">
        <dgm:presLayoutVars>
          <dgm:hierBranch val="init"/>
        </dgm:presLayoutVars>
      </dgm:prSet>
      <dgm:spPr/>
    </dgm:pt>
    <dgm:pt modelId="{E814DAD5-48E5-4E8B-88EE-17E60DE5D4E4}" type="pres">
      <dgm:prSet presAssocID="{489EC877-422F-4FC0-BB70-F91809ACE1F2}" presName="rootComposite" presStyleCnt="0"/>
      <dgm:spPr/>
    </dgm:pt>
    <dgm:pt modelId="{B60853AC-28B6-4365-97E9-89DDBE56859C}" type="pres">
      <dgm:prSet presAssocID="{489EC877-422F-4FC0-BB70-F91809ACE1F2}" presName="rootText" presStyleLbl="node2" presStyleIdx="4" presStyleCnt="7" custScaleX="68303" custScaleY="68303" custLinFactNeighborX="10144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BA6B852-4FA0-4DD4-922B-D18E3C425A6B}" type="pres">
      <dgm:prSet presAssocID="{489EC877-422F-4FC0-BB70-F91809ACE1F2}" presName="rootConnector" presStyleLbl="node2" presStyleIdx="4" presStyleCnt="7"/>
      <dgm:spPr/>
      <dgm:t>
        <a:bodyPr/>
        <a:lstStyle/>
        <a:p>
          <a:endParaRPr lang="pt-BR"/>
        </a:p>
      </dgm:t>
    </dgm:pt>
    <dgm:pt modelId="{EFD6426A-6CC6-4269-BFA2-D01BAA2C347F}" type="pres">
      <dgm:prSet presAssocID="{489EC877-422F-4FC0-BB70-F91809ACE1F2}" presName="hierChild4" presStyleCnt="0"/>
      <dgm:spPr/>
    </dgm:pt>
    <dgm:pt modelId="{CC637AF8-F27A-417D-B9D2-F055BC172D9F}" type="pres">
      <dgm:prSet presAssocID="{4283667F-FF62-4AF0-8D8D-5CF43637EF67}" presName="Name37" presStyleLbl="parChTrans1D3" presStyleIdx="12" presStyleCnt="21"/>
      <dgm:spPr/>
      <dgm:t>
        <a:bodyPr/>
        <a:lstStyle/>
        <a:p>
          <a:endParaRPr lang="pt-BR"/>
        </a:p>
      </dgm:t>
    </dgm:pt>
    <dgm:pt modelId="{F272B2E4-E696-4A7B-A557-DB0F3B33EB9A}" type="pres">
      <dgm:prSet presAssocID="{BF3E7A89-D3D6-4BEE-82E0-FEF054C41ED4}" presName="hierRoot2" presStyleCnt="0">
        <dgm:presLayoutVars>
          <dgm:hierBranch val="init"/>
        </dgm:presLayoutVars>
      </dgm:prSet>
      <dgm:spPr/>
    </dgm:pt>
    <dgm:pt modelId="{3E38376F-0ED4-4692-8EBB-F74CB8A4BA63}" type="pres">
      <dgm:prSet presAssocID="{BF3E7A89-D3D6-4BEE-82E0-FEF054C41ED4}" presName="rootComposite" presStyleCnt="0"/>
      <dgm:spPr/>
    </dgm:pt>
    <dgm:pt modelId="{AA4C006E-E1C0-4E2E-8487-F760CBE0755C}" type="pres">
      <dgm:prSet presAssocID="{BF3E7A89-D3D6-4BEE-82E0-FEF054C41ED4}" presName="rootText" presStyleLbl="node3" presStyleIdx="12" presStyleCnt="21" custScaleX="68303" custScaleY="68303" custLinFactNeighborX="10144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E23FE0C-DB42-4982-BEB6-0D1FF126CD52}" type="pres">
      <dgm:prSet presAssocID="{BF3E7A89-D3D6-4BEE-82E0-FEF054C41ED4}" presName="rootConnector" presStyleLbl="node3" presStyleIdx="12" presStyleCnt="21"/>
      <dgm:spPr/>
      <dgm:t>
        <a:bodyPr/>
        <a:lstStyle/>
        <a:p>
          <a:endParaRPr lang="pt-BR"/>
        </a:p>
      </dgm:t>
    </dgm:pt>
    <dgm:pt modelId="{B7F6C065-969B-4FDC-9D3C-59B5E5480DBD}" type="pres">
      <dgm:prSet presAssocID="{BF3E7A89-D3D6-4BEE-82E0-FEF054C41ED4}" presName="hierChild4" presStyleCnt="0"/>
      <dgm:spPr/>
    </dgm:pt>
    <dgm:pt modelId="{F82132FF-E715-468D-9CCC-B80574DCF42F}" type="pres">
      <dgm:prSet presAssocID="{BF3E7A89-D3D6-4BEE-82E0-FEF054C41ED4}" presName="hierChild5" presStyleCnt="0"/>
      <dgm:spPr/>
    </dgm:pt>
    <dgm:pt modelId="{94AD4ABF-2DC4-4B30-95B1-706824D53CD7}" type="pres">
      <dgm:prSet presAssocID="{92F96BE0-6776-4D86-9629-41D46D9D7A52}" presName="Name37" presStyleLbl="parChTrans1D3" presStyleIdx="13" presStyleCnt="21"/>
      <dgm:spPr/>
      <dgm:t>
        <a:bodyPr/>
        <a:lstStyle/>
        <a:p>
          <a:endParaRPr lang="pt-BR"/>
        </a:p>
      </dgm:t>
    </dgm:pt>
    <dgm:pt modelId="{69103E4D-BC1C-41E2-AAFC-BCF5CF793315}" type="pres">
      <dgm:prSet presAssocID="{E5393998-7B6F-4BC7-8BFE-3986D754EEAD}" presName="hierRoot2" presStyleCnt="0">
        <dgm:presLayoutVars>
          <dgm:hierBranch val="init"/>
        </dgm:presLayoutVars>
      </dgm:prSet>
      <dgm:spPr/>
    </dgm:pt>
    <dgm:pt modelId="{BF4FC679-F83D-499A-BDCF-06E03B60B85B}" type="pres">
      <dgm:prSet presAssocID="{E5393998-7B6F-4BC7-8BFE-3986D754EEAD}" presName="rootComposite" presStyleCnt="0"/>
      <dgm:spPr/>
    </dgm:pt>
    <dgm:pt modelId="{FCD98E51-7B73-4888-93C0-4FAB860964EB}" type="pres">
      <dgm:prSet presAssocID="{E5393998-7B6F-4BC7-8BFE-3986D754EEAD}" presName="rootText" presStyleLbl="node3" presStyleIdx="13" presStyleCnt="21" custScaleX="68303" custScaleY="68303" custLinFactNeighborX="10144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F1C8E07-5DF2-49AC-AC34-531B16AE5204}" type="pres">
      <dgm:prSet presAssocID="{E5393998-7B6F-4BC7-8BFE-3986D754EEAD}" presName="rootConnector" presStyleLbl="node3" presStyleIdx="13" presStyleCnt="21"/>
      <dgm:spPr/>
      <dgm:t>
        <a:bodyPr/>
        <a:lstStyle/>
        <a:p>
          <a:endParaRPr lang="pt-BR"/>
        </a:p>
      </dgm:t>
    </dgm:pt>
    <dgm:pt modelId="{AB4ECA02-09EE-4DD6-9855-6D51D25C8BC3}" type="pres">
      <dgm:prSet presAssocID="{E5393998-7B6F-4BC7-8BFE-3986D754EEAD}" presName="hierChild4" presStyleCnt="0"/>
      <dgm:spPr/>
    </dgm:pt>
    <dgm:pt modelId="{D1DACF25-BE9E-47A2-B554-368E5324422F}" type="pres">
      <dgm:prSet presAssocID="{E5393998-7B6F-4BC7-8BFE-3986D754EEAD}" presName="hierChild5" presStyleCnt="0"/>
      <dgm:spPr/>
    </dgm:pt>
    <dgm:pt modelId="{A8F92E30-154D-4E03-A76A-CD4675B262AC}" type="pres">
      <dgm:prSet presAssocID="{0D7C09BE-F2C8-49AE-B138-03819CACFFE7}" presName="Name37" presStyleLbl="parChTrans1D3" presStyleIdx="14" presStyleCnt="21"/>
      <dgm:spPr/>
      <dgm:t>
        <a:bodyPr/>
        <a:lstStyle/>
        <a:p>
          <a:endParaRPr lang="pt-BR"/>
        </a:p>
      </dgm:t>
    </dgm:pt>
    <dgm:pt modelId="{76243080-3A60-4EA0-85F4-67C0BEE4180C}" type="pres">
      <dgm:prSet presAssocID="{5F865AFD-6A17-4817-8288-A9DA0A5CC915}" presName="hierRoot2" presStyleCnt="0">
        <dgm:presLayoutVars>
          <dgm:hierBranch val="init"/>
        </dgm:presLayoutVars>
      </dgm:prSet>
      <dgm:spPr/>
    </dgm:pt>
    <dgm:pt modelId="{F218517B-203A-4225-A0BC-D230E245A0DC}" type="pres">
      <dgm:prSet presAssocID="{5F865AFD-6A17-4817-8288-A9DA0A5CC915}" presName="rootComposite" presStyleCnt="0"/>
      <dgm:spPr/>
    </dgm:pt>
    <dgm:pt modelId="{FE378B94-6331-4C3A-94DD-E7F673FA68EB}" type="pres">
      <dgm:prSet presAssocID="{5F865AFD-6A17-4817-8288-A9DA0A5CC915}" presName="rootText" presStyleLbl="node3" presStyleIdx="14" presStyleCnt="21" custScaleX="68303" custScaleY="68303" custLinFactNeighborX="10144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196F333-92BD-43D2-8F49-DC8656CA9FCF}" type="pres">
      <dgm:prSet presAssocID="{5F865AFD-6A17-4817-8288-A9DA0A5CC915}" presName="rootConnector" presStyleLbl="node3" presStyleIdx="14" presStyleCnt="21"/>
      <dgm:spPr/>
      <dgm:t>
        <a:bodyPr/>
        <a:lstStyle/>
        <a:p>
          <a:endParaRPr lang="pt-BR"/>
        </a:p>
      </dgm:t>
    </dgm:pt>
    <dgm:pt modelId="{D279D81E-CA41-4546-98A1-2CA8EAC32B2F}" type="pres">
      <dgm:prSet presAssocID="{5F865AFD-6A17-4817-8288-A9DA0A5CC915}" presName="hierChild4" presStyleCnt="0"/>
      <dgm:spPr/>
    </dgm:pt>
    <dgm:pt modelId="{50C6D53B-5A34-4058-98A2-383C20DE253D}" type="pres">
      <dgm:prSet presAssocID="{5F865AFD-6A17-4817-8288-A9DA0A5CC915}" presName="hierChild5" presStyleCnt="0"/>
      <dgm:spPr/>
    </dgm:pt>
    <dgm:pt modelId="{3E38BFA6-7956-4F34-8EE2-0862AEF4F3BB}" type="pres">
      <dgm:prSet presAssocID="{FFD0F5D7-2FDE-4D0C-B84D-CFA858278A44}" presName="Name37" presStyleLbl="parChTrans1D3" presStyleIdx="15" presStyleCnt="21"/>
      <dgm:spPr/>
      <dgm:t>
        <a:bodyPr/>
        <a:lstStyle/>
        <a:p>
          <a:endParaRPr lang="pt-BR"/>
        </a:p>
      </dgm:t>
    </dgm:pt>
    <dgm:pt modelId="{FA79E973-73A6-4EDD-A8D0-F54C2D2DFA2D}" type="pres">
      <dgm:prSet presAssocID="{27B19227-746F-40EF-9394-B49F9B37B240}" presName="hierRoot2" presStyleCnt="0">
        <dgm:presLayoutVars>
          <dgm:hierBranch val="init"/>
        </dgm:presLayoutVars>
      </dgm:prSet>
      <dgm:spPr/>
    </dgm:pt>
    <dgm:pt modelId="{720D85E0-AEAB-48B0-825C-9C4735E34A9A}" type="pres">
      <dgm:prSet presAssocID="{27B19227-746F-40EF-9394-B49F9B37B240}" presName="rootComposite" presStyleCnt="0"/>
      <dgm:spPr/>
    </dgm:pt>
    <dgm:pt modelId="{B1747FAB-9757-4403-88D3-B628A2EA49C4}" type="pres">
      <dgm:prSet presAssocID="{27B19227-746F-40EF-9394-B49F9B37B240}" presName="rootText" presStyleLbl="node3" presStyleIdx="15" presStyleCnt="21" custScaleX="68303" custScaleY="68303" custLinFactNeighborX="10144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5C397A4-F490-4B8F-97BA-73E9DE1933A9}" type="pres">
      <dgm:prSet presAssocID="{27B19227-746F-40EF-9394-B49F9B37B240}" presName="rootConnector" presStyleLbl="node3" presStyleIdx="15" presStyleCnt="21"/>
      <dgm:spPr/>
      <dgm:t>
        <a:bodyPr/>
        <a:lstStyle/>
        <a:p>
          <a:endParaRPr lang="pt-BR"/>
        </a:p>
      </dgm:t>
    </dgm:pt>
    <dgm:pt modelId="{3A45910B-CF12-4FF2-AC04-D74E5D8BA387}" type="pres">
      <dgm:prSet presAssocID="{27B19227-746F-40EF-9394-B49F9B37B240}" presName="hierChild4" presStyleCnt="0"/>
      <dgm:spPr/>
    </dgm:pt>
    <dgm:pt modelId="{5531445C-8450-48F7-A38C-E1E8ED861A34}" type="pres">
      <dgm:prSet presAssocID="{27B19227-746F-40EF-9394-B49F9B37B240}" presName="hierChild5" presStyleCnt="0"/>
      <dgm:spPr/>
    </dgm:pt>
    <dgm:pt modelId="{4968F670-451E-4838-BA29-7E2D3E82B1D2}" type="pres">
      <dgm:prSet presAssocID="{489EC877-422F-4FC0-BB70-F91809ACE1F2}" presName="hierChild5" presStyleCnt="0"/>
      <dgm:spPr/>
    </dgm:pt>
    <dgm:pt modelId="{DF696DC8-7E95-4094-82B8-917C9C0B61E8}" type="pres">
      <dgm:prSet presAssocID="{8C4B30BD-1D99-460E-9736-AAB895A3542C}" presName="Name37" presStyleLbl="parChTrans1D2" presStyleIdx="5" presStyleCnt="7"/>
      <dgm:spPr/>
      <dgm:t>
        <a:bodyPr/>
        <a:lstStyle/>
        <a:p>
          <a:endParaRPr lang="pt-BR"/>
        </a:p>
      </dgm:t>
    </dgm:pt>
    <dgm:pt modelId="{414736A5-4082-43CA-A723-5EC6AD60784B}" type="pres">
      <dgm:prSet presAssocID="{3893B6FC-4922-4F38-BA66-3637D14272BE}" presName="hierRoot2" presStyleCnt="0">
        <dgm:presLayoutVars>
          <dgm:hierBranch val="init"/>
        </dgm:presLayoutVars>
      </dgm:prSet>
      <dgm:spPr/>
    </dgm:pt>
    <dgm:pt modelId="{5415A0E7-1C05-4958-AC17-27DEEDA21738}" type="pres">
      <dgm:prSet presAssocID="{3893B6FC-4922-4F38-BA66-3637D14272BE}" presName="rootComposite" presStyleCnt="0"/>
      <dgm:spPr/>
    </dgm:pt>
    <dgm:pt modelId="{438D1070-C0A6-4086-98E9-E16A6C5C0A6A}" type="pres">
      <dgm:prSet presAssocID="{3893B6FC-4922-4F38-BA66-3637D14272BE}" presName="rootText" presStyleLbl="node2" presStyleIdx="5" presStyleCnt="7" custScaleX="68303" custScaleY="68303" custLinFactNeighborX="10144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68F313F-BFFD-4409-A0F7-C318A2E10922}" type="pres">
      <dgm:prSet presAssocID="{3893B6FC-4922-4F38-BA66-3637D14272BE}" presName="rootConnector" presStyleLbl="node2" presStyleIdx="5" presStyleCnt="7"/>
      <dgm:spPr/>
      <dgm:t>
        <a:bodyPr/>
        <a:lstStyle/>
        <a:p>
          <a:endParaRPr lang="pt-BR"/>
        </a:p>
      </dgm:t>
    </dgm:pt>
    <dgm:pt modelId="{A6BF6BFE-1B24-4818-8536-3BA3590299D7}" type="pres">
      <dgm:prSet presAssocID="{3893B6FC-4922-4F38-BA66-3637D14272BE}" presName="hierChild4" presStyleCnt="0"/>
      <dgm:spPr/>
    </dgm:pt>
    <dgm:pt modelId="{1EAC204C-1BE3-44A7-BA19-B48A9F8CDDF7}" type="pres">
      <dgm:prSet presAssocID="{31DE8295-6881-4ED8-9DDB-C95F074780E0}" presName="Name37" presStyleLbl="parChTrans1D3" presStyleIdx="16" presStyleCnt="21"/>
      <dgm:spPr/>
      <dgm:t>
        <a:bodyPr/>
        <a:lstStyle/>
        <a:p>
          <a:endParaRPr lang="pt-BR"/>
        </a:p>
      </dgm:t>
    </dgm:pt>
    <dgm:pt modelId="{782A34B7-500B-4764-A9F4-B5C43ED4EB07}" type="pres">
      <dgm:prSet presAssocID="{2581FA11-D1B4-408D-B773-22B21C9B3DCB}" presName="hierRoot2" presStyleCnt="0">
        <dgm:presLayoutVars>
          <dgm:hierBranch val="init"/>
        </dgm:presLayoutVars>
      </dgm:prSet>
      <dgm:spPr/>
    </dgm:pt>
    <dgm:pt modelId="{EED1CA04-75D7-41D9-A8A3-C7AC40A9FC6D}" type="pres">
      <dgm:prSet presAssocID="{2581FA11-D1B4-408D-B773-22B21C9B3DCB}" presName="rootComposite" presStyleCnt="0"/>
      <dgm:spPr/>
    </dgm:pt>
    <dgm:pt modelId="{5AAEF3F7-8FEB-477F-A38B-3B55816DB0A1}" type="pres">
      <dgm:prSet presAssocID="{2581FA11-D1B4-408D-B773-22B21C9B3DCB}" presName="rootText" presStyleLbl="node3" presStyleIdx="16" presStyleCnt="21" custScaleX="68303" custScaleY="68303" custLinFactNeighborX="2796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A29ED0B-9C1E-4A6E-9575-26AC9A21EF20}" type="pres">
      <dgm:prSet presAssocID="{2581FA11-D1B4-408D-B773-22B21C9B3DCB}" presName="rootConnector" presStyleLbl="node3" presStyleIdx="16" presStyleCnt="21"/>
      <dgm:spPr/>
      <dgm:t>
        <a:bodyPr/>
        <a:lstStyle/>
        <a:p>
          <a:endParaRPr lang="pt-BR"/>
        </a:p>
      </dgm:t>
    </dgm:pt>
    <dgm:pt modelId="{80C6660A-7CFB-4B07-8D18-3BFAFCEED053}" type="pres">
      <dgm:prSet presAssocID="{2581FA11-D1B4-408D-B773-22B21C9B3DCB}" presName="hierChild4" presStyleCnt="0"/>
      <dgm:spPr/>
    </dgm:pt>
    <dgm:pt modelId="{1104CF48-4AF2-4685-8D17-25812A2F3A93}" type="pres">
      <dgm:prSet presAssocID="{2581FA11-D1B4-408D-B773-22B21C9B3DCB}" presName="hierChild5" presStyleCnt="0"/>
      <dgm:spPr/>
    </dgm:pt>
    <dgm:pt modelId="{7C484BC4-FF43-4033-888A-92039B25E6EB}" type="pres">
      <dgm:prSet presAssocID="{3893B6FC-4922-4F38-BA66-3637D14272BE}" presName="hierChild5" presStyleCnt="0"/>
      <dgm:spPr/>
    </dgm:pt>
    <dgm:pt modelId="{2E10168B-A4D6-4631-B691-B8ABCB42FAB7}" type="pres">
      <dgm:prSet presAssocID="{EE2D294D-8640-44C2-B3F7-107D3C9804AF}" presName="Name37" presStyleLbl="parChTrans1D2" presStyleIdx="6" presStyleCnt="7"/>
      <dgm:spPr/>
      <dgm:t>
        <a:bodyPr/>
        <a:lstStyle/>
        <a:p>
          <a:endParaRPr lang="pt-BR"/>
        </a:p>
      </dgm:t>
    </dgm:pt>
    <dgm:pt modelId="{4EF7A2B1-8407-45F7-8F5B-C91EF6FEE9EE}" type="pres">
      <dgm:prSet presAssocID="{D7231F68-D79B-4129-94E0-6F5A66CE79D8}" presName="hierRoot2" presStyleCnt="0">
        <dgm:presLayoutVars>
          <dgm:hierBranch val="init"/>
        </dgm:presLayoutVars>
      </dgm:prSet>
      <dgm:spPr/>
    </dgm:pt>
    <dgm:pt modelId="{A816BFC2-B898-44F8-AEA5-5A0BF152C890}" type="pres">
      <dgm:prSet presAssocID="{D7231F68-D79B-4129-94E0-6F5A66CE79D8}" presName="rootComposite" presStyleCnt="0"/>
      <dgm:spPr/>
    </dgm:pt>
    <dgm:pt modelId="{D29A2811-3445-4FD9-B94E-CD2C6AEC05B8}" type="pres">
      <dgm:prSet presAssocID="{D7231F68-D79B-4129-94E0-6F5A66CE79D8}" presName="rootText" presStyleLbl="node2" presStyleIdx="6" presStyleCnt="7" custScaleX="68303" custScaleY="68303" custLinFactNeighborX="-1170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B679BF-EBB1-47D2-BB6F-3082F8026CF0}" type="pres">
      <dgm:prSet presAssocID="{D7231F68-D79B-4129-94E0-6F5A66CE79D8}" presName="rootConnector" presStyleLbl="node2" presStyleIdx="6" presStyleCnt="7"/>
      <dgm:spPr/>
      <dgm:t>
        <a:bodyPr/>
        <a:lstStyle/>
        <a:p>
          <a:endParaRPr lang="pt-BR"/>
        </a:p>
      </dgm:t>
    </dgm:pt>
    <dgm:pt modelId="{21890D7B-790C-423D-B9EF-BE2537CB97BE}" type="pres">
      <dgm:prSet presAssocID="{D7231F68-D79B-4129-94E0-6F5A66CE79D8}" presName="hierChild4" presStyleCnt="0"/>
      <dgm:spPr/>
    </dgm:pt>
    <dgm:pt modelId="{B95F85D9-A2F0-49C9-A642-F8E7D4929844}" type="pres">
      <dgm:prSet presAssocID="{EB603596-1D39-4375-8EB7-9C71C1550FC4}" presName="Name37" presStyleLbl="parChTrans1D3" presStyleIdx="17" presStyleCnt="21"/>
      <dgm:spPr/>
      <dgm:t>
        <a:bodyPr/>
        <a:lstStyle/>
        <a:p>
          <a:endParaRPr lang="pt-BR"/>
        </a:p>
      </dgm:t>
    </dgm:pt>
    <dgm:pt modelId="{32765C0A-36CE-448C-9BDA-F8AF39237AB2}" type="pres">
      <dgm:prSet presAssocID="{B0956803-2D9C-4C2E-BC98-8B176C131839}" presName="hierRoot2" presStyleCnt="0">
        <dgm:presLayoutVars>
          <dgm:hierBranch val="init"/>
        </dgm:presLayoutVars>
      </dgm:prSet>
      <dgm:spPr/>
    </dgm:pt>
    <dgm:pt modelId="{B5AE7CE6-7DD5-4736-83AB-9D3692CECE4B}" type="pres">
      <dgm:prSet presAssocID="{B0956803-2D9C-4C2E-BC98-8B176C131839}" presName="rootComposite" presStyleCnt="0"/>
      <dgm:spPr/>
    </dgm:pt>
    <dgm:pt modelId="{035DD26F-AFC0-4DAC-B14D-D93A152B5C88}" type="pres">
      <dgm:prSet presAssocID="{B0956803-2D9C-4C2E-BC98-8B176C131839}" presName="rootText" presStyleLbl="node3" presStyleIdx="17" presStyleCnt="21" custScaleX="68303" custScaleY="68303" custLinFactNeighborX="-7155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0F2B008-B3FF-44E8-BCCA-DB1AA9B47524}" type="pres">
      <dgm:prSet presAssocID="{B0956803-2D9C-4C2E-BC98-8B176C131839}" presName="rootConnector" presStyleLbl="node3" presStyleIdx="17" presStyleCnt="21"/>
      <dgm:spPr/>
      <dgm:t>
        <a:bodyPr/>
        <a:lstStyle/>
        <a:p>
          <a:endParaRPr lang="pt-BR"/>
        </a:p>
      </dgm:t>
    </dgm:pt>
    <dgm:pt modelId="{277044BC-63BE-4A98-BF91-362C0D5E3A24}" type="pres">
      <dgm:prSet presAssocID="{B0956803-2D9C-4C2E-BC98-8B176C131839}" presName="hierChild4" presStyleCnt="0"/>
      <dgm:spPr/>
    </dgm:pt>
    <dgm:pt modelId="{742BAF24-C5AB-4DF0-BF8C-D305F18B055C}" type="pres">
      <dgm:prSet presAssocID="{B0956803-2D9C-4C2E-BC98-8B176C131839}" presName="hierChild5" presStyleCnt="0"/>
      <dgm:spPr/>
    </dgm:pt>
    <dgm:pt modelId="{D76DDAD2-839A-4655-9F03-B953223CED8A}" type="pres">
      <dgm:prSet presAssocID="{B6B55A6A-D7E7-42EF-898D-41751E226364}" presName="Name37" presStyleLbl="parChTrans1D3" presStyleIdx="18" presStyleCnt="21"/>
      <dgm:spPr/>
      <dgm:t>
        <a:bodyPr/>
        <a:lstStyle/>
        <a:p>
          <a:endParaRPr lang="pt-BR"/>
        </a:p>
      </dgm:t>
    </dgm:pt>
    <dgm:pt modelId="{C9DC3292-ECCF-4E74-81F1-9C571C05B69D}" type="pres">
      <dgm:prSet presAssocID="{71D8A78A-0F67-4698-AB12-0CE829AA7BC6}" presName="hierRoot2" presStyleCnt="0">
        <dgm:presLayoutVars>
          <dgm:hierBranch val="init"/>
        </dgm:presLayoutVars>
      </dgm:prSet>
      <dgm:spPr/>
    </dgm:pt>
    <dgm:pt modelId="{26FAB1E1-8EBF-42E7-8B0C-C72F626F4C77}" type="pres">
      <dgm:prSet presAssocID="{71D8A78A-0F67-4698-AB12-0CE829AA7BC6}" presName="rootComposite" presStyleCnt="0"/>
      <dgm:spPr/>
    </dgm:pt>
    <dgm:pt modelId="{8C9A4ED2-5B8C-4D39-BB37-0DCDBF368A5C}" type="pres">
      <dgm:prSet presAssocID="{71D8A78A-0F67-4698-AB12-0CE829AA7BC6}" presName="rootText" presStyleLbl="node3" presStyleIdx="18" presStyleCnt="21" custScaleX="68303" custScaleY="68303" custLinFactNeighborX="-7155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DC63A10-4951-4821-B724-7DA2A45E3D77}" type="pres">
      <dgm:prSet presAssocID="{71D8A78A-0F67-4698-AB12-0CE829AA7BC6}" presName="rootConnector" presStyleLbl="node3" presStyleIdx="18" presStyleCnt="21"/>
      <dgm:spPr/>
      <dgm:t>
        <a:bodyPr/>
        <a:lstStyle/>
        <a:p>
          <a:endParaRPr lang="pt-BR"/>
        </a:p>
      </dgm:t>
    </dgm:pt>
    <dgm:pt modelId="{946ED2D1-FC92-4DF9-9175-7CB699B83001}" type="pres">
      <dgm:prSet presAssocID="{71D8A78A-0F67-4698-AB12-0CE829AA7BC6}" presName="hierChild4" presStyleCnt="0"/>
      <dgm:spPr/>
    </dgm:pt>
    <dgm:pt modelId="{DBA0C00C-43C0-4F7D-BB56-2F10A050D5B9}" type="pres">
      <dgm:prSet presAssocID="{71D8A78A-0F67-4698-AB12-0CE829AA7BC6}" presName="hierChild5" presStyleCnt="0"/>
      <dgm:spPr/>
    </dgm:pt>
    <dgm:pt modelId="{239DC3CD-320F-4528-964B-A55C0FEA7F0F}" type="pres">
      <dgm:prSet presAssocID="{EA9181A1-EEDD-4986-BFD8-FB7E80AAE505}" presName="Name37" presStyleLbl="parChTrans1D3" presStyleIdx="19" presStyleCnt="21"/>
      <dgm:spPr/>
      <dgm:t>
        <a:bodyPr/>
        <a:lstStyle/>
        <a:p>
          <a:endParaRPr lang="pt-BR"/>
        </a:p>
      </dgm:t>
    </dgm:pt>
    <dgm:pt modelId="{0B24F572-F5C9-4C06-B3EF-B0BA2A61E98E}" type="pres">
      <dgm:prSet presAssocID="{256DBBC8-9B6F-4C3D-A21B-B46EF0F44796}" presName="hierRoot2" presStyleCnt="0">
        <dgm:presLayoutVars>
          <dgm:hierBranch val="init"/>
        </dgm:presLayoutVars>
      </dgm:prSet>
      <dgm:spPr/>
    </dgm:pt>
    <dgm:pt modelId="{B34AF406-707F-412E-9CC1-8C55E5DC2D8B}" type="pres">
      <dgm:prSet presAssocID="{256DBBC8-9B6F-4C3D-A21B-B46EF0F44796}" presName="rootComposite" presStyleCnt="0"/>
      <dgm:spPr/>
    </dgm:pt>
    <dgm:pt modelId="{1E42B8D4-E8B2-4294-B101-56747C791EB9}" type="pres">
      <dgm:prSet presAssocID="{256DBBC8-9B6F-4C3D-A21B-B46EF0F44796}" presName="rootText" presStyleLbl="node3" presStyleIdx="19" presStyleCnt="21" custScaleX="68303" custScaleY="68303" custLinFactNeighborX="-7155" custLinFactNeighborY="2362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951E13E-9D35-4ADC-B42F-33A611431C42}" type="pres">
      <dgm:prSet presAssocID="{256DBBC8-9B6F-4C3D-A21B-B46EF0F44796}" presName="rootConnector" presStyleLbl="node3" presStyleIdx="19" presStyleCnt="21"/>
      <dgm:spPr/>
      <dgm:t>
        <a:bodyPr/>
        <a:lstStyle/>
        <a:p>
          <a:endParaRPr lang="pt-BR"/>
        </a:p>
      </dgm:t>
    </dgm:pt>
    <dgm:pt modelId="{6046F9C2-22F8-42CB-A218-EDC0DAB0CBC4}" type="pres">
      <dgm:prSet presAssocID="{256DBBC8-9B6F-4C3D-A21B-B46EF0F44796}" presName="hierChild4" presStyleCnt="0"/>
      <dgm:spPr/>
    </dgm:pt>
    <dgm:pt modelId="{3EF1043B-42D9-4DF9-BAFD-03C041930C79}" type="pres">
      <dgm:prSet presAssocID="{256DBBC8-9B6F-4C3D-A21B-B46EF0F44796}" presName="hierChild5" presStyleCnt="0"/>
      <dgm:spPr/>
    </dgm:pt>
    <dgm:pt modelId="{E5A92260-CF90-4248-90F6-5533758163B9}" type="pres">
      <dgm:prSet presAssocID="{D3BA3189-65CC-408B-882C-375F15310CF9}" presName="Name37" presStyleLbl="parChTrans1D3" presStyleIdx="20" presStyleCnt="21"/>
      <dgm:spPr/>
      <dgm:t>
        <a:bodyPr/>
        <a:lstStyle/>
        <a:p>
          <a:endParaRPr lang="pt-BR"/>
        </a:p>
      </dgm:t>
    </dgm:pt>
    <dgm:pt modelId="{4EA452B2-ED18-4ACC-9749-D922E5F58F71}" type="pres">
      <dgm:prSet presAssocID="{D7E3A945-7F1A-47F0-83A6-FF7CB4D00137}" presName="hierRoot2" presStyleCnt="0">
        <dgm:presLayoutVars>
          <dgm:hierBranch val="init"/>
        </dgm:presLayoutVars>
      </dgm:prSet>
      <dgm:spPr/>
    </dgm:pt>
    <dgm:pt modelId="{809365FF-AAED-48BC-B466-828DDB843986}" type="pres">
      <dgm:prSet presAssocID="{D7E3A945-7F1A-47F0-83A6-FF7CB4D00137}" presName="rootComposite" presStyleCnt="0"/>
      <dgm:spPr/>
    </dgm:pt>
    <dgm:pt modelId="{BB258984-BEEA-4B40-98D4-CDF258E4FB03}" type="pres">
      <dgm:prSet presAssocID="{D7E3A945-7F1A-47F0-83A6-FF7CB4D00137}" presName="rootText" presStyleLbl="node3" presStyleIdx="20" presStyleCnt="21" custScaleX="68303" custScaleY="68303" custLinFactNeighborX="-740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808DEEA-AAD8-43FD-84EC-ECB63076129A}" type="pres">
      <dgm:prSet presAssocID="{D7E3A945-7F1A-47F0-83A6-FF7CB4D00137}" presName="rootConnector" presStyleLbl="node3" presStyleIdx="20" presStyleCnt="21"/>
      <dgm:spPr/>
      <dgm:t>
        <a:bodyPr/>
        <a:lstStyle/>
        <a:p>
          <a:endParaRPr lang="pt-BR"/>
        </a:p>
      </dgm:t>
    </dgm:pt>
    <dgm:pt modelId="{46376A91-C035-41CC-B289-DD7FABB5A96F}" type="pres">
      <dgm:prSet presAssocID="{D7E3A945-7F1A-47F0-83A6-FF7CB4D00137}" presName="hierChild4" presStyleCnt="0"/>
      <dgm:spPr/>
    </dgm:pt>
    <dgm:pt modelId="{86B1667D-432F-4A54-962B-3A4EE99CD604}" type="pres">
      <dgm:prSet presAssocID="{D7E3A945-7F1A-47F0-83A6-FF7CB4D00137}" presName="hierChild5" presStyleCnt="0"/>
      <dgm:spPr/>
    </dgm:pt>
    <dgm:pt modelId="{AAED2824-191D-48D2-A5A5-0A13E9DAD379}" type="pres">
      <dgm:prSet presAssocID="{D7231F68-D79B-4129-94E0-6F5A66CE79D8}" presName="hierChild5" presStyleCnt="0"/>
      <dgm:spPr/>
    </dgm:pt>
    <dgm:pt modelId="{3DE7CEE9-37CB-40DE-8E1F-1607E656972A}" type="pres">
      <dgm:prSet presAssocID="{B9AE722C-48C1-474C-9852-1B930B6B109F}" presName="hierChild3" presStyleCnt="0"/>
      <dgm:spPr/>
    </dgm:pt>
  </dgm:ptLst>
  <dgm:cxnLst>
    <dgm:cxn modelId="{0BF1D4A8-0E59-44B4-8692-E4A60CF045AB}" type="presOf" srcId="{21EA9B65-DE6C-4057-8D42-C6363CA975C6}" destId="{7081A0C3-F781-4023-B194-D31AD0BB6E42}" srcOrd="0" destOrd="0" presId="urn:microsoft.com/office/officeart/2005/8/layout/orgChart1"/>
    <dgm:cxn modelId="{FD085EF4-07A1-4A81-B24E-D97F7155DDFD}" type="presOf" srcId="{B0956803-2D9C-4C2E-BC98-8B176C131839}" destId="{30F2B008-B3FF-44E8-BCCA-DB1AA9B47524}" srcOrd="1" destOrd="0" presId="urn:microsoft.com/office/officeart/2005/8/layout/orgChart1"/>
    <dgm:cxn modelId="{0292FD76-F3B7-472B-845E-6A724DC3232F}" type="presOf" srcId="{6C538176-8C46-4389-9709-8D4769D61479}" destId="{97105F4F-938F-42D4-8DFC-4A62E0C1C127}" srcOrd="1" destOrd="0" presId="urn:microsoft.com/office/officeart/2005/8/layout/orgChart1"/>
    <dgm:cxn modelId="{1B3144AE-B62B-4A6F-A53A-F6A429400E10}" type="presOf" srcId="{B0956803-2D9C-4C2E-BC98-8B176C131839}" destId="{035DD26F-AFC0-4DAC-B14D-D93A152B5C88}" srcOrd="0" destOrd="0" presId="urn:microsoft.com/office/officeart/2005/8/layout/orgChart1"/>
    <dgm:cxn modelId="{972A148D-D967-4EDA-89AD-00B2BBA3B4CB}" srcId="{D7231F68-D79B-4129-94E0-6F5A66CE79D8}" destId="{71D8A78A-0F67-4698-AB12-0CE829AA7BC6}" srcOrd="1" destOrd="0" parTransId="{B6B55A6A-D7E7-42EF-898D-41751E226364}" sibTransId="{D8D383E7-F16C-4CE0-AEA4-2B4DA9DF4A13}"/>
    <dgm:cxn modelId="{BFFCA972-1A54-41AC-87AF-9FCA7C366615}" type="presOf" srcId="{1C66E698-0D86-42FC-8856-6F5D889CC4EE}" destId="{056F1143-BBF7-4A4B-812E-C3DD8D0DDA74}" srcOrd="0" destOrd="0" presId="urn:microsoft.com/office/officeart/2005/8/layout/orgChart1"/>
    <dgm:cxn modelId="{1836C016-278B-449C-BC0F-1360F9CF55F8}" type="presOf" srcId="{D35EBF02-317F-472E-8BAE-0F33CC86056B}" destId="{DA03FBC2-FC42-4490-A2BE-9AB1E61F3365}" srcOrd="0" destOrd="0" presId="urn:microsoft.com/office/officeart/2005/8/layout/orgChart1"/>
    <dgm:cxn modelId="{C0E5E051-EC0A-486E-91B2-368CE0EFBC96}" type="presOf" srcId="{37D4D350-2B4C-4F88-BAEA-325B8C8BD999}" destId="{12744B90-6E26-4685-B445-9602C7DA6F21}" srcOrd="0" destOrd="0" presId="urn:microsoft.com/office/officeart/2005/8/layout/orgChart1"/>
    <dgm:cxn modelId="{8AE95170-3744-4B5A-A8B3-62A7EAA017E0}" type="presOf" srcId="{71D8A78A-0F67-4698-AB12-0CE829AA7BC6}" destId="{8C9A4ED2-5B8C-4D39-BB37-0DCDBF368A5C}" srcOrd="0" destOrd="0" presId="urn:microsoft.com/office/officeart/2005/8/layout/orgChart1"/>
    <dgm:cxn modelId="{CD2C3984-559D-42C8-A40B-4DF467C7D841}" type="presOf" srcId="{D06C6E60-B6EA-475C-8BB7-B825026007AC}" destId="{EF927979-326D-4393-B654-0DFB28B9ADD4}" srcOrd="0" destOrd="0" presId="urn:microsoft.com/office/officeart/2005/8/layout/orgChart1"/>
    <dgm:cxn modelId="{A5F715CB-B891-438B-98D8-497C28E3083A}" type="presOf" srcId="{D06C6E60-B6EA-475C-8BB7-B825026007AC}" destId="{99961120-84E3-4FC7-9791-A2FA3F6FA90C}" srcOrd="1" destOrd="0" presId="urn:microsoft.com/office/officeart/2005/8/layout/orgChart1"/>
    <dgm:cxn modelId="{49A552D3-C3F6-40C3-BE9C-4027DB65A58C}" type="presOf" srcId="{256DBBC8-9B6F-4C3D-A21B-B46EF0F44796}" destId="{4951E13E-9D35-4ADC-B42F-33A611431C42}" srcOrd="1" destOrd="0" presId="urn:microsoft.com/office/officeart/2005/8/layout/orgChart1"/>
    <dgm:cxn modelId="{26542F1C-6B44-477B-ADC9-B3842D628AB0}" type="presOf" srcId="{794C04AF-AE98-44C5-9073-C6CD7D47AB4B}" destId="{B8CF9A0F-7BA0-4CD0-B393-ADDA59A36C76}" srcOrd="0" destOrd="0" presId="urn:microsoft.com/office/officeart/2005/8/layout/orgChart1"/>
    <dgm:cxn modelId="{EFAFAE6C-6AF5-41A7-8482-21FB2BEA01A7}" type="presOf" srcId="{EF96C9B4-427A-49FF-B68D-7842B298ACFE}" destId="{970485CB-6ACC-4C6D-8C6C-B1DAD014F8C6}" srcOrd="0" destOrd="0" presId="urn:microsoft.com/office/officeart/2005/8/layout/orgChart1"/>
    <dgm:cxn modelId="{467AB15B-82D1-43F8-A920-9F257395BC66}" type="presOf" srcId="{92F96BE0-6776-4D86-9629-41D46D9D7A52}" destId="{94AD4ABF-2DC4-4B30-95B1-706824D53CD7}" srcOrd="0" destOrd="0" presId="urn:microsoft.com/office/officeart/2005/8/layout/orgChart1"/>
    <dgm:cxn modelId="{25CCE83F-69CD-4628-B080-DCEA1CB2523D}" srcId="{B9AE722C-48C1-474C-9852-1B930B6B109F}" destId="{6C538176-8C46-4389-9709-8D4769D61479}" srcOrd="1" destOrd="0" parTransId="{2C25A110-9F0C-45B1-A617-A6CB1E611A33}" sibTransId="{1F1FFAEF-D40A-4D90-BD6D-5025740B28E0}"/>
    <dgm:cxn modelId="{0AB69EB1-94CC-40E8-ABBC-5222E70730FE}" type="presOf" srcId="{31DE8295-6881-4ED8-9DDB-C95F074780E0}" destId="{1EAC204C-1BE3-44A7-BA19-B48A9F8CDDF7}" srcOrd="0" destOrd="0" presId="urn:microsoft.com/office/officeart/2005/8/layout/orgChart1"/>
    <dgm:cxn modelId="{D3C47BCA-3BCE-43F9-9283-E7A5E3C4BE0E}" type="presOf" srcId="{527075D4-59D8-4F48-BB1D-7B61C9BF518A}" destId="{6E228F81-D8D9-4E53-8FC8-302705B4AB23}" srcOrd="1" destOrd="0" presId="urn:microsoft.com/office/officeart/2005/8/layout/orgChart1"/>
    <dgm:cxn modelId="{36120CBB-99BD-407A-BD8C-3FD4BFEAB61F}" type="presOf" srcId="{EB603596-1D39-4375-8EB7-9C71C1550FC4}" destId="{B95F85D9-A2F0-49C9-A642-F8E7D4929844}" srcOrd="0" destOrd="0" presId="urn:microsoft.com/office/officeart/2005/8/layout/orgChart1"/>
    <dgm:cxn modelId="{77EFA3DB-1943-492B-917F-974D23EE2318}" type="presOf" srcId="{17A1A3F5-9AC6-4491-83B9-FA5181BAC589}" destId="{D8CAD614-A52C-4A14-8BF2-D7A71D675144}" srcOrd="0" destOrd="0" presId="urn:microsoft.com/office/officeart/2005/8/layout/orgChart1"/>
    <dgm:cxn modelId="{944DF7BF-487B-4568-B38F-07F9700B629D}" srcId="{6C538176-8C46-4389-9709-8D4769D61479}" destId="{37D4D350-2B4C-4F88-BAEA-325B8C8BD999}" srcOrd="2" destOrd="0" parTransId="{58894D9C-6FD9-4A91-B7A0-9CA0DE1EAC3F}" sibTransId="{0AC3440C-A2A1-4308-AF68-21206F91E3D4}"/>
    <dgm:cxn modelId="{3206561C-EAC9-4A3D-88F6-31778245D7DF}" type="presOf" srcId="{D7E3A945-7F1A-47F0-83A6-FF7CB4D00137}" destId="{1808DEEA-AAD8-43FD-84EC-ECB63076129A}" srcOrd="1" destOrd="0" presId="urn:microsoft.com/office/officeart/2005/8/layout/orgChart1"/>
    <dgm:cxn modelId="{51283DC7-B9F5-4078-B199-F06378F4E450}" type="presOf" srcId="{0D7C09BE-F2C8-49AE-B138-03819CACFFE7}" destId="{A8F92E30-154D-4E03-A76A-CD4675B262AC}" srcOrd="0" destOrd="0" presId="urn:microsoft.com/office/officeart/2005/8/layout/orgChart1"/>
    <dgm:cxn modelId="{8993B135-9149-4B5E-8B54-5DA9222A0138}" srcId="{D7231F68-D79B-4129-94E0-6F5A66CE79D8}" destId="{B0956803-2D9C-4C2E-BC98-8B176C131839}" srcOrd="0" destOrd="0" parTransId="{EB603596-1D39-4375-8EB7-9C71C1550FC4}" sibTransId="{8A836AAE-4F1F-47F3-8946-5323FEF828F9}"/>
    <dgm:cxn modelId="{C8CD621F-8CC5-4E3B-BF45-47E2F7DC4051}" type="presOf" srcId="{3893B6FC-4922-4F38-BA66-3637D14272BE}" destId="{438D1070-C0A6-4086-98E9-E16A6C5C0A6A}" srcOrd="0" destOrd="0" presId="urn:microsoft.com/office/officeart/2005/8/layout/orgChart1"/>
    <dgm:cxn modelId="{CD346ED0-64F2-44B9-A642-4229DD81FC81}" type="presOf" srcId="{2C25A110-9F0C-45B1-A617-A6CB1E611A33}" destId="{09595F1B-0B3B-483F-A2C1-5B95AEAFCD61}" srcOrd="0" destOrd="0" presId="urn:microsoft.com/office/officeart/2005/8/layout/orgChart1"/>
    <dgm:cxn modelId="{9DF36FFE-7D84-44B2-98AF-FAEF12871B7A}" type="presOf" srcId="{08B0D645-C13F-4BC4-A0B2-AC81A2E92545}" destId="{17029296-5C2A-423E-9D77-92A93973D18C}" srcOrd="0" destOrd="0" presId="urn:microsoft.com/office/officeart/2005/8/layout/orgChart1"/>
    <dgm:cxn modelId="{6DCBF5DB-0E99-4EED-91E5-80FCE38EFBEF}" srcId="{EF96C9B4-427A-49FF-B68D-7842B298ACFE}" destId="{1C66E698-0D86-42FC-8856-6F5D889CC4EE}" srcOrd="1" destOrd="0" parTransId="{F82397FD-26BE-472E-B075-23F4823DD3A3}" sibTransId="{1C0BBA94-E339-42CB-8467-6FBB2868C704}"/>
    <dgm:cxn modelId="{91AEE08A-8023-407E-AB25-0723BCA7D92F}" type="presOf" srcId="{A18C7E19-4A88-419B-92C6-46F2DFF76B01}" destId="{23FAAA54-0100-48C8-BFFD-6E4671CEB4C3}" srcOrd="0" destOrd="0" presId="urn:microsoft.com/office/officeart/2005/8/layout/orgChart1"/>
    <dgm:cxn modelId="{0B8A1CAD-BA8F-4D2C-9B7A-0708D765E4A7}" type="presOf" srcId="{BF3E7A89-D3D6-4BEE-82E0-FEF054C41ED4}" destId="{4E23FE0C-DB42-4982-BEB6-0D1FF126CD52}" srcOrd="1" destOrd="0" presId="urn:microsoft.com/office/officeart/2005/8/layout/orgChart1"/>
    <dgm:cxn modelId="{ACE71086-E91F-4E22-A628-B378F6BB7653}" srcId="{EF96C9B4-427A-49FF-B68D-7842B298ACFE}" destId="{34ACBEA5-F94C-4151-8AEB-B9DF614E6215}" srcOrd="3" destOrd="0" parTransId="{C21A9D5A-36DF-41FC-9F4F-C9EFE78F1CBE}" sibTransId="{E677BB67-A40B-4D61-9C91-4C50A87A4108}"/>
    <dgm:cxn modelId="{B30D4DF5-6157-4D7D-B5C0-9F89CFB3AF8C}" srcId="{489EC877-422F-4FC0-BB70-F91809ACE1F2}" destId="{BF3E7A89-D3D6-4BEE-82E0-FEF054C41ED4}" srcOrd="0" destOrd="0" parTransId="{4283667F-FF62-4AF0-8D8D-5CF43637EF67}" sibTransId="{9EAA9647-89A2-45B0-8DEB-215E9B193D42}"/>
    <dgm:cxn modelId="{7467DEE5-AAF5-4F16-A69B-C50C2D69EE04}" srcId="{B9AE722C-48C1-474C-9852-1B930B6B109F}" destId="{F4BE1965-C09D-4869-990A-2E99BD582647}" srcOrd="0" destOrd="0" parTransId="{0346CA54-77B7-4A97-8DF3-CD8B48259655}" sibTransId="{2BDB0954-A7BE-4426-BC8A-EFF940F3299E}"/>
    <dgm:cxn modelId="{3C75ABC7-0B01-43D4-B024-9306FC516C32}" srcId="{6C538176-8C46-4389-9709-8D4769D61479}" destId="{527075D4-59D8-4F48-BB1D-7B61C9BF518A}" srcOrd="1" destOrd="0" parTransId="{08B0D645-C13F-4BC4-A0B2-AC81A2E92545}" sibTransId="{F993EDDD-AF56-42DA-B192-C3CF398FF729}"/>
    <dgm:cxn modelId="{D9BA6F63-FEB4-47A7-B3AD-18F87E9C0605}" type="presOf" srcId="{F5E64FE7-0764-46B2-B214-507B41593319}" destId="{1A96198E-A00E-4944-A86D-5DCA1E3402C6}" srcOrd="0" destOrd="0" presId="urn:microsoft.com/office/officeart/2005/8/layout/orgChart1"/>
    <dgm:cxn modelId="{E0F1AC63-08A9-4722-A94A-0163466450D2}" type="presOf" srcId="{9548DBE8-EB09-4E83-8D6C-1553C82B7590}" destId="{E1027BA3-6DE8-418B-A515-5BD1C7ED37EA}" srcOrd="0" destOrd="0" presId="urn:microsoft.com/office/officeart/2005/8/layout/orgChart1"/>
    <dgm:cxn modelId="{0D75A1E2-A164-4054-992D-21D9D2273C0D}" srcId="{B9AE722C-48C1-474C-9852-1B930B6B109F}" destId="{D06C6E60-B6EA-475C-8BB7-B825026007AC}" srcOrd="3" destOrd="0" parTransId="{9B5CD5AE-2600-4617-9DC2-060920BC15C6}" sibTransId="{F5B15E60-5063-4C51-939C-B86523AD1BD9}"/>
    <dgm:cxn modelId="{CC984ADA-F928-447E-B2D2-67A33D2DA16B}" type="presOf" srcId="{C21A9D5A-36DF-41FC-9F4F-C9EFE78F1CBE}" destId="{46562903-2430-452E-932C-32DE2B8A3841}" srcOrd="0" destOrd="0" presId="urn:microsoft.com/office/officeart/2005/8/layout/orgChart1"/>
    <dgm:cxn modelId="{3ECB6827-7F2C-4638-8FD8-85417B1EA8B2}" srcId="{489EC877-422F-4FC0-BB70-F91809ACE1F2}" destId="{5F865AFD-6A17-4817-8288-A9DA0A5CC915}" srcOrd="2" destOrd="0" parTransId="{0D7C09BE-F2C8-49AE-B138-03819CACFFE7}" sibTransId="{BB6AC4BB-DF00-4A2D-A5B5-93E5A4F68E1B}"/>
    <dgm:cxn modelId="{3FCD3CEC-136D-4309-9F14-1C2F478434AA}" srcId="{B9AE722C-48C1-474C-9852-1B930B6B109F}" destId="{D7231F68-D79B-4129-94E0-6F5A66CE79D8}" srcOrd="6" destOrd="0" parTransId="{EE2D294D-8640-44C2-B3F7-107D3C9804AF}" sibTransId="{58BF8741-7BB3-41F5-ABD7-7D74FC0ED805}"/>
    <dgm:cxn modelId="{A3DE7FE5-A169-4F90-B438-66F020191730}" type="presOf" srcId="{BF3E7A89-D3D6-4BEE-82E0-FEF054C41ED4}" destId="{AA4C006E-E1C0-4E2E-8487-F760CBE0755C}" srcOrd="0" destOrd="0" presId="urn:microsoft.com/office/officeart/2005/8/layout/orgChart1"/>
    <dgm:cxn modelId="{C17FFE63-1288-44B3-8DE0-CCE04611E3A1}" type="presOf" srcId="{27B19227-746F-40EF-9394-B49F9B37B240}" destId="{B1747FAB-9757-4403-88D3-B628A2EA49C4}" srcOrd="0" destOrd="0" presId="urn:microsoft.com/office/officeart/2005/8/layout/orgChart1"/>
    <dgm:cxn modelId="{7C8F1A02-A6C7-4FF4-940C-CDF4B90A9CB3}" srcId="{489EC877-422F-4FC0-BB70-F91809ACE1F2}" destId="{27B19227-746F-40EF-9394-B49F9B37B240}" srcOrd="3" destOrd="0" parTransId="{FFD0F5D7-2FDE-4D0C-B84D-CFA858278A44}" sibTransId="{42B210A0-7685-4D88-9AEE-04AFEBCEAC73}"/>
    <dgm:cxn modelId="{49E3A52A-CB67-49BB-BA4F-B3DD3891FE0C}" type="presOf" srcId="{B9AE722C-48C1-474C-9852-1B930B6B109F}" destId="{12EDE91F-D2D1-4FCC-AC9A-7DDD64918CB3}" srcOrd="0" destOrd="0" presId="urn:microsoft.com/office/officeart/2005/8/layout/orgChart1"/>
    <dgm:cxn modelId="{1BE8088F-328E-4371-88D1-79D39DA15C82}" srcId="{D06C6E60-B6EA-475C-8BB7-B825026007AC}" destId="{F5E64FE7-0764-46B2-B214-507B41593319}" srcOrd="0" destOrd="0" parTransId="{21EA9B65-DE6C-4057-8D42-C6363CA975C6}" sibTransId="{1AAC3F0F-D084-4357-8C9E-D668FA619528}"/>
    <dgm:cxn modelId="{ECA75C78-B104-49C2-B295-7305DF41298A}" type="presOf" srcId="{5F865AFD-6A17-4817-8288-A9DA0A5CC915}" destId="{FE378B94-6331-4C3A-94DD-E7F673FA68EB}" srcOrd="0" destOrd="0" presId="urn:microsoft.com/office/officeart/2005/8/layout/orgChart1"/>
    <dgm:cxn modelId="{0D811CE7-4278-4FF6-9F9A-F8385E6F95D7}" type="presOf" srcId="{1C66E698-0D86-42FC-8856-6F5D889CC4EE}" destId="{FF133AFF-538B-4873-9015-D3AC04DFC09B}" srcOrd="1" destOrd="0" presId="urn:microsoft.com/office/officeart/2005/8/layout/orgChart1"/>
    <dgm:cxn modelId="{51470426-DD62-4346-8326-2E42AF63A943}" type="presOf" srcId="{F4BE1965-C09D-4869-990A-2E99BD582647}" destId="{89016122-5A0C-4699-8160-C50C3D834896}" srcOrd="0" destOrd="0" presId="urn:microsoft.com/office/officeart/2005/8/layout/orgChart1"/>
    <dgm:cxn modelId="{DBC478CD-77C6-4FFC-911B-FCDF34DAA8ED}" type="presOf" srcId="{B9AE722C-48C1-474C-9852-1B930B6B109F}" destId="{614CD33A-AC70-47DF-B9F6-816F13CCDBA9}" srcOrd="1" destOrd="0" presId="urn:microsoft.com/office/officeart/2005/8/layout/orgChart1"/>
    <dgm:cxn modelId="{49AFBACB-D50D-434E-9E52-BD64A49F1C36}" type="presOf" srcId="{F5E64FE7-0764-46B2-B214-507B41593319}" destId="{EB9D133D-845D-427A-A285-DAE0C55A6276}" srcOrd="1" destOrd="0" presId="urn:microsoft.com/office/officeart/2005/8/layout/orgChart1"/>
    <dgm:cxn modelId="{A2E0A231-0967-40F9-A7F8-11E06D0E27E2}" type="presOf" srcId="{2581FA11-D1B4-408D-B773-22B21C9B3DCB}" destId="{5AAEF3F7-8FEB-477F-A38B-3B55816DB0A1}" srcOrd="0" destOrd="0" presId="urn:microsoft.com/office/officeart/2005/8/layout/orgChart1"/>
    <dgm:cxn modelId="{53CD02C3-A01A-48FD-A8E3-D1A7D88ABA8B}" type="presOf" srcId="{515D9DB4-40E7-4DEB-A5DD-15D4952D6FC2}" destId="{E7415A98-C86F-4E4A-856C-2DEBCC2AA73D}" srcOrd="0" destOrd="0" presId="urn:microsoft.com/office/officeart/2005/8/layout/orgChart1"/>
    <dgm:cxn modelId="{F986BD66-C9DC-461E-B4DD-9BCBC2A3F5F8}" type="presOf" srcId="{FF00B59C-9D61-404F-8853-E99485125489}" destId="{C7C20F54-4574-4A2B-9831-5DE68481AF4F}" srcOrd="0" destOrd="0" presId="urn:microsoft.com/office/officeart/2005/8/layout/orgChart1"/>
    <dgm:cxn modelId="{A1217BCF-9270-4F35-8664-260486863CD4}" type="presOf" srcId="{4936F1BF-A559-48A4-9CC7-6A4173702765}" destId="{E1D219B3-869F-43F9-A6AA-77F54BB208D0}" srcOrd="0" destOrd="0" presId="urn:microsoft.com/office/officeart/2005/8/layout/orgChart1"/>
    <dgm:cxn modelId="{CCD4EFA8-E32B-41C5-8F63-43519B4F81C0}" type="presOf" srcId="{9B5CD5AE-2600-4617-9DC2-060920BC15C6}" destId="{504E40EB-3896-45B8-93F9-5247EFAA6EFF}" srcOrd="0" destOrd="0" presId="urn:microsoft.com/office/officeart/2005/8/layout/orgChart1"/>
    <dgm:cxn modelId="{381517A1-F9FD-4692-929E-6C911DBC26C0}" type="presOf" srcId="{FFD0F5D7-2FDE-4D0C-B84D-CFA858278A44}" destId="{3E38BFA6-7956-4F34-8EE2-0862AEF4F3BB}" srcOrd="0" destOrd="0" presId="urn:microsoft.com/office/officeart/2005/8/layout/orgChart1"/>
    <dgm:cxn modelId="{7905ED90-60D0-4413-BCB9-7D5C4A0DBADC}" srcId="{D7231F68-D79B-4129-94E0-6F5A66CE79D8}" destId="{D7E3A945-7F1A-47F0-83A6-FF7CB4D00137}" srcOrd="3" destOrd="0" parTransId="{D3BA3189-65CC-408B-882C-375F15310CF9}" sibTransId="{F9927253-7A10-4200-BCF2-B9E109E58955}"/>
    <dgm:cxn modelId="{F6EA8716-8CB7-4392-A2C7-A8ED640AE3A9}" type="presOf" srcId="{FF00B59C-9D61-404F-8853-E99485125489}" destId="{D4328132-9542-4C0A-A308-AEB494E8EE03}" srcOrd="1" destOrd="0" presId="urn:microsoft.com/office/officeart/2005/8/layout/orgChart1"/>
    <dgm:cxn modelId="{088DBF11-DFCD-41E4-A1C0-4D75EC28C4F4}" type="presOf" srcId="{9548DBE8-EB09-4E83-8D6C-1553C82B7590}" destId="{B8ED9F53-9F35-4084-A956-6C96E18435C2}" srcOrd="1" destOrd="0" presId="urn:microsoft.com/office/officeart/2005/8/layout/orgChart1"/>
    <dgm:cxn modelId="{9BCBD60B-77A8-4465-854E-248A4EEF8F64}" type="presOf" srcId="{F82397FD-26BE-472E-B075-23F4823DD3A3}" destId="{7C274F9A-EC11-4B30-B246-B4ECFF4241DC}" srcOrd="0" destOrd="0" presId="urn:microsoft.com/office/officeart/2005/8/layout/orgChart1"/>
    <dgm:cxn modelId="{6660EB37-D018-4168-9C9C-E30464D43B0E}" type="presOf" srcId="{DBCB6070-4665-4843-A9B4-0BFC04A29E4E}" destId="{895BFF7C-11FF-458B-AAF1-C352BE60F9EF}" srcOrd="0" destOrd="0" presId="urn:microsoft.com/office/officeart/2005/8/layout/orgChart1"/>
    <dgm:cxn modelId="{D4FF6250-D29A-4B90-B7EB-F19C53680C0E}" type="presOf" srcId="{EE2D294D-8640-44C2-B3F7-107D3C9804AF}" destId="{2E10168B-A4D6-4631-B691-B8ABCB42FAB7}" srcOrd="0" destOrd="0" presId="urn:microsoft.com/office/officeart/2005/8/layout/orgChart1"/>
    <dgm:cxn modelId="{F9E2A836-12CB-410A-B5E9-A35097800E3B}" type="presOf" srcId="{B6B55A6A-D7E7-42EF-898D-41751E226364}" destId="{D76DDAD2-839A-4655-9F03-B953223CED8A}" srcOrd="0" destOrd="0" presId="urn:microsoft.com/office/officeart/2005/8/layout/orgChart1"/>
    <dgm:cxn modelId="{EBA98BC5-B5F0-4F02-B475-C027AFBCF313}" type="presOf" srcId="{527075D4-59D8-4F48-BB1D-7B61C9BF518A}" destId="{D422190A-186E-46FA-86B3-E9A331CC9E40}" srcOrd="0" destOrd="0" presId="urn:microsoft.com/office/officeart/2005/8/layout/orgChart1"/>
    <dgm:cxn modelId="{7842AF52-F865-4AC7-95EF-F55B114D6553}" type="presOf" srcId="{2F21E5BB-91C5-481F-8344-290F72C318A6}" destId="{1AE0EF21-06C2-4B27-B5BC-E22AF95EC4A9}" srcOrd="0" destOrd="0" presId="urn:microsoft.com/office/officeart/2005/8/layout/orgChart1"/>
    <dgm:cxn modelId="{A1195CCC-3B65-420F-8651-0027C187659B}" srcId="{B9AE722C-48C1-474C-9852-1B930B6B109F}" destId="{489EC877-422F-4FC0-BB70-F91809ACE1F2}" srcOrd="4" destOrd="0" parTransId="{407FEEBA-E567-4B55-B043-9C48408E71B5}" sibTransId="{EFFE0EE9-ECF3-4CA9-A158-98B6B93F2BF6}"/>
    <dgm:cxn modelId="{0BAC58C3-F3F8-425A-9EB7-7C557AC65564}" type="presOf" srcId="{CFF7A069-14D7-44D8-B9EB-968E78218A37}" destId="{46024B26-04FE-4C65-8797-4E756F44950F}" srcOrd="0" destOrd="0" presId="urn:microsoft.com/office/officeart/2005/8/layout/orgChart1"/>
    <dgm:cxn modelId="{2FE728FB-6863-4462-BE9F-F307DA31F8D2}" type="presOf" srcId="{E5393998-7B6F-4BC7-8BFE-3986D754EEAD}" destId="{5F1C8E07-5DF2-49AC-AC34-531B16AE5204}" srcOrd="1" destOrd="0" presId="urn:microsoft.com/office/officeart/2005/8/layout/orgChart1"/>
    <dgm:cxn modelId="{24732E8A-B391-49B6-97ED-51D428A79781}" type="presOf" srcId="{6C538176-8C46-4389-9709-8D4769D61479}" destId="{A4C24BCF-CE9E-4D32-818D-9485AAE6798E}" srcOrd="0" destOrd="0" presId="urn:microsoft.com/office/officeart/2005/8/layout/orgChart1"/>
    <dgm:cxn modelId="{0B487ECC-8556-4258-8ABD-4BE1A3F9935D}" type="presOf" srcId="{D7E3A945-7F1A-47F0-83A6-FF7CB4D00137}" destId="{BB258984-BEEA-4B40-98D4-CDF258E4FB03}" srcOrd="0" destOrd="0" presId="urn:microsoft.com/office/officeart/2005/8/layout/orgChart1"/>
    <dgm:cxn modelId="{0895E226-ABD4-40BA-B5D6-3E02083282F0}" type="presOf" srcId="{256DBBC8-9B6F-4C3D-A21B-B46EF0F44796}" destId="{1E42B8D4-E8B2-4294-B101-56747C791EB9}" srcOrd="0" destOrd="0" presId="urn:microsoft.com/office/officeart/2005/8/layout/orgChart1"/>
    <dgm:cxn modelId="{045F1157-556D-4641-AC64-9D8C264BA886}" srcId="{B9AE722C-48C1-474C-9852-1B930B6B109F}" destId="{3893B6FC-4922-4F38-BA66-3637D14272BE}" srcOrd="5" destOrd="0" parTransId="{8C4B30BD-1D99-460E-9736-AAB895A3542C}" sibTransId="{480F462B-207C-4947-A5C1-735E9DD81B5B}"/>
    <dgm:cxn modelId="{0B52CF17-C2CD-4944-9321-76D0001AD093}" type="presOf" srcId="{5F865AFD-6A17-4817-8288-A9DA0A5CC915}" destId="{1196F333-92BD-43D2-8F49-DC8656CA9FCF}" srcOrd="1" destOrd="0" presId="urn:microsoft.com/office/officeart/2005/8/layout/orgChart1"/>
    <dgm:cxn modelId="{C4006B1D-3948-4963-9970-630452AC77CA}" type="presOf" srcId="{37D4D350-2B4C-4F88-BAEA-325B8C8BD999}" destId="{0F9DE019-F216-4A6C-B57F-448A2F88B6EA}" srcOrd="1" destOrd="0" presId="urn:microsoft.com/office/officeart/2005/8/layout/orgChart1"/>
    <dgm:cxn modelId="{F39E345E-11B2-4F3C-ADCD-9D5A3DF0BE34}" srcId="{489EC877-422F-4FC0-BB70-F91809ACE1F2}" destId="{E5393998-7B6F-4BC7-8BFE-3986D754EEAD}" srcOrd="1" destOrd="0" parTransId="{92F96BE0-6776-4D86-9629-41D46D9D7A52}" sibTransId="{43E5FA39-2F51-4F42-B176-B699DFADA779}"/>
    <dgm:cxn modelId="{83529C32-283D-4878-8D79-CD66DB80B274}" type="presOf" srcId="{27B19227-746F-40EF-9394-B49F9B37B240}" destId="{F5C397A4-F490-4B8F-97BA-73E9DE1933A9}" srcOrd="1" destOrd="0" presId="urn:microsoft.com/office/officeart/2005/8/layout/orgChart1"/>
    <dgm:cxn modelId="{4DC7219A-3F9B-417C-BB42-E5F79285B1E5}" type="presOf" srcId="{D7231F68-D79B-4129-94E0-6F5A66CE79D8}" destId="{D29A2811-3445-4FD9-B94E-CD2C6AEC05B8}" srcOrd="0" destOrd="0" presId="urn:microsoft.com/office/officeart/2005/8/layout/orgChart1"/>
    <dgm:cxn modelId="{9ECB9A43-1856-4742-ADBE-4694FF68FA2D}" type="presOf" srcId="{17A1A3F5-9AC6-4491-83B9-FA5181BAC589}" destId="{90105FE1-09F3-42F3-A585-FF7680767A56}" srcOrd="1" destOrd="0" presId="urn:microsoft.com/office/officeart/2005/8/layout/orgChart1"/>
    <dgm:cxn modelId="{FA8FB55A-6969-43BB-A6F5-884BB612CCC0}" type="presOf" srcId="{683247F9-77F1-43E0-BE9B-1F85323A5019}" destId="{EDB318A8-D946-4F37-B890-D5B258FDE471}" srcOrd="1" destOrd="0" presId="urn:microsoft.com/office/officeart/2005/8/layout/orgChart1"/>
    <dgm:cxn modelId="{C8D9B2E7-35DF-4F10-83AE-D3F0BA8D3082}" type="presOf" srcId="{2581FA11-D1B4-408D-B773-22B21C9B3DCB}" destId="{FA29ED0B-9C1E-4A6E-9575-26AC9A21EF20}" srcOrd="1" destOrd="0" presId="urn:microsoft.com/office/officeart/2005/8/layout/orgChart1"/>
    <dgm:cxn modelId="{16E96A31-0B98-4428-A39C-830FE81D4A3A}" type="presOf" srcId="{D3BA3189-65CC-408B-882C-375F15310CF9}" destId="{E5A92260-CF90-4248-90F6-5533758163B9}" srcOrd="0" destOrd="0" presId="urn:microsoft.com/office/officeart/2005/8/layout/orgChart1"/>
    <dgm:cxn modelId="{16886970-BEFE-48D7-85AA-EBC4F3DB8370}" type="presOf" srcId="{489EC877-422F-4FC0-BB70-F91809ACE1F2}" destId="{B60853AC-28B6-4365-97E9-89DDBE56859C}" srcOrd="0" destOrd="0" presId="urn:microsoft.com/office/officeart/2005/8/layout/orgChart1"/>
    <dgm:cxn modelId="{101EBC4B-C197-4293-9D1E-9DDE283786A7}" type="presOf" srcId="{EF96C9B4-427A-49FF-B68D-7842B298ACFE}" destId="{2C2F8232-23E5-4430-9644-54188413EB0D}" srcOrd="1" destOrd="0" presId="urn:microsoft.com/office/officeart/2005/8/layout/orgChart1"/>
    <dgm:cxn modelId="{C6B3770A-BC60-4EDE-A1FA-EECC0516D87A}" srcId="{EF96C9B4-427A-49FF-B68D-7842B298ACFE}" destId="{794C04AF-AE98-44C5-9073-C6CD7D47AB4B}" srcOrd="0" destOrd="0" parTransId="{A18C7E19-4A88-419B-92C6-46F2DFF76B01}" sibTransId="{659A4EF4-1077-4511-BBBD-61E8EE12C6BC}"/>
    <dgm:cxn modelId="{2013BBEA-FBD5-4A27-8F68-9C499A2CF263}" type="presOf" srcId="{E5393998-7B6F-4BC7-8BFE-3986D754EEAD}" destId="{FCD98E51-7B73-4888-93C0-4FAB860964EB}" srcOrd="0" destOrd="0" presId="urn:microsoft.com/office/officeart/2005/8/layout/orgChart1"/>
    <dgm:cxn modelId="{EE16FEB8-A588-49A6-99AA-AA5C0589A6C9}" type="presOf" srcId="{794C04AF-AE98-44C5-9073-C6CD7D47AB4B}" destId="{EFA0C1BE-D31B-46F7-AA95-A0A3E6CD83CE}" srcOrd="1" destOrd="0" presId="urn:microsoft.com/office/officeart/2005/8/layout/orgChart1"/>
    <dgm:cxn modelId="{E8926198-B836-4B5A-9A2F-07ADD5DAE4CF}" type="presOf" srcId="{34ACBEA5-F94C-4151-8AEB-B9DF614E6215}" destId="{180D74C6-A483-4249-9293-6A5DABF0AC13}" srcOrd="1" destOrd="0" presId="urn:microsoft.com/office/officeart/2005/8/layout/orgChart1"/>
    <dgm:cxn modelId="{AED4BD05-6579-49C3-80D8-D1736C3A525D}" type="presOf" srcId="{D7231F68-D79B-4129-94E0-6F5A66CE79D8}" destId="{00B679BF-EBB1-47D2-BB6F-3082F8026CF0}" srcOrd="1" destOrd="0" presId="urn:microsoft.com/office/officeart/2005/8/layout/orgChart1"/>
    <dgm:cxn modelId="{791249C5-35EC-4DC9-B3CC-4AAB44CC3023}" type="presOf" srcId="{31A0FC9D-0FBA-4C14-8977-4EF50E24295C}" destId="{5B4A557D-DD40-4BBE-9F9A-42B507EBEB1E}" srcOrd="0" destOrd="0" presId="urn:microsoft.com/office/officeart/2005/8/layout/orgChart1"/>
    <dgm:cxn modelId="{C7F7709C-4F06-4F89-A2D0-9B6AC030FD9F}" type="presOf" srcId="{EA9181A1-EEDD-4986-BFD8-FB7E80AAE505}" destId="{239DC3CD-320F-4528-964B-A55C0FEA7F0F}" srcOrd="0" destOrd="0" presId="urn:microsoft.com/office/officeart/2005/8/layout/orgChart1"/>
    <dgm:cxn modelId="{B58242A6-26E6-4C32-93D6-B590D20A5AA6}" type="presOf" srcId="{489EC877-422F-4FC0-BB70-F91809ACE1F2}" destId="{5BA6B852-4FA0-4DD4-922B-D18E3C425A6B}" srcOrd="1" destOrd="0" presId="urn:microsoft.com/office/officeart/2005/8/layout/orgChart1"/>
    <dgm:cxn modelId="{F96ADB49-BEEA-420F-949B-34CFBE9047AD}" srcId="{6C538176-8C46-4389-9709-8D4769D61479}" destId="{683247F9-77F1-43E0-BE9B-1F85323A5019}" srcOrd="4" destOrd="0" parTransId="{346E636D-5AF0-4E55-A18F-5EA0A340A571}" sibTransId="{7A6747AE-64B4-4340-BCFE-6A321C19C819}"/>
    <dgm:cxn modelId="{3943098A-C3EE-40D4-9BAB-4B847BB053B1}" srcId="{B9AE722C-48C1-474C-9852-1B930B6B109F}" destId="{EF96C9B4-427A-49FF-B68D-7842B298ACFE}" srcOrd="2" destOrd="0" parTransId="{31A0FC9D-0FBA-4C14-8977-4EF50E24295C}" sibTransId="{90E6F489-D372-4116-ACC9-B4F0998C5471}"/>
    <dgm:cxn modelId="{FDC92C70-EE62-4F59-81EE-8E9BD445F4A1}" type="presOf" srcId="{58894D9C-6FD9-4A91-B7A0-9CA0DE1EAC3F}" destId="{94D00011-2418-4EE8-AA9B-9E0E4E6C05D2}" srcOrd="0" destOrd="0" presId="urn:microsoft.com/office/officeart/2005/8/layout/orgChart1"/>
    <dgm:cxn modelId="{D756850B-9128-4250-ABA2-43B45ED31E28}" type="presOf" srcId="{D85AA4DE-773A-46A6-A184-49F8D31B7471}" destId="{4AA82A2E-4AB3-48FF-AB65-C37006C2F2F7}" srcOrd="0" destOrd="0" presId="urn:microsoft.com/office/officeart/2005/8/layout/orgChart1"/>
    <dgm:cxn modelId="{F475F83D-3EFD-4EF8-AF36-15BCFD762E2A}" srcId="{EF96C9B4-427A-49FF-B68D-7842B298ACFE}" destId="{9548DBE8-EB09-4E83-8D6C-1553C82B7590}" srcOrd="2" destOrd="0" parTransId="{4936F1BF-A559-48A4-9CC7-6A4173702765}" sibTransId="{33EFEC6A-2D56-4240-B250-A5BCB2AA3888}"/>
    <dgm:cxn modelId="{E2818D39-ABB0-4098-8065-CDB2512B39B4}" type="presOf" srcId="{346E636D-5AF0-4E55-A18F-5EA0A340A571}" destId="{D41787A0-F2E0-4CED-9130-427670ECE765}" srcOrd="0" destOrd="0" presId="urn:microsoft.com/office/officeart/2005/8/layout/orgChart1"/>
    <dgm:cxn modelId="{88EDCBDE-2E60-4D07-A235-426EE952EB67}" srcId="{3893B6FC-4922-4F38-BA66-3637D14272BE}" destId="{2581FA11-D1B4-408D-B773-22B21C9B3DCB}" srcOrd="0" destOrd="0" parTransId="{31DE8295-6881-4ED8-9DDB-C95F074780E0}" sibTransId="{4EFD7704-9102-493D-ABDC-83DE3411AF4D}"/>
    <dgm:cxn modelId="{24194046-177B-4BF7-AC0F-7A8ED87ABEDE}" type="presOf" srcId="{3893B6FC-4922-4F38-BA66-3637D14272BE}" destId="{568F313F-BFFD-4409-A0F7-C318A2E10922}" srcOrd="1" destOrd="0" presId="urn:microsoft.com/office/officeart/2005/8/layout/orgChart1"/>
    <dgm:cxn modelId="{A87B330E-0ACF-48CB-91AD-6D3FB7350CE8}" srcId="{D7231F68-D79B-4129-94E0-6F5A66CE79D8}" destId="{256DBBC8-9B6F-4C3D-A21B-B46EF0F44796}" srcOrd="2" destOrd="0" parTransId="{EA9181A1-EEDD-4986-BFD8-FB7E80AAE505}" sibTransId="{579F7F26-5DB1-4F99-B14C-CDC807C88E84}"/>
    <dgm:cxn modelId="{62FF71CC-CE2F-4F35-86C7-D3EC16D72492}" type="presOf" srcId="{C28534C4-F7A0-4BCC-B8C3-4B7E33109B11}" destId="{E230D485-B111-4A88-A96C-DD0742BED87E}" srcOrd="0" destOrd="0" presId="urn:microsoft.com/office/officeart/2005/8/layout/orgChart1"/>
    <dgm:cxn modelId="{B8F3409B-A179-486A-A157-0F242E84B50B}" type="presOf" srcId="{F4BE1965-C09D-4869-990A-2E99BD582647}" destId="{21DC81A4-7741-4867-8475-B8F493C1233C}" srcOrd="1" destOrd="0" presId="urn:microsoft.com/office/officeart/2005/8/layout/orgChart1"/>
    <dgm:cxn modelId="{2126FDA1-0284-4317-BFE0-E870192203C3}" type="presOf" srcId="{8C4B30BD-1D99-460E-9736-AAB895A3542C}" destId="{DF696DC8-7E95-4094-82B8-917C9C0B61E8}" srcOrd="0" destOrd="0" presId="urn:microsoft.com/office/officeart/2005/8/layout/orgChart1"/>
    <dgm:cxn modelId="{1B32E8AF-362D-4A17-99B9-CFFA45392AA8}" type="presOf" srcId="{0346CA54-77B7-4A97-8DF3-CD8B48259655}" destId="{5711D613-6930-4D20-A3C4-3F51CCEE594A}" srcOrd="0" destOrd="0" presId="urn:microsoft.com/office/officeart/2005/8/layout/orgChart1"/>
    <dgm:cxn modelId="{2D572E95-00AB-4A69-9500-720FF41086A9}" type="presOf" srcId="{34ACBEA5-F94C-4151-8AEB-B9DF614E6215}" destId="{A95E4F7D-8E88-42E0-A055-8A253C7B7B25}" srcOrd="0" destOrd="0" presId="urn:microsoft.com/office/officeart/2005/8/layout/orgChart1"/>
    <dgm:cxn modelId="{DB193DD1-5EDB-4C25-82CF-B61DB2B52F7D}" type="presOf" srcId="{D85AA4DE-773A-46A6-A184-49F8D31B7471}" destId="{C97941E5-882C-4F0A-991C-AE7130B81FD5}" srcOrd="1" destOrd="0" presId="urn:microsoft.com/office/officeart/2005/8/layout/orgChart1"/>
    <dgm:cxn modelId="{4837A799-18C1-45AB-A3BD-E9DF87D1234B}" type="presOf" srcId="{4283667F-FF62-4AF0-8D8D-5CF43637EF67}" destId="{CC637AF8-F27A-417D-B9D2-F055BC172D9F}" srcOrd="0" destOrd="0" presId="urn:microsoft.com/office/officeart/2005/8/layout/orgChart1"/>
    <dgm:cxn modelId="{6873EFD9-7DAE-4827-8F86-87EF71AE9E1A}" srcId="{D06C6E60-B6EA-475C-8BB7-B825026007AC}" destId="{FF00B59C-9D61-404F-8853-E99485125489}" srcOrd="2" destOrd="0" parTransId="{2F21E5BB-91C5-481F-8344-290F72C318A6}" sibTransId="{433AFBD4-8DF8-48AC-ADBA-B5C06C959EFD}"/>
    <dgm:cxn modelId="{042D0321-B570-4FA5-96B9-EDF4FDEB0DFD}" type="presOf" srcId="{71D8A78A-0F67-4698-AB12-0CE829AA7BC6}" destId="{7DC63A10-4951-4821-B724-7DA2A45E3D77}" srcOrd="1" destOrd="0" presId="urn:microsoft.com/office/officeart/2005/8/layout/orgChart1"/>
    <dgm:cxn modelId="{95E688D7-C3B5-4BCC-AF8C-06C438DB91F1}" type="presOf" srcId="{CFF7A069-14D7-44D8-B9EB-968E78218A37}" destId="{75D0F555-AE18-4523-B90B-1DC91BF5B789}" srcOrd="1" destOrd="0" presId="urn:microsoft.com/office/officeart/2005/8/layout/orgChart1"/>
    <dgm:cxn modelId="{C0A33787-0F07-4803-94A0-0C6533035ECB}" srcId="{D06C6E60-B6EA-475C-8BB7-B825026007AC}" destId="{CFF7A069-14D7-44D8-B9EB-968E78218A37}" srcOrd="1" destOrd="0" parTransId="{DBCB6070-4665-4843-A9B4-0BFC04A29E4E}" sibTransId="{97E8CEA4-2B93-40A6-9B79-F68188330CB8}"/>
    <dgm:cxn modelId="{07C033AB-E9A0-4B13-B52D-BCDF9F48B2A1}" srcId="{6C538176-8C46-4389-9709-8D4769D61479}" destId="{D85AA4DE-773A-46A6-A184-49F8D31B7471}" srcOrd="3" destOrd="0" parTransId="{C28534C4-F7A0-4BCC-B8C3-4B7E33109B11}" sibTransId="{BD3D0295-5B53-4CAC-A601-9126106C6346}"/>
    <dgm:cxn modelId="{744EFD46-1B2B-47CA-8787-7276E256C295}" type="presOf" srcId="{407FEEBA-E567-4B55-B043-9C48408E71B5}" destId="{5886597F-B46E-40F0-8AE5-3FD4817AC1CF}" srcOrd="0" destOrd="0" presId="urn:microsoft.com/office/officeart/2005/8/layout/orgChart1"/>
    <dgm:cxn modelId="{3112079E-5150-416A-B65F-AB6F299459EC}" srcId="{515D9DB4-40E7-4DEB-A5DD-15D4952D6FC2}" destId="{B9AE722C-48C1-474C-9852-1B930B6B109F}" srcOrd="0" destOrd="0" parTransId="{896ECF14-A862-4461-BF63-22444FD1160B}" sibTransId="{B15FA277-2C6D-43EE-A0B2-EF218E4567E1}"/>
    <dgm:cxn modelId="{299636B8-69AA-4F57-B2F5-9631CF3809DE}" type="presOf" srcId="{683247F9-77F1-43E0-BE9B-1F85323A5019}" destId="{F530A5B0-37B1-4F4D-8797-2AA1FCC5C920}" srcOrd="0" destOrd="0" presId="urn:microsoft.com/office/officeart/2005/8/layout/orgChart1"/>
    <dgm:cxn modelId="{8A411334-5FD9-4394-A4DE-E5CCF7B62FFE}" srcId="{6C538176-8C46-4389-9709-8D4769D61479}" destId="{17A1A3F5-9AC6-4491-83B9-FA5181BAC589}" srcOrd="0" destOrd="0" parTransId="{D35EBF02-317F-472E-8BAE-0F33CC86056B}" sibTransId="{5752894A-25D5-438F-A615-A6A1E1859532}"/>
    <dgm:cxn modelId="{9BA9C6E6-C56E-40A3-8D89-CB6E3D4C415F}" type="presParOf" srcId="{E7415A98-C86F-4E4A-856C-2DEBCC2AA73D}" destId="{A682415C-7DD9-49E6-BF04-72D535CFF0C0}" srcOrd="0" destOrd="0" presId="urn:microsoft.com/office/officeart/2005/8/layout/orgChart1"/>
    <dgm:cxn modelId="{4ECE0ADF-F33F-48A7-817E-458ACAEA31C6}" type="presParOf" srcId="{A682415C-7DD9-49E6-BF04-72D535CFF0C0}" destId="{4FA1076E-F74D-4250-8A6D-DA0B87741F06}" srcOrd="0" destOrd="0" presId="urn:microsoft.com/office/officeart/2005/8/layout/orgChart1"/>
    <dgm:cxn modelId="{E9BCF830-06DC-4D47-AFE1-895B9C223AB7}" type="presParOf" srcId="{4FA1076E-F74D-4250-8A6D-DA0B87741F06}" destId="{12EDE91F-D2D1-4FCC-AC9A-7DDD64918CB3}" srcOrd="0" destOrd="0" presId="urn:microsoft.com/office/officeart/2005/8/layout/orgChart1"/>
    <dgm:cxn modelId="{0336EB84-E8B5-4EA1-BA87-DA58575F0BE6}" type="presParOf" srcId="{4FA1076E-F74D-4250-8A6D-DA0B87741F06}" destId="{614CD33A-AC70-47DF-B9F6-816F13CCDBA9}" srcOrd="1" destOrd="0" presId="urn:microsoft.com/office/officeart/2005/8/layout/orgChart1"/>
    <dgm:cxn modelId="{F82952A1-8A7D-4457-A437-026DBA5E9944}" type="presParOf" srcId="{A682415C-7DD9-49E6-BF04-72D535CFF0C0}" destId="{26EC8AEF-52B3-4980-81A8-EAAFCAEF0865}" srcOrd="1" destOrd="0" presId="urn:microsoft.com/office/officeart/2005/8/layout/orgChart1"/>
    <dgm:cxn modelId="{4F3CC4B8-76C1-4F0C-A91B-CB235597A7EA}" type="presParOf" srcId="{26EC8AEF-52B3-4980-81A8-EAAFCAEF0865}" destId="{5711D613-6930-4D20-A3C4-3F51CCEE594A}" srcOrd="0" destOrd="0" presId="urn:microsoft.com/office/officeart/2005/8/layout/orgChart1"/>
    <dgm:cxn modelId="{1CAE9BCF-6DC9-43E2-9EA4-CCEDAEDDFA23}" type="presParOf" srcId="{26EC8AEF-52B3-4980-81A8-EAAFCAEF0865}" destId="{BBC19001-393C-4EBA-B7C3-7EC645B7B949}" srcOrd="1" destOrd="0" presId="urn:microsoft.com/office/officeart/2005/8/layout/orgChart1"/>
    <dgm:cxn modelId="{35537764-84F1-46AA-96DD-CBE5E840CFF1}" type="presParOf" srcId="{BBC19001-393C-4EBA-B7C3-7EC645B7B949}" destId="{3CFC3731-A6A0-49BC-A247-EF53395D0603}" srcOrd="0" destOrd="0" presId="urn:microsoft.com/office/officeart/2005/8/layout/orgChart1"/>
    <dgm:cxn modelId="{53F5CF84-DFC3-4CDD-B3C8-DF574D5F214A}" type="presParOf" srcId="{3CFC3731-A6A0-49BC-A247-EF53395D0603}" destId="{89016122-5A0C-4699-8160-C50C3D834896}" srcOrd="0" destOrd="0" presId="urn:microsoft.com/office/officeart/2005/8/layout/orgChart1"/>
    <dgm:cxn modelId="{AE0216FB-EE75-4BCE-A4FE-BC5B95B1BC47}" type="presParOf" srcId="{3CFC3731-A6A0-49BC-A247-EF53395D0603}" destId="{21DC81A4-7741-4867-8475-B8F493C1233C}" srcOrd="1" destOrd="0" presId="urn:microsoft.com/office/officeart/2005/8/layout/orgChart1"/>
    <dgm:cxn modelId="{A1DBAC4F-3030-4BBA-AE2F-7F4322B03269}" type="presParOf" srcId="{BBC19001-393C-4EBA-B7C3-7EC645B7B949}" destId="{CD3CC676-49A9-4D85-B16F-961E700A6B1C}" srcOrd="1" destOrd="0" presId="urn:microsoft.com/office/officeart/2005/8/layout/orgChart1"/>
    <dgm:cxn modelId="{B4311A7D-3F5F-4972-ABF7-B2802FB7BA3F}" type="presParOf" srcId="{BBC19001-393C-4EBA-B7C3-7EC645B7B949}" destId="{493A39AF-1765-4BA6-BF9B-1C504E3D6CD3}" srcOrd="2" destOrd="0" presId="urn:microsoft.com/office/officeart/2005/8/layout/orgChart1"/>
    <dgm:cxn modelId="{8F0D081E-5884-4522-8F02-3691E9CE00AC}" type="presParOf" srcId="{26EC8AEF-52B3-4980-81A8-EAAFCAEF0865}" destId="{09595F1B-0B3B-483F-A2C1-5B95AEAFCD61}" srcOrd="2" destOrd="0" presId="urn:microsoft.com/office/officeart/2005/8/layout/orgChart1"/>
    <dgm:cxn modelId="{62AE5D93-07D9-4F83-8579-81B0B3C2C644}" type="presParOf" srcId="{26EC8AEF-52B3-4980-81A8-EAAFCAEF0865}" destId="{94079DD1-50CF-4693-8CD0-54868F9B2FEC}" srcOrd="3" destOrd="0" presId="urn:microsoft.com/office/officeart/2005/8/layout/orgChart1"/>
    <dgm:cxn modelId="{C3857847-A672-4221-9942-D66ADD741D3B}" type="presParOf" srcId="{94079DD1-50CF-4693-8CD0-54868F9B2FEC}" destId="{07984D14-0BBC-4A90-87B9-3E8F13A07545}" srcOrd="0" destOrd="0" presId="urn:microsoft.com/office/officeart/2005/8/layout/orgChart1"/>
    <dgm:cxn modelId="{A89936EA-8E97-41B3-8A8D-5DD01F8C5938}" type="presParOf" srcId="{07984D14-0BBC-4A90-87B9-3E8F13A07545}" destId="{A4C24BCF-CE9E-4D32-818D-9485AAE6798E}" srcOrd="0" destOrd="0" presId="urn:microsoft.com/office/officeart/2005/8/layout/orgChart1"/>
    <dgm:cxn modelId="{AB865123-31AA-44C7-9A35-A9674D047652}" type="presParOf" srcId="{07984D14-0BBC-4A90-87B9-3E8F13A07545}" destId="{97105F4F-938F-42D4-8DFC-4A62E0C1C127}" srcOrd="1" destOrd="0" presId="urn:microsoft.com/office/officeart/2005/8/layout/orgChart1"/>
    <dgm:cxn modelId="{E096F500-FE25-44D4-AEF7-9D1E5794016F}" type="presParOf" srcId="{94079DD1-50CF-4693-8CD0-54868F9B2FEC}" destId="{D0FAEE59-EF9F-4915-B6C6-0B3FF615F63D}" srcOrd="1" destOrd="0" presId="urn:microsoft.com/office/officeart/2005/8/layout/orgChart1"/>
    <dgm:cxn modelId="{334F8EB2-A16A-415A-952D-E4971BC5B730}" type="presParOf" srcId="{D0FAEE59-EF9F-4915-B6C6-0B3FF615F63D}" destId="{DA03FBC2-FC42-4490-A2BE-9AB1E61F3365}" srcOrd="0" destOrd="0" presId="urn:microsoft.com/office/officeart/2005/8/layout/orgChart1"/>
    <dgm:cxn modelId="{4928AE2C-4BDB-4E34-977A-D0DABCD5EBFC}" type="presParOf" srcId="{D0FAEE59-EF9F-4915-B6C6-0B3FF615F63D}" destId="{F3451C00-5706-4B8F-8232-E1FD9B9EDD41}" srcOrd="1" destOrd="0" presId="urn:microsoft.com/office/officeart/2005/8/layout/orgChart1"/>
    <dgm:cxn modelId="{33D4AAE4-051F-4FC6-9580-79118B444364}" type="presParOf" srcId="{F3451C00-5706-4B8F-8232-E1FD9B9EDD41}" destId="{2CA6695A-968A-4954-AE0D-3DFDD49BE831}" srcOrd="0" destOrd="0" presId="urn:microsoft.com/office/officeart/2005/8/layout/orgChart1"/>
    <dgm:cxn modelId="{470FDF98-F7CC-4CCB-9A6D-8A1B33C7EDB5}" type="presParOf" srcId="{2CA6695A-968A-4954-AE0D-3DFDD49BE831}" destId="{D8CAD614-A52C-4A14-8BF2-D7A71D675144}" srcOrd="0" destOrd="0" presId="urn:microsoft.com/office/officeart/2005/8/layout/orgChart1"/>
    <dgm:cxn modelId="{2FCBF9DC-54C5-4068-927F-1AEDF2EA3CC3}" type="presParOf" srcId="{2CA6695A-968A-4954-AE0D-3DFDD49BE831}" destId="{90105FE1-09F3-42F3-A585-FF7680767A56}" srcOrd="1" destOrd="0" presId="urn:microsoft.com/office/officeart/2005/8/layout/orgChart1"/>
    <dgm:cxn modelId="{ADC764D2-DF30-4DE0-97B2-46134344F590}" type="presParOf" srcId="{F3451C00-5706-4B8F-8232-E1FD9B9EDD41}" destId="{3D2B38A2-F1E7-4734-B3B6-4A83ED5F7258}" srcOrd="1" destOrd="0" presId="urn:microsoft.com/office/officeart/2005/8/layout/orgChart1"/>
    <dgm:cxn modelId="{813BEEFF-4151-4037-A04F-AF3AE9895D78}" type="presParOf" srcId="{F3451C00-5706-4B8F-8232-E1FD9B9EDD41}" destId="{BDDC739C-2A62-4B26-B94E-9C8369EA1998}" srcOrd="2" destOrd="0" presId="urn:microsoft.com/office/officeart/2005/8/layout/orgChart1"/>
    <dgm:cxn modelId="{819F1653-3A04-44DB-8059-518F7264441D}" type="presParOf" srcId="{D0FAEE59-EF9F-4915-B6C6-0B3FF615F63D}" destId="{17029296-5C2A-423E-9D77-92A93973D18C}" srcOrd="2" destOrd="0" presId="urn:microsoft.com/office/officeart/2005/8/layout/orgChart1"/>
    <dgm:cxn modelId="{10E79A23-D304-4473-A0B4-50E8C72C771B}" type="presParOf" srcId="{D0FAEE59-EF9F-4915-B6C6-0B3FF615F63D}" destId="{E52D46DD-3ED4-4667-AFA3-7C43734CB8B5}" srcOrd="3" destOrd="0" presId="urn:microsoft.com/office/officeart/2005/8/layout/orgChart1"/>
    <dgm:cxn modelId="{7124B10A-C8A1-46FB-BFBE-5912782689AA}" type="presParOf" srcId="{E52D46DD-3ED4-4667-AFA3-7C43734CB8B5}" destId="{B37FF254-3900-4098-AD1B-68AD148B9A7C}" srcOrd="0" destOrd="0" presId="urn:microsoft.com/office/officeart/2005/8/layout/orgChart1"/>
    <dgm:cxn modelId="{B61A27FA-E84F-43CD-9AD1-2EA23CE7DE28}" type="presParOf" srcId="{B37FF254-3900-4098-AD1B-68AD148B9A7C}" destId="{D422190A-186E-46FA-86B3-E9A331CC9E40}" srcOrd="0" destOrd="0" presId="urn:microsoft.com/office/officeart/2005/8/layout/orgChart1"/>
    <dgm:cxn modelId="{5DFB249E-7C36-414B-B4E0-C53F8C7476E3}" type="presParOf" srcId="{B37FF254-3900-4098-AD1B-68AD148B9A7C}" destId="{6E228F81-D8D9-4E53-8FC8-302705B4AB23}" srcOrd="1" destOrd="0" presId="urn:microsoft.com/office/officeart/2005/8/layout/orgChart1"/>
    <dgm:cxn modelId="{B8B0EA8D-00F6-45F4-95A0-554BED9BC5FD}" type="presParOf" srcId="{E52D46DD-3ED4-4667-AFA3-7C43734CB8B5}" destId="{D1583238-F0FA-4142-B75D-5138365757B0}" srcOrd="1" destOrd="0" presId="urn:microsoft.com/office/officeart/2005/8/layout/orgChart1"/>
    <dgm:cxn modelId="{359E65AC-2F48-4537-BDED-37D743147079}" type="presParOf" srcId="{E52D46DD-3ED4-4667-AFA3-7C43734CB8B5}" destId="{93BE96C1-7BD0-4DB2-825B-B450C3601684}" srcOrd="2" destOrd="0" presId="urn:microsoft.com/office/officeart/2005/8/layout/orgChart1"/>
    <dgm:cxn modelId="{7C2071BE-7A8F-4D4A-AE15-15BE7DC6714C}" type="presParOf" srcId="{D0FAEE59-EF9F-4915-B6C6-0B3FF615F63D}" destId="{94D00011-2418-4EE8-AA9B-9E0E4E6C05D2}" srcOrd="4" destOrd="0" presId="urn:microsoft.com/office/officeart/2005/8/layout/orgChart1"/>
    <dgm:cxn modelId="{C1AD4760-E773-4DA2-A389-11733D8B76FF}" type="presParOf" srcId="{D0FAEE59-EF9F-4915-B6C6-0B3FF615F63D}" destId="{C8472684-65EF-44B3-A76C-AB00E49BA74D}" srcOrd="5" destOrd="0" presId="urn:microsoft.com/office/officeart/2005/8/layout/orgChart1"/>
    <dgm:cxn modelId="{3F0E02C8-7619-4E2A-951F-FF20C8D6F3E2}" type="presParOf" srcId="{C8472684-65EF-44B3-A76C-AB00E49BA74D}" destId="{C43AB0FB-16DB-4722-9B90-D36D8F010AA8}" srcOrd="0" destOrd="0" presId="urn:microsoft.com/office/officeart/2005/8/layout/orgChart1"/>
    <dgm:cxn modelId="{A95DDCD2-BC41-4B35-87C3-6012D3F5FB02}" type="presParOf" srcId="{C43AB0FB-16DB-4722-9B90-D36D8F010AA8}" destId="{12744B90-6E26-4685-B445-9602C7DA6F21}" srcOrd="0" destOrd="0" presId="urn:microsoft.com/office/officeart/2005/8/layout/orgChart1"/>
    <dgm:cxn modelId="{8317517F-4D64-4CD8-85E8-DB13ADF6F566}" type="presParOf" srcId="{C43AB0FB-16DB-4722-9B90-D36D8F010AA8}" destId="{0F9DE019-F216-4A6C-B57F-448A2F88B6EA}" srcOrd="1" destOrd="0" presId="urn:microsoft.com/office/officeart/2005/8/layout/orgChart1"/>
    <dgm:cxn modelId="{D21CD2A5-4B14-4CA0-AA5F-5D8D4A7698EB}" type="presParOf" srcId="{C8472684-65EF-44B3-A76C-AB00E49BA74D}" destId="{8332DA7A-E4F2-4052-9942-D3AF3F42B008}" srcOrd="1" destOrd="0" presId="urn:microsoft.com/office/officeart/2005/8/layout/orgChart1"/>
    <dgm:cxn modelId="{F37FAE48-7517-48B9-B2F4-B08FA00B1744}" type="presParOf" srcId="{C8472684-65EF-44B3-A76C-AB00E49BA74D}" destId="{E341946E-D299-428E-80BA-EBDF332F07CC}" srcOrd="2" destOrd="0" presId="urn:microsoft.com/office/officeart/2005/8/layout/orgChart1"/>
    <dgm:cxn modelId="{B0DE6728-55F1-4406-96CF-862FBE407A8E}" type="presParOf" srcId="{D0FAEE59-EF9F-4915-B6C6-0B3FF615F63D}" destId="{E230D485-B111-4A88-A96C-DD0742BED87E}" srcOrd="6" destOrd="0" presId="urn:microsoft.com/office/officeart/2005/8/layout/orgChart1"/>
    <dgm:cxn modelId="{313F53BC-0F8A-4CA8-94E4-675DD0306D98}" type="presParOf" srcId="{D0FAEE59-EF9F-4915-B6C6-0B3FF615F63D}" destId="{C80FDE09-57B8-434B-A479-36B4FDB1017A}" srcOrd="7" destOrd="0" presId="urn:microsoft.com/office/officeart/2005/8/layout/orgChart1"/>
    <dgm:cxn modelId="{A7E40E62-AE26-4E5F-92CC-B3CB8BA46110}" type="presParOf" srcId="{C80FDE09-57B8-434B-A479-36B4FDB1017A}" destId="{2AC8559E-3D8A-40EB-BF57-A242E790B695}" srcOrd="0" destOrd="0" presId="urn:microsoft.com/office/officeart/2005/8/layout/orgChart1"/>
    <dgm:cxn modelId="{D4C01A76-9CAD-4F5A-9AE1-A77768D4D8AF}" type="presParOf" srcId="{2AC8559E-3D8A-40EB-BF57-A242E790B695}" destId="{4AA82A2E-4AB3-48FF-AB65-C37006C2F2F7}" srcOrd="0" destOrd="0" presId="urn:microsoft.com/office/officeart/2005/8/layout/orgChart1"/>
    <dgm:cxn modelId="{9000F6B0-1C42-435E-9219-C5C75B67E1C8}" type="presParOf" srcId="{2AC8559E-3D8A-40EB-BF57-A242E790B695}" destId="{C97941E5-882C-4F0A-991C-AE7130B81FD5}" srcOrd="1" destOrd="0" presId="urn:microsoft.com/office/officeart/2005/8/layout/orgChart1"/>
    <dgm:cxn modelId="{CA0AFC35-E074-4E15-B49E-8CF8C63DEE4A}" type="presParOf" srcId="{C80FDE09-57B8-434B-A479-36B4FDB1017A}" destId="{2344B705-3232-4758-A9B9-AE044D6F9877}" srcOrd="1" destOrd="0" presId="urn:microsoft.com/office/officeart/2005/8/layout/orgChart1"/>
    <dgm:cxn modelId="{D5E8C12C-4B3C-4886-BA12-066D83979300}" type="presParOf" srcId="{C80FDE09-57B8-434B-A479-36B4FDB1017A}" destId="{BDBE8402-59DD-445E-BB4E-3AE3110DC734}" srcOrd="2" destOrd="0" presId="urn:microsoft.com/office/officeart/2005/8/layout/orgChart1"/>
    <dgm:cxn modelId="{9BBDF87F-48B0-49DE-8C9B-3CEE7811E884}" type="presParOf" srcId="{D0FAEE59-EF9F-4915-B6C6-0B3FF615F63D}" destId="{D41787A0-F2E0-4CED-9130-427670ECE765}" srcOrd="8" destOrd="0" presId="urn:microsoft.com/office/officeart/2005/8/layout/orgChart1"/>
    <dgm:cxn modelId="{B03CF649-9ADD-4C8C-8E6F-055E6AC73D7B}" type="presParOf" srcId="{D0FAEE59-EF9F-4915-B6C6-0B3FF615F63D}" destId="{00FEF955-374E-495E-960D-B95C384B9246}" srcOrd="9" destOrd="0" presId="urn:microsoft.com/office/officeart/2005/8/layout/orgChart1"/>
    <dgm:cxn modelId="{DA736FB5-425F-462D-A407-991571795B6D}" type="presParOf" srcId="{00FEF955-374E-495E-960D-B95C384B9246}" destId="{247F96A0-9190-4762-B16E-CE82A55F6E3A}" srcOrd="0" destOrd="0" presId="urn:microsoft.com/office/officeart/2005/8/layout/orgChart1"/>
    <dgm:cxn modelId="{6CB0B47A-BD6B-4CAD-ADB7-0CB2E14F3B55}" type="presParOf" srcId="{247F96A0-9190-4762-B16E-CE82A55F6E3A}" destId="{F530A5B0-37B1-4F4D-8797-2AA1FCC5C920}" srcOrd="0" destOrd="0" presId="urn:microsoft.com/office/officeart/2005/8/layout/orgChart1"/>
    <dgm:cxn modelId="{51CB719A-F34B-4D24-94F9-C2EDD3B76847}" type="presParOf" srcId="{247F96A0-9190-4762-B16E-CE82A55F6E3A}" destId="{EDB318A8-D946-4F37-B890-D5B258FDE471}" srcOrd="1" destOrd="0" presId="urn:microsoft.com/office/officeart/2005/8/layout/orgChart1"/>
    <dgm:cxn modelId="{64DCCAB2-08BC-40AF-BFC4-3DA3509DA77E}" type="presParOf" srcId="{00FEF955-374E-495E-960D-B95C384B9246}" destId="{C1D5CE69-C0D0-4C4E-B637-16DBBDC41D84}" srcOrd="1" destOrd="0" presId="urn:microsoft.com/office/officeart/2005/8/layout/orgChart1"/>
    <dgm:cxn modelId="{6B7AC9F8-245E-4B41-B4AC-4FE1D91E46A0}" type="presParOf" srcId="{00FEF955-374E-495E-960D-B95C384B9246}" destId="{998891EE-73CF-460F-B0B0-C5B29193B223}" srcOrd="2" destOrd="0" presId="urn:microsoft.com/office/officeart/2005/8/layout/orgChart1"/>
    <dgm:cxn modelId="{32649D4A-D740-4AA8-8C3F-659B33F22DE8}" type="presParOf" srcId="{94079DD1-50CF-4693-8CD0-54868F9B2FEC}" destId="{5C4CC7FA-852F-43E9-952F-0CD013B21C9D}" srcOrd="2" destOrd="0" presId="urn:microsoft.com/office/officeart/2005/8/layout/orgChart1"/>
    <dgm:cxn modelId="{E3F184CE-2389-45C3-B445-3078E7C68352}" type="presParOf" srcId="{26EC8AEF-52B3-4980-81A8-EAAFCAEF0865}" destId="{5B4A557D-DD40-4BBE-9F9A-42B507EBEB1E}" srcOrd="4" destOrd="0" presId="urn:microsoft.com/office/officeart/2005/8/layout/orgChart1"/>
    <dgm:cxn modelId="{2D9B688F-AFBB-4FBA-BCF5-01FC39D22ABA}" type="presParOf" srcId="{26EC8AEF-52B3-4980-81A8-EAAFCAEF0865}" destId="{7CC3DFE6-41C3-4C77-9713-4DC549792064}" srcOrd="5" destOrd="0" presId="urn:microsoft.com/office/officeart/2005/8/layout/orgChart1"/>
    <dgm:cxn modelId="{C78ACA1E-D276-41D8-B0D7-A332E9546295}" type="presParOf" srcId="{7CC3DFE6-41C3-4C77-9713-4DC549792064}" destId="{A5201426-47F9-4D79-863D-FD845B859025}" srcOrd="0" destOrd="0" presId="urn:microsoft.com/office/officeart/2005/8/layout/orgChart1"/>
    <dgm:cxn modelId="{D532CB4B-3EE3-4897-B0E0-3E35AF528F5B}" type="presParOf" srcId="{A5201426-47F9-4D79-863D-FD845B859025}" destId="{970485CB-6ACC-4C6D-8C6C-B1DAD014F8C6}" srcOrd="0" destOrd="0" presId="urn:microsoft.com/office/officeart/2005/8/layout/orgChart1"/>
    <dgm:cxn modelId="{3119E72E-BDBA-4192-8865-305E8FA2D48B}" type="presParOf" srcId="{A5201426-47F9-4D79-863D-FD845B859025}" destId="{2C2F8232-23E5-4430-9644-54188413EB0D}" srcOrd="1" destOrd="0" presId="urn:microsoft.com/office/officeart/2005/8/layout/orgChart1"/>
    <dgm:cxn modelId="{82A4048E-E7C3-448E-964A-A4438EC5494F}" type="presParOf" srcId="{7CC3DFE6-41C3-4C77-9713-4DC549792064}" destId="{E2BD4A40-9973-4A23-B31E-855B44C08988}" srcOrd="1" destOrd="0" presId="urn:microsoft.com/office/officeart/2005/8/layout/orgChart1"/>
    <dgm:cxn modelId="{DD0F6B7E-C496-47EE-AB21-D2AECCCB5537}" type="presParOf" srcId="{E2BD4A40-9973-4A23-B31E-855B44C08988}" destId="{23FAAA54-0100-48C8-BFFD-6E4671CEB4C3}" srcOrd="0" destOrd="0" presId="urn:microsoft.com/office/officeart/2005/8/layout/orgChart1"/>
    <dgm:cxn modelId="{68267988-5496-45C7-89FD-80AD60C67E9A}" type="presParOf" srcId="{E2BD4A40-9973-4A23-B31E-855B44C08988}" destId="{2AC31327-BAD7-40D3-8D49-9E1D2A9719D6}" srcOrd="1" destOrd="0" presId="urn:microsoft.com/office/officeart/2005/8/layout/orgChart1"/>
    <dgm:cxn modelId="{16AC8FBF-4887-438A-850E-0EE5F911B666}" type="presParOf" srcId="{2AC31327-BAD7-40D3-8D49-9E1D2A9719D6}" destId="{385F05D4-26D4-4C2F-9932-9D9F9764A8C6}" srcOrd="0" destOrd="0" presId="urn:microsoft.com/office/officeart/2005/8/layout/orgChart1"/>
    <dgm:cxn modelId="{6C9C9830-AE5D-4F46-B461-583FFAF20D4B}" type="presParOf" srcId="{385F05D4-26D4-4C2F-9932-9D9F9764A8C6}" destId="{B8CF9A0F-7BA0-4CD0-B393-ADDA59A36C76}" srcOrd="0" destOrd="0" presId="urn:microsoft.com/office/officeart/2005/8/layout/orgChart1"/>
    <dgm:cxn modelId="{D6DC7BB9-1D0F-4745-B75D-113040419382}" type="presParOf" srcId="{385F05D4-26D4-4C2F-9932-9D9F9764A8C6}" destId="{EFA0C1BE-D31B-46F7-AA95-A0A3E6CD83CE}" srcOrd="1" destOrd="0" presId="urn:microsoft.com/office/officeart/2005/8/layout/orgChart1"/>
    <dgm:cxn modelId="{2A8916AF-23F8-4624-BEEB-E055496DEC1A}" type="presParOf" srcId="{2AC31327-BAD7-40D3-8D49-9E1D2A9719D6}" destId="{0A1E143D-E9D3-426D-BAE4-E8C79A0822C6}" srcOrd="1" destOrd="0" presId="urn:microsoft.com/office/officeart/2005/8/layout/orgChart1"/>
    <dgm:cxn modelId="{D23A5F0F-5C79-4507-902E-AADF46B15A6D}" type="presParOf" srcId="{2AC31327-BAD7-40D3-8D49-9E1D2A9719D6}" destId="{06A51A16-7D39-4C8E-BA42-D8309A086219}" srcOrd="2" destOrd="0" presId="urn:microsoft.com/office/officeart/2005/8/layout/orgChart1"/>
    <dgm:cxn modelId="{0420E2D4-0830-4EAF-8E58-2788D511F7FA}" type="presParOf" srcId="{E2BD4A40-9973-4A23-B31E-855B44C08988}" destId="{7C274F9A-EC11-4B30-B246-B4ECFF4241DC}" srcOrd="2" destOrd="0" presId="urn:microsoft.com/office/officeart/2005/8/layout/orgChart1"/>
    <dgm:cxn modelId="{BAD275B4-96D8-4D8A-8BA5-A075A98F9188}" type="presParOf" srcId="{E2BD4A40-9973-4A23-B31E-855B44C08988}" destId="{43415332-0928-439A-966B-0F6EF9C92523}" srcOrd="3" destOrd="0" presId="urn:microsoft.com/office/officeart/2005/8/layout/orgChart1"/>
    <dgm:cxn modelId="{1E3FBA8F-C7ED-4F02-A92E-93C6DA0963B9}" type="presParOf" srcId="{43415332-0928-439A-966B-0F6EF9C92523}" destId="{A726A6FB-3BEF-46A7-A04F-E077691FBE22}" srcOrd="0" destOrd="0" presId="urn:microsoft.com/office/officeart/2005/8/layout/orgChart1"/>
    <dgm:cxn modelId="{B11FA3CF-CB72-4C77-A302-8A80A497CF99}" type="presParOf" srcId="{A726A6FB-3BEF-46A7-A04F-E077691FBE22}" destId="{056F1143-BBF7-4A4B-812E-C3DD8D0DDA74}" srcOrd="0" destOrd="0" presId="urn:microsoft.com/office/officeart/2005/8/layout/orgChart1"/>
    <dgm:cxn modelId="{19457D13-6A71-4DEF-9629-EE9ED062BEBC}" type="presParOf" srcId="{A726A6FB-3BEF-46A7-A04F-E077691FBE22}" destId="{FF133AFF-538B-4873-9015-D3AC04DFC09B}" srcOrd="1" destOrd="0" presId="urn:microsoft.com/office/officeart/2005/8/layout/orgChart1"/>
    <dgm:cxn modelId="{814C6B85-6E97-452B-A01E-E8B9E3A59142}" type="presParOf" srcId="{43415332-0928-439A-966B-0F6EF9C92523}" destId="{92B4F2E3-E4C5-4E27-BC86-9BD753D8E0E0}" srcOrd="1" destOrd="0" presId="urn:microsoft.com/office/officeart/2005/8/layout/orgChart1"/>
    <dgm:cxn modelId="{E599A338-B9BC-46C5-AEEB-A2CD5FE2B59B}" type="presParOf" srcId="{43415332-0928-439A-966B-0F6EF9C92523}" destId="{1A47D441-1F16-4080-BC44-580D2B5F44B0}" srcOrd="2" destOrd="0" presId="urn:microsoft.com/office/officeart/2005/8/layout/orgChart1"/>
    <dgm:cxn modelId="{24BFABEE-52EC-4B84-9B72-89D52B0D51C5}" type="presParOf" srcId="{E2BD4A40-9973-4A23-B31E-855B44C08988}" destId="{E1D219B3-869F-43F9-A6AA-77F54BB208D0}" srcOrd="4" destOrd="0" presId="urn:microsoft.com/office/officeart/2005/8/layout/orgChart1"/>
    <dgm:cxn modelId="{5BE3F2C9-48DD-4CB9-A59F-498DDB813B78}" type="presParOf" srcId="{E2BD4A40-9973-4A23-B31E-855B44C08988}" destId="{AB3A3D0A-3F31-430C-9D94-3ACDAC6E8D13}" srcOrd="5" destOrd="0" presId="urn:microsoft.com/office/officeart/2005/8/layout/orgChart1"/>
    <dgm:cxn modelId="{9717B43C-A98A-42AC-9504-B60C3FB84C52}" type="presParOf" srcId="{AB3A3D0A-3F31-430C-9D94-3ACDAC6E8D13}" destId="{204515EC-9947-4E18-A843-1F50D6122CF5}" srcOrd="0" destOrd="0" presId="urn:microsoft.com/office/officeart/2005/8/layout/orgChart1"/>
    <dgm:cxn modelId="{1A34A2D5-DEC6-4F00-B882-D0103EC68D1C}" type="presParOf" srcId="{204515EC-9947-4E18-A843-1F50D6122CF5}" destId="{E1027BA3-6DE8-418B-A515-5BD1C7ED37EA}" srcOrd="0" destOrd="0" presId="urn:microsoft.com/office/officeart/2005/8/layout/orgChart1"/>
    <dgm:cxn modelId="{D846C428-B388-42CC-8C20-544A1BC0F657}" type="presParOf" srcId="{204515EC-9947-4E18-A843-1F50D6122CF5}" destId="{B8ED9F53-9F35-4084-A956-6C96E18435C2}" srcOrd="1" destOrd="0" presId="urn:microsoft.com/office/officeart/2005/8/layout/orgChart1"/>
    <dgm:cxn modelId="{142FF4BB-A37C-40B3-804C-89EE104C3005}" type="presParOf" srcId="{AB3A3D0A-3F31-430C-9D94-3ACDAC6E8D13}" destId="{63FFC293-0970-496E-8403-E0ABA41AC63B}" srcOrd="1" destOrd="0" presId="urn:microsoft.com/office/officeart/2005/8/layout/orgChart1"/>
    <dgm:cxn modelId="{ED84E601-06B6-420E-AB2E-49871FD68F52}" type="presParOf" srcId="{AB3A3D0A-3F31-430C-9D94-3ACDAC6E8D13}" destId="{5A39A333-835B-445C-A538-CB55EE6AD37D}" srcOrd="2" destOrd="0" presId="urn:microsoft.com/office/officeart/2005/8/layout/orgChart1"/>
    <dgm:cxn modelId="{E2C4C40D-78A5-4470-9692-6E41099BBC9B}" type="presParOf" srcId="{E2BD4A40-9973-4A23-B31E-855B44C08988}" destId="{46562903-2430-452E-932C-32DE2B8A3841}" srcOrd="6" destOrd="0" presId="urn:microsoft.com/office/officeart/2005/8/layout/orgChart1"/>
    <dgm:cxn modelId="{7B8D62EA-8115-4675-A450-990360B1E36E}" type="presParOf" srcId="{E2BD4A40-9973-4A23-B31E-855B44C08988}" destId="{5D8BC556-E541-4483-AA59-3C255C30514A}" srcOrd="7" destOrd="0" presId="urn:microsoft.com/office/officeart/2005/8/layout/orgChart1"/>
    <dgm:cxn modelId="{41DE815C-1BC8-4E68-B51E-E206F876B1CE}" type="presParOf" srcId="{5D8BC556-E541-4483-AA59-3C255C30514A}" destId="{72AECB15-4029-47D0-806C-941643A4AD8C}" srcOrd="0" destOrd="0" presId="urn:microsoft.com/office/officeart/2005/8/layout/orgChart1"/>
    <dgm:cxn modelId="{98C077ED-7A6E-4911-8C6C-10B26CF9154E}" type="presParOf" srcId="{72AECB15-4029-47D0-806C-941643A4AD8C}" destId="{A95E4F7D-8E88-42E0-A055-8A253C7B7B25}" srcOrd="0" destOrd="0" presId="urn:microsoft.com/office/officeart/2005/8/layout/orgChart1"/>
    <dgm:cxn modelId="{3DCEAFED-4D70-4435-A480-1AB6B7991C6A}" type="presParOf" srcId="{72AECB15-4029-47D0-806C-941643A4AD8C}" destId="{180D74C6-A483-4249-9293-6A5DABF0AC13}" srcOrd="1" destOrd="0" presId="urn:microsoft.com/office/officeart/2005/8/layout/orgChart1"/>
    <dgm:cxn modelId="{0D69FC13-C9B8-4ACD-A17E-48C62AF0F22F}" type="presParOf" srcId="{5D8BC556-E541-4483-AA59-3C255C30514A}" destId="{420600E4-9CF9-4A71-A131-2F36F0C72C68}" srcOrd="1" destOrd="0" presId="urn:microsoft.com/office/officeart/2005/8/layout/orgChart1"/>
    <dgm:cxn modelId="{5C4C12EE-A15D-4BFA-9B2B-393112C6669F}" type="presParOf" srcId="{5D8BC556-E541-4483-AA59-3C255C30514A}" destId="{3646BE53-F829-4AAC-8F81-3E558B1D6AAF}" srcOrd="2" destOrd="0" presId="urn:microsoft.com/office/officeart/2005/8/layout/orgChart1"/>
    <dgm:cxn modelId="{7D0DC1F9-0539-463A-B47C-AD38D160BE93}" type="presParOf" srcId="{7CC3DFE6-41C3-4C77-9713-4DC549792064}" destId="{1C50BA8C-831B-4749-A6D6-E1E7D6B3DE44}" srcOrd="2" destOrd="0" presId="urn:microsoft.com/office/officeart/2005/8/layout/orgChart1"/>
    <dgm:cxn modelId="{47B209F3-FFF9-4532-9EC8-2303B2AEA81B}" type="presParOf" srcId="{26EC8AEF-52B3-4980-81A8-EAAFCAEF0865}" destId="{504E40EB-3896-45B8-93F9-5247EFAA6EFF}" srcOrd="6" destOrd="0" presId="urn:microsoft.com/office/officeart/2005/8/layout/orgChart1"/>
    <dgm:cxn modelId="{119BD7A6-E7C9-4C77-8BE2-957038956639}" type="presParOf" srcId="{26EC8AEF-52B3-4980-81A8-EAAFCAEF0865}" destId="{53904112-2948-4575-878C-967327B6E8C3}" srcOrd="7" destOrd="0" presId="urn:microsoft.com/office/officeart/2005/8/layout/orgChart1"/>
    <dgm:cxn modelId="{0E25620A-3663-461F-A95E-2125C446500A}" type="presParOf" srcId="{53904112-2948-4575-878C-967327B6E8C3}" destId="{B8311A83-44B2-4AE7-9407-709820BA105C}" srcOrd="0" destOrd="0" presId="urn:microsoft.com/office/officeart/2005/8/layout/orgChart1"/>
    <dgm:cxn modelId="{C3799BA2-F0AA-4A55-9F66-1685AC553506}" type="presParOf" srcId="{B8311A83-44B2-4AE7-9407-709820BA105C}" destId="{EF927979-326D-4393-B654-0DFB28B9ADD4}" srcOrd="0" destOrd="0" presId="urn:microsoft.com/office/officeart/2005/8/layout/orgChart1"/>
    <dgm:cxn modelId="{DF97E173-2272-42C8-BB8B-8201DACFBD9A}" type="presParOf" srcId="{B8311A83-44B2-4AE7-9407-709820BA105C}" destId="{99961120-84E3-4FC7-9791-A2FA3F6FA90C}" srcOrd="1" destOrd="0" presId="urn:microsoft.com/office/officeart/2005/8/layout/orgChart1"/>
    <dgm:cxn modelId="{F0ADE705-97B0-4BE3-84E4-F237328C0632}" type="presParOf" srcId="{53904112-2948-4575-878C-967327B6E8C3}" destId="{E130A7D6-87F7-4C1F-B0C1-F266D08007F9}" srcOrd="1" destOrd="0" presId="urn:microsoft.com/office/officeart/2005/8/layout/orgChart1"/>
    <dgm:cxn modelId="{C0967E6C-F589-4182-9B68-21D138E59368}" type="presParOf" srcId="{E130A7D6-87F7-4C1F-B0C1-F266D08007F9}" destId="{7081A0C3-F781-4023-B194-D31AD0BB6E42}" srcOrd="0" destOrd="0" presId="urn:microsoft.com/office/officeart/2005/8/layout/orgChart1"/>
    <dgm:cxn modelId="{45D5F5A5-EDE4-43A4-8E66-C413C2357CE2}" type="presParOf" srcId="{E130A7D6-87F7-4C1F-B0C1-F266D08007F9}" destId="{EAFB4B3E-A01C-45A0-A7FC-717589BE9123}" srcOrd="1" destOrd="0" presId="urn:microsoft.com/office/officeart/2005/8/layout/orgChart1"/>
    <dgm:cxn modelId="{4DE613CF-128A-4900-9D44-8CC472FBBAD1}" type="presParOf" srcId="{EAFB4B3E-A01C-45A0-A7FC-717589BE9123}" destId="{ED52D115-BCCD-4230-8243-32C8BD94C811}" srcOrd="0" destOrd="0" presId="urn:microsoft.com/office/officeart/2005/8/layout/orgChart1"/>
    <dgm:cxn modelId="{08CACCB8-E444-49D3-8316-20986AAF0D6C}" type="presParOf" srcId="{ED52D115-BCCD-4230-8243-32C8BD94C811}" destId="{1A96198E-A00E-4944-A86D-5DCA1E3402C6}" srcOrd="0" destOrd="0" presId="urn:microsoft.com/office/officeart/2005/8/layout/orgChart1"/>
    <dgm:cxn modelId="{97579F50-9E11-43A8-B5B3-C4F427AD74F7}" type="presParOf" srcId="{ED52D115-BCCD-4230-8243-32C8BD94C811}" destId="{EB9D133D-845D-427A-A285-DAE0C55A6276}" srcOrd="1" destOrd="0" presId="urn:microsoft.com/office/officeart/2005/8/layout/orgChart1"/>
    <dgm:cxn modelId="{D71F0477-5161-410D-84A0-838FF48B75E0}" type="presParOf" srcId="{EAFB4B3E-A01C-45A0-A7FC-717589BE9123}" destId="{F85D4F07-C87D-43E6-9801-E69D49C7D559}" srcOrd="1" destOrd="0" presId="urn:microsoft.com/office/officeart/2005/8/layout/orgChart1"/>
    <dgm:cxn modelId="{467C7295-E755-438A-8404-815571B298C7}" type="presParOf" srcId="{EAFB4B3E-A01C-45A0-A7FC-717589BE9123}" destId="{BA76711F-EC70-4F02-898B-EB8793FA3AAC}" srcOrd="2" destOrd="0" presId="urn:microsoft.com/office/officeart/2005/8/layout/orgChart1"/>
    <dgm:cxn modelId="{B837BDA0-642B-4357-BBA5-C42DF2845A69}" type="presParOf" srcId="{E130A7D6-87F7-4C1F-B0C1-F266D08007F9}" destId="{895BFF7C-11FF-458B-AAF1-C352BE60F9EF}" srcOrd="2" destOrd="0" presId="urn:microsoft.com/office/officeart/2005/8/layout/orgChart1"/>
    <dgm:cxn modelId="{D4968816-2410-4A3D-9125-FA39A2B57AEF}" type="presParOf" srcId="{E130A7D6-87F7-4C1F-B0C1-F266D08007F9}" destId="{78B258FC-7DA9-4819-9FC1-EA2556179ACA}" srcOrd="3" destOrd="0" presId="urn:microsoft.com/office/officeart/2005/8/layout/orgChart1"/>
    <dgm:cxn modelId="{47CA916B-F04B-4723-B896-C6CD83E8DECE}" type="presParOf" srcId="{78B258FC-7DA9-4819-9FC1-EA2556179ACA}" destId="{0C36E805-20E7-4F5A-9A8C-3ACB6E98F6DB}" srcOrd="0" destOrd="0" presId="urn:microsoft.com/office/officeart/2005/8/layout/orgChart1"/>
    <dgm:cxn modelId="{F91674E7-AFD0-455E-9DC7-3C8345F75845}" type="presParOf" srcId="{0C36E805-20E7-4F5A-9A8C-3ACB6E98F6DB}" destId="{46024B26-04FE-4C65-8797-4E756F44950F}" srcOrd="0" destOrd="0" presId="urn:microsoft.com/office/officeart/2005/8/layout/orgChart1"/>
    <dgm:cxn modelId="{419667DE-A5AC-405E-A57C-F44F2734FBDE}" type="presParOf" srcId="{0C36E805-20E7-4F5A-9A8C-3ACB6E98F6DB}" destId="{75D0F555-AE18-4523-B90B-1DC91BF5B789}" srcOrd="1" destOrd="0" presId="urn:microsoft.com/office/officeart/2005/8/layout/orgChart1"/>
    <dgm:cxn modelId="{C76B7AAA-0BD8-4904-8303-FFA18F10FBDE}" type="presParOf" srcId="{78B258FC-7DA9-4819-9FC1-EA2556179ACA}" destId="{B348C4B2-A121-49F3-8874-D0D16411BBFB}" srcOrd="1" destOrd="0" presId="urn:microsoft.com/office/officeart/2005/8/layout/orgChart1"/>
    <dgm:cxn modelId="{C9A7E633-15D4-4C07-B194-0BB59C31B2D5}" type="presParOf" srcId="{78B258FC-7DA9-4819-9FC1-EA2556179ACA}" destId="{76B66268-4E6B-4385-B0A5-6891B1916478}" srcOrd="2" destOrd="0" presId="urn:microsoft.com/office/officeart/2005/8/layout/orgChart1"/>
    <dgm:cxn modelId="{D95EE785-4C64-4B7A-9956-5740A3BB225F}" type="presParOf" srcId="{E130A7D6-87F7-4C1F-B0C1-F266D08007F9}" destId="{1AE0EF21-06C2-4B27-B5BC-E22AF95EC4A9}" srcOrd="4" destOrd="0" presId="urn:microsoft.com/office/officeart/2005/8/layout/orgChart1"/>
    <dgm:cxn modelId="{BBCAE750-FB60-4145-8464-F939D6099A22}" type="presParOf" srcId="{E130A7D6-87F7-4C1F-B0C1-F266D08007F9}" destId="{DFDDF0EE-9572-4AC1-BB91-45DC9F8A0757}" srcOrd="5" destOrd="0" presId="urn:microsoft.com/office/officeart/2005/8/layout/orgChart1"/>
    <dgm:cxn modelId="{59180500-1B42-4528-B871-224B28618041}" type="presParOf" srcId="{DFDDF0EE-9572-4AC1-BB91-45DC9F8A0757}" destId="{E6BC28F8-0EC6-4356-B22A-C02B701EBA14}" srcOrd="0" destOrd="0" presId="urn:microsoft.com/office/officeart/2005/8/layout/orgChart1"/>
    <dgm:cxn modelId="{72418338-D126-4DB5-AA96-E87F7D195096}" type="presParOf" srcId="{E6BC28F8-0EC6-4356-B22A-C02B701EBA14}" destId="{C7C20F54-4574-4A2B-9831-5DE68481AF4F}" srcOrd="0" destOrd="0" presId="urn:microsoft.com/office/officeart/2005/8/layout/orgChart1"/>
    <dgm:cxn modelId="{40B96A81-59B8-43DB-B2DA-D7A9B721DE7A}" type="presParOf" srcId="{E6BC28F8-0EC6-4356-B22A-C02B701EBA14}" destId="{D4328132-9542-4C0A-A308-AEB494E8EE03}" srcOrd="1" destOrd="0" presId="urn:microsoft.com/office/officeart/2005/8/layout/orgChart1"/>
    <dgm:cxn modelId="{30EB8334-8AA8-4131-AF81-FA96303D47EC}" type="presParOf" srcId="{DFDDF0EE-9572-4AC1-BB91-45DC9F8A0757}" destId="{B34B864B-2D3D-48F5-9E6B-599F93432EB3}" srcOrd="1" destOrd="0" presId="urn:microsoft.com/office/officeart/2005/8/layout/orgChart1"/>
    <dgm:cxn modelId="{B01DEC8D-8094-4C6B-B8D7-579383CF24CA}" type="presParOf" srcId="{DFDDF0EE-9572-4AC1-BB91-45DC9F8A0757}" destId="{BD60DCF5-3F76-44F0-B67F-AF26605755F1}" srcOrd="2" destOrd="0" presId="urn:microsoft.com/office/officeart/2005/8/layout/orgChart1"/>
    <dgm:cxn modelId="{FF2FDAF6-AC5C-441B-803A-BDD2EC10E913}" type="presParOf" srcId="{53904112-2948-4575-878C-967327B6E8C3}" destId="{E0312EF6-4FD3-4E81-97DD-9185412690C8}" srcOrd="2" destOrd="0" presId="urn:microsoft.com/office/officeart/2005/8/layout/orgChart1"/>
    <dgm:cxn modelId="{16E05463-9373-41E1-99B2-8F4BD94CCE56}" type="presParOf" srcId="{26EC8AEF-52B3-4980-81A8-EAAFCAEF0865}" destId="{5886597F-B46E-40F0-8AE5-3FD4817AC1CF}" srcOrd="8" destOrd="0" presId="urn:microsoft.com/office/officeart/2005/8/layout/orgChart1"/>
    <dgm:cxn modelId="{DACCBD04-8193-44CE-8FC5-0AA7A5B5E896}" type="presParOf" srcId="{26EC8AEF-52B3-4980-81A8-EAAFCAEF0865}" destId="{9105932C-A0BD-4D5F-8EEE-815AD04CE786}" srcOrd="9" destOrd="0" presId="urn:microsoft.com/office/officeart/2005/8/layout/orgChart1"/>
    <dgm:cxn modelId="{B11ED713-5DEB-4B07-A1D1-67173EAAA857}" type="presParOf" srcId="{9105932C-A0BD-4D5F-8EEE-815AD04CE786}" destId="{E814DAD5-48E5-4E8B-88EE-17E60DE5D4E4}" srcOrd="0" destOrd="0" presId="urn:microsoft.com/office/officeart/2005/8/layout/orgChart1"/>
    <dgm:cxn modelId="{51EF54D9-132A-482D-A42E-01C7D3C2DE3A}" type="presParOf" srcId="{E814DAD5-48E5-4E8B-88EE-17E60DE5D4E4}" destId="{B60853AC-28B6-4365-97E9-89DDBE56859C}" srcOrd="0" destOrd="0" presId="urn:microsoft.com/office/officeart/2005/8/layout/orgChart1"/>
    <dgm:cxn modelId="{1B357638-91CB-44FA-A27A-50F471CD5D47}" type="presParOf" srcId="{E814DAD5-48E5-4E8B-88EE-17E60DE5D4E4}" destId="{5BA6B852-4FA0-4DD4-922B-D18E3C425A6B}" srcOrd="1" destOrd="0" presId="urn:microsoft.com/office/officeart/2005/8/layout/orgChart1"/>
    <dgm:cxn modelId="{70B818C3-0653-4B43-8724-09DE88962787}" type="presParOf" srcId="{9105932C-A0BD-4D5F-8EEE-815AD04CE786}" destId="{EFD6426A-6CC6-4269-BFA2-D01BAA2C347F}" srcOrd="1" destOrd="0" presId="urn:microsoft.com/office/officeart/2005/8/layout/orgChart1"/>
    <dgm:cxn modelId="{ABB6F4F3-F32A-496B-BAE3-D1507DC696EB}" type="presParOf" srcId="{EFD6426A-6CC6-4269-BFA2-D01BAA2C347F}" destId="{CC637AF8-F27A-417D-B9D2-F055BC172D9F}" srcOrd="0" destOrd="0" presId="urn:microsoft.com/office/officeart/2005/8/layout/orgChart1"/>
    <dgm:cxn modelId="{5E64D28A-3123-4F2C-8E47-4D5621851F12}" type="presParOf" srcId="{EFD6426A-6CC6-4269-BFA2-D01BAA2C347F}" destId="{F272B2E4-E696-4A7B-A557-DB0F3B33EB9A}" srcOrd="1" destOrd="0" presId="urn:microsoft.com/office/officeart/2005/8/layout/orgChart1"/>
    <dgm:cxn modelId="{E3F110DB-964D-4A64-8F54-F1A356D355D7}" type="presParOf" srcId="{F272B2E4-E696-4A7B-A557-DB0F3B33EB9A}" destId="{3E38376F-0ED4-4692-8EBB-F74CB8A4BA63}" srcOrd="0" destOrd="0" presId="urn:microsoft.com/office/officeart/2005/8/layout/orgChart1"/>
    <dgm:cxn modelId="{E4C6ADE2-760E-4867-81A9-823838C8345D}" type="presParOf" srcId="{3E38376F-0ED4-4692-8EBB-F74CB8A4BA63}" destId="{AA4C006E-E1C0-4E2E-8487-F760CBE0755C}" srcOrd="0" destOrd="0" presId="urn:microsoft.com/office/officeart/2005/8/layout/orgChart1"/>
    <dgm:cxn modelId="{5428A293-6C61-465C-8FF6-143464ECD2B4}" type="presParOf" srcId="{3E38376F-0ED4-4692-8EBB-F74CB8A4BA63}" destId="{4E23FE0C-DB42-4982-BEB6-0D1FF126CD52}" srcOrd="1" destOrd="0" presId="urn:microsoft.com/office/officeart/2005/8/layout/orgChart1"/>
    <dgm:cxn modelId="{C855D058-FEBE-4F11-B661-6B981AF68B8D}" type="presParOf" srcId="{F272B2E4-E696-4A7B-A557-DB0F3B33EB9A}" destId="{B7F6C065-969B-4FDC-9D3C-59B5E5480DBD}" srcOrd="1" destOrd="0" presId="urn:microsoft.com/office/officeart/2005/8/layout/orgChart1"/>
    <dgm:cxn modelId="{02C480F3-852E-4A06-AE7C-D4DAF89E30FF}" type="presParOf" srcId="{F272B2E4-E696-4A7B-A557-DB0F3B33EB9A}" destId="{F82132FF-E715-468D-9CCC-B80574DCF42F}" srcOrd="2" destOrd="0" presId="urn:microsoft.com/office/officeart/2005/8/layout/orgChart1"/>
    <dgm:cxn modelId="{4A817C63-00F1-4745-A9E3-3DAB6E79146C}" type="presParOf" srcId="{EFD6426A-6CC6-4269-BFA2-D01BAA2C347F}" destId="{94AD4ABF-2DC4-4B30-95B1-706824D53CD7}" srcOrd="2" destOrd="0" presId="urn:microsoft.com/office/officeart/2005/8/layout/orgChart1"/>
    <dgm:cxn modelId="{4459ED1A-B417-435B-92DD-2CBBB8A74654}" type="presParOf" srcId="{EFD6426A-6CC6-4269-BFA2-D01BAA2C347F}" destId="{69103E4D-BC1C-41E2-AAFC-BCF5CF793315}" srcOrd="3" destOrd="0" presId="urn:microsoft.com/office/officeart/2005/8/layout/orgChart1"/>
    <dgm:cxn modelId="{DFCA231C-308C-4927-82BE-C6268AD54F83}" type="presParOf" srcId="{69103E4D-BC1C-41E2-AAFC-BCF5CF793315}" destId="{BF4FC679-F83D-499A-BDCF-06E03B60B85B}" srcOrd="0" destOrd="0" presId="urn:microsoft.com/office/officeart/2005/8/layout/orgChart1"/>
    <dgm:cxn modelId="{DCB90C26-C998-42A0-9E48-8FA19399C271}" type="presParOf" srcId="{BF4FC679-F83D-499A-BDCF-06E03B60B85B}" destId="{FCD98E51-7B73-4888-93C0-4FAB860964EB}" srcOrd="0" destOrd="0" presId="urn:microsoft.com/office/officeart/2005/8/layout/orgChart1"/>
    <dgm:cxn modelId="{251D634E-B28A-4014-AC7A-DC11E7063AC8}" type="presParOf" srcId="{BF4FC679-F83D-499A-BDCF-06E03B60B85B}" destId="{5F1C8E07-5DF2-49AC-AC34-531B16AE5204}" srcOrd="1" destOrd="0" presId="urn:microsoft.com/office/officeart/2005/8/layout/orgChart1"/>
    <dgm:cxn modelId="{973F6F14-C4C8-4CC7-B42B-9F32B889EE33}" type="presParOf" srcId="{69103E4D-BC1C-41E2-AAFC-BCF5CF793315}" destId="{AB4ECA02-09EE-4DD6-9855-6D51D25C8BC3}" srcOrd="1" destOrd="0" presId="urn:microsoft.com/office/officeart/2005/8/layout/orgChart1"/>
    <dgm:cxn modelId="{DEE5BE9D-432A-42BD-BA42-2CDFB5DA5F1C}" type="presParOf" srcId="{69103E4D-BC1C-41E2-AAFC-BCF5CF793315}" destId="{D1DACF25-BE9E-47A2-B554-368E5324422F}" srcOrd="2" destOrd="0" presId="urn:microsoft.com/office/officeart/2005/8/layout/orgChart1"/>
    <dgm:cxn modelId="{CDE295DA-EEDF-44E4-9F4C-D42E6CCCD452}" type="presParOf" srcId="{EFD6426A-6CC6-4269-BFA2-D01BAA2C347F}" destId="{A8F92E30-154D-4E03-A76A-CD4675B262AC}" srcOrd="4" destOrd="0" presId="urn:microsoft.com/office/officeart/2005/8/layout/orgChart1"/>
    <dgm:cxn modelId="{FA8620F3-669F-42F4-873F-B63AF2166B52}" type="presParOf" srcId="{EFD6426A-6CC6-4269-BFA2-D01BAA2C347F}" destId="{76243080-3A60-4EA0-85F4-67C0BEE4180C}" srcOrd="5" destOrd="0" presId="urn:microsoft.com/office/officeart/2005/8/layout/orgChart1"/>
    <dgm:cxn modelId="{8B7B84E6-E060-4AC0-9410-C3606618E94B}" type="presParOf" srcId="{76243080-3A60-4EA0-85F4-67C0BEE4180C}" destId="{F218517B-203A-4225-A0BC-D230E245A0DC}" srcOrd="0" destOrd="0" presId="urn:microsoft.com/office/officeart/2005/8/layout/orgChart1"/>
    <dgm:cxn modelId="{A06FF86C-8A4A-4A93-AAAB-D671FF41F104}" type="presParOf" srcId="{F218517B-203A-4225-A0BC-D230E245A0DC}" destId="{FE378B94-6331-4C3A-94DD-E7F673FA68EB}" srcOrd="0" destOrd="0" presId="urn:microsoft.com/office/officeart/2005/8/layout/orgChart1"/>
    <dgm:cxn modelId="{E8661AAD-D0E0-4239-8C02-9FE870061DF1}" type="presParOf" srcId="{F218517B-203A-4225-A0BC-D230E245A0DC}" destId="{1196F333-92BD-43D2-8F49-DC8656CA9FCF}" srcOrd="1" destOrd="0" presId="urn:microsoft.com/office/officeart/2005/8/layout/orgChart1"/>
    <dgm:cxn modelId="{2531F7A8-457D-4710-9C08-199046EE1204}" type="presParOf" srcId="{76243080-3A60-4EA0-85F4-67C0BEE4180C}" destId="{D279D81E-CA41-4546-98A1-2CA8EAC32B2F}" srcOrd="1" destOrd="0" presId="urn:microsoft.com/office/officeart/2005/8/layout/orgChart1"/>
    <dgm:cxn modelId="{2554BD03-95F7-4E6B-B6E5-FD6B1DF75BAA}" type="presParOf" srcId="{76243080-3A60-4EA0-85F4-67C0BEE4180C}" destId="{50C6D53B-5A34-4058-98A2-383C20DE253D}" srcOrd="2" destOrd="0" presId="urn:microsoft.com/office/officeart/2005/8/layout/orgChart1"/>
    <dgm:cxn modelId="{8BFAA5CA-99B5-4E8D-B5B7-7DF1F8FA31B7}" type="presParOf" srcId="{EFD6426A-6CC6-4269-BFA2-D01BAA2C347F}" destId="{3E38BFA6-7956-4F34-8EE2-0862AEF4F3BB}" srcOrd="6" destOrd="0" presId="urn:microsoft.com/office/officeart/2005/8/layout/orgChart1"/>
    <dgm:cxn modelId="{725DC57D-9C23-4DFB-9C03-C2567A253C6D}" type="presParOf" srcId="{EFD6426A-6CC6-4269-BFA2-D01BAA2C347F}" destId="{FA79E973-73A6-4EDD-A8D0-F54C2D2DFA2D}" srcOrd="7" destOrd="0" presId="urn:microsoft.com/office/officeart/2005/8/layout/orgChart1"/>
    <dgm:cxn modelId="{B7806FEB-9C67-47A6-9831-675911D186B3}" type="presParOf" srcId="{FA79E973-73A6-4EDD-A8D0-F54C2D2DFA2D}" destId="{720D85E0-AEAB-48B0-825C-9C4735E34A9A}" srcOrd="0" destOrd="0" presId="urn:microsoft.com/office/officeart/2005/8/layout/orgChart1"/>
    <dgm:cxn modelId="{077B23B5-6D93-47DE-979F-B4F3C312F01E}" type="presParOf" srcId="{720D85E0-AEAB-48B0-825C-9C4735E34A9A}" destId="{B1747FAB-9757-4403-88D3-B628A2EA49C4}" srcOrd="0" destOrd="0" presId="urn:microsoft.com/office/officeart/2005/8/layout/orgChart1"/>
    <dgm:cxn modelId="{69148865-BF2F-49B4-94FA-00C467F5CD10}" type="presParOf" srcId="{720D85E0-AEAB-48B0-825C-9C4735E34A9A}" destId="{F5C397A4-F490-4B8F-97BA-73E9DE1933A9}" srcOrd="1" destOrd="0" presId="urn:microsoft.com/office/officeart/2005/8/layout/orgChart1"/>
    <dgm:cxn modelId="{EF93617C-D19E-4CE3-9134-494CAAF798D1}" type="presParOf" srcId="{FA79E973-73A6-4EDD-A8D0-F54C2D2DFA2D}" destId="{3A45910B-CF12-4FF2-AC04-D74E5D8BA387}" srcOrd="1" destOrd="0" presId="urn:microsoft.com/office/officeart/2005/8/layout/orgChart1"/>
    <dgm:cxn modelId="{1D79AC13-179A-46CF-8D6B-91008E4CA6EE}" type="presParOf" srcId="{FA79E973-73A6-4EDD-A8D0-F54C2D2DFA2D}" destId="{5531445C-8450-48F7-A38C-E1E8ED861A34}" srcOrd="2" destOrd="0" presId="urn:microsoft.com/office/officeart/2005/8/layout/orgChart1"/>
    <dgm:cxn modelId="{B8359224-415E-4334-BBCF-B529751D3427}" type="presParOf" srcId="{9105932C-A0BD-4D5F-8EEE-815AD04CE786}" destId="{4968F670-451E-4838-BA29-7E2D3E82B1D2}" srcOrd="2" destOrd="0" presId="urn:microsoft.com/office/officeart/2005/8/layout/orgChart1"/>
    <dgm:cxn modelId="{99ADBD3B-A5BF-4B78-8AA3-B3ECD2582B17}" type="presParOf" srcId="{26EC8AEF-52B3-4980-81A8-EAAFCAEF0865}" destId="{DF696DC8-7E95-4094-82B8-917C9C0B61E8}" srcOrd="10" destOrd="0" presId="urn:microsoft.com/office/officeart/2005/8/layout/orgChart1"/>
    <dgm:cxn modelId="{52F0E5AB-FE0A-46B1-9A57-55AB1B7CF407}" type="presParOf" srcId="{26EC8AEF-52B3-4980-81A8-EAAFCAEF0865}" destId="{414736A5-4082-43CA-A723-5EC6AD60784B}" srcOrd="11" destOrd="0" presId="urn:microsoft.com/office/officeart/2005/8/layout/orgChart1"/>
    <dgm:cxn modelId="{848DD160-23F4-4BAD-9AEB-6DE16F105CF8}" type="presParOf" srcId="{414736A5-4082-43CA-A723-5EC6AD60784B}" destId="{5415A0E7-1C05-4958-AC17-27DEEDA21738}" srcOrd="0" destOrd="0" presId="urn:microsoft.com/office/officeart/2005/8/layout/orgChart1"/>
    <dgm:cxn modelId="{B993D9A6-9882-4650-BCA6-57813536505E}" type="presParOf" srcId="{5415A0E7-1C05-4958-AC17-27DEEDA21738}" destId="{438D1070-C0A6-4086-98E9-E16A6C5C0A6A}" srcOrd="0" destOrd="0" presId="urn:microsoft.com/office/officeart/2005/8/layout/orgChart1"/>
    <dgm:cxn modelId="{CFBFC159-FEC0-43F2-8174-3EF80D461990}" type="presParOf" srcId="{5415A0E7-1C05-4958-AC17-27DEEDA21738}" destId="{568F313F-BFFD-4409-A0F7-C318A2E10922}" srcOrd="1" destOrd="0" presId="urn:microsoft.com/office/officeart/2005/8/layout/orgChart1"/>
    <dgm:cxn modelId="{FEB38F52-437D-43ED-B2EB-3AC29822CD73}" type="presParOf" srcId="{414736A5-4082-43CA-A723-5EC6AD60784B}" destId="{A6BF6BFE-1B24-4818-8536-3BA3590299D7}" srcOrd="1" destOrd="0" presId="urn:microsoft.com/office/officeart/2005/8/layout/orgChart1"/>
    <dgm:cxn modelId="{3FF12E2D-38F5-4E61-A7F7-4A7681BEC00E}" type="presParOf" srcId="{A6BF6BFE-1B24-4818-8536-3BA3590299D7}" destId="{1EAC204C-1BE3-44A7-BA19-B48A9F8CDDF7}" srcOrd="0" destOrd="0" presId="urn:microsoft.com/office/officeart/2005/8/layout/orgChart1"/>
    <dgm:cxn modelId="{08579595-4E68-4527-8550-BA4457570AC5}" type="presParOf" srcId="{A6BF6BFE-1B24-4818-8536-3BA3590299D7}" destId="{782A34B7-500B-4764-A9F4-B5C43ED4EB07}" srcOrd="1" destOrd="0" presId="urn:microsoft.com/office/officeart/2005/8/layout/orgChart1"/>
    <dgm:cxn modelId="{F369C707-8655-4B9E-9653-5677C8798C53}" type="presParOf" srcId="{782A34B7-500B-4764-A9F4-B5C43ED4EB07}" destId="{EED1CA04-75D7-41D9-A8A3-C7AC40A9FC6D}" srcOrd="0" destOrd="0" presId="urn:microsoft.com/office/officeart/2005/8/layout/orgChart1"/>
    <dgm:cxn modelId="{9C17AD8D-C1BC-4163-B29A-74EE619D1DF8}" type="presParOf" srcId="{EED1CA04-75D7-41D9-A8A3-C7AC40A9FC6D}" destId="{5AAEF3F7-8FEB-477F-A38B-3B55816DB0A1}" srcOrd="0" destOrd="0" presId="urn:microsoft.com/office/officeart/2005/8/layout/orgChart1"/>
    <dgm:cxn modelId="{E5A9633C-4053-4CED-B7F0-52E7A4135F17}" type="presParOf" srcId="{EED1CA04-75D7-41D9-A8A3-C7AC40A9FC6D}" destId="{FA29ED0B-9C1E-4A6E-9575-26AC9A21EF20}" srcOrd="1" destOrd="0" presId="urn:microsoft.com/office/officeart/2005/8/layout/orgChart1"/>
    <dgm:cxn modelId="{C3CE90E1-F11A-418A-A07D-5073A98E5175}" type="presParOf" srcId="{782A34B7-500B-4764-A9F4-B5C43ED4EB07}" destId="{80C6660A-7CFB-4B07-8D18-3BFAFCEED053}" srcOrd="1" destOrd="0" presId="urn:microsoft.com/office/officeart/2005/8/layout/orgChart1"/>
    <dgm:cxn modelId="{43ACEAA2-0B10-4715-B67F-5A407C3B7316}" type="presParOf" srcId="{782A34B7-500B-4764-A9F4-B5C43ED4EB07}" destId="{1104CF48-4AF2-4685-8D17-25812A2F3A93}" srcOrd="2" destOrd="0" presId="urn:microsoft.com/office/officeart/2005/8/layout/orgChart1"/>
    <dgm:cxn modelId="{E1C7C6FF-A563-4701-AC12-8C434A67FB3F}" type="presParOf" srcId="{414736A5-4082-43CA-A723-5EC6AD60784B}" destId="{7C484BC4-FF43-4033-888A-92039B25E6EB}" srcOrd="2" destOrd="0" presId="urn:microsoft.com/office/officeart/2005/8/layout/orgChart1"/>
    <dgm:cxn modelId="{6E79C5AE-F748-4983-B81C-247A26C69396}" type="presParOf" srcId="{26EC8AEF-52B3-4980-81A8-EAAFCAEF0865}" destId="{2E10168B-A4D6-4631-B691-B8ABCB42FAB7}" srcOrd="12" destOrd="0" presId="urn:microsoft.com/office/officeart/2005/8/layout/orgChart1"/>
    <dgm:cxn modelId="{EA4871CD-52D8-4455-8DDD-FE2EB28041F7}" type="presParOf" srcId="{26EC8AEF-52B3-4980-81A8-EAAFCAEF0865}" destId="{4EF7A2B1-8407-45F7-8F5B-C91EF6FEE9EE}" srcOrd="13" destOrd="0" presId="urn:microsoft.com/office/officeart/2005/8/layout/orgChart1"/>
    <dgm:cxn modelId="{665B42AD-8F64-4204-AFE6-9AABE0BBA36B}" type="presParOf" srcId="{4EF7A2B1-8407-45F7-8F5B-C91EF6FEE9EE}" destId="{A816BFC2-B898-44F8-AEA5-5A0BF152C890}" srcOrd="0" destOrd="0" presId="urn:microsoft.com/office/officeart/2005/8/layout/orgChart1"/>
    <dgm:cxn modelId="{824B37B9-F399-441E-9EB9-C5ADC71BBC48}" type="presParOf" srcId="{A816BFC2-B898-44F8-AEA5-5A0BF152C890}" destId="{D29A2811-3445-4FD9-B94E-CD2C6AEC05B8}" srcOrd="0" destOrd="0" presId="urn:microsoft.com/office/officeart/2005/8/layout/orgChart1"/>
    <dgm:cxn modelId="{B07A5DD5-886D-4E76-83A7-504CFA451412}" type="presParOf" srcId="{A816BFC2-B898-44F8-AEA5-5A0BF152C890}" destId="{00B679BF-EBB1-47D2-BB6F-3082F8026CF0}" srcOrd="1" destOrd="0" presId="urn:microsoft.com/office/officeart/2005/8/layout/orgChart1"/>
    <dgm:cxn modelId="{EBE9E79E-0BF7-4E53-B23A-1C00FAF86440}" type="presParOf" srcId="{4EF7A2B1-8407-45F7-8F5B-C91EF6FEE9EE}" destId="{21890D7B-790C-423D-B9EF-BE2537CB97BE}" srcOrd="1" destOrd="0" presId="urn:microsoft.com/office/officeart/2005/8/layout/orgChart1"/>
    <dgm:cxn modelId="{BC4BDBD5-C17A-4FEA-AE15-3D97DEA645ED}" type="presParOf" srcId="{21890D7B-790C-423D-B9EF-BE2537CB97BE}" destId="{B95F85D9-A2F0-49C9-A642-F8E7D4929844}" srcOrd="0" destOrd="0" presId="urn:microsoft.com/office/officeart/2005/8/layout/orgChart1"/>
    <dgm:cxn modelId="{385C143F-D498-4A88-97EA-4F17A14AD852}" type="presParOf" srcId="{21890D7B-790C-423D-B9EF-BE2537CB97BE}" destId="{32765C0A-36CE-448C-9BDA-F8AF39237AB2}" srcOrd="1" destOrd="0" presId="urn:microsoft.com/office/officeart/2005/8/layout/orgChart1"/>
    <dgm:cxn modelId="{63E59923-2FFF-4D05-8C75-C33F043082E4}" type="presParOf" srcId="{32765C0A-36CE-448C-9BDA-F8AF39237AB2}" destId="{B5AE7CE6-7DD5-4736-83AB-9D3692CECE4B}" srcOrd="0" destOrd="0" presId="urn:microsoft.com/office/officeart/2005/8/layout/orgChart1"/>
    <dgm:cxn modelId="{887FE482-AA6C-44DA-9C77-5DBEE05F3970}" type="presParOf" srcId="{B5AE7CE6-7DD5-4736-83AB-9D3692CECE4B}" destId="{035DD26F-AFC0-4DAC-B14D-D93A152B5C88}" srcOrd="0" destOrd="0" presId="urn:microsoft.com/office/officeart/2005/8/layout/orgChart1"/>
    <dgm:cxn modelId="{D20534D8-755B-4840-B6BD-76BBE8719F33}" type="presParOf" srcId="{B5AE7CE6-7DD5-4736-83AB-9D3692CECE4B}" destId="{30F2B008-B3FF-44E8-BCCA-DB1AA9B47524}" srcOrd="1" destOrd="0" presId="urn:microsoft.com/office/officeart/2005/8/layout/orgChart1"/>
    <dgm:cxn modelId="{30DAE7BA-4053-4746-A723-37C859E68EFE}" type="presParOf" srcId="{32765C0A-36CE-448C-9BDA-F8AF39237AB2}" destId="{277044BC-63BE-4A98-BF91-362C0D5E3A24}" srcOrd="1" destOrd="0" presId="urn:microsoft.com/office/officeart/2005/8/layout/orgChart1"/>
    <dgm:cxn modelId="{86AAB97A-1096-4338-927B-413FADE1DF43}" type="presParOf" srcId="{32765C0A-36CE-448C-9BDA-F8AF39237AB2}" destId="{742BAF24-C5AB-4DF0-BF8C-D305F18B055C}" srcOrd="2" destOrd="0" presId="urn:microsoft.com/office/officeart/2005/8/layout/orgChart1"/>
    <dgm:cxn modelId="{8862A43C-B7D9-4A94-B828-2671B0760832}" type="presParOf" srcId="{21890D7B-790C-423D-B9EF-BE2537CB97BE}" destId="{D76DDAD2-839A-4655-9F03-B953223CED8A}" srcOrd="2" destOrd="0" presId="urn:microsoft.com/office/officeart/2005/8/layout/orgChart1"/>
    <dgm:cxn modelId="{2AC06851-F26D-49A4-BA11-22EA6F2A82BD}" type="presParOf" srcId="{21890D7B-790C-423D-B9EF-BE2537CB97BE}" destId="{C9DC3292-ECCF-4E74-81F1-9C571C05B69D}" srcOrd="3" destOrd="0" presId="urn:microsoft.com/office/officeart/2005/8/layout/orgChart1"/>
    <dgm:cxn modelId="{BE2FE5E7-2A4A-4272-BF89-548B1DB7338D}" type="presParOf" srcId="{C9DC3292-ECCF-4E74-81F1-9C571C05B69D}" destId="{26FAB1E1-8EBF-42E7-8B0C-C72F626F4C77}" srcOrd="0" destOrd="0" presId="urn:microsoft.com/office/officeart/2005/8/layout/orgChart1"/>
    <dgm:cxn modelId="{0F93DF92-3F64-42DC-A913-CD0768E43090}" type="presParOf" srcId="{26FAB1E1-8EBF-42E7-8B0C-C72F626F4C77}" destId="{8C9A4ED2-5B8C-4D39-BB37-0DCDBF368A5C}" srcOrd="0" destOrd="0" presId="urn:microsoft.com/office/officeart/2005/8/layout/orgChart1"/>
    <dgm:cxn modelId="{90CBEC93-3D7E-47CE-8CF0-6528A2DF0C4D}" type="presParOf" srcId="{26FAB1E1-8EBF-42E7-8B0C-C72F626F4C77}" destId="{7DC63A10-4951-4821-B724-7DA2A45E3D77}" srcOrd="1" destOrd="0" presId="urn:microsoft.com/office/officeart/2005/8/layout/orgChart1"/>
    <dgm:cxn modelId="{3DFB40DA-812F-44A6-983D-73E775F26D09}" type="presParOf" srcId="{C9DC3292-ECCF-4E74-81F1-9C571C05B69D}" destId="{946ED2D1-FC92-4DF9-9175-7CB699B83001}" srcOrd="1" destOrd="0" presId="urn:microsoft.com/office/officeart/2005/8/layout/orgChart1"/>
    <dgm:cxn modelId="{CF0BB28F-4379-4449-9BDE-DEC58E579153}" type="presParOf" srcId="{C9DC3292-ECCF-4E74-81F1-9C571C05B69D}" destId="{DBA0C00C-43C0-4F7D-BB56-2F10A050D5B9}" srcOrd="2" destOrd="0" presId="urn:microsoft.com/office/officeart/2005/8/layout/orgChart1"/>
    <dgm:cxn modelId="{5B5D1CF7-EC64-43AF-90E4-B081208D4F32}" type="presParOf" srcId="{21890D7B-790C-423D-B9EF-BE2537CB97BE}" destId="{239DC3CD-320F-4528-964B-A55C0FEA7F0F}" srcOrd="4" destOrd="0" presId="urn:microsoft.com/office/officeart/2005/8/layout/orgChart1"/>
    <dgm:cxn modelId="{98365A8B-3DEA-45F9-8A94-3111991336B5}" type="presParOf" srcId="{21890D7B-790C-423D-B9EF-BE2537CB97BE}" destId="{0B24F572-F5C9-4C06-B3EF-B0BA2A61E98E}" srcOrd="5" destOrd="0" presId="urn:microsoft.com/office/officeart/2005/8/layout/orgChart1"/>
    <dgm:cxn modelId="{CA743C10-9547-4EAE-A9EB-4895606D0B5F}" type="presParOf" srcId="{0B24F572-F5C9-4C06-B3EF-B0BA2A61E98E}" destId="{B34AF406-707F-412E-9CC1-8C55E5DC2D8B}" srcOrd="0" destOrd="0" presId="urn:microsoft.com/office/officeart/2005/8/layout/orgChart1"/>
    <dgm:cxn modelId="{506668E6-8A18-4A34-82AD-0D3E618F16C6}" type="presParOf" srcId="{B34AF406-707F-412E-9CC1-8C55E5DC2D8B}" destId="{1E42B8D4-E8B2-4294-B101-56747C791EB9}" srcOrd="0" destOrd="0" presId="urn:microsoft.com/office/officeart/2005/8/layout/orgChart1"/>
    <dgm:cxn modelId="{1C080F92-D140-42B0-83DA-431F564564E7}" type="presParOf" srcId="{B34AF406-707F-412E-9CC1-8C55E5DC2D8B}" destId="{4951E13E-9D35-4ADC-B42F-33A611431C42}" srcOrd="1" destOrd="0" presId="urn:microsoft.com/office/officeart/2005/8/layout/orgChart1"/>
    <dgm:cxn modelId="{F62A95A6-5744-445A-9C05-517FF1CEEDB8}" type="presParOf" srcId="{0B24F572-F5C9-4C06-B3EF-B0BA2A61E98E}" destId="{6046F9C2-22F8-42CB-A218-EDC0DAB0CBC4}" srcOrd="1" destOrd="0" presId="urn:microsoft.com/office/officeart/2005/8/layout/orgChart1"/>
    <dgm:cxn modelId="{0DFE0495-B3AF-4FA7-85CD-D61B7462158E}" type="presParOf" srcId="{0B24F572-F5C9-4C06-B3EF-B0BA2A61E98E}" destId="{3EF1043B-42D9-4DF9-BAFD-03C041930C79}" srcOrd="2" destOrd="0" presId="urn:microsoft.com/office/officeart/2005/8/layout/orgChart1"/>
    <dgm:cxn modelId="{61833F60-2FF1-423C-86E8-18CA232E9823}" type="presParOf" srcId="{21890D7B-790C-423D-B9EF-BE2537CB97BE}" destId="{E5A92260-CF90-4248-90F6-5533758163B9}" srcOrd="6" destOrd="0" presId="urn:microsoft.com/office/officeart/2005/8/layout/orgChart1"/>
    <dgm:cxn modelId="{28367DA1-F4E9-4A08-8A29-DA941AEEAB38}" type="presParOf" srcId="{21890D7B-790C-423D-B9EF-BE2537CB97BE}" destId="{4EA452B2-ED18-4ACC-9749-D922E5F58F71}" srcOrd="7" destOrd="0" presId="urn:microsoft.com/office/officeart/2005/8/layout/orgChart1"/>
    <dgm:cxn modelId="{9458F011-2325-42DB-9ADE-FB2A99A117EF}" type="presParOf" srcId="{4EA452B2-ED18-4ACC-9749-D922E5F58F71}" destId="{809365FF-AAED-48BC-B466-828DDB843986}" srcOrd="0" destOrd="0" presId="urn:microsoft.com/office/officeart/2005/8/layout/orgChart1"/>
    <dgm:cxn modelId="{C045017C-5E9A-467D-AD4E-2DB938118C6A}" type="presParOf" srcId="{809365FF-AAED-48BC-B466-828DDB843986}" destId="{BB258984-BEEA-4B40-98D4-CDF258E4FB03}" srcOrd="0" destOrd="0" presId="urn:microsoft.com/office/officeart/2005/8/layout/orgChart1"/>
    <dgm:cxn modelId="{8AE53F55-1139-4968-90C6-7463BFBD3E7E}" type="presParOf" srcId="{809365FF-AAED-48BC-B466-828DDB843986}" destId="{1808DEEA-AAD8-43FD-84EC-ECB63076129A}" srcOrd="1" destOrd="0" presId="urn:microsoft.com/office/officeart/2005/8/layout/orgChart1"/>
    <dgm:cxn modelId="{D57C80EC-1A9D-43E4-AB2C-307685827CF6}" type="presParOf" srcId="{4EA452B2-ED18-4ACC-9749-D922E5F58F71}" destId="{46376A91-C035-41CC-B289-DD7FABB5A96F}" srcOrd="1" destOrd="0" presId="urn:microsoft.com/office/officeart/2005/8/layout/orgChart1"/>
    <dgm:cxn modelId="{BA8690DB-9737-448F-BBBE-478797350C6F}" type="presParOf" srcId="{4EA452B2-ED18-4ACC-9749-D922E5F58F71}" destId="{86B1667D-432F-4A54-962B-3A4EE99CD604}" srcOrd="2" destOrd="0" presId="urn:microsoft.com/office/officeart/2005/8/layout/orgChart1"/>
    <dgm:cxn modelId="{9BFB2226-B8A3-4A3B-8863-1E698892E4D1}" type="presParOf" srcId="{4EF7A2B1-8407-45F7-8F5B-C91EF6FEE9EE}" destId="{AAED2824-191D-48D2-A5A5-0A13E9DAD379}" srcOrd="2" destOrd="0" presId="urn:microsoft.com/office/officeart/2005/8/layout/orgChart1"/>
    <dgm:cxn modelId="{8B903989-3756-4210-ADD7-9D3BE3739E2B}" type="presParOf" srcId="{A682415C-7DD9-49E6-BF04-72D535CFF0C0}" destId="{3DE7CEE9-37CB-40DE-8E1F-1607E656972A}" srcOrd="2" destOrd="0" presId="urn:microsoft.com/office/officeart/2005/8/layout/orgChart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A92260-CF90-4248-90F6-5533758163B9}">
      <dsp:nvSpPr>
        <dsp:cNvPr id="0" name=""/>
        <dsp:cNvSpPr/>
      </dsp:nvSpPr>
      <dsp:spPr>
        <a:xfrm>
          <a:off x="6729704" y="1876550"/>
          <a:ext cx="91440" cy="23976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97625"/>
              </a:lnTo>
              <a:lnTo>
                <a:pt x="95824" y="239762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9DC3CD-320F-4528-964B-A55C0FEA7F0F}">
      <dsp:nvSpPr>
        <dsp:cNvPr id="0" name=""/>
        <dsp:cNvSpPr/>
      </dsp:nvSpPr>
      <dsp:spPr>
        <a:xfrm>
          <a:off x="6729704" y="1876550"/>
          <a:ext cx="91440" cy="18556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5632"/>
              </a:lnTo>
              <a:lnTo>
                <a:pt x="99001" y="1855632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D76DDAD2-839A-4655-9F03-B953223CED8A}">
      <dsp:nvSpPr>
        <dsp:cNvPr id="0" name=""/>
        <dsp:cNvSpPr/>
      </dsp:nvSpPr>
      <dsp:spPr>
        <a:xfrm>
          <a:off x="6729704" y="1876550"/>
          <a:ext cx="91440" cy="11659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65904"/>
              </a:lnTo>
              <a:lnTo>
                <a:pt x="99001" y="1165904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B95F85D9-A2F0-49C9-A642-F8E7D4929844}">
      <dsp:nvSpPr>
        <dsp:cNvPr id="0" name=""/>
        <dsp:cNvSpPr/>
      </dsp:nvSpPr>
      <dsp:spPr>
        <a:xfrm>
          <a:off x="6729704" y="1876550"/>
          <a:ext cx="91440" cy="4761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6177"/>
              </a:lnTo>
              <a:lnTo>
                <a:pt x="99001" y="476177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2E10168B-A4D6-4631-B691-B8ABCB42FAB7}">
      <dsp:nvSpPr>
        <dsp:cNvPr id="0" name=""/>
        <dsp:cNvSpPr/>
      </dsp:nvSpPr>
      <dsp:spPr>
        <a:xfrm>
          <a:off x="3894446" y="1061425"/>
          <a:ext cx="3222659" cy="388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711"/>
              </a:lnTo>
              <a:lnTo>
                <a:pt x="3222659" y="256711"/>
              </a:lnTo>
              <a:lnTo>
                <a:pt x="3222659" y="388025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1EAC204C-1BE3-44A7-BA19-B48A9F8CDDF7}">
      <dsp:nvSpPr>
        <dsp:cNvPr id="0" name=""/>
        <dsp:cNvSpPr/>
      </dsp:nvSpPr>
      <dsp:spPr>
        <a:xfrm>
          <a:off x="5754370" y="1876550"/>
          <a:ext cx="91440" cy="4761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6177"/>
              </a:lnTo>
              <a:lnTo>
                <a:pt x="81955" y="476177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DF696DC8-7E95-4094-82B8-917C9C0B61E8}">
      <dsp:nvSpPr>
        <dsp:cNvPr id="0" name=""/>
        <dsp:cNvSpPr/>
      </dsp:nvSpPr>
      <dsp:spPr>
        <a:xfrm>
          <a:off x="3894446" y="1061425"/>
          <a:ext cx="2247324" cy="388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711"/>
              </a:lnTo>
              <a:lnTo>
                <a:pt x="2247324" y="256711"/>
              </a:lnTo>
              <a:lnTo>
                <a:pt x="2247324" y="388025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3E38BFA6-7956-4F34-8EE2-0862AEF4F3BB}">
      <dsp:nvSpPr>
        <dsp:cNvPr id="0" name=""/>
        <dsp:cNvSpPr/>
      </dsp:nvSpPr>
      <dsp:spPr>
        <a:xfrm>
          <a:off x="4683262" y="1876550"/>
          <a:ext cx="128130" cy="2545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5359"/>
              </a:lnTo>
              <a:lnTo>
                <a:pt x="128130" y="2545359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A8F92E30-154D-4E03-A76A-CD4675B262AC}">
      <dsp:nvSpPr>
        <dsp:cNvPr id="0" name=""/>
        <dsp:cNvSpPr/>
      </dsp:nvSpPr>
      <dsp:spPr>
        <a:xfrm>
          <a:off x="4683262" y="1876550"/>
          <a:ext cx="128130" cy="1855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5632"/>
              </a:lnTo>
              <a:lnTo>
                <a:pt x="128130" y="1855632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94AD4ABF-2DC4-4B30-95B1-706824D53CD7}">
      <dsp:nvSpPr>
        <dsp:cNvPr id="0" name=""/>
        <dsp:cNvSpPr/>
      </dsp:nvSpPr>
      <dsp:spPr>
        <a:xfrm>
          <a:off x="4683262" y="1876550"/>
          <a:ext cx="128130" cy="1165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904"/>
              </a:lnTo>
              <a:lnTo>
                <a:pt x="128130" y="1165904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CC637AF8-F27A-417D-B9D2-F055BC172D9F}">
      <dsp:nvSpPr>
        <dsp:cNvPr id="0" name=""/>
        <dsp:cNvSpPr/>
      </dsp:nvSpPr>
      <dsp:spPr>
        <a:xfrm>
          <a:off x="4683262" y="1876550"/>
          <a:ext cx="128130" cy="476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6177"/>
              </a:lnTo>
              <a:lnTo>
                <a:pt x="128130" y="476177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5886597F-B46E-40F0-8AE5-3FD4817AC1CF}">
      <dsp:nvSpPr>
        <dsp:cNvPr id="0" name=""/>
        <dsp:cNvSpPr/>
      </dsp:nvSpPr>
      <dsp:spPr>
        <a:xfrm>
          <a:off x="3894446" y="1061425"/>
          <a:ext cx="1130496" cy="388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711"/>
              </a:lnTo>
              <a:lnTo>
                <a:pt x="1130496" y="256711"/>
              </a:lnTo>
              <a:lnTo>
                <a:pt x="1130496" y="388025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1AE0EF21-06C2-4B27-B5BC-E22AF95EC4A9}">
      <dsp:nvSpPr>
        <dsp:cNvPr id="0" name=""/>
        <dsp:cNvSpPr/>
      </dsp:nvSpPr>
      <dsp:spPr>
        <a:xfrm>
          <a:off x="3566434" y="1876550"/>
          <a:ext cx="128130" cy="1855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5632"/>
              </a:lnTo>
              <a:lnTo>
                <a:pt x="128130" y="1855632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895BFF7C-11FF-458B-AAF1-C352BE60F9EF}">
      <dsp:nvSpPr>
        <dsp:cNvPr id="0" name=""/>
        <dsp:cNvSpPr/>
      </dsp:nvSpPr>
      <dsp:spPr>
        <a:xfrm>
          <a:off x="3566434" y="1876550"/>
          <a:ext cx="128130" cy="1165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904"/>
              </a:lnTo>
              <a:lnTo>
                <a:pt x="128130" y="1165904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7081A0C3-F781-4023-B194-D31AD0BB6E42}">
      <dsp:nvSpPr>
        <dsp:cNvPr id="0" name=""/>
        <dsp:cNvSpPr/>
      </dsp:nvSpPr>
      <dsp:spPr>
        <a:xfrm>
          <a:off x="3566434" y="1876550"/>
          <a:ext cx="128130" cy="476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6177"/>
              </a:lnTo>
              <a:lnTo>
                <a:pt x="128130" y="476177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504E40EB-3896-45B8-93F9-5247EFAA6EFF}">
      <dsp:nvSpPr>
        <dsp:cNvPr id="0" name=""/>
        <dsp:cNvSpPr/>
      </dsp:nvSpPr>
      <dsp:spPr>
        <a:xfrm>
          <a:off x="3848726" y="1061425"/>
          <a:ext cx="91440" cy="3880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711"/>
              </a:lnTo>
              <a:lnTo>
                <a:pt x="59389" y="256711"/>
              </a:lnTo>
              <a:lnTo>
                <a:pt x="59389" y="388025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46562903-2430-452E-932C-32DE2B8A3841}">
      <dsp:nvSpPr>
        <dsp:cNvPr id="0" name=""/>
        <dsp:cNvSpPr/>
      </dsp:nvSpPr>
      <dsp:spPr>
        <a:xfrm>
          <a:off x="2449607" y="1876550"/>
          <a:ext cx="128130" cy="2545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5359"/>
              </a:lnTo>
              <a:lnTo>
                <a:pt x="128130" y="2545359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E1D219B3-869F-43F9-A6AA-77F54BB208D0}">
      <dsp:nvSpPr>
        <dsp:cNvPr id="0" name=""/>
        <dsp:cNvSpPr/>
      </dsp:nvSpPr>
      <dsp:spPr>
        <a:xfrm>
          <a:off x="2449607" y="1876550"/>
          <a:ext cx="128130" cy="1855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5632"/>
              </a:lnTo>
              <a:lnTo>
                <a:pt x="128130" y="1855632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7C274F9A-EC11-4B30-B246-B4ECFF4241DC}">
      <dsp:nvSpPr>
        <dsp:cNvPr id="0" name=""/>
        <dsp:cNvSpPr/>
      </dsp:nvSpPr>
      <dsp:spPr>
        <a:xfrm>
          <a:off x="2449607" y="1876550"/>
          <a:ext cx="128130" cy="1165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904"/>
              </a:lnTo>
              <a:lnTo>
                <a:pt x="128130" y="1165904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23FAAA54-0100-48C8-BFFD-6E4671CEB4C3}">
      <dsp:nvSpPr>
        <dsp:cNvPr id="0" name=""/>
        <dsp:cNvSpPr/>
      </dsp:nvSpPr>
      <dsp:spPr>
        <a:xfrm>
          <a:off x="2449607" y="1876550"/>
          <a:ext cx="128130" cy="476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6177"/>
              </a:lnTo>
              <a:lnTo>
                <a:pt x="128130" y="476177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5B4A557D-DD40-4BBE-9F9A-42B507EBEB1E}">
      <dsp:nvSpPr>
        <dsp:cNvPr id="0" name=""/>
        <dsp:cNvSpPr/>
      </dsp:nvSpPr>
      <dsp:spPr>
        <a:xfrm>
          <a:off x="2791287" y="1061425"/>
          <a:ext cx="1103158" cy="388025"/>
        </a:xfrm>
        <a:custGeom>
          <a:avLst/>
          <a:gdLst/>
          <a:ahLst/>
          <a:cxnLst/>
          <a:rect l="0" t="0" r="0" b="0"/>
          <a:pathLst>
            <a:path>
              <a:moveTo>
                <a:pt x="1103158" y="0"/>
              </a:moveTo>
              <a:lnTo>
                <a:pt x="1103158" y="256711"/>
              </a:lnTo>
              <a:lnTo>
                <a:pt x="0" y="256711"/>
              </a:lnTo>
              <a:lnTo>
                <a:pt x="0" y="388025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D41787A0-F2E0-4CED-9130-427670ECE765}">
      <dsp:nvSpPr>
        <dsp:cNvPr id="0" name=""/>
        <dsp:cNvSpPr/>
      </dsp:nvSpPr>
      <dsp:spPr>
        <a:xfrm>
          <a:off x="1332779" y="1876550"/>
          <a:ext cx="128130" cy="3200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0438"/>
              </a:lnTo>
              <a:lnTo>
                <a:pt x="128130" y="3200438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E230D485-B111-4A88-A96C-DD0742BED87E}">
      <dsp:nvSpPr>
        <dsp:cNvPr id="0" name=""/>
        <dsp:cNvSpPr/>
      </dsp:nvSpPr>
      <dsp:spPr>
        <a:xfrm>
          <a:off x="1332779" y="1876550"/>
          <a:ext cx="128130" cy="2545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5359"/>
              </a:lnTo>
              <a:lnTo>
                <a:pt x="128130" y="2545359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94D00011-2418-4EE8-AA9B-9E0E4E6C05D2}">
      <dsp:nvSpPr>
        <dsp:cNvPr id="0" name=""/>
        <dsp:cNvSpPr/>
      </dsp:nvSpPr>
      <dsp:spPr>
        <a:xfrm>
          <a:off x="1287059" y="1876550"/>
          <a:ext cx="91440" cy="18556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5632"/>
              </a:lnTo>
              <a:lnTo>
                <a:pt x="120061" y="1855632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17029296-5C2A-423E-9D77-92A93973D18C}">
      <dsp:nvSpPr>
        <dsp:cNvPr id="0" name=""/>
        <dsp:cNvSpPr/>
      </dsp:nvSpPr>
      <dsp:spPr>
        <a:xfrm>
          <a:off x="1332779" y="1876550"/>
          <a:ext cx="128130" cy="1165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904"/>
              </a:lnTo>
              <a:lnTo>
                <a:pt x="128130" y="1165904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DA03FBC2-FC42-4490-A2BE-9AB1E61F3365}">
      <dsp:nvSpPr>
        <dsp:cNvPr id="0" name=""/>
        <dsp:cNvSpPr/>
      </dsp:nvSpPr>
      <dsp:spPr>
        <a:xfrm>
          <a:off x="1332779" y="1876550"/>
          <a:ext cx="128130" cy="476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6177"/>
              </a:lnTo>
              <a:lnTo>
                <a:pt x="128130" y="476177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09595F1B-0B3B-483F-A2C1-5B95AEAFCD61}">
      <dsp:nvSpPr>
        <dsp:cNvPr id="0" name=""/>
        <dsp:cNvSpPr/>
      </dsp:nvSpPr>
      <dsp:spPr>
        <a:xfrm>
          <a:off x="1674459" y="1061425"/>
          <a:ext cx="2219986" cy="388025"/>
        </a:xfrm>
        <a:custGeom>
          <a:avLst/>
          <a:gdLst/>
          <a:ahLst/>
          <a:cxnLst/>
          <a:rect l="0" t="0" r="0" b="0"/>
          <a:pathLst>
            <a:path>
              <a:moveTo>
                <a:pt x="2219986" y="0"/>
              </a:moveTo>
              <a:lnTo>
                <a:pt x="2219986" y="256711"/>
              </a:lnTo>
              <a:lnTo>
                <a:pt x="0" y="256711"/>
              </a:lnTo>
              <a:lnTo>
                <a:pt x="0" y="388025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5711D613-6930-4D20-A3C4-3F51CCEE594A}">
      <dsp:nvSpPr>
        <dsp:cNvPr id="0" name=""/>
        <dsp:cNvSpPr/>
      </dsp:nvSpPr>
      <dsp:spPr>
        <a:xfrm>
          <a:off x="557631" y="1061425"/>
          <a:ext cx="3336814" cy="388025"/>
        </a:xfrm>
        <a:custGeom>
          <a:avLst/>
          <a:gdLst/>
          <a:ahLst/>
          <a:cxnLst/>
          <a:rect l="0" t="0" r="0" b="0"/>
          <a:pathLst>
            <a:path>
              <a:moveTo>
                <a:pt x="3336814" y="0"/>
              </a:moveTo>
              <a:lnTo>
                <a:pt x="3336814" y="256711"/>
              </a:lnTo>
              <a:lnTo>
                <a:pt x="0" y="256711"/>
              </a:lnTo>
              <a:lnTo>
                <a:pt x="0" y="388025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12EDE91F-D2D1-4FCC-AC9A-7DDD64918CB3}">
      <dsp:nvSpPr>
        <dsp:cNvPr id="0" name=""/>
        <dsp:cNvSpPr/>
      </dsp:nvSpPr>
      <dsp:spPr>
        <a:xfrm>
          <a:off x="3467345" y="634324"/>
          <a:ext cx="854200" cy="427100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PSYSTEM</a:t>
          </a:r>
        </a:p>
      </dsp:txBody>
      <dsp:txXfrm>
        <a:off x="3467345" y="634324"/>
        <a:ext cx="854200" cy="427100"/>
      </dsp:txXfrm>
    </dsp:sp>
    <dsp:sp modelId="{89016122-5A0C-4699-8160-C50C3D834896}">
      <dsp:nvSpPr>
        <dsp:cNvPr id="0" name=""/>
        <dsp:cNvSpPr/>
      </dsp:nvSpPr>
      <dsp:spPr>
        <a:xfrm>
          <a:off x="130531" y="1449450"/>
          <a:ext cx="854200" cy="427100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AGENDA</a:t>
          </a:r>
        </a:p>
      </dsp:txBody>
      <dsp:txXfrm>
        <a:off x="130531" y="1449450"/>
        <a:ext cx="854200" cy="427100"/>
      </dsp:txXfrm>
    </dsp:sp>
    <dsp:sp modelId="{A4C24BCF-CE9E-4D32-818D-9485AAE6798E}">
      <dsp:nvSpPr>
        <dsp:cNvPr id="0" name=""/>
        <dsp:cNvSpPr/>
      </dsp:nvSpPr>
      <dsp:spPr>
        <a:xfrm>
          <a:off x="1247359" y="1449450"/>
          <a:ext cx="854200" cy="427100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CADASTRO</a:t>
          </a:r>
        </a:p>
      </dsp:txBody>
      <dsp:txXfrm>
        <a:off x="1247359" y="1449450"/>
        <a:ext cx="854200" cy="427100"/>
      </dsp:txXfrm>
    </dsp:sp>
    <dsp:sp modelId="{D8CAD614-A52C-4A14-8BF2-D7A71D675144}">
      <dsp:nvSpPr>
        <dsp:cNvPr id="0" name=""/>
        <dsp:cNvSpPr/>
      </dsp:nvSpPr>
      <dsp:spPr>
        <a:xfrm>
          <a:off x="1460909" y="2139177"/>
          <a:ext cx="854200" cy="427100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PACIENTE</a:t>
          </a:r>
        </a:p>
      </dsp:txBody>
      <dsp:txXfrm>
        <a:off x="1460909" y="2139177"/>
        <a:ext cx="854200" cy="427100"/>
      </dsp:txXfrm>
    </dsp:sp>
    <dsp:sp modelId="{D422190A-186E-46FA-86B3-E9A331CC9E40}">
      <dsp:nvSpPr>
        <dsp:cNvPr id="0" name=""/>
        <dsp:cNvSpPr/>
      </dsp:nvSpPr>
      <dsp:spPr>
        <a:xfrm>
          <a:off x="1460909" y="2828905"/>
          <a:ext cx="854200" cy="427100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EMPRESAS</a:t>
          </a:r>
        </a:p>
      </dsp:txBody>
      <dsp:txXfrm>
        <a:off x="1460909" y="2828905"/>
        <a:ext cx="854200" cy="427100"/>
      </dsp:txXfrm>
    </dsp:sp>
    <dsp:sp modelId="{12744B90-6E26-4685-B445-9602C7DA6F21}">
      <dsp:nvSpPr>
        <dsp:cNvPr id="0" name=""/>
        <dsp:cNvSpPr/>
      </dsp:nvSpPr>
      <dsp:spPr>
        <a:xfrm>
          <a:off x="1407120" y="3518632"/>
          <a:ext cx="854200" cy="427100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CONVÊNIO</a:t>
          </a:r>
        </a:p>
      </dsp:txBody>
      <dsp:txXfrm>
        <a:off x="1407120" y="3518632"/>
        <a:ext cx="854200" cy="427100"/>
      </dsp:txXfrm>
    </dsp:sp>
    <dsp:sp modelId="{4AA82A2E-4AB3-48FF-AB65-C37006C2F2F7}">
      <dsp:nvSpPr>
        <dsp:cNvPr id="0" name=""/>
        <dsp:cNvSpPr/>
      </dsp:nvSpPr>
      <dsp:spPr>
        <a:xfrm>
          <a:off x="1460909" y="4208360"/>
          <a:ext cx="854200" cy="427100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PARCERIA</a:t>
          </a:r>
        </a:p>
      </dsp:txBody>
      <dsp:txXfrm>
        <a:off x="1460909" y="4208360"/>
        <a:ext cx="854200" cy="427100"/>
      </dsp:txXfrm>
    </dsp:sp>
    <dsp:sp modelId="{F530A5B0-37B1-4F4D-8797-2AA1FCC5C920}">
      <dsp:nvSpPr>
        <dsp:cNvPr id="0" name=""/>
        <dsp:cNvSpPr/>
      </dsp:nvSpPr>
      <dsp:spPr>
        <a:xfrm>
          <a:off x="1460909" y="4863439"/>
          <a:ext cx="854200" cy="427100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FUNCIONÁRIO</a:t>
          </a:r>
        </a:p>
      </dsp:txBody>
      <dsp:txXfrm>
        <a:off x="1460909" y="4863439"/>
        <a:ext cx="854200" cy="427100"/>
      </dsp:txXfrm>
    </dsp:sp>
    <dsp:sp modelId="{970485CB-6ACC-4C6D-8C6C-B1DAD014F8C6}">
      <dsp:nvSpPr>
        <dsp:cNvPr id="0" name=""/>
        <dsp:cNvSpPr/>
      </dsp:nvSpPr>
      <dsp:spPr>
        <a:xfrm>
          <a:off x="2364187" y="1449450"/>
          <a:ext cx="854200" cy="427100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PRONTUÁRIO</a:t>
          </a:r>
        </a:p>
      </dsp:txBody>
      <dsp:txXfrm>
        <a:off x="2364187" y="1449450"/>
        <a:ext cx="854200" cy="427100"/>
      </dsp:txXfrm>
    </dsp:sp>
    <dsp:sp modelId="{B8CF9A0F-7BA0-4CD0-B393-ADDA59A36C76}">
      <dsp:nvSpPr>
        <dsp:cNvPr id="0" name=""/>
        <dsp:cNvSpPr/>
      </dsp:nvSpPr>
      <dsp:spPr>
        <a:xfrm>
          <a:off x="2577737" y="2139177"/>
          <a:ext cx="854200" cy="427100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CONSULTAR</a:t>
          </a:r>
        </a:p>
      </dsp:txBody>
      <dsp:txXfrm>
        <a:off x="2577737" y="2139177"/>
        <a:ext cx="854200" cy="427100"/>
      </dsp:txXfrm>
    </dsp:sp>
    <dsp:sp modelId="{056F1143-BBF7-4A4B-812E-C3DD8D0DDA74}">
      <dsp:nvSpPr>
        <dsp:cNvPr id="0" name=""/>
        <dsp:cNvSpPr/>
      </dsp:nvSpPr>
      <dsp:spPr>
        <a:xfrm>
          <a:off x="2577737" y="2828905"/>
          <a:ext cx="854200" cy="427100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INCLUIR</a:t>
          </a:r>
        </a:p>
      </dsp:txBody>
      <dsp:txXfrm>
        <a:off x="2577737" y="2828905"/>
        <a:ext cx="854200" cy="427100"/>
      </dsp:txXfrm>
    </dsp:sp>
    <dsp:sp modelId="{E1027BA3-6DE8-418B-A515-5BD1C7ED37EA}">
      <dsp:nvSpPr>
        <dsp:cNvPr id="0" name=""/>
        <dsp:cNvSpPr/>
      </dsp:nvSpPr>
      <dsp:spPr>
        <a:xfrm>
          <a:off x="2577737" y="3518632"/>
          <a:ext cx="854200" cy="427100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ALTERAR</a:t>
          </a:r>
        </a:p>
      </dsp:txBody>
      <dsp:txXfrm>
        <a:off x="2577737" y="3518632"/>
        <a:ext cx="854200" cy="427100"/>
      </dsp:txXfrm>
    </dsp:sp>
    <dsp:sp modelId="{A95E4F7D-8E88-42E0-A055-8A253C7B7B25}">
      <dsp:nvSpPr>
        <dsp:cNvPr id="0" name=""/>
        <dsp:cNvSpPr/>
      </dsp:nvSpPr>
      <dsp:spPr>
        <a:xfrm>
          <a:off x="2577737" y="4208360"/>
          <a:ext cx="854200" cy="427100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EXCLUIR</a:t>
          </a:r>
        </a:p>
      </dsp:txBody>
      <dsp:txXfrm>
        <a:off x="2577737" y="4208360"/>
        <a:ext cx="854200" cy="427100"/>
      </dsp:txXfrm>
    </dsp:sp>
    <dsp:sp modelId="{EF927979-326D-4393-B654-0DFB28B9ADD4}">
      <dsp:nvSpPr>
        <dsp:cNvPr id="0" name=""/>
        <dsp:cNvSpPr/>
      </dsp:nvSpPr>
      <dsp:spPr>
        <a:xfrm>
          <a:off x="3481014" y="1449450"/>
          <a:ext cx="854200" cy="427100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FINANCEIRO</a:t>
          </a:r>
        </a:p>
      </dsp:txBody>
      <dsp:txXfrm>
        <a:off x="3481014" y="1449450"/>
        <a:ext cx="854200" cy="427100"/>
      </dsp:txXfrm>
    </dsp:sp>
    <dsp:sp modelId="{1A96198E-A00E-4944-A86D-5DCA1E3402C6}">
      <dsp:nvSpPr>
        <dsp:cNvPr id="0" name=""/>
        <dsp:cNvSpPr/>
      </dsp:nvSpPr>
      <dsp:spPr>
        <a:xfrm>
          <a:off x="3694565" y="2139177"/>
          <a:ext cx="854200" cy="427100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C. P. REALIZADOS</a:t>
          </a:r>
        </a:p>
      </dsp:txBody>
      <dsp:txXfrm>
        <a:off x="3694565" y="2139177"/>
        <a:ext cx="854200" cy="427100"/>
      </dsp:txXfrm>
    </dsp:sp>
    <dsp:sp modelId="{46024B26-04FE-4C65-8797-4E756F44950F}">
      <dsp:nvSpPr>
        <dsp:cNvPr id="0" name=""/>
        <dsp:cNvSpPr/>
      </dsp:nvSpPr>
      <dsp:spPr>
        <a:xfrm>
          <a:off x="3694565" y="2828905"/>
          <a:ext cx="854200" cy="427100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C. P. PAGAMENTOS</a:t>
          </a:r>
        </a:p>
      </dsp:txBody>
      <dsp:txXfrm>
        <a:off x="3694565" y="2828905"/>
        <a:ext cx="854200" cy="427100"/>
      </dsp:txXfrm>
    </dsp:sp>
    <dsp:sp modelId="{C7C20F54-4574-4A2B-9831-5DE68481AF4F}">
      <dsp:nvSpPr>
        <dsp:cNvPr id="0" name=""/>
        <dsp:cNvSpPr/>
      </dsp:nvSpPr>
      <dsp:spPr>
        <a:xfrm>
          <a:off x="3694565" y="3518632"/>
          <a:ext cx="854200" cy="427100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C. DESPESAS</a:t>
          </a:r>
        </a:p>
      </dsp:txBody>
      <dsp:txXfrm>
        <a:off x="3694565" y="3518632"/>
        <a:ext cx="854200" cy="427100"/>
      </dsp:txXfrm>
    </dsp:sp>
    <dsp:sp modelId="{B60853AC-28B6-4365-97E9-89DDBE56859C}">
      <dsp:nvSpPr>
        <dsp:cNvPr id="0" name=""/>
        <dsp:cNvSpPr/>
      </dsp:nvSpPr>
      <dsp:spPr>
        <a:xfrm>
          <a:off x="4597842" y="1449450"/>
          <a:ext cx="854200" cy="427100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RELATÓRIOS</a:t>
          </a:r>
        </a:p>
      </dsp:txBody>
      <dsp:txXfrm>
        <a:off x="4597842" y="1449450"/>
        <a:ext cx="854200" cy="427100"/>
      </dsp:txXfrm>
    </dsp:sp>
    <dsp:sp modelId="{AA4C006E-E1C0-4E2E-8487-F760CBE0755C}">
      <dsp:nvSpPr>
        <dsp:cNvPr id="0" name=""/>
        <dsp:cNvSpPr/>
      </dsp:nvSpPr>
      <dsp:spPr>
        <a:xfrm>
          <a:off x="4811392" y="2139177"/>
          <a:ext cx="854200" cy="427100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F. A. PARTICULAR</a:t>
          </a:r>
        </a:p>
      </dsp:txBody>
      <dsp:txXfrm>
        <a:off x="4811392" y="2139177"/>
        <a:ext cx="854200" cy="427100"/>
      </dsp:txXfrm>
    </dsp:sp>
    <dsp:sp modelId="{FCD98E51-7B73-4888-93C0-4FAB860964EB}">
      <dsp:nvSpPr>
        <dsp:cNvPr id="0" name=""/>
        <dsp:cNvSpPr/>
      </dsp:nvSpPr>
      <dsp:spPr>
        <a:xfrm>
          <a:off x="4811392" y="2828905"/>
          <a:ext cx="854200" cy="427100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FATURAMENTO E/P</a:t>
          </a:r>
        </a:p>
      </dsp:txBody>
      <dsp:txXfrm>
        <a:off x="4811392" y="2828905"/>
        <a:ext cx="854200" cy="427100"/>
      </dsp:txXfrm>
    </dsp:sp>
    <dsp:sp modelId="{FE378B94-6331-4C3A-94DD-E7F673FA68EB}">
      <dsp:nvSpPr>
        <dsp:cNvPr id="0" name=""/>
        <dsp:cNvSpPr/>
      </dsp:nvSpPr>
      <dsp:spPr>
        <a:xfrm>
          <a:off x="4811392" y="3518632"/>
          <a:ext cx="854200" cy="427100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F. CONVÊNIOS</a:t>
          </a:r>
        </a:p>
      </dsp:txBody>
      <dsp:txXfrm>
        <a:off x="4811392" y="3518632"/>
        <a:ext cx="854200" cy="427100"/>
      </dsp:txXfrm>
    </dsp:sp>
    <dsp:sp modelId="{B1747FAB-9757-4403-88D3-B628A2EA49C4}">
      <dsp:nvSpPr>
        <dsp:cNvPr id="0" name=""/>
        <dsp:cNvSpPr/>
      </dsp:nvSpPr>
      <dsp:spPr>
        <a:xfrm>
          <a:off x="4811392" y="4208360"/>
          <a:ext cx="854200" cy="427100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F. TOTAL</a:t>
          </a:r>
        </a:p>
      </dsp:txBody>
      <dsp:txXfrm>
        <a:off x="4811392" y="4208360"/>
        <a:ext cx="854200" cy="427100"/>
      </dsp:txXfrm>
    </dsp:sp>
    <dsp:sp modelId="{438D1070-C0A6-4086-98E9-E16A6C5C0A6A}">
      <dsp:nvSpPr>
        <dsp:cNvPr id="0" name=""/>
        <dsp:cNvSpPr/>
      </dsp:nvSpPr>
      <dsp:spPr>
        <a:xfrm>
          <a:off x="5714670" y="1449450"/>
          <a:ext cx="854200" cy="427100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GESTÃO DE SERVIÇOS</a:t>
          </a:r>
        </a:p>
      </dsp:txBody>
      <dsp:txXfrm>
        <a:off x="5714670" y="1449450"/>
        <a:ext cx="854200" cy="427100"/>
      </dsp:txXfrm>
    </dsp:sp>
    <dsp:sp modelId="{5AAEF3F7-8FEB-477F-A38B-3B55816DB0A1}">
      <dsp:nvSpPr>
        <dsp:cNvPr id="0" name=""/>
        <dsp:cNvSpPr/>
      </dsp:nvSpPr>
      <dsp:spPr>
        <a:xfrm>
          <a:off x="5836326" y="2139177"/>
          <a:ext cx="854200" cy="427100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M. S. PRESTADOS</a:t>
          </a:r>
        </a:p>
      </dsp:txBody>
      <dsp:txXfrm>
        <a:off x="5836326" y="2139177"/>
        <a:ext cx="854200" cy="427100"/>
      </dsp:txXfrm>
    </dsp:sp>
    <dsp:sp modelId="{D29A2811-3445-4FD9-B94E-CD2C6AEC05B8}">
      <dsp:nvSpPr>
        <dsp:cNvPr id="0" name=""/>
        <dsp:cNvSpPr/>
      </dsp:nvSpPr>
      <dsp:spPr>
        <a:xfrm>
          <a:off x="6690004" y="1449450"/>
          <a:ext cx="854200" cy="427100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GESTÃO</a:t>
          </a:r>
          <a:r>
            <a:rPr lang="pt-BR" sz="800" b="1" kern="1200" baseline="0">
              <a:ln w="19050">
                <a:noFill/>
              </a:ln>
              <a:solidFill>
                <a:sysClr val="windowText" lastClr="000000"/>
              </a:solidFill>
            </a:rPr>
            <a:t> DE USUÁRIOS</a:t>
          </a:r>
          <a:endParaRPr lang="pt-BR" sz="800" b="1" kern="1200">
            <a:ln w="19050">
              <a:noFill/>
            </a:ln>
            <a:solidFill>
              <a:sysClr val="windowText" lastClr="000000"/>
            </a:solidFill>
          </a:endParaRPr>
        </a:p>
      </dsp:txBody>
      <dsp:txXfrm>
        <a:off x="6690004" y="1449450"/>
        <a:ext cx="854200" cy="427100"/>
      </dsp:txXfrm>
    </dsp:sp>
    <dsp:sp modelId="{035DD26F-AFC0-4DAC-B14D-D93A152B5C88}">
      <dsp:nvSpPr>
        <dsp:cNvPr id="0" name=""/>
        <dsp:cNvSpPr/>
      </dsp:nvSpPr>
      <dsp:spPr>
        <a:xfrm>
          <a:off x="6828706" y="2139177"/>
          <a:ext cx="854200" cy="427100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CADASTRO</a:t>
          </a:r>
        </a:p>
      </dsp:txBody>
      <dsp:txXfrm>
        <a:off x="6828706" y="2139177"/>
        <a:ext cx="854200" cy="427100"/>
      </dsp:txXfrm>
    </dsp:sp>
    <dsp:sp modelId="{8C9A4ED2-5B8C-4D39-BB37-0DCDBF368A5C}">
      <dsp:nvSpPr>
        <dsp:cNvPr id="0" name=""/>
        <dsp:cNvSpPr/>
      </dsp:nvSpPr>
      <dsp:spPr>
        <a:xfrm>
          <a:off x="6828706" y="2828905"/>
          <a:ext cx="854200" cy="427100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GRUPOS</a:t>
          </a:r>
        </a:p>
      </dsp:txBody>
      <dsp:txXfrm>
        <a:off x="6828706" y="2828905"/>
        <a:ext cx="854200" cy="427100"/>
      </dsp:txXfrm>
    </dsp:sp>
    <dsp:sp modelId="{1E42B8D4-E8B2-4294-B101-56747C791EB9}">
      <dsp:nvSpPr>
        <dsp:cNvPr id="0" name=""/>
        <dsp:cNvSpPr/>
      </dsp:nvSpPr>
      <dsp:spPr>
        <a:xfrm>
          <a:off x="6828706" y="3518632"/>
          <a:ext cx="854200" cy="427100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FUNCIONALIDADES</a:t>
          </a:r>
        </a:p>
      </dsp:txBody>
      <dsp:txXfrm>
        <a:off x="6828706" y="3518632"/>
        <a:ext cx="854200" cy="427100"/>
      </dsp:txXfrm>
    </dsp:sp>
    <dsp:sp modelId="{BB258984-BEEA-4B40-98D4-CDF258E4FB03}">
      <dsp:nvSpPr>
        <dsp:cNvPr id="0" name=""/>
        <dsp:cNvSpPr/>
      </dsp:nvSpPr>
      <dsp:spPr>
        <a:xfrm>
          <a:off x="6825529" y="4060626"/>
          <a:ext cx="854200" cy="427100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>
              <a:ln w="19050">
                <a:noFill/>
              </a:ln>
              <a:solidFill>
                <a:sysClr val="windowText" lastClr="000000"/>
              </a:solidFill>
            </a:rPr>
            <a:t>PERFIL</a:t>
          </a:r>
          <a:endParaRPr lang="pt-BR" sz="800" kern="1200">
            <a:solidFill>
              <a:sysClr val="windowText" lastClr="000000"/>
            </a:solidFill>
          </a:endParaRPr>
        </a:p>
      </dsp:txBody>
      <dsp:txXfrm>
        <a:off x="6825529" y="4060626"/>
        <a:ext cx="854200" cy="427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4962" y="0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49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ahoma"/>
                <a:buNone/>
              </a:pPr>
              <a:t>‹nº›</a:t>
            </a:fld>
            <a:endParaRPr lang="en-US" sz="13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98163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49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4222154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99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099" cy="479399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Tahoma"/>
                <a:buNone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4088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ahoma"/>
                <a:buNone/>
              </a:pPr>
              <a:t>11</a:t>
            </a:fld>
            <a:endParaRPr lang="en-US" sz="13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0280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99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099" cy="479399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Tahoma"/>
                <a:buNone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2603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</p:spTree>
    <p:extLst>
      <p:ext uri="{BB962C8B-B14F-4D97-AF65-F5344CB8AC3E}">
        <p14:creationId xmlns="" xmlns:p14="http://schemas.microsoft.com/office/powerpoint/2010/main" val="127960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ide de títul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7878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32896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552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77282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0679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076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67407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1518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40202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4725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2152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5614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r>
              <a:rPr lang="pt-BR" sz="4000" b="1" dirty="0" smtClean="0"/>
              <a:t>Projeto de Interface com o Usuário</a:t>
            </a:r>
            <a:endParaRPr lang="pt-BR" sz="4000" dirty="0"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1259632" y="3356992"/>
            <a:ext cx="7200800" cy="33123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pt-BR" b="1" dirty="0" err="1" smtClean="0">
                <a:solidFill>
                  <a:schemeClr val="tx1"/>
                </a:solidFill>
              </a:rPr>
              <a:t>Psystem</a:t>
            </a:r>
            <a:endParaRPr lang="pt-BR" b="1" dirty="0" smtClean="0">
              <a:solidFill>
                <a:schemeClr val="tx1"/>
              </a:solidFill>
            </a:endParaRPr>
          </a:p>
          <a:p>
            <a:endParaRPr lang="pt-BR" sz="2400" dirty="0" smtClean="0"/>
          </a:p>
          <a:p>
            <a:pPr algn="r"/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Pós Graduação Engenharia de Software (ES13)</a:t>
            </a:r>
          </a:p>
          <a:p>
            <a:pPr algn="r"/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Professor Danilo Santos</a:t>
            </a:r>
          </a:p>
          <a:p>
            <a:pPr algn="r"/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</a:p>
          <a:p>
            <a:pPr algn="r"/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pt-B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Alisson</a:t>
            </a: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Santana - RA 1600315</a:t>
            </a:r>
          </a:p>
          <a:p>
            <a:pPr algn="r"/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José Alexandre - RA 1600271</a:t>
            </a:r>
          </a:p>
          <a:p>
            <a:pPr algn="r"/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	</a:t>
            </a: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Tatiana Santana - RA 1600793</a:t>
            </a:r>
          </a:p>
          <a:p>
            <a:pPr algn="r"/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Vagner </a:t>
            </a: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Alcântara - RA </a:t>
            </a: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1600192</a:t>
            </a:r>
            <a:endParaRPr lang="pt-B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pt-B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Wender</a:t>
            </a: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Dantas - RA 1600015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b="1" dirty="0" smtClean="0"/>
              <a:t>7. Protótipo </a:t>
            </a:r>
            <a:r>
              <a:rPr lang="pt-BR" b="1" dirty="0" smtClean="0"/>
              <a:t>de Telas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26873" y="1556792"/>
            <a:ext cx="8886444" cy="47411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7358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7. Protótipo de Telas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79387" y="1474656"/>
            <a:ext cx="8882350" cy="45345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898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b="1" dirty="0" smtClean="0"/>
              <a:t>8. Avaliando </a:t>
            </a:r>
            <a:r>
              <a:rPr lang="pt-BR" b="1" dirty="0" smtClean="0"/>
              <a:t>Interfaces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100" b="1" dirty="0" smtClean="0"/>
              <a:t>Façam uma avaliação da interface projetada no curso, através de uma técnica heurística.</a:t>
            </a:r>
          </a:p>
          <a:p>
            <a:r>
              <a:rPr lang="pt-BR" sz="1100" b="1" dirty="0" smtClean="0"/>
              <a:t>Crie uma lista com os problemas encontrados.</a:t>
            </a:r>
          </a:p>
          <a:p>
            <a:r>
              <a:rPr lang="pt-BR" sz="1100" b="1" dirty="0" smtClean="0"/>
              <a:t>Proponha </a:t>
            </a:r>
            <a:r>
              <a:rPr lang="pt-BR" sz="1100" b="1" dirty="0" smtClean="0"/>
              <a:t>melhorias para solucionar os problemas</a:t>
            </a:r>
            <a:r>
              <a:rPr lang="pt-BR" sz="1100" b="1" dirty="0" smtClean="0"/>
              <a:t>.</a:t>
            </a:r>
          </a:p>
          <a:p>
            <a:endParaRPr lang="pt-BR" sz="1100" b="1" dirty="0" smtClean="0"/>
          </a:p>
          <a:p>
            <a:endParaRPr lang="pt-BR" sz="1100" b="1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707904" y="1700808"/>
          <a:ext cx="4392488" cy="4968550"/>
        </p:xfrm>
        <a:graphic>
          <a:graphicData uri="http://schemas.openxmlformats.org/drawingml/2006/table">
            <a:tbl>
              <a:tblPr/>
              <a:tblGrid>
                <a:gridCol w="1210080"/>
                <a:gridCol w="1613958"/>
                <a:gridCol w="1568450"/>
              </a:tblGrid>
              <a:tr h="1242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 b="1" dirty="0">
                          <a:latin typeface="Arial"/>
                          <a:ea typeface="Calibri"/>
                          <a:cs typeface="Times New Roman"/>
                        </a:rPr>
                        <a:t>Tela</a:t>
                      </a:r>
                      <a:endParaRPr lang="pt-BR" sz="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 b="1">
                          <a:latin typeface="Arial"/>
                          <a:ea typeface="Calibri"/>
                          <a:cs typeface="Times New Roman"/>
                        </a:rPr>
                        <a:t>Problemas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 b="1">
                          <a:latin typeface="Arial"/>
                          <a:ea typeface="Calibri"/>
                          <a:cs typeface="Times New Roman"/>
                        </a:rPr>
                        <a:t>Melhorias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 dirty="0">
                          <a:latin typeface="Arial"/>
                          <a:ea typeface="Calibri"/>
                          <a:cs typeface="Times New Roman"/>
                        </a:rPr>
                        <a:t>Home</a:t>
                      </a:r>
                      <a:endParaRPr lang="pt-BR" sz="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 dirty="0">
                          <a:latin typeface="Arial"/>
                          <a:ea typeface="Calibri"/>
                          <a:cs typeface="Times New Roman"/>
                        </a:rPr>
                        <a:t>Visualização da agenda não permite identificar de forma rápida o serviço e local que será realizado.</a:t>
                      </a:r>
                      <a:endParaRPr lang="pt-BR" sz="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Definir uma cor para cada tipo de serviço ou apenas diferenciando o atendimento externo do interno.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Home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 dirty="0">
                          <a:latin typeface="Arial"/>
                          <a:ea typeface="Calibri"/>
                          <a:cs typeface="Times New Roman"/>
                        </a:rPr>
                        <a:t>Tela inicial não permite acesso rápido para realizar novos agendamentos.</a:t>
                      </a:r>
                      <a:endParaRPr lang="pt-BR" sz="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Incluir atalho para realizar novo agendamento a partir da tela inicial.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 dirty="0">
                          <a:latin typeface="Arial"/>
                          <a:ea typeface="Calibri"/>
                          <a:cs typeface="Times New Roman"/>
                        </a:rPr>
                        <a:t>Home</a:t>
                      </a:r>
                      <a:endParaRPr lang="pt-BR" sz="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 dirty="0">
                          <a:latin typeface="Arial"/>
                          <a:ea typeface="Calibri"/>
                          <a:cs typeface="Times New Roman"/>
                        </a:rPr>
                        <a:t>Agenda do dia não permite acesso às informações detalhadas do paciente de forma rápida.</a:t>
                      </a:r>
                      <a:endParaRPr lang="pt-BR" sz="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A partir de um clique na linha do paciente, exibir tela com informações de agendamento e prontuário.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37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 dirty="0">
                          <a:latin typeface="Arial"/>
                          <a:ea typeface="Calibri"/>
                          <a:cs typeface="Times New Roman"/>
                        </a:rPr>
                        <a:t>Home</a:t>
                      </a:r>
                      <a:endParaRPr lang="pt-BR" sz="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Tela não exibe orientações para o usuário a partir do movimento do mouse.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Incluir uma breve orientação ou descrição quando o mouse estiver sobre um item da lista do da agenda do dia. Ex.:”Clique na linha para visualizar informações do paciente”.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94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Agenda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 dirty="0">
                          <a:latin typeface="Arial"/>
                          <a:ea typeface="Calibri"/>
                          <a:cs typeface="Times New Roman"/>
                        </a:rPr>
                        <a:t>Permite pesquisa apenas por nome.</a:t>
                      </a:r>
                      <a:endParaRPr lang="pt-BR" sz="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Incluir opções de pesquisa por: Nome/RG/CPF/Data Nascimento. E incluir orientações e alertas para preenchimento dos campos.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Agenda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Não permite a alteração ou inclusão de um agendamento.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Incluir botões com as opções de Incluir, Editar e Cancelar.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0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Agenda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Incluir mais informações no detalhe do paciente.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A partir de um paciente selecionado para detalhe possibilitar que seu prontuário seja exibido na mesma tela.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Agenda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>
                          <a:latin typeface="Arial"/>
                          <a:ea typeface="Calibri"/>
                          <a:cs typeface="Times New Roman"/>
                        </a:rPr>
                        <a:t>Tela não possui botão Voltar.</a:t>
                      </a:r>
                      <a:endParaRPr lang="pt-BR" sz="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71525" algn="l"/>
                          <a:tab pos="1428750" algn="l"/>
                        </a:tabLst>
                      </a:pPr>
                      <a:r>
                        <a:rPr lang="pt-BR" sz="600" dirty="0">
                          <a:latin typeface="Arial"/>
                          <a:ea typeface="Calibri"/>
                          <a:cs typeface="Times New Roman"/>
                        </a:rPr>
                        <a:t>Incluir botão voltar, onde deve navegar para a home.</a:t>
                      </a:r>
                      <a:endParaRPr lang="pt-BR" sz="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603" marR="3560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1154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840771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sz="2400" b="1" dirty="0" smtClean="0"/>
              <a:t>1. Entendendo </a:t>
            </a:r>
            <a:r>
              <a:rPr lang="pt-BR" sz="2400" b="1" dirty="0" smtClean="0"/>
              <a:t>os usuários</a:t>
            </a:r>
            <a:endParaRPr lang="pt-BR" sz="2400" dirty="0" smtClean="0"/>
          </a:p>
        </p:txBody>
      </p:sp>
      <p:sp>
        <p:nvSpPr>
          <p:cNvPr id="44" name="Shape 4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z="2000" b="1" dirty="0" smtClean="0"/>
              <a:t>Quais </a:t>
            </a:r>
            <a:r>
              <a:rPr lang="pt-BR" sz="2000" b="1" dirty="0" smtClean="0"/>
              <a:t>necessidades os usuários têm a ser supridas?</a:t>
            </a:r>
            <a:endParaRPr lang="pt-BR" sz="2000" dirty="0" smtClean="0"/>
          </a:p>
          <a:p>
            <a:pPr>
              <a:buFontTx/>
              <a:buChar char="-"/>
            </a:pPr>
            <a:r>
              <a:rPr lang="pt-BR" sz="2000" dirty="0" smtClean="0"/>
              <a:t>Acesso </a:t>
            </a:r>
            <a:r>
              <a:rPr lang="pt-BR" sz="2000" dirty="0" smtClean="0"/>
              <a:t>fácil e simplificado às funcionalidades, principalmente a agenda </a:t>
            </a:r>
            <a:r>
              <a:rPr lang="pt-BR" sz="2000" dirty="0" smtClean="0"/>
              <a:t>do dia/semana</a:t>
            </a:r>
            <a:r>
              <a:rPr lang="pt-BR" sz="2000" dirty="0" smtClean="0"/>
              <a:t>.</a:t>
            </a:r>
          </a:p>
          <a:p>
            <a:pPr>
              <a:buFontTx/>
              <a:buChar char="-"/>
            </a:pPr>
            <a:r>
              <a:rPr lang="pt-BR" sz="2000" dirty="0" smtClean="0"/>
              <a:t>Navegação </a:t>
            </a:r>
            <a:r>
              <a:rPr lang="pt-BR" sz="2000" dirty="0" smtClean="0"/>
              <a:t>intuitiva;</a:t>
            </a:r>
          </a:p>
          <a:p>
            <a:pPr>
              <a:buFontTx/>
              <a:buChar char="-"/>
            </a:pPr>
            <a:r>
              <a:rPr lang="pt-BR" sz="2000" dirty="0" smtClean="0"/>
              <a:t>Atalhos </a:t>
            </a:r>
            <a:r>
              <a:rPr lang="pt-BR" sz="2000" dirty="0" smtClean="0"/>
              <a:t>para funcionalidades via teclado.</a:t>
            </a:r>
          </a:p>
          <a:p>
            <a:pPr>
              <a:buNone/>
            </a:pPr>
            <a:endParaRPr lang="pt-BR" sz="2000" b="1" dirty="0" smtClean="0"/>
          </a:p>
          <a:p>
            <a:pPr>
              <a:buNone/>
            </a:pPr>
            <a:r>
              <a:rPr lang="pt-BR" sz="2000" b="1" dirty="0" smtClean="0"/>
              <a:t>O </a:t>
            </a:r>
            <a:r>
              <a:rPr lang="pt-BR" sz="2000" b="1" dirty="0" smtClean="0"/>
              <a:t>que os irrita ou decepciona?</a:t>
            </a:r>
            <a:endParaRPr lang="pt-BR" sz="2000" dirty="0" smtClean="0"/>
          </a:p>
          <a:p>
            <a:pPr>
              <a:buNone/>
            </a:pPr>
            <a:r>
              <a:rPr lang="pt-BR" sz="2000" dirty="0" smtClean="0"/>
              <a:t>-	Atualmente </a:t>
            </a:r>
            <a:r>
              <a:rPr lang="pt-BR" sz="2000" dirty="0" smtClean="0"/>
              <a:t>a usuária não possui um sistema informatizado.</a:t>
            </a:r>
          </a:p>
          <a:p>
            <a:pPr>
              <a:buNone/>
            </a:pPr>
            <a:endParaRPr lang="pt-BR" sz="2000" b="1" dirty="0" smtClean="0"/>
          </a:p>
          <a:p>
            <a:pPr>
              <a:buNone/>
            </a:pPr>
            <a:r>
              <a:rPr lang="pt-BR" sz="2000" b="1" dirty="0" smtClean="0"/>
              <a:t>O </a:t>
            </a:r>
            <a:r>
              <a:rPr lang="pt-BR" sz="2000" b="1" dirty="0" smtClean="0"/>
              <a:t>que os motiva a usar este produto?	</a:t>
            </a:r>
            <a:endParaRPr lang="pt-BR" sz="2000" dirty="0" smtClean="0"/>
          </a:p>
          <a:p>
            <a:pPr>
              <a:buFontTx/>
              <a:buChar char="-"/>
            </a:pPr>
            <a:r>
              <a:rPr lang="pt-BR" sz="2000" dirty="0" smtClean="0"/>
              <a:t>Governança </a:t>
            </a:r>
            <a:r>
              <a:rPr lang="pt-BR" sz="2000" dirty="0" smtClean="0"/>
              <a:t>das informações geradas pela empresa.</a:t>
            </a:r>
          </a:p>
          <a:p>
            <a:pPr>
              <a:buFontTx/>
              <a:buChar char="-"/>
            </a:pPr>
            <a:r>
              <a:rPr lang="pt-BR" sz="2000" dirty="0" smtClean="0"/>
              <a:t>Facilidade </a:t>
            </a:r>
            <a:r>
              <a:rPr lang="pt-BR" sz="2000" dirty="0" smtClean="0"/>
              <a:t>de acesso e manipulação dos registros.</a:t>
            </a:r>
          </a:p>
          <a:p>
            <a:pPr algn="just"/>
            <a:endParaRPr lang="pt-BR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60648"/>
            <a:ext cx="8892480" cy="922338"/>
          </a:xfrm>
        </p:spPr>
        <p:txBody>
          <a:bodyPr/>
          <a:lstStyle/>
          <a:p>
            <a:pPr lvl="0"/>
            <a:r>
              <a:rPr lang="pt-BR" sz="2400" dirty="0" smtClean="0"/>
              <a:t>	</a:t>
            </a:r>
            <a:r>
              <a:rPr lang="pt-BR" sz="2400" b="1" dirty="0" smtClean="0"/>
              <a:t>2.</a:t>
            </a:r>
            <a:r>
              <a:rPr lang="pt-BR" sz="2400" dirty="0" smtClean="0"/>
              <a:t> </a:t>
            </a:r>
            <a:r>
              <a:rPr lang="pt-BR" sz="2400" b="1" dirty="0" smtClean="0"/>
              <a:t>Criando </a:t>
            </a:r>
            <a:r>
              <a:rPr lang="pt-BR" sz="2400" b="1" dirty="0" err="1" smtClean="0"/>
              <a:t>Personas</a:t>
            </a:r>
            <a:endParaRPr lang="pt-BR" sz="2400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1268760"/>
            <a:ext cx="8785225" cy="5472608"/>
          </a:xfrm>
        </p:spPr>
        <p:txBody>
          <a:bodyPr/>
          <a:lstStyle/>
          <a:p>
            <a:pPr>
              <a:buNone/>
            </a:pPr>
            <a:r>
              <a:rPr lang="pt-BR" sz="2000" b="1" dirty="0" smtClean="0"/>
              <a:t>Identifique </a:t>
            </a:r>
            <a:r>
              <a:rPr lang="pt-BR" sz="2000" b="1" dirty="0" smtClean="0"/>
              <a:t>padrões de comportamentos dos usuários;</a:t>
            </a:r>
            <a:r>
              <a:rPr lang="pt-BR" sz="1800" b="1" dirty="0" smtClean="0"/>
              <a:t>	</a:t>
            </a: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-	Todos </a:t>
            </a:r>
            <a:r>
              <a:rPr lang="pt-BR" sz="1800" dirty="0" smtClean="0"/>
              <a:t>os usuários do sistema possuem noções básicas de informática.</a:t>
            </a:r>
          </a:p>
          <a:p>
            <a:pPr>
              <a:buNone/>
            </a:pPr>
            <a:r>
              <a:rPr lang="pt-BR" sz="1800" dirty="0" smtClean="0"/>
              <a:t>-	Proprietária</a:t>
            </a:r>
            <a:r>
              <a:rPr lang="pt-BR" sz="1800" dirty="0" smtClean="0"/>
              <a:t>: Facilidade de acesso às informações da agenda e dos pacientes.</a:t>
            </a:r>
          </a:p>
          <a:p>
            <a:pPr>
              <a:buNone/>
            </a:pPr>
            <a:r>
              <a:rPr lang="pt-BR" sz="1800" dirty="0" smtClean="0"/>
              <a:t>-	Secretária</a:t>
            </a:r>
            <a:r>
              <a:rPr lang="pt-BR" sz="1800" dirty="0" smtClean="0"/>
              <a:t>: Facilidade de acesso à agenda e manutenção das informações cadastrais.</a:t>
            </a:r>
          </a:p>
          <a:p>
            <a:pPr>
              <a:buNone/>
            </a:pPr>
            <a:endParaRPr lang="pt-BR" sz="1000" b="1" dirty="0" smtClean="0"/>
          </a:p>
          <a:p>
            <a:pPr>
              <a:buNone/>
            </a:pPr>
            <a:r>
              <a:rPr lang="pt-BR" sz="2000" b="1" dirty="0" smtClean="0"/>
              <a:t>Agrupe </a:t>
            </a:r>
            <a:r>
              <a:rPr lang="pt-BR" sz="2000" b="1" dirty="0" smtClean="0"/>
              <a:t>os usuários com base nos padrões;</a:t>
            </a:r>
            <a:endParaRPr lang="pt-BR" sz="2000" dirty="0" smtClean="0"/>
          </a:p>
          <a:p>
            <a:pPr>
              <a:buNone/>
            </a:pPr>
            <a:r>
              <a:rPr lang="pt-BR" sz="1800" dirty="0" smtClean="0"/>
              <a:t>-	Grupo </a:t>
            </a:r>
            <a:r>
              <a:rPr lang="pt-BR" sz="1800" dirty="0" smtClean="0"/>
              <a:t>A (administrador)</a:t>
            </a:r>
          </a:p>
          <a:p>
            <a:pPr>
              <a:buFontTx/>
              <a:buChar char="-"/>
            </a:pPr>
            <a:r>
              <a:rPr lang="pt-BR" sz="1800" dirty="0" smtClean="0"/>
              <a:t>Grupo </a:t>
            </a:r>
            <a:r>
              <a:rPr lang="pt-BR" sz="1800" dirty="0" smtClean="0"/>
              <a:t>B (secretária</a:t>
            </a:r>
            <a:r>
              <a:rPr lang="pt-BR" sz="1800" dirty="0" smtClean="0"/>
              <a:t>)</a:t>
            </a:r>
          </a:p>
          <a:p>
            <a:pPr>
              <a:buNone/>
            </a:pPr>
            <a:endParaRPr lang="pt-BR" sz="1000" dirty="0" smtClean="0"/>
          </a:p>
          <a:p>
            <a:pPr>
              <a:buNone/>
            </a:pPr>
            <a:r>
              <a:rPr lang="pt-BR" sz="2000" b="1" dirty="0" smtClean="0"/>
              <a:t>Especifique </a:t>
            </a:r>
            <a:r>
              <a:rPr lang="pt-BR" sz="2000" b="1" dirty="0" smtClean="0"/>
              <a:t>as características de cada grupo;</a:t>
            </a:r>
          </a:p>
          <a:p>
            <a:pPr>
              <a:buNone/>
            </a:pPr>
            <a:r>
              <a:rPr lang="pt-BR" sz="1800" dirty="0" smtClean="0"/>
              <a:t>-	Grupo </a:t>
            </a:r>
            <a:r>
              <a:rPr lang="pt-BR" sz="1800" dirty="0" smtClean="0"/>
              <a:t>A: Facilidade na consulta e manutenção do prontuário dos pacientes, gestão da agenda e visualização de relatórios financeiros.</a:t>
            </a:r>
          </a:p>
          <a:p>
            <a:pPr>
              <a:buNone/>
            </a:pPr>
            <a:r>
              <a:rPr lang="pt-BR" sz="1800" dirty="0" smtClean="0"/>
              <a:t>-	Grupo </a:t>
            </a:r>
            <a:r>
              <a:rPr lang="pt-BR" sz="1800" dirty="0" smtClean="0"/>
              <a:t>B: Facilidade para gerir informações administrativas, relacionadas à manutenção dos registros e contato com os pacientes/clientes. </a:t>
            </a:r>
          </a:p>
          <a:p>
            <a:pPr>
              <a:buNone/>
            </a:pPr>
            <a:endParaRPr lang="pt-BR" sz="1000" b="1" dirty="0" smtClean="0"/>
          </a:p>
          <a:p>
            <a:pPr>
              <a:buNone/>
            </a:pPr>
            <a:r>
              <a:rPr lang="pt-BR" sz="1800" b="1" dirty="0" smtClean="0"/>
              <a:t>Dê </a:t>
            </a:r>
            <a:r>
              <a:rPr lang="pt-BR" sz="1800" b="1" dirty="0" smtClean="0"/>
              <a:t>um nome para cada grupo.</a:t>
            </a: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-	Grupo </a:t>
            </a:r>
            <a:r>
              <a:rPr lang="pt-BR" sz="1800" dirty="0" smtClean="0"/>
              <a:t>Administrador</a:t>
            </a:r>
          </a:p>
          <a:p>
            <a:pPr>
              <a:buNone/>
            </a:pPr>
            <a:r>
              <a:rPr lang="pt-BR" sz="1800" dirty="0" smtClean="0"/>
              <a:t>-	Grupo </a:t>
            </a:r>
            <a:r>
              <a:rPr lang="pt-BR" sz="1800" dirty="0" smtClean="0"/>
              <a:t>Secretária.</a:t>
            </a:r>
          </a:p>
          <a:p>
            <a:pPr marL="457200" indent="-457200">
              <a:buNone/>
            </a:pPr>
            <a:endParaRPr lang="pt-BR" dirty="0" smtClean="0"/>
          </a:p>
          <a:p>
            <a:pPr marL="457200" indent="-45720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22878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sz="2400" b="1" dirty="0" smtClean="0"/>
              <a:t>3. Entender </a:t>
            </a:r>
            <a:r>
              <a:rPr lang="pt-BR" sz="2400" b="1" dirty="0" smtClean="0"/>
              <a:t>o Ecossistema</a:t>
            </a: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	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323527" y="1412776"/>
          <a:ext cx="7848872" cy="5156881"/>
        </p:xfrm>
        <a:graphic>
          <a:graphicData uri="http://schemas.openxmlformats.org/drawingml/2006/table">
            <a:tbl>
              <a:tblPr/>
              <a:tblGrid>
                <a:gridCol w="3888433"/>
                <a:gridCol w="3960439"/>
              </a:tblGrid>
              <a:tr h="22322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pt-BR" sz="1800" b="1" dirty="0">
                          <a:solidFill>
                            <a:srgbClr val="0070C0"/>
                          </a:solidFill>
                          <a:latin typeface="Arial"/>
                          <a:ea typeface="Calibri"/>
                          <a:cs typeface="Times New Roman"/>
                        </a:rPr>
                        <a:t>Pessoas, Processos e instituições</a:t>
                      </a:r>
                      <a:endParaRPr lang="pt-BR" sz="1800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pt-BR" sz="1800" dirty="0" smtClean="0">
                          <a:latin typeface="Arial"/>
                          <a:ea typeface="Calibri"/>
                          <a:cs typeface="Times New Roman"/>
                        </a:rPr>
                        <a:t>-   Funcionários</a:t>
                      </a: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, clientes, parceiros e </a:t>
                      </a:r>
                      <a:r>
                        <a:rPr lang="pt-BR" sz="1800" dirty="0" smtClean="0">
                          <a:latin typeface="Arial"/>
                          <a:ea typeface="Calibri"/>
                          <a:cs typeface="Times New Roman"/>
                        </a:rPr>
                        <a:t>    pacientes</a:t>
                      </a: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.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pt-BR" sz="1800" dirty="0" smtClean="0">
                          <a:latin typeface="Arial"/>
                          <a:ea typeface="Calibri"/>
                          <a:cs typeface="Times New Roman"/>
                        </a:rPr>
                        <a:t>  Proprietário</a:t>
                      </a: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, secretária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pt-BR" sz="1800" b="1" dirty="0">
                          <a:solidFill>
                            <a:srgbClr val="0070C0"/>
                          </a:solidFill>
                          <a:latin typeface="Arial"/>
                          <a:ea typeface="Calibri"/>
                          <a:cs typeface="Times New Roman"/>
                        </a:rPr>
                        <a:t>Notícias, tendências e tecnologias</a:t>
                      </a:r>
                      <a:endParaRPr lang="pt-BR" sz="1800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pt-BR" sz="1800" dirty="0" smtClean="0">
                          <a:latin typeface="Arial"/>
                          <a:ea typeface="Calibri"/>
                          <a:cs typeface="Times New Roman"/>
                        </a:rPr>
                        <a:t>-   Aplicação </a:t>
                      </a:r>
                      <a:r>
                        <a:rPr lang="pt-BR" sz="1800" dirty="0" err="1">
                          <a:latin typeface="Arial"/>
                          <a:ea typeface="Calibri"/>
                          <a:cs typeface="Times New Roman"/>
                        </a:rPr>
                        <a:t>cross-browser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pt-BR" sz="1800" dirty="0" smtClean="0">
                          <a:latin typeface="Arial"/>
                          <a:ea typeface="Calibri"/>
                          <a:cs typeface="Times New Roman"/>
                        </a:rPr>
                        <a:t>  Integração </a:t>
                      </a: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de agendas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pt-BR" sz="1800" dirty="0" smtClean="0">
                          <a:latin typeface="Arial"/>
                          <a:ea typeface="Calibri"/>
                          <a:cs typeface="Times New Roman"/>
                        </a:rPr>
                        <a:t>  Acesso </a:t>
                      </a: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online/off </a:t>
                      </a:r>
                      <a:r>
                        <a:rPr lang="pt-BR" sz="1800" dirty="0" err="1">
                          <a:latin typeface="Arial"/>
                          <a:ea typeface="Calibri"/>
                          <a:cs typeface="Times New Roman"/>
                        </a:rPr>
                        <a:t>line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pt-BR" sz="1800" dirty="0" smtClean="0">
                          <a:latin typeface="Arial"/>
                          <a:ea typeface="Calibri"/>
                          <a:cs typeface="Times New Roman"/>
                        </a:rPr>
                        <a:t>  Aplicação </a:t>
                      </a: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responsiva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46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pt-BR" sz="1800" b="1" dirty="0">
                          <a:solidFill>
                            <a:srgbClr val="0070C0"/>
                          </a:solidFill>
                          <a:latin typeface="Arial"/>
                          <a:ea typeface="Calibri"/>
                          <a:cs typeface="Times New Roman"/>
                        </a:rPr>
                        <a:t>Atividades e Pontos de contato</a:t>
                      </a:r>
                      <a:endParaRPr lang="pt-BR" sz="1800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  <a:tabLst>
                          <a:tab pos="1085850" algn="l"/>
                        </a:tabLst>
                      </a:pPr>
                      <a:r>
                        <a:rPr lang="pt-BR" sz="1800" dirty="0" smtClean="0">
                          <a:latin typeface="Arial"/>
                          <a:ea typeface="Calibri"/>
                          <a:cs typeface="Times New Roman"/>
                        </a:rPr>
                        <a:t>Todas </a:t>
                      </a: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as atividades são referentes à saúde mental</a:t>
                      </a:r>
                      <a:r>
                        <a:rPr lang="pt-BR" sz="1800" dirty="0" smtClean="0">
                          <a:latin typeface="Arial"/>
                          <a:ea typeface="Calibri"/>
                          <a:cs typeface="Times New Roman"/>
                        </a:rPr>
                        <a:t>:</a:t>
                      </a:r>
                      <a:endParaRPr lang="pt-BR" sz="18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  <a:tabLst>
                          <a:tab pos="1085850" algn="l"/>
                        </a:tabLst>
                      </a:pPr>
                      <a:r>
                        <a:rPr lang="pt-BR" sz="1800" dirty="0" smtClean="0">
                          <a:latin typeface="Arial"/>
                          <a:ea typeface="Calibri"/>
                          <a:cs typeface="Times New Roman"/>
                        </a:rPr>
                        <a:t>   Cadastro</a:t>
                      </a: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/ Consulta de pacientes.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pt-BR" sz="1800" dirty="0" smtClean="0">
                          <a:latin typeface="Arial"/>
                          <a:ea typeface="Calibri"/>
                          <a:cs typeface="Times New Roman"/>
                        </a:rPr>
                        <a:t>-   Registro</a:t>
                      </a: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/ Consulta de atendimentos.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pt-BR" sz="1800" dirty="0" smtClean="0">
                          <a:latin typeface="Arial"/>
                          <a:ea typeface="Calibri"/>
                          <a:cs typeface="Times New Roman"/>
                        </a:rPr>
                        <a:t>-   Agendamento</a:t>
                      </a:r>
                      <a:r>
                        <a:rPr lang="pt-BR" sz="1800" dirty="0">
                          <a:latin typeface="Arial"/>
                          <a:ea typeface="Calibri"/>
                          <a:cs typeface="Times New Roman"/>
                        </a:rPr>
                        <a:t>/ alteração/ visualização de consultas</a:t>
                      </a: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pt-BR" sz="1800" b="1" dirty="0">
                          <a:solidFill>
                            <a:srgbClr val="0070C0"/>
                          </a:solidFill>
                          <a:latin typeface="Arial"/>
                          <a:ea typeface="Calibri"/>
                          <a:cs typeface="Times New Roman"/>
                        </a:rPr>
                        <a:t>Lugares</a:t>
                      </a:r>
                      <a:endParaRPr lang="pt-BR" sz="1800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  <a:tabLst>
                          <a:tab pos="1085850" algn="l"/>
                        </a:tabLst>
                      </a:pPr>
                      <a:r>
                        <a:rPr lang="pt-BR" sz="1800" dirty="0" smtClean="0">
                          <a:latin typeface="Arial"/>
                          <a:ea typeface="Calibri"/>
                          <a:cs typeface="Times New Roman"/>
                        </a:rPr>
                        <a:t>   Web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  <a:tabLst>
                          <a:tab pos="1085850" algn="l"/>
                        </a:tabLst>
                      </a:pPr>
                      <a:r>
                        <a:rPr lang="pt-BR" sz="1800" dirty="0" smtClean="0">
                          <a:latin typeface="Arial"/>
                          <a:ea typeface="Calibri"/>
                          <a:cs typeface="Times New Roman"/>
                        </a:rPr>
                        <a:t>   Escritório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  <a:tabLst>
                          <a:tab pos="1085850" algn="l"/>
                        </a:tabLst>
                      </a:pPr>
                      <a:endParaRPr lang="pt-B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18172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sz="2400" b="1" dirty="0" smtClean="0"/>
              <a:t>4. Criando </a:t>
            </a:r>
            <a:r>
              <a:rPr lang="pt-BR" sz="2400" b="1" dirty="0" err="1" smtClean="0"/>
              <a:t>Journey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Maps</a:t>
            </a:r>
            <a:endParaRPr lang="pt-BR" sz="2400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0768"/>
            <a:ext cx="8785225" cy="5256584"/>
          </a:xfrm>
        </p:spPr>
        <p:txBody>
          <a:bodyPr/>
          <a:lstStyle/>
          <a:p>
            <a:pPr>
              <a:buNone/>
            </a:pPr>
            <a:r>
              <a:rPr lang="pt-BR" sz="1600" b="1" dirty="0" smtClean="0"/>
              <a:t>Olhe </a:t>
            </a:r>
            <a:r>
              <a:rPr lang="pt-BR" sz="1600" b="1" dirty="0" smtClean="0"/>
              <a:t>para as </a:t>
            </a:r>
            <a:r>
              <a:rPr lang="pt-BR" sz="1600" b="1" dirty="0" err="1" smtClean="0"/>
              <a:t>personas</a:t>
            </a:r>
            <a:r>
              <a:rPr lang="pt-BR" sz="1600" b="1" dirty="0" smtClean="0"/>
              <a:t> e para o contexto e pense nas etapas </a:t>
            </a:r>
            <a:r>
              <a:rPr lang="pt-BR" sz="1600" b="1" dirty="0" smtClean="0"/>
              <a:t>que envolvem </a:t>
            </a:r>
            <a:r>
              <a:rPr lang="pt-BR" sz="1600" b="1" dirty="0" smtClean="0"/>
              <a:t>sua jornada;</a:t>
            </a:r>
            <a:endParaRPr lang="pt-BR" sz="1600" dirty="0" smtClean="0"/>
          </a:p>
          <a:p>
            <a:pPr>
              <a:buNone/>
            </a:pPr>
            <a:r>
              <a:rPr lang="pt-BR" sz="1600" b="1" dirty="0" smtClean="0"/>
              <a:t>Descreva o principal objetivo de cada etapa;</a:t>
            </a:r>
            <a:endParaRPr lang="pt-BR" sz="1600" dirty="0" smtClean="0"/>
          </a:p>
          <a:p>
            <a:r>
              <a:rPr lang="pt-BR" b="1" dirty="0" smtClean="0"/>
              <a:t>Fase I - Cadastro de </a:t>
            </a:r>
            <a:r>
              <a:rPr lang="pt-BR" b="1" dirty="0" smtClean="0"/>
              <a:t>funcionário/usuário/paciente/empresa/parceria</a:t>
            </a:r>
          </a:p>
          <a:p>
            <a:pPr>
              <a:buNone/>
            </a:pPr>
            <a:r>
              <a:rPr lang="pt-BR" dirty="0" smtClean="0"/>
              <a:t>-	Objetivo</a:t>
            </a:r>
            <a:r>
              <a:rPr lang="pt-BR" dirty="0" smtClean="0"/>
              <a:t>: A usuária necessita realizar o cadastro dos funcionários, usuários do sistema com perfis de acessos, pacientes, empresas para as quais presta serviços e as parcerias que possui. Este é o início de sua jornada no sistema, realizar estes cadastros para que seja possível as demais ações</a:t>
            </a:r>
            <a:r>
              <a:rPr lang="pt-BR" dirty="0" smtClean="0"/>
              <a:t>.</a:t>
            </a:r>
          </a:p>
          <a:p>
            <a:endParaRPr lang="pt-BR" sz="1100" b="1" dirty="0" smtClean="0"/>
          </a:p>
          <a:p>
            <a:r>
              <a:rPr lang="pt-BR" b="1" dirty="0" smtClean="0"/>
              <a:t>Fase </a:t>
            </a:r>
            <a:r>
              <a:rPr lang="pt-BR" b="1" dirty="0" smtClean="0"/>
              <a:t>II - Agendamento de consulta/palestra</a:t>
            </a:r>
          </a:p>
          <a:p>
            <a:pPr>
              <a:buNone/>
            </a:pPr>
            <a:r>
              <a:rPr lang="pt-BR" dirty="0" smtClean="0"/>
              <a:t>-	Objetivo</a:t>
            </a:r>
            <a:r>
              <a:rPr lang="pt-BR" dirty="0" smtClean="0"/>
              <a:t>: A partir do contado do paciente ou empresa há necessidade de verificar a agenda e realizar o agendamento para consulta ou palestra de acordo com a disponibilidade. 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dirty="0" smtClean="0"/>
              <a:t>		</a:t>
            </a:r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12192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4. Criando </a:t>
            </a:r>
            <a:r>
              <a:rPr lang="pt-BR" b="1" dirty="0" err="1" smtClean="0"/>
              <a:t>Journey</a:t>
            </a:r>
            <a:r>
              <a:rPr lang="pt-BR" b="1" dirty="0" smtClean="0"/>
              <a:t> </a:t>
            </a:r>
            <a:r>
              <a:rPr lang="pt-BR" b="1" dirty="0" err="1" smtClean="0"/>
              <a:t>Maps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1340768"/>
            <a:ext cx="8785225" cy="5112568"/>
          </a:xfrm>
        </p:spPr>
        <p:txBody>
          <a:bodyPr/>
          <a:lstStyle/>
          <a:p>
            <a:r>
              <a:rPr lang="pt-BR" sz="2000" b="1" dirty="0" smtClean="0"/>
              <a:t>Fase |</a:t>
            </a:r>
            <a:r>
              <a:rPr lang="pt-BR" sz="2000" b="1" dirty="0" err="1" smtClean="0"/>
              <a:t>||</a:t>
            </a:r>
            <a:r>
              <a:rPr lang="pt-BR" sz="2000" b="1" dirty="0" smtClean="0"/>
              <a:t> - Pré-consulta</a:t>
            </a:r>
          </a:p>
          <a:p>
            <a:pPr>
              <a:buFontTx/>
              <a:buChar char="-"/>
            </a:pPr>
            <a:r>
              <a:rPr lang="pt-BR" sz="2000" dirty="0" smtClean="0"/>
              <a:t>Objetivo</a:t>
            </a:r>
            <a:r>
              <a:rPr lang="pt-BR" sz="2000" dirty="0" smtClean="0"/>
              <a:t>: Realizar a preparação para o acompanhamento de um paciente momentos antes da consulta. </a:t>
            </a:r>
            <a:endParaRPr lang="pt-BR" sz="2000" dirty="0" smtClean="0"/>
          </a:p>
          <a:p>
            <a:pPr>
              <a:buNone/>
            </a:pPr>
            <a:endParaRPr lang="pt-BR" sz="2000" dirty="0" smtClean="0"/>
          </a:p>
          <a:p>
            <a:r>
              <a:rPr lang="pt-BR" sz="2000" b="1" dirty="0" smtClean="0"/>
              <a:t>Fase </a:t>
            </a:r>
            <a:r>
              <a:rPr lang="pt-BR" sz="2000" b="1" dirty="0" smtClean="0"/>
              <a:t>IV – Consulta</a:t>
            </a:r>
          </a:p>
          <a:p>
            <a:pPr>
              <a:buFontTx/>
              <a:buChar char="-"/>
            </a:pPr>
            <a:r>
              <a:rPr lang="pt-BR" sz="2000" dirty="0" smtClean="0"/>
              <a:t>Objetivo</a:t>
            </a:r>
            <a:r>
              <a:rPr lang="pt-BR" sz="2000" dirty="0" smtClean="0"/>
              <a:t>: Realizar o atendimento clinico/ avaliação psicológica do paciente</a:t>
            </a:r>
            <a:r>
              <a:rPr lang="pt-BR" sz="2000" dirty="0" smtClean="0"/>
              <a:t>.</a:t>
            </a:r>
          </a:p>
          <a:p>
            <a:pPr>
              <a:buFontTx/>
              <a:buChar char="-"/>
            </a:pPr>
            <a:endParaRPr lang="pt-BR" sz="2000" dirty="0" smtClean="0"/>
          </a:p>
          <a:p>
            <a:r>
              <a:rPr lang="pt-BR" sz="2000" b="1" dirty="0" smtClean="0"/>
              <a:t>Fase V – Pós-consulta</a:t>
            </a:r>
          </a:p>
          <a:p>
            <a:pPr>
              <a:buFontTx/>
              <a:buChar char="-"/>
            </a:pPr>
            <a:r>
              <a:rPr lang="pt-BR" sz="2000" dirty="0" smtClean="0"/>
              <a:t>Objetivo</a:t>
            </a:r>
            <a:r>
              <a:rPr lang="pt-BR" sz="2000" dirty="0" smtClean="0"/>
              <a:t>: Registrar o atendimento realizado com os pacientes no consultório, viabilizando a evolução do quadro clínico</a:t>
            </a:r>
            <a:r>
              <a:rPr lang="pt-BR" sz="2000" dirty="0" smtClean="0"/>
              <a:t>.</a:t>
            </a:r>
          </a:p>
          <a:p>
            <a:pPr>
              <a:buFontTx/>
              <a:buChar char="-"/>
            </a:pPr>
            <a:endParaRPr lang="pt-BR" sz="2000" dirty="0" smtClean="0"/>
          </a:p>
          <a:p>
            <a:r>
              <a:rPr lang="pt-BR" sz="2000" b="1" dirty="0" smtClean="0"/>
              <a:t>Fase VI - Gerar cobrança de pagamento</a:t>
            </a:r>
          </a:p>
          <a:p>
            <a:pPr>
              <a:buNone/>
            </a:pPr>
            <a:r>
              <a:rPr lang="pt-BR" sz="2000" dirty="0" smtClean="0"/>
              <a:t>-	Objetivo</a:t>
            </a:r>
            <a:r>
              <a:rPr lang="pt-BR" sz="2000" dirty="0" smtClean="0"/>
              <a:t>: A partir de um atendimento realizado, seja ele de consulta ou palestra é necessário gerar a cobrança deste serviço prestado ao paciente ou empresa.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56407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4. Criando </a:t>
            </a:r>
            <a:r>
              <a:rPr lang="pt-BR" b="1" dirty="0" err="1" smtClean="0"/>
              <a:t>Journey</a:t>
            </a:r>
            <a:r>
              <a:rPr lang="pt-BR" b="1" dirty="0" smtClean="0"/>
              <a:t> </a:t>
            </a:r>
            <a:r>
              <a:rPr lang="pt-BR" b="1" dirty="0" err="1" smtClean="0"/>
              <a:t>Maps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340768"/>
            <a:ext cx="8785225" cy="5328592"/>
          </a:xfrm>
        </p:spPr>
        <p:txBody>
          <a:bodyPr/>
          <a:lstStyle/>
          <a:p>
            <a:r>
              <a:rPr lang="pt-BR" sz="1400" b="1" dirty="0" smtClean="0"/>
              <a:t>Mapeie os pontos de contato dentro da jornada;</a:t>
            </a:r>
          </a:p>
          <a:p>
            <a:r>
              <a:rPr lang="pt-BR" sz="1400" b="1" dirty="0" smtClean="0"/>
              <a:t>Registre o grau de satisfação do usuário com cada ponto de contato</a:t>
            </a:r>
            <a:r>
              <a:rPr lang="pt-BR" sz="1600" b="1" dirty="0" smtClean="0"/>
              <a:t>;</a:t>
            </a:r>
          </a:p>
          <a:p>
            <a:pPr>
              <a:buNone/>
            </a:pPr>
            <a:endParaRPr lang="pt-BR" b="1" dirty="0" smtClean="0"/>
          </a:p>
        </p:txBody>
      </p:sp>
      <p:pic>
        <p:nvPicPr>
          <p:cNvPr id="4" name="Imagem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>
          <a:xfrm>
            <a:off x="0" y="1916832"/>
            <a:ext cx="9107553" cy="46679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112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sz="2400" b="1" dirty="0" smtClean="0"/>
              <a:t>5. Gerando </a:t>
            </a:r>
            <a:r>
              <a:rPr lang="pt-BR" sz="2400" b="1" dirty="0" smtClean="0"/>
              <a:t>ideias</a:t>
            </a:r>
            <a:endParaRPr lang="pt-BR" sz="24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200" b="1" dirty="0" smtClean="0"/>
              <a:t>Faça um </a:t>
            </a:r>
            <a:r>
              <a:rPr lang="pt-BR" sz="1200" b="1" dirty="0" err="1" smtClean="0"/>
              <a:t>brainstorm</a:t>
            </a:r>
            <a:r>
              <a:rPr lang="pt-BR" sz="1200" b="1" dirty="0" smtClean="0"/>
              <a:t> de ideias para o produto;</a:t>
            </a:r>
          </a:p>
          <a:p>
            <a:r>
              <a:rPr lang="pt-BR" sz="1200" b="1" dirty="0" smtClean="0"/>
              <a:t>Faça </a:t>
            </a:r>
            <a:r>
              <a:rPr lang="pt-BR" sz="1200" b="1" dirty="0" err="1" smtClean="0"/>
              <a:t>sketchs</a:t>
            </a:r>
            <a:r>
              <a:rPr lang="pt-BR" sz="1200" b="1" dirty="0" smtClean="0"/>
              <a:t> simples para exemplificar o funcionamento.</a:t>
            </a:r>
          </a:p>
          <a:p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1844824"/>
            <a:ext cx="6583680" cy="48737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0557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1" dirty="0" smtClean="0"/>
              <a:t>6. Criando o Mapa do Site</a:t>
            </a:r>
            <a:endParaRPr lang="pt-BR" sz="24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100" b="1" dirty="0" smtClean="0"/>
              <a:t>Faça uma lista com o conteúdo que deve fazer parte do produto;</a:t>
            </a:r>
          </a:p>
          <a:p>
            <a:r>
              <a:rPr lang="pt-BR" sz="1100" b="1" dirty="0" smtClean="0"/>
              <a:t>    Organize o conteúdo em grupos;</a:t>
            </a:r>
          </a:p>
          <a:p>
            <a:r>
              <a:rPr lang="pt-BR" sz="1100" b="1" dirty="0" smtClean="0"/>
              <a:t>    Rotule cada grupo;</a:t>
            </a:r>
          </a:p>
          <a:p>
            <a:r>
              <a:rPr lang="pt-BR" sz="1100" b="1" dirty="0" smtClean="0"/>
              <a:t>    Priorize o conteúdo dentro dos grupos;</a:t>
            </a:r>
          </a:p>
          <a:p>
            <a:r>
              <a:rPr lang="pt-BR" sz="1100" b="1" dirty="0" smtClean="0"/>
              <a:t>    Priorize a estrutura dos grupos. </a:t>
            </a:r>
            <a:endParaRPr lang="pt-BR" sz="1100" b="1" dirty="0" smtClean="0"/>
          </a:p>
          <a:p>
            <a:pPr>
              <a:buNone/>
            </a:pPr>
            <a:endParaRPr lang="pt-BR" dirty="0"/>
          </a:p>
        </p:txBody>
      </p:sp>
      <p:graphicFrame>
        <p:nvGraphicFramePr>
          <p:cNvPr id="5" name="Diagrama 4"/>
          <p:cNvGraphicFramePr>
            <a:graphicFrameLocks/>
          </p:cNvGraphicFramePr>
          <p:nvPr/>
        </p:nvGraphicFramePr>
        <p:xfrm>
          <a:off x="539552" y="1268760"/>
          <a:ext cx="7776058" cy="578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07462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act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Impacta" id="{9DEE3D4C-7075-4EED-BE25-71DD8C403211}" vid="{301E77B6-CD37-4EBE-AE48-640047432F6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701</Words>
  <Application>Microsoft Office PowerPoint</Application>
  <PresentationFormat>Apresentação na tela (4:3)</PresentationFormat>
  <Paragraphs>160</Paragraphs>
  <Slides>19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Verdana</vt:lpstr>
      <vt:lpstr>Calibri</vt:lpstr>
      <vt:lpstr>Times New Roman</vt:lpstr>
      <vt:lpstr>Tahoma</vt:lpstr>
      <vt:lpstr>Impacta</vt:lpstr>
      <vt:lpstr>Projeto de Interface com o Usuário</vt:lpstr>
      <vt:lpstr>1. Entendendo os usuários</vt:lpstr>
      <vt:lpstr> 2. Criando Personas</vt:lpstr>
      <vt:lpstr>3. Entender o Ecossistema </vt:lpstr>
      <vt:lpstr>4. Criando Journey Maps</vt:lpstr>
      <vt:lpstr>4. Criando Journey Maps</vt:lpstr>
      <vt:lpstr>4. Criando Journey Maps</vt:lpstr>
      <vt:lpstr>5. Gerando ideias</vt:lpstr>
      <vt:lpstr>6. Criando o Mapa do Site</vt:lpstr>
      <vt:lpstr>7. Protótipo de Telas  </vt:lpstr>
      <vt:lpstr>7. Protótipo de Telas </vt:lpstr>
      <vt:lpstr>8. Avaliando Interfaces</vt:lpstr>
      <vt:lpstr>Slide 13</vt:lpstr>
      <vt:lpstr>Slide 14</vt:lpstr>
      <vt:lpstr>Slide 15</vt:lpstr>
      <vt:lpstr>Slide 16</vt:lpstr>
      <vt:lpstr>Slide 17</vt:lpstr>
      <vt:lpstr>Slide 18</vt:lpstr>
      <vt:lpstr>Fim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modified xsi:type="dcterms:W3CDTF">2016-12-02T03:20:22Z</dcterms:modified>
</cp:coreProperties>
</file>