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5"/>
  </p:notesMasterIdLst>
  <p:sldIdLst>
    <p:sldId id="256" r:id="rId2"/>
    <p:sldId id="270" r:id="rId3"/>
    <p:sldId id="271" r:id="rId4"/>
    <p:sldId id="272" r:id="rId5"/>
    <p:sldId id="273" r:id="rId6"/>
    <p:sldId id="28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9" r:id="rId15"/>
    <p:sldId id="307" r:id="rId16"/>
    <p:sldId id="308" r:id="rId17"/>
    <p:sldId id="311" r:id="rId18"/>
    <p:sldId id="309" r:id="rId19"/>
    <p:sldId id="310" r:id="rId20"/>
    <p:sldId id="290" r:id="rId21"/>
    <p:sldId id="312" r:id="rId22"/>
    <p:sldId id="319" r:id="rId23"/>
    <p:sldId id="314" r:id="rId24"/>
    <p:sldId id="316" r:id="rId25"/>
    <p:sldId id="315" r:id="rId26"/>
    <p:sldId id="317" r:id="rId27"/>
    <p:sldId id="291" r:id="rId28"/>
    <p:sldId id="299" r:id="rId29"/>
    <p:sldId id="318" r:id="rId30"/>
    <p:sldId id="300" r:id="rId31"/>
    <p:sldId id="301" r:id="rId32"/>
    <p:sldId id="302" r:id="rId33"/>
    <p:sldId id="303" r:id="rId34"/>
    <p:sldId id="304" r:id="rId35"/>
    <p:sldId id="278" r:id="rId36"/>
    <p:sldId id="321" r:id="rId37"/>
    <p:sldId id="276" r:id="rId38"/>
    <p:sldId id="277" r:id="rId39"/>
    <p:sldId id="281" r:id="rId40"/>
    <p:sldId id="283" r:id="rId41"/>
    <p:sldId id="282" r:id="rId42"/>
    <p:sldId id="279" r:id="rId43"/>
    <p:sldId id="280" r:id="rId4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FD0"/>
    <a:srgbClr val="245794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Acredito que o ideal é o </a:t>
            </a:r>
            <a:r>
              <a:rPr lang="pt-BR" dirty="0" err="1"/>
              <a:t>Wender</a:t>
            </a:r>
            <a:r>
              <a:rPr lang="pt-BR" dirty="0"/>
              <a:t> falar sobre este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6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‹#›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4" name="Imagem 3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204" y="1399891"/>
            <a:ext cx="8535592" cy="40582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04448" cy="5196915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182688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Gerar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Recebe informações dos demais MÓDULO s para gerar log.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Perfil de Acesso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funcionalidades para um grupo de usuários garantindo confidencialidade de dados de acesso restrito.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45" y="1052736"/>
            <a:ext cx="4853835" cy="580526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B6ED7E-6CFB-4E85-B7ED-4873840A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126456"/>
            <a:ext cx="4905375" cy="318135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14B2BC-1672-4B4C-B1D9-8F690644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19420"/>
            <a:ext cx="8785225" cy="359542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E0BD5E-9A99-41F6-AEAA-D122187C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8" y="1754707"/>
            <a:ext cx="8526065" cy="392484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2D1B7-E314-4B1C-8401-E450ED17D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1"/>
          <a:stretch/>
        </p:blipFill>
        <p:spPr>
          <a:xfrm>
            <a:off x="0" y="1182689"/>
            <a:ext cx="9143998" cy="5675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182688"/>
            <a:ext cx="5984874" cy="56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130573" cy="36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8224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69914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3061"/>
            <a:ext cx="8120446" cy="4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06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Permite a manutenção de cobrança.</a:t>
            </a:r>
            <a:endParaRPr lang="pt-BR" sz="1850" dirty="0">
              <a:solidFill>
                <a:schemeClr val="tx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Registrar, pesquisar, visualizar, editar e deletar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Custos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custos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68778"/>
            <a:ext cx="5366326" cy="5677787"/>
          </a:xfrm>
          <a:prstGeom prst="rect">
            <a:avLst/>
          </a:prstGeom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65937"/>
            <a:ext cx="4990476" cy="58920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6C9E4B-D420-4556-B5CC-EE1AB4DCB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43" y="0"/>
            <a:ext cx="9142752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55355-7F63-4032-B368-3F48BA17FA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260648"/>
            <a:ext cx="911499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0D0F6-7E2D-42EC-902D-04A2F30263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83" y="1412776"/>
            <a:ext cx="8762330" cy="53294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E3022-804D-4E50-B26D-1F309A10D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2754D-5DB1-4B53-8D11-8DA966E7AA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781"/>
            <a:ext cx="9144000" cy="68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Implementar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/>
              <a:t>Manter-se atento ao escopo inicial do projeto para que não sejam desenvolvidas funcionalidades que não terão utilidade ao negócio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Realizar as primeiras entregas somente com o que é essencial e trás valor ao negócio do cliente.</a:t>
            </a:r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026" name="Picture 2" descr="Deployment Model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0" y="1340768"/>
            <a:ext cx="896551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54" y="1210692"/>
            <a:ext cx="5328592" cy="5512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464</Words>
  <Application>Microsoft Office PowerPoint</Application>
  <PresentationFormat>On-screen Show (4:3)</PresentationFormat>
  <Paragraphs>138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ＭＳ Ｐゴシック</vt:lpstr>
      <vt:lpstr>Arial</vt:lpstr>
      <vt:lpstr>Calibri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MÓDULO AGENDA</vt:lpstr>
      <vt:lpstr>MÓDULO AGENDA</vt:lpstr>
      <vt:lpstr>MÓDULO CONTROLE DE ACESSO</vt:lpstr>
      <vt:lpstr>MÓDULO CONTROLE  DE ACESSO</vt:lpstr>
      <vt:lpstr>PowerPoint Presentation</vt:lpstr>
      <vt:lpstr>MÓDULO CONTROLE  DE ACESSO</vt:lpstr>
      <vt:lpstr>MÓDULO CONTROLE  DE ACESSO</vt:lpstr>
      <vt:lpstr>MÓDULO CONTROLE  DE ACESSO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PACIENTE</vt:lpstr>
      <vt:lpstr>MÓDULO PACIENTE</vt:lpstr>
      <vt:lpstr>MÓDULO PACIENTE</vt:lpstr>
      <vt:lpstr>PowerPoint Presentation</vt:lpstr>
      <vt:lpstr>MÓDULO PACIENTE</vt:lpstr>
      <vt:lpstr>MÓDULO PACIENTE</vt:lpstr>
      <vt:lpstr>MÓDULO PACIENTE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275</cp:revision>
  <dcterms:created xsi:type="dcterms:W3CDTF">2009-04-12T23:48:46Z</dcterms:created>
  <dcterms:modified xsi:type="dcterms:W3CDTF">2017-08-31T22:26:48Z</dcterms:modified>
</cp:coreProperties>
</file>