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4"/>
  </p:notesMasterIdLst>
  <p:sldIdLst>
    <p:sldId id="256" r:id="rId2"/>
    <p:sldId id="270" r:id="rId3"/>
    <p:sldId id="271" r:id="rId4"/>
    <p:sldId id="272" r:id="rId5"/>
    <p:sldId id="288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312" r:id="rId14"/>
    <p:sldId id="319" r:id="rId15"/>
    <p:sldId id="314" r:id="rId16"/>
    <p:sldId id="325" r:id="rId17"/>
    <p:sldId id="328" r:id="rId18"/>
    <p:sldId id="291" r:id="rId19"/>
    <p:sldId id="299" r:id="rId20"/>
    <p:sldId id="318" r:id="rId21"/>
    <p:sldId id="300" r:id="rId22"/>
    <p:sldId id="301" r:id="rId23"/>
    <p:sldId id="302" r:id="rId24"/>
    <p:sldId id="303" r:id="rId25"/>
    <p:sldId id="278" r:id="rId26"/>
    <p:sldId id="321" r:id="rId27"/>
    <p:sldId id="276" r:id="rId28"/>
    <p:sldId id="281" r:id="rId29"/>
    <p:sldId id="277" r:id="rId30"/>
    <p:sldId id="324" r:id="rId31"/>
    <p:sldId id="282" r:id="rId32"/>
    <p:sldId id="289" r:id="rId33"/>
    <p:sldId id="307" r:id="rId34"/>
    <p:sldId id="308" r:id="rId35"/>
    <p:sldId id="311" r:id="rId36"/>
    <p:sldId id="309" r:id="rId37"/>
    <p:sldId id="310" r:id="rId38"/>
    <p:sldId id="326" r:id="rId39"/>
    <p:sldId id="327" r:id="rId40"/>
    <p:sldId id="280" r:id="rId41"/>
    <p:sldId id="279" r:id="rId42"/>
    <p:sldId id="323" r:id="rId4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767" autoAdjust="0"/>
  </p:normalViewPr>
  <p:slideViewPr>
    <p:cSldViewPr>
      <p:cViewPr varScale="1">
        <p:scale>
          <a:sx n="65" d="100"/>
          <a:sy n="65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20/11/2017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‹nº›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A00150-EB0A-4F28-911C-141811EBFB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5494"/>
          <a:stretch/>
        </p:blipFill>
        <p:spPr>
          <a:xfrm>
            <a:off x="-6350" y="1820855"/>
            <a:ext cx="9144000" cy="41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39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A781C1-AA15-45C9-BF02-66987FF558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1352866"/>
            <a:ext cx="9144000" cy="52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133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cobrança.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Realizar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Realizar os 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Despesas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despesas 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prestado e por 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1196752"/>
            <a:ext cx="496855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2" y="1527252"/>
            <a:ext cx="9155922" cy="42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7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60216"/>
            <a:ext cx="9036495" cy="56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5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 dirty="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0D742B-523C-43D4-9E8B-E4709EAE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1" y="1700808"/>
            <a:ext cx="92973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244E8-4C32-432B-82C5-5F541E652E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70714"/>
            <a:ext cx="9144000" cy="52986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3F444-5274-47FB-9AB9-B9E9F701C1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68" y="0"/>
            <a:ext cx="776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1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F4872-BBD0-4C85-AF1B-EECA985652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603" y="0"/>
            <a:ext cx="8462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341909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Senha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que qualquer usuário altere sua própria senha.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Configurar Perfil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ou excluir acesso à funcionalidades para um perfil de usuário.</a:t>
            </a:r>
          </a:p>
          <a:p>
            <a:pPr algn="just" eaLnBrk="1" hangingPunct="1"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Funcionário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funcionários da clínica.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73B82-A720-4E7D-88E3-7ABD98571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87" y="1268761"/>
            <a:ext cx="4228853" cy="55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1CFE5D-EA64-4455-B011-2E471DBEC9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9144000" cy="36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010002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050" name="Picture 2" descr="C:\Users\alexandre\Pictures\ConfigPerfi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4757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64" y="1556792"/>
            <a:ext cx="8964936" cy="3960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228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2" name="Picture 2" descr="C:\Users\alexandre\Pictures\ConfigPerfil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65" y="1412776"/>
            <a:ext cx="9091935" cy="3942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359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82688"/>
            <a:ext cx="7773662" cy="528687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Manter-se atento ao escopo inicial do projeto para que não sejam desenvolvidas funcionalidades que não foram solicitadas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/>
              <a:t>Codificar 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Testar o sistema pronto.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1" y="1556792"/>
            <a:ext cx="9183282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423</Words>
  <Application>Microsoft Office PowerPoint</Application>
  <PresentationFormat>Apresentação na tela (4:3)</PresentationFormat>
  <Paragraphs>133</Paragraphs>
  <Slides>42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ＭＳ Ｐゴシック</vt:lpstr>
      <vt:lpstr>Arial</vt:lpstr>
      <vt:lpstr>Calibri</vt:lpstr>
      <vt:lpstr>Calibri (Corpo)</vt:lpstr>
      <vt:lpstr>Verdana</vt:lpstr>
      <vt:lpstr>TemaFITpptx</vt:lpstr>
      <vt:lpstr>SISTEMA DE CLÍNICA PSICOLÓGICA PSYSTEM</vt:lpstr>
      <vt:lpstr>Introdução ao Negócio</vt:lpstr>
      <vt:lpstr>O problema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Apresentação do PowerPoint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MÓDULO PACIENTE</vt:lpstr>
      <vt:lpstr>MÓDULO PACIENTE</vt:lpstr>
      <vt:lpstr>MÓDULO PACIENTE</vt:lpstr>
      <vt:lpstr>MÓDULO PACIENTE</vt:lpstr>
      <vt:lpstr>MÓDULO PACIENTE</vt:lpstr>
      <vt:lpstr>Apresentação do PowerPoint</vt:lpstr>
      <vt:lpstr>MÓDULO PACIENTE</vt:lpstr>
      <vt:lpstr>MÓDULO CONTROLE DE ACESSO</vt:lpstr>
      <vt:lpstr>MÓDULO CONTROLE  DE ACESSO</vt:lpstr>
      <vt:lpstr>Apresentação do PowerPoint</vt:lpstr>
      <vt:lpstr>MÓDULO CONTROLE  DE ACESSO</vt:lpstr>
      <vt:lpstr>MÓDULO CONTROLE  DE ACESSO</vt:lpstr>
      <vt:lpstr>MÓDULO CONTROLE  DE ACESSO</vt:lpstr>
      <vt:lpstr>MÓDULO CONTROLE  DE ACESSO</vt:lpstr>
      <vt:lpstr>MÓDULO CONTROLE  DE ACESSO</vt:lpstr>
      <vt:lpstr>Lições Aprendidas</vt:lpstr>
      <vt:lpstr>Próximos passos</vt:lpstr>
      <vt:lpstr>Apresentação do PowerPoint</vt:lpstr>
    </vt:vector>
  </TitlesOfParts>
  <Company>consoft Infosolution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Tatiana Santana</cp:lastModifiedBy>
  <cp:revision>344</cp:revision>
  <dcterms:created xsi:type="dcterms:W3CDTF">2009-04-12T23:48:46Z</dcterms:created>
  <dcterms:modified xsi:type="dcterms:W3CDTF">2017-11-20T16:06:04Z</dcterms:modified>
</cp:coreProperties>
</file>