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70" r:id="rId3"/>
    <p:sldId id="271" r:id="rId4"/>
    <p:sldId id="272" r:id="rId5"/>
    <p:sldId id="273" r:id="rId6"/>
    <p:sldId id="278" r:id="rId7"/>
    <p:sldId id="274" r:id="rId8"/>
    <p:sldId id="276" r:id="rId9"/>
    <p:sldId id="277" r:id="rId10"/>
    <p:sldId id="281" r:id="rId11"/>
    <p:sldId id="283" r:id="rId12"/>
    <p:sldId id="284" r:id="rId13"/>
    <p:sldId id="285" r:id="rId14"/>
    <p:sldId id="282" r:id="rId15"/>
    <p:sldId id="286" r:id="rId16"/>
    <p:sldId id="287" r:id="rId17"/>
    <p:sldId id="288" r:id="rId18"/>
    <p:sldId id="289" r:id="rId19"/>
    <p:sldId id="290" r:id="rId20"/>
    <p:sldId id="291" r:id="rId21"/>
    <p:sldId id="279" r:id="rId22"/>
    <p:sldId id="280" r:id="rId23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EAEAEA"/>
    <a:srgbClr val="DDDDDD"/>
    <a:srgbClr val="006699"/>
    <a:srgbClr val="5F5F5F"/>
    <a:srgbClr val="080808"/>
    <a:srgbClr val="29292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02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95188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8829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5929313" y="6357938"/>
            <a:ext cx="1285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sz="1400" b="1">
                <a:solidFill>
                  <a:srgbClr val="558ED5"/>
                </a:solidFill>
                <a:latin typeface="Verdana" pitchFamily="34" charset="0"/>
              </a:rPr>
              <a:t>Slide </a:t>
            </a:r>
            <a:fld id="{E9702591-1E8B-4E82-98D3-ECC65230264B}" type="slidenum">
              <a:rPr lang="pt-BR" sz="1400" b="1">
                <a:solidFill>
                  <a:srgbClr val="558ED5"/>
                </a:solidFill>
                <a:latin typeface="Verdana" pitchFamily="34" charset="0"/>
              </a:rPr>
              <a:pPr eaLnBrk="1" hangingPunct="1"/>
              <a:t>‹#›</a:t>
            </a:fld>
            <a:endParaRPr lang="pt-BR" sz="1400" b="1">
              <a:solidFill>
                <a:srgbClr val="558ED5"/>
              </a:solidFill>
              <a:latin typeface="Verdana" pitchFamily="34" charset="0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5983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83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pic>
        <p:nvPicPr>
          <p:cNvPr id="3" name="Imagem 5" descr="Faculdade-Impacta-Tecnologia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643063"/>
            <a:ext cx="2971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18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359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6" descr="Faculdade-Impacta-Tecnologia_horizontal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257651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Imagem 10" descr="logo_impacta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4800600"/>
            <a:ext cx="17907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6" r:id="rId3"/>
    <p:sldLayoutId id="2147483834" r:id="rId4"/>
    <p:sldLayoutId id="2147483837" r:id="rId5"/>
    <p:sldLayoutId id="2147483835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200" dirty="0">
                <a:ea typeface="ＭＳ Ｐゴシック" pitchFamily="-106" charset="-128"/>
              </a:rPr>
              <a:t>SISTEMA DE GESTÃO CLÍNICA PSICOLÓGICA - PSYSTEM</a:t>
            </a:r>
          </a:p>
        </p:txBody>
      </p:sp>
      <p:sp>
        <p:nvSpPr>
          <p:cNvPr id="7172" name="Rectangle 13"/>
          <p:cNvSpPr>
            <a:spLocks noGrp="1" noChangeArrowheads="1"/>
          </p:cNvSpPr>
          <p:nvPr>
            <p:ph type="body" sz="quarter" idx="10"/>
          </p:nvPr>
        </p:nvSpPr>
        <p:spPr>
          <a:xfrm>
            <a:off x="755576" y="4581128"/>
            <a:ext cx="7786688" cy="200880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dirty="0">
              <a:ea typeface="ＭＳ Ｐゴシック" pitchFamily="-106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sz="3200" dirty="0">
                <a:ea typeface="ＭＳ Ｐゴシック" pitchFamily="-106" charset="-128"/>
              </a:rPr>
              <a:t>Prof. Anderson Diniz Hummel</a:t>
            </a:r>
            <a:endParaRPr lang="pt-BR" sz="3200" b="1" dirty="0">
              <a:solidFill>
                <a:srgbClr val="5F5F5F"/>
              </a:solidFill>
            </a:endParaRPr>
          </a:p>
        </p:txBody>
      </p:sp>
      <p:grpSp>
        <p:nvGrpSpPr>
          <p:cNvPr id="4100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939800" y="2221035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 SANTANA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JOSÉ ALEXANDRE FERREIRA BITENCOURT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SILVA DE OLIVEIRA SANTANA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 JOSÉ DE ALCANTARA FERREIRA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 DANTAS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78D3342-3CB1-4010-9B6B-88EB7ABCF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288690"/>
            <a:ext cx="8808878" cy="530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569390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56A2F80-2684-47F2-8981-F7DE44CA7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337" y="1340768"/>
            <a:ext cx="6200031" cy="544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6631967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275A695-A03A-49D0-973C-4396A7F43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75" y="1340768"/>
            <a:ext cx="7770449" cy="5117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333468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E3038CC-B9FD-49DA-BE5E-677673705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7810667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2192145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7C997CB2-E61A-4434-B314-03D59FE8A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59" y="1340768"/>
            <a:ext cx="7495182" cy="536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63370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17F7154-A810-45FB-BD82-9A98CA259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7125592" cy="5384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637805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FC76A72-578F-4ECB-96DA-A5AEF6084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48" y="1412776"/>
            <a:ext cx="8093007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995979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AGENDA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090747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CONTROLE DE ACESSO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Alexandre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322625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EMPRESA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302196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Introdução Negócio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05B3A1-B0A5-41E6-851D-8FE05033C66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79388" y="1484784"/>
            <a:ext cx="8785225" cy="47513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pt-BR" altLang="pt-BR" sz="2400" b="1" dirty="0">
                <a:solidFill>
                  <a:schemeClr val="tx2">
                    <a:lumMod val="75000"/>
                  </a:schemeClr>
                </a:solidFill>
              </a:rPr>
              <a:t>Cliente: </a:t>
            </a:r>
            <a:r>
              <a:rPr lang="pt-BR" altLang="pt-BR" sz="2400" dirty="0">
                <a:solidFill>
                  <a:schemeClr val="tx2">
                    <a:lumMod val="75000"/>
                  </a:schemeClr>
                </a:solidFill>
              </a:rPr>
              <a:t>NR Avaliações Psicológicas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pt-BR" altLang="pt-BR" sz="24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pt-BR" altLang="pt-BR" sz="2400" b="1" dirty="0">
                <a:solidFill>
                  <a:schemeClr val="tx2">
                    <a:lumMod val="75000"/>
                  </a:schemeClr>
                </a:solidFill>
              </a:rPr>
              <a:t>Ramo de Atividade: </a:t>
            </a:r>
            <a:r>
              <a:rPr lang="pt-BR" altLang="pt-BR" sz="2400" dirty="0">
                <a:solidFill>
                  <a:schemeClr val="tx2">
                    <a:lumMod val="75000"/>
                  </a:schemeClr>
                </a:solidFill>
              </a:rPr>
              <a:t>Empresa especializada em Avaliação Psicossocial voltada para Medicina e Segurança do Trabalho.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pt-BR" altLang="pt-BR" sz="24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pt-BR" altLang="pt-BR" sz="2400" b="1" dirty="0">
                <a:solidFill>
                  <a:schemeClr val="tx2">
                    <a:lumMod val="75000"/>
                  </a:schemeClr>
                </a:solidFill>
              </a:rPr>
              <a:t>Tempo de Atividade: </a:t>
            </a:r>
            <a:r>
              <a:rPr lang="pt-BR" altLang="pt-BR" sz="2400" dirty="0">
                <a:solidFill>
                  <a:schemeClr val="tx2">
                    <a:lumMod val="75000"/>
                  </a:schemeClr>
                </a:solidFill>
              </a:rPr>
              <a:t>2 anos</a:t>
            </a:r>
          </a:p>
          <a:p>
            <a:pPr lvl="1" eaLnBrk="1" hangingPunct="1">
              <a:defRPr/>
            </a:pPr>
            <a:r>
              <a:rPr lang="pt-BR" altLang="pt-BR" dirty="0">
                <a:solidFill>
                  <a:schemeClr val="tx2">
                    <a:lumMod val="75000"/>
                  </a:schemeClr>
                </a:solidFill>
              </a:rPr>
              <a:t>Quantidade de Funcionários: Somente a Psicóloga.</a:t>
            </a:r>
          </a:p>
          <a:p>
            <a:pPr lvl="1" eaLnBrk="1" hangingPunct="1">
              <a:defRPr/>
            </a:pPr>
            <a:r>
              <a:rPr lang="pt-BR" altLang="pt-BR" dirty="0">
                <a:solidFill>
                  <a:schemeClr val="tx2">
                    <a:lumMod val="75000"/>
                  </a:schemeClr>
                </a:solidFill>
              </a:rPr>
              <a:t>Principais Clientes: Empresas de Construção Civil / Empreiteiras.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FINANCEIRO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4556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Próximos passos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Implementar o sistema</a:t>
            </a:r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Lições Aprendidas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Descreva o que você faria diferente se fosse iniciar o sistema.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problema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02FF0F-183C-4A30-9C30-D9C9C5405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25" y="1484784"/>
            <a:ext cx="8269449" cy="410445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Sistema</a:t>
            </a:r>
          </a:p>
        </p:txBody>
      </p:sp>
      <p:pic>
        <p:nvPicPr>
          <p:cNvPr id="11266" name="Diagrama 1">
            <a:extLst>
              <a:ext uri="{FF2B5EF4-FFF2-40B4-BE49-F238E27FC236}">
                <a16:creationId xmlns:a16="http://schemas.microsoft.com/office/drawing/2014/main" id="{4C81840A-E9DF-427C-85B7-BC425FCD88E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29" r="-20883"/>
          <a:stretch>
            <a:fillRect/>
          </a:stretch>
        </p:blipFill>
        <p:spPr bwMode="auto">
          <a:xfrm>
            <a:off x="166688" y="1340768"/>
            <a:ext cx="8977311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Sistema</a:t>
            </a:r>
          </a:p>
        </p:txBody>
      </p:sp>
      <p:pic>
        <p:nvPicPr>
          <p:cNvPr id="13314" name="Picture 2" descr="Arquitetura do Sistema v2">
            <a:extLst>
              <a:ext uri="{FF2B5EF4-FFF2-40B4-BE49-F238E27FC236}">
                <a16:creationId xmlns:a16="http://schemas.microsoft.com/office/drawing/2014/main" id="{EA7FDE5E-A5FA-4E94-8B57-8FB50D8A5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18" y="1340768"/>
            <a:ext cx="7776864" cy="530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PACIENTE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Silva de Oliveira Santana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Manter Paciente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Manutenção dos dados pessoais dos pacientes.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Manter Prontuário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Manutenção do prontuário do paciente.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Realizar Atendimento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Permite registrar o atendimento realizado ao paciente, com emissão de laudo de avaliação psicossocial ou edição do prontuário.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dirty="0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2050" name="Picture 2" descr="Realizar Atendimento do Paciente">
            <a:extLst>
              <a:ext uri="{FF2B5EF4-FFF2-40B4-BE49-F238E27FC236}">
                <a16:creationId xmlns:a16="http://schemas.microsoft.com/office/drawing/2014/main" id="{382A9180-B432-418B-9317-1CB76F230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1626"/>
            <a:ext cx="8604448" cy="620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E1DF024-FFFB-4CD4-9A0E-7DFABA40F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1484784"/>
            <a:ext cx="10014544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maFITpptx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1642</TotalTime>
  <Words>183</Words>
  <Application>Microsoft Office PowerPoint</Application>
  <PresentationFormat>On-screen Show (4:3)</PresentationFormat>
  <Paragraphs>56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MS PGothic</vt:lpstr>
      <vt:lpstr>Arial</vt:lpstr>
      <vt:lpstr>Calibri</vt:lpstr>
      <vt:lpstr>Verdana</vt:lpstr>
      <vt:lpstr>TemaFITpptx</vt:lpstr>
      <vt:lpstr>SISTEMA DE GESTÃO CLÍNICA PSICOLÓGICA - PSYSTEM</vt:lpstr>
      <vt:lpstr>Introdução Negócio</vt:lpstr>
      <vt:lpstr>O problema</vt:lpstr>
      <vt:lpstr>O Sistema</vt:lpstr>
      <vt:lpstr>O Sistema</vt:lpstr>
      <vt:lpstr>MODULO PACIENTE</vt:lpstr>
      <vt:lpstr>MODULO PACIENTE</vt:lpstr>
      <vt:lpstr>MODULO PACIENTE</vt:lpstr>
      <vt:lpstr>MODULO PACIENTE</vt:lpstr>
      <vt:lpstr>MODULO PACIENTE</vt:lpstr>
      <vt:lpstr>MODULO PACIENTE</vt:lpstr>
      <vt:lpstr>MODULO PACIENTE</vt:lpstr>
      <vt:lpstr>MODULO PACIENTE</vt:lpstr>
      <vt:lpstr>MODULO PACIENTE</vt:lpstr>
      <vt:lpstr>MODULO PACIENTE</vt:lpstr>
      <vt:lpstr>MODULO PACIENTE</vt:lpstr>
      <vt:lpstr>MODULO AGENDA</vt:lpstr>
      <vt:lpstr>MODULO CONTROLE DE ACESSO</vt:lpstr>
      <vt:lpstr>MODULO EMPRESA</vt:lpstr>
      <vt:lpstr>MODULO FINANCEIRO</vt:lpstr>
      <vt:lpstr>Próximos passos</vt:lpstr>
      <vt:lpstr>Lições Aprendidas</vt:lpstr>
    </vt:vector>
  </TitlesOfParts>
  <Company>consoft Infosolution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Consoft Consultoria em Sistema</dc:creator>
  <cp:lastModifiedBy>Tatiana Santana</cp:lastModifiedBy>
  <cp:revision>208</cp:revision>
  <dcterms:created xsi:type="dcterms:W3CDTF">2009-04-12T23:48:46Z</dcterms:created>
  <dcterms:modified xsi:type="dcterms:W3CDTF">2017-08-10T16:06:14Z</dcterms:modified>
</cp:coreProperties>
</file>