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0" r:id="rId3"/>
    <p:sldId id="271" r:id="rId4"/>
    <p:sldId id="272" r:id="rId5"/>
    <p:sldId id="273" r:id="rId6"/>
    <p:sldId id="278" r:id="rId7"/>
    <p:sldId id="274" r:id="rId8"/>
    <p:sldId id="276" r:id="rId9"/>
    <p:sldId id="277" r:id="rId10"/>
    <p:sldId id="281" r:id="rId11"/>
    <p:sldId id="283" r:id="rId12"/>
    <p:sldId id="284" r:id="rId13"/>
    <p:sldId id="285" r:id="rId14"/>
    <p:sldId id="282" r:id="rId15"/>
    <p:sldId id="286" r:id="rId16"/>
    <p:sldId id="287" r:id="rId17"/>
    <p:sldId id="288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89" r:id="rId26"/>
    <p:sldId id="290" r:id="rId27"/>
    <p:sldId id="291" r:id="rId28"/>
    <p:sldId id="299" r:id="rId29"/>
    <p:sldId id="300" r:id="rId30"/>
    <p:sldId id="301" r:id="rId31"/>
    <p:sldId id="302" r:id="rId32"/>
    <p:sldId id="303" r:id="rId33"/>
    <p:sldId id="304" r:id="rId34"/>
    <p:sldId id="279" r:id="rId35"/>
    <p:sldId id="280" r:id="rId36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02" autoAdjust="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SISTEMA DE GESTÃO CLÍNICA PSICOLÓGICA -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755576" y="4581128"/>
            <a:ext cx="7786688" cy="200880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ea typeface="ＭＳ Ｐゴシック" pitchFamily="-106" charset="-128"/>
              </a:rPr>
              <a:t>Prof. Anderson Diniz Hummel</a:t>
            </a:r>
            <a:endParaRPr lang="pt-BR" sz="3200" b="1" dirty="0">
              <a:solidFill>
                <a:srgbClr val="5F5F5F"/>
              </a:solidFill>
            </a:endParaRP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939800" y="2221035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FERREIRA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JOSÉ DE ALCANTARA FERREIRA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E78D3342-3CB1-4010-9B6B-88EB7ABCF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288690"/>
            <a:ext cx="8808878" cy="530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="" xmlns:a16="http://schemas.microsoft.com/office/drawing/2014/main" id="{556A2F80-2684-47F2-8981-F7DE44CA7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7" y="1340768"/>
            <a:ext cx="6200031" cy="544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631967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="" xmlns:a16="http://schemas.microsoft.com/office/drawing/2014/main" id="{6275A695-A03A-49D0-973C-4396A7F43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5" y="1340768"/>
            <a:ext cx="7770449" cy="511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33346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="" xmlns:a16="http://schemas.microsoft.com/office/drawing/2014/main" id="{BE3038CC-B9FD-49DA-BE5E-67767370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81066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19214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="" xmlns:a16="http://schemas.microsoft.com/office/drawing/2014/main" id="{7C997CB2-E61A-4434-B314-03D59FE8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59" y="1340768"/>
            <a:ext cx="7495182" cy="536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="" xmlns:a16="http://schemas.microsoft.com/office/drawing/2014/main" id="{A17F7154-A810-45FB-BD82-9A98CA259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125592" cy="538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37805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="" xmlns:a16="http://schemas.microsoft.com/office/drawing/2014/main" id="{1FC76A72-578F-4ECB-96DA-A5AEF6084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48" y="1412776"/>
            <a:ext cx="8093007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995979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0747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</a:t>
            </a:r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Consulta de agendamentos realizados e dias e horários disponíveis para novos agendamentos.</a:t>
            </a: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Agendar</a:t>
            </a: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agendados, com possível geração de cobrança para alterações com menos de 24 horas de antecedência para a realização do serviço.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Cancelamento de agendamentos, com possível geração de cobrança para cancelamentos com menos de 24 horas de antecedência para a realização do serviço.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Confirmação de agendamentos com possível geração de cobrança para confirmações com menos de 24 horas de antecedência para a realização do serviço.</a:t>
            </a: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lizar Agendamento de Consulta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11560" y="1484783"/>
            <a:ext cx="8064896" cy="493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</a:t>
            </a:r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Negócio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D05B3A1-B0A5-41E6-851D-8FE05033C66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9388" y="1484784"/>
            <a:ext cx="8785225" cy="47513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pt-BR" altLang="pt-BR" sz="2400" b="1" dirty="0">
                <a:solidFill>
                  <a:schemeClr val="tx2">
                    <a:lumMod val="75000"/>
                  </a:schemeClr>
                </a:solidFill>
              </a:rPr>
              <a:t>Cliente: </a:t>
            </a: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</a:rPr>
              <a:t>NR Avaliações Psicológicas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pt-BR" alt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pt-BR" altLang="pt-BR" sz="2400" b="1" dirty="0">
                <a:solidFill>
                  <a:schemeClr val="tx2">
                    <a:lumMod val="75000"/>
                  </a:schemeClr>
                </a:solidFill>
              </a:rPr>
              <a:t>Ramo de Atividade: </a:t>
            </a: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</a:rPr>
              <a:t>Empresa especializada em Avaliação Psicossocial voltada para Medicina e Segurança do Trabalho.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pt-BR" alt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pt-BR" altLang="pt-BR" sz="2400" b="1" dirty="0">
                <a:solidFill>
                  <a:schemeClr val="tx2">
                    <a:lumMod val="75000"/>
                  </a:schemeClr>
                </a:solidFill>
              </a:rPr>
              <a:t>Tempo de Atividade: </a:t>
            </a:r>
            <a:r>
              <a:rPr lang="pt-BR" altLang="pt-BR" sz="2400" dirty="0">
                <a:solidFill>
                  <a:schemeClr val="tx2">
                    <a:lumMod val="75000"/>
                  </a:schemeClr>
                </a:solidFill>
              </a:rPr>
              <a:t>2 anos</a:t>
            </a:r>
          </a:p>
          <a:p>
            <a:pPr lvl="1" eaLnBrk="1" hangingPunct="1">
              <a:defRPr/>
            </a:pPr>
            <a:r>
              <a:rPr lang="pt-BR" altLang="pt-BR" dirty="0">
                <a:solidFill>
                  <a:schemeClr val="tx2">
                    <a:lumMod val="75000"/>
                  </a:schemeClr>
                </a:solidFill>
              </a:rPr>
              <a:t>Quantidade de Funcionários: Somente a Psicóloga.</a:t>
            </a:r>
          </a:p>
          <a:p>
            <a:pPr lvl="1" eaLnBrk="1" hangingPunct="1">
              <a:defRPr/>
            </a:pPr>
            <a:r>
              <a:rPr lang="pt-BR" altLang="pt-BR" dirty="0">
                <a:solidFill>
                  <a:schemeClr val="tx2">
                    <a:lumMod val="75000"/>
                  </a:schemeClr>
                </a:solidFill>
              </a:rPr>
              <a:t>Principais Clientes: Empresas de Construção Civil / Empreiteiras.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</a:t>
            </a:r>
            <a:r>
              <a:rPr lang="pt-BR" dirty="0" smtClean="0"/>
              <a:t>AGENDA</a:t>
            </a:r>
            <a:endParaRPr lang="pt-BR" dirty="0"/>
          </a:p>
        </p:txBody>
      </p:sp>
      <p:pic>
        <p:nvPicPr>
          <p:cNvPr id="4" name="Imagem 3" descr="UCAGD01_0000_TelaInici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335" y="1266523"/>
            <a:ext cx="8621329" cy="4324954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6228184" y="1916832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</a:t>
            </a:r>
            <a:r>
              <a:rPr lang="pt-BR" dirty="0" smtClean="0"/>
              <a:t>AGENDA</a:t>
            </a:r>
            <a:endParaRPr lang="pt-BR" dirty="0"/>
          </a:p>
        </p:txBody>
      </p:sp>
      <p:pic>
        <p:nvPicPr>
          <p:cNvPr id="6" name="Imagem 5" descr="UCAGD01_0010_TelaPesquisa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484784"/>
            <a:ext cx="8526066" cy="45821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</a:t>
            </a:r>
            <a:r>
              <a:rPr lang="pt-BR" dirty="0" smtClean="0"/>
              <a:t>AGENDA</a:t>
            </a:r>
            <a:endParaRPr lang="pt-BR" dirty="0"/>
          </a:p>
        </p:txBody>
      </p:sp>
      <p:pic>
        <p:nvPicPr>
          <p:cNvPr id="4" name="Imagem 3" descr="UCAGD01_0015_TelaPesquisaDeAgendamentoPorPacien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8516539" cy="5134692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6660232" y="3573016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CAGD01_0020_TelaInclusaoDeAgendamen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8136903" cy="5218457"/>
          </a:xfrm>
          <a:prstGeom prst="rect">
            <a:avLst/>
          </a:prstGeom>
        </p:spPr>
      </p:pic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</a:t>
            </a:r>
            <a:r>
              <a:rPr lang="pt-BR" dirty="0" smtClean="0"/>
              <a:t>AGENDA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6516216" y="4149080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MODULO </a:t>
            </a:r>
            <a:r>
              <a:rPr lang="pt-BR" dirty="0" smtClean="0"/>
              <a:t>AGENDA</a:t>
            </a:r>
            <a:endParaRPr lang="pt-BR" dirty="0"/>
          </a:p>
        </p:txBody>
      </p:sp>
      <p:pic>
        <p:nvPicPr>
          <p:cNvPr id="7" name="Imagem 6" descr="UCAGD01_0021_TelaInclusaoDeAgendamentoMs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7776864" cy="543332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Alexandre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22625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2196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556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424936" cy="583264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Cobrança</a:t>
            </a: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 de uso tem por objetivo permitir ao administrador (que pode ser a psicóloga) 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registrar, pesquisar, visualizar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editar e deletar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cobrança de clientes com o pagamento dos serviços prestados pendente.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Pagamento</a:t>
            </a: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 de uso tem por objetivo permitir ao administrador (que pode ser a psicóloga) 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registrar, 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pesquisar, 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visualizar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editar e deletar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pagamentos dos clientes por serviços prestados pela clínica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caso de uso tem por objetivo permitir ao administrador (que pode ser a psicóloga) 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registrar, pesquisar, 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visualizar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editar e deletar 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despesas do consultório, tais como insumos, contas e 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salários.</a:t>
            </a: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Gerar Relatórios</a:t>
            </a: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 de uso tem por objetivo permitir ao administrador (que pode ser a psicóloga) gerar relatórios filtrados por períodos, tipo de serviço prestado e por pagantes e devedores, disponibilizando uma visão detalhada com o valor de cada atendimento.</a:t>
            </a:r>
          </a:p>
        </p:txBody>
      </p:sp>
    </p:spTree>
    <p:extLst>
      <p:ext uri="{BB962C8B-B14F-4D97-AF65-F5344CB8AC3E}">
        <p14:creationId xmlns:p14="http://schemas.microsoft.com/office/powerpoint/2010/main" val="3812644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4" y="1484784"/>
            <a:ext cx="8878385" cy="4305265"/>
          </a:xfrm>
          <a:prstGeom prst="rect">
            <a:avLst/>
          </a:prstGeom>
        </p:spPr>
      </p:pic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  <a:endParaRPr lang="pt-BR" sz="36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55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802FF0F-183C-4A30-9C30-D9C9C5405C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0925" y="1484784"/>
            <a:ext cx="8269449" cy="41044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  <a:endParaRPr lang="pt-BR" sz="36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1412776"/>
            <a:ext cx="8892480" cy="43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1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  <a:endParaRPr lang="pt-BR" sz="36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58"/>
            <a:ext cx="9144000" cy="44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1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  <a:endParaRPr lang="pt-BR" sz="36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6613996" cy="54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7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MODULO FINANCEIRO</a:t>
            </a:r>
            <a:endParaRPr lang="pt-BR" sz="36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371"/>
            <a:ext cx="9144000" cy="32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8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Implementar o sistema</a:t>
            </a: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Descreva o que você faria diferente se fosse iniciar o sistema.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11266" name="Diagrama 1">
            <a:extLst>
              <a:ext uri="{FF2B5EF4-FFF2-40B4-BE49-F238E27FC236}">
                <a16:creationId xmlns="" xmlns:a16="http://schemas.microsoft.com/office/drawing/2014/main" id="{4C81840A-E9DF-427C-85B7-BC425FCD88EA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29" r="-20883"/>
          <a:stretch>
            <a:fillRect/>
          </a:stretch>
        </p:blipFill>
        <p:spPr bwMode="auto">
          <a:xfrm>
            <a:off x="166688" y="1340768"/>
            <a:ext cx="8977311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13314" name="Picture 2" descr="Arquitetura do Sistema v2">
            <a:extLst>
              <a:ext uri="{FF2B5EF4-FFF2-40B4-BE49-F238E27FC236}">
                <a16:creationId xmlns="" xmlns:a16="http://schemas.microsoft.com/office/drawing/2014/main" id="{EA7FDE5E-A5FA-4E94-8B57-8FB50D8A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8" y="1340768"/>
            <a:ext cx="7776864" cy="530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MODULO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Silva de Oliveira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47513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Manter Paciente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Manutenção dos dados pessoais dos pacientes.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Manter Prontuário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Manutenção do prontuário do paciente.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Realizar Atendimento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Permite registrar o atendimento realizado ao paciente, com emissão de laudo de avaliação psicossocial ou edição do prontuário.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2050" name="Picture 2" descr="Realizar Atendimento do Paciente">
            <a:extLst>
              <a:ext uri="{FF2B5EF4-FFF2-40B4-BE49-F238E27FC236}">
                <a16:creationId xmlns="" xmlns:a16="http://schemas.microsoft.com/office/drawing/2014/main" id="{382A9180-B432-418B-9317-1CB76F230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1626"/>
            <a:ext cx="8604448" cy="620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MODULO PACIENTE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8E1DF024-FFFB-4CD4-9A0E-7DFABA40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1484784"/>
            <a:ext cx="1001454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</TotalTime>
  <Words>477</Words>
  <Application>Microsoft Office PowerPoint</Application>
  <PresentationFormat>Apresentação na tela (4:3)</PresentationFormat>
  <Paragraphs>87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MS PGothic</vt:lpstr>
      <vt:lpstr>Arial</vt:lpstr>
      <vt:lpstr>Calibri</vt:lpstr>
      <vt:lpstr>Verdana</vt:lpstr>
      <vt:lpstr>TemaFITpptx</vt:lpstr>
      <vt:lpstr>SISTEMA DE GESTÃO CLÍNICA PSICOLÓGICA - PSYSTEM</vt:lpstr>
      <vt:lpstr>Introdução Negócio</vt:lpstr>
      <vt:lpstr>O problema</vt:lpstr>
      <vt:lpstr>O Sistema</vt:lpstr>
      <vt:lpstr>O Sistema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PACIENTE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AGENDA</vt:lpstr>
      <vt:lpstr>MODULO CONTROLE DE ACESSO</vt:lpstr>
      <vt:lpstr>MODULO EMPRESA</vt:lpstr>
      <vt:lpstr>MODULO FINANCEIRO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Próximos passos</vt:lpstr>
      <vt:lpstr>Lições Aprendidas</vt:lpstr>
    </vt:vector>
  </TitlesOfParts>
  <Company>consoft Infosolution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Alisson Batista De Souza Santana</cp:lastModifiedBy>
  <cp:revision>220</cp:revision>
  <dcterms:created xsi:type="dcterms:W3CDTF">2009-04-12T23:48:46Z</dcterms:created>
  <dcterms:modified xsi:type="dcterms:W3CDTF">2017-08-12T22:14:42Z</dcterms:modified>
</cp:coreProperties>
</file>