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4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28" r:id="rId18"/>
    <p:sldId id="291" r:id="rId19"/>
    <p:sldId id="299" r:id="rId20"/>
    <p:sldId id="318" r:id="rId21"/>
    <p:sldId id="300" r:id="rId22"/>
    <p:sldId id="301" r:id="rId23"/>
    <p:sldId id="302" r:id="rId24"/>
    <p:sldId id="303" r:id="rId25"/>
    <p:sldId id="278" r:id="rId26"/>
    <p:sldId id="321" r:id="rId27"/>
    <p:sldId id="276" r:id="rId28"/>
    <p:sldId id="281" r:id="rId29"/>
    <p:sldId id="277" r:id="rId30"/>
    <p:sldId id="324" r:id="rId31"/>
    <p:sldId id="282" r:id="rId32"/>
    <p:sldId id="289" r:id="rId33"/>
    <p:sldId id="307" r:id="rId34"/>
    <p:sldId id="308" r:id="rId35"/>
    <p:sldId id="311" r:id="rId36"/>
    <p:sldId id="309" r:id="rId37"/>
    <p:sldId id="310" r:id="rId38"/>
    <p:sldId id="326" r:id="rId39"/>
    <p:sldId id="327" r:id="rId40"/>
    <p:sldId id="280" r:id="rId41"/>
    <p:sldId id="279" r:id="rId42"/>
    <p:sldId id="323" r:id="rId4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17/11/2017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6A781C1-AA15-45C9-BF02-66987FF558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1352866"/>
            <a:ext cx="9144000" cy="52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1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cobrança.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Realizar 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Realizar os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</a:t>
            </a: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Despesas</a:t>
            </a:r>
            <a:endParaRPr lang="pt-BR" sz="2600" dirty="0">
              <a:solidFill>
                <a:schemeClr val="tx2">
                  <a:lumMod val="75000"/>
                </a:schemeClr>
              </a:solidFill>
              <a:latin typeface="Calibri (Corpo)"/>
              <a:cs typeface="Calibri" panose="020F0502020204030204" pitchFamily="34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despesas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196752"/>
            <a:ext cx="496855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1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10002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050" name="Picture 2" descr="C:\Users\alexandre\Pictures\ConfigPerfi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757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64" y="1556792"/>
            <a:ext cx="8964936" cy="3960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228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65" y="1412776"/>
            <a:ext cx="9091935" cy="3942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35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82688"/>
            <a:ext cx="7773662" cy="52868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Manter-se atento ao escopo inicial do projeto para que não sejam desenvolvidas funcionalidades que não foram solicitadas</a:t>
            </a:r>
          </a:p>
          <a:p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 smtClean="0"/>
              <a:t>Codificar </a:t>
            </a:r>
            <a:r>
              <a:rPr lang="pt-BR" dirty="0"/>
              <a:t>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Testar o sistema pronto.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423</Words>
  <Application>Microsoft Office PowerPoint</Application>
  <PresentationFormat>Apresentação na tela (4:3)</PresentationFormat>
  <Paragraphs>133</Paragraphs>
  <Slides>42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ＭＳ Ｐゴシック</vt:lpstr>
      <vt:lpstr>Arial</vt:lpstr>
      <vt:lpstr>Calibri</vt:lpstr>
      <vt:lpstr>Calibri (Corpo)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Apresentação do PowerPoint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MÓDULO PACIENTE</vt:lpstr>
      <vt:lpstr>MÓDULO PACIENTE</vt:lpstr>
      <vt:lpstr>MÓDULO PACIENTE</vt:lpstr>
      <vt:lpstr>MÓDULO PACIENTE</vt:lpstr>
      <vt:lpstr>MÓDULO PACIENTE</vt:lpstr>
      <vt:lpstr>Apresentação do PowerPoint</vt:lpstr>
      <vt:lpstr>MÓDULO PACIENTE</vt:lpstr>
      <vt:lpstr>MÓDULO CONTROLE DE ACESSO</vt:lpstr>
      <vt:lpstr>MÓDULO CONTROLE  DE ACESSO</vt:lpstr>
      <vt:lpstr>Apresentação do PowerPoint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Lições Aprendidas</vt:lpstr>
      <vt:lpstr>Próximos passos</vt:lpstr>
      <vt:lpstr>Apresentação do PowerPoint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FULLFace</cp:lastModifiedBy>
  <cp:revision>343</cp:revision>
  <dcterms:created xsi:type="dcterms:W3CDTF">2009-04-12T23:48:46Z</dcterms:created>
  <dcterms:modified xsi:type="dcterms:W3CDTF">2017-11-17T18:52:20Z</dcterms:modified>
</cp:coreProperties>
</file>