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89" r:id="rId14"/>
    <p:sldId id="307" r:id="rId15"/>
    <p:sldId id="308" r:id="rId16"/>
    <p:sldId id="311" r:id="rId17"/>
    <p:sldId id="309" r:id="rId18"/>
    <p:sldId id="310" r:id="rId19"/>
    <p:sldId id="290" r:id="rId20"/>
    <p:sldId id="312" r:id="rId21"/>
    <p:sldId id="319" r:id="rId22"/>
    <p:sldId id="314" r:id="rId23"/>
    <p:sldId id="315" r:id="rId24"/>
    <p:sldId id="316" r:id="rId25"/>
    <p:sldId id="317" r:id="rId26"/>
    <p:sldId id="322" r:id="rId27"/>
    <p:sldId id="291" r:id="rId28"/>
    <p:sldId id="299" r:id="rId29"/>
    <p:sldId id="318" r:id="rId30"/>
    <p:sldId id="300" r:id="rId31"/>
    <p:sldId id="301" r:id="rId32"/>
    <p:sldId id="302" r:id="rId33"/>
    <p:sldId id="303" r:id="rId34"/>
    <p:sldId id="304" r:id="rId35"/>
    <p:sldId id="278" r:id="rId36"/>
    <p:sldId id="321" r:id="rId37"/>
    <p:sldId id="276" r:id="rId38"/>
    <p:sldId id="281" r:id="rId39"/>
    <p:sldId id="277" r:id="rId40"/>
    <p:sldId id="324" r:id="rId41"/>
    <p:sldId id="282" r:id="rId42"/>
    <p:sldId id="279" r:id="rId43"/>
    <p:sldId id="280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04/09/2017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182688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Recebe informações dos demais MÓDULO s para gerar log.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funcionalidades para um grupo de usuários garantindo confidencialidade de dados de acesso restrito.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6752"/>
            <a:ext cx="4680520" cy="564237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" y="1320155"/>
            <a:ext cx="908033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310059"/>
            <a:ext cx="9079200" cy="5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484784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9482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Registrar, pesquisar, visualizar, editar e deletar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Custos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custos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25327"/>
            <a:ext cx="4680520" cy="56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71FFA-BFE1-455C-ABC9-A6AEE46F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27838"/>
            <a:ext cx="8810625" cy="551497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3" y="1359554"/>
            <a:ext cx="8644086" cy="54858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5E51-1E2B-4459-91F8-8CCA682B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-14111"/>
            <a:ext cx="7904649" cy="68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BE6AB-5878-48C3-B93A-534BC94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3" y="0"/>
            <a:ext cx="850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1340768"/>
            <a:ext cx="8972550" cy="5153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</TotalTime>
  <Words>464</Words>
  <Application>Microsoft Office PowerPoint</Application>
  <PresentationFormat>On-screen Show (4:3)</PresentationFormat>
  <Paragraphs>138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PowerPoint Presentation</vt:lpstr>
      <vt:lpstr>MÓDULO CONTROLE DE ACESSO</vt:lpstr>
      <vt:lpstr>MÓDULO CONTROLE  DE ACESSO</vt:lpstr>
      <vt:lpstr>PowerPoint Presentation</vt:lpstr>
      <vt:lpstr>MÓDULO CONTROLE  DE ACESSO</vt:lpstr>
      <vt:lpstr>MÓDULO CONTROLE  DE ACESSO</vt:lpstr>
      <vt:lpstr>MÓDULO CONTROLE  DE ACESSO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PACIENTE</vt:lpstr>
      <vt:lpstr>MÓDULO PACIENTE</vt:lpstr>
      <vt:lpstr>MÓDULO PACIENTE</vt:lpstr>
      <vt:lpstr>MÓDULO PACIENTE</vt:lpstr>
      <vt:lpstr>MÓDULO PACIENTE</vt:lpstr>
      <vt:lpstr>PowerPoint Presentation</vt:lpstr>
      <vt:lpstr>MÓDULO PACIENTE</vt:lpstr>
      <vt:lpstr>Próximos passos</vt:lpstr>
      <vt:lpstr>Lições Aprendidas</vt:lpstr>
      <vt:lpstr>PowerPoint Presentation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304</cp:revision>
  <dcterms:created xsi:type="dcterms:W3CDTF">2009-04-12T23:48:46Z</dcterms:created>
  <dcterms:modified xsi:type="dcterms:W3CDTF">2017-09-04T23:47:12Z</dcterms:modified>
</cp:coreProperties>
</file>