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7"/>
  </p:notesMasterIdLst>
  <p:sldIdLst>
    <p:sldId id="256" r:id="rId2"/>
    <p:sldId id="270" r:id="rId3"/>
    <p:sldId id="271" r:id="rId4"/>
    <p:sldId id="272" r:id="rId5"/>
    <p:sldId id="273" r:id="rId6"/>
    <p:sldId id="278" r:id="rId7"/>
    <p:sldId id="274" r:id="rId8"/>
    <p:sldId id="276" r:id="rId9"/>
    <p:sldId id="277" r:id="rId10"/>
    <p:sldId id="281" r:id="rId11"/>
    <p:sldId id="283" r:id="rId12"/>
    <p:sldId id="284" r:id="rId13"/>
    <p:sldId id="285" r:id="rId14"/>
    <p:sldId id="282" r:id="rId15"/>
    <p:sldId id="286" r:id="rId16"/>
    <p:sldId id="287" r:id="rId17"/>
    <p:sldId id="288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89" r:id="rId26"/>
    <p:sldId id="307" r:id="rId27"/>
    <p:sldId id="308" r:id="rId28"/>
    <p:sldId id="311" r:id="rId29"/>
    <p:sldId id="309" r:id="rId30"/>
    <p:sldId id="310" r:id="rId31"/>
    <p:sldId id="290" r:id="rId32"/>
    <p:sldId id="312" r:id="rId33"/>
    <p:sldId id="314" r:id="rId34"/>
    <p:sldId id="316" r:id="rId35"/>
    <p:sldId id="315" r:id="rId36"/>
    <p:sldId id="317" r:id="rId37"/>
    <p:sldId id="291" r:id="rId38"/>
    <p:sldId id="299" r:id="rId39"/>
    <p:sldId id="300" r:id="rId40"/>
    <p:sldId id="301" r:id="rId41"/>
    <p:sldId id="302" r:id="rId42"/>
    <p:sldId id="303" r:id="rId43"/>
    <p:sldId id="304" r:id="rId44"/>
    <p:sldId id="279" r:id="rId45"/>
    <p:sldId id="280" r:id="rId4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2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t>12/08/2017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E78D3342-3CB1-4010-9B6B-88EB7ABC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88690"/>
            <a:ext cx="8808878" cy="53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556A2F80-2684-47F2-8981-F7DE44CA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7" y="1340768"/>
            <a:ext cx="6200031" cy="544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6275A695-A03A-49D0-973C-4396A7F4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5" y="1340768"/>
            <a:ext cx="7770449" cy="511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3346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BE3038CC-B9FD-49DA-BE5E-67767370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06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9214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="" xmlns:a16="http://schemas.microsoft.com/office/drawing/2014/main" id="{7C997CB2-E61A-4434-B314-03D59FE8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9" y="1340768"/>
            <a:ext cx="7495182" cy="53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="" xmlns:a16="http://schemas.microsoft.com/office/drawing/2014/main" id="{A17F7154-A810-45FB-BD82-9A98CA25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25592" cy="538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3780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="" xmlns:a16="http://schemas.microsoft.com/office/drawing/2014/main" id="{1FC76A72-578F-4ECB-96DA-A5AEF608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48" y="1412776"/>
            <a:ext cx="809300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99597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Cancelamento de agendamentos, com possível geração de cobrança para cancelamentos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Confirmação de agendamentos com possível geração de cobrança para confirmações com menos de 24 horas de antecedência para a realização do serviço.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lizar Agendamento de Consulta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11560" y="1484783"/>
            <a:ext cx="8064896" cy="49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D05B3A1-B0A5-41E6-851D-8FE05033C66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388" y="1484784"/>
            <a:ext cx="8785225" cy="47513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Cliente: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NR Avaliações Psicológicas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pt-BR" alt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Ramo de Atividade: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Empresa especializada em Avaliação Psicossocial voltada para Medicina e Segurança do Trabalho.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pt-BR" alt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Tempo de Atividade: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2 anos</a:t>
            </a:r>
          </a:p>
          <a:p>
            <a:pPr lvl="1" eaLnBrk="1" hangingPunct="1">
              <a:defRPr/>
            </a:pPr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Quantidade de Funcionários: Somente a Psicóloga.</a:t>
            </a:r>
          </a:p>
          <a:p>
            <a:pPr lvl="1" eaLnBrk="1" hangingPunct="1">
              <a:defRPr/>
            </a:pPr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Principais Clientes: Empresas de Construção Civil / Empreiteiras.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6" name="Imagem 5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8526066" cy="45821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516539" cy="513469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Controle de acesso ao sistema através de autenticação do usuário que irá utilizar.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Consultar, Incluir, Alterar, Excluir, Ativar, Desativar, Detalhar e resetar </a:t>
            </a:r>
            <a:r>
              <a:rPr lang="pt-BR" sz="1800" dirty="0" err="1">
                <a:solidFill>
                  <a:schemeClr val="tx2">
                    <a:lumMod val="75000"/>
                  </a:schemeClr>
                </a:solidFill>
              </a:rPr>
              <a:t>senhar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Recebe dos outros subsistemas as informações para geração de log.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que o usuário realize a consulta de logs gravados pelo sistema por período e tipo de informação que entende necessária.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selecionar quais as funcionalidades estão disponíveis para um grupo de usuários seguindo regras de negócio onde alguns dados exigem confidencialidade.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BA4382-BFBE-49EA-B613-397871E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73C6ED76-2527-4DEA-B4E5-D39F619C6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40" y="1341438"/>
            <a:ext cx="5879921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42F5FA-70CB-4D15-8FA2-0A8B9B2D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258A6B5-29A2-40E3-9451-ECF7822C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802FF0F-183C-4A30-9C30-D9C9C5405C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925" y="1484784"/>
            <a:ext cx="8269449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BEE726-2AAB-4969-973C-8C26FE8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Manter Cliente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Incluir novos clientes, editar seus dados e excluir quando necessário.</a:t>
            </a: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Manter Parceria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Cadastra uma empresa como parceira, editar seus dados e remover parceria.</a:t>
            </a: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Incluir novos convênios que serão atendidos pela clinica e remove-los quando necessário.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130573" cy="36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8224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69914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63061"/>
            <a:ext cx="8120446" cy="4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0636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424936" cy="583264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 cobrança de clientes com o pagamento dos serviços prestados pendente.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os pagamentos dos clientes por serviços prestados pela clínica.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registrar, pesquisar, visualizar, editar e deletar as despesas do consultório, tais como insumos, contas e salários.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gerar relatórios filtrados por períodos, tipo de serviço prestado e por pagantes e devedores, disponibilizando uma visão detalhada com o valor de cada atendimento.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1266" name="Diagrama 1">
            <a:extLst>
              <a:ext uri="{FF2B5EF4-FFF2-40B4-BE49-F238E27FC236}">
                <a16:creationId xmlns="" xmlns:a16="http://schemas.microsoft.com/office/drawing/2014/main" id="{4C81840A-E9DF-427C-85B7-BC425FCD88E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29" r="-20883"/>
          <a:stretch>
            <a:fillRect/>
          </a:stretch>
        </p:blipFill>
        <p:spPr bwMode="auto">
          <a:xfrm>
            <a:off x="166688" y="1340768"/>
            <a:ext cx="897731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sistema</a:t>
            </a: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o que você faria diferente se fosse iniciar o sistema.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3314" name="Picture 2" descr="Arquitetura do Sistema v2">
            <a:extLst>
              <a:ext uri="{FF2B5EF4-FFF2-40B4-BE49-F238E27FC236}">
                <a16:creationId xmlns="" xmlns:a16="http://schemas.microsoft.com/office/drawing/2014/main" id="{EA7FDE5E-A5FA-4E94-8B57-8FB50D8A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8" y="1340768"/>
            <a:ext cx="7776864" cy="530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47513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Manutenção dos dados pessoais dos pacientes.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Manter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Manutenção do prontuário do paciente.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Permite registrar o atendimento realizado ao paciente, com emissão de laudo de avaliação psicossocial ou edição do prontuário.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050" name="Picture 2" descr="Realizar Atendimento do Paciente">
            <a:extLst>
              <a:ext uri="{FF2B5EF4-FFF2-40B4-BE49-F238E27FC236}">
                <a16:creationId xmlns="" xmlns:a16="http://schemas.microsoft.com/office/drawing/2014/main" id="{382A9180-B432-418B-9317-1CB76F23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1626"/>
            <a:ext cx="8604448" cy="62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8E1DF024-FFFB-4CD4-9A0E-7DFABA40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484784"/>
            <a:ext cx="1001454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648</Words>
  <Application>Microsoft Office PowerPoint</Application>
  <PresentationFormat>Apresentação na tela (4:3)</PresentationFormat>
  <Paragraphs>113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ＭＳ Ｐゴシック</vt:lpstr>
      <vt:lpstr>Arial</vt:lpstr>
      <vt:lpstr>Calibri</vt:lpstr>
      <vt:lpstr>Verdana</vt:lpstr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Módulo Controle de Acesso</vt:lpstr>
      <vt:lpstr>Módulo Controle de Acesso</vt:lpstr>
      <vt:lpstr>Módulo Controle de Acesso</vt:lpstr>
      <vt:lpstr>Módulo Controle de Acesso</vt:lpstr>
      <vt:lpstr>Módulo Controle de Acesso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Wender Dantas</cp:lastModifiedBy>
  <cp:revision>224</cp:revision>
  <dcterms:created xsi:type="dcterms:W3CDTF">2009-04-12T23:48:46Z</dcterms:created>
  <dcterms:modified xsi:type="dcterms:W3CDTF">2017-08-12T22:54:47Z</dcterms:modified>
</cp:coreProperties>
</file>