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4" r:id="rId23"/>
    <p:sldId id="316" r:id="rId24"/>
    <p:sldId id="315" r:id="rId25"/>
    <p:sldId id="317" r:id="rId26"/>
    <p:sldId id="291" r:id="rId27"/>
    <p:sldId id="299" r:id="rId28"/>
    <p:sldId id="300" r:id="rId29"/>
    <p:sldId id="301" r:id="rId30"/>
    <p:sldId id="302" r:id="rId31"/>
    <p:sldId id="303" r:id="rId32"/>
    <p:sldId id="304" r:id="rId33"/>
    <p:sldId id="278" r:id="rId34"/>
    <p:sldId id="276" r:id="rId35"/>
    <p:sldId id="277" r:id="rId36"/>
    <p:sldId id="281" r:id="rId37"/>
    <p:sldId id="283" r:id="rId38"/>
    <p:sldId id="284" r:id="rId39"/>
    <p:sldId id="285" r:id="rId40"/>
    <p:sldId id="282" r:id="rId41"/>
    <p:sldId id="286" r:id="rId42"/>
    <p:sldId id="287" r:id="rId43"/>
    <p:sldId id="279" r:id="rId44"/>
    <p:sldId id="280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02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xmlns="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04" y="1399891"/>
            <a:ext cx="8535592" cy="40582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516539" cy="513469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32262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3209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3C6ED76-2527-4DEA-B4E5-D39F619C6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2040" y="1341438"/>
            <a:ext cx="5879921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895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xmlns="" val="346084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xmlns="" val="25513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xmlns="" val="294442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BB9FD5-5FAB-47BE-936F-4BD6B4C3D2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79" y="1340768"/>
            <a:ext cx="9318461" cy="53285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30219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clientes, editar seus dados e excluir quando necessário.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Cadastra uma empresa como parceira, editar seus dados e remover parceria.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convênios que serão atendidos pela clinica e remove-los quando necessário.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16610375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470584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723934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301525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0430636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01455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os pagamentos dos clientes por serviços prestados pela clínica.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as despesas do consultório, tais como insumos, contas e salários.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xmlns="" val="381264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xmlns="" val="1256551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89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394DCF1-64AE-4F2C-AE84-F0B1DDB08A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7923799" cy="36762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3391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600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618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8E1DF024-FFFB-4CD4-9A0E-7DFABA40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484784"/>
            <a:ext cx="1001454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E78D3342-3CB1-4010-9B6B-88EB7ABC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88690"/>
            <a:ext cx="8808878" cy="53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1569390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556A2F80-2684-47F2-8981-F7DE44CA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4337" y="1340768"/>
            <a:ext cx="6200031" cy="54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6631967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6275A695-A03A-49D0-973C-4396A7F4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975" y="1340768"/>
            <a:ext cx="7770449" cy="511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2333468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BE3038CC-B9FD-49DA-BE5E-6776737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06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219214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1266" name="Diagrama 1">
            <a:extLst>
              <a:ext uri="{FF2B5EF4-FFF2-40B4-BE49-F238E27FC236}">
                <a16:creationId xmlns:a16="http://schemas.microsoft.com/office/drawing/2014/main" xmlns="" id="{4C81840A-E9DF-427C-85B7-BC425FCD88E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29" r="-20883"/>
          <a:stretch>
            <a:fillRect/>
          </a:stretch>
        </p:blipFill>
        <p:spPr bwMode="auto">
          <a:xfrm>
            <a:off x="166688" y="1340768"/>
            <a:ext cx="897731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xmlns="" id="{7C997CB2-E61A-4434-B314-03D59FE8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059" y="1340768"/>
            <a:ext cx="7495182" cy="53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5963370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A17F7154-A810-45FB-BD82-9A98CA25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25592" cy="538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637805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1FC76A72-578F-4ECB-96DA-A5AEF608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448" y="1412776"/>
            <a:ext cx="809300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87995979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3314" name="Picture 2" descr="Arquitetura do Sistema v2">
            <a:extLst>
              <a:ext uri="{FF2B5EF4-FFF2-40B4-BE49-F238E27FC236}">
                <a16:creationId xmlns:a16="http://schemas.microsoft.com/office/drawing/2014/main" xmlns="" id="{EA7FDE5E-A5FA-4E94-8B57-8FB50D8A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218" y="1340768"/>
            <a:ext cx="7776864" cy="53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09074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Psystem - Subsistemas Agenda (Caso de uso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8100392" cy="5661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Words>565</Words>
  <Application>Microsoft Office PowerPoint</Application>
  <PresentationFormat>Apresentação na tela (4:3)</PresentationFormat>
  <Paragraphs>98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FINANCEIRO</vt:lpstr>
      <vt:lpstr>Slide 27</vt:lpstr>
      <vt:lpstr>Slide 28</vt:lpstr>
      <vt:lpstr>Slide 29</vt:lpstr>
      <vt:lpstr>Slide 30</vt:lpstr>
      <vt:lpstr>Slide 31</vt:lpstr>
      <vt:lpstr>Slide 32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Vagner</cp:lastModifiedBy>
  <cp:revision>228</cp:revision>
  <dcterms:created xsi:type="dcterms:W3CDTF">2009-04-12T23:48:46Z</dcterms:created>
  <dcterms:modified xsi:type="dcterms:W3CDTF">2017-08-21T23:32:02Z</dcterms:modified>
</cp:coreProperties>
</file>