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6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15" r:id="rId18"/>
    <p:sldId id="316" r:id="rId19"/>
    <p:sldId id="328" r:id="rId20"/>
    <p:sldId id="291" r:id="rId21"/>
    <p:sldId id="299" r:id="rId22"/>
    <p:sldId id="318" r:id="rId23"/>
    <p:sldId id="300" r:id="rId24"/>
    <p:sldId id="301" r:id="rId25"/>
    <p:sldId id="302" r:id="rId26"/>
    <p:sldId id="303" r:id="rId27"/>
    <p:sldId id="278" r:id="rId28"/>
    <p:sldId id="321" r:id="rId29"/>
    <p:sldId id="276" r:id="rId30"/>
    <p:sldId id="281" r:id="rId31"/>
    <p:sldId id="277" r:id="rId32"/>
    <p:sldId id="324" r:id="rId33"/>
    <p:sldId id="282" r:id="rId34"/>
    <p:sldId id="289" r:id="rId35"/>
    <p:sldId id="307" r:id="rId36"/>
    <p:sldId id="308" r:id="rId37"/>
    <p:sldId id="311" r:id="rId38"/>
    <p:sldId id="309" r:id="rId39"/>
    <p:sldId id="310" r:id="rId40"/>
    <p:sldId id="326" r:id="rId41"/>
    <p:sldId id="327" r:id="rId42"/>
    <p:sldId id="280" r:id="rId43"/>
    <p:sldId id="279" r:id="rId44"/>
    <p:sldId id="323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xmlns="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07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456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1DDFF5F-FFF6-4DB6-AD4E-6794E13280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58575"/>
            <a:ext cx="9144000" cy="51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3015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168DE8-9710-4C4D-825A-7E6F622784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350" y="1340768"/>
            <a:ext cx="9144000" cy="5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723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A781C1-AA15-45C9-BF02-66987FF558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1352866"/>
            <a:ext cx="9144000" cy="52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7811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cobrança.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Realizar 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Realizar os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</a:t>
            </a: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Despesas</a:t>
            </a:r>
            <a:endParaRPr lang="pt-BR" sz="2600" dirty="0">
              <a:solidFill>
                <a:schemeClr val="tx2">
                  <a:lumMod val="75000"/>
                </a:schemeClr>
              </a:solidFill>
              <a:latin typeface="Calibri (Corpo)"/>
              <a:cs typeface="Calibri" panose="020F0502020204030204" pitchFamily="34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despesas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xmlns="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7" y="1196752"/>
            <a:ext cx="496855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65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89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339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600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033736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8156939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6251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963370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9322625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32095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8951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0844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316C0A6-AC98-4AAE-B87A-547E57B86D5F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5F42E5F-1DEC-47B5-8651-247D9AF6F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40768"/>
            <a:ext cx="903341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138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6E4D953-118F-46F7-809C-802C59C8C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358546"/>
            <a:ext cx="9144001" cy="50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44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182688"/>
            <a:ext cx="7773662" cy="52868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FA4B04-B183-46B7-8891-15526F3F89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67"/>
          <a:stretch/>
        </p:blipFill>
        <p:spPr>
          <a:xfrm>
            <a:off x="-20786" y="1312606"/>
            <a:ext cx="9142462" cy="51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228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45BBDA-7E5F-49C6-9ACE-8F5A7A5E8F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968" t="12350" r="968" b="154"/>
          <a:stretch/>
        </p:blipFill>
        <p:spPr>
          <a:xfrm>
            <a:off x="-72010" y="1285618"/>
            <a:ext cx="9324530" cy="54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3591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r>
              <a:rPr lang="pt-BR" sz="2400" dirty="0" smtClean="0"/>
              <a:t>Para a realização de uma especificação de software a participação do cliente é essencial, ainda que o analista tenha boa experiência de mercado</a:t>
            </a:r>
          </a:p>
          <a:p>
            <a:endParaRPr lang="pt-BR" sz="2400" dirty="0" smtClean="0"/>
          </a:p>
          <a:p>
            <a:r>
              <a:rPr lang="pt-BR" sz="2400" dirty="0" smtClean="0"/>
              <a:t>Manter-se atento ao escopo inicial do projeto para que não sejam desenvolvidas funcionalidades que não </a:t>
            </a:r>
            <a:r>
              <a:rPr lang="pt-BR" sz="2400" dirty="0" smtClean="0"/>
              <a:t>foram solicitadas</a:t>
            </a:r>
            <a:endParaRPr lang="pt-BR" sz="2400" dirty="0" smtClean="0"/>
          </a:p>
          <a:p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 smtClean="0"/>
              <a:t>Codificar </a:t>
            </a:r>
            <a:r>
              <a:rPr lang="pt-BR" dirty="0"/>
              <a:t>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Testar o sistema pronto.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xmlns="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5090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451</Words>
  <Application>Microsoft Office PowerPoint</Application>
  <PresentationFormat>Apresentação na tela (4:3)</PresentationFormat>
  <Paragraphs>135</Paragraphs>
  <Slides>44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Slide 11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Slide 21</vt:lpstr>
      <vt:lpstr>Slide 22</vt:lpstr>
      <vt:lpstr>Slide 23</vt:lpstr>
      <vt:lpstr>Slide 24</vt:lpstr>
      <vt:lpstr>Slide 25</vt:lpstr>
      <vt:lpstr>Slide 26</vt:lpstr>
      <vt:lpstr>MÓDULO PACIENTE</vt:lpstr>
      <vt:lpstr>MÓDULO PACIENTE</vt:lpstr>
      <vt:lpstr>MÓDULO PACIENTE</vt:lpstr>
      <vt:lpstr>MÓDULO PACIENTE</vt:lpstr>
      <vt:lpstr>MÓDULO PACIENTE</vt:lpstr>
      <vt:lpstr>Slide 32</vt:lpstr>
      <vt:lpstr>MÓDULO PACIENTE</vt:lpstr>
      <vt:lpstr>MÓDULO CONTROLE DE ACESSO</vt:lpstr>
      <vt:lpstr>MÓDULO CONTROLE  DE ACESSO</vt:lpstr>
      <vt:lpstr>Slide 36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Lições Aprendidas</vt:lpstr>
      <vt:lpstr>Próximos passos</vt:lpstr>
      <vt:lpstr>Slide 44</vt:lpstr>
    </vt:vector>
  </TitlesOfParts>
  <Company>consoft Infosolution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alexandre</cp:lastModifiedBy>
  <cp:revision>339</cp:revision>
  <dcterms:created xsi:type="dcterms:W3CDTF">2009-04-12T23:48:46Z</dcterms:created>
  <dcterms:modified xsi:type="dcterms:W3CDTF">2017-09-27T02:52:59Z</dcterms:modified>
</cp:coreProperties>
</file>