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4" r:id="rId23"/>
    <p:sldId id="316" r:id="rId24"/>
    <p:sldId id="315" r:id="rId25"/>
    <p:sldId id="317" r:id="rId26"/>
    <p:sldId id="291" r:id="rId27"/>
    <p:sldId id="299" r:id="rId28"/>
    <p:sldId id="300" r:id="rId29"/>
    <p:sldId id="301" r:id="rId30"/>
    <p:sldId id="302" r:id="rId31"/>
    <p:sldId id="303" r:id="rId32"/>
    <p:sldId id="304" r:id="rId33"/>
    <p:sldId id="278" r:id="rId34"/>
    <p:sldId id="276" r:id="rId35"/>
    <p:sldId id="277" r:id="rId36"/>
    <p:sldId id="281" r:id="rId37"/>
    <p:sldId id="283" r:id="rId38"/>
    <p:sldId id="284" r:id="rId39"/>
    <p:sldId id="285" r:id="rId40"/>
    <p:sldId id="282" r:id="rId41"/>
    <p:sldId id="286" r:id="rId42"/>
    <p:sldId id="287" r:id="rId43"/>
    <p:sldId id="279" r:id="rId44"/>
    <p:sldId id="280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2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‹#›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6" name="Imagem 5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8526066" cy="4582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516539" cy="513469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C6ED76-2527-4DEA-B4E5-D39F619C6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40" y="1341438"/>
            <a:ext cx="5879921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B9FD5-5FAB-47BE-936F-4BD6B4C3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" y="1340768"/>
            <a:ext cx="9318461" cy="53285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clientes, editar seus dados e excluir quando necessário.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Cadastra uma empresa como parceira, editar seus dados e remover parceria.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convênios que serão atendidos pela clinica e remove-los quando necessário.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os pagamentos dos clientes por serviços prestados pela clínica.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as despesas do consultório, tais como insumos, contas e salários.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4DCF1-64AE-4F2C-AE84-F0B1DDB0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7923799" cy="36762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1DF024-FFFB-4CD4-9A0E-7DFABA40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484784"/>
            <a:ext cx="1001454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8D3342-3CB1-4010-9B6B-88EB7ABC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88690"/>
            <a:ext cx="8808878" cy="53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6A2F80-2684-47F2-8981-F7DE44CA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7" y="1340768"/>
            <a:ext cx="6200031" cy="54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75A695-A03A-49D0-973C-4396A7F4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5" y="1340768"/>
            <a:ext cx="7770449" cy="511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33468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3038CC-B9FD-49DA-BE5E-6776737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06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9214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1266" name="Diagrama 1">
            <a:extLst>
              <a:ext uri="{FF2B5EF4-FFF2-40B4-BE49-F238E27FC236}">
                <a16:creationId xmlns:a16="http://schemas.microsoft.com/office/drawing/2014/main" id="{4C81840A-E9DF-427C-85B7-BC425FCD88E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29" r="-20883"/>
          <a:stretch>
            <a:fillRect/>
          </a:stretch>
        </p:blipFill>
        <p:spPr bwMode="auto">
          <a:xfrm>
            <a:off x="166688" y="1340768"/>
            <a:ext cx="897731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7C997CB2-E61A-4434-B314-03D59FE8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9" y="1340768"/>
            <a:ext cx="7495182" cy="53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17F7154-A810-45FB-BD82-9A98CA25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25592" cy="538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37805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FC76A72-578F-4ECB-96DA-A5AEF608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48" y="1412776"/>
            <a:ext cx="809300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995979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3314" name="Picture 2" descr="Arquitetura do Sistema v2">
            <a:extLst>
              <a:ext uri="{FF2B5EF4-FFF2-40B4-BE49-F238E27FC236}">
                <a16:creationId xmlns:a16="http://schemas.microsoft.com/office/drawing/2014/main" id="{EA7FDE5E-A5FA-4E94-8B57-8FB50D8A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8" y="1340768"/>
            <a:ext cx="7776864" cy="53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izar Agendamento de Consulta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11560" y="1484783"/>
            <a:ext cx="8064896" cy="49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</TotalTime>
  <Words>561</Words>
  <Application>Microsoft Office PowerPoint</Application>
  <PresentationFormat>On-screen Show (4:3)</PresentationFormat>
  <Paragraphs>98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FINANCEIRO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Tatiana Santana</cp:lastModifiedBy>
  <cp:revision>226</cp:revision>
  <dcterms:created xsi:type="dcterms:W3CDTF">2009-04-12T23:48:46Z</dcterms:created>
  <dcterms:modified xsi:type="dcterms:W3CDTF">2017-08-15T17:30:07Z</dcterms:modified>
</cp:coreProperties>
</file>