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9767" autoAdjust="0"/>
  </p:normalViewPr>
  <p:slideViewPr>
    <p:cSldViewPr>
      <p:cViewPr varScale="1">
        <p:scale>
          <a:sx n="83" d="100"/>
          <a:sy n="83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22/11/2017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 dirty="0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 dirty="0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=""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7" name="Imagem 6" descr="001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0581"/>
            <a:ext cx="9144000" cy="3756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9562"/>
            <a:ext cx="9144000" cy="58305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cobranças.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Despesas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 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despesas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prestado, por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="" xmlns:p14="http://schemas.microsoft.com/office/powerpoint/2010/main" val="3812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52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5" name="Imagem 4" descr="001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94122"/>
            <a:ext cx="9144000" cy="38697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65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5" name="Imagem 4" descr="001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5507"/>
            <a:ext cx="9144000" cy="40469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4" name="Imagem 3" descr="001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03637"/>
            <a:ext cx="9144000" cy="3850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Manter-se atento ao escopo inicial do projeto para que não sejam desenvolvidas funcionalidades que não foram solicitadas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Codificar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=""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</a:rPr>
              <a:t>clínica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7" name="Imagem 6" descr="001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22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</TotalTime>
  <Words>427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Slide 11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Slide 19</vt:lpstr>
      <vt:lpstr>Slide 20</vt:lpstr>
      <vt:lpstr>Slide 21</vt:lpstr>
      <vt:lpstr>Slide 22</vt:lpstr>
      <vt:lpstr>Slide 23</vt:lpstr>
      <vt:lpstr>Slide 24</vt:lpstr>
      <vt:lpstr>MÓDULO PACIENTE</vt:lpstr>
      <vt:lpstr>MÓDULO PACIENTE</vt:lpstr>
      <vt:lpstr>MÓDULO PACIENTE</vt:lpstr>
      <vt:lpstr>MÓDULO PACIENTE</vt:lpstr>
      <vt:lpstr>MÓDULO PACIENTE</vt:lpstr>
      <vt:lpstr>Slide 30</vt:lpstr>
      <vt:lpstr>MÓDULO PACIENTE</vt:lpstr>
      <vt:lpstr>MÓDULO CONTROLE DE ACESSO</vt:lpstr>
      <vt:lpstr>MÓDULO CONTROLE  DE ACESSO</vt:lpstr>
      <vt:lpstr>Slide 34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Slide 42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FDE</cp:lastModifiedBy>
  <cp:revision>352</cp:revision>
  <dcterms:created xsi:type="dcterms:W3CDTF">2009-04-12T23:48:46Z</dcterms:created>
  <dcterms:modified xsi:type="dcterms:W3CDTF">2017-11-22T18:30:51Z</dcterms:modified>
</cp:coreProperties>
</file>