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9"/>
  </p:notesMasterIdLst>
  <p:sldIdLst>
    <p:sldId id="260" r:id="rId5"/>
    <p:sldId id="262" r:id="rId6"/>
    <p:sldId id="263" r:id="rId7"/>
    <p:sldId id="264" r:id="rId8"/>
    <p:sldId id="306" r:id="rId9"/>
    <p:sldId id="265" r:id="rId10"/>
    <p:sldId id="277" r:id="rId11"/>
    <p:sldId id="334" r:id="rId12"/>
    <p:sldId id="352" r:id="rId13"/>
    <p:sldId id="355" r:id="rId14"/>
    <p:sldId id="356" r:id="rId15"/>
    <p:sldId id="353" r:id="rId16"/>
    <p:sldId id="360" r:id="rId17"/>
    <p:sldId id="361" r:id="rId18"/>
    <p:sldId id="362" r:id="rId19"/>
    <p:sldId id="367" r:id="rId20"/>
    <p:sldId id="370" r:id="rId21"/>
    <p:sldId id="371" r:id="rId22"/>
    <p:sldId id="372" r:id="rId23"/>
    <p:sldId id="363" r:id="rId24"/>
    <p:sldId id="366" r:id="rId25"/>
    <p:sldId id="374" r:id="rId26"/>
    <p:sldId id="375" r:id="rId27"/>
    <p:sldId id="27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7" roundtripDataSignature="AMtx7mhjxPrsOBPP4yViyrDTJVpXgOZs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FE5BA-1B69-EC9A-C085-9A6B85CAE7C5}" v="4" dt="2022-10-31T17:55:5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82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77" Type="http://customschemas.google.com/relationships/presentationmetadata" Target="metadata"/><Relationship Id="rId8" Type="http://schemas.openxmlformats.org/officeDocument/2006/relationships/slide" Target="slides/slide4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00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67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28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323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01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56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7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213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985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79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848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56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45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995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70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57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8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39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</a:t>
            </a:r>
            <a:endParaRPr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2C3F779C-6A9D-036E-0141-C5086B4E5447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 Peres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 Tech Education Analyst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cassiano-dio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6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peres-cassiano</a:t>
            </a:r>
            <a:endParaRPr sz="16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25C8E-1D6C-A6AB-F4F2-119BB89F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4" y="4030935"/>
            <a:ext cx="250309" cy="25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7CEDB2E-730F-EAE5-00A6-1E71B635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8" y="4435961"/>
            <a:ext cx="250309" cy="2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Portas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listar portas e serviços;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listar endereços de IP;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Vulnerabilidades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listar vulnerabilidades conhecidas.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553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ICMP;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TCP;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UDP.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15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etapa de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varredura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busca encontrar as vulnerabilidades, sem maiores detalhes, enquanto a etapa de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enumeração 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traz mais detalhes a respeito do sistema invadido.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313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exploramos a teoria por trás da varredura e enumeração em redes de computadores.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54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dispositivos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NMap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1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vamos aprender a mapear dispositivos conectados a uma rede utilizando o Nmap.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 descr="Nmap Commands Cheatsheet – Apps no Google Play">
            <a:extLst>
              <a:ext uri="{FF2B5EF4-FFF2-40B4-BE49-F238E27FC236}">
                <a16:creationId xmlns:a16="http://schemas.microsoft.com/office/drawing/2014/main" id="{99EC2A38-FAED-3A9F-BA2A-D1400894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09" y="3522518"/>
            <a:ext cx="1620982" cy="1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5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ferramenta gratuita e de código aberto usada para busca de vulnerabilidades, varredura de portas e mapeamento de rede.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Nmap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72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01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 versões com UI (Zenmap) e CLI.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Nmap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8196" name="Picture 4" descr="Nmap Command Examples For Linux Users / Admins - nixCraft">
            <a:extLst>
              <a:ext uri="{FF2B5EF4-FFF2-40B4-BE49-F238E27FC236}">
                <a16:creationId xmlns:a16="http://schemas.microsoft.com/office/drawing/2014/main" id="{5B2FE10C-4088-BCBE-9868-465C2514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91" y="2784971"/>
            <a:ext cx="3637534" cy="19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Nmap tutorial: How to Use nmap and ZenMap - ICTShore.com">
            <a:extLst>
              <a:ext uri="{FF2B5EF4-FFF2-40B4-BE49-F238E27FC236}">
                <a16:creationId xmlns:a16="http://schemas.microsoft.com/office/drawing/2014/main" id="{0CD93E37-A0F6-E7B0-1B0A-7501E1C02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2571750"/>
            <a:ext cx="3882473" cy="21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7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coração do Nmap é a varredura de portas, onde os usuários designam uma lista de alvos em uma rede sobre os quais desejam obter informações.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Nmap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25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instalar e testar o Nmap para varreduras em nossa rede.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6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mapear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rede,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encontrando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dispositivos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abertas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Encontrando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abertas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NMap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a busca de dispositivos em nossa rede, vamos econtrar as portas disponíveis.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79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ICMP;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TCP;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UDP.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46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NMap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Effective Linux Port Scans for the Network Admin">
            <a:extLst>
              <a:ext uri="{FF2B5EF4-FFF2-40B4-BE49-F238E27FC236}">
                <a16:creationId xmlns:a16="http://schemas.microsoft.com/office/drawing/2014/main" id="{7135979F-CE9B-14E6-61F9-8A1893F0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26" y="2214333"/>
            <a:ext cx="6195147" cy="247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7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Linux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aprendizado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varredura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rede?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Encontrando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dispositivos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NMap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Encontrando portas abertas com NMap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Varrendo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rede com o Shodan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64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vamos conhecer o que são as varreduras (ou </a:t>
            </a:r>
            <a:r>
              <a:rPr lang="pt-BR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scan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 de rede e seus perigos relacionados.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Network scanning and enumeration. Enumeration is characterized as the way…  | by David Artykov | Purple Team | Medium">
            <a:extLst>
              <a:ext uri="{FF2B5EF4-FFF2-40B4-BE49-F238E27FC236}">
                <a16:creationId xmlns:a16="http://schemas.microsoft.com/office/drawing/2014/main" id="{F787BE16-BCC5-962F-9493-CC6C58D5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91" y="3630416"/>
            <a:ext cx="2341418" cy="131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6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t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écnica de busca minuciosa em redes, com o objetivo de identificar computadores ativos e coletar informações como, serviços disponibilizados e programas instalados.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57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C09CF-F162-402D-FB0D-E8099DF9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82" y="2020581"/>
            <a:ext cx="6968836" cy="24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3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5ED4D2-CB89-48D0-9492-48A32AB0C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7CB545-2F42-4F9B-81B9-9B2A306F6F9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28395025-9147-4E15-889A-D42EB62FD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498</Words>
  <Application>Microsoft Office PowerPoint</Application>
  <PresentationFormat>Apresentação na tela (16:9)</PresentationFormat>
  <Paragraphs>97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 Peres</cp:lastModifiedBy>
  <cp:revision>22</cp:revision>
  <dcterms:modified xsi:type="dcterms:W3CDTF">2022-11-26T14:52:23Z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