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Profit por Ano e Mês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684e495-352d-4776-ad44-e6a7eb91d4e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69254b371254515" /><Relationship Type="http://schemas.openxmlformats.org/officeDocument/2006/relationships/slideLayout" Target="/ppt/slideLayouts/slideLayout8.xml" Id="R1689f9fba103417e" /><Relationship Type="http://schemas.openxmlformats.org/officeDocument/2006/relationships/hyperlink" Target="https://app.powerbi.com/groups/me/reports/6684e495-352d-4776-ad44-e6a7eb91d4e7/?pbi_source=PowerPoint" TargetMode="External" Id="RelId0" /><Relationship Type="http://schemas.openxmlformats.org/officeDocument/2006/relationships/image" Target="/ppt/media/image4.png" Id="imgId892664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28f6c727a0e4fe3" /><Relationship Type="http://schemas.openxmlformats.org/officeDocument/2006/relationships/slideLayout" Target="/ppt/slideLayouts/slideLayout8.xml" Id="R5bfbe0f9e8cb4566" /><Relationship Type="http://schemas.openxmlformats.org/officeDocument/2006/relationships/hyperlink" Target="https://app.powerbi.com/groups/me/reports/6684e495-352d-4776-ad44-e6a7eb91d4e7/?pbi_source=PowerPoint" TargetMode="External" Id="RelId1" /><Relationship Type="http://schemas.openxmlformats.org/officeDocument/2006/relationships/image" Target="/ppt/media/image5.png" Id="imgId892664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ed38155fa4f4769" /><Relationship Type="http://schemas.openxmlformats.org/officeDocument/2006/relationships/slideLayout" Target="/ppt/slideLayouts/slideLayout8.xml" Id="R0500db8546234754" /><Relationship Type="http://schemas.openxmlformats.org/officeDocument/2006/relationships/hyperlink" Target="https://app.powerbi.com/groups/me/reports/6684e495-352d-4776-ad44-e6a7eb91d4e7/?pbi_source=PowerPoint" TargetMode="External" Id="RelId2" /><Relationship Type="http://schemas.openxmlformats.org/officeDocument/2006/relationships/image" Target="/ppt/media/image6.png" Id="imgId892664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22/12/2022 12:21:02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22/12/2022 12:09:38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clusteredColumnChart ,stackedArea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2664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Soma de Profit por Ano e Mês ,pieChart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2664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treemap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2664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